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60" r:id="rId3"/>
    <p:sldId id="258" r:id="rId4"/>
    <p:sldId id="257" r:id="rId5"/>
    <p:sldId id="261" r:id="rId6"/>
    <p:sldId id="262" r:id="rId7"/>
    <p:sldId id="263" r:id="rId8"/>
    <p:sldId id="259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</p:sldIdLst>
  <p:sldSz cx="12801600" cy="9601200" type="A3"/>
  <p:notesSz cx="6858000" cy="9144000"/>
  <p:defaultTextStyle>
    <a:defPPr>
      <a:defRPr lang="ro-RO"/>
    </a:defPPr>
    <a:lvl1pPr marL="0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716761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1433520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2150282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2867041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3583802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4300562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5017321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5734083" algn="l" defTabSz="143352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3" autoAdjust="0"/>
    <p:restoredTop sz="94660"/>
  </p:normalViewPr>
  <p:slideViewPr>
    <p:cSldViewPr>
      <p:cViewPr varScale="1">
        <p:scale>
          <a:sx n="74" d="100"/>
          <a:sy n="74" d="100"/>
        </p:scale>
        <p:origin x="-180" y="-78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6652976"/>
            <a:ext cx="12801600" cy="295814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43352" tIns="71676" rIns="143352" bIns="71676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547738" y="0"/>
            <a:ext cx="4253865" cy="96012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43352" tIns="71676" rIns="143352" bIns="71676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00691" y="4672584"/>
            <a:ext cx="9072067" cy="3221736"/>
          </a:xfrm>
        </p:spPr>
        <p:txBody>
          <a:bodyPr rIns="71676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06271" y="2162737"/>
            <a:ext cx="9072067" cy="2453640"/>
          </a:xfrm>
        </p:spPr>
        <p:txBody>
          <a:bodyPr tIns="0" rIns="71676" bIns="0" anchor="b">
            <a:normAutofit/>
          </a:bodyPr>
          <a:lstStyle>
            <a:lvl1pPr marL="0" indent="0" algn="r">
              <a:buNone/>
              <a:defRPr sz="3100">
                <a:solidFill>
                  <a:schemeClr val="tx1"/>
                </a:solidFill>
                <a:effectLst/>
              </a:defRPr>
            </a:lvl1pPr>
            <a:lvl2pPr marL="716761" indent="0" algn="ctr">
              <a:buNone/>
            </a:lvl2pPr>
            <a:lvl3pPr marL="1433520" indent="0" algn="ctr">
              <a:buNone/>
            </a:lvl3pPr>
            <a:lvl4pPr marL="2150282" indent="0" algn="ctr">
              <a:buNone/>
            </a:lvl4pPr>
            <a:lvl5pPr marL="2867041" indent="0" algn="ctr">
              <a:buNone/>
            </a:lvl5pPr>
            <a:lvl6pPr marL="3583802" indent="0" algn="ctr">
              <a:buNone/>
            </a:lvl6pPr>
            <a:lvl7pPr marL="4300562" indent="0" algn="ctr">
              <a:buNone/>
            </a:lvl7pPr>
            <a:lvl8pPr marL="5017321" indent="0" algn="ctr">
              <a:buNone/>
            </a:lvl8pPr>
            <a:lvl9pPr marL="5734083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6652976"/>
            <a:ext cx="12801600" cy="295814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43352" tIns="71676" rIns="143352" bIns="71676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8547738" y="0"/>
            <a:ext cx="4253865" cy="96012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43352" tIns="71676" rIns="143352" bIns="71676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5017373"/>
            <a:ext cx="9281160" cy="2556908"/>
          </a:xfrm>
        </p:spPr>
        <p:txBody>
          <a:bodyPr tIns="0" bIns="0" anchor="t"/>
          <a:lstStyle>
            <a:lvl1pPr algn="l">
              <a:buNone/>
              <a:defRPr sz="65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3480120"/>
            <a:ext cx="9281160" cy="1493363"/>
          </a:xfrm>
        </p:spPr>
        <p:txBody>
          <a:bodyPr lIns="71676" tIns="0" rIns="71676" bIns="0" anchor="b"/>
          <a:lstStyle>
            <a:lvl1pPr marL="0" indent="0" algn="l">
              <a:buNone/>
              <a:defRPr sz="3100">
                <a:solidFill>
                  <a:schemeClr val="tx1"/>
                </a:solidFill>
                <a:effectLst/>
              </a:defRPr>
            </a:lvl1pPr>
            <a:lvl2pPr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5"/>
            <a:ext cx="10454640" cy="16002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2"/>
            <a:ext cx="5120640" cy="6336348"/>
          </a:xfrm>
        </p:spPr>
        <p:txBody>
          <a:bodyPr/>
          <a:lstStyle>
            <a:lvl1pPr>
              <a:defRPr sz="4100"/>
            </a:lvl1pPr>
            <a:lvl2pPr>
              <a:defRPr sz="33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74080" y="2240282"/>
            <a:ext cx="5120640" cy="6336348"/>
          </a:xfrm>
        </p:spPr>
        <p:txBody>
          <a:bodyPr/>
          <a:lstStyle>
            <a:lvl1pPr>
              <a:defRPr sz="4100"/>
            </a:lvl1pPr>
            <a:lvl2pPr>
              <a:defRPr sz="33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2271"/>
            <a:ext cx="11521440" cy="1600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7680960"/>
            <a:ext cx="5656263" cy="1173480"/>
          </a:xfrm>
        </p:spPr>
        <p:txBody>
          <a:bodyPr anchor="t"/>
          <a:lstStyle>
            <a:lvl1pPr marL="0" indent="0">
              <a:buNone/>
              <a:defRPr sz="3700" b="1">
                <a:solidFill>
                  <a:schemeClr val="accent1"/>
                </a:solidFill>
              </a:defRPr>
            </a:lvl1pPr>
            <a:lvl2pPr>
              <a:buNone/>
              <a:defRPr sz="3100" b="1"/>
            </a:lvl2pPr>
            <a:lvl3pPr>
              <a:buNone/>
              <a:defRPr sz="2800" b="1"/>
            </a:lvl3pPr>
            <a:lvl4pPr>
              <a:buNone/>
              <a:defRPr sz="2500" b="1"/>
            </a:lvl4pPr>
            <a:lvl5pPr>
              <a:buNone/>
              <a:defRPr sz="25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503037" y="7680960"/>
            <a:ext cx="5658486" cy="1173480"/>
          </a:xfrm>
        </p:spPr>
        <p:txBody>
          <a:bodyPr anchor="t"/>
          <a:lstStyle>
            <a:lvl1pPr marL="0" indent="0">
              <a:buNone/>
              <a:defRPr sz="3700" b="1">
                <a:solidFill>
                  <a:schemeClr val="accent1"/>
                </a:solidFill>
              </a:defRPr>
            </a:lvl1pPr>
            <a:lvl2pPr>
              <a:buNone/>
              <a:defRPr sz="3100" b="1"/>
            </a:lvl2pPr>
            <a:lvl3pPr>
              <a:buNone/>
              <a:defRPr sz="2800" b="1"/>
            </a:lvl3pPr>
            <a:lvl4pPr>
              <a:buNone/>
              <a:defRPr sz="2500" b="1"/>
            </a:lvl4pPr>
            <a:lvl5pPr>
              <a:buNone/>
              <a:defRPr sz="25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40080" y="2123679"/>
            <a:ext cx="5656263" cy="551846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7" y="2123679"/>
            <a:ext cx="5658486" cy="551846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048"/>
            <a:ext cx="10458907" cy="1600200"/>
          </a:xfrm>
        </p:spPr>
        <p:txBody>
          <a:bodyPr anchor="ctr"/>
          <a:lstStyle>
            <a:lvl1pPr algn="l">
              <a:defRPr sz="72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659740"/>
            <a:ext cx="4480560" cy="1022351"/>
          </a:xfrm>
        </p:spPr>
        <p:txBody>
          <a:bodyPr tIns="0" bIns="0" anchor="t"/>
          <a:lstStyle>
            <a:lvl1pPr algn="l">
              <a:buNone/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40080" y="300194"/>
            <a:ext cx="3840480" cy="1280160"/>
          </a:xfrm>
        </p:spPr>
        <p:txBody>
          <a:bodyPr lIns="71676" tIns="0" rIns="71676" bIns="0" anchor="b"/>
          <a:lstStyle>
            <a:lvl1pPr marL="0" indent="0" algn="l">
              <a:buNone/>
              <a:defRPr sz="2100"/>
            </a:lvl1pPr>
            <a:lvl2pPr>
              <a:buNone/>
              <a:defRPr sz="1900"/>
            </a:lvl2pPr>
            <a:lvl3pPr>
              <a:buNone/>
              <a:defRPr sz="1600"/>
            </a:lvl3pPr>
            <a:lvl4pPr>
              <a:buNone/>
              <a:defRPr sz="1300"/>
            </a:lvl4pPr>
            <a:lvl5pPr>
              <a:buNone/>
              <a:defRPr sz="13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40080" y="2773680"/>
            <a:ext cx="9921240" cy="5334000"/>
          </a:xfrm>
        </p:spPr>
        <p:txBody>
          <a:bodyPr/>
          <a:lstStyle>
            <a:lvl1pPr>
              <a:defRPr sz="4400"/>
            </a:lvl1pPr>
            <a:lvl2pPr>
              <a:defRPr sz="3700"/>
            </a:lvl2pPr>
            <a:lvl3pPr>
              <a:defRPr sz="3300"/>
            </a:lvl3pPr>
            <a:lvl4pPr>
              <a:defRPr sz="3100"/>
            </a:lvl4pPr>
            <a:lvl5pPr>
              <a:defRPr sz="31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19027" y="8990892"/>
            <a:ext cx="1066800" cy="511175"/>
          </a:xfrm>
        </p:spPr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426" y="2387994"/>
            <a:ext cx="4275415" cy="1755331"/>
          </a:xfrm>
        </p:spPr>
        <p:txBody>
          <a:bodyPr anchor="b"/>
          <a:lstStyle>
            <a:lvl1pPr algn="l">
              <a:buNone/>
              <a:defRPr sz="33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91879" y="1427868"/>
            <a:ext cx="5760720" cy="576072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49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9428" y="4198272"/>
            <a:ext cx="4275413" cy="3728876"/>
          </a:xfrm>
        </p:spPr>
        <p:txBody>
          <a:bodyPr lIns="71676" rIns="71676"/>
          <a:lstStyle>
            <a:lvl1pPr marL="0" indent="0">
              <a:buFontTx/>
              <a:buNone/>
              <a:defRPr sz="1900"/>
            </a:lvl1pPr>
            <a:lvl2pPr>
              <a:buFontTx/>
              <a:buNone/>
              <a:defRPr sz="1900"/>
            </a:lvl2pPr>
            <a:lvl3pPr>
              <a:buFontTx/>
              <a:buNone/>
              <a:defRPr sz="1600"/>
            </a:lvl3pPr>
            <a:lvl4pPr>
              <a:buFontTx/>
              <a:buNone/>
              <a:defRPr sz="1300"/>
            </a:lvl4pPr>
            <a:lvl5pPr>
              <a:buFontTx/>
              <a:buNone/>
              <a:defRPr sz="13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" y="8990892"/>
            <a:ext cx="2987040" cy="511175"/>
          </a:xfrm>
        </p:spPr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5"/>
            <a:ext cx="2880360" cy="819213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5"/>
            <a:ext cx="8427720" cy="819213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6652976"/>
            <a:ext cx="12801600" cy="295814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43352" tIns="71676" rIns="143352" bIns="71676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241280" y="0"/>
            <a:ext cx="2560320" cy="96012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43352" tIns="71676" rIns="143352" bIns="71676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40080" y="384495"/>
            <a:ext cx="10454640" cy="1600200"/>
          </a:xfrm>
          <a:prstGeom prst="rect">
            <a:avLst/>
          </a:prstGeom>
        </p:spPr>
        <p:txBody>
          <a:bodyPr vert="horz" lIns="71676" tIns="71676" rIns="71676" bIns="71676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40080" y="2240282"/>
            <a:ext cx="10454640" cy="6336348"/>
          </a:xfrm>
          <a:prstGeom prst="rect">
            <a:avLst/>
          </a:prstGeom>
        </p:spPr>
        <p:txBody>
          <a:bodyPr vert="horz" lIns="143352" tIns="71676" rIns="143352" bIns="71676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40080" y="8990892"/>
            <a:ext cx="2987040" cy="511175"/>
          </a:xfrm>
          <a:prstGeom prst="rect">
            <a:avLst/>
          </a:prstGeom>
        </p:spPr>
        <p:txBody>
          <a:bodyPr vert="horz" lIns="143352" tIns="71676" rIns="143352" bIns="0" anchor="b"/>
          <a:lstStyle>
            <a:lvl1pPr algn="l" eaLnBrk="1" latinLnBrk="0" hangingPunct="1">
              <a:defRPr kumimoji="0" sz="16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AFBAC8-05E1-4569-B658-DFFA9A34CBA9}" type="datetimeFigureOut">
              <a:rPr lang="ro-RO" smtClean="0"/>
              <a:t>23.11.2017</a:t>
            </a:fld>
            <a:endParaRPr lang="ro-RO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3880" y="8990892"/>
            <a:ext cx="4053840" cy="511175"/>
          </a:xfrm>
          <a:prstGeom prst="rect">
            <a:avLst/>
          </a:prstGeom>
        </p:spPr>
        <p:txBody>
          <a:bodyPr vert="horz" lIns="0" tIns="71676" rIns="0" bIns="0" anchor="b"/>
          <a:lstStyle>
            <a:lvl1pPr algn="ctr" eaLnBrk="1" latinLnBrk="0" hangingPunct="1">
              <a:defRPr kumimoji="0" sz="16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414760" y="8990892"/>
            <a:ext cx="1066800" cy="51117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6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5023EFF-8EF4-4746-A393-7DF170C63540}" type="slidenum">
              <a:rPr lang="ro-RO" smtClean="0"/>
              <a:t>‹#›</a:t>
            </a:fld>
            <a:endParaRPr lang="ro-RO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7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59419" indent="-60207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4700" kern="1200">
          <a:solidFill>
            <a:schemeClr val="tx1"/>
          </a:solidFill>
          <a:latin typeface="+mn-lt"/>
          <a:ea typeface="+mn-ea"/>
          <a:cs typeface="+mn-cs"/>
        </a:defRPr>
      </a:lvl1pPr>
      <a:lvl2pPr marL="1132482" indent="-430056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1576873" indent="-401386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3700" kern="1200">
          <a:solidFill>
            <a:schemeClr val="tx1"/>
          </a:solidFill>
          <a:latin typeface="+mn-lt"/>
          <a:ea typeface="+mn-ea"/>
          <a:cs typeface="+mn-cs"/>
        </a:defRPr>
      </a:lvl3pPr>
      <a:lvl4pPr marL="2006929" indent="-372715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2336638" indent="-286705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6347" indent="-286705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31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010393" indent="-286705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2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354438" indent="-286705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478" indent="-286705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7167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4335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215028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8670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5838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43005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50173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7340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192" y="2568352"/>
            <a:ext cx="11161240" cy="3221736"/>
          </a:xfrm>
        </p:spPr>
        <p:txBody>
          <a:bodyPr>
            <a:normAutofit/>
          </a:bodyPr>
          <a:lstStyle/>
          <a:p>
            <a:pPr algn="ctr"/>
            <a:r>
              <a:rPr lang="en-US" sz="4900" dirty="0" err="1"/>
              <a:t>Dezvoltarea</a:t>
            </a:r>
            <a:r>
              <a:rPr lang="ro-RO" sz="4900" dirty="0"/>
              <a:t> României prin programul na</a:t>
            </a:r>
            <a:r>
              <a:rPr lang="ro-RO" sz="4500" b="0" dirty="0"/>
              <a:t>ț</a:t>
            </a:r>
            <a:r>
              <a:rPr lang="ro-RO" sz="4900" dirty="0"/>
              <a:t>ional de dezvoltare locală (PNDL)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8192" y="6024736"/>
            <a:ext cx="10945216" cy="2453640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Adrian George Juduc</a:t>
            </a:r>
          </a:p>
          <a:p>
            <a:pPr algn="ctr"/>
            <a:r>
              <a:rPr lang="ro-RO" sz="2100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Timișoara 24 Noiembrie 2017</a:t>
            </a:r>
          </a:p>
        </p:txBody>
      </p:sp>
    </p:spTree>
    <p:extLst>
      <p:ext uri="{BB962C8B-B14F-4D97-AF65-F5344CB8AC3E}">
        <p14:creationId xmlns:p14="http://schemas.microsoft.com/office/powerpoint/2010/main" val="265322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296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907"/>
            <a:ext cx="12801600" cy="8871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300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4418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270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941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2643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6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966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160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967"/>
            <a:ext cx="12805653" cy="9070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492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919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7" y="984176"/>
            <a:ext cx="12693886" cy="7632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075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500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170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13416" cy="906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686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158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13416" cy="906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026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01600" cy="9056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549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454"/>
            <a:ext cx="12813416" cy="906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3039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8232" y="3936504"/>
            <a:ext cx="10729192" cy="1600200"/>
          </a:xfrm>
        </p:spPr>
        <p:txBody>
          <a:bodyPr>
            <a:normAutofit/>
          </a:bodyPr>
          <a:lstStyle/>
          <a:p>
            <a:r>
              <a:rPr lang="ro-RO" sz="6000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Vă </a:t>
            </a:r>
            <a:r>
              <a:rPr lang="ro-RO" sz="60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mulțumesc pentru</a:t>
            </a:r>
            <a:r>
              <a:rPr lang="ro-RO" sz="6000" b="1" i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rPr>
              <a:t> </a:t>
            </a:r>
            <a:r>
              <a:rPr lang="ro-RO" sz="60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atenție </a:t>
            </a:r>
            <a:r>
              <a:rPr lang="en-US" sz="60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!</a:t>
            </a:r>
            <a:r>
              <a:rPr lang="ro-RO" sz="6000" b="1" i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rPr>
              <a:t> </a:t>
            </a:r>
            <a:endParaRPr lang="ro-RO" sz="6000" b="1" i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6783321"/>
      </p:ext>
    </p:extLst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221</TotalTime>
  <Words>23</Words>
  <Application>Microsoft Office PowerPoint</Application>
  <PresentationFormat>A3 Paper (297x420 mm)</PresentationFormat>
  <Paragraphs>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Technic</vt:lpstr>
      <vt:lpstr>Dezvoltarea României prin programul național de dezvoltare locală (PNDL)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Vă mulțumesc pentru atenție 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Dezvoltarea</dc:title>
  <dc:creator>user</dc:creator>
  <cp:lastModifiedBy>user</cp:lastModifiedBy>
  <cp:revision>12</cp:revision>
  <dcterms:created xsi:type="dcterms:W3CDTF">2017-11-15T06:51:46Z</dcterms:created>
  <dcterms:modified xsi:type="dcterms:W3CDTF">2017-11-23T08:22:55Z</dcterms:modified>
</cp:coreProperties>
</file>