
<file path=[Content_Types].xml><?xml version="1.0" encoding="utf-8"?>
<Types xmlns="http://schemas.openxmlformats.org/package/2006/content-types">
  <Default Extension="xml" ContentType="application/xml"/>
  <Default Extension="jpeg" ContentType="image/jpeg"/>
  <Default Extension="jpg" ContentType="image/jpeg"/>
  <Default Extension="mp4" ContentType="video/unknown"/>
  <Default Extension="rels" ContentType="application/vnd.openxmlformats-package.relationships+xml"/>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14"/>
  </p:notesMasterIdLst>
  <p:sldIdLst>
    <p:sldId id="277" r:id="rId3"/>
    <p:sldId id="258" r:id="rId4"/>
    <p:sldId id="311" r:id="rId5"/>
    <p:sldId id="314" r:id="rId6"/>
    <p:sldId id="321" r:id="rId7"/>
    <p:sldId id="322" r:id="rId8"/>
    <p:sldId id="306" r:id="rId9"/>
    <p:sldId id="320" r:id="rId10"/>
    <p:sldId id="316" r:id="rId11"/>
    <p:sldId id="315" r:id="rId12"/>
    <p:sldId id="274" r:id="rId13"/>
  </p:sldIdLst>
  <p:sldSz cx="9144000" cy="6858000" type="screen4x3"/>
  <p:notesSz cx="6858000" cy="9144000"/>
  <p:defaultTextStyle>
    <a:defPPr>
      <a:defRPr lang="ro-RO"/>
    </a:defPPr>
    <a:lvl1pPr marL="0" algn="l" defTabSz="914400" rtl="0" eaLnBrk="1" latinLnBrk="0" hangingPunct="1">
      <a:defRPr lang="ro-RO" sz="1800" kern="1200">
        <a:solidFill>
          <a:schemeClr val="tx1"/>
        </a:solidFill>
        <a:latin typeface="+mn-lt"/>
        <a:ea typeface="+mn-ea"/>
        <a:cs typeface="+mn-cs"/>
      </a:defRPr>
    </a:lvl1pPr>
    <a:lvl2pPr marL="457200" algn="l" defTabSz="914400" rtl="0" eaLnBrk="1" latinLnBrk="0" hangingPunct="1">
      <a:defRPr lang="ro-RO" sz="1800" kern="1200">
        <a:solidFill>
          <a:schemeClr val="tx1"/>
        </a:solidFill>
        <a:latin typeface="+mn-lt"/>
        <a:ea typeface="+mn-ea"/>
        <a:cs typeface="+mn-cs"/>
      </a:defRPr>
    </a:lvl2pPr>
    <a:lvl3pPr marL="914400" algn="l" defTabSz="914400" rtl="0" eaLnBrk="1" latinLnBrk="0" hangingPunct="1">
      <a:defRPr lang="ro-RO" sz="1800" kern="1200">
        <a:solidFill>
          <a:schemeClr val="tx1"/>
        </a:solidFill>
        <a:latin typeface="+mn-lt"/>
        <a:ea typeface="+mn-ea"/>
        <a:cs typeface="+mn-cs"/>
      </a:defRPr>
    </a:lvl3pPr>
    <a:lvl4pPr marL="1371600" algn="l" defTabSz="914400" rtl="0" eaLnBrk="1" latinLnBrk="0" hangingPunct="1">
      <a:defRPr lang="ro-RO" sz="1800" kern="1200">
        <a:solidFill>
          <a:schemeClr val="tx1"/>
        </a:solidFill>
        <a:latin typeface="+mn-lt"/>
        <a:ea typeface="+mn-ea"/>
        <a:cs typeface="+mn-cs"/>
      </a:defRPr>
    </a:lvl4pPr>
    <a:lvl5pPr marL="1828800" algn="l" defTabSz="914400" rtl="0" eaLnBrk="1" latinLnBrk="0" hangingPunct="1">
      <a:defRPr lang="ro-RO" sz="1800" kern="1200">
        <a:solidFill>
          <a:schemeClr val="tx1"/>
        </a:solidFill>
        <a:latin typeface="+mn-lt"/>
        <a:ea typeface="+mn-ea"/>
        <a:cs typeface="+mn-cs"/>
      </a:defRPr>
    </a:lvl5pPr>
    <a:lvl6pPr marL="2286000" algn="l" defTabSz="914400" rtl="0" eaLnBrk="1" latinLnBrk="0" hangingPunct="1">
      <a:defRPr lang="ro-RO" sz="1800" kern="1200">
        <a:solidFill>
          <a:schemeClr val="tx1"/>
        </a:solidFill>
        <a:latin typeface="+mn-lt"/>
        <a:ea typeface="+mn-ea"/>
        <a:cs typeface="+mn-cs"/>
      </a:defRPr>
    </a:lvl6pPr>
    <a:lvl7pPr marL="2743200" algn="l" defTabSz="914400" rtl="0" eaLnBrk="1" latinLnBrk="0" hangingPunct="1">
      <a:defRPr lang="ro-RO" sz="1800" kern="1200">
        <a:solidFill>
          <a:schemeClr val="tx1"/>
        </a:solidFill>
        <a:latin typeface="+mn-lt"/>
        <a:ea typeface="+mn-ea"/>
        <a:cs typeface="+mn-cs"/>
      </a:defRPr>
    </a:lvl7pPr>
    <a:lvl8pPr marL="3200400" algn="l" defTabSz="914400" rtl="0" eaLnBrk="1" latinLnBrk="0" hangingPunct="1">
      <a:defRPr lang="ro-RO" sz="1800" kern="1200">
        <a:solidFill>
          <a:schemeClr val="tx1"/>
        </a:solidFill>
        <a:latin typeface="+mn-lt"/>
        <a:ea typeface="+mn-ea"/>
        <a:cs typeface="+mn-cs"/>
      </a:defRPr>
    </a:lvl8pPr>
    <a:lvl9pPr marL="3657600" algn="l" defTabSz="914400" rtl="0" eaLnBrk="1" latinLnBrk="0" hangingPunct="1">
      <a:defRPr lang="ro-RO"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ere" id="{CB6BBEF7-9717-4733-A929-535518E6EBF6}">
          <p14:sldIdLst>
            <p14:sldId id="277"/>
            <p14:sldId id="258"/>
            <p14:sldId id="311"/>
            <p14:sldId id="314"/>
            <p14:sldId id="321"/>
            <p14:sldId id="322"/>
            <p14:sldId id="306"/>
            <p14:sldId id="320"/>
            <p14:sldId id="316"/>
            <p14:sldId id="315"/>
            <p14:sldId id="274"/>
          </p14:sldIdLst>
        </p14:section>
      </p14:sectionLst>
    </p:ex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60548" autoAdjust="0"/>
  </p:normalViewPr>
  <p:slideViewPr>
    <p:cSldViewPr>
      <p:cViewPr varScale="1">
        <p:scale>
          <a:sx n="65" d="100"/>
          <a:sy n="65" d="100"/>
        </p:scale>
        <p:origin x="-1944" y="-96"/>
      </p:cViewPr>
      <p:guideLst>
        <p:guide orient="horz" pos="2160"/>
        <p:guide pos="2880"/>
      </p:guideLst>
    </p:cSldViewPr>
  </p:slideViewPr>
  <p:outlineViewPr>
    <p:cViewPr>
      <p:scale>
        <a:sx n="33" d="100"/>
        <a:sy n="33" d="100"/>
      </p:scale>
      <p:origin x="0" y="198"/>
    </p:cViewPr>
  </p:outlineViewPr>
  <p:notesTextViewPr>
    <p:cViewPr>
      <p:scale>
        <a:sx n="1" d="1"/>
        <a:sy n="1" d="1"/>
      </p:scale>
      <p:origin x="0" y="640"/>
    </p:cViewPr>
  </p:notesTextViewPr>
  <p:sorterViewPr>
    <p:cViewPr>
      <p:scale>
        <a:sx n="100" d="100"/>
        <a:sy n="100" d="100"/>
      </p:scale>
      <p:origin x="0" y="0"/>
    </p:cViewPr>
  </p:sorterViewPr>
  <p:notesViewPr>
    <p:cSldViewPr>
      <p:cViewPr varScale="1">
        <p:scale>
          <a:sx n="85" d="100"/>
          <a:sy n="85" d="100"/>
        </p:scale>
        <p:origin x="1968" y="102"/>
      </p:cViewPr>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20" Type="http://schemas.microsoft.com/office/2015/10/relationships/revisionInfo" Target="revisionInfo.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notesMaster" Target="notesMasters/notesMaster1.xml"/><Relationship Id="rId15" Type="http://schemas.openxmlformats.org/officeDocument/2006/relationships/printerSettings" Target="printerSettings/printerSettings1.bin"/><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customXml" Target="../customXml/item1.xml"/><Relationship Id="rId2" Type="http://schemas.openxmlformats.org/officeDocument/2006/relationships/slideMaster" Target="slideMasters/slide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latinLnBrk="0">
              <a:defRPr lang="ro-RO" sz="1200"/>
            </a:lvl1pPr>
          </a:lstStyle>
          <a:p>
            <a:endParaRPr lang="ro-RO"/>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latinLnBrk="0">
              <a:defRPr lang="ro-RO" sz="1200"/>
            </a:lvl1pPr>
          </a:lstStyle>
          <a:p>
            <a:fld id="{00F830A1-3891-4B82-A120-081866556DA0}" type="datetimeFigureOut">
              <a:pPr/>
              <a:t>20/10/17</a:t>
            </a:fld>
            <a:endParaRPr lang="ro-RO"/>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o-RO"/>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o-RO"/>
              <a:t>Clic pentru editare stiluri text</a:t>
            </a:r>
          </a:p>
          <a:p>
            <a:pPr lvl="1"/>
            <a:r>
              <a:rPr lang="ro-RO"/>
              <a:t>Al doilea nivel</a:t>
            </a:r>
          </a:p>
          <a:p>
            <a:pPr lvl="2"/>
            <a:r>
              <a:rPr lang="ro-RO"/>
              <a:t>Al treilea nivel</a:t>
            </a:r>
          </a:p>
          <a:p>
            <a:pPr lvl="3"/>
            <a:r>
              <a:rPr lang="ro-RO"/>
              <a:t>Al patrulea nivel</a:t>
            </a:r>
          </a:p>
          <a:p>
            <a:pPr lvl="4"/>
            <a:r>
              <a:rPr lang="ro-RO"/>
              <a:t>Al cincilea nivel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latinLnBrk="0">
              <a:defRPr lang="ro-RO" sz="1200"/>
            </a:lvl1pPr>
          </a:lstStyle>
          <a:p>
            <a:endParaRPr lang="ro-RO"/>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latinLnBrk="0">
              <a:defRPr lang="ro-RO" sz="1200"/>
            </a:lvl1pPr>
          </a:lstStyle>
          <a:p>
            <a:fld id="{58CC9574-A819-4FE4-99A7-1E27AD09ADC2}" type="slidenum">
              <a:pPr/>
              <a:t>‹#›</a:t>
            </a:fld>
            <a:endParaRPr lang="ro-RO"/>
          </a:p>
        </p:txBody>
      </p:sp>
    </p:spTree>
    <p:extLst>
      <p:ext uri="{BB962C8B-B14F-4D97-AF65-F5344CB8AC3E}">
        <p14:creationId xmlns:p14="http://schemas.microsoft.com/office/powerpoint/2010/main" val="3894488610"/>
      </p:ext>
    </p:extLst>
  </p:cSld>
  <p:clrMap bg1="lt1" tx1="dk1" bg2="lt2" tx2="dk2" accent1="accent1" accent2="accent2" accent3="accent3" accent4="accent4" accent5="accent5" accent6="accent6" hlink="hlink" folHlink="folHlink"/>
  <p:notesStyle>
    <a:lvl1pPr marL="0" algn="l" defTabSz="914400" rtl="0" eaLnBrk="1" latinLnBrk="0" hangingPunct="1">
      <a:defRPr lang="ro-RO" sz="1200" kern="1200">
        <a:solidFill>
          <a:schemeClr val="tx1"/>
        </a:solidFill>
        <a:latin typeface="+mn-lt"/>
        <a:ea typeface="+mn-ea"/>
        <a:cs typeface="+mn-cs"/>
      </a:defRPr>
    </a:lvl1pPr>
    <a:lvl2pPr marL="457200" algn="l" defTabSz="914400" rtl="0" eaLnBrk="1" latinLnBrk="0" hangingPunct="1">
      <a:defRPr lang="ro-RO" sz="1200" kern="1200">
        <a:solidFill>
          <a:schemeClr val="tx1"/>
        </a:solidFill>
        <a:latin typeface="+mn-lt"/>
        <a:ea typeface="+mn-ea"/>
        <a:cs typeface="+mn-cs"/>
      </a:defRPr>
    </a:lvl2pPr>
    <a:lvl3pPr marL="914400" algn="l" defTabSz="914400" rtl="0" eaLnBrk="1" latinLnBrk="0" hangingPunct="1">
      <a:defRPr lang="ro-RO" sz="1200" kern="1200">
        <a:solidFill>
          <a:schemeClr val="tx1"/>
        </a:solidFill>
        <a:latin typeface="+mn-lt"/>
        <a:ea typeface="+mn-ea"/>
        <a:cs typeface="+mn-cs"/>
      </a:defRPr>
    </a:lvl3pPr>
    <a:lvl4pPr marL="1371600" algn="l" defTabSz="914400" rtl="0" eaLnBrk="1" latinLnBrk="0" hangingPunct="1">
      <a:defRPr lang="ro-RO" sz="1200" kern="1200">
        <a:solidFill>
          <a:schemeClr val="tx1"/>
        </a:solidFill>
        <a:latin typeface="+mn-lt"/>
        <a:ea typeface="+mn-ea"/>
        <a:cs typeface="+mn-cs"/>
      </a:defRPr>
    </a:lvl4pPr>
    <a:lvl5pPr marL="1828800" algn="l" defTabSz="914400" rtl="0" eaLnBrk="1" latinLnBrk="0" hangingPunct="1">
      <a:defRPr lang="ro-RO" sz="1200" kern="1200">
        <a:solidFill>
          <a:schemeClr val="tx1"/>
        </a:solidFill>
        <a:latin typeface="+mn-lt"/>
        <a:ea typeface="+mn-ea"/>
        <a:cs typeface="+mn-cs"/>
      </a:defRPr>
    </a:lvl5pPr>
    <a:lvl6pPr marL="2286000" algn="l" defTabSz="914400" rtl="0" eaLnBrk="1" latinLnBrk="0" hangingPunct="1">
      <a:defRPr lang="ro-RO" sz="1200" kern="1200">
        <a:solidFill>
          <a:schemeClr val="tx1"/>
        </a:solidFill>
        <a:latin typeface="+mn-lt"/>
        <a:ea typeface="+mn-ea"/>
        <a:cs typeface="+mn-cs"/>
      </a:defRPr>
    </a:lvl6pPr>
    <a:lvl7pPr marL="2743200" algn="l" defTabSz="914400" rtl="0" eaLnBrk="1" latinLnBrk="0" hangingPunct="1">
      <a:defRPr lang="ro-RO" sz="1200" kern="1200">
        <a:solidFill>
          <a:schemeClr val="tx1"/>
        </a:solidFill>
        <a:latin typeface="+mn-lt"/>
        <a:ea typeface="+mn-ea"/>
        <a:cs typeface="+mn-cs"/>
      </a:defRPr>
    </a:lvl7pPr>
    <a:lvl8pPr marL="3200400" algn="l" defTabSz="914400" rtl="0" eaLnBrk="1" latinLnBrk="0" hangingPunct="1">
      <a:defRPr lang="ro-RO" sz="1200" kern="1200">
        <a:solidFill>
          <a:schemeClr val="tx1"/>
        </a:solidFill>
        <a:latin typeface="+mn-lt"/>
        <a:ea typeface="+mn-ea"/>
        <a:cs typeface="+mn-cs"/>
      </a:defRPr>
    </a:lvl8pPr>
    <a:lvl9pPr marL="3657600" algn="l" defTabSz="914400" rtl="0" eaLnBrk="1" latinLnBrk="0" hangingPunct="1">
      <a:defRPr lang="ro-RO"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a:t>Acesta </a:t>
            </a:r>
            <a:r>
              <a:rPr lang="ro-RO" dirty="0"/>
              <a:t>prezentarea demonstrează noile capacități din PowerPoint și se vizualizează cel mai bine în Expunere diapozitive. Aceste diapozitive sunt proiectate pentru a vă da idei minunate pentru prezentările pe care le creați în PowerPoint 2010!</a:t>
            </a:r>
          </a:p>
          <a:p>
            <a:endParaRPr lang="ro-RO" dirty="0"/>
          </a:p>
          <a:p>
            <a:r>
              <a:rPr lang="ro-RO" dirty="0"/>
              <a:t>Pentru mai multe șabloane eșantion, faceți clic pe fila Fișier, apoi, în fila Nou, faceți clic pe Șabloane eșantion.</a:t>
            </a:r>
          </a:p>
        </p:txBody>
      </p:sp>
      <p:sp>
        <p:nvSpPr>
          <p:cNvPr id="4" name="Slide Number Placeholder 3"/>
          <p:cNvSpPr>
            <a:spLocks noGrp="1"/>
          </p:cNvSpPr>
          <p:nvPr>
            <p:ph type="sldNum" sz="quarter" idx="10"/>
          </p:nvPr>
        </p:nvSpPr>
        <p:spPr/>
        <p:txBody>
          <a:bodyPr/>
          <a:lstStyle/>
          <a:p>
            <a:fld id="{58CC9574-A819-4FE4-99A7-1E27AD09ADC2}" type="slidenum">
              <a:rPr lang="ro-RO" smtClean="0"/>
              <a:pPr/>
              <a:t>1</a:t>
            </a:fld>
            <a:endParaRPr lang="ro-RO"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O</a:t>
            </a:r>
            <a:r>
              <a:rPr lang="ro-RO" dirty="0"/>
              <a:t>  </a:t>
            </a:r>
            <a:r>
              <a:rPr lang="ro-RO" dirty="0" err="1"/>
              <a:t>soluţie</a:t>
            </a:r>
            <a:r>
              <a:rPr lang="ro-RO" dirty="0"/>
              <a:t>  la  problema căutării  unor  imagini  digitale într-o  bază de  date  de  dimensiuni  ridicate.</a:t>
            </a:r>
            <a:endParaRPr lang="en-US" dirty="0"/>
          </a:p>
          <a:p>
            <a:r>
              <a:rPr lang="ro-RO" dirty="0"/>
              <a:t>Termenul  de "Content-</a:t>
            </a:r>
            <a:r>
              <a:rPr lang="ro-RO" dirty="0" err="1"/>
              <a:t>Based</a:t>
            </a:r>
            <a:r>
              <a:rPr lang="ro-RO" dirty="0"/>
              <a:t>" se referă la faptul că</a:t>
            </a:r>
            <a:r>
              <a:rPr lang="en-US" dirty="0"/>
              <a:t> </a:t>
            </a:r>
            <a:r>
              <a:rPr lang="ro-RO" dirty="0"/>
              <a:t>tehnicile CBIR folosesc </a:t>
            </a:r>
            <a:r>
              <a:rPr lang="ro-RO" dirty="0" err="1"/>
              <a:t>conţinutul</a:t>
            </a:r>
            <a:r>
              <a:rPr lang="ro-RO" dirty="0"/>
              <a:t> real al imaginii, </a:t>
            </a:r>
            <a:endParaRPr lang="en-US" dirty="0"/>
          </a:p>
          <a:p>
            <a:r>
              <a:rPr lang="ro-RO" dirty="0"/>
              <a:t>spre deosebire  de  datele  extrase  din  </a:t>
            </a:r>
            <a:r>
              <a:rPr lang="ro-RO" dirty="0" err="1"/>
              <a:t>metadata</a:t>
            </a:r>
            <a:r>
              <a:rPr lang="ro-RO" dirty="0"/>
              <a:t>,  cum  ar  fi  cuvinte  cheie,  etichete,  sau  descrieri asociate imaginii.</a:t>
            </a:r>
            <a:endParaRPr lang="en-US" dirty="0"/>
          </a:p>
          <a:p>
            <a:endParaRPr lang="en-US" dirty="0"/>
          </a:p>
          <a:p>
            <a:r>
              <a:rPr lang="en-US" dirty="0" err="1"/>
              <a:t>Exemple</a:t>
            </a:r>
            <a:r>
              <a:rPr lang="en-US" dirty="0"/>
              <a:t> </a:t>
            </a:r>
            <a:r>
              <a:rPr lang="en-US" dirty="0" err="1"/>
              <a:t>metadate</a:t>
            </a:r>
            <a:r>
              <a:rPr lang="en-US" dirty="0"/>
              <a:t> – extent </a:t>
            </a:r>
            <a:r>
              <a:rPr lang="en-US" dirty="0" err="1"/>
              <a:t>geografic</a:t>
            </a:r>
            <a:r>
              <a:rPr lang="en-US" dirty="0"/>
              <a:t>, </a:t>
            </a:r>
            <a:r>
              <a:rPr lang="en-US" dirty="0" err="1"/>
              <a:t>acoperire</a:t>
            </a:r>
            <a:r>
              <a:rPr lang="en-US" dirty="0"/>
              <a:t> de nori, data </a:t>
            </a:r>
            <a:r>
              <a:rPr lang="en-US" dirty="0" err="1"/>
              <a:t>achizitiei</a:t>
            </a:r>
            <a:r>
              <a:rPr lang="en-US" dirty="0"/>
              <a:t>, </a:t>
            </a:r>
            <a:r>
              <a:rPr lang="en-US" dirty="0" err="1"/>
              <a:t>parametrii</a:t>
            </a:r>
            <a:r>
              <a:rPr lang="en-US" dirty="0"/>
              <a:t> </a:t>
            </a:r>
            <a:r>
              <a:rPr lang="en-US" dirty="0" err="1"/>
              <a:t>tehnici</a:t>
            </a:r>
            <a:r>
              <a:rPr lang="en-US" dirty="0"/>
              <a:t> </a:t>
            </a:r>
            <a:r>
              <a:rPr lang="en-US" dirty="0" err="1"/>
              <a:t>ai</a:t>
            </a:r>
            <a:r>
              <a:rPr lang="en-US" dirty="0"/>
              <a:t> </a:t>
            </a:r>
            <a:r>
              <a:rPr lang="en-US" dirty="0" err="1"/>
              <a:t>senzorului</a:t>
            </a:r>
            <a:endParaRPr lang="ro-RO" dirty="0"/>
          </a:p>
        </p:txBody>
      </p:sp>
      <p:sp>
        <p:nvSpPr>
          <p:cNvPr id="4" name="Slide Number Placeholder 3"/>
          <p:cNvSpPr>
            <a:spLocks noGrp="1"/>
          </p:cNvSpPr>
          <p:nvPr>
            <p:ph type="sldNum" sz="quarter" idx="10"/>
          </p:nvPr>
        </p:nvSpPr>
        <p:spPr/>
        <p:txBody>
          <a:bodyPr/>
          <a:lstStyle/>
          <a:p>
            <a:fld id="{2B891980-0BF3-461C-95D4-87E094E9751C}" type="slidenum">
              <a:rPr lang="ro-RO" smtClean="0"/>
              <a:pPr/>
              <a:t>2</a:t>
            </a:fld>
            <a:endParaRPr lang="ro-RO"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In </a:t>
            </a:r>
            <a:r>
              <a:rPr lang="en-US" dirty="0" err="1"/>
              <a:t>contextul</a:t>
            </a:r>
            <a:r>
              <a:rPr lang="en-US" dirty="0"/>
              <a:t> </a:t>
            </a:r>
            <a:r>
              <a:rPr lang="en-US" dirty="0" err="1"/>
              <a:t>imaginilor</a:t>
            </a:r>
            <a:r>
              <a:rPr lang="en-US" dirty="0"/>
              <a:t> </a:t>
            </a:r>
            <a:r>
              <a:rPr lang="en-US" dirty="0" err="1"/>
              <a:t>satelitare</a:t>
            </a:r>
            <a:r>
              <a:rPr lang="en-US" dirty="0"/>
              <a:t> </a:t>
            </a:r>
            <a:r>
              <a:rPr lang="en-US" dirty="0" err="1"/>
              <a:t>cautarea</a:t>
            </a:r>
            <a:r>
              <a:rPr lang="en-US" dirty="0"/>
              <a:t> de </a:t>
            </a:r>
            <a:r>
              <a:rPr lang="en-US" dirty="0" err="1"/>
              <a:t>continut</a:t>
            </a:r>
            <a:r>
              <a:rPr lang="en-US" dirty="0"/>
              <a:t> semantic </a:t>
            </a:r>
            <a:r>
              <a:rPr lang="en-US" dirty="0" err="1"/>
              <a:t>asemnator</a:t>
            </a:r>
            <a:r>
              <a:rPr lang="en-US" dirty="0"/>
              <a:t> </a:t>
            </a:r>
            <a:r>
              <a:rPr lang="en-US" dirty="0" err="1"/>
              <a:t>presupunerea</a:t>
            </a:r>
            <a:r>
              <a:rPr lang="en-US" dirty="0"/>
              <a:t> </a:t>
            </a:r>
            <a:r>
              <a:rPr lang="en-US" dirty="0" err="1"/>
              <a:t>contextului</a:t>
            </a:r>
            <a:r>
              <a:rPr lang="en-US" dirty="0"/>
              <a:t> </a:t>
            </a:r>
            <a:r>
              <a:rPr lang="en-US" dirty="0" err="1"/>
              <a:t>si</a:t>
            </a:r>
            <a:r>
              <a:rPr lang="en-US" dirty="0"/>
              <a:t> </a:t>
            </a:r>
            <a:r>
              <a:rPr lang="en-US" dirty="0" err="1"/>
              <a:t>oferirea</a:t>
            </a:r>
            <a:r>
              <a:rPr lang="en-US" dirty="0"/>
              <a:t> </a:t>
            </a:r>
            <a:r>
              <a:rPr lang="en-US" dirty="0" err="1"/>
              <a:t>unei</a:t>
            </a:r>
            <a:r>
              <a:rPr lang="en-US" dirty="0"/>
              <a:t> </a:t>
            </a:r>
            <a:r>
              <a:rPr lang="en-US" dirty="0" err="1"/>
              <a:t>posibilitati</a:t>
            </a:r>
            <a:r>
              <a:rPr lang="en-US" dirty="0"/>
              <a:t> de a </a:t>
            </a:r>
            <a:r>
              <a:rPr lang="en-US" dirty="0" err="1"/>
              <a:t>cauta</a:t>
            </a:r>
            <a:r>
              <a:rPr lang="en-US" dirty="0"/>
              <a:t> </a:t>
            </a:r>
            <a:r>
              <a:rPr lang="en-US" dirty="0" err="1"/>
              <a:t>mai</a:t>
            </a:r>
            <a:r>
              <a:rPr lang="en-US" dirty="0"/>
              <a:t> </a:t>
            </a:r>
            <a:r>
              <a:rPr lang="en-US" dirty="0" err="1"/>
              <a:t>mult</a:t>
            </a:r>
            <a:r>
              <a:rPr lang="en-US" dirty="0"/>
              <a:t> de cat o </a:t>
            </a:r>
            <a:r>
              <a:rPr lang="en-US" dirty="0" err="1"/>
              <a:t>simpla</a:t>
            </a:r>
            <a:r>
              <a:rPr lang="en-US" dirty="0"/>
              <a:t> </a:t>
            </a:r>
            <a:r>
              <a:rPr lang="en-US" dirty="0" err="1"/>
              <a:t>clasa</a:t>
            </a:r>
            <a:r>
              <a:rPr lang="en-US" dirty="0"/>
              <a:t> CORINE</a:t>
            </a:r>
          </a:p>
          <a:p>
            <a:endParaRPr lang="ro-RO" dirty="0"/>
          </a:p>
        </p:txBody>
      </p:sp>
      <p:sp>
        <p:nvSpPr>
          <p:cNvPr id="4" name="Slide Number Placeholder 3"/>
          <p:cNvSpPr>
            <a:spLocks noGrp="1"/>
          </p:cNvSpPr>
          <p:nvPr>
            <p:ph type="sldNum" sz="quarter" idx="10"/>
          </p:nvPr>
        </p:nvSpPr>
        <p:spPr/>
        <p:txBody>
          <a:bodyPr/>
          <a:lstStyle/>
          <a:p>
            <a:fld id="{2B891980-0BF3-461C-95D4-87E094E9751C}" type="slidenum">
              <a:rPr lang="ro-RO" smtClean="0"/>
              <a:pPr/>
              <a:t>3</a:t>
            </a:fld>
            <a:endParaRPr lang="ro-RO" dirty="0"/>
          </a:p>
        </p:txBody>
      </p:sp>
    </p:spTree>
    <p:extLst>
      <p:ext uri="{BB962C8B-B14F-4D97-AF65-F5344CB8AC3E}">
        <p14:creationId xmlns:p14="http://schemas.microsoft.com/office/powerpoint/2010/main" val="31899656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ro-RO" dirty="0"/>
              <a:t>Ca sa fiu mai explicit: criterii cum ar fi culoarea, textura sau forma sunt pentru identificare de obiecte izolate. CBIR poate </a:t>
            </a:r>
            <a:r>
              <a:rPr lang="ro-RO" dirty="0" err="1"/>
              <a:t>insa</a:t>
            </a:r>
            <a:r>
              <a:rPr lang="ro-RO" dirty="0"/>
              <a:t> </a:t>
            </a:r>
            <a:r>
              <a:rPr lang="ro-RO" dirty="0" err="1"/>
              <a:t>gasi</a:t>
            </a:r>
            <a:r>
              <a:rPr lang="ro-RO" dirty="0"/>
              <a:t> ansambluri de obiecte, </a:t>
            </a:r>
            <a:r>
              <a:rPr lang="ro-RO" dirty="0" err="1"/>
              <a:t>pozitionate</a:t>
            </a:r>
            <a:r>
              <a:rPr lang="ro-RO" dirty="0"/>
              <a:t> in moduri particulare.</a:t>
            </a:r>
          </a:p>
        </p:txBody>
      </p:sp>
      <p:sp>
        <p:nvSpPr>
          <p:cNvPr id="4" name="Slide Number Placeholder 3"/>
          <p:cNvSpPr>
            <a:spLocks noGrp="1"/>
          </p:cNvSpPr>
          <p:nvPr>
            <p:ph type="sldNum" sz="quarter" idx="10"/>
          </p:nvPr>
        </p:nvSpPr>
        <p:spPr/>
        <p:txBody>
          <a:bodyPr/>
          <a:lstStyle/>
          <a:p>
            <a:fld id="{2B891980-0BF3-461C-95D4-87E094E9751C}" type="slidenum">
              <a:rPr lang="ro-RO" smtClean="0"/>
              <a:pPr/>
              <a:t>4</a:t>
            </a:fld>
            <a:endParaRPr lang="ro-RO" dirty="0"/>
          </a:p>
        </p:txBody>
      </p:sp>
    </p:spTree>
    <p:extLst>
      <p:ext uri="{BB962C8B-B14F-4D97-AF65-F5344CB8AC3E}">
        <p14:creationId xmlns:p14="http://schemas.microsoft.com/office/powerpoint/2010/main" val="3260798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ro-RO" dirty="0"/>
              <a:t>Când construim un motor/</a:t>
            </a:r>
            <a:r>
              <a:rPr lang="ro-RO" dirty="0" err="1"/>
              <a:t>engine</a:t>
            </a:r>
            <a:r>
              <a:rPr lang="ro-RO" dirty="0"/>
              <a:t> de căutare a imaginilor, va trebui mai întâi să indexăm setul de date. Indexarea unui set de date este procesul de cuantificare a setului nostru de date prin utilizarea onor descriptori de imagine pentru a extrage caracteristici din fiecare imagine la nivel de </a:t>
            </a:r>
            <a:r>
              <a:rPr lang="ro-RO" dirty="0" err="1"/>
              <a:t>patch</a:t>
            </a:r>
            <a:r>
              <a:rPr lang="ro-RO" dirty="0"/>
              <a:t>.</a:t>
            </a:r>
          </a:p>
          <a:p>
            <a:r>
              <a:rPr lang="ro-RO" dirty="0"/>
              <a:t>Un descriptor de imagine presupune un algoritm pe care îl folosim pentru a descrie imaginea noastră.</a:t>
            </a:r>
          </a:p>
          <a:p>
            <a:r>
              <a:rPr lang="ro-RO" dirty="0"/>
              <a:t>Concret: O histograma pentru fiecare banda. O medie sau </a:t>
            </a:r>
            <a:r>
              <a:rPr lang="ro-RO" dirty="0" err="1"/>
              <a:t>deviatia</a:t>
            </a:r>
            <a:r>
              <a:rPr lang="ro-RO" dirty="0"/>
              <a:t> standard </a:t>
            </a:r>
            <a:r>
              <a:rPr lang="ro-RO" dirty="0" err="1"/>
              <a:t>standard</a:t>
            </a:r>
            <a:r>
              <a:rPr lang="ro-RO" dirty="0"/>
              <a:t> a fiecărui canal de culoare.</a:t>
            </a:r>
          </a:p>
          <a:p>
            <a:r>
              <a:rPr lang="ro-RO" dirty="0"/>
              <a:t>Descriptorul utilizat guvernează modul în care imaginea este cuantificată.</a:t>
            </a:r>
          </a:p>
          <a:p>
            <a:r>
              <a:rPr lang="ro-RO" dirty="0"/>
              <a:t>Caracteristicile, pe de altă parte, sunt rezultatul </a:t>
            </a:r>
            <a:r>
              <a:rPr lang="ro-RO" dirty="0" err="1"/>
              <a:t>obtinut</a:t>
            </a:r>
            <a:r>
              <a:rPr lang="ro-RO" dirty="0"/>
              <a:t> prin aplicarea unui descriptor de imagine. În termenii cei mai de bază, caracteristicile  sunt doar o listă/vectori de numere utilizate pentru a reprezenta și cuantifica abstract imaginile.</a:t>
            </a:r>
          </a:p>
          <a:p>
            <a:endParaRPr lang="ro-RO" dirty="0"/>
          </a:p>
          <a:p>
            <a:endParaRPr lang="ro-RO" dirty="0"/>
          </a:p>
          <a:p>
            <a:endParaRPr lang="ro-RO" dirty="0"/>
          </a:p>
        </p:txBody>
      </p:sp>
      <p:sp>
        <p:nvSpPr>
          <p:cNvPr id="4" name="Slide Number Placeholder 3"/>
          <p:cNvSpPr>
            <a:spLocks noGrp="1"/>
          </p:cNvSpPr>
          <p:nvPr>
            <p:ph type="sldNum" sz="quarter" idx="10"/>
          </p:nvPr>
        </p:nvSpPr>
        <p:spPr/>
        <p:txBody>
          <a:bodyPr/>
          <a:lstStyle/>
          <a:p>
            <a:fld id="{2B891980-0BF3-461C-95D4-87E094E9751C}" type="slidenum">
              <a:rPr lang="ro-RO" smtClean="0"/>
              <a:pPr/>
              <a:t>5</a:t>
            </a:fld>
            <a:endParaRPr lang="ro-RO" dirty="0"/>
          </a:p>
        </p:txBody>
      </p:sp>
    </p:spTree>
    <p:extLst>
      <p:ext uri="{BB962C8B-B14F-4D97-AF65-F5344CB8AC3E}">
        <p14:creationId xmlns:p14="http://schemas.microsoft.com/office/powerpoint/2010/main" val="787458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ro-RO" dirty="0"/>
              <a:t>Vectorii pot fi comparați pentru similaritate prin </a:t>
            </a:r>
            <a:r>
              <a:rPr lang="ro-RO" dirty="0" err="1"/>
              <a:t>calculatea</a:t>
            </a:r>
            <a:r>
              <a:rPr lang="ro-RO" dirty="0"/>
              <a:t> unor distante (Euclidiana, Scalara, sau altele). Pentru fiecare </a:t>
            </a:r>
            <a:r>
              <a:rPr lang="ro-RO" dirty="0" err="1"/>
              <a:t>patch</a:t>
            </a:r>
            <a:r>
              <a:rPr lang="ro-RO" dirty="0"/>
              <a:t>, din toate scenele existente, se iau cei doi vectori ca intrări și prin aplicarea distantei se </a:t>
            </a:r>
            <a:r>
              <a:rPr lang="ro-RO" dirty="0" err="1"/>
              <a:t>obtine</a:t>
            </a:r>
            <a:r>
              <a:rPr lang="ro-RO" dirty="0"/>
              <a:t> un singur </a:t>
            </a:r>
            <a:r>
              <a:rPr lang="ro-RO" dirty="0" err="1"/>
              <a:t>numar</a:t>
            </a:r>
            <a:r>
              <a:rPr lang="ro-RO" dirty="0"/>
              <a:t> pentru fiecare </a:t>
            </a:r>
            <a:r>
              <a:rPr lang="ro-RO" dirty="0" err="1"/>
              <a:t>patch</a:t>
            </a:r>
            <a:r>
              <a:rPr lang="ro-RO" dirty="0"/>
              <a:t> comparat, care reprezintă modul în care sunt "similare" cele doua imagini. Evident se poare sorta </a:t>
            </a:r>
            <a:r>
              <a:rPr lang="ro-RO" dirty="0" err="1"/>
              <a:t>dupa</a:t>
            </a:r>
            <a:r>
              <a:rPr lang="ro-RO" dirty="0"/>
              <a:t> el si mai mult pot fi eliminate valorile sub un anumit prag. </a:t>
            </a:r>
          </a:p>
        </p:txBody>
      </p:sp>
      <p:sp>
        <p:nvSpPr>
          <p:cNvPr id="4" name="Slide Number Placeholder 3"/>
          <p:cNvSpPr>
            <a:spLocks noGrp="1"/>
          </p:cNvSpPr>
          <p:nvPr>
            <p:ph type="sldNum" sz="quarter" idx="10"/>
          </p:nvPr>
        </p:nvSpPr>
        <p:spPr/>
        <p:txBody>
          <a:bodyPr/>
          <a:lstStyle/>
          <a:p>
            <a:fld id="{2B891980-0BF3-461C-95D4-87E094E9751C}" type="slidenum">
              <a:rPr lang="ro-RO" smtClean="0"/>
              <a:pPr/>
              <a:t>6</a:t>
            </a:fld>
            <a:endParaRPr lang="ro-RO" dirty="0"/>
          </a:p>
        </p:txBody>
      </p:sp>
    </p:spTree>
    <p:extLst>
      <p:ext uri="{BB962C8B-B14F-4D97-AF65-F5344CB8AC3E}">
        <p14:creationId xmlns:p14="http://schemas.microsoft.com/office/powerpoint/2010/main" val="890346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ro-RO" dirty="0"/>
              <a:t>Indiferent de ce </a:t>
            </a:r>
            <a:r>
              <a:rPr lang="ro-RO" dirty="0" err="1"/>
              <a:t>ce</a:t>
            </a:r>
            <a:r>
              <a:rPr lang="ro-RO" dirty="0"/>
              <a:t> sistem de </a:t>
            </a:r>
            <a:r>
              <a:rPr lang="ro-RO" dirty="0" err="1"/>
              <a:t>cautare</a:t>
            </a:r>
            <a:r>
              <a:rPr lang="ro-RO" dirty="0"/>
              <a:t> a imaginilor bazat pe conținut construim, Putem </a:t>
            </a:r>
            <a:r>
              <a:rPr lang="ro-RO" dirty="0" err="1"/>
              <a:t>impartii</a:t>
            </a:r>
            <a:r>
              <a:rPr lang="ro-RO" dirty="0"/>
              <a:t> </a:t>
            </a:r>
            <a:r>
              <a:rPr lang="ro-RO" dirty="0" err="1"/>
              <a:t>activitatile</a:t>
            </a:r>
            <a:r>
              <a:rPr lang="ro-RO" dirty="0"/>
              <a:t> in 4 pași </a:t>
            </a:r>
            <a:r>
              <a:rPr lang="ro-RO" dirty="0" err="1"/>
              <a:t>distincti</a:t>
            </a:r>
            <a:r>
              <a:rPr lang="ro-RO" dirty="0"/>
              <a:t>:</a:t>
            </a:r>
          </a:p>
        </p:txBody>
      </p:sp>
      <p:sp>
        <p:nvSpPr>
          <p:cNvPr id="4" name="Slide Number Placeholder 3"/>
          <p:cNvSpPr>
            <a:spLocks noGrp="1"/>
          </p:cNvSpPr>
          <p:nvPr>
            <p:ph type="sldNum" sz="quarter" idx="10"/>
          </p:nvPr>
        </p:nvSpPr>
        <p:spPr/>
        <p:txBody>
          <a:bodyPr/>
          <a:lstStyle/>
          <a:p>
            <a:fld id="{2B891980-0BF3-461C-95D4-87E094E9751C}" type="slidenum">
              <a:rPr lang="ro-RO" smtClean="0"/>
              <a:pPr/>
              <a:t>7</a:t>
            </a:fld>
            <a:endParaRPr lang="ro-RO" dirty="0"/>
          </a:p>
        </p:txBody>
      </p:sp>
    </p:spTree>
    <p:extLst>
      <p:ext uri="{BB962C8B-B14F-4D97-AF65-F5344CB8AC3E}">
        <p14:creationId xmlns:p14="http://schemas.microsoft.com/office/powerpoint/2010/main" val="6576135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ro-RO" b="1" dirty="0"/>
              <a:t>Weber local </a:t>
            </a:r>
            <a:r>
              <a:rPr lang="ro-RO" b="1" dirty="0" smtClean="0"/>
              <a:t>descriptor</a:t>
            </a:r>
          </a:p>
          <a:p>
            <a:endParaRPr lang="ro-RO" b="1" dirty="0" smtClean="0"/>
          </a:p>
          <a:p>
            <a:r>
              <a:rPr lang="ro-RO" b="1" dirty="0" smtClean="0"/>
              <a:t/>
            </a:r>
            <a:r>
              <a:rPr lang="ro-RO" dirty="0" smtClean="0"/>
              <a:t>WLD constă din două componente: excitație diferențială și orientare. Componenta de excitație diferențială este o funcție a raportului dintre doi termeni: Una este diferențele relative de intensitate ale unui pixel curent față de vecinii săi, cealaltă este intensitatea pixelului curent. Componenta de orientare este orientarea în gradient a pixelului curent. Pentru o imagine dată, folosim cele două componente pentru a construi o histogramă concatenată WLD.</a:t>
            </a:r>
          </a:p>
          <a:p>
            <a:endParaRPr lang="ro-RO" b="1" dirty="0" smtClean="0"/>
          </a:p>
          <a:p>
            <a:r>
              <a:rPr lang="ro-RO" b="1" dirty="0" smtClean="0"/>
              <a:t>Differential Excitation Histogram bins:</a:t>
            </a:r>
            <a:r>
              <a:rPr lang="ro-RO" dirty="0" smtClean="0"/>
              <a:t>    18</a:t>
            </a:r>
          </a:p>
          <a:p>
            <a:r>
              <a:rPr lang="ro-RO" b="1" dirty="0" smtClean="0"/>
              <a:t>Orientations Histogram bins:</a:t>
            </a:r>
            <a:r>
              <a:rPr lang="ro-RO" dirty="0" smtClean="0"/>
              <a:t>    8</a:t>
            </a:r>
          </a:p>
          <a:p>
            <a:endParaRPr lang="ro-RO" b="1" dirty="0" smtClean="0"/>
          </a:p>
          <a:p>
            <a:endParaRPr lang="ro-RO" b="1" dirty="0"/>
          </a:p>
          <a:p>
            <a:r>
              <a:rPr lang="ro-RO" b="1" dirty="0"/>
              <a:t>Local binary patterns (LBP</a:t>
            </a:r>
            <a:r>
              <a:rPr lang="ro-RO" b="1" dirty="0" smtClean="0"/>
              <a:t>)</a:t>
            </a:r>
          </a:p>
          <a:p>
            <a:r>
              <a:rPr lang="ro-RO" b="1" dirty="0" smtClean="0"/>
              <a:t>Rotation Invariant 34 bins</a:t>
            </a:r>
          </a:p>
          <a:p>
            <a:r>
              <a:rPr lang="ro-RO" dirty="0" smtClean="0"/>
              <a:t>Pentru fiecare pixel dintr-un</a:t>
            </a:r>
            <a:r>
              <a:rPr lang="ro-RO" baseline="0" dirty="0" smtClean="0"/>
              <a:t> patch</a:t>
            </a:r>
            <a:r>
              <a:rPr lang="ro-RO" dirty="0" smtClean="0"/>
              <a:t>, se compara pixelul cu fiecare dintre cei 8 vecini (presupune o bordare). Urmați pixelii de-a lungul unui cerc, adică în sensul acelor de ceasornic.</a:t>
            </a:r>
          </a:p>
          <a:p>
            <a:endParaRPr lang="ro-RO" dirty="0" smtClean="0"/>
          </a:p>
          <a:p>
            <a:r>
              <a:rPr lang="ro-RO" dirty="0" smtClean="0"/>
              <a:t>În cazul în care valoarea pixelului central este mai mare decât valoarea vecinului, scrieți "0". În caz contrar, scrieți "1". </a:t>
            </a:r>
          </a:p>
          <a:p>
            <a:endParaRPr lang="ro-RO" dirty="0" smtClean="0"/>
          </a:p>
          <a:p>
            <a:r>
              <a:rPr lang="ro-RO" dirty="0" smtClean="0"/>
              <a:t>Acest lucru oferă un număr binar de 8 cifre (care de obicei este convertit în zecimal pentru comoditate).   </a:t>
            </a:r>
          </a:p>
          <a:p>
            <a:endParaRPr lang="ro-RO" dirty="0" smtClean="0"/>
          </a:p>
          <a:p>
            <a:r>
              <a:rPr lang="ro-RO" dirty="0" smtClean="0"/>
              <a:t>Calculați histograma, pentru</a:t>
            </a:r>
            <a:r>
              <a:rPr lang="ro-RO" baseline="0" dirty="0" smtClean="0"/>
              <a:t> patch</a:t>
            </a:r>
            <a:r>
              <a:rPr lang="ro-RO" dirty="0" smtClean="0"/>
              <a:t>, a frecvenței fiecărui "număr" (adică, fiecare combinație a căror pixeli sunt mai mici și care sunt mai mari decât centrul). </a:t>
            </a:r>
          </a:p>
          <a:p>
            <a:endParaRPr lang="ro-RO" b="1" dirty="0" smtClean="0"/>
          </a:p>
          <a:p>
            <a:endParaRPr lang="ro-RO" b="1" dirty="0" smtClean="0"/>
          </a:p>
          <a:p>
            <a:endParaRPr lang="ro-RO" dirty="0"/>
          </a:p>
        </p:txBody>
      </p:sp>
      <p:sp>
        <p:nvSpPr>
          <p:cNvPr id="4" name="Slide Number Placeholder 3"/>
          <p:cNvSpPr>
            <a:spLocks noGrp="1"/>
          </p:cNvSpPr>
          <p:nvPr>
            <p:ph type="sldNum" sz="quarter" idx="10"/>
          </p:nvPr>
        </p:nvSpPr>
        <p:spPr/>
        <p:txBody>
          <a:bodyPr/>
          <a:lstStyle/>
          <a:p>
            <a:fld id="{2B891980-0BF3-461C-95D4-87E094E9751C}" type="slidenum">
              <a:rPr lang="ro-RO" smtClean="0"/>
              <a:pPr/>
              <a:t>8</a:t>
            </a:fld>
            <a:endParaRPr lang="ro-RO" dirty="0"/>
          </a:p>
        </p:txBody>
      </p:sp>
    </p:spTree>
    <p:extLst>
      <p:ext uri="{BB962C8B-B14F-4D97-AF65-F5344CB8AC3E}">
        <p14:creationId xmlns:p14="http://schemas.microsoft.com/office/powerpoint/2010/main" val="27399087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ro-RO" dirty="0" err="1"/>
              <a:t>Invățare</a:t>
            </a:r>
            <a:r>
              <a:rPr lang="ro-RO" dirty="0"/>
              <a:t> asistata ce </a:t>
            </a:r>
            <a:r>
              <a:rPr lang="ro-RO" dirty="0" err="1"/>
              <a:t>foloseste</a:t>
            </a:r>
            <a:r>
              <a:rPr lang="ro-RO" dirty="0"/>
              <a:t> algoritmi de învățare care analizează </a:t>
            </a:r>
            <a:r>
              <a:rPr lang="ro-RO" dirty="0" err="1"/>
              <a:t>descriptrii</a:t>
            </a:r>
            <a:r>
              <a:rPr lang="ro-RO" dirty="0"/>
              <a:t> pentru a genera o clasificare. </a:t>
            </a:r>
          </a:p>
          <a:p>
            <a:endParaRPr lang="ro-RO" dirty="0"/>
          </a:p>
          <a:p>
            <a:r>
              <a:rPr lang="ro-RO" sz="1200" b="0" i="0" u="none" strike="noStrike" kern="1200" baseline="0" dirty="0">
                <a:solidFill>
                  <a:schemeClr val="tx1"/>
                </a:solidFill>
                <a:latin typeface="+mn-lt"/>
                <a:ea typeface="+mn-ea"/>
                <a:cs typeface="+mn-cs"/>
              </a:rPr>
              <a:t>Fiecare instanță din setul de antrenament este deja clasificată ca aparținând unei anumite clase, iar acest set de date este folosit pentru a </a:t>
            </a:r>
            <a:r>
              <a:rPr lang="ro-RO" sz="1200" b="0" i="0" u="none" strike="noStrike" kern="1200" baseline="0" dirty="0" err="1">
                <a:solidFill>
                  <a:schemeClr val="tx1"/>
                </a:solidFill>
                <a:latin typeface="+mn-lt"/>
                <a:ea typeface="+mn-ea"/>
                <a:cs typeface="+mn-cs"/>
              </a:rPr>
              <a:t>creea</a:t>
            </a:r>
            <a:r>
              <a:rPr lang="ro-RO" sz="1200" b="0" i="0" u="none" strike="noStrike" kern="1200" baseline="0" dirty="0">
                <a:solidFill>
                  <a:schemeClr val="tx1"/>
                </a:solidFill>
                <a:latin typeface="+mn-lt"/>
                <a:ea typeface="+mn-ea"/>
                <a:cs typeface="+mn-cs"/>
              </a:rPr>
              <a:t> un model care este capabil să eticheteze instanțele din setul de test ca aparținând unei anumite clase </a:t>
            </a:r>
            <a:endParaRPr lang="ro-RO" dirty="0"/>
          </a:p>
          <a:p>
            <a:endParaRPr lang="ro-RO" dirty="0"/>
          </a:p>
          <a:p>
            <a:r>
              <a:rPr lang="ro-RO" dirty="0"/>
              <a:t>Un model SVM reprezintă o reprezentare a exemplelor ca puncte în spațiu, cartografiate astfel încât exemplele categoriilor separate să fie împărțite printr-un decalaj clar care este cât mai larg posibil. Exemple noi sunt apoi cartografiate în același spațiu și se prevede că acestea aparțin unei categorii bazate pe partea a cărei diferență se află.</a:t>
            </a:r>
          </a:p>
          <a:p>
            <a:endParaRPr lang="ro-RO" dirty="0"/>
          </a:p>
          <a:p>
            <a:r>
              <a:rPr lang="ro-RO" dirty="0"/>
              <a:t>un set de exemple de instruire, fiecare marcat ca aparținând uneia sau uneia dintre cele două categorii, un algoritm de formare SVM construiește un model care atribuie noi exemple unei categorii sau unei alte categorii, făcându-l un clasificator linear binar</a:t>
            </a:r>
          </a:p>
        </p:txBody>
      </p:sp>
      <p:sp>
        <p:nvSpPr>
          <p:cNvPr id="4" name="Slide Number Placeholder 3"/>
          <p:cNvSpPr>
            <a:spLocks noGrp="1"/>
          </p:cNvSpPr>
          <p:nvPr>
            <p:ph type="sldNum" sz="quarter" idx="10"/>
          </p:nvPr>
        </p:nvSpPr>
        <p:spPr/>
        <p:txBody>
          <a:bodyPr/>
          <a:lstStyle/>
          <a:p>
            <a:fld id="{2B891980-0BF3-461C-95D4-87E094E9751C}" type="slidenum">
              <a:rPr lang="ro-RO" smtClean="0"/>
              <a:pPr/>
              <a:t>9</a:t>
            </a:fld>
            <a:endParaRPr lang="ro-RO" dirty="0"/>
          </a:p>
        </p:txBody>
      </p:sp>
    </p:spTree>
    <p:extLst>
      <p:ext uri="{BB962C8B-B14F-4D97-AF65-F5344CB8AC3E}">
        <p14:creationId xmlns:p14="http://schemas.microsoft.com/office/powerpoint/2010/main" val="22568923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o-RO" dirty="0"/>
          </a:p>
        </p:txBody>
      </p:sp>
      <p:sp>
        <p:nvSpPr>
          <p:cNvPr id="4" name="Slide Number Placeholder 3"/>
          <p:cNvSpPr>
            <a:spLocks noGrp="1"/>
          </p:cNvSpPr>
          <p:nvPr>
            <p:ph type="sldNum" sz="quarter" idx="10"/>
          </p:nvPr>
        </p:nvSpPr>
        <p:spPr/>
        <p:txBody>
          <a:bodyPr/>
          <a:lstStyle/>
          <a:p>
            <a:fld id="{2B891980-0BF3-461C-95D4-87E094E9751C}" type="slidenum">
              <a:rPr lang="ro-RO" smtClean="0">
                <a:solidFill>
                  <a:prstClr val="black"/>
                </a:solidFill>
              </a:rPr>
              <a:pPr/>
              <a:t>10</a:t>
            </a:fld>
            <a:endParaRPr lang="ro-RO" dirty="0">
              <a:solidFill>
                <a:prstClr val="black"/>
              </a:solidFill>
            </a:endParaRPr>
          </a:p>
        </p:txBody>
      </p:sp>
    </p:spTree>
    <p:extLst>
      <p:ext uri="{BB962C8B-B14F-4D97-AF65-F5344CB8AC3E}">
        <p14:creationId xmlns:p14="http://schemas.microsoft.com/office/powerpoint/2010/main" val="4382352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o-RO" dirty="0"/>
          </a:p>
        </p:txBody>
      </p:sp>
      <p:sp>
        <p:nvSpPr>
          <p:cNvPr id="4" name="Slide Number Placeholder 3"/>
          <p:cNvSpPr>
            <a:spLocks noGrp="1"/>
          </p:cNvSpPr>
          <p:nvPr>
            <p:ph type="sldNum" sz="quarter" idx="10"/>
          </p:nvPr>
        </p:nvSpPr>
        <p:spPr/>
        <p:txBody>
          <a:bodyPr/>
          <a:lstStyle/>
          <a:p>
            <a:fld id="{2B891980-0BF3-461C-95D4-87E094E9751C}" type="slidenum">
              <a:rPr lang="ro-RO" smtClean="0">
                <a:solidFill>
                  <a:prstClr val="black"/>
                </a:solidFill>
              </a:rPr>
              <a:pPr/>
              <a:t>11</a:t>
            </a:fld>
            <a:endParaRPr lang="ro-RO" dirty="0">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slideMaster" Target="../slideMasters/slideMaster1.xml"/><Relationship Id="rId4" Type="http://schemas.openxmlformats.org/officeDocument/2006/relationships/image" Target="../media/image2.jpeg"/><Relationship Id="rId5" Type="http://schemas.openxmlformats.org/officeDocument/2006/relationships/image" Target="../media/image3.jpeg"/><Relationship Id="rId6" Type="http://schemas.openxmlformats.org/officeDocument/2006/relationships/image" Target="../media/image4.jpeg"/><Relationship Id="rId7" Type="http://schemas.openxmlformats.org/officeDocument/2006/relationships/image" Target="../media/image5.png"/><Relationship Id="rId8" Type="http://schemas.openxmlformats.org/officeDocument/2006/relationships/image" Target="../media/image6.png"/><Relationship Id="rId1" Type="http://schemas.microsoft.com/office/2007/relationships/media" Target="../media/media1.mp4"/><Relationship Id="rId2" Type="http://schemas.openxmlformats.org/officeDocument/2006/relationships/video" Target="../media/media1.mp4"/></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zitiv titlu">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4" cstate="email">
            <a:extLst>
              <a:ext uri="{28A0092B-C50C-407E-A947-70E740481C1C}">
                <a14:useLocalDpi xmlns:a14="http://schemas.microsoft.com/office/drawing/2010/main" val="0"/>
              </a:ext>
            </a:extLst>
          </a:blip>
          <a:stretch>
            <a:fillRect/>
          </a:stretch>
        </p:blipFill>
        <p:spPr>
          <a:xfrm>
            <a:off x="82873" y="76200"/>
            <a:ext cx="3498527" cy="2681682"/>
          </a:xfrm>
          <a:prstGeom prst="rect">
            <a:avLst/>
          </a:prstGeom>
        </p:spPr>
      </p:pic>
      <p:pic>
        <p:nvPicPr>
          <p:cNvPr id="8" name="Picture 7"/>
          <p:cNvPicPr>
            <a:picLocks noChangeAspect="1"/>
          </p:cNvPicPr>
          <p:nvPr userDrawn="1"/>
        </p:nvPicPr>
        <p:blipFill>
          <a:blip r:embed="rId5" cstate="print"/>
          <a:stretch>
            <a:fillRect/>
          </a:stretch>
        </p:blipFill>
        <p:spPr>
          <a:xfrm>
            <a:off x="3503486" y="20548"/>
            <a:ext cx="5624418" cy="2825496"/>
          </a:xfrm>
          <a:prstGeom prst="rect">
            <a:avLst/>
          </a:prstGeom>
        </p:spPr>
      </p:pic>
      <p:pic>
        <p:nvPicPr>
          <p:cNvPr id="9" name="Picture 8"/>
          <p:cNvPicPr>
            <a:picLocks noChangeAspect="1"/>
          </p:cNvPicPr>
          <p:nvPr userDrawn="1"/>
        </p:nvPicPr>
        <p:blipFill>
          <a:blip r:embed="rId6" cstate="print"/>
          <a:stretch>
            <a:fillRect/>
          </a:stretch>
        </p:blipFill>
        <p:spPr>
          <a:xfrm>
            <a:off x="20923" y="2818500"/>
            <a:ext cx="6303677" cy="2296266"/>
          </a:xfrm>
          <a:prstGeom prst="rect">
            <a:avLst/>
          </a:prstGeom>
        </p:spPr>
      </p:pic>
      <p:pic>
        <p:nvPicPr>
          <p:cNvPr id="11" name="Picture 10"/>
          <p:cNvPicPr>
            <a:picLocks/>
          </p:cNvPicPr>
          <p:nvPr userDrawn="1"/>
        </p:nvPicPr>
        <p:blipFill>
          <a:blip r:embed="rId7" cstate="email">
            <a:extLst>
              <a:ext uri="{28A0092B-C50C-407E-A947-70E740481C1C}">
                <a14:useLocalDpi xmlns:a14="http://schemas.microsoft.com/office/drawing/2010/main" val="0"/>
              </a:ext>
            </a:extLst>
          </a:blip>
          <a:stretch>
            <a:fillRect/>
          </a:stretch>
        </p:blipFill>
        <p:spPr>
          <a:xfrm>
            <a:off x="20548" y="5089818"/>
            <a:ext cx="9039482" cy="1737360"/>
          </a:xfrm>
          <a:prstGeom prst="rect">
            <a:avLst/>
          </a:prstGeom>
        </p:spPr>
      </p:pic>
      <p:sp>
        <p:nvSpPr>
          <p:cNvPr id="14" name="Rectangle 13"/>
          <p:cNvSpPr/>
          <p:nvPr userDrawn="1"/>
        </p:nvSpPr>
        <p:spPr>
          <a:xfrm>
            <a:off x="8755230" y="2469776"/>
            <a:ext cx="304800" cy="152400"/>
          </a:xfrm>
          <a:prstGeom prst="rect">
            <a:avLst/>
          </a:prstGeom>
          <a:solidFill>
            <a:srgbClr val="F274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0" lang="ro-RO">
              <a:solidFill>
                <a:srgbClr val="F47F28"/>
              </a:solidFill>
            </a:endParaRPr>
          </a:p>
        </p:txBody>
      </p:sp>
      <p:sp>
        <p:nvSpPr>
          <p:cNvPr id="4" name="Date Placeholder 3"/>
          <p:cNvSpPr>
            <a:spLocks noGrp="1"/>
          </p:cNvSpPr>
          <p:nvPr>
            <p:ph type="dt" sz="half" idx="10"/>
          </p:nvPr>
        </p:nvSpPr>
        <p:spPr/>
        <p:txBody>
          <a:bodyPr/>
          <a:lstStyle>
            <a:lvl1pPr eaLnBrk="1" latinLnBrk="0" hangingPunct="1">
              <a:defRPr kumimoji="0" lang="ro-RO">
                <a:solidFill>
                  <a:schemeClr val="bg1"/>
                </a:solidFill>
              </a:defRPr>
            </a:lvl1pPr>
          </a:lstStyle>
          <a:p>
            <a:fld id="{A258050E-B668-4FA7-85AD-C750C80A6E9B}" type="datetimeFigureOut">
              <a:pPr/>
              <a:t>20/10/17</a:t>
            </a:fld>
            <a:endParaRPr kumimoji="0" lang="ro-RO"/>
          </a:p>
        </p:txBody>
      </p:sp>
      <p:sp>
        <p:nvSpPr>
          <p:cNvPr id="5" name="Footer Placeholder 4"/>
          <p:cNvSpPr>
            <a:spLocks noGrp="1"/>
          </p:cNvSpPr>
          <p:nvPr>
            <p:ph type="ftr" sz="quarter" idx="11"/>
          </p:nvPr>
        </p:nvSpPr>
        <p:spPr/>
        <p:txBody>
          <a:bodyPr/>
          <a:lstStyle>
            <a:lvl1pPr eaLnBrk="1" latinLnBrk="0" hangingPunct="1">
              <a:defRPr kumimoji="0" lang="ro-RO">
                <a:solidFill>
                  <a:schemeClr val="bg1"/>
                </a:solidFill>
              </a:defRPr>
            </a:lvl1pPr>
          </a:lstStyle>
          <a:p>
            <a:endParaRPr kumimoji="0" lang="ro-RO"/>
          </a:p>
        </p:txBody>
      </p:sp>
      <p:sp>
        <p:nvSpPr>
          <p:cNvPr id="6" name="Slide Number Placeholder 5"/>
          <p:cNvSpPr>
            <a:spLocks noGrp="1"/>
          </p:cNvSpPr>
          <p:nvPr>
            <p:ph type="sldNum" sz="quarter" idx="12"/>
          </p:nvPr>
        </p:nvSpPr>
        <p:spPr/>
        <p:txBody>
          <a:bodyPr/>
          <a:lstStyle>
            <a:lvl1pPr eaLnBrk="1" latinLnBrk="0" hangingPunct="1">
              <a:defRPr kumimoji="0" lang="ro-RO">
                <a:solidFill>
                  <a:schemeClr val="bg1"/>
                </a:solidFill>
              </a:defRPr>
            </a:lvl1pPr>
          </a:lstStyle>
          <a:p>
            <a:fld id="{240D5ECE-8B49-45CD-BE81-EF81920D1969}" type="slidenum">
              <a:pPr/>
              <a:t>‹#›</a:t>
            </a:fld>
            <a:endParaRPr kumimoji="0" lang="ro-RO"/>
          </a:p>
        </p:txBody>
      </p:sp>
      <p:sp>
        <p:nvSpPr>
          <p:cNvPr id="15" name="Text Placeholder 15"/>
          <p:cNvSpPr>
            <a:spLocks noGrp="1"/>
          </p:cNvSpPr>
          <p:nvPr>
            <p:ph type="body" sz="quarter" idx="14" hasCustomPrompt="1"/>
          </p:nvPr>
        </p:nvSpPr>
        <p:spPr>
          <a:xfrm>
            <a:off x="3581400" y="1295400"/>
            <a:ext cx="5105400" cy="1416269"/>
          </a:xfrm>
        </p:spPr>
        <p:txBody>
          <a:bodyPr anchor="b">
            <a:normAutofit/>
          </a:bodyPr>
          <a:lstStyle>
            <a:lvl1pPr algn="r" eaLnBrk="1" latinLnBrk="0" hangingPunct="1">
              <a:buNone/>
              <a:defRPr kumimoji="0" lang="ro-RO" sz="2200" kern="1200">
                <a:solidFill>
                  <a:schemeClr val="tx1">
                    <a:lumMod val="75000"/>
                    <a:lumOff val="25000"/>
                  </a:schemeClr>
                </a:solidFill>
                <a:latin typeface="Calibri" pitchFamily="34" charset="0"/>
                <a:ea typeface="+mn-ea"/>
                <a:cs typeface="+mn-cs"/>
              </a:defRPr>
            </a:lvl1pPr>
          </a:lstStyle>
          <a:p>
            <a:pPr lvl="0"/>
            <a:r>
              <a:rPr kumimoji="0" lang="ro-RO"/>
              <a:t>Clic pentru a edita stilul de subtitlu</a:t>
            </a:r>
          </a:p>
        </p:txBody>
      </p:sp>
      <p:sp>
        <p:nvSpPr>
          <p:cNvPr id="2" name="Title 1"/>
          <p:cNvSpPr>
            <a:spLocks noGrp="1"/>
          </p:cNvSpPr>
          <p:nvPr>
            <p:ph type="title"/>
          </p:nvPr>
        </p:nvSpPr>
        <p:spPr>
          <a:xfrm>
            <a:off x="106344" y="4114800"/>
            <a:ext cx="5989656" cy="914400"/>
          </a:xfrm>
        </p:spPr>
        <p:txBody>
          <a:bodyPr anchor="b" anchorCtr="0">
            <a:normAutofit/>
          </a:bodyPr>
          <a:lstStyle>
            <a:lvl1pPr marL="0" indent="0" eaLnBrk="1" latinLnBrk="0" hangingPunct="1">
              <a:defRPr kumimoji="0" lang="ro-RO" sz="3600" b="1" kern="1200" baseline="0">
                <a:solidFill>
                  <a:schemeClr val="bg1"/>
                </a:solidFill>
                <a:latin typeface="Arial" pitchFamily="34" charset="0"/>
                <a:ea typeface="+mn-ea"/>
                <a:cs typeface="Arial" pitchFamily="34" charset="0"/>
              </a:defRPr>
            </a:lvl1pPr>
          </a:lstStyle>
          <a:p>
            <a:pPr marL="342900" lvl="0" indent="-342900" algn="l" defTabSz="914400" eaLnBrk="1" latinLnBrk="0" hangingPunct="1"/>
            <a:r>
              <a:rPr lang="ro-RO" dirty="0"/>
              <a:t>Faceți clic pentru a edita stilul de titlu coordonator</a:t>
            </a:r>
            <a:endParaRPr dirty="0"/>
          </a:p>
        </p:txBody>
      </p:sp>
      <p:pic>
        <p:nvPicPr>
          <p:cNvPr id="13" name="vdm">
            <a:hlinkClick r:id="" action="ppaction://media"/>
            <a:extLst>
              <a:ext uri="{FF2B5EF4-FFF2-40B4-BE49-F238E27FC236}">
                <a16:creationId xmlns:a16="http://schemas.microsoft.com/office/drawing/2014/main" xmlns="" id="{B5B0BC76-0883-4488-932A-C28275E3ECFB}"/>
              </a:ext>
            </a:extLst>
          </p:cNvPr>
          <p:cNvPicPr>
            <a:picLocks noChangeAspect="1"/>
          </p:cNvPicPr>
          <p:nvPr userDrawn="1">
            <a:videoFile r:link="rId2"/>
            <p:extLst>
              <p:ext uri="{DAA4B4D4-6D71-4841-9C94-3DE7FCFB9230}">
                <p14:media xmlns:p14="http://schemas.microsoft.com/office/powerpoint/2010/main" r:embed="rId1"/>
              </p:ext>
            </p:extLst>
          </p:nvPr>
        </p:nvPicPr>
        <p:blipFill>
          <a:blip r:embed="rId8"/>
          <a:stretch>
            <a:fillRect/>
          </a:stretch>
        </p:blipFill>
        <p:spPr>
          <a:xfrm>
            <a:off x="6524625" y="2885852"/>
            <a:ext cx="2211388" cy="2075996"/>
          </a:xfrm>
          <a:prstGeom prst="roundRect">
            <a:avLst>
              <a:gd name="adj" fmla="val 5783"/>
            </a:avLst>
          </a:prstGeom>
          <a:ln>
            <a:noFill/>
          </a:ln>
          <a:effectLst/>
          <a:scene3d>
            <a:camera prst="perspectiveRelaxed" fov="3600000">
              <a:rot lat="21000000" lon="1140000" rev="21240000"/>
            </a:camera>
            <a:lightRig rig="twoPt" dir="t">
              <a:rot lat="0" lon="0" rev="10200000"/>
            </a:lightRig>
          </a:scene3d>
          <a:sp3d contourW="6350">
            <a:bevelT w="165100" h="31750"/>
            <a:contourClr>
              <a:srgbClr val="969696"/>
            </a:contourClr>
          </a:sp3d>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1+#ppt_w/2"/>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5">
                                            <p:txEl>
                                              <p:pRg st="0" end="0"/>
                                            </p:txEl>
                                          </p:spTgt>
                                        </p:tgtEl>
                                        <p:attrNameLst>
                                          <p:attrName>style.visibility</p:attrName>
                                        </p:attrNameLst>
                                      </p:cBhvr>
                                      <p:to>
                                        <p:strVal val="visible"/>
                                      </p:to>
                                    </p:set>
                                    <p:anim calcmode="lin" valueType="num">
                                      <p:cBhvr additive="base">
                                        <p:cTn id="15" dur="500" fill="hold"/>
                                        <p:tgtEl>
                                          <p:spTgt spid="15">
                                            <p:txEl>
                                              <p:pRg st="0" end="0"/>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15">
                                            <p:txEl>
                                              <p:pRg st="0" end="0"/>
                                            </p:txEl>
                                          </p:spTgt>
                                        </p:tgtEl>
                                        <p:attrNameLst>
                                          <p:attrName>ppt_y</p:attrName>
                                        </p:attrNameLst>
                                      </p:cBhvr>
                                      <p:tavLst>
                                        <p:tav tm="0">
                                          <p:val>
                                            <p:strVal val="#ppt_y"/>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anim calcmode="lin" valueType="num">
                                      <p:cBhvr>
                                        <p:cTn id="20" dur="500" fill="hold"/>
                                        <p:tgtEl>
                                          <p:spTgt spid="11"/>
                                        </p:tgtEl>
                                        <p:attrNameLst>
                                          <p:attrName>ppt_x</p:attrName>
                                        </p:attrNameLst>
                                      </p:cBhvr>
                                      <p:tavLst>
                                        <p:tav tm="0">
                                          <p:val>
                                            <p:strVal val="#ppt_x"/>
                                          </p:val>
                                        </p:tav>
                                        <p:tav tm="100000">
                                          <p:val>
                                            <p:strVal val="#ppt_x"/>
                                          </p:val>
                                        </p:tav>
                                      </p:tavLst>
                                    </p:anim>
                                    <p:anim calcmode="lin" valueType="num">
                                      <p:cBhvr>
                                        <p:cTn id="21" dur="500" fill="hold"/>
                                        <p:tgtEl>
                                          <p:spTgt spid="11"/>
                                        </p:tgtEl>
                                        <p:attrNameLst>
                                          <p:attrName>ppt_y</p:attrName>
                                        </p:attrNameLst>
                                      </p:cBhvr>
                                      <p:tavLst>
                                        <p:tav tm="0">
                                          <p:val>
                                            <p:strVal val="#ppt_y+.1"/>
                                          </p:val>
                                        </p:tav>
                                        <p:tav tm="100000">
                                          <p:val>
                                            <p:strVal val="#ppt_y"/>
                                          </p:val>
                                        </p:tav>
                                      </p:tavLst>
                                    </p:anim>
                                  </p:childTnLst>
                                </p:cTn>
                              </p:par>
                              <p:par>
                                <p:cTn id="22" presetID="2" presetClass="entr" presetSubtype="8"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0-#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par>
                                <p:cTn id="26" presetID="10" presetClass="entr" presetSubtype="0" fill="hold" grpId="0" nodeType="withEffect">
                                  <p:stCondLst>
                                    <p:cond delay="5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750"/>
                                        <p:tgtEl>
                                          <p:spTgt spid="14"/>
                                        </p:tgtEl>
                                      </p:cBhvr>
                                    </p:animEffect>
                                  </p:childTnLst>
                                </p:cTn>
                              </p:par>
                            </p:childTnLst>
                          </p:cTn>
                        </p:par>
                        <p:par>
                          <p:cTn id="29" fill="hold">
                            <p:stCondLst>
                              <p:cond delay="1250"/>
                            </p:stCondLst>
                            <p:childTnLst>
                              <p:par>
                                <p:cTn id="30" presetID="1" presetClass="mediacall" presetSubtype="0" fill="hold" nodeType="afterEffect">
                                  <p:stCondLst>
                                    <p:cond delay="0"/>
                                  </p:stCondLst>
                                  <p:childTnLst>
                                    <p:cmd type="call" cmd="playFrom(0.0)">
                                      <p:cBhvr>
                                        <p:cTn id="31" dur="7634"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13"/>
                    </p:tgtEl>
                  </p:cond>
                </p:stCondLst>
                <p:endSync evt="end" delay="0">
                  <p:rtn val="all"/>
                </p:endSync>
                <p:childTnLst>
                  <p:par>
                    <p:cTn id="33" fill="hold">
                      <p:stCondLst>
                        <p:cond delay="0"/>
                      </p:stCondLst>
                      <p:childTnLst>
                        <p:par>
                          <p:cTn id="34" fill="hold">
                            <p:stCondLst>
                              <p:cond delay="0"/>
                            </p:stCondLst>
                            <p:childTnLst>
                              <p:par>
                                <p:cTn id="35" presetID="2" presetClass="mediacall" presetSubtype="0" fill="hold" nodeType="clickEffect">
                                  <p:stCondLst>
                                    <p:cond delay="0"/>
                                  </p:stCondLst>
                                  <p:childTnLst>
                                    <p:cmd type="call" cmd="togglePause">
                                      <p:cBhvr>
                                        <p:cTn id="36" dur="1" fill="hold"/>
                                        <p:tgtEl>
                                          <p:spTgt spid="13"/>
                                        </p:tgtEl>
                                      </p:cBhvr>
                                    </p:cmd>
                                  </p:childTnLst>
                                </p:cTn>
                              </p:par>
                            </p:childTnLst>
                          </p:cTn>
                        </p:par>
                      </p:childTnLst>
                    </p:cTn>
                  </p:par>
                </p:childTnLst>
              </p:cTn>
              <p:nextCondLst>
                <p:cond evt="onClick" delay="0">
                  <p:tgtEl>
                    <p:spTgt spid="13"/>
                  </p:tgtEl>
                </p:cond>
              </p:nextCondLst>
            </p:seq>
            <p:video>
              <p:cMediaNode vol="80000">
                <p:cTn id="37" repeatCount="indefinite" fill="hold" display="0">
                  <p:stCondLst>
                    <p:cond delay="indefinite"/>
                  </p:stCondLst>
                </p:cTn>
                <p:tgtEl>
                  <p:spTgt spid="13"/>
                </p:tgtEl>
              </p:cMediaNode>
            </p:video>
          </p:childTnLst>
        </p:cTn>
      </p:par>
    </p:tnLst>
    <p:bldLst>
      <p:bldP spid="14" grpId="0" animBg="1"/>
      <p:bldP spid="15" grpId="0" build="p">
        <p:tmplLst>
          <p:tmpl lvl="1">
            <p:tnLst>
              <p:par>
                <p:cTn xmlns:p14="http://schemas.microsoft.com/office/powerpoint/2010/main" presetID="2" presetClass="entr" presetSubtype="2" fill="hold" nodeType="with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1+#ppt_w/2"/>
                          </p:val>
                        </p:tav>
                        <p:tav tm="100000">
                          <p:val>
                            <p:strVal val="#ppt_x"/>
                          </p:val>
                        </p:tav>
                      </p:tavLst>
                    </p:anim>
                    <p:anim calcmode="lin" valueType="num">
                      <p:cBhvr additive="base">
                        <p:cTn dur="500" fill="hold"/>
                        <p:tgtEl>
                          <p:spTgt spid="15"/>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Antet secțiune">
    <p:spTree>
      <p:nvGrpSpPr>
        <p:cNvPr id="1" name=""/>
        <p:cNvGrpSpPr/>
        <p:nvPr/>
      </p:nvGrpSpPr>
      <p:grpSpPr>
        <a:xfrm>
          <a:off x="0" y="0"/>
          <a:ext cx="0" cy="0"/>
          <a:chOff x="0" y="0"/>
          <a:chExt cx="0" cy="0"/>
        </a:xfrm>
      </p:grpSpPr>
      <p:sp>
        <p:nvSpPr>
          <p:cNvPr id="2" name="Title 1"/>
          <p:cNvSpPr>
            <a:spLocks noGrp="1"/>
          </p:cNvSpPr>
          <p:nvPr>
            <p:ph type="title"/>
          </p:nvPr>
        </p:nvSpPr>
        <p:spPr>
          <a:xfrm>
            <a:off x="2971800" y="1992354"/>
            <a:ext cx="5867400" cy="1970046"/>
          </a:xfrm>
        </p:spPr>
        <p:txBody>
          <a:bodyPr anchor="ctr">
            <a:normAutofit/>
          </a:bodyPr>
          <a:lstStyle>
            <a:lvl1pPr algn="l" eaLnBrk="1" latinLnBrk="0" hangingPunct="1">
              <a:defRPr kumimoji="0" lang="ro-RO" sz="3000" b="1" cap="all"/>
            </a:lvl1pPr>
          </a:lstStyle>
          <a:p>
            <a:pPr eaLnBrk="1" latinLnBrk="0" hangingPunct="1"/>
            <a:r>
              <a:rPr lang="ro-RO"/>
              <a:t>Faceți clic pentru a edita stilul de titlu coordonator</a:t>
            </a:r>
            <a:endParaRPr/>
          </a:p>
        </p:txBody>
      </p:sp>
      <p:sp>
        <p:nvSpPr>
          <p:cNvPr id="3" name="Text Placeholder 2"/>
          <p:cNvSpPr>
            <a:spLocks noGrp="1"/>
          </p:cNvSpPr>
          <p:nvPr>
            <p:ph type="body" idx="1"/>
          </p:nvPr>
        </p:nvSpPr>
        <p:spPr>
          <a:xfrm>
            <a:off x="381000" y="5105400"/>
            <a:ext cx="8229601" cy="375787"/>
          </a:xfrm>
        </p:spPr>
        <p:txBody>
          <a:bodyPr anchor="b">
            <a:normAutofit/>
          </a:bodyPr>
          <a:lstStyle>
            <a:lvl1pPr marL="0" indent="0" algn="r" eaLnBrk="1" latinLnBrk="0" hangingPunct="1">
              <a:buNone/>
              <a:defRPr kumimoji="0" lang="ro-RO" sz="1800">
                <a:solidFill>
                  <a:schemeClr val="tx1">
                    <a:lumMod val="65000"/>
                    <a:lumOff val="35000"/>
                  </a:schemeClr>
                </a:solidFill>
              </a:defRPr>
            </a:lvl1pPr>
            <a:lvl2pPr marL="457200" indent="0" eaLnBrk="1" latinLnBrk="0" hangingPunct="1">
              <a:buNone/>
              <a:defRPr kumimoji="0" lang="ro-RO" sz="1800">
                <a:solidFill>
                  <a:schemeClr val="tx1">
                    <a:tint val="75000"/>
                  </a:schemeClr>
                </a:solidFill>
              </a:defRPr>
            </a:lvl2pPr>
            <a:lvl3pPr marL="914400" indent="0" eaLnBrk="1" latinLnBrk="0" hangingPunct="1">
              <a:buNone/>
              <a:defRPr kumimoji="0" lang="ro-RO" sz="1600">
                <a:solidFill>
                  <a:schemeClr val="tx1">
                    <a:tint val="75000"/>
                  </a:schemeClr>
                </a:solidFill>
              </a:defRPr>
            </a:lvl3pPr>
            <a:lvl4pPr marL="1371600" indent="0" eaLnBrk="1" latinLnBrk="0" hangingPunct="1">
              <a:buNone/>
              <a:defRPr kumimoji="0" lang="ro-RO" sz="1400">
                <a:solidFill>
                  <a:schemeClr val="tx1">
                    <a:tint val="75000"/>
                  </a:schemeClr>
                </a:solidFill>
              </a:defRPr>
            </a:lvl4pPr>
            <a:lvl5pPr marL="1828800" indent="0" eaLnBrk="1" latinLnBrk="0" hangingPunct="1">
              <a:buNone/>
              <a:defRPr kumimoji="0" lang="ro-RO" sz="1400">
                <a:solidFill>
                  <a:schemeClr val="tx1">
                    <a:tint val="75000"/>
                  </a:schemeClr>
                </a:solidFill>
              </a:defRPr>
            </a:lvl5pPr>
            <a:lvl6pPr marL="2286000" indent="0" eaLnBrk="1" latinLnBrk="0" hangingPunct="1">
              <a:buNone/>
              <a:defRPr kumimoji="0" lang="ro-RO" sz="1400">
                <a:solidFill>
                  <a:schemeClr val="tx1">
                    <a:tint val="75000"/>
                  </a:schemeClr>
                </a:solidFill>
              </a:defRPr>
            </a:lvl6pPr>
            <a:lvl7pPr marL="2743200" indent="0" eaLnBrk="1" latinLnBrk="0" hangingPunct="1">
              <a:buNone/>
              <a:defRPr kumimoji="0" lang="ro-RO" sz="1400">
                <a:solidFill>
                  <a:schemeClr val="tx1">
                    <a:tint val="75000"/>
                  </a:schemeClr>
                </a:solidFill>
              </a:defRPr>
            </a:lvl7pPr>
            <a:lvl8pPr marL="3200400" indent="0" eaLnBrk="1" latinLnBrk="0" hangingPunct="1">
              <a:buNone/>
              <a:defRPr kumimoji="0" lang="ro-RO" sz="1400">
                <a:solidFill>
                  <a:schemeClr val="tx1">
                    <a:tint val="75000"/>
                  </a:schemeClr>
                </a:solidFill>
              </a:defRPr>
            </a:lvl8pPr>
            <a:lvl9pPr marL="3657600" indent="0" eaLnBrk="1" latinLnBrk="0" hangingPunct="1">
              <a:buNone/>
              <a:defRPr kumimoji="0" lang="ro-RO" sz="1400">
                <a:solidFill>
                  <a:schemeClr val="tx1">
                    <a:tint val="75000"/>
                  </a:schemeClr>
                </a:solidFill>
              </a:defRPr>
            </a:lvl9pPr>
          </a:lstStyle>
          <a:p>
            <a:pPr lvl="0" eaLnBrk="1" latinLnBrk="0" hangingPunct="1"/>
            <a:r>
              <a:rPr lang="ro-RO"/>
              <a:t>Editați stilurile de text coordonator</a:t>
            </a:r>
          </a:p>
        </p:txBody>
      </p:sp>
      <p:sp>
        <p:nvSpPr>
          <p:cNvPr id="5" name="Footer Placeholder 4"/>
          <p:cNvSpPr>
            <a:spLocks noGrp="1"/>
          </p:cNvSpPr>
          <p:nvPr>
            <p:ph type="ftr" sz="quarter" idx="11"/>
          </p:nvPr>
        </p:nvSpPr>
        <p:spPr/>
        <p:txBody>
          <a:bodyPr/>
          <a:lstStyle>
            <a:lvl1pPr eaLnBrk="1" latinLnBrk="0" hangingPunct="1">
              <a:defRPr kumimoji="0" lang="ro-RO">
                <a:solidFill>
                  <a:schemeClr val="tx1">
                    <a:lumMod val="85000"/>
                    <a:lumOff val="15000"/>
                  </a:schemeClr>
                </a:solidFill>
              </a:defRPr>
            </a:lvl1pPr>
          </a:lstStyle>
          <a:p>
            <a:endParaRPr kumimoji="0" lang="ro-RO"/>
          </a:p>
        </p:txBody>
      </p:sp>
      <p:sp>
        <p:nvSpPr>
          <p:cNvPr id="6" name="Slide Number Placeholder 5"/>
          <p:cNvSpPr>
            <a:spLocks noGrp="1"/>
          </p:cNvSpPr>
          <p:nvPr>
            <p:ph type="sldNum" sz="quarter" idx="12"/>
          </p:nvPr>
        </p:nvSpPr>
        <p:spPr/>
        <p:txBody>
          <a:bodyPr/>
          <a:lstStyle>
            <a:lvl1pPr eaLnBrk="1" latinLnBrk="0" hangingPunct="1">
              <a:defRPr kumimoji="0" lang="ro-RO">
                <a:solidFill>
                  <a:schemeClr val="tx1">
                    <a:lumMod val="85000"/>
                    <a:lumOff val="15000"/>
                  </a:schemeClr>
                </a:solidFill>
              </a:defRPr>
            </a:lvl1pPr>
          </a:lstStyle>
          <a:p>
            <a:fld id="{240D5ECE-8B49-45CD-BE81-EF81920D1969}" type="slidenum">
              <a:pPr/>
              <a:t>‹#›</a:t>
            </a:fld>
            <a:endParaRPr kumimoji="0" lang="ro-RO"/>
          </a:p>
        </p:txBody>
      </p:sp>
      <p:sp>
        <p:nvSpPr>
          <p:cNvPr id="7" name="Oval 6"/>
          <p:cNvSpPr/>
          <p:nvPr userDrawn="1"/>
        </p:nvSpPr>
        <p:spPr>
          <a:xfrm>
            <a:off x="762000" y="1946209"/>
            <a:ext cx="2057400" cy="2057400"/>
          </a:xfrm>
          <a:prstGeom prst="ellipse">
            <a:avLst/>
          </a:prstGeom>
          <a:gradFill flip="none" rotWithShape="1">
            <a:gsLst>
              <a:gs pos="0">
                <a:srgbClr val="F39C29"/>
              </a:gs>
              <a:gs pos="50000">
                <a:srgbClr val="F7931D"/>
              </a:gs>
              <a:gs pos="100000">
                <a:srgbClr val="FF6600"/>
              </a:gs>
            </a:gsLst>
            <a:path path="circle">
              <a:fillToRect l="50000" t="50000" r="50000" b="50000"/>
            </a:path>
            <a:tileRect/>
          </a:gradFill>
          <a:ln w="82550">
            <a:noFill/>
          </a:ln>
          <a:effectLst>
            <a:outerShdw blurRad="1524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0" lang="ro-RO"/>
              <a:t>             </a:t>
            </a:r>
          </a:p>
        </p:txBody>
      </p:sp>
      <p:sp>
        <p:nvSpPr>
          <p:cNvPr id="8" name="Rectangle 7"/>
          <p:cNvSpPr/>
          <p:nvPr userDrawn="1"/>
        </p:nvSpPr>
        <p:spPr>
          <a:xfrm>
            <a:off x="8686800" y="5265376"/>
            <a:ext cx="457200" cy="96672"/>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0" lang="ro-RO">
                <a:solidFill>
                  <a:srgbClr val="FF6600"/>
                </a:solidFill>
              </a:rPr>
              <a:t>           </a:t>
            </a:r>
          </a:p>
        </p:txBody>
      </p:sp>
      <p:sp>
        <p:nvSpPr>
          <p:cNvPr id="9" name="Oval 8"/>
          <p:cNvSpPr/>
          <p:nvPr userDrawn="1"/>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0" lang="ro-RO"/>
              <a:t>       </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436180" y="6126163"/>
            <a:ext cx="8250619" cy="731838"/>
          </a:xfrm>
          <a:prstGeom prst="rect">
            <a:avLst/>
          </a:prstGeom>
        </p:spPr>
      </p:pic>
      <p:sp>
        <p:nvSpPr>
          <p:cNvPr id="2" name="Title 1"/>
          <p:cNvSpPr>
            <a:spLocks noGrp="1"/>
          </p:cNvSpPr>
          <p:nvPr>
            <p:ph type="title"/>
          </p:nvPr>
        </p:nvSpPr>
        <p:spPr>
          <a:xfrm>
            <a:off x="436180" y="76200"/>
            <a:ext cx="8403020" cy="685800"/>
          </a:xfrm>
        </p:spPr>
        <p:txBody>
          <a:bodyPr anchor="ctr" anchorCtr="0">
            <a:normAutofit/>
          </a:bodyPr>
          <a:lstStyle>
            <a:lvl1pPr algn="l" eaLnBrk="1" latinLnBrk="0" hangingPunct="1">
              <a:defRPr kumimoji="0" lang="ro-RO" sz="3000" b="0">
                <a:solidFill>
                  <a:schemeClr val="tx1">
                    <a:lumMod val="85000"/>
                    <a:lumOff val="15000"/>
                  </a:schemeClr>
                </a:solidFill>
              </a:defRPr>
            </a:lvl1pPr>
          </a:lstStyle>
          <a:p>
            <a:pPr eaLnBrk="1" latinLnBrk="0" hangingPunct="1"/>
            <a:r>
              <a:rPr lang="ro-RO"/>
              <a:t>Faceți clic pentru a edita stilul de titlu coordonator</a:t>
            </a:r>
            <a:endParaRPr/>
          </a:p>
        </p:txBody>
      </p:sp>
      <p:sp>
        <p:nvSpPr>
          <p:cNvPr id="3" name="Content Placeholder 2"/>
          <p:cNvSpPr>
            <a:spLocks noGrp="1"/>
          </p:cNvSpPr>
          <p:nvPr>
            <p:ph idx="1"/>
          </p:nvPr>
        </p:nvSpPr>
        <p:spPr/>
        <p:txBody>
          <a:bodyPr/>
          <a:lstStyle>
            <a:lvl1pPr eaLnBrk="1" latinLnBrk="0" hangingPunct="1">
              <a:defRPr kumimoji="0" lang="ro-RO">
                <a:solidFill>
                  <a:schemeClr val="tx1">
                    <a:lumMod val="85000"/>
                    <a:lumOff val="15000"/>
                  </a:schemeClr>
                </a:solidFill>
              </a:defRPr>
            </a:lvl1pPr>
            <a:lvl2pPr eaLnBrk="1" latinLnBrk="0" hangingPunct="1">
              <a:defRPr kumimoji="0" lang="ro-RO">
                <a:solidFill>
                  <a:schemeClr val="tx1">
                    <a:lumMod val="85000"/>
                    <a:lumOff val="15000"/>
                  </a:schemeClr>
                </a:solidFill>
              </a:defRPr>
            </a:lvl2pPr>
            <a:lvl3pPr eaLnBrk="1" latinLnBrk="0" hangingPunct="1">
              <a:defRPr kumimoji="0" lang="ro-RO">
                <a:solidFill>
                  <a:schemeClr val="tx1">
                    <a:lumMod val="85000"/>
                    <a:lumOff val="15000"/>
                  </a:schemeClr>
                </a:solidFill>
              </a:defRPr>
            </a:lvl3pPr>
            <a:lvl4pPr eaLnBrk="1" latinLnBrk="0" hangingPunct="1">
              <a:defRPr kumimoji="0" lang="ro-RO">
                <a:solidFill>
                  <a:schemeClr val="tx1">
                    <a:lumMod val="85000"/>
                    <a:lumOff val="15000"/>
                  </a:schemeClr>
                </a:solidFill>
              </a:defRPr>
            </a:lvl4pPr>
            <a:lvl5pPr eaLnBrk="1" latinLnBrk="0" hangingPunct="1">
              <a:defRPr kumimoji="0" lang="ro-RO">
                <a:solidFill>
                  <a:schemeClr val="tx1">
                    <a:lumMod val="85000"/>
                    <a:lumOff val="15000"/>
                  </a:schemeClr>
                </a:solidFill>
              </a:defRPr>
            </a:lvl5pPr>
          </a:lstStyle>
          <a:p>
            <a:pPr lvl="0" eaLnBrk="1" latinLnBrk="0" hangingPunct="1"/>
            <a:r>
              <a:rPr lang="ro-RO"/>
              <a:t>Editați stilurile de text coordonator</a:t>
            </a:r>
          </a:p>
          <a:p>
            <a:pPr lvl="1" eaLnBrk="1" latinLnBrk="0" hangingPunct="1"/>
            <a:r>
              <a:rPr lang="ro-RO"/>
              <a:t>Al doilea nivel</a:t>
            </a:r>
          </a:p>
          <a:p>
            <a:pPr lvl="2" eaLnBrk="1" latinLnBrk="0" hangingPunct="1"/>
            <a:r>
              <a:rPr lang="ro-RO"/>
              <a:t>Al treilea nivel</a:t>
            </a:r>
          </a:p>
          <a:p>
            <a:pPr lvl="3" eaLnBrk="1" latinLnBrk="0" hangingPunct="1"/>
            <a:r>
              <a:rPr lang="ro-RO"/>
              <a:t>Al patrulea nivel</a:t>
            </a:r>
          </a:p>
          <a:p>
            <a:pPr lvl="4" eaLnBrk="1" latinLnBrk="0" hangingPunct="1"/>
            <a:r>
              <a:rPr lang="ro-RO"/>
              <a:t>Al cincilea nivel</a:t>
            </a:r>
            <a:endParaRPr/>
          </a:p>
        </p:txBody>
      </p:sp>
      <p:sp>
        <p:nvSpPr>
          <p:cNvPr id="4" name="Date Placeholder 3"/>
          <p:cNvSpPr>
            <a:spLocks noGrp="1"/>
          </p:cNvSpPr>
          <p:nvPr>
            <p:ph type="dt" sz="half" idx="10"/>
          </p:nvPr>
        </p:nvSpPr>
        <p:spPr/>
        <p:txBody>
          <a:bodyPr/>
          <a:lstStyle>
            <a:lvl1pPr eaLnBrk="1" latinLnBrk="0" hangingPunct="1">
              <a:defRPr kumimoji="0" lang="ro-RO">
                <a:solidFill>
                  <a:schemeClr val="tx1">
                    <a:lumMod val="85000"/>
                    <a:lumOff val="15000"/>
                  </a:schemeClr>
                </a:solidFill>
              </a:defRPr>
            </a:lvl1pPr>
          </a:lstStyle>
          <a:p>
            <a:fld id="{A258050E-B668-4FA7-85AD-C750C80A6E9B}" type="datetimeFigureOut">
              <a:pPr/>
              <a:t>20/10/17</a:t>
            </a:fld>
            <a:endParaRPr kumimoji="0" lang="ro-RO"/>
          </a:p>
        </p:txBody>
      </p:sp>
      <p:sp>
        <p:nvSpPr>
          <p:cNvPr id="5" name="Footer Placeholder 4"/>
          <p:cNvSpPr>
            <a:spLocks noGrp="1"/>
          </p:cNvSpPr>
          <p:nvPr>
            <p:ph type="ftr" sz="quarter" idx="11"/>
          </p:nvPr>
        </p:nvSpPr>
        <p:spPr/>
        <p:txBody>
          <a:bodyPr/>
          <a:lstStyle>
            <a:lvl1pPr eaLnBrk="1" latinLnBrk="0" hangingPunct="1">
              <a:defRPr kumimoji="0" lang="ro-RO">
                <a:solidFill>
                  <a:schemeClr val="tx1">
                    <a:lumMod val="85000"/>
                    <a:lumOff val="15000"/>
                  </a:schemeClr>
                </a:solidFill>
              </a:defRPr>
            </a:lvl1pPr>
          </a:lstStyle>
          <a:p>
            <a:endParaRPr kumimoji="0" lang="ro-RO"/>
          </a:p>
        </p:txBody>
      </p:sp>
      <p:sp>
        <p:nvSpPr>
          <p:cNvPr id="6" name="Slide Number Placeholder 5"/>
          <p:cNvSpPr>
            <a:spLocks noGrp="1"/>
          </p:cNvSpPr>
          <p:nvPr>
            <p:ph type="sldNum" sz="quarter" idx="12"/>
          </p:nvPr>
        </p:nvSpPr>
        <p:spPr/>
        <p:txBody>
          <a:bodyPr/>
          <a:lstStyle>
            <a:lvl1pPr eaLnBrk="1" latinLnBrk="0" hangingPunct="1">
              <a:defRPr kumimoji="0" lang="ro-RO">
                <a:solidFill>
                  <a:schemeClr val="tx1">
                    <a:lumMod val="85000"/>
                    <a:lumOff val="15000"/>
                  </a:schemeClr>
                </a:solidFill>
              </a:defRPr>
            </a:lvl1pPr>
          </a:lstStyle>
          <a:p>
            <a:fld id="{240D5ECE-8B49-45CD-BE81-EF81920D1969}" type="slidenum">
              <a:pPr/>
              <a:t>‹#›</a:t>
            </a:fld>
            <a:endParaRPr kumimoji="0" lang="ro-RO"/>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u și conținut: evidenție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latinLnBrk="0" hangingPunct="1"/>
            <a:r>
              <a:rPr lang="ro-RO"/>
              <a:t>Faceți clic pentru a edita stilul de titlu coordonator</a:t>
            </a:r>
            <a:endParaRPr/>
          </a:p>
        </p:txBody>
      </p:sp>
      <p:sp>
        <p:nvSpPr>
          <p:cNvPr id="3" name="Date Placeholder 2"/>
          <p:cNvSpPr>
            <a:spLocks noGrp="1"/>
          </p:cNvSpPr>
          <p:nvPr>
            <p:ph type="dt" sz="half" idx="10"/>
          </p:nvPr>
        </p:nvSpPr>
        <p:spPr/>
        <p:txBody>
          <a:bodyPr/>
          <a:lstStyle>
            <a:lvl1pPr eaLnBrk="1" latinLnBrk="0" hangingPunct="1">
              <a:defRPr kumimoji="0" lang="ro-RO">
                <a:solidFill>
                  <a:schemeClr val="tx1">
                    <a:lumMod val="85000"/>
                    <a:lumOff val="15000"/>
                  </a:schemeClr>
                </a:solidFill>
              </a:defRPr>
            </a:lvl1pPr>
          </a:lstStyle>
          <a:p>
            <a:fld id="{A258050E-B668-4FA7-85AD-C750C80A6E9B}" type="datetimeFigureOut">
              <a:pPr/>
              <a:t>20/10/17</a:t>
            </a:fld>
            <a:endParaRPr kumimoji="0" lang="ro-RO"/>
          </a:p>
        </p:txBody>
      </p:sp>
      <p:sp>
        <p:nvSpPr>
          <p:cNvPr id="4" name="Footer Placeholder 3"/>
          <p:cNvSpPr>
            <a:spLocks noGrp="1"/>
          </p:cNvSpPr>
          <p:nvPr>
            <p:ph type="ftr" sz="quarter" idx="11"/>
          </p:nvPr>
        </p:nvSpPr>
        <p:spPr/>
        <p:txBody>
          <a:bodyPr/>
          <a:lstStyle>
            <a:lvl1pPr eaLnBrk="1" latinLnBrk="0" hangingPunct="1">
              <a:defRPr kumimoji="0" lang="ro-RO">
                <a:solidFill>
                  <a:schemeClr val="tx1">
                    <a:lumMod val="85000"/>
                    <a:lumOff val="15000"/>
                  </a:schemeClr>
                </a:solidFill>
              </a:defRPr>
            </a:lvl1pPr>
          </a:lstStyle>
          <a:p>
            <a:endParaRPr kumimoji="0" lang="ro-RO"/>
          </a:p>
        </p:txBody>
      </p:sp>
      <p:sp>
        <p:nvSpPr>
          <p:cNvPr id="5" name="Slide Number Placeholder 4"/>
          <p:cNvSpPr>
            <a:spLocks noGrp="1"/>
          </p:cNvSpPr>
          <p:nvPr>
            <p:ph type="sldNum" sz="quarter" idx="12"/>
          </p:nvPr>
        </p:nvSpPr>
        <p:spPr/>
        <p:txBody>
          <a:bodyPr/>
          <a:lstStyle>
            <a:lvl1pPr eaLnBrk="1" latinLnBrk="0" hangingPunct="1">
              <a:defRPr kumimoji="0" lang="ro-RO">
                <a:solidFill>
                  <a:schemeClr val="tx1">
                    <a:lumMod val="85000"/>
                    <a:lumOff val="15000"/>
                  </a:schemeClr>
                </a:solidFill>
              </a:defRPr>
            </a:lvl1pPr>
          </a:lstStyle>
          <a:p>
            <a:fld id="{240D5ECE-8B49-45CD-BE81-EF81920D1969}" type="slidenum">
              <a:pPr/>
              <a:t>‹#›</a:t>
            </a:fld>
            <a:endParaRPr kumimoji="0" lang="ro-RO"/>
          </a:p>
        </p:txBody>
      </p:sp>
      <p:sp>
        <p:nvSpPr>
          <p:cNvPr id="6" name="Content Placeholder 2"/>
          <p:cNvSpPr>
            <a:spLocks noGrp="1"/>
          </p:cNvSpPr>
          <p:nvPr>
            <p:ph idx="1"/>
          </p:nvPr>
        </p:nvSpPr>
        <p:spPr>
          <a:xfrm>
            <a:off x="457200" y="1600200"/>
            <a:ext cx="8229600" cy="4525963"/>
          </a:xfrm>
        </p:spPr>
        <p:txBody>
          <a:bodyPr/>
          <a:lstStyle>
            <a:lvl1pPr eaLnBrk="1" latinLnBrk="0" hangingPunct="1">
              <a:defRPr kumimoji="0" lang="ro-RO">
                <a:solidFill>
                  <a:schemeClr val="tx1">
                    <a:lumMod val="85000"/>
                    <a:lumOff val="15000"/>
                  </a:schemeClr>
                </a:solidFill>
              </a:defRPr>
            </a:lvl1pPr>
            <a:lvl2pPr eaLnBrk="1" latinLnBrk="0" hangingPunct="1">
              <a:defRPr kumimoji="0" lang="ro-RO">
                <a:solidFill>
                  <a:schemeClr val="tx1">
                    <a:lumMod val="85000"/>
                    <a:lumOff val="15000"/>
                  </a:schemeClr>
                </a:solidFill>
              </a:defRPr>
            </a:lvl2pPr>
            <a:lvl3pPr eaLnBrk="1" latinLnBrk="0" hangingPunct="1">
              <a:defRPr kumimoji="0" lang="ro-RO">
                <a:solidFill>
                  <a:schemeClr val="tx1">
                    <a:lumMod val="85000"/>
                    <a:lumOff val="15000"/>
                  </a:schemeClr>
                </a:solidFill>
              </a:defRPr>
            </a:lvl3pPr>
            <a:lvl4pPr eaLnBrk="1" latinLnBrk="0" hangingPunct="1">
              <a:defRPr kumimoji="0" lang="ro-RO">
                <a:solidFill>
                  <a:schemeClr val="tx1">
                    <a:lumMod val="85000"/>
                    <a:lumOff val="15000"/>
                  </a:schemeClr>
                </a:solidFill>
              </a:defRPr>
            </a:lvl4pPr>
            <a:lvl5pPr eaLnBrk="1" latinLnBrk="0" hangingPunct="1">
              <a:defRPr kumimoji="0" lang="ro-RO">
                <a:solidFill>
                  <a:schemeClr val="tx1">
                    <a:lumMod val="85000"/>
                    <a:lumOff val="15000"/>
                  </a:schemeClr>
                </a:solidFill>
              </a:defRPr>
            </a:lvl5pPr>
          </a:lstStyle>
          <a:p>
            <a:pPr lvl="0" eaLnBrk="1" latinLnBrk="0" hangingPunct="1"/>
            <a:r>
              <a:rPr lang="ro-RO"/>
              <a:t>Editați stilurile de text coordonator</a:t>
            </a:r>
          </a:p>
          <a:p>
            <a:pPr lvl="1" eaLnBrk="1" latinLnBrk="0" hangingPunct="1"/>
            <a:r>
              <a:rPr lang="ro-RO"/>
              <a:t>Al doilea nivel</a:t>
            </a:r>
          </a:p>
          <a:p>
            <a:pPr lvl="2" eaLnBrk="1" latinLnBrk="0" hangingPunct="1"/>
            <a:r>
              <a:rPr lang="ro-RO"/>
              <a:t>Al treilea nivel</a:t>
            </a:r>
          </a:p>
          <a:p>
            <a:pPr lvl="3" eaLnBrk="1" latinLnBrk="0" hangingPunct="1"/>
            <a:r>
              <a:rPr lang="ro-RO"/>
              <a:t>Al patrulea nivel</a:t>
            </a:r>
          </a:p>
          <a:p>
            <a:pPr lvl="4" eaLnBrk="1" latinLnBrk="0" hangingPunct="1"/>
            <a:r>
              <a:rPr lang="ro-RO"/>
              <a:t>Al cincilea nivel</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sp>
        <p:nvSpPr>
          <p:cNvPr id="2" name="Title 1"/>
          <p:cNvSpPr>
            <a:spLocks noGrp="1"/>
          </p:cNvSpPr>
          <p:nvPr>
            <p:ph type="title"/>
          </p:nvPr>
        </p:nvSpPr>
        <p:spPr>
          <a:xfrm>
            <a:off x="380999" y="1"/>
            <a:ext cx="7068015" cy="838200"/>
          </a:xfrm>
        </p:spPr>
        <p:txBody>
          <a:bodyPr anchor="b">
            <a:normAutofit/>
          </a:bodyPr>
          <a:lstStyle>
            <a:lvl1pPr algn="l" eaLnBrk="1" latinLnBrk="0" hangingPunct="1">
              <a:defRPr kumimoji="0" lang="ro-RO" sz="2800">
                <a:solidFill>
                  <a:schemeClr val="bg1"/>
                </a:solidFill>
              </a:defRPr>
            </a:lvl1pPr>
          </a:lstStyle>
          <a:p>
            <a:pPr eaLnBrk="1" latinLnBrk="0" hangingPunct="1"/>
            <a:r>
              <a:rPr lang="ro-RO"/>
              <a:t>Faceți clic pentru a edita stilul de titlu coordonator</a:t>
            </a:r>
            <a:endParaRPr/>
          </a:p>
        </p:txBody>
      </p:sp>
      <p:sp>
        <p:nvSpPr>
          <p:cNvPr id="3" name="Content Placeholder 2"/>
          <p:cNvSpPr>
            <a:spLocks noGrp="1"/>
          </p:cNvSpPr>
          <p:nvPr>
            <p:ph sz="half" idx="1"/>
          </p:nvPr>
        </p:nvSpPr>
        <p:spPr>
          <a:xfrm>
            <a:off x="457200" y="1676402"/>
            <a:ext cx="4038600" cy="3971455"/>
          </a:xfrm>
        </p:spPr>
        <p:txBody>
          <a:bodyPr/>
          <a:lstStyle>
            <a:lvl1pPr eaLnBrk="1" latinLnBrk="0" hangingPunct="1">
              <a:defRPr kumimoji="0" lang="ro-RO" sz="2800">
                <a:solidFill>
                  <a:schemeClr val="tx1">
                    <a:lumMod val="85000"/>
                    <a:lumOff val="15000"/>
                  </a:schemeClr>
                </a:solidFill>
              </a:defRPr>
            </a:lvl1pPr>
            <a:lvl2pPr eaLnBrk="1" latinLnBrk="0" hangingPunct="1">
              <a:defRPr kumimoji="0" lang="ro-RO" sz="2400">
                <a:solidFill>
                  <a:schemeClr val="tx1">
                    <a:lumMod val="85000"/>
                    <a:lumOff val="15000"/>
                  </a:schemeClr>
                </a:solidFill>
              </a:defRPr>
            </a:lvl2pPr>
            <a:lvl3pPr eaLnBrk="1" latinLnBrk="0" hangingPunct="1">
              <a:defRPr kumimoji="0" lang="ro-RO" sz="2000">
                <a:solidFill>
                  <a:schemeClr val="tx1">
                    <a:lumMod val="85000"/>
                    <a:lumOff val="15000"/>
                  </a:schemeClr>
                </a:solidFill>
              </a:defRPr>
            </a:lvl3pPr>
            <a:lvl4pPr eaLnBrk="1" latinLnBrk="0" hangingPunct="1">
              <a:defRPr kumimoji="0" lang="ro-RO" sz="1800">
                <a:solidFill>
                  <a:schemeClr val="tx1">
                    <a:lumMod val="85000"/>
                    <a:lumOff val="15000"/>
                  </a:schemeClr>
                </a:solidFill>
              </a:defRPr>
            </a:lvl4pPr>
            <a:lvl5pPr eaLnBrk="1" latinLnBrk="0" hangingPunct="1">
              <a:defRPr kumimoji="0" lang="ro-RO" sz="1800">
                <a:solidFill>
                  <a:schemeClr val="tx1">
                    <a:lumMod val="85000"/>
                    <a:lumOff val="15000"/>
                  </a:schemeClr>
                </a:solidFill>
              </a:defRPr>
            </a:lvl5pPr>
            <a:lvl6pPr eaLnBrk="1" latinLnBrk="0" hangingPunct="1">
              <a:defRPr kumimoji="0" lang="ro-RO" sz="1800"/>
            </a:lvl6pPr>
            <a:lvl7pPr eaLnBrk="1" latinLnBrk="0" hangingPunct="1">
              <a:defRPr kumimoji="0" lang="ro-RO" sz="1800"/>
            </a:lvl7pPr>
            <a:lvl8pPr eaLnBrk="1" latinLnBrk="0" hangingPunct="1">
              <a:defRPr kumimoji="0" lang="ro-RO" sz="1800"/>
            </a:lvl8pPr>
            <a:lvl9pPr eaLnBrk="1" latinLnBrk="0" hangingPunct="1">
              <a:defRPr kumimoji="0" lang="ro-RO" sz="1800"/>
            </a:lvl9pPr>
          </a:lstStyle>
          <a:p>
            <a:pPr lvl="0" eaLnBrk="1" latinLnBrk="0" hangingPunct="1"/>
            <a:r>
              <a:rPr lang="ro-RO"/>
              <a:t>Editați stilurile de text coordonator</a:t>
            </a:r>
          </a:p>
          <a:p>
            <a:pPr lvl="1" eaLnBrk="1" latinLnBrk="0" hangingPunct="1"/>
            <a:r>
              <a:rPr lang="ro-RO"/>
              <a:t>Al doilea nivel</a:t>
            </a:r>
          </a:p>
          <a:p>
            <a:pPr lvl="2" eaLnBrk="1" latinLnBrk="0" hangingPunct="1"/>
            <a:r>
              <a:rPr lang="ro-RO"/>
              <a:t>Al treilea nivel</a:t>
            </a:r>
          </a:p>
          <a:p>
            <a:pPr lvl="3" eaLnBrk="1" latinLnBrk="0" hangingPunct="1"/>
            <a:r>
              <a:rPr lang="ro-RO"/>
              <a:t>Al patrulea nivel</a:t>
            </a:r>
          </a:p>
          <a:p>
            <a:pPr lvl="4" eaLnBrk="1" latinLnBrk="0" hangingPunct="1"/>
            <a:r>
              <a:rPr lang="ro-RO"/>
              <a:t>Al cincilea nivel</a:t>
            </a:r>
            <a:endParaRPr/>
          </a:p>
        </p:txBody>
      </p:sp>
      <p:sp>
        <p:nvSpPr>
          <p:cNvPr id="4" name="Content Placeholder 3"/>
          <p:cNvSpPr>
            <a:spLocks noGrp="1"/>
          </p:cNvSpPr>
          <p:nvPr>
            <p:ph sz="half" idx="2"/>
          </p:nvPr>
        </p:nvSpPr>
        <p:spPr>
          <a:xfrm>
            <a:off x="4648200" y="1676400"/>
            <a:ext cx="4038600" cy="3971454"/>
          </a:xfrm>
        </p:spPr>
        <p:txBody>
          <a:bodyPr/>
          <a:lstStyle>
            <a:lvl1pPr eaLnBrk="1" latinLnBrk="0" hangingPunct="1">
              <a:defRPr kumimoji="0" lang="ro-RO" sz="2800">
                <a:solidFill>
                  <a:schemeClr val="tx1">
                    <a:lumMod val="85000"/>
                    <a:lumOff val="15000"/>
                  </a:schemeClr>
                </a:solidFill>
              </a:defRPr>
            </a:lvl1pPr>
            <a:lvl2pPr eaLnBrk="1" latinLnBrk="0" hangingPunct="1">
              <a:defRPr kumimoji="0" lang="ro-RO" sz="2400">
                <a:solidFill>
                  <a:schemeClr val="tx1">
                    <a:lumMod val="85000"/>
                    <a:lumOff val="15000"/>
                  </a:schemeClr>
                </a:solidFill>
              </a:defRPr>
            </a:lvl2pPr>
            <a:lvl3pPr eaLnBrk="1" latinLnBrk="0" hangingPunct="1">
              <a:defRPr kumimoji="0" lang="ro-RO" sz="2000">
                <a:solidFill>
                  <a:schemeClr val="tx1">
                    <a:lumMod val="85000"/>
                    <a:lumOff val="15000"/>
                  </a:schemeClr>
                </a:solidFill>
              </a:defRPr>
            </a:lvl3pPr>
            <a:lvl4pPr eaLnBrk="1" latinLnBrk="0" hangingPunct="1">
              <a:defRPr kumimoji="0" lang="ro-RO" sz="1800">
                <a:solidFill>
                  <a:schemeClr val="tx1">
                    <a:lumMod val="85000"/>
                    <a:lumOff val="15000"/>
                  </a:schemeClr>
                </a:solidFill>
              </a:defRPr>
            </a:lvl4pPr>
            <a:lvl5pPr eaLnBrk="1" latinLnBrk="0" hangingPunct="1">
              <a:defRPr kumimoji="0" lang="ro-RO" sz="1800">
                <a:solidFill>
                  <a:schemeClr val="tx1">
                    <a:lumMod val="85000"/>
                    <a:lumOff val="15000"/>
                  </a:schemeClr>
                </a:solidFill>
              </a:defRPr>
            </a:lvl5pPr>
            <a:lvl6pPr eaLnBrk="1" latinLnBrk="0" hangingPunct="1">
              <a:defRPr kumimoji="0" lang="ro-RO" sz="1800"/>
            </a:lvl6pPr>
            <a:lvl7pPr eaLnBrk="1" latinLnBrk="0" hangingPunct="1">
              <a:defRPr kumimoji="0" lang="ro-RO" sz="1800"/>
            </a:lvl7pPr>
            <a:lvl8pPr eaLnBrk="1" latinLnBrk="0" hangingPunct="1">
              <a:defRPr kumimoji="0" lang="ro-RO" sz="1800"/>
            </a:lvl8pPr>
            <a:lvl9pPr eaLnBrk="1" latinLnBrk="0" hangingPunct="1">
              <a:defRPr kumimoji="0" lang="ro-RO" sz="1800"/>
            </a:lvl9pPr>
          </a:lstStyle>
          <a:p>
            <a:pPr lvl="0" eaLnBrk="1" latinLnBrk="0" hangingPunct="1"/>
            <a:r>
              <a:rPr lang="ro-RO"/>
              <a:t>Editați stilurile de text coordonator</a:t>
            </a:r>
          </a:p>
          <a:p>
            <a:pPr lvl="1" eaLnBrk="1" latinLnBrk="0" hangingPunct="1"/>
            <a:r>
              <a:rPr lang="ro-RO"/>
              <a:t>Al doilea nivel</a:t>
            </a:r>
          </a:p>
          <a:p>
            <a:pPr lvl="2" eaLnBrk="1" latinLnBrk="0" hangingPunct="1"/>
            <a:r>
              <a:rPr lang="ro-RO"/>
              <a:t>Al treilea nivel</a:t>
            </a:r>
          </a:p>
          <a:p>
            <a:pPr lvl="3" eaLnBrk="1" latinLnBrk="0" hangingPunct="1"/>
            <a:r>
              <a:rPr lang="ro-RO"/>
              <a:t>Al patrulea nivel</a:t>
            </a:r>
          </a:p>
          <a:p>
            <a:pPr lvl="4" eaLnBrk="1" latinLnBrk="0" hangingPunct="1"/>
            <a:r>
              <a:rPr lang="ro-RO"/>
              <a:t>Al cincilea nivel</a:t>
            </a:r>
            <a:endParaRPr/>
          </a:p>
        </p:txBody>
      </p:sp>
      <p:sp>
        <p:nvSpPr>
          <p:cNvPr id="5" name="Date Placeholder 4"/>
          <p:cNvSpPr>
            <a:spLocks noGrp="1"/>
          </p:cNvSpPr>
          <p:nvPr>
            <p:ph type="dt" sz="half" idx="10"/>
          </p:nvPr>
        </p:nvSpPr>
        <p:spPr/>
        <p:txBody>
          <a:bodyPr/>
          <a:lstStyle/>
          <a:p>
            <a:fld id="{A258050E-B668-4FA7-85AD-C750C80A6E9B}" type="datetimeFigureOut">
              <a:pPr/>
              <a:t>20/10/17</a:t>
            </a:fld>
            <a:endParaRPr kumimoji="0" lang="ro-RO"/>
          </a:p>
        </p:txBody>
      </p:sp>
      <p:sp>
        <p:nvSpPr>
          <p:cNvPr id="6" name="Footer Placeholder 5"/>
          <p:cNvSpPr>
            <a:spLocks noGrp="1"/>
          </p:cNvSpPr>
          <p:nvPr>
            <p:ph type="ftr" sz="quarter" idx="11"/>
          </p:nvPr>
        </p:nvSpPr>
        <p:spPr/>
        <p:txBody>
          <a:bodyPr/>
          <a:lstStyle/>
          <a:p>
            <a:endParaRPr kumimoji="0" lang="ro-RO"/>
          </a:p>
        </p:txBody>
      </p:sp>
      <p:sp>
        <p:nvSpPr>
          <p:cNvPr id="7" name="Slide Number Placeholder 6"/>
          <p:cNvSpPr>
            <a:spLocks noGrp="1"/>
          </p:cNvSpPr>
          <p:nvPr>
            <p:ph type="sldNum" sz="quarter" idx="12"/>
          </p:nvPr>
        </p:nvSpPr>
        <p:spPr/>
        <p:txBody>
          <a:bodyPr/>
          <a:lstStyle/>
          <a:p>
            <a:fld id="{240D5ECE-8B49-45CD-BE81-EF81920D1969}" type="slidenum">
              <a:pPr/>
              <a:t>‹#›</a:t>
            </a:fld>
            <a:endParaRPr kumimoji="0" lang="ro-R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eaLnBrk="1" latinLnBrk="0" hangingPunct="1">
              <a:defRPr kumimoji="0" lang="ro-RO">
                <a:solidFill>
                  <a:schemeClr val="bg1"/>
                </a:solidFill>
              </a:defRPr>
            </a:lvl1pPr>
          </a:lstStyle>
          <a:p>
            <a:fld id="{A258050E-B668-4FA7-85AD-C750C80A6E9B}" type="datetimeFigureOut">
              <a:pPr/>
              <a:t>20/10/17</a:t>
            </a:fld>
            <a:endParaRPr kumimoji="0" lang="ro-RO"/>
          </a:p>
        </p:txBody>
      </p:sp>
      <p:sp>
        <p:nvSpPr>
          <p:cNvPr id="4" name="Footer Placeholder 3"/>
          <p:cNvSpPr>
            <a:spLocks noGrp="1"/>
          </p:cNvSpPr>
          <p:nvPr>
            <p:ph type="ftr" sz="quarter" idx="11"/>
          </p:nvPr>
        </p:nvSpPr>
        <p:spPr/>
        <p:txBody>
          <a:bodyPr/>
          <a:lstStyle>
            <a:lvl1pPr eaLnBrk="1" latinLnBrk="0" hangingPunct="1">
              <a:defRPr kumimoji="0" lang="ro-RO">
                <a:solidFill>
                  <a:schemeClr val="bg1"/>
                </a:solidFill>
              </a:defRPr>
            </a:lvl1pPr>
          </a:lstStyle>
          <a:p>
            <a:endParaRPr kumimoji="0" lang="ro-RO"/>
          </a:p>
        </p:txBody>
      </p:sp>
      <p:sp>
        <p:nvSpPr>
          <p:cNvPr id="5" name="Slide Number Placeholder 4"/>
          <p:cNvSpPr>
            <a:spLocks noGrp="1"/>
          </p:cNvSpPr>
          <p:nvPr>
            <p:ph type="sldNum" sz="quarter" idx="12"/>
          </p:nvPr>
        </p:nvSpPr>
        <p:spPr/>
        <p:txBody>
          <a:bodyPr/>
          <a:lstStyle>
            <a:lvl1pPr eaLnBrk="1" latinLnBrk="0" hangingPunct="1">
              <a:defRPr kumimoji="0" lang="ro-RO">
                <a:solidFill>
                  <a:schemeClr val="bg1"/>
                </a:solidFill>
              </a:defRPr>
            </a:lvl1pPr>
          </a:lstStyle>
          <a:p>
            <a:fld id="{240D5ECE-8B49-45CD-BE81-EF81920D1969}" type="slidenum">
              <a:pPr/>
              <a:t>‹#›</a:t>
            </a:fld>
            <a:endParaRPr kumimoji="0" lang="ro-RO"/>
          </a:p>
        </p:txBody>
      </p:sp>
      <p:pic>
        <p:nvPicPr>
          <p:cNvPr id="6" name="Picture 5"/>
          <p:cNvPicPr>
            <a:picLocks noChangeAspect="1"/>
          </p:cNvPicPr>
          <p:nvPr userDrawn="1"/>
        </p:nvPicPr>
        <p:blipFill>
          <a:blip r:embed="rId2" cstate="print"/>
          <a:stretch>
            <a:fillRect/>
          </a:stretch>
        </p:blipFill>
        <p:spPr>
          <a:xfrm>
            <a:off x="0" y="762000"/>
            <a:ext cx="2445488" cy="2286000"/>
          </a:xfrm>
          <a:prstGeom prst="rect">
            <a:avLst/>
          </a:prstGeom>
        </p:spPr>
      </p:pic>
      <p:sp>
        <p:nvSpPr>
          <p:cNvPr id="2" name="Title 1"/>
          <p:cNvSpPr>
            <a:spLocks noGrp="1"/>
          </p:cNvSpPr>
          <p:nvPr>
            <p:ph type="title"/>
          </p:nvPr>
        </p:nvSpPr>
        <p:spPr>
          <a:xfrm>
            <a:off x="1124400" y="2077200"/>
            <a:ext cx="7010400" cy="1143000"/>
          </a:xfrm>
        </p:spPr>
        <p:txBody>
          <a:bodyPr/>
          <a:lstStyle>
            <a:lvl1pPr algn="l" eaLnBrk="1" latinLnBrk="0" hangingPunct="1">
              <a:defRPr kumimoji="0" lang="ro-RO"/>
            </a:lvl1pPr>
          </a:lstStyle>
          <a:p>
            <a:pPr eaLnBrk="1" latinLnBrk="0" hangingPunct="1"/>
            <a:r>
              <a:rPr lang="ro-RO"/>
              <a:t>Faceți clic pentru a edita stilul de titlu coordonator</a:t>
            </a:r>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oar titlu: evidențier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58050E-B668-4FA7-85AD-C750C80A6E9B}" type="datetimeFigureOut">
              <a:pPr/>
              <a:t>20/10/17</a:t>
            </a:fld>
            <a:endParaRPr kumimoji="0" lang="ro-RO"/>
          </a:p>
        </p:txBody>
      </p:sp>
      <p:sp>
        <p:nvSpPr>
          <p:cNvPr id="3" name="Footer Placeholder 2"/>
          <p:cNvSpPr>
            <a:spLocks noGrp="1"/>
          </p:cNvSpPr>
          <p:nvPr>
            <p:ph type="ftr" sz="quarter" idx="11"/>
          </p:nvPr>
        </p:nvSpPr>
        <p:spPr/>
        <p:txBody>
          <a:bodyPr/>
          <a:lstStyle/>
          <a:p>
            <a:endParaRPr kumimoji="0" lang="ro-RO"/>
          </a:p>
        </p:txBody>
      </p:sp>
      <p:sp>
        <p:nvSpPr>
          <p:cNvPr id="4" name="Slide Number Placeholder 3"/>
          <p:cNvSpPr>
            <a:spLocks noGrp="1"/>
          </p:cNvSpPr>
          <p:nvPr>
            <p:ph type="sldNum" sz="quarter" idx="12"/>
          </p:nvPr>
        </p:nvSpPr>
        <p:spPr/>
        <p:txBody>
          <a:bodyPr/>
          <a:lstStyle/>
          <a:p>
            <a:fld id="{240D5ECE-8B49-45CD-BE81-EF81920D1969}" type="slidenum">
              <a:pPr/>
              <a:t>‹#›</a:t>
            </a:fld>
            <a:endParaRPr kumimoji="0" lang="ro-RO"/>
          </a:p>
        </p:txBody>
      </p:sp>
      <p:sp>
        <p:nvSpPr>
          <p:cNvPr id="6" name="Title 1"/>
          <p:cNvSpPr>
            <a:spLocks noGrp="1"/>
          </p:cNvSpPr>
          <p:nvPr>
            <p:ph type="title" hasCustomPrompt="1"/>
          </p:nvPr>
        </p:nvSpPr>
        <p:spPr>
          <a:xfrm>
            <a:off x="290400" y="3081000"/>
            <a:ext cx="8686800" cy="1095600"/>
          </a:xfrm>
        </p:spPr>
        <p:txBody>
          <a:bodyPr>
            <a:normAutofit/>
          </a:bodyPr>
          <a:lstStyle>
            <a:lvl1pPr algn="ctr" eaLnBrk="1" latinLnBrk="0" hangingPunct="1">
              <a:defRPr kumimoji="0" lang="ro-RO" sz="4600" b="1" kern="1200" spc="-150" baseline="0">
                <a:ln>
                  <a:gradFill>
                    <a:gsLst>
                      <a:gs pos="0">
                        <a:schemeClr val="bg1"/>
                      </a:gs>
                      <a:gs pos="50000">
                        <a:schemeClr val="bg1">
                          <a:lumMod val="75000"/>
                        </a:schemeClr>
                      </a:gs>
                    </a:gsLst>
                    <a:lin ang="5400000" scaled="0"/>
                  </a:gradFill>
                </a:ln>
                <a:gradFill>
                  <a:gsLst>
                    <a:gs pos="11000">
                      <a:schemeClr val="bg1">
                        <a:lumMod val="75000"/>
                      </a:schemeClr>
                    </a:gs>
                    <a:gs pos="91000">
                      <a:schemeClr val="bg1"/>
                    </a:gs>
                  </a:gsLst>
                  <a:lin ang="16200000" scaled="1"/>
                </a:gradFill>
                <a:effectLst>
                  <a:outerShdw blurRad="38100" algn="ctr" rotWithShape="0">
                    <a:prstClr val="black">
                      <a:alpha val="25000"/>
                    </a:prstClr>
                  </a:outerShdw>
                  <a:reflection blurRad="6350" stA="60000" endA="900" endPos="58000" dir="5400000" sy="-100000" algn="bl" rotWithShape="0"/>
                </a:effectLst>
                <a:latin typeface="+mn-lt"/>
                <a:ea typeface="+mn-ea"/>
                <a:cs typeface="+mn-cs"/>
              </a:defRPr>
            </a:lvl1pPr>
          </a:lstStyle>
          <a:p>
            <a:r>
              <a:rPr kumimoji="0" lang="ro-RO"/>
              <a:t>Clic pentru editare stil titlu</a:t>
            </a:r>
          </a:p>
        </p:txBody>
      </p:sp>
      <p:sp>
        <p:nvSpPr>
          <p:cNvPr id="7" name="Text Placeholder 2"/>
          <p:cNvSpPr>
            <a:spLocks noGrp="1"/>
          </p:cNvSpPr>
          <p:nvPr>
            <p:ph type="body" idx="1"/>
          </p:nvPr>
        </p:nvSpPr>
        <p:spPr>
          <a:xfrm>
            <a:off x="283952" y="2424752"/>
            <a:ext cx="8694000" cy="639762"/>
          </a:xfrm>
        </p:spPr>
        <p:txBody>
          <a:bodyPr anchor="b">
            <a:normAutofit/>
          </a:bodyPr>
          <a:lstStyle>
            <a:lvl1pPr marL="0" indent="0" algn="ctr" eaLnBrk="1" latinLnBrk="0" hangingPunct="1">
              <a:buNone/>
              <a:defRPr kumimoji="0" lang="ro-RO" sz="2800" kern="1200">
                <a:solidFill>
                  <a:srgbClr val="2E507A">
                    <a:alpha val="81000"/>
                  </a:srgbClr>
                </a:solidFill>
                <a:latin typeface="+mn-lt"/>
                <a:ea typeface="+mn-ea"/>
                <a:cs typeface="+mn-cs"/>
              </a:defRPr>
            </a:lvl1pPr>
            <a:lvl2pPr marL="457200" indent="0" eaLnBrk="1" latinLnBrk="0" hangingPunct="1">
              <a:buNone/>
              <a:defRPr kumimoji="0" lang="ro-RO" sz="2000" b="1"/>
            </a:lvl2pPr>
            <a:lvl3pPr marL="914400" indent="0" eaLnBrk="1" latinLnBrk="0" hangingPunct="1">
              <a:buNone/>
              <a:defRPr kumimoji="0" lang="ro-RO" sz="1800" b="1"/>
            </a:lvl3pPr>
            <a:lvl4pPr marL="1371600" indent="0" eaLnBrk="1" latinLnBrk="0" hangingPunct="1">
              <a:buNone/>
              <a:defRPr kumimoji="0" lang="ro-RO" sz="1600" b="1"/>
            </a:lvl4pPr>
            <a:lvl5pPr marL="1828800" indent="0" eaLnBrk="1" latinLnBrk="0" hangingPunct="1">
              <a:buNone/>
              <a:defRPr kumimoji="0" lang="ro-RO" sz="1600" b="1"/>
            </a:lvl5pPr>
            <a:lvl6pPr marL="2286000" indent="0" eaLnBrk="1" latinLnBrk="0" hangingPunct="1">
              <a:buNone/>
              <a:defRPr kumimoji="0" lang="ro-RO" sz="1600" b="1"/>
            </a:lvl6pPr>
            <a:lvl7pPr marL="2743200" indent="0" eaLnBrk="1" latinLnBrk="0" hangingPunct="1">
              <a:buNone/>
              <a:defRPr kumimoji="0" lang="ro-RO" sz="1600" b="1"/>
            </a:lvl7pPr>
            <a:lvl8pPr marL="3200400" indent="0" eaLnBrk="1" latinLnBrk="0" hangingPunct="1">
              <a:buNone/>
              <a:defRPr kumimoji="0" lang="ro-RO" sz="1600" b="1"/>
            </a:lvl8pPr>
            <a:lvl9pPr marL="3657600" indent="0" eaLnBrk="1" latinLnBrk="0" hangingPunct="1">
              <a:buNone/>
              <a:defRPr kumimoji="0" lang="ro-RO" sz="1600" b="1"/>
            </a:lvl9pPr>
          </a:lstStyle>
          <a:p>
            <a:pPr lvl="0" eaLnBrk="1" latinLnBrk="0" hangingPunct="1"/>
            <a:r>
              <a:rPr lang="ro-RO"/>
              <a:t>Editați stilurile de text coordonator</a:t>
            </a:r>
          </a:p>
        </p:txBody>
      </p:sp>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u cu text ">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eaLnBrk="1" latinLnBrk="0" hangingPunct="1">
              <a:defRPr kumimoji="0" lang="ro-RO">
                <a:solidFill>
                  <a:schemeClr val="bg1"/>
                </a:solidFill>
              </a:defRPr>
            </a:lvl1pPr>
          </a:lstStyle>
          <a:p>
            <a:fld id="{A258050E-B668-4FA7-85AD-C750C80A6E9B}" type="datetimeFigureOut">
              <a:pPr/>
              <a:t>20/10/17</a:t>
            </a:fld>
            <a:endParaRPr kumimoji="0" lang="ro-RO"/>
          </a:p>
        </p:txBody>
      </p:sp>
      <p:sp>
        <p:nvSpPr>
          <p:cNvPr id="4" name="Footer Placeholder 3"/>
          <p:cNvSpPr>
            <a:spLocks noGrp="1"/>
          </p:cNvSpPr>
          <p:nvPr>
            <p:ph type="ftr" sz="quarter" idx="11"/>
          </p:nvPr>
        </p:nvSpPr>
        <p:spPr/>
        <p:txBody>
          <a:bodyPr/>
          <a:lstStyle>
            <a:lvl1pPr eaLnBrk="1" latinLnBrk="0" hangingPunct="1">
              <a:defRPr kumimoji="0" lang="ro-RO">
                <a:solidFill>
                  <a:schemeClr val="bg1"/>
                </a:solidFill>
              </a:defRPr>
            </a:lvl1pPr>
          </a:lstStyle>
          <a:p>
            <a:endParaRPr kumimoji="0" lang="ro-RO"/>
          </a:p>
        </p:txBody>
      </p:sp>
      <p:sp>
        <p:nvSpPr>
          <p:cNvPr id="5" name="Slide Number Placeholder 4"/>
          <p:cNvSpPr>
            <a:spLocks noGrp="1"/>
          </p:cNvSpPr>
          <p:nvPr>
            <p:ph type="sldNum" sz="quarter" idx="12"/>
          </p:nvPr>
        </p:nvSpPr>
        <p:spPr/>
        <p:txBody>
          <a:bodyPr/>
          <a:lstStyle>
            <a:lvl1pPr eaLnBrk="1" latinLnBrk="0" hangingPunct="1">
              <a:defRPr kumimoji="0" lang="ro-RO">
                <a:solidFill>
                  <a:schemeClr val="bg1"/>
                </a:solidFill>
              </a:defRPr>
            </a:lvl1pPr>
          </a:lstStyle>
          <a:p>
            <a:fld id="{240D5ECE-8B49-45CD-BE81-EF81920D1969}" type="slidenum">
              <a:pPr/>
              <a:t>‹#›</a:t>
            </a:fld>
            <a:endParaRPr kumimoji="0" lang="ro-RO"/>
          </a:p>
        </p:txBody>
      </p:sp>
      <p:sp>
        <p:nvSpPr>
          <p:cNvPr id="7" name="Rectangle 6"/>
          <p:cNvSpPr/>
          <p:nvPr userDrawn="1"/>
        </p:nvSpPr>
        <p:spPr>
          <a:xfrm>
            <a:off x="0" y="2895600"/>
            <a:ext cx="7543800" cy="2133600"/>
          </a:xfrm>
          <a:prstGeom prst="rect">
            <a:avLst/>
          </a:prstGeom>
          <a:gradFill flip="none" rotWithShape="1">
            <a:gsLst>
              <a:gs pos="63000">
                <a:schemeClr val="tx1">
                  <a:lumMod val="85000"/>
                  <a:lumOff val="15000"/>
                  <a:alpha val="49000"/>
                </a:schemeClr>
              </a:gs>
              <a:gs pos="100000">
                <a:schemeClr val="tx1">
                  <a:lumMod val="95000"/>
                  <a:lumOff val="5000"/>
                  <a:alpha val="56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0" lang="ro-RO"/>
          </a:p>
        </p:txBody>
      </p:sp>
      <p:sp>
        <p:nvSpPr>
          <p:cNvPr id="9" name="Title 1"/>
          <p:cNvSpPr>
            <a:spLocks noGrp="1"/>
          </p:cNvSpPr>
          <p:nvPr>
            <p:ph type="title"/>
          </p:nvPr>
        </p:nvSpPr>
        <p:spPr>
          <a:xfrm>
            <a:off x="414867" y="3200400"/>
            <a:ext cx="7010400" cy="1676400"/>
          </a:xfrm>
        </p:spPr>
        <p:txBody>
          <a:bodyPr>
            <a:normAutofit/>
          </a:bodyPr>
          <a:lstStyle>
            <a:lvl1pPr marL="0" algn="l" defTabSz="914400" rtl="0" eaLnBrk="1" latinLnBrk="0" hangingPunct="1">
              <a:defRPr kumimoji="0" lang="ro-RO" sz="4000" kern="1200">
                <a:solidFill>
                  <a:schemeClr val="bg1"/>
                </a:solidFill>
                <a:latin typeface="+mn-lt"/>
                <a:ea typeface="+mn-ea"/>
                <a:cs typeface="+mn-cs"/>
              </a:defRPr>
            </a:lvl1pPr>
          </a:lstStyle>
          <a:p>
            <a:pPr eaLnBrk="1" latinLnBrk="0" hangingPunct="1"/>
            <a:r>
              <a:rPr lang="ro-RO"/>
              <a:t>Faceți clic pentru a edita stilul de titlu coordonator</a:t>
            </a:r>
            <a:endParaRPr/>
          </a:p>
        </p:txBody>
      </p:sp>
      <p:sp>
        <p:nvSpPr>
          <p:cNvPr id="10" name="Text Placeholder 15"/>
          <p:cNvSpPr>
            <a:spLocks noGrp="1"/>
          </p:cNvSpPr>
          <p:nvPr>
            <p:ph type="body" sz="quarter" idx="14" hasCustomPrompt="1"/>
          </p:nvPr>
        </p:nvSpPr>
        <p:spPr>
          <a:xfrm>
            <a:off x="4648200" y="664780"/>
            <a:ext cx="4191000" cy="381000"/>
          </a:xfrm>
        </p:spPr>
        <p:txBody>
          <a:bodyPr>
            <a:normAutofit/>
          </a:bodyPr>
          <a:lstStyle>
            <a:lvl1pPr algn="r" eaLnBrk="1" latinLnBrk="0" hangingPunct="1">
              <a:buNone/>
              <a:defRPr kumimoji="0" lang="ro-RO" sz="1800" b="1" kern="1200">
                <a:solidFill>
                  <a:schemeClr val="bg1">
                    <a:lumMod val="65000"/>
                  </a:schemeClr>
                </a:solidFill>
                <a:latin typeface="Calibri" pitchFamily="34" charset="0"/>
                <a:ea typeface="+mn-ea"/>
                <a:cs typeface="+mn-cs"/>
              </a:defRPr>
            </a:lvl1pPr>
          </a:lstStyle>
          <a:p>
            <a:pPr lvl="0"/>
            <a:r>
              <a:rPr kumimoji="0" lang="ro-RO"/>
              <a:t>Clic pentru a edita stilul de subtitlu</a:t>
            </a:r>
          </a:p>
        </p:txBody>
      </p:sp>
    </p:spTree>
  </p:cSld>
  <p:clrMapOvr>
    <a:masterClrMapping/>
  </p:clrMapOvr>
  <mc:AlternateContent xmlns:mc="http://schemas.openxmlformats.org/markup-compatibility/2006" xmlns:p14="http://schemas.microsoft.com/office/powerpoint/2010/main">
    <mc:Choice Requires="p14">
      <p:transition spd="slow" p14:dur="2000">
        <p14:vortex/>
      </p:transition>
    </mc:Choice>
    <mc:Fallback xmlns="">
      <p:transition spd="slow">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7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25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utoUpdateAnimBg="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ținut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228600" y="609600"/>
            <a:ext cx="3008313" cy="825500"/>
          </a:xfrm>
        </p:spPr>
        <p:txBody>
          <a:bodyPr anchor="b"/>
          <a:lstStyle>
            <a:lvl1pPr algn="l" eaLnBrk="1" latinLnBrk="0" hangingPunct="1">
              <a:defRPr kumimoji="0" lang="ro-RO" sz="2000" b="1"/>
            </a:lvl1pPr>
          </a:lstStyle>
          <a:p>
            <a:pPr eaLnBrk="1" latinLnBrk="0" hangingPunct="1"/>
            <a:r>
              <a:rPr lang="ro-RO"/>
              <a:t>Faceți clic pentru a edita stilul de titlu coordonator</a:t>
            </a:r>
            <a:endParaRPr/>
          </a:p>
        </p:txBody>
      </p:sp>
      <p:sp>
        <p:nvSpPr>
          <p:cNvPr id="3" name="Content Placeholder 2"/>
          <p:cNvSpPr>
            <a:spLocks noGrp="1"/>
          </p:cNvSpPr>
          <p:nvPr>
            <p:ph idx="1"/>
          </p:nvPr>
        </p:nvSpPr>
        <p:spPr>
          <a:xfrm>
            <a:off x="3803650" y="609600"/>
            <a:ext cx="5111750" cy="5334000"/>
          </a:xfrm>
        </p:spPr>
        <p:txBody>
          <a:bodyPr/>
          <a:lstStyle>
            <a:lvl1pPr eaLnBrk="1" latinLnBrk="0" hangingPunct="1">
              <a:defRPr kumimoji="0" lang="ro-RO" sz="2800">
                <a:solidFill>
                  <a:schemeClr val="bg1"/>
                </a:solidFill>
              </a:defRPr>
            </a:lvl1pPr>
            <a:lvl2pPr eaLnBrk="1" latinLnBrk="0" hangingPunct="1">
              <a:defRPr kumimoji="0" lang="ro-RO" sz="2800">
                <a:solidFill>
                  <a:schemeClr val="bg1"/>
                </a:solidFill>
              </a:defRPr>
            </a:lvl2pPr>
            <a:lvl3pPr eaLnBrk="1" latinLnBrk="0" hangingPunct="1">
              <a:defRPr kumimoji="0" lang="ro-RO" sz="2400">
                <a:solidFill>
                  <a:schemeClr val="bg1"/>
                </a:solidFill>
              </a:defRPr>
            </a:lvl3pPr>
            <a:lvl4pPr eaLnBrk="1" latinLnBrk="0" hangingPunct="1">
              <a:defRPr kumimoji="0" lang="ro-RO" sz="2000">
                <a:solidFill>
                  <a:schemeClr val="bg1"/>
                </a:solidFill>
              </a:defRPr>
            </a:lvl4pPr>
            <a:lvl5pPr eaLnBrk="1" latinLnBrk="0" hangingPunct="1">
              <a:defRPr kumimoji="0" lang="ro-RO" sz="2000">
                <a:solidFill>
                  <a:schemeClr val="bg1"/>
                </a:solidFill>
              </a:defRPr>
            </a:lvl5pPr>
            <a:lvl6pPr eaLnBrk="1" latinLnBrk="0" hangingPunct="1">
              <a:defRPr kumimoji="0" lang="ro-RO" sz="2000"/>
            </a:lvl6pPr>
            <a:lvl7pPr eaLnBrk="1" latinLnBrk="0" hangingPunct="1">
              <a:defRPr kumimoji="0" lang="ro-RO" sz="2000"/>
            </a:lvl7pPr>
            <a:lvl8pPr eaLnBrk="1" latinLnBrk="0" hangingPunct="1">
              <a:defRPr kumimoji="0" lang="ro-RO" sz="2000"/>
            </a:lvl8pPr>
            <a:lvl9pPr eaLnBrk="1" latinLnBrk="0" hangingPunct="1">
              <a:defRPr kumimoji="0" lang="ro-RO" sz="2000"/>
            </a:lvl9pPr>
          </a:lstStyle>
          <a:p>
            <a:pPr lvl="0" eaLnBrk="1" latinLnBrk="0" hangingPunct="1"/>
            <a:r>
              <a:rPr lang="ro-RO"/>
              <a:t>Editați stilurile de text coordonator</a:t>
            </a:r>
          </a:p>
          <a:p>
            <a:pPr lvl="1" eaLnBrk="1" latinLnBrk="0" hangingPunct="1"/>
            <a:r>
              <a:rPr lang="ro-RO"/>
              <a:t>Al doilea nivel</a:t>
            </a:r>
          </a:p>
          <a:p>
            <a:pPr lvl="2" eaLnBrk="1" latinLnBrk="0" hangingPunct="1"/>
            <a:r>
              <a:rPr lang="ro-RO"/>
              <a:t>Al treilea nivel</a:t>
            </a:r>
          </a:p>
          <a:p>
            <a:pPr lvl="3" eaLnBrk="1" latinLnBrk="0" hangingPunct="1"/>
            <a:r>
              <a:rPr lang="ro-RO"/>
              <a:t>Al patrulea nivel</a:t>
            </a:r>
          </a:p>
          <a:p>
            <a:pPr lvl="4" eaLnBrk="1" latinLnBrk="0" hangingPunct="1"/>
            <a:r>
              <a:rPr lang="ro-RO"/>
              <a:t>Al cincilea nivel</a:t>
            </a:r>
            <a:endParaRPr/>
          </a:p>
        </p:txBody>
      </p:sp>
      <p:sp>
        <p:nvSpPr>
          <p:cNvPr id="4" name="Text Placeholder 3"/>
          <p:cNvSpPr>
            <a:spLocks noGrp="1"/>
          </p:cNvSpPr>
          <p:nvPr>
            <p:ph type="body" sz="half" idx="2"/>
          </p:nvPr>
        </p:nvSpPr>
        <p:spPr>
          <a:xfrm>
            <a:off x="228600" y="1435101"/>
            <a:ext cx="3008313" cy="3822699"/>
          </a:xfrm>
        </p:spPr>
        <p:txBody>
          <a:bodyPr/>
          <a:lstStyle>
            <a:lvl1pPr marL="0" indent="0" eaLnBrk="1" latinLnBrk="0" hangingPunct="1">
              <a:buNone/>
              <a:defRPr kumimoji="0" lang="ro-RO" sz="1400">
                <a:solidFill>
                  <a:schemeClr val="tx1">
                    <a:lumMod val="75000"/>
                    <a:lumOff val="25000"/>
                  </a:schemeClr>
                </a:solidFill>
              </a:defRPr>
            </a:lvl1pPr>
            <a:lvl2pPr marL="457200" indent="0" eaLnBrk="1" latinLnBrk="0" hangingPunct="1">
              <a:buNone/>
              <a:defRPr kumimoji="0" lang="ro-RO" sz="1200"/>
            </a:lvl2pPr>
            <a:lvl3pPr marL="914400" indent="0" eaLnBrk="1" latinLnBrk="0" hangingPunct="1">
              <a:buNone/>
              <a:defRPr kumimoji="0" lang="ro-RO" sz="1000"/>
            </a:lvl3pPr>
            <a:lvl4pPr marL="1371600" indent="0" eaLnBrk="1" latinLnBrk="0" hangingPunct="1">
              <a:buNone/>
              <a:defRPr kumimoji="0" lang="ro-RO" sz="900"/>
            </a:lvl4pPr>
            <a:lvl5pPr marL="1828800" indent="0" eaLnBrk="1" latinLnBrk="0" hangingPunct="1">
              <a:buNone/>
              <a:defRPr kumimoji="0" lang="ro-RO" sz="900"/>
            </a:lvl5pPr>
            <a:lvl6pPr marL="2286000" indent="0" eaLnBrk="1" latinLnBrk="0" hangingPunct="1">
              <a:buNone/>
              <a:defRPr kumimoji="0" lang="ro-RO" sz="900"/>
            </a:lvl6pPr>
            <a:lvl7pPr marL="2743200" indent="0" eaLnBrk="1" latinLnBrk="0" hangingPunct="1">
              <a:buNone/>
              <a:defRPr kumimoji="0" lang="ro-RO" sz="900"/>
            </a:lvl7pPr>
            <a:lvl8pPr marL="3200400" indent="0" eaLnBrk="1" latinLnBrk="0" hangingPunct="1">
              <a:buNone/>
              <a:defRPr kumimoji="0" lang="ro-RO" sz="900"/>
            </a:lvl8pPr>
            <a:lvl9pPr marL="3657600" indent="0" eaLnBrk="1" latinLnBrk="0" hangingPunct="1">
              <a:buNone/>
              <a:defRPr kumimoji="0" lang="ro-RO" sz="900"/>
            </a:lvl9pPr>
          </a:lstStyle>
          <a:p>
            <a:pPr lvl="0" eaLnBrk="1" latinLnBrk="0" hangingPunct="1"/>
            <a:r>
              <a:rPr lang="ro-RO"/>
              <a:t>Editați stilurile de text coordonator</a:t>
            </a:r>
          </a:p>
        </p:txBody>
      </p:sp>
      <p:sp>
        <p:nvSpPr>
          <p:cNvPr id="5" name="Date Placeholder 4"/>
          <p:cNvSpPr>
            <a:spLocks noGrp="1"/>
          </p:cNvSpPr>
          <p:nvPr>
            <p:ph type="dt" sz="half" idx="10"/>
          </p:nvPr>
        </p:nvSpPr>
        <p:spPr/>
        <p:txBody>
          <a:bodyPr/>
          <a:lstStyle>
            <a:lvl1pPr eaLnBrk="1" latinLnBrk="0" hangingPunct="1">
              <a:defRPr kumimoji="0" lang="ro-RO">
                <a:solidFill>
                  <a:schemeClr val="bg1"/>
                </a:solidFill>
              </a:defRPr>
            </a:lvl1pPr>
          </a:lstStyle>
          <a:p>
            <a:fld id="{A258050E-B668-4FA7-85AD-C750C80A6E9B}" type="datetimeFigureOut">
              <a:pPr/>
              <a:t>20/10/17</a:t>
            </a:fld>
            <a:endParaRPr kumimoji="0" lang="ro-RO"/>
          </a:p>
        </p:txBody>
      </p:sp>
      <p:sp>
        <p:nvSpPr>
          <p:cNvPr id="6" name="Footer Placeholder 5"/>
          <p:cNvSpPr>
            <a:spLocks noGrp="1"/>
          </p:cNvSpPr>
          <p:nvPr>
            <p:ph type="ftr" sz="quarter" idx="11"/>
          </p:nvPr>
        </p:nvSpPr>
        <p:spPr/>
        <p:txBody>
          <a:bodyPr/>
          <a:lstStyle>
            <a:lvl1pPr eaLnBrk="1" latinLnBrk="0" hangingPunct="1">
              <a:defRPr kumimoji="0" lang="ro-RO">
                <a:solidFill>
                  <a:schemeClr val="bg1"/>
                </a:solidFill>
              </a:defRPr>
            </a:lvl1pPr>
          </a:lstStyle>
          <a:p>
            <a:endParaRPr kumimoji="0" lang="ro-RO"/>
          </a:p>
        </p:txBody>
      </p:sp>
      <p:sp>
        <p:nvSpPr>
          <p:cNvPr id="7" name="Slide Number Placeholder 6"/>
          <p:cNvSpPr>
            <a:spLocks noGrp="1"/>
          </p:cNvSpPr>
          <p:nvPr>
            <p:ph type="sldNum" sz="quarter" idx="12"/>
          </p:nvPr>
        </p:nvSpPr>
        <p:spPr/>
        <p:txBody>
          <a:bodyPr/>
          <a:lstStyle>
            <a:lvl1pPr eaLnBrk="1" latinLnBrk="0" hangingPunct="1">
              <a:defRPr kumimoji="0" lang="ro-RO">
                <a:solidFill>
                  <a:schemeClr val="bg1"/>
                </a:solidFill>
              </a:defRPr>
            </a:lvl1pPr>
          </a:lstStyle>
          <a:p>
            <a:fld id="{240D5ECE-8B49-45CD-BE81-EF81920D1969}" type="slidenum">
              <a:pPr/>
              <a:t>‹#›</a:t>
            </a:fld>
            <a:endParaRPr kumimoji="0" lang="ro-R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ișier media cu legendă">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eaLnBrk="1" latinLnBrk="0" hangingPunct="1">
              <a:defRPr kumimoji="0" lang="ro-RO">
                <a:solidFill>
                  <a:schemeClr val="bg1"/>
                </a:solidFill>
              </a:defRPr>
            </a:lvl1pPr>
          </a:lstStyle>
          <a:p>
            <a:fld id="{A258050E-B668-4FA7-85AD-C750C80A6E9B}" type="datetimeFigureOut">
              <a:pPr/>
              <a:t>20/10/17</a:t>
            </a:fld>
            <a:endParaRPr kumimoji="0" lang="ro-RO"/>
          </a:p>
        </p:txBody>
      </p:sp>
      <p:sp>
        <p:nvSpPr>
          <p:cNvPr id="4" name="Footer Placeholder 3"/>
          <p:cNvSpPr>
            <a:spLocks noGrp="1"/>
          </p:cNvSpPr>
          <p:nvPr>
            <p:ph type="ftr" sz="quarter" idx="11"/>
          </p:nvPr>
        </p:nvSpPr>
        <p:spPr/>
        <p:txBody>
          <a:bodyPr/>
          <a:lstStyle>
            <a:lvl1pPr eaLnBrk="1" latinLnBrk="0" hangingPunct="1">
              <a:defRPr kumimoji="0" lang="ro-RO">
                <a:solidFill>
                  <a:schemeClr val="bg1"/>
                </a:solidFill>
              </a:defRPr>
            </a:lvl1pPr>
          </a:lstStyle>
          <a:p>
            <a:endParaRPr kumimoji="0" lang="ro-RO"/>
          </a:p>
        </p:txBody>
      </p:sp>
      <p:sp>
        <p:nvSpPr>
          <p:cNvPr id="5" name="Slide Number Placeholder 4"/>
          <p:cNvSpPr>
            <a:spLocks noGrp="1"/>
          </p:cNvSpPr>
          <p:nvPr>
            <p:ph type="sldNum" sz="quarter" idx="12"/>
          </p:nvPr>
        </p:nvSpPr>
        <p:spPr/>
        <p:txBody>
          <a:bodyPr/>
          <a:lstStyle>
            <a:lvl1pPr eaLnBrk="1" latinLnBrk="0" hangingPunct="1">
              <a:defRPr kumimoji="0" lang="ro-RO">
                <a:solidFill>
                  <a:schemeClr val="bg1"/>
                </a:solidFill>
              </a:defRPr>
            </a:lvl1pPr>
          </a:lstStyle>
          <a:p>
            <a:fld id="{240D5ECE-8B49-45CD-BE81-EF81920D1969}" type="slidenum">
              <a:pPr/>
              <a:t>‹#›</a:t>
            </a:fld>
            <a:endParaRPr kumimoji="0" lang="ro-RO"/>
          </a:p>
        </p:txBody>
      </p:sp>
      <p:sp>
        <p:nvSpPr>
          <p:cNvPr id="6" name="Rectangle 5"/>
          <p:cNvSpPr/>
          <p:nvPr userDrawn="1"/>
        </p:nvSpPr>
        <p:spPr>
          <a:xfrm>
            <a:off x="595263" y="4800600"/>
            <a:ext cx="4873752" cy="685800"/>
          </a:xfrm>
          <a:prstGeom prst="rect">
            <a:avLst/>
          </a:pr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0" lang="ro-RO" b="1">
              <a:latin typeface="Georgia" pitchFamily="18" charset="0"/>
            </a:endParaRPr>
          </a:p>
        </p:txBody>
      </p:sp>
      <p:sp>
        <p:nvSpPr>
          <p:cNvPr id="7" name="Title 1"/>
          <p:cNvSpPr>
            <a:spLocks noGrp="1"/>
          </p:cNvSpPr>
          <p:nvPr>
            <p:ph type="title"/>
          </p:nvPr>
        </p:nvSpPr>
        <p:spPr>
          <a:xfrm>
            <a:off x="606552" y="4800600"/>
            <a:ext cx="4809244" cy="566738"/>
          </a:xfrm>
        </p:spPr>
        <p:txBody>
          <a:bodyPr anchor="b">
            <a:normAutofit/>
          </a:bodyPr>
          <a:lstStyle>
            <a:lvl1pPr algn="ctr" eaLnBrk="1" latinLnBrk="0" hangingPunct="1">
              <a:defRPr kumimoji="0" lang="ro-RO" sz="1800" b="0" i="1">
                <a:solidFill>
                  <a:schemeClr val="bg1">
                    <a:lumMod val="85000"/>
                  </a:schemeClr>
                </a:solidFill>
                <a:latin typeface="Georgia" pitchFamily="18" charset="0"/>
              </a:defRPr>
            </a:lvl1pPr>
          </a:lstStyle>
          <a:p>
            <a:pPr eaLnBrk="1" latinLnBrk="0" hangingPunct="1"/>
            <a:r>
              <a:rPr lang="ro-RO"/>
              <a:t>Faceți clic pentru a edita stilul de titlu coordonator</a:t>
            </a:r>
            <a:endParaRPr/>
          </a:p>
        </p:txBody>
      </p:sp>
      <p:sp>
        <p:nvSpPr>
          <p:cNvPr id="9" name="Media Placeholder 8"/>
          <p:cNvSpPr>
            <a:spLocks noGrp="1"/>
          </p:cNvSpPr>
          <p:nvPr>
            <p:ph type="media" sz="quarter" idx="13"/>
          </p:nvPr>
        </p:nvSpPr>
        <p:spPr>
          <a:xfrm>
            <a:off x="587022" y="838200"/>
            <a:ext cx="4873752" cy="3812822"/>
          </a:xfrm>
        </p:spPr>
        <p:txBody>
          <a:bodyPr/>
          <a:lstStyle>
            <a:lvl1pPr eaLnBrk="1" latinLnBrk="0" hangingPunct="1">
              <a:buNone/>
              <a:defRPr kumimoji="0" lang="ro-RO"/>
            </a:lvl1pPr>
          </a:lstStyle>
          <a:p>
            <a:pPr eaLnBrk="1" latinLnBrk="0" hangingPunct="1"/>
            <a:r>
              <a:rPr lang="ro-RO"/>
              <a:t>Faceți clic pe pictogramă pentru a adăuga media</a:t>
            </a:r>
            <a:endParaRPr/>
          </a:p>
        </p:txBody>
      </p:sp>
      <p:sp>
        <p:nvSpPr>
          <p:cNvPr id="11" name="Text Placeholder 10"/>
          <p:cNvSpPr>
            <a:spLocks noGrp="1"/>
          </p:cNvSpPr>
          <p:nvPr>
            <p:ph type="body" sz="quarter" idx="14"/>
          </p:nvPr>
        </p:nvSpPr>
        <p:spPr>
          <a:xfrm>
            <a:off x="5776863" y="838200"/>
            <a:ext cx="2819400" cy="4636911"/>
          </a:xfrm>
        </p:spPr>
        <p:txBody>
          <a:bodyPr>
            <a:normAutofit/>
          </a:bodyPr>
          <a:lstStyle>
            <a:lvl1pPr marL="0" indent="0" algn="l" eaLnBrk="1" latinLnBrk="0" hangingPunct="1">
              <a:buNone/>
              <a:defRPr kumimoji="0" lang="ro-RO" sz="2400">
                <a:solidFill>
                  <a:schemeClr val="bg1"/>
                </a:solidFill>
              </a:defRPr>
            </a:lvl1pPr>
          </a:lstStyle>
          <a:p>
            <a:pPr lvl="0" eaLnBrk="1" latinLnBrk="0" hangingPunct="1"/>
            <a:r>
              <a:rPr lang="ro-RO"/>
              <a:t>Editați stilurile de text coordonator</a:t>
            </a:r>
          </a:p>
        </p:txBody>
      </p:sp>
    </p:spTree>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Imagine cu legendă">
    <p:spTree>
      <p:nvGrpSpPr>
        <p:cNvPr id="1" name=""/>
        <p:cNvGrpSpPr/>
        <p:nvPr/>
      </p:nvGrpSpPr>
      <p:grpSpPr>
        <a:xfrm>
          <a:off x="0" y="0"/>
          <a:ext cx="0" cy="0"/>
          <a:chOff x="0" y="0"/>
          <a:chExt cx="0" cy="0"/>
        </a:xfrm>
      </p:grpSpPr>
      <p:sp>
        <p:nvSpPr>
          <p:cNvPr id="8" name="Rectangle 7"/>
          <p:cNvSpPr/>
          <p:nvPr userDrawn="1"/>
        </p:nvSpPr>
        <p:spPr>
          <a:xfrm>
            <a:off x="1792800" y="4800600"/>
            <a:ext cx="5500800" cy="685800"/>
          </a:xfrm>
          <a:prstGeom prst="rect">
            <a:avLst/>
          </a:pr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0" lang="ro-RO" b="1">
              <a:latin typeface="Georgia" pitchFamily="18" charset="0"/>
            </a:endParaRPr>
          </a:p>
        </p:txBody>
      </p:sp>
      <p:sp>
        <p:nvSpPr>
          <p:cNvPr id="2" name="Title 1"/>
          <p:cNvSpPr>
            <a:spLocks noGrp="1"/>
          </p:cNvSpPr>
          <p:nvPr>
            <p:ph type="title"/>
          </p:nvPr>
        </p:nvSpPr>
        <p:spPr>
          <a:xfrm>
            <a:off x="1792288" y="4800600"/>
            <a:ext cx="5486400" cy="566738"/>
          </a:xfrm>
        </p:spPr>
        <p:txBody>
          <a:bodyPr anchor="b">
            <a:normAutofit/>
          </a:bodyPr>
          <a:lstStyle>
            <a:lvl1pPr algn="ctr" eaLnBrk="1" latinLnBrk="0" hangingPunct="1">
              <a:defRPr kumimoji="0" lang="ro-RO" sz="1800" b="0" i="1">
                <a:solidFill>
                  <a:schemeClr val="bg1">
                    <a:lumMod val="85000"/>
                  </a:schemeClr>
                </a:solidFill>
                <a:latin typeface="Georgia" pitchFamily="18" charset="0"/>
              </a:defRPr>
            </a:lvl1pPr>
          </a:lstStyle>
          <a:p>
            <a:pPr eaLnBrk="1" latinLnBrk="0" hangingPunct="1"/>
            <a:r>
              <a:rPr lang="ro-RO"/>
              <a:t>Faceți clic pentru a edita stilul de titlu coordonator</a:t>
            </a:r>
            <a:endParaRPr/>
          </a:p>
        </p:txBody>
      </p:sp>
      <p:sp>
        <p:nvSpPr>
          <p:cNvPr id="3" name="Picture Placeholder 2"/>
          <p:cNvSpPr>
            <a:spLocks noGrp="1"/>
          </p:cNvSpPr>
          <p:nvPr>
            <p:ph type="pic" idx="1"/>
          </p:nvPr>
        </p:nvSpPr>
        <p:spPr>
          <a:xfrm>
            <a:off x="1792288" y="612775"/>
            <a:ext cx="5486400" cy="4114800"/>
          </a:xfrm>
        </p:spPr>
        <p:txBody>
          <a:bodyPr/>
          <a:lstStyle>
            <a:lvl1pPr marL="0" indent="0" eaLnBrk="1" latinLnBrk="0" hangingPunct="1">
              <a:buNone/>
              <a:defRPr kumimoji="0" lang="ro-RO" sz="3200"/>
            </a:lvl1pPr>
            <a:lvl2pPr marL="457200" indent="0" eaLnBrk="1" latinLnBrk="0" hangingPunct="1">
              <a:buNone/>
              <a:defRPr kumimoji="0" lang="ro-RO" sz="2800"/>
            </a:lvl2pPr>
            <a:lvl3pPr marL="914400" indent="0" eaLnBrk="1" latinLnBrk="0" hangingPunct="1">
              <a:buNone/>
              <a:defRPr kumimoji="0" lang="ro-RO" sz="2400"/>
            </a:lvl3pPr>
            <a:lvl4pPr marL="1371600" indent="0" eaLnBrk="1" latinLnBrk="0" hangingPunct="1">
              <a:buNone/>
              <a:defRPr kumimoji="0" lang="ro-RO" sz="2000"/>
            </a:lvl4pPr>
            <a:lvl5pPr marL="1828800" indent="0" eaLnBrk="1" latinLnBrk="0" hangingPunct="1">
              <a:buNone/>
              <a:defRPr kumimoji="0" lang="ro-RO" sz="2000"/>
            </a:lvl5pPr>
            <a:lvl6pPr marL="2286000" indent="0" eaLnBrk="1" latinLnBrk="0" hangingPunct="1">
              <a:buNone/>
              <a:defRPr kumimoji="0" lang="ro-RO" sz="2000"/>
            </a:lvl6pPr>
            <a:lvl7pPr marL="2743200" indent="0" eaLnBrk="1" latinLnBrk="0" hangingPunct="1">
              <a:buNone/>
              <a:defRPr kumimoji="0" lang="ro-RO" sz="2000"/>
            </a:lvl7pPr>
            <a:lvl8pPr marL="3200400" indent="0" eaLnBrk="1" latinLnBrk="0" hangingPunct="1">
              <a:buNone/>
              <a:defRPr kumimoji="0" lang="ro-RO" sz="2000"/>
            </a:lvl8pPr>
            <a:lvl9pPr marL="3657600" indent="0" eaLnBrk="1" latinLnBrk="0" hangingPunct="1">
              <a:buNone/>
              <a:defRPr kumimoji="0" lang="ro-RO" sz="2000"/>
            </a:lvl9pPr>
          </a:lstStyle>
          <a:p>
            <a:pPr eaLnBrk="1" latinLnBrk="0" hangingPunct="1"/>
            <a:r>
              <a:rPr lang="ro-RO"/>
              <a:t>Faceți clic pe pictogramă pentru a adăuga o imagine</a:t>
            </a:r>
            <a:endParaRPr/>
          </a:p>
        </p:txBody>
      </p:sp>
      <p:sp>
        <p:nvSpPr>
          <p:cNvPr id="4" name="Text Placeholder 3"/>
          <p:cNvSpPr>
            <a:spLocks noGrp="1"/>
          </p:cNvSpPr>
          <p:nvPr>
            <p:ph type="body" sz="half" idx="2"/>
          </p:nvPr>
        </p:nvSpPr>
        <p:spPr>
          <a:xfrm>
            <a:off x="1792288" y="5562600"/>
            <a:ext cx="5486400" cy="609600"/>
          </a:xfrm>
        </p:spPr>
        <p:txBody>
          <a:bodyPr/>
          <a:lstStyle>
            <a:lvl1pPr marL="0" indent="0" algn="ctr" eaLnBrk="1" latinLnBrk="0" hangingPunct="1">
              <a:buNone/>
              <a:defRPr kumimoji="0" lang="ro-RO" sz="1400"/>
            </a:lvl1pPr>
            <a:lvl2pPr marL="457200" indent="0" eaLnBrk="1" latinLnBrk="0" hangingPunct="1">
              <a:buNone/>
              <a:defRPr kumimoji="0" lang="ro-RO" sz="1200"/>
            </a:lvl2pPr>
            <a:lvl3pPr marL="914400" indent="0" eaLnBrk="1" latinLnBrk="0" hangingPunct="1">
              <a:buNone/>
              <a:defRPr kumimoji="0" lang="ro-RO" sz="1000"/>
            </a:lvl3pPr>
            <a:lvl4pPr marL="1371600" indent="0" eaLnBrk="1" latinLnBrk="0" hangingPunct="1">
              <a:buNone/>
              <a:defRPr kumimoji="0" lang="ro-RO" sz="900"/>
            </a:lvl4pPr>
            <a:lvl5pPr marL="1828800" indent="0" eaLnBrk="1" latinLnBrk="0" hangingPunct="1">
              <a:buNone/>
              <a:defRPr kumimoji="0" lang="ro-RO" sz="900"/>
            </a:lvl5pPr>
            <a:lvl6pPr marL="2286000" indent="0" eaLnBrk="1" latinLnBrk="0" hangingPunct="1">
              <a:buNone/>
              <a:defRPr kumimoji="0" lang="ro-RO" sz="900"/>
            </a:lvl6pPr>
            <a:lvl7pPr marL="2743200" indent="0" eaLnBrk="1" latinLnBrk="0" hangingPunct="1">
              <a:buNone/>
              <a:defRPr kumimoji="0" lang="ro-RO" sz="900"/>
            </a:lvl7pPr>
            <a:lvl8pPr marL="3200400" indent="0" eaLnBrk="1" latinLnBrk="0" hangingPunct="1">
              <a:buNone/>
              <a:defRPr kumimoji="0" lang="ro-RO" sz="900"/>
            </a:lvl8pPr>
            <a:lvl9pPr marL="3657600" indent="0" eaLnBrk="1" latinLnBrk="0" hangingPunct="1">
              <a:buNone/>
              <a:defRPr kumimoji="0" lang="ro-RO" sz="900"/>
            </a:lvl9pPr>
          </a:lstStyle>
          <a:p>
            <a:pPr lvl="0" eaLnBrk="1" latinLnBrk="0" hangingPunct="1"/>
            <a:r>
              <a:rPr lang="ro-RO"/>
              <a:t>Editați stilurile de text coordonator</a:t>
            </a:r>
          </a:p>
        </p:txBody>
      </p:sp>
      <p:sp>
        <p:nvSpPr>
          <p:cNvPr id="5" name="Date Placeholder 4"/>
          <p:cNvSpPr>
            <a:spLocks noGrp="1"/>
          </p:cNvSpPr>
          <p:nvPr>
            <p:ph type="dt" sz="half" idx="10"/>
          </p:nvPr>
        </p:nvSpPr>
        <p:spPr/>
        <p:txBody>
          <a:bodyPr/>
          <a:lstStyle>
            <a:lvl1pPr eaLnBrk="1" latinLnBrk="0" hangingPunct="1">
              <a:defRPr kumimoji="0" lang="ro-RO">
                <a:solidFill>
                  <a:schemeClr val="bg1"/>
                </a:solidFill>
              </a:defRPr>
            </a:lvl1pPr>
          </a:lstStyle>
          <a:p>
            <a:fld id="{A258050E-B668-4FA7-85AD-C750C80A6E9B}" type="datetimeFigureOut">
              <a:pPr/>
              <a:t>20/10/17</a:t>
            </a:fld>
            <a:endParaRPr kumimoji="0" lang="ro-RO"/>
          </a:p>
        </p:txBody>
      </p:sp>
      <p:sp>
        <p:nvSpPr>
          <p:cNvPr id="6" name="Footer Placeholder 5"/>
          <p:cNvSpPr>
            <a:spLocks noGrp="1"/>
          </p:cNvSpPr>
          <p:nvPr>
            <p:ph type="ftr" sz="quarter" idx="11"/>
          </p:nvPr>
        </p:nvSpPr>
        <p:spPr/>
        <p:txBody>
          <a:bodyPr/>
          <a:lstStyle>
            <a:lvl1pPr eaLnBrk="1" latinLnBrk="0" hangingPunct="1">
              <a:defRPr kumimoji="0" lang="ro-RO">
                <a:solidFill>
                  <a:schemeClr val="bg1"/>
                </a:solidFill>
              </a:defRPr>
            </a:lvl1pPr>
          </a:lstStyle>
          <a:p>
            <a:endParaRPr kumimoji="0" lang="ro-RO"/>
          </a:p>
        </p:txBody>
      </p:sp>
      <p:sp>
        <p:nvSpPr>
          <p:cNvPr id="7" name="Slide Number Placeholder 6"/>
          <p:cNvSpPr>
            <a:spLocks noGrp="1"/>
          </p:cNvSpPr>
          <p:nvPr>
            <p:ph type="sldNum" sz="quarter" idx="12"/>
          </p:nvPr>
        </p:nvSpPr>
        <p:spPr/>
        <p:txBody>
          <a:bodyPr/>
          <a:lstStyle>
            <a:lvl1pPr eaLnBrk="1" latinLnBrk="0" hangingPunct="1">
              <a:defRPr kumimoji="0" lang="ro-RO">
                <a:solidFill>
                  <a:schemeClr val="bg1"/>
                </a:solidFill>
              </a:defRPr>
            </a:lvl1pPr>
          </a:lstStyle>
          <a:p>
            <a:fld id="{240D5ECE-8B49-45CD-BE81-EF81920D1969}" type="slidenum">
              <a:pPr/>
              <a:t>‹#›</a:t>
            </a:fld>
            <a:endParaRPr kumimoji="0" lang="ro-RO"/>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xt vertical și titlu">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eaLnBrk="1" latinLnBrk="0" hangingPunct="1"/>
            <a:r>
              <a:rPr lang="ro-RO"/>
              <a:t>Editați stilurile de text coordonator</a:t>
            </a:r>
          </a:p>
          <a:p>
            <a:pPr lvl="1" eaLnBrk="1" latinLnBrk="0" hangingPunct="1"/>
            <a:r>
              <a:rPr lang="ro-RO"/>
              <a:t>Al doilea nivel</a:t>
            </a:r>
          </a:p>
          <a:p>
            <a:pPr lvl="2" eaLnBrk="1" latinLnBrk="0" hangingPunct="1"/>
            <a:r>
              <a:rPr lang="ro-RO"/>
              <a:t>Al treilea nivel</a:t>
            </a:r>
          </a:p>
          <a:p>
            <a:pPr lvl="3" eaLnBrk="1" latinLnBrk="0" hangingPunct="1"/>
            <a:r>
              <a:rPr lang="ro-RO"/>
              <a:t>Al patrulea nivel</a:t>
            </a:r>
          </a:p>
          <a:p>
            <a:pPr lvl="4" eaLnBrk="1" latinLnBrk="0" hangingPunct="1"/>
            <a:r>
              <a:rPr lang="ro-RO"/>
              <a:t>Al cincilea nivel</a:t>
            </a:r>
            <a:endParaRPr/>
          </a:p>
        </p:txBody>
      </p:sp>
      <p:sp>
        <p:nvSpPr>
          <p:cNvPr id="4" name="Date Placeholder 3"/>
          <p:cNvSpPr>
            <a:spLocks noGrp="1"/>
          </p:cNvSpPr>
          <p:nvPr>
            <p:ph type="dt" sz="half" idx="10"/>
          </p:nvPr>
        </p:nvSpPr>
        <p:spPr/>
        <p:txBody>
          <a:bodyPr/>
          <a:lstStyle/>
          <a:p>
            <a:fld id="{A258050E-B668-4FA7-85AD-C750C80A6E9B}" type="datetimeFigureOut">
              <a:pPr/>
              <a:t>20/10/17</a:t>
            </a:fld>
            <a:endParaRPr kumimoji="0" lang="ro-RO"/>
          </a:p>
        </p:txBody>
      </p:sp>
      <p:sp>
        <p:nvSpPr>
          <p:cNvPr id="5" name="Footer Placeholder 4"/>
          <p:cNvSpPr>
            <a:spLocks noGrp="1"/>
          </p:cNvSpPr>
          <p:nvPr>
            <p:ph type="ftr" sz="quarter" idx="11"/>
          </p:nvPr>
        </p:nvSpPr>
        <p:spPr/>
        <p:txBody>
          <a:bodyPr/>
          <a:lstStyle/>
          <a:p>
            <a:endParaRPr kumimoji="0" lang="ro-RO"/>
          </a:p>
        </p:txBody>
      </p:sp>
      <p:sp>
        <p:nvSpPr>
          <p:cNvPr id="6" name="Slide Number Placeholder 5"/>
          <p:cNvSpPr>
            <a:spLocks noGrp="1"/>
          </p:cNvSpPr>
          <p:nvPr>
            <p:ph type="sldNum" sz="quarter" idx="12"/>
          </p:nvPr>
        </p:nvSpPr>
        <p:spPr/>
        <p:txBody>
          <a:bodyPr/>
          <a:lstStyle/>
          <a:p>
            <a:fld id="{240D5ECE-8B49-45CD-BE81-EF81920D1969}" type="slidenum">
              <a:pPr/>
              <a:t>‹#›</a:t>
            </a:fld>
            <a:endParaRPr kumimoji="0" lang="ro-RO"/>
          </a:p>
        </p:txBody>
      </p:sp>
      <p:sp>
        <p:nvSpPr>
          <p:cNvPr id="14" name="Title 1"/>
          <p:cNvSpPr>
            <a:spLocks noGrp="1"/>
          </p:cNvSpPr>
          <p:nvPr>
            <p:ph type="title" hasCustomPrompt="1"/>
          </p:nvPr>
        </p:nvSpPr>
        <p:spPr>
          <a:xfrm>
            <a:off x="0" y="414867"/>
            <a:ext cx="5029200" cy="457200"/>
          </a:xfrm>
          <a:solidFill>
            <a:schemeClr val="tx1">
              <a:lumMod val="50000"/>
              <a:lumOff val="50000"/>
            </a:schemeClr>
          </a:solidFill>
        </p:spPr>
        <p:txBody>
          <a:bodyPr>
            <a:normAutofit/>
          </a:bodyPr>
          <a:lstStyle>
            <a:lvl1pPr algn="l" eaLnBrk="1" latinLnBrk="0" hangingPunct="1">
              <a:defRPr kumimoji="0" lang="ro-RO" sz="2800" b="1" kern="1200" baseline="0">
                <a:solidFill>
                  <a:schemeClr val="bg1"/>
                </a:solidFill>
                <a:latin typeface="+mn-lt"/>
                <a:ea typeface="+mn-ea"/>
                <a:cs typeface="+mn-cs"/>
              </a:defRPr>
            </a:lvl1pPr>
          </a:lstStyle>
          <a:p>
            <a:r>
              <a:rPr kumimoji="0" lang="ro-RO"/>
              <a:t>    Clic pentru editare stil titlu</a:t>
            </a: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p:cNvPicPr>
            <a:picLocks noChangeAspect="1"/>
          </p:cNvPicPr>
          <p:nvPr/>
        </p:nvPicPr>
        <p:blipFill>
          <a:blip r:embed="rId14" cstate="email">
            <a:extLst>
              <a:ext uri="{28A0092B-C50C-407E-A947-70E740481C1C}">
                <a14:useLocalDpi xmlns:a14="http://schemas.microsoft.com/office/drawing/2010/main" val="0"/>
              </a:ext>
            </a:extLst>
          </a:blip>
          <a:stretch>
            <a:fillRect/>
          </a:stretch>
        </p:blipFill>
        <p:spPr>
          <a:xfrm>
            <a:off x="457200" y="6126163"/>
            <a:ext cx="8229600" cy="7318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pPr eaLnBrk="1" latinLnBrk="0" hangingPunct="1"/>
            <a:r>
              <a:rPr kumimoji="0" lang="ro-RO"/>
              <a:t>Faceți clic pentru a edita stilul de titlu coordonator</a:t>
            </a:r>
            <a:endParaRPr kumimoji="0"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latinLnBrk="0" hangingPunct="1">
              <a:defRPr kumimoji="0" lang="ro-RO" sz="1200">
                <a:solidFill>
                  <a:schemeClr val="tx1">
                    <a:tint val="75000"/>
                  </a:schemeClr>
                </a:solidFill>
              </a:defRPr>
            </a:lvl1pPr>
          </a:lstStyle>
          <a:p>
            <a:fld id="{A258050E-B668-4FA7-85AD-C750C80A6E9B}" type="datetimeFigureOut">
              <a:pPr/>
              <a:t>20/10/17</a:t>
            </a:fld>
            <a:endParaRPr kumimoji="0" lang="ro-RO"/>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latinLnBrk="0" hangingPunct="1">
              <a:defRPr kumimoji="0" lang="ro-RO" sz="1200">
                <a:solidFill>
                  <a:schemeClr val="tx1">
                    <a:tint val="75000"/>
                  </a:schemeClr>
                </a:solidFill>
              </a:defRPr>
            </a:lvl1pPr>
          </a:lstStyle>
          <a:p>
            <a:endParaRPr kumimoji="0" lang="ro-RO"/>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eaLnBrk="1" latinLnBrk="0" hangingPunct="1">
              <a:defRPr kumimoji="0" lang="ro-RO" sz="1200">
                <a:solidFill>
                  <a:schemeClr val="tx1">
                    <a:tint val="75000"/>
                  </a:schemeClr>
                </a:solidFill>
              </a:defRPr>
            </a:lvl1pPr>
          </a:lstStyle>
          <a:p>
            <a:fld id="{240D5ECE-8B49-45CD-BE81-EF81920D1969}" type="slidenum">
              <a:pPr/>
              <a:t>‹#›</a:t>
            </a:fld>
            <a:endParaRPr kumimoji="0" lang="ro-RO"/>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eaLnBrk="1" latinLnBrk="0" hangingPunct="1"/>
            <a:r>
              <a:rPr kumimoji="0" lang="ro-RO"/>
              <a:t>Editați stilurile de text coordonator</a:t>
            </a:r>
          </a:p>
          <a:p>
            <a:pPr lvl="1" eaLnBrk="1" latinLnBrk="0" hangingPunct="1"/>
            <a:r>
              <a:rPr kumimoji="0" lang="ro-RO"/>
              <a:t>Al doilea nivel</a:t>
            </a:r>
          </a:p>
          <a:p>
            <a:pPr lvl="2" eaLnBrk="1" latinLnBrk="0" hangingPunct="1"/>
            <a:r>
              <a:rPr kumimoji="0" lang="ro-RO"/>
              <a:t>Al treilea nivel</a:t>
            </a:r>
          </a:p>
          <a:p>
            <a:pPr lvl="3" eaLnBrk="1" latinLnBrk="0" hangingPunct="1"/>
            <a:r>
              <a:rPr kumimoji="0" lang="ro-RO"/>
              <a:t>Al patrulea nivel</a:t>
            </a:r>
          </a:p>
          <a:p>
            <a:pPr lvl="4" eaLnBrk="1" latinLnBrk="0" hangingPunct="1"/>
            <a:r>
              <a:rPr kumimoji="0" lang="ro-RO"/>
              <a:t>Al cincilea nivel</a:t>
            </a:r>
            <a:endParaRPr kumimoji="0" lang="en-US"/>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61" r:id="rId4"/>
    <p:sldLayoutId id="2147483652" r:id="rId5"/>
    <p:sldLayoutId id="2147483654" r:id="rId6"/>
    <p:sldLayoutId id="2147483655" r:id="rId7"/>
    <p:sldLayoutId id="2147483660" r:id="rId8"/>
    <p:sldLayoutId id="2147483656" r:id="rId9"/>
    <p:sldLayoutId id="2147483676" r:id="rId10"/>
    <p:sldLayoutId id="2147483657" r:id="rId11"/>
    <p:sldLayoutId id="2147483658" r:id="rId12"/>
  </p:sldLayoutIdLst>
  <p:txStyles>
    <p:titleStyle>
      <a:lvl1pPr algn="ctr" defTabSz="914400" rtl="0" eaLnBrk="1" latinLnBrk="0" hangingPunct="1">
        <a:spcBef>
          <a:spcPct val="0"/>
        </a:spcBef>
        <a:buNone/>
        <a:defRPr kumimoji="0" lang="ro-RO"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kumimoji="0" lang="ro-RO"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kumimoji="0" lang="ro-RO"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kumimoji="0" lang="ro-RO"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kumimoji="0" lang="ro-RO"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kumimoji="0" lang="ro-RO"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0" lang="ro-RO"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0" lang="ro-RO"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0" lang="ro-RO"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0" lang="ro-RO" sz="2000" kern="1200">
          <a:solidFill>
            <a:schemeClr val="tx1"/>
          </a:solidFill>
          <a:latin typeface="+mn-lt"/>
          <a:ea typeface="+mn-ea"/>
          <a:cs typeface="+mn-cs"/>
        </a:defRPr>
      </a:lvl9pPr>
    </p:bodyStyle>
    <p:otherStyle>
      <a:defPPr>
        <a:defRPr kumimoji="0" lang="ro-RO"/>
      </a:defPPr>
      <a:lvl1pPr marL="0" algn="l" defTabSz="914400" rtl="0" eaLnBrk="1" latinLnBrk="0" hangingPunct="1">
        <a:defRPr kumimoji="0" lang="ro-RO" sz="1800" kern="1200">
          <a:solidFill>
            <a:schemeClr val="tx1"/>
          </a:solidFill>
          <a:latin typeface="+mn-lt"/>
          <a:ea typeface="+mn-ea"/>
          <a:cs typeface="+mn-cs"/>
        </a:defRPr>
      </a:lvl1pPr>
      <a:lvl2pPr marL="457200" algn="l" defTabSz="914400" rtl="0" eaLnBrk="1" latinLnBrk="0" hangingPunct="1">
        <a:defRPr kumimoji="0" lang="ro-RO" sz="1800" kern="1200">
          <a:solidFill>
            <a:schemeClr val="tx1"/>
          </a:solidFill>
          <a:latin typeface="+mn-lt"/>
          <a:ea typeface="+mn-ea"/>
          <a:cs typeface="+mn-cs"/>
        </a:defRPr>
      </a:lvl2pPr>
      <a:lvl3pPr marL="914400" algn="l" defTabSz="914400" rtl="0" eaLnBrk="1" latinLnBrk="0" hangingPunct="1">
        <a:defRPr kumimoji="0" lang="ro-RO" sz="1800" kern="1200">
          <a:solidFill>
            <a:schemeClr val="tx1"/>
          </a:solidFill>
          <a:latin typeface="+mn-lt"/>
          <a:ea typeface="+mn-ea"/>
          <a:cs typeface="+mn-cs"/>
        </a:defRPr>
      </a:lvl3pPr>
      <a:lvl4pPr marL="1371600" algn="l" defTabSz="914400" rtl="0" eaLnBrk="1" latinLnBrk="0" hangingPunct="1">
        <a:defRPr kumimoji="0" lang="ro-RO" sz="1800" kern="1200">
          <a:solidFill>
            <a:schemeClr val="tx1"/>
          </a:solidFill>
          <a:latin typeface="+mn-lt"/>
          <a:ea typeface="+mn-ea"/>
          <a:cs typeface="+mn-cs"/>
        </a:defRPr>
      </a:lvl4pPr>
      <a:lvl5pPr marL="1828800" algn="l" defTabSz="914400" rtl="0" eaLnBrk="1" latinLnBrk="0" hangingPunct="1">
        <a:defRPr kumimoji="0" lang="ro-RO" sz="1800" kern="1200">
          <a:solidFill>
            <a:schemeClr val="tx1"/>
          </a:solidFill>
          <a:latin typeface="+mn-lt"/>
          <a:ea typeface="+mn-ea"/>
          <a:cs typeface="+mn-cs"/>
        </a:defRPr>
      </a:lvl5pPr>
      <a:lvl6pPr marL="2286000" algn="l" defTabSz="914400" rtl="0" eaLnBrk="1" latinLnBrk="0" hangingPunct="1">
        <a:defRPr kumimoji="0" lang="ro-RO" sz="1800" kern="1200">
          <a:solidFill>
            <a:schemeClr val="tx1"/>
          </a:solidFill>
          <a:latin typeface="+mn-lt"/>
          <a:ea typeface="+mn-ea"/>
          <a:cs typeface="+mn-cs"/>
        </a:defRPr>
      </a:lvl6pPr>
      <a:lvl7pPr marL="2743200" algn="l" defTabSz="914400" rtl="0" eaLnBrk="1" latinLnBrk="0" hangingPunct="1">
        <a:defRPr kumimoji="0" lang="ro-RO" sz="1800" kern="1200">
          <a:solidFill>
            <a:schemeClr val="tx1"/>
          </a:solidFill>
          <a:latin typeface="+mn-lt"/>
          <a:ea typeface="+mn-ea"/>
          <a:cs typeface="+mn-cs"/>
        </a:defRPr>
      </a:lvl7pPr>
      <a:lvl8pPr marL="3200400" algn="l" defTabSz="914400" rtl="0" eaLnBrk="1" latinLnBrk="0" hangingPunct="1">
        <a:defRPr kumimoji="0" lang="ro-RO" sz="1800" kern="1200">
          <a:solidFill>
            <a:schemeClr val="tx1"/>
          </a:solidFill>
          <a:latin typeface="+mn-lt"/>
          <a:ea typeface="+mn-ea"/>
          <a:cs typeface="+mn-cs"/>
        </a:defRPr>
      </a:lvl8pPr>
      <a:lvl9pPr marL="3657600" algn="l" defTabSz="914400" rtl="0" eaLnBrk="1" latinLnBrk="0" hangingPunct="1">
        <a:defRPr kumimoji="0" lang="ro-RO"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tags" Target="../tags/tag1.xml"/><Relationship Id="rId2" Type="http://schemas.openxmlformats.org/officeDocument/2006/relationships/slideLayout" Target="../slideLayouts/slideLayout3.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11.png"/><Relationship Id="rId1" Type="http://schemas.openxmlformats.org/officeDocument/2006/relationships/tags" Target="../tags/tag2.xml"/><Relationship Id="rId2"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4" Type="http://schemas.openxmlformats.org/officeDocument/2006/relationships/image" Target="../media/image12.jpeg"/><Relationship Id="rId5" Type="http://schemas.openxmlformats.org/officeDocument/2006/relationships/image" Target="../media/image13.jpeg"/><Relationship Id="rId6" Type="http://schemas.openxmlformats.org/officeDocument/2006/relationships/image" Target="../media/image14.jpeg"/><Relationship Id="rId1" Type="http://schemas.openxmlformats.org/officeDocument/2006/relationships/tags" Target="../tags/tag3.xml"/><Relationship Id="rId2"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4" Type="http://schemas.openxmlformats.org/officeDocument/2006/relationships/image" Target="../media/image15.jpg"/><Relationship Id="rId5" Type="http://schemas.openxmlformats.org/officeDocument/2006/relationships/image" Target="../media/image16.jpg"/><Relationship Id="rId1" Type="http://schemas.openxmlformats.org/officeDocument/2006/relationships/tags" Target="../tags/tag4.xml"/><Relationship Id="rId2"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4" Type="http://schemas.openxmlformats.org/officeDocument/2006/relationships/image" Target="../media/image17.jpg"/><Relationship Id="rId5" Type="http://schemas.openxmlformats.org/officeDocument/2006/relationships/image" Target="../media/image18.jpeg"/><Relationship Id="rId1" Type="http://schemas.openxmlformats.org/officeDocument/2006/relationships/tags" Target="../tags/tag5.xml"/><Relationship Id="rId2"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tags" Target="../tags/tag6.xml"/><Relationship Id="rId2" Type="http://schemas.openxmlformats.org/officeDocument/2006/relationships/slideLayout" Target="../slideLayouts/slideLayout3.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4" Type="http://schemas.openxmlformats.org/officeDocument/2006/relationships/image" Target="../media/image19.png"/><Relationship Id="rId5" Type="http://schemas.openxmlformats.org/officeDocument/2006/relationships/image" Target="../media/image20.jpeg"/><Relationship Id="rId6" Type="http://schemas.openxmlformats.org/officeDocument/2006/relationships/image" Target="../media/image21.gif"/><Relationship Id="rId7" Type="http://schemas.openxmlformats.org/officeDocument/2006/relationships/image" Target="../media/image22.jpeg"/><Relationship Id="rId8" Type="http://schemas.openxmlformats.org/officeDocument/2006/relationships/image" Target="../media/image23.jpeg"/><Relationship Id="rId1" Type="http://schemas.openxmlformats.org/officeDocument/2006/relationships/tags" Target="../tags/tag7.xml"/><Relationship Id="rId2"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4" Type="http://schemas.openxmlformats.org/officeDocument/2006/relationships/image" Target="../media/image24.png"/><Relationship Id="rId5" Type="http://schemas.openxmlformats.org/officeDocument/2006/relationships/image" Target="../media/image25.jpeg"/><Relationship Id="rId6" Type="http://schemas.openxmlformats.org/officeDocument/2006/relationships/image" Target="../media/image26.jpeg"/><Relationship Id="rId7" Type="http://schemas.openxmlformats.org/officeDocument/2006/relationships/image" Target="../media/image27.jpeg"/><Relationship Id="rId1" Type="http://schemas.openxmlformats.org/officeDocument/2006/relationships/tags" Target="../tags/tag8.xml"/><Relationship Id="rId2"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3962400" y="152400"/>
            <a:ext cx="4953000" cy="1416269"/>
          </a:xfrm>
        </p:spPr>
        <p:txBody>
          <a:bodyPr>
            <a:normAutofit fontScale="92500"/>
          </a:bodyPr>
          <a:lstStyle/>
          <a:p>
            <a:r>
              <a:rPr lang="ro-RO" dirty="0"/>
              <a:t>Soluții libere open </a:t>
            </a:r>
            <a:r>
              <a:rPr lang="ro-RO" dirty="0" err="1"/>
              <a:t>source</a:t>
            </a:r>
            <a:r>
              <a:rPr lang="ro-RO" dirty="0"/>
              <a:t> pentru prelucrarea</a:t>
            </a:r>
          </a:p>
          <a:p>
            <a:r>
              <a:rPr lang="ro-RO" dirty="0"/>
              <a:t> și reprezentarea datelor geospațiale</a:t>
            </a:r>
          </a:p>
          <a:p>
            <a:r>
              <a:rPr lang="ro-RO" dirty="0"/>
              <a:t>20-21 octombrie 2017 - București</a:t>
            </a:r>
          </a:p>
        </p:txBody>
      </p:sp>
      <p:sp>
        <p:nvSpPr>
          <p:cNvPr id="5" name="Title 4"/>
          <p:cNvSpPr>
            <a:spLocks noGrp="1"/>
          </p:cNvSpPr>
          <p:nvPr>
            <p:ph type="title"/>
          </p:nvPr>
        </p:nvSpPr>
        <p:spPr>
          <a:xfrm>
            <a:off x="228600" y="3048000"/>
            <a:ext cx="5867400" cy="1828800"/>
          </a:xfrm>
        </p:spPr>
        <p:txBody>
          <a:bodyPr>
            <a:normAutofit fontScale="90000"/>
          </a:bodyPr>
          <a:lstStyle/>
          <a:p>
            <a:pPr algn="l"/>
            <a:r>
              <a:rPr lang="ro-RO" sz="4400" dirty="0">
                <a:latin typeface="Calibri" pitchFamily="34" charset="0"/>
              </a:rPr>
              <a:t>CBIR &amp; </a:t>
            </a:r>
            <a:r>
              <a:rPr lang="ro-RO" sz="4400" dirty="0" err="1">
                <a:latin typeface="Calibri" pitchFamily="34" charset="0"/>
              </a:rPr>
              <a:t>Machine</a:t>
            </a:r>
            <a:r>
              <a:rPr lang="ro-RO" sz="4400" dirty="0">
                <a:latin typeface="Calibri" pitchFamily="34" charset="0"/>
              </a:rPr>
              <a:t> </a:t>
            </a:r>
            <a:r>
              <a:rPr lang="ro-RO" sz="4400" dirty="0" err="1">
                <a:latin typeface="Calibri" pitchFamily="34" charset="0"/>
              </a:rPr>
              <a:t>Lerning</a:t>
            </a:r>
            <a:r>
              <a:rPr lang="en-US" sz="4400" b="0" dirty="0">
                <a:solidFill>
                  <a:srgbClr val="7BCF27"/>
                </a:solidFill>
                <a:latin typeface="Calibri" pitchFamily="34" charset="0"/>
              </a:rPr>
              <a:t/>
            </a:r>
            <a:br>
              <a:rPr lang="en-US" sz="4400" b="0" dirty="0">
                <a:solidFill>
                  <a:srgbClr val="7BCF27"/>
                </a:solidFill>
                <a:latin typeface="Calibri" pitchFamily="34" charset="0"/>
              </a:rPr>
            </a:br>
            <a:r>
              <a:rPr lang="en-US" sz="4400" b="0" dirty="0">
                <a:solidFill>
                  <a:srgbClr val="7BCF27"/>
                </a:solidFill>
                <a:latin typeface="Calibri" pitchFamily="34" charset="0"/>
              </a:rPr>
              <a:t>un </a:t>
            </a:r>
            <a:r>
              <a:rPr lang="en-US" sz="4400" b="0" dirty="0" err="1">
                <a:solidFill>
                  <a:srgbClr val="7BCF27"/>
                </a:solidFill>
                <a:latin typeface="Calibri" pitchFamily="34" charset="0"/>
              </a:rPr>
              <a:t>exemplu</a:t>
            </a:r>
            <a:r>
              <a:rPr lang="en-US" sz="4400" b="0" dirty="0">
                <a:solidFill>
                  <a:srgbClr val="7BCF27"/>
                </a:solidFill>
                <a:latin typeface="Calibri" pitchFamily="34" charset="0"/>
              </a:rPr>
              <a:t> Sentinel-2</a:t>
            </a:r>
            <a:br>
              <a:rPr lang="en-US" sz="4400" b="0" dirty="0">
                <a:solidFill>
                  <a:srgbClr val="7BCF27"/>
                </a:solidFill>
                <a:latin typeface="Calibri" pitchFamily="34" charset="0"/>
              </a:rPr>
            </a:br>
            <a:endParaRPr lang="ro-RO" sz="4400" b="0" dirty="0"/>
          </a:p>
        </p:txBody>
      </p:sp>
      <p:sp>
        <p:nvSpPr>
          <p:cNvPr id="2" name="Dreptunghi 1">
            <a:extLst>
              <a:ext uri="{FF2B5EF4-FFF2-40B4-BE49-F238E27FC236}">
                <a16:creationId xmlns:a16="http://schemas.microsoft.com/office/drawing/2014/main" xmlns="" id="{1B0F2FCD-3516-41F0-9237-9FE1266ED32D}"/>
              </a:ext>
            </a:extLst>
          </p:cNvPr>
          <p:cNvSpPr/>
          <p:nvPr/>
        </p:nvSpPr>
        <p:spPr>
          <a:xfrm>
            <a:off x="2947851" y="5562600"/>
            <a:ext cx="6172200" cy="707886"/>
          </a:xfrm>
          <a:prstGeom prst="rect">
            <a:avLst/>
          </a:prstGeom>
        </p:spPr>
        <p:txBody>
          <a:bodyPr wrap="square">
            <a:spAutoFit/>
          </a:bodyPr>
          <a:lstStyle/>
          <a:p>
            <a:r>
              <a:rPr lang="en-US" sz="2000" b="1" dirty="0">
                <a:solidFill>
                  <a:schemeClr val="bg1"/>
                </a:solidFill>
              </a:rPr>
              <a:t>C</a:t>
            </a:r>
            <a:r>
              <a:rPr lang="ro-RO" sz="2000" b="1" dirty="0">
                <a:solidFill>
                  <a:schemeClr val="bg1"/>
                </a:solidFill>
              </a:rPr>
              <a:t>ă</a:t>
            </a:r>
            <a:r>
              <a:rPr lang="en-US" sz="2000" b="1" dirty="0">
                <a:solidFill>
                  <a:schemeClr val="bg1"/>
                </a:solidFill>
              </a:rPr>
              <a:t>t</a:t>
            </a:r>
            <a:r>
              <a:rPr lang="ro-RO" sz="2000" b="1" dirty="0">
                <a:solidFill>
                  <a:schemeClr val="bg1"/>
                </a:solidFill>
              </a:rPr>
              <a:t>ă</a:t>
            </a:r>
            <a:r>
              <a:rPr lang="en-US" sz="2000" b="1" dirty="0" err="1">
                <a:solidFill>
                  <a:schemeClr val="bg1"/>
                </a:solidFill>
              </a:rPr>
              <a:t>lin</a:t>
            </a:r>
            <a:r>
              <a:rPr lang="en-US" sz="2000" b="1" dirty="0">
                <a:solidFill>
                  <a:schemeClr val="bg1"/>
                </a:solidFill>
              </a:rPr>
              <a:t> CUCU-DUMITRESCU, Claudia IFRIM - </a:t>
            </a:r>
            <a:r>
              <a:rPr lang="en-US" sz="2000" b="1" dirty="0" err="1">
                <a:solidFill>
                  <a:schemeClr val="bg1"/>
                </a:solidFill>
              </a:rPr>
              <a:t>Terrasigna</a:t>
            </a:r>
            <a:endParaRPr lang="en-US" sz="2000" b="1" dirty="0">
              <a:solidFill>
                <a:schemeClr val="bg1"/>
              </a:solidFill>
            </a:endParaRPr>
          </a:p>
          <a:p>
            <a:r>
              <a:rPr lang="en-US" sz="2000" b="1" dirty="0">
                <a:solidFill>
                  <a:schemeClr val="bg1"/>
                </a:solidFill>
              </a:rPr>
              <a:t>Bogdan GRAMA, Iulian IUGA - Soft Business Union</a:t>
            </a:r>
            <a:endParaRPr lang="ro-RO" sz="2000" b="1"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687143" y="6324600"/>
            <a:ext cx="7962646" cy="400110"/>
          </a:xfrm>
          <a:prstGeom prst="rect">
            <a:avLst/>
          </a:prstGeom>
          <a:noFill/>
        </p:spPr>
        <p:txBody>
          <a:bodyPr wrap="none" rtlCol="0">
            <a:normAutofit/>
          </a:bodyPr>
          <a:lstStyle/>
          <a:p>
            <a:pPr algn="r"/>
            <a:r>
              <a:rPr lang="ro-RO" sz="2000" b="1">
                <a:solidFill>
                  <a:schemeClr val="bg1"/>
                </a:solidFill>
              </a:rPr>
              <a:t>Căutarea imaginilor bazată pe conținut semantic asemănător</a:t>
            </a:r>
          </a:p>
        </p:txBody>
      </p:sp>
      <p:sp>
        <p:nvSpPr>
          <p:cNvPr id="12" name="Rectangle 11"/>
          <p:cNvSpPr/>
          <p:nvPr/>
        </p:nvSpPr>
        <p:spPr>
          <a:xfrm>
            <a:off x="8686800" y="6476319"/>
            <a:ext cx="457200" cy="96672"/>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a:solidFill>
                  <a:srgbClr val="FF6600"/>
                </a:solidFill>
              </a:rPr>
              <a:t>           </a:t>
            </a:r>
          </a:p>
        </p:txBody>
      </p:sp>
      <p:sp>
        <p:nvSpPr>
          <p:cNvPr id="3" name="Titlu 2">
            <a:extLst>
              <a:ext uri="{FF2B5EF4-FFF2-40B4-BE49-F238E27FC236}">
                <a16:creationId xmlns:a16="http://schemas.microsoft.com/office/drawing/2014/main" xmlns="" id="{18D97786-E211-4B67-9DF2-E517BA769226}"/>
              </a:ext>
            </a:extLst>
          </p:cNvPr>
          <p:cNvSpPr>
            <a:spLocks noGrp="1"/>
          </p:cNvSpPr>
          <p:nvPr>
            <p:ph type="title"/>
          </p:nvPr>
        </p:nvSpPr>
        <p:spPr>
          <a:xfrm>
            <a:off x="457200" y="205180"/>
            <a:ext cx="8403020" cy="685800"/>
          </a:xfrm>
        </p:spPr>
        <p:txBody>
          <a:bodyPr>
            <a:normAutofit fontScale="90000"/>
          </a:bodyPr>
          <a:lstStyle/>
          <a:p>
            <a:r>
              <a:rPr lang="ro-RO" sz="4400" b="1"/>
              <a:t>CBIR</a:t>
            </a:r>
            <a:r>
              <a:rPr lang="ro-RO" sz="4400"/>
              <a:t> - </a:t>
            </a:r>
            <a:r>
              <a:rPr lang="ro-RO" sz="4400">
                <a:solidFill>
                  <a:schemeClr val="tx1">
                    <a:lumMod val="50000"/>
                    <a:lumOff val="50000"/>
                  </a:schemeClr>
                </a:solidFill>
              </a:rPr>
              <a:t>Content-Based Image Retrival</a:t>
            </a:r>
            <a:r>
              <a:rPr lang="ro-RO" sz="3200">
                <a:solidFill>
                  <a:schemeClr val="tx1">
                    <a:lumMod val="50000"/>
                    <a:lumOff val="50000"/>
                  </a:schemeClr>
                </a:solidFill>
                <a:cs typeface="Arial" pitchFamily="34" charset="0"/>
              </a:rPr>
              <a:t/>
            </a:r>
            <a:br>
              <a:rPr lang="ro-RO" sz="3200">
                <a:solidFill>
                  <a:schemeClr val="tx1">
                    <a:lumMod val="50000"/>
                    <a:lumOff val="50000"/>
                  </a:schemeClr>
                </a:solidFill>
                <a:cs typeface="Arial" pitchFamily="34" charset="0"/>
              </a:rPr>
            </a:br>
            <a:endParaRPr lang="ro-RO"/>
          </a:p>
        </p:txBody>
      </p:sp>
      <p:sp>
        <p:nvSpPr>
          <p:cNvPr id="9" name="CasetăText 8">
            <a:extLst>
              <a:ext uri="{FF2B5EF4-FFF2-40B4-BE49-F238E27FC236}">
                <a16:creationId xmlns:a16="http://schemas.microsoft.com/office/drawing/2014/main" xmlns="" id="{BFD52857-5E02-482E-AFE2-EA6933AAF1C2}"/>
              </a:ext>
            </a:extLst>
          </p:cNvPr>
          <p:cNvSpPr txBox="1"/>
          <p:nvPr/>
        </p:nvSpPr>
        <p:spPr>
          <a:xfrm>
            <a:off x="457200" y="890980"/>
            <a:ext cx="8229600" cy="2431435"/>
          </a:xfrm>
          <a:prstGeom prst="rect">
            <a:avLst/>
          </a:prstGeom>
          <a:noFill/>
        </p:spPr>
        <p:txBody>
          <a:bodyPr wrap="square" rtlCol="0">
            <a:spAutoFit/>
          </a:bodyPr>
          <a:lstStyle/>
          <a:p>
            <a:pPr marL="742950" lvl="1" indent="-285750">
              <a:buFont typeface="Arial" panose="020B0604020202020204" pitchFamily="34" charset="0"/>
              <a:buChar char="•"/>
            </a:pPr>
            <a:r>
              <a:rPr lang="ro-RO" sz="3200"/>
              <a:t>QBIC - query by image content</a:t>
            </a:r>
          </a:p>
          <a:p>
            <a:pPr marL="742950" lvl="1" indent="-285750">
              <a:buFont typeface="Arial" panose="020B0604020202020204" pitchFamily="34" charset="0"/>
              <a:buChar char="•"/>
            </a:pPr>
            <a:r>
              <a:rPr lang="ro-RO" sz="3200"/>
              <a:t>CBVIR - content-based visual information retrieval</a:t>
            </a:r>
          </a:p>
          <a:p>
            <a:pPr lvl="1"/>
            <a:endParaRPr lang="ro-RO" sz="3200"/>
          </a:p>
          <a:p>
            <a:r>
              <a:rPr lang="ro-RO" sz="2400"/>
              <a:t>In contextul unei “baze de date” de dimensiuni considerabile</a:t>
            </a:r>
          </a:p>
        </p:txBody>
      </p:sp>
      <p:sp>
        <p:nvSpPr>
          <p:cNvPr id="25" name="CasetăText 24">
            <a:extLst>
              <a:ext uri="{FF2B5EF4-FFF2-40B4-BE49-F238E27FC236}">
                <a16:creationId xmlns:a16="http://schemas.microsoft.com/office/drawing/2014/main" xmlns="" id="{28259DC5-BAFB-403E-8983-E4D6E80C643C}"/>
              </a:ext>
            </a:extLst>
          </p:cNvPr>
          <p:cNvSpPr txBox="1"/>
          <p:nvPr/>
        </p:nvSpPr>
        <p:spPr>
          <a:xfrm>
            <a:off x="990600" y="3828871"/>
            <a:ext cx="3313611" cy="1200329"/>
          </a:xfrm>
          <a:prstGeom prst="rect">
            <a:avLst/>
          </a:prstGeom>
          <a:noFill/>
        </p:spPr>
        <p:txBody>
          <a:bodyPr wrap="square" rtlCol="0" anchor="ctr">
            <a:spAutoFit/>
          </a:bodyPr>
          <a:lstStyle/>
          <a:p>
            <a:pPr marL="285750" indent="-285750">
              <a:buFont typeface="Arial" panose="020B0604020202020204" pitchFamily="34" charset="0"/>
              <a:buChar char="•"/>
            </a:pPr>
            <a:r>
              <a:rPr lang="ro-RO" sz="2400"/>
              <a:t>Metadate</a:t>
            </a:r>
          </a:p>
          <a:p>
            <a:pPr marL="285750" indent="-285750">
              <a:buFont typeface="Arial" panose="020B0604020202020204" pitchFamily="34" charset="0"/>
              <a:buChar char="•"/>
            </a:pPr>
            <a:r>
              <a:rPr lang="ro-RO" sz="2400"/>
              <a:t>Cuvinte cheie</a:t>
            </a:r>
          </a:p>
          <a:p>
            <a:pPr marL="285750" indent="-285750">
              <a:buFont typeface="Arial" panose="020B0604020202020204" pitchFamily="34" charset="0"/>
              <a:buChar char="•"/>
            </a:pPr>
            <a:r>
              <a:rPr lang="ro-RO" sz="2400"/>
              <a:t>Adnotari</a:t>
            </a:r>
          </a:p>
        </p:txBody>
      </p:sp>
      <p:sp>
        <p:nvSpPr>
          <p:cNvPr id="27" name="CasetăText 26">
            <a:extLst>
              <a:ext uri="{FF2B5EF4-FFF2-40B4-BE49-F238E27FC236}">
                <a16:creationId xmlns:a16="http://schemas.microsoft.com/office/drawing/2014/main" xmlns="" id="{51F6EF60-7139-4B3F-A11E-C1C15C58CA1E}"/>
              </a:ext>
            </a:extLst>
          </p:cNvPr>
          <p:cNvSpPr txBox="1"/>
          <p:nvPr/>
        </p:nvSpPr>
        <p:spPr>
          <a:xfrm>
            <a:off x="4876800" y="3828871"/>
            <a:ext cx="3313611" cy="1200329"/>
          </a:xfrm>
          <a:prstGeom prst="rect">
            <a:avLst/>
          </a:prstGeom>
          <a:noFill/>
        </p:spPr>
        <p:txBody>
          <a:bodyPr wrap="square" rtlCol="0" anchor="ctr">
            <a:spAutoFit/>
          </a:bodyPr>
          <a:lstStyle/>
          <a:p>
            <a:pPr marL="742950" lvl="1" indent="-285750">
              <a:buFont typeface="Arial" panose="020B0604020202020204" pitchFamily="34" charset="0"/>
              <a:buChar char="•"/>
            </a:pPr>
            <a:r>
              <a:rPr lang="ro-RO" sz="2400"/>
              <a:t>Culoare</a:t>
            </a:r>
          </a:p>
          <a:p>
            <a:pPr marL="742950" lvl="1" indent="-285750">
              <a:buFont typeface="Arial" panose="020B0604020202020204" pitchFamily="34" charset="0"/>
              <a:buChar char="•"/>
            </a:pPr>
            <a:r>
              <a:rPr lang="ro-RO" sz="2400"/>
              <a:t>Textura</a:t>
            </a:r>
          </a:p>
          <a:p>
            <a:pPr marL="742950" lvl="1" indent="-285750">
              <a:buFont typeface="Arial" panose="020B0604020202020204" pitchFamily="34" charset="0"/>
              <a:buChar char="•"/>
            </a:pPr>
            <a:r>
              <a:rPr lang="ro-RO" sz="2400"/>
              <a:t>Forma</a:t>
            </a:r>
          </a:p>
        </p:txBody>
      </p:sp>
      <p:sp>
        <p:nvSpPr>
          <p:cNvPr id="28" name="CasetăText 27">
            <a:extLst>
              <a:ext uri="{FF2B5EF4-FFF2-40B4-BE49-F238E27FC236}">
                <a16:creationId xmlns:a16="http://schemas.microsoft.com/office/drawing/2014/main" xmlns="" id="{973A4B39-E608-4173-93C5-35C928920F17}"/>
              </a:ext>
            </a:extLst>
          </p:cNvPr>
          <p:cNvSpPr txBox="1"/>
          <p:nvPr/>
        </p:nvSpPr>
        <p:spPr>
          <a:xfrm>
            <a:off x="3429000" y="4025971"/>
            <a:ext cx="1618578" cy="769441"/>
          </a:xfrm>
          <a:prstGeom prst="rect">
            <a:avLst/>
          </a:prstGeom>
          <a:noFill/>
        </p:spPr>
        <p:txBody>
          <a:bodyPr wrap="square" rtlCol="0">
            <a:spAutoFit/>
          </a:bodyPr>
          <a:lstStyle/>
          <a:p>
            <a:pPr lvl="1"/>
            <a:r>
              <a:rPr lang="ro-RO" sz="4400" b="1">
                <a:solidFill>
                  <a:srgbClr val="FF0000"/>
                </a:solidFill>
              </a:rPr>
              <a:t>VS</a:t>
            </a: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687143" y="6324600"/>
            <a:ext cx="7962646" cy="400110"/>
          </a:xfrm>
          <a:prstGeom prst="rect">
            <a:avLst/>
          </a:prstGeom>
          <a:noFill/>
        </p:spPr>
        <p:txBody>
          <a:bodyPr wrap="none" rtlCol="0">
            <a:normAutofit/>
          </a:bodyPr>
          <a:lstStyle/>
          <a:p>
            <a:pPr algn="r"/>
            <a:r>
              <a:rPr lang="ro-RO" sz="2000" b="1" dirty="0">
                <a:solidFill>
                  <a:schemeClr val="bg1"/>
                </a:solidFill>
              </a:rPr>
              <a:t>O combinație intre culoare, textura si forma</a:t>
            </a:r>
          </a:p>
        </p:txBody>
      </p:sp>
      <p:sp>
        <p:nvSpPr>
          <p:cNvPr id="12" name="Rectangle 11"/>
          <p:cNvSpPr/>
          <p:nvPr/>
        </p:nvSpPr>
        <p:spPr>
          <a:xfrm>
            <a:off x="8686800" y="6476319"/>
            <a:ext cx="457200" cy="96672"/>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a:solidFill>
                  <a:srgbClr val="FF6600"/>
                </a:solidFill>
              </a:rPr>
              <a:t>           </a:t>
            </a:r>
          </a:p>
        </p:txBody>
      </p:sp>
      <p:sp>
        <p:nvSpPr>
          <p:cNvPr id="3" name="Titlu 2">
            <a:extLst>
              <a:ext uri="{FF2B5EF4-FFF2-40B4-BE49-F238E27FC236}">
                <a16:creationId xmlns:a16="http://schemas.microsoft.com/office/drawing/2014/main" xmlns="" id="{18D97786-E211-4B67-9DF2-E517BA769226}"/>
              </a:ext>
            </a:extLst>
          </p:cNvPr>
          <p:cNvSpPr>
            <a:spLocks noGrp="1"/>
          </p:cNvSpPr>
          <p:nvPr>
            <p:ph type="title"/>
          </p:nvPr>
        </p:nvSpPr>
        <p:spPr>
          <a:xfrm>
            <a:off x="457200" y="205180"/>
            <a:ext cx="8403020" cy="685800"/>
          </a:xfrm>
        </p:spPr>
        <p:txBody>
          <a:bodyPr>
            <a:normAutofit fontScale="90000"/>
          </a:bodyPr>
          <a:lstStyle/>
          <a:p>
            <a:r>
              <a:rPr lang="ro-RO" sz="4400" b="1" dirty="0"/>
              <a:t>CBIR</a:t>
            </a:r>
            <a:r>
              <a:rPr lang="ro-RO" sz="4400" dirty="0"/>
              <a:t> – </a:t>
            </a:r>
            <a:r>
              <a:rPr lang="ro-RO" sz="4400" dirty="0">
                <a:solidFill>
                  <a:schemeClr val="tx1">
                    <a:lumMod val="50000"/>
                    <a:lumOff val="50000"/>
                  </a:schemeClr>
                </a:solidFill>
              </a:rPr>
              <a:t>Exemple de căutări</a:t>
            </a:r>
            <a:r>
              <a:rPr lang="en-US" sz="4400" dirty="0">
                <a:solidFill>
                  <a:schemeClr val="tx1">
                    <a:lumMod val="50000"/>
                    <a:lumOff val="50000"/>
                  </a:schemeClr>
                </a:solidFill>
              </a:rPr>
              <a:t> simple</a:t>
            </a:r>
            <a:r>
              <a:rPr lang="ro-RO" sz="3200" dirty="0">
                <a:solidFill>
                  <a:schemeClr val="tx1">
                    <a:lumMod val="50000"/>
                    <a:lumOff val="50000"/>
                  </a:schemeClr>
                </a:solidFill>
                <a:cs typeface="Arial" pitchFamily="34" charset="0"/>
              </a:rPr>
              <a:t/>
            </a:r>
            <a:br>
              <a:rPr lang="ro-RO" sz="3200" dirty="0">
                <a:solidFill>
                  <a:schemeClr val="tx1">
                    <a:lumMod val="50000"/>
                    <a:lumOff val="50000"/>
                  </a:schemeClr>
                </a:solidFill>
                <a:cs typeface="Arial" pitchFamily="34" charset="0"/>
              </a:rPr>
            </a:br>
            <a:endParaRPr lang="ro-RO" dirty="0"/>
          </a:p>
        </p:txBody>
      </p:sp>
      <p:sp>
        <p:nvSpPr>
          <p:cNvPr id="9" name="CasetăText 8">
            <a:extLst>
              <a:ext uri="{FF2B5EF4-FFF2-40B4-BE49-F238E27FC236}">
                <a16:creationId xmlns:a16="http://schemas.microsoft.com/office/drawing/2014/main" xmlns="" id="{BFD52857-5E02-482E-AFE2-EA6933AAF1C2}"/>
              </a:ext>
            </a:extLst>
          </p:cNvPr>
          <p:cNvSpPr txBox="1"/>
          <p:nvPr/>
        </p:nvSpPr>
        <p:spPr>
          <a:xfrm>
            <a:off x="457200" y="890980"/>
            <a:ext cx="8229600" cy="5016758"/>
          </a:xfrm>
          <a:prstGeom prst="rect">
            <a:avLst/>
          </a:prstGeom>
          <a:noFill/>
        </p:spPr>
        <p:txBody>
          <a:bodyPr wrap="square" rtlCol="0">
            <a:spAutoFit/>
          </a:bodyPr>
          <a:lstStyle/>
          <a:p>
            <a:r>
              <a:rPr lang="ro-RO" sz="3200" dirty="0">
                <a:solidFill>
                  <a:schemeClr val="bg1">
                    <a:lumMod val="50000"/>
                  </a:schemeClr>
                </a:solidFill>
              </a:rPr>
              <a:t>Culoare</a:t>
            </a:r>
          </a:p>
          <a:p>
            <a:pPr marL="285750" indent="-285750">
              <a:buFont typeface="Arial" panose="020B0604020202020204" pitchFamily="34" charset="0"/>
              <a:buChar char="•"/>
            </a:pPr>
            <a:r>
              <a:rPr lang="ro-RO" sz="3200" dirty="0"/>
              <a:t>Unde găsesc vegetație?</a:t>
            </a:r>
          </a:p>
          <a:p>
            <a:pPr marL="285750" indent="-285750">
              <a:buFont typeface="Arial" panose="020B0604020202020204" pitchFamily="34" charset="0"/>
              <a:buChar char="•"/>
            </a:pPr>
            <a:r>
              <a:rPr lang="ro-RO" sz="3200" dirty="0"/>
              <a:t>Unde găsesc nori?</a:t>
            </a:r>
          </a:p>
          <a:p>
            <a:r>
              <a:rPr lang="ro-RO" sz="3200" dirty="0">
                <a:solidFill>
                  <a:schemeClr val="bg1">
                    <a:lumMod val="50000"/>
                  </a:schemeClr>
                </a:solidFill>
              </a:rPr>
              <a:t>Textura</a:t>
            </a:r>
          </a:p>
          <a:p>
            <a:pPr marL="285750" indent="-285750">
              <a:buFont typeface="Arial" panose="020B0604020202020204" pitchFamily="34" charset="0"/>
              <a:buChar char="•"/>
            </a:pPr>
            <a:r>
              <a:rPr lang="ro-RO" sz="3200" dirty="0"/>
              <a:t>Unde găsesc parcele agricole</a:t>
            </a:r>
            <a:r>
              <a:rPr lang="en-US" sz="3200" dirty="0"/>
              <a:t>?</a:t>
            </a:r>
            <a:endParaRPr lang="ro-RO" sz="3200" dirty="0"/>
          </a:p>
          <a:p>
            <a:pPr marL="285750" indent="-285750">
              <a:buFont typeface="Arial" panose="020B0604020202020204" pitchFamily="34" charset="0"/>
              <a:buChar char="•"/>
            </a:pPr>
            <a:r>
              <a:rPr lang="ro-RO" sz="3200" dirty="0"/>
              <a:t>Unde găsesc țesut urban</a:t>
            </a:r>
            <a:r>
              <a:rPr lang="en-US" sz="3200" dirty="0"/>
              <a:t>?</a:t>
            </a:r>
            <a:endParaRPr lang="ro-RO" sz="3200" dirty="0"/>
          </a:p>
          <a:p>
            <a:endParaRPr lang="ro-RO" sz="3200" dirty="0">
              <a:solidFill>
                <a:schemeClr val="bg1">
                  <a:lumMod val="95000"/>
                </a:schemeClr>
              </a:solidFill>
            </a:endParaRPr>
          </a:p>
          <a:p>
            <a:r>
              <a:rPr lang="ro-RO" sz="3200" dirty="0">
                <a:solidFill>
                  <a:schemeClr val="bg1">
                    <a:lumMod val="95000"/>
                  </a:schemeClr>
                </a:solidFill>
              </a:rPr>
              <a:t>Forma</a:t>
            </a:r>
          </a:p>
          <a:p>
            <a:pPr marL="742950" lvl="1" indent="-285750">
              <a:buFont typeface="Arial" panose="020B0604020202020204" pitchFamily="34" charset="0"/>
              <a:buChar char="•"/>
            </a:pPr>
            <a:r>
              <a:rPr lang="ro-RO" sz="3200" dirty="0">
                <a:solidFill>
                  <a:schemeClr val="bg1">
                    <a:lumMod val="95000"/>
                  </a:schemeClr>
                </a:solidFill>
              </a:rPr>
              <a:t>Unde se găsesc terenuri de fotbal, piscine, piste de aterizare</a:t>
            </a:r>
            <a:r>
              <a:rPr lang="en-US" sz="3200" dirty="0">
                <a:solidFill>
                  <a:schemeClr val="bg1">
                    <a:lumMod val="95000"/>
                  </a:schemeClr>
                </a:solidFill>
              </a:rPr>
              <a:t>?</a:t>
            </a:r>
            <a:endParaRPr lang="ro-RO" sz="3200" dirty="0">
              <a:solidFill>
                <a:schemeClr val="bg1">
                  <a:lumMod val="95000"/>
                </a:schemeClr>
              </a:solidFill>
            </a:endParaRPr>
          </a:p>
        </p:txBody>
      </p:sp>
      <p:pic>
        <p:nvPicPr>
          <p:cNvPr id="4" name="Imagine 3">
            <a:extLst>
              <a:ext uri="{FF2B5EF4-FFF2-40B4-BE49-F238E27FC236}">
                <a16:creationId xmlns:a16="http://schemas.microsoft.com/office/drawing/2014/main" xmlns="" id="{3F360EFB-02C3-440B-8707-8F2BCA5B403F}"/>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4935494" y="889538"/>
            <a:ext cx="1711411" cy="1711411"/>
          </a:xfrm>
          <a:prstGeom prst="rect">
            <a:avLst/>
          </a:prstGeom>
          <a:ln>
            <a:noFill/>
          </a:ln>
          <a:effectLst>
            <a:outerShdw blurRad="190500" algn="tl" rotWithShape="0">
              <a:srgbClr val="000000">
                <a:alpha val="70000"/>
              </a:srgbClr>
            </a:outerShdw>
          </a:effectLst>
        </p:spPr>
      </p:pic>
      <p:pic>
        <p:nvPicPr>
          <p:cNvPr id="8" name="Imagine 7">
            <a:extLst>
              <a:ext uri="{FF2B5EF4-FFF2-40B4-BE49-F238E27FC236}">
                <a16:creationId xmlns:a16="http://schemas.microsoft.com/office/drawing/2014/main" xmlns="" id="{1EA00AE3-BCF8-4FC9-845D-2FECD0340796}"/>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5936823" y="1027095"/>
            <a:ext cx="1754314" cy="1754314"/>
          </a:xfrm>
          <a:prstGeom prst="rect">
            <a:avLst/>
          </a:prstGeom>
          <a:ln>
            <a:noFill/>
          </a:ln>
          <a:effectLst>
            <a:outerShdw blurRad="190500" algn="tl" rotWithShape="0">
              <a:srgbClr val="000000">
                <a:alpha val="70000"/>
              </a:srgbClr>
            </a:outerShdw>
          </a:effectLst>
        </p:spPr>
      </p:pic>
      <p:pic>
        <p:nvPicPr>
          <p:cNvPr id="15" name="Imagine 14">
            <a:extLst>
              <a:ext uri="{FF2B5EF4-FFF2-40B4-BE49-F238E27FC236}">
                <a16:creationId xmlns:a16="http://schemas.microsoft.com/office/drawing/2014/main" xmlns="" id="{8A70ABE3-7FCA-4AB8-AA78-FA3D8A33C5A3}"/>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5791200" y="2879981"/>
            <a:ext cx="1813227" cy="1754314"/>
          </a:xfrm>
          <a:prstGeom prst="rect">
            <a:avLst/>
          </a:prstGeom>
        </p:spPr>
      </p:pic>
      <p:pic>
        <p:nvPicPr>
          <p:cNvPr id="13" name="Imagine 12">
            <a:extLst>
              <a:ext uri="{FF2B5EF4-FFF2-40B4-BE49-F238E27FC236}">
                <a16:creationId xmlns:a16="http://schemas.microsoft.com/office/drawing/2014/main" xmlns="" id="{7AD7F3DE-6B28-4E7A-9851-01E0BCC7A549}"/>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6734744" y="3117336"/>
            <a:ext cx="1912787" cy="1754314"/>
          </a:xfrm>
          <a:prstGeom prst="rect">
            <a:avLst/>
          </a:prstGeom>
        </p:spPr>
      </p:pic>
    </p:spTree>
    <p:custDataLst>
      <p:tags r:id="rId1"/>
    </p:custDataLst>
    <p:extLst>
      <p:ext uri="{BB962C8B-B14F-4D97-AF65-F5344CB8AC3E}">
        <p14:creationId xmlns:p14="http://schemas.microsoft.com/office/powerpoint/2010/main" val="39061000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687143" y="6324600"/>
            <a:ext cx="7962646" cy="400110"/>
          </a:xfrm>
          <a:prstGeom prst="rect">
            <a:avLst/>
          </a:prstGeom>
          <a:noFill/>
        </p:spPr>
        <p:txBody>
          <a:bodyPr wrap="none" rtlCol="0">
            <a:normAutofit/>
          </a:bodyPr>
          <a:lstStyle/>
          <a:p>
            <a:pPr algn="r"/>
            <a:r>
              <a:rPr lang="ro-RO" sz="2000" b="1">
                <a:solidFill>
                  <a:schemeClr val="bg1"/>
                </a:solidFill>
              </a:rPr>
              <a:t>Intelegerea contextului de obiecte latente dintr-o imagine</a:t>
            </a:r>
          </a:p>
        </p:txBody>
      </p:sp>
      <p:sp>
        <p:nvSpPr>
          <p:cNvPr id="12" name="Rectangle 11"/>
          <p:cNvSpPr/>
          <p:nvPr/>
        </p:nvSpPr>
        <p:spPr>
          <a:xfrm>
            <a:off x="8686800" y="6476319"/>
            <a:ext cx="457200" cy="96672"/>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a:solidFill>
                  <a:srgbClr val="FF6600"/>
                </a:solidFill>
              </a:rPr>
              <a:t>           </a:t>
            </a:r>
          </a:p>
        </p:txBody>
      </p:sp>
      <p:sp>
        <p:nvSpPr>
          <p:cNvPr id="3" name="Titlu 2">
            <a:extLst>
              <a:ext uri="{FF2B5EF4-FFF2-40B4-BE49-F238E27FC236}">
                <a16:creationId xmlns:a16="http://schemas.microsoft.com/office/drawing/2014/main" xmlns="" id="{18D97786-E211-4B67-9DF2-E517BA769226}"/>
              </a:ext>
            </a:extLst>
          </p:cNvPr>
          <p:cNvSpPr>
            <a:spLocks noGrp="1"/>
          </p:cNvSpPr>
          <p:nvPr>
            <p:ph type="title"/>
          </p:nvPr>
        </p:nvSpPr>
        <p:spPr>
          <a:xfrm>
            <a:off x="457200" y="205180"/>
            <a:ext cx="8403020" cy="685800"/>
          </a:xfrm>
        </p:spPr>
        <p:txBody>
          <a:bodyPr>
            <a:normAutofit fontScale="90000"/>
          </a:bodyPr>
          <a:lstStyle/>
          <a:p>
            <a:r>
              <a:rPr lang="ro-RO" sz="4400" b="1" dirty="0"/>
              <a:t>CBIR</a:t>
            </a:r>
            <a:r>
              <a:rPr lang="ro-RO" sz="4400" dirty="0"/>
              <a:t> – </a:t>
            </a:r>
            <a:r>
              <a:rPr lang="ro-RO" sz="4400" dirty="0">
                <a:solidFill>
                  <a:schemeClr val="tx1">
                    <a:lumMod val="50000"/>
                    <a:lumOff val="50000"/>
                  </a:schemeClr>
                </a:solidFill>
              </a:rPr>
              <a:t>Exemple de căutări complexe</a:t>
            </a:r>
            <a:r>
              <a:rPr lang="ro-RO" sz="3200" dirty="0">
                <a:solidFill>
                  <a:schemeClr val="tx1">
                    <a:lumMod val="50000"/>
                    <a:lumOff val="50000"/>
                  </a:schemeClr>
                </a:solidFill>
                <a:cs typeface="Arial" pitchFamily="34" charset="0"/>
              </a:rPr>
              <a:t/>
            </a:r>
            <a:br>
              <a:rPr lang="ro-RO" sz="3200" dirty="0">
                <a:solidFill>
                  <a:schemeClr val="tx1">
                    <a:lumMod val="50000"/>
                    <a:lumOff val="50000"/>
                  </a:schemeClr>
                </a:solidFill>
                <a:cs typeface="Arial" pitchFamily="34" charset="0"/>
              </a:rPr>
            </a:br>
            <a:endParaRPr lang="ro-RO" dirty="0"/>
          </a:p>
        </p:txBody>
      </p:sp>
      <p:sp>
        <p:nvSpPr>
          <p:cNvPr id="9" name="CasetăText 8">
            <a:extLst>
              <a:ext uri="{FF2B5EF4-FFF2-40B4-BE49-F238E27FC236}">
                <a16:creationId xmlns:a16="http://schemas.microsoft.com/office/drawing/2014/main" xmlns="" id="{BFD52857-5E02-482E-AFE2-EA6933AAF1C2}"/>
              </a:ext>
            </a:extLst>
          </p:cNvPr>
          <p:cNvSpPr txBox="1"/>
          <p:nvPr/>
        </p:nvSpPr>
        <p:spPr>
          <a:xfrm>
            <a:off x="457200" y="890980"/>
            <a:ext cx="8229600" cy="2062103"/>
          </a:xfrm>
          <a:prstGeom prst="rect">
            <a:avLst/>
          </a:prstGeom>
          <a:noFill/>
        </p:spPr>
        <p:txBody>
          <a:bodyPr wrap="square" rtlCol="0">
            <a:spAutoFit/>
          </a:bodyPr>
          <a:lstStyle/>
          <a:p>
            <a:pPr marL="742950" lvl="1" indent="-285750">
              <a:buFont typeface="Arial" panose="020B0604020202020204" pitchFamily="34" charset="0"/>
              <a:buChar char="•"/>
            </a:pPr>
            <a:r>
              <a:rPr lang="ro-RO" sz="3200" dirty="0"/>
              <a:t>Unde găsesc zone urbane învecinate cu  pădure de conifere și cu suprafețe de apă ?</a:t>
            </a:r>
          </a:p>
          <a:p>
            <a:pPr marL="742950" lvl="1" indent="-285750">
              <a:buFont typeface="Arial" panose="020B0604020202020204" pitchFamily="34" charset="0"/>
              <a:buChar char="•"/>
            </a:pPr>
            <a:r>
              <a:rPr lang="ro-RO" sz="3200" dirty="0"/>
              <a:t>Unde găsesc parcele agricole cultivate?</a:t>
            </a:r>
          </a:p>
          <a:p>
            <a:pPr marL="742950" lvl="1" indent="-285750">
              <a:buFont typeface="Arial" panose="020B0604020202020204" pitchFamily="34" charset="0"/>
              <a:buChar char="•"/>
            </a:pPr>
            <a:r>
              <a:rPr lang="ro-RO" sz="3200" dirty="0"/>
              <a:t>Unde găsesc țărm stâncos?</a:t>
            </a:r>
          </a:p>
        </p:txBody>
      </p:sp>
      <p:pic>
        <p:nvPicPr>
          <p:cNvPr id="4" name="Imagine 3">
            <a:extLst>
              <a:ext uri="{FF2B5EF4-FFF2-40B4-BE49-F238E27FC236}">
                <a16:creationId xmlns:a16="http://schemas.microsoft.com/office/drawing/2014/main" xmlns="" id="{03B7D19C-5C57-46C3-ADE8-8548ACCA8D27}"/>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17607" y="3286468"/>
            <a:ext cx="2242573" cy="222241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Imagine 5">
            <a:extLst>
              <a:ext uri="{FF2B5EF4-FFF2-40B4-BE49-F238E27FC236}">
                <a16:creationId xmlns:a16="http://schemas.microsoft.com/office/drawing/2014/main" xmlns="" id="{4FB6B3C8-4346-4E25-876E-CB6ED9E90639}"/>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3465941" y="3286468"/>
            <a:ext cx="2156272" cy="222241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Imagine 7">
            <a:extLst>
              <a:ext uri="{FF2B5EF4-FFF2-40B4-BE49-F238E27FC236}">
                <a16:creationId xmlns:a16="http://schemas.microsoft.com/office/drawing/2014/main" xmlns="" id="{A81E8DEB-66F2-4310-A6C8-A3E074541F45}"/>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6399994" y="3286468"/>
            <a:ext cx="2210606" cy="222241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ustDataLst>
      <p:tags r:id="rId1"/>
    </p:custDataLst>
    <p:extLst>
      <p:ext uri="{BB962C8B-B14F-4D97-AF65-F5344CB8AC3E}">
        <p14:creationId xmlns:p14="http://schemas.microsoft.com/office/powerpoint/2010/main" val="28233485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ine 7">
            <a:extLst>
              <a:ext uri="{FF2B5EF4-FFF2-40B4-BE49-F238E27FC236}">
                <a16:creationId xmlns:a16="http://schemas.microsoft.com/office/drawing/2014/main" xmlns="" id="{E39EE3B3-F0E4-4378-B424-F1CB456E5E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0600" y="838200"/>
            <a:ext cx="7620000" cy="1905000"/>
          </a:xfrm>
          <a:prstGeom prst="rect">
            <a:avLst/>
          </a:prstGeom>
        </p:spPr>
      </p:pic>
      <p:sp>
        <p:nvSpPr>
          <p:cNvPr id="11" name="TextBox 10"/>
          <p:cNvSpPr txBox="1"/>
          <p:nvPr/>
        </p:nvSpPr>
        <p:spPr>
          <a:xfrm>
            <a:off x="687143" y="6324600"/>
            <a:ext cx="7962646" cy="400110"/>
          </a:xfrm>
          <a:prstGeom prst="rect">
            <a:avLst/>
          </a:prstGeom>
          <a:noFill/>
        </p:spPr>
        <p:txBody>
          <a:bodyPr wrap="none" rtlCol="0">
            <a:normAutofit/>
          </a:bodyPr>
          <a:lstStyle/>
          <a:p>
            <a:pPr algn="r"/>
            <a:r>
              <a:rPr lang="ro-RO" sz="2000" b="1" dirty="0">
                <a:solidFill>
                  <a:schemeClr val="bg1"/>
                </a:solidFill>
              </a:rPr>
              <a:t> Ingestie </a:t>
            </a:r>
            <a:r>
              <a:rPr lang="ro-RO" sz="2000" b="1" dirty="0" err="1">
                <a:solidFill>
                  <a:schemeClr val="bg1"/>
                </a:solidFill>
              </a:rPr>
              <a:t>Patch-Based</a:t>
            </a:r>
            <a:r>
              <a:rPr lang="ro-RO" sz="2000" b="1" dirty="0">
                <a:solidFill>
                  <a:schemeClr val="bg1"/>
                </a:solidFill>
              </a:rPr>
              <a:t> (100x100 </a:t>
            </a:r>
            <a:r>
              <a:rPr lang="ro-RO" sz="2000" b="1" dirty="0" err="1">
                <a:solidFill>
                  <a:schemeClr val="bg1"/>
                </a:solidFill>
              </a:rPr>
              <a:t>px</a:t>
            </a:r>
            <a:r>
              <a:rPr lang="ro-RO" sz="2000" b="1" dirty="0">
                <a:solidFill>
                  <a:schemeClr val="bg1"/>
                </a:solidFill>
              </a:rPr>
              <a:t>) = 11881 vectori x Numărul de benzi</a:t>
            </a:r>
          </a:p>
        </p:txBody>
      </p:sp>
      <p:sp>
        <p:nvSpPr>
          <p:cNvPr id="12" name="Rectangle 11"/>
          <p:cNvSpPr/>
          <p:nvPr/>
        </p:nvSpPr>
        <p:spPr>
          <a:xfrm>
            <a:off x="8686800" y="6476319"/>
            <a:ext cx="457200" cy="96672"/>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a:solidFill>
                  <a:srgbClr val="FF6600"/>
                </a:solidFill>
              </a:rPr>
              <a:t>           </a:t>
            </a:r>
          </a:p>
        </p:txBody>
      </p:sp>
      <p:sp>
        <p:nvSpPr>
          <p:cNvPr id="3" name="Titlu 2">
            <a:extLst>
              <a:ext uri="{FF2B5EF4-FFF2-40B4-BE49-F238E27FC236}">
                <a16:creationId xmlns:a16="http://schemas.microsoft.com/office/drawing/2014/main" xmlns="" id="{18D97786-E211-4B67-9DF2-E517BA769226}"/>
              </a:ext>
            </a:extLst>
          </p:cNvPr>
          <p:cNvSpPr>
            <a:spLocks noGrp="1"/>
          </p:cNvSpPr>
          <p:nvPr>
            <p:ph type="title"/>
          </p:nvPr>
        </p:nvSpPr>
        <p:spPr>
          <a:xfrm>
            <a:off x="457200" y="205180"/>
            <a:ext cx="8403020" cy="685800"/>
          </a:xfrm>
        </p:spPr>
        <p:txBody>
          <a:bodyPr>
            <a:normAutofit fontScale="90000"/>
          </a:bodyPr>
          <a:lstStyle/>
          <a:p>
            <a:r>
              <a:rPr lang="ro-RO" sz="4400" b="1" dirty="0"/>
              <a:t>CBIR</a:t>
            </a:r>
            <a:r>
              <a:rPr lang="ro-RO" sz="4400" dirty="0"/>
              <a:t> – </a:t>
            </a:r>
            <a:r>
              <a:rPr lang="ro-RO" sz="4400" dirty="0">
                <a:solidFill>
                  <a:schemeClr val="bg1">
                    <a:lumMod val="65000"/>
                  </a:schemeClr>
                </a:solidFill>
              </a:rPr>
              <a:t>Cum funcționează? Ingestie.</a:t>
            </a:r>
            <a:r>
              <a:rPr lang="ro-RO" sz="3200" dirty="0">
                <a:solidFill>
                  <a:schemeClr val="bg1">
                    <a:lumMod val="65000"/>
                  </a:schemeClr>
                </a:solidFill>
                <a:cs typeface="Arial" pitchFamily="34" charset="0"/>
              </a:rPr>
              <a:t/>
            </a:r>
            <a:br>
              <a:rPr lang="ro-RO" sz="3200" dirty="0">
                <a:solidFill>
                  <a:schemeClr val="bg1">
                    <a:lumMod val="65000"/>
                  </a:schemeClr>
                </a:solidFill>
                <a:cs typeface="Arial" pitchFamily="34" charset="0"/>
              </a:rPr>
            </a:br>
            <a:endParaRPr lang="ro-RO" dirty="0">
              <a:solidFill>
                <a:schemeClr val="bg1">
                  <a:lumMod val="65000"/>
                </a:schemeClr>
              </a:solidFill>
            </a:endParaRPr>
          </a:p>
        </p:txBody>
      </p:sp>
      <p:pic>
        <p:nvPicPr>
          <p:cNvPr id="6" name="Imagine 5">
            <a:extLst>
              <a:ext uri="{FF2B5EF4-FFF2-40B4-BE49-F238E27FC236}">
                <a16:creationId xmlns:a16="http://schemas.microsoft.com/office/drawing/2014/main" xmlns="" id="{13D32DCF-CCDE-4A7A-B37E-ED0EF41FE7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0600" y="3048000"/>
            <a:ext cx="6858000" cy="1905000"/>
          </a:xfrm>
          <a:prstGeom prst="rect">
            <a:avLst/>
          </a:prstGeom>
        </p:spPr>
      </p:pic>
      <p:sp>
        <p:nvSpPr>
          <p:cNvPr id="10" name="Dreptunghi 9">
            <a:extLst>
              <a:ext uri="{FF2B5EF4-FFF2-40B4-BE49-F238E27FC236}">
                <a16:creationId xmlns:a16="http://schemas.microsoft.com/office/drawing/2014/main" xmlns="" id="{0B89FB19-EBC5-4EBA-93B6-FA49CFFF19BC}"/>
              </a:ext>
            </a:extLst>
          </p:cNvPr>
          <p:cNvSpPr/>
          <p:nvPr/>
        </p:nvSpPr>
        <p:spPr>
          <a:xfrm>
            <a:off x="5410200" y="5562600"/>
            <a:ext cx="3240182" cy="369332"/>
          </a:xfrm>
          <a:prstGeom prst="rect">
            <a:avLst/>
          </a:prstGeom>
        </p:spPr>
        <p:txBody>
          <a:bodyPr wrap="none">
            <a:spAutoFit/>
          </a:bodyPr>
          <a:lstStyle/>
          <a:p>
            <a:r>
              <a:rPr lang="ro-RO" dirty="0"/>
              <a:t> </a:t>
            </a:r>
            <a:r>
              <a:rPr lang="ro-RO" sz="1400" dirty="0" err="1">
                <a:solidFill>
                  <a:schemeClr val="bg1">
                    <a:lumMod val="65000"/>
                  </a:schemeClr>
                </a:solidFill>
              </a:rPr>
              <a:t>Images</a:t>
            </a:r>
            <a:r>
              <a:rPr lang="ro-RO" sz="1400" dirty="0">
                <a:solidFill>
                  <a:schemeClr val="bg1">
                    <a:lumMod val="65000"/>
                  </a:schemeClr>
                </a:solidFill>
              </a:rPr>
              <a:t> </a:t>
            </a:r>
            <a:r>
              <a:rPr lang="ro-RO" sz="1400" dirty="0" err="1">
                <a:solidFill>
                  <a:schemeClr val="bg1">
                    <a:lumMod val="65000"/>
                  </a:schemeClr>
                </a:solidFill>
              </a:rPr>
              <a:t>source</a:t>
            </a:r>
            <a:r>
              <a:rPr lang="ro-RO" sz="1400" dirty="0">
                <a:solidFill>
                  <a:schemeClr val="bg1">
                    <a:lumMod val="65000"/>
                  </a:schemeClr>
                </a:solidFill>
              </a:rPr>
              <a:t>: www.pyimagesearch.com</a:t>
            </a:r>
          </a:p>
        </p:txBody>
      </p:sp>
    </p:spTree>
    <p:custDataLst>
      <p:tags r:id="rId1"/>
    </p:custDataLst>
    <p:extLst>
      <p:ext uri="{BB962C8B-B14F-4D97-AF65-F5344CB8AC3E}">
        <p14:creationId xmlns:p14="http://schemas.microsoft.com/office/powerpoint/2010/main" val="3260697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687143" y="6324600"/>
            <a:ext cx="7962646" cy="400110"/>
          </a:xfrm>
          <a:prstGeom prst="rect">
            <a:avLst/>
          </a:prstGeom>
          <a:noFill/>
        </p:spPr>
        <p:txBody>
          <a:bodyPr wrap="none" rtlCol="0">
            <a:normAutofit/>
          </a:bodyPr>
          <a:lstStyle/>
          <a:p>
            <a:pPr algn="r"/>
            <a:r>
              <a:rPr lang="ro-RO" sz="2000" b="1" dirty="0">
                <a:solidFill>
                  <a:schemeClr val="bg1"/>
                </a:solidFill>
              </a:rPr>
              <a:t>Căutare folosind o imagine (e.g. 100x100 </a:t>
            </a:r>
            <a:r>
              <a:rPr lang="ro-RO" sz="2000" b="1" dirty="0" err="1">
                <a:solidFill>
                  <a:schemeClr val="bg1"/>
                </a:solidFill>
              </a:rPr>
              <a:t>px</a:t>
            </a:r>
            <a:r>
              <a:rPr lang="ro-RO" sz="2000" b="1" dirty="0">
                <a:solidFill>
                  <a:schemeClr val="bg1"/>
                </a:solidFill>
              </a:rPr>
              <a:t> </a:t>
            </a:r>
            <a:r>
              <a:rPr lang="ro-RO" sz="2000" b="1" dirty="0" err="1">
                <a:solidFill>
                  <a:schemeClr val="bg1"/>
                </a:solidFill>
              </a:rPr>
              <a:t>Patch</a:t>
            </a:r>
            <a:r>
              <a:rPr lang="ro-RO" sz="2000" b="1" dirty="0">
                <a:solidFill>
                  <a:schemeClr val="bg1"/>
                </a:solidFill>
              </a:rPr>
              <a:t> sau un </a:t>
            </a:r>
            <a:r>
              <a:rPr lang="ro-RO" sz="2000" b="1" dirty="0" err="1">
                <a:solidFill>
                  <a:schemeClr val="bg1"/>
                </a:solidFill>
              </a:rPr>
              <a:t>Patch</a:t>
            </a:r>
            <a:r>
              <a:rPr lang="ro-RO" sz="2000" b="1" dirty="0">
                <a:solidFill>
                  <a:schemeClr val="bg1"/>
                </a:solidFill>
              </a:rPr>
              <a:t> </a:t>
            </a:r>
            <a:r>
              <a:rPr lang="ro-RO" sz="2000" b="1" dirty="0" err="1">
                <a:solidFill>
                  <a:schemeClr val="bg1"/>
                </a:solidFill>
              </a:rPr>
              <a:t>adhoc</a:t>
            </a:r>
            <a:r>
              <a:rPr lang="ro-RO" sz="2000" b="1" dirty="0">
                <a:solidFill>
                  <a:schemeClr val="bg1"/>
                </a:solidFill>
              </a:rPr>
              <a:t>) </a:t>
            </a:r>
          </a:p>
        </p:txBody>
      </p:sp>
      <p:sp>
        <p:nvSpPr>
          <p:cNvPr id="12" name="Rectangle 11"/>
          <p:cNvSpPr/>
          <p:nvPr/>
        </p:nvSpPr>
        <p:spPr>
          <a:xfrm>
            <a:off x="8686800" y="6476319"/>
            <a:ext cx="457200" cy="96672"/>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a:solidFill>
                  <a:srgbClr val="FF6600"/>
                </a:solidFill>
              </a:rPr>
              <a:t>           </a:t>
            </a:r>
          </a:p>
        </p:txBody>
      </p:sp>
      <p:sp>
        <p:nvSpPr>
          <p:cNvPr id="3" name="Titlu 2">
            <a:extLst>
              <a:ext uri="{FF2B5EF4-FFF2-40B4-BE49-F238E27FC236}">
                <a16:creationId xmlns:a16="http://schemas.microsoft.com/office/drawing/2014/main" xmlns="" id="{18D97786-E211-4B67-9DF2-E517BA769226}"/>
              </a:ext>
            </a:extLst>
          </p:cNvPr>
          <p:cNvSpPr>
            <a:spLocks noGrp="1"/>
          </p:cNvSpPr>
          <p:nvPr>
            <p:ph type="title"/>
          </p:nvPr>
        </p:nvSpPr>
        <p:spPr>
          <a:xfrm>
            <a:off x="457200" y="205180"/>
            <a:ext cx="8403020" cy="685800"/>
          </a:xfrm>
        </p:spPr>
        <p:txBody>
          <a:bodyPr>
            <a:normAutofit fontScale="90000"/>
          </a:bodyPr>
          <a:lstStyle/>
          <a:p>
            <a:r>
              <a:rPr lang="ro-RO" sz="4400" b="1" dirty="0"/>
              <a:t>CBIR</a:t>
            </a:r>
            <a:r>
              <a:rPr lang="ro-RO" sz="4400" dirty="0"/>
              <a:t> – Cum funcționează?</a:t>
            </a:r>
            <a:r>
              <a:rPr lang="ro-RO" sz="3200" dirty="0">
                <a:solidFill>
                  <a:schemeClr val="tx1">
                    <a:lumMod val="50000"/>
                    <a:lumOff val="50000"/>
                  </a:schemeClr>
                </a:solidFill>
                <a:cs typeface="Arial" pitchFamily="34" charset="0"/>
              </a:rPr>
              <a:t/>
            </a:r>
            <a:br>
              <a:rPr lang="ro-RO" sz="3200" dirty="0">
                <a:solidFill>
                  <a:schemeClr val="tx1">
                    <a:lumMod val="50000"/>
                    <a:lumOff val="50000"/>
                  </a:schemeClr>
                </a:solidFill>
                <a:cs typeface="Arial" pitchFamily="34" charset="0"/>
              </a:rPr>
            </a:br>
            <a:endParaRPr lang="ro-RO" dirty="0"/>
          </a:p>
        </p:txBody>
      </p:sp>
      <p:pic>
        <p:nvPicPr>
          <p:cNvPr id="4" name="Imagine 3">
            <a:extLst>
              <a:ext uri="{FF2B5EF4-FFF2-40B4-BE49-F238E27FC236}">
                <a16:creationId xmlns:a16="http://schemas.microsoft.com/office/drawing/2014/main" xmlns="" id="{F082DA19-20B9-4A52-9EE5-22B8554FC5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09600"/>
            <a:ext cx="9144000" cy="3619500"/>
          </a:xfrm>
          <a:prstGeom prst="rect">
            <a:avLst/>
          </a:prstGeom>
        </p:spPr>
      </p:pic>
      <p:pic>
        <p:nvPicPr>
          <p:cNvPr id="5" name="Imagine 4">
            <a:extLst>
              <a:ext uri="{FF2B5EF4-FFF2-40B4-BE49-F238E27FC236}">
                <a16:creationId xmlns:a16="http://schemas.microsoft.com/office/drawing/2014/main" xmlns="" id="{44AD56B3-9C7D-4D79-96F2-858D1E94198E}"/>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1524000" y="3922058"/>
            <a:ext cx="5943600" cy="2097742"/>
          </a:xfrm>
          <a:prstGeom prst="rect">
            <a:avLst/>
          </a:prstGeom>
        </p:spPr>
      </p:pic>
      <p:sp>
        <p:nvSpPr>
          <p:cNvPr id="9" name="Dreptunghi 8">
            <a:extLst>
              <a:ext uri="{FF2B5EF4-FFF2-40B4-BE49-F238E27FC236}">
                <a16:creationId xmlns:a16="http://schemas.microsoft.com/office/drawing/2014/main" xmlns="" id="{1F00F9DB-E79E-4991-A6CE-F3241A092BA5}"/>
              </a:ext>
            </a:extLst>
          </p:cNvPr>
          <p:cNvSpPr/>
          <p:nvPr/>
        </p:nvSpPr>
        <p:spPr>
          <a:xfrm>
            <a:off x="5410200" y="5562600"/>
            <a:ext cx="3240182" cy="369332"/>
          </a:xfrm>
          <a:prstGeom prst="rect">
            <a:avLst/>
          </a:prstGeom>
        </p:spPr>
        <p:txBody>
          <a:bodyPr wrap="none">
            <a:spAutoFit/>
          </a:bodyPr>
          <a:lstStyle/>
          <a:p>
            <a:r>
              <a:rPr lang="ro-RO" dirty="0"/>
              <a:t> </a:t>
            </a:r>
            <a:r>
              <a:rPr lang="ro-RO" sz="1400" dirty="0" err="1">
                <a:solidFill>
                  <a:schemeClr val="bg1">
                    <a:lumMod val="65000"/>
                  </a:schemeClr>
                </a:solidFill>
              </a:rPr>
              <a:t>Images</a:t>
            </a:r>
            <a:r>
              <a:rPr lang="ro-RO" sz="1400" dirty="0">
                <a:solidFill>
                  <a:schemeClr val="bg1">
                    <a:lumMod val="65000"/>
                  </a:schemeClr>
                </a:solidFill>
              </a:rPr>
              <a:t> </a:t>
            </a:r>
            <a:r>
              <a:rPr lang="ro-RO" sz="1400" dirty="0" err="1">
                <a:solidFill>
                  <a:schemeClr val="bg1">
                    <a:lumMod val="65000"/>
                  </a:schemeClr>
                </a:solidFill>
              </a:rPr>
              <a:t>source</a:t>
            </a:r>
            <a:r>
              <a:rPr lang="ro-RO" sz="1400" dirty="0">
                <a:solidFill>
                  <a:schemeClr val="bg1">
                    <a:lumMod val="65000"/>
                  </a:schemeClr>
                </a:solidFill>
              </a:rPr>
              <a:t>: www.pyimagesearch.com</a:t>
            </a:r>
          </a:p>
        </p:txBody>
      </p:sp>
    </p:spTree>
    <p:custDataLst>
      <p:tags r:id="rId1"/>
    </p:custDataLst>
    <p:extLst>
      <p:ext uri="{BB962C8B-B14F-4D97-AF65-F5344CB8AC3E}">
        <p14:creationId xmlns:p14="http://schemas.microsoft.com/office/powerpoint/2010/main" val="36127051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687143" y="6324600"/>
            <a:ext cx="7962646" cy="400110"/>
          </a:xfrm>
          <a:prstGeom prst="rect">
            <a:avLst/>
          </a:prstGeom>
          <a:noFill/>
        </p:spPr>
        <p:txBody>
          <a:bodyPr wrap="none" rtlCol="0">
            <a:normAutofit/>
          </a:bodyPr>
          <a:lstStyle/>
          <a:p>
            <a:pPr algn="r"/>
            <a:r>
              <a:rPr lang="ro-RO" sz="2000" b="1" dirty="0">
                <a:solidFill>
                  <a:schemeClr val="bg1"/>
                </a:solidFill>
              </a:rPr>
              <a:t>5. Adăugarea de moduri suplimentare de reprezentare a informației </a:t>
            </a:r>
          </a:p>
        </p:txBody>
      </p:sp>
      <p:sp>
        <p:nvSpPr>
          <p:cNvPr id="12" name="Rectangle 11"/>
          <p:cNvSpPr/>
          <p:nvPr/>
        </p:nvSpPr>
        <p:spPr>
          <a:xfrm>
            <a:off x="8686800" y="6476319"/>
            <a:ext cx="457200" cy="96672"/>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a:solidFill>
                  <a:srgbClr val="FF6600"/>
                </a:solidFill>
              </a:rPr>
              <a:t>           </a:t>
            </a:r>
          </a:p>
        </p:txBody>
      </p:sp>
      <p:sp>
        <p:nvSpPr>
          <p:cNvPr id="3" name="Titlu 2">
            <a:extLst>
              <a:ext uri="{FF2B5EF4-FFF2-40B4-BE49-F238E27FC236}">
                <a16:creationId xmlns:a16="http://schemas.microsoft.com/office/drawing/2014/main" xmlns="" id="{18D97786-E211-4B67-9DF2-E517BA769226}"/>
              </a:ext>
            </a:extLst>
          </p:cNvPr>
          <p:cNvSpPr>
            <a:spLocks noGrp="1"/>
          </p:cNvSpPr>
          <p:nvPr>
            <p:ph type="title"/>
          </p:nvPr>
        </p:nvSpPr>
        <p:spPr>
          <a:xfrm>
            <a:off x="457200" y="205180"/>
            <a:ext cx="8403020" cy="685800"/>
          </a:xfrm>
        </p:spPr>
        <p:txBody>
          <a:bodyPr>
            <a:normAutofit fontScale="90000"/>
          </a:bodyPr>
          <a:lstStyle/>
          <a:p>
            <a:r>
              <a:rPr lang="ro-RO" sz="4400" b="1" dirty="0"/>
              <a:t>CBIR</a:t>
            </a:r>
            <a:r>
              <a:rPr lang="ro-RO" sz="4400" dirty="0"/>
              <a:t> – </a:t>
            </a:r>
            <a:r>
              <a:rPr lang="ro-RO" sz="4400" dirty="0">
                <a:solidFill>
                  <a:schemeClr val="tx1">
                    <a:lumMod val="50000"/>
                    <a:lumOff val="50000"/>
                  </a:schemeClr>
                </a:solidFill>
              </a:rPr>
              <a:t>în minim 4 pași !</a:t>
            </a:r>
            <a:r>
              <a:rPr lang="ro-RO" sz="3200" dirty="0">
                <a:solidFill>
                  <a:schemeClr val="tx1">
                    <a:lumMod val="50000"/>
                    <a:lumOff val="50000"/>
                  </a:schemeClr>
                </a:solidFill>
                <a:cs typeface="Arial" pitchFamily="34" charset="0"/>
              </a:rPr>
              <a:t/>
            </a:r>
            <a:br>
              <a:rPr lang="ro-RO" sz="3200" dirty="0">
                <a:solidFill>
                  <a:schemeClr val="tx1">
                    <a:lumMod val="50000"/>
                    <a:lumOff val="50000"/>
                  </a:schemeClr>
                </a:solidFill>
                <a:cs typeface="Arial" pitchFamily="34" charset="0"/>
              </a:rPr>
            </a:br>
            <a:endParaRPr lang="ro-RO" dirty="0"/>
          </a:p>
        </p:txBody>
      </p:sp>
      <p:sp>
        <p:nvSpPr>
          <p:cNvPr id="9" name="CasetăText 8">
            <a:extLst>
              <a:ext uri="{FF2B5EF4-FFF2-40B4-BE49-F238E27FC236}">
                <a16:creationId xmlns:a16="http://schemas.microsoft.com/office/drawing/2014/main" xmlns="" id="{BFD52857-5E02-482E-AFE2-EA6933AAF1C2}"/>
              </a:ext>
            </a:extLst>
          </p:cNvPr>
          <p:cNvSpPr txBox="1"/>
          <p:nvPr/>
        </p:nvSpPr>
        <p:spPr>
          <a:xfrm>
            <a:off x="457200" y="890980"/>
            <a:ext cx="8229600" cy="4524315"/>
          </a:xfrm>
          <a:prstGeom prst="rect">
            <a:avLst/>
          </a:prstGeom>
          <a:noFill/>
        </p:spPr>
        <p:txBody>
          <a:bodyPr wrap="square" rtlCol="0">
            <a:spAutoFit/>
          </a:bodyPr>
          <a:lstStyle/>
          <a:p>
            <a:pPr marL="742950" indent="-742950">
              <a:buFont typeface="+mj-lt"/>
              <a:buAutoNum type="arabicPeriod"/>
            </a:pPr>
            <a:r>
              <a:rPr lang="ro-RO" sz="3600" dirty="0"/>
              <a:t>Definirea descriptorilor utilizați</a:t>
            </a:r>
          </a:p>
          <a:p>
            <a:pPr marL="742950" lvl="1" indent="-285750">
              <a:buFont typeface="Arial" panose="020B0604020202020204" pitchFamily="34" charset="0"/>
              <a:buChar char="•"/>
            </a:pPr>
            <a:r>
              <a:rPr lang="ro-RO" sz="3600" dirty="0">
                <a:solidFill>
                  <a:schemeClr val="bg1">
                    <a:lumMod val="65000"/>
                  </a:schemeClr>
                </a:solidFill>
              </a:rPr>
              <a:t>Culoare, Textura, Forma</a:t>
            </a:r>
          </a:p>
          <a:p>
            <a:pPr marL="742950" indent="-742950">
              <a:buFont typeface="+mj-lt"/>
              <a:buAutoNum type="arabicPeriod"/>
            </a:pPr>
            <a:r>
              <a:rPr lang="ro-RO" sz="3600" dirty="0"/>
              <a:t>Indexarea setului de date</a:t>
            </a:r>
          </a:p>
          <a:p>
            <a:pPr marL="742950" lvl="1" indent="-285750">
              <a:buFont typeface="Arial" panose="020B0604020202020204" pitchFamily="34" charset="0"/>
              <a:buChar char="•"/>
            </a:pPr>
            <a:r>
              <a:rPr lang="ro-RO" sz="3600" dirty="0">
                <a:solidFill>
                  <a:schemeClr val="bg1">
                    <a:lumMod val="65000"/>
                  </a:schemeClr>
                </a:solidFill>
              </a:rPr>
              <a:t>Extragerea vectorilor si salvarea lor</a:t>
            </a:r>
          </a:p>
          <a:p>
            <a:pPr marL="742950" indent="-742950">
              <a:buFont typeface="+mj-lt"/>
              <a:buAutoNum type="arabicPeriod"/>
            </a:pPr>
            <a:r>
              <a:rPr lang="ro-RO" sz="3600" dirty="0"/>
              <a:t>Definirea metricilor de similitudine</a:t>
            </a:r>
          </a:p>
          <a:p>
            <a:pPr marL="742950" lvl="1" indent="-285750">
              <a:buFont typeface="Arial" panose="020B0604020202020204" pitchFamily="34" charset="0"/>
              <a:buChar char="•"/>
            </a:pPr>
            <a:r>
              <a:rPr lang="ro-RO" sz="3600" dirty="0">
                <a:solidFill>
                  <a:schemeClr val="bg1">
                    <a:lumMod val="65000"/>
                  </a:schemeClr>
                </a:solidFill>
              </a:rPr>
              <a:t>Distanța euclidiană, scalara, etc ...</a:t>
            </a:r>
          </a:p>
          <a:p>
            <a:pPr marL="742950" indent="-742950">
              <a:buFont typeface="+mj-lt"/>
              <a:buAutoNum type="arabicPeriod"/>
            </a:pPr>
            <a:r>
              <a:rPr lang="ro-RO" sz="3600" dirty="0"/>
              <a:t>Căutarea</a:t>
            </a:r>
          </a:p>
          <a:p>
            <a:pPr marL="742950" lvl="1" indent="-285750">
              <a:buFont typeface="Arial" panose="020B0604020202020204" pitchFamily="34" charset="0"/>
              <a:buChar char="•"/>
            </a:pPr>
            <a:r>
              <a:rPr lang="ro-RO" sz="3600" dirty="0">
                <a:solidFill>
                  <a:schemeClr val="bg1">
                    <a:lumMod val="65000"/>
                  </a:schemeClr>
                </a:solidFill>
              </a:rPr>
              <a:t>Ordonarea rezultatelor după relevantă</a:t>
            </a:r>
          </a:p>
        </p:txBody>
      </p:sp>
    </p:spTree>
    <p:custDataLst>
      <p:tags r:id="rId1"/>
    </p:custDataLst>
    <p:extLst>
      <p:ext uri="{BB962C8B-B14F-4D97-AF65-F5344CB8AC3E}">
        <p14:creationId xmlns:p14="http://schemas.microsoft.com/office/powerpoint/2010/main" val="2729380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687143" y="6324600"/>
            <a:ext cx="7962646" cy="400110"/>
          </a:xfrm>
          <a:prstGeom prst="rect">
            <a:avLst/>
          </a:prstGeom>
          <a:noFill/>
        </p:spPr>
        <p:txBody>
          <a:bodyPr wrap="none" rtlCol="0">
            <a:normAutofit/>
          </a:bodyPr>
          <a:lstStyle/>
          <a:p>
            <a:pPr algn="r"/>
            <a:r>
              <a:rPr lang="ro-RO" sz="2000" b="1" dirty="0" err="1">
                <a:solidFill>
                  <a:schemeClr val="bg1"/>
                </a:solidFill>
              </a:rPr>
              <a:t>What</a:t>
            </a:r>
            <a:r>
              <a:rPr lang="ro-RO" sz="2000" b="1" dirty="0">
                <a:solidFill>
                  <a:schemeClr val="bg1"/>
                </a:solidFill>
              </a:rPr>
              <a:t> </a:t>
            </a:r>
            <a:r>
              <a:rPr lang="ro-RO" sz="2000" b="1" dirty="0" err="1">
                <a:solidFill>
                  <a:schemeClr val="bg1"/>
                </a:solidFill>
              </a:rPr>
              <a:t>next</a:t>
            </a:r>
            <a:r>
              <a:rPr lang="ro-RO" sz="2000" b="1" dirty="0">
                <a:solidFill>
                  <a:schemeClr val="bg1"/>
                </a:solidFill>
              </a:rPr>
              <a:t>? </a:t>
            </a:r>
            <a:r>
              <a:rPr lang="ro-RO" sz="2000" b="1" dirty="0" err="1">
                <a:solidFill>
                  <a:schemeClr val="bg1"/>
                </a:solidFill>
              </a:rPr>
              <a:t>Use</a:t>
            </a:r>
            <a:r>
              <a:rPr lang="ro-RO" sz="2000" b="1" dirty="0">
                <a:solidFill>
                  <a:schemeClr val="bg1"/>
                </a:solidFill>
              </a:rPr>
              <a:t> </a:t>
            </a:r>
            <a:r>
              <a:rPr lang="ro-RO" sz="2000" b="1" dirty="0" err="1">
                <a:solidFill>
                  <a:schemeClr val="bg1"/>
                </a:solidFill>
              </a:rPr>
              <a:t>descriptors</a:t>
            </a:r>
            <a:r>
              <a:rPr lang="ro-RO" sz="2000" b="1" dirty="0">
                <a:solidFill>
                  <a:schemeClr val="bg1"/>
                </a:solidFill>
              </a:rPr>
              <a:t> </a:t>
            </a:r>
            <a:r>
              <a:rPr lang="ro-RO" sz="2000" b="1" dirty="0" err="1">
                <a:solidFill>
                  <a:schemeClr val="bg1"/>
                </a:solidFill>
              </a:rPr>
              <a:t>and</a:t>
            </a:r>
            <a:r>
              <a:rPr lang="ro-RO" sz="2000" b="1" dirty="0">
                <a:solidFill>
                  <a:schemeClr val="bg1"/>
                </a:solidFill>
              </a:rPr>
              <a:t> m</a:t>
            </a:r>
            <a:r>
              <a:rPr lang="en-US" sz="2000" b="1" dirty="0" err="1">
                <a:solidFill>
                  <a:schemeClr val="bg1"/>
                </a:solidFill>
              </a:rPr>
              <a:t>achine</a:t>
            </a:r>
            <a:r>
              <a:rPr lang="en-US" sz="2000" b="1" dirty="0">
                <a:solidFill>
                  <a:schemeClr val="bg1"/>
                </a:solidFill>
              </a:rPr>
              <a:t>-learning</a:t>
            </a:r>
            <a:r>
              <a:rPr lang="ro-RO" sz="2000" b="1" dirty="0">
                <a:solidFill>
                  <a:schemeClr val="bg1"/>
                </a:solidFill>
              </a:rPr>
              <a:t> </a:t>
            </a:r>
            <a:r>
              <a:rPr lang="en-US" sz="2000" b="1" dirty="0">
                <a:solidFill>
                  <a:schemeClr val="bg1"/>
                </a:solidFill>
              </a:rPr>
              <a:t>to classify images</a:t>
            </a:r>
            <a:r>
              <a:rPr lang="ro-RO" sz="2000" b="1" dirty="0">
                <a:solidFill>
                  <a:schemeClr val="bg1"/>
                </a:solidFill>
              </a:rPr>
              <a:t>!</a:t>
            </a:r>
          </a:p>
        </p:txBody>
      </p:sp>
      <p:sp>
        <p:nvSpPr>
          <p:cNvPr id="12" name="Rectangle 11"/>
          <p:cNvSpPr/>
          <p:nvPr/>
        </p:nvSpPr>
        <p:spPr>
          <a:xfrm>
            <a:off x="8686800" y="6476319"/>
            <a:ext cx="457200" cy="96672"/>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a:solidFill>
                  <a:srgbClr val="FF6600"/>
                </a:solidFill>
              </a:rPr>
              <a:t>           </a:t>
            </a:r>
          </a:p>
        </p:txBody>
      </p:sp>
      <p:sp>
        <p:nvSpPr>
          <p:cNvPr id="3" name="Titlu 2">
            <a:extLst>
              <a:ext uri="{FF2B5EF4-FFF2-40B4-BE49-F238E27FC236}">
                <a16:creationId xmlns:a16="http://schemas.microsoft.com/office/drawing/2014/main" xmlns="" id="{18D97786-E211-4B67-9DF2-E517BA769226}"/>
              </a:ext>
            </a:extLst>
          </p:cNvPr>
          <p:cNvSpPr>
            <a:spLocks noGrp="1"/>
          </p:cNvSpPr>
          <p:nvPr>
            <p:ph type="title"/>
          </p:nvPr>
        </p:nvSpPr>
        <p:spPr>
          <a:xfrm>
            <a:off x="457200" y="205180"/>
            <a:ext cx="8403020" cy="685800"/>
          </a:xfrm>
        </p:spPr>
        <p:txBody>
          <a:bodyPr>
            <a:normAutofit fontScale="90000"/>
          </a:bodyPr>
          <a:lstStyle/>
          <a:p>
            <a:r>
              <a:rPr lang="ro-RO" sz="4400" b="1"/>
              <a:t>CBIR</a:t>
            </a:r>
            <a:r>
              <a:rPr lang="ro-RO" sz="4400"/>
              <a:t> - </a:t>
            </a:r>
            <a:r>
              <a:rPr lang="ro-RO" sz="4400">
                <a:solidFill>
                  <a:schemeClr val="tx1">
                    <a:lumMod val="50000"/>
                    <a:lumOff val="50000"/>
                  </a:schemeClr>
                </a:solidFill>
              </a:rPr>
              <a:t>Descriptori</a:t>
            </a:r>
            <a:r>
              <a:rPr lang="ro-RO" sz="3200">
                <a:solidFill>
                  <a:schemeClr val="tx1">
                    <a:lumMod val="50000"/>
                    <a:lumOff val="50000"/>
                  </a:schemeClr>
                </a:solidFill>
                <a:cs typeface="Arial" pitchFamily="34" charset="0"/>
              </a:rPr>
              <a:t/>
            </a:r>
            <a:br>
              <a:rPr lang="ro-RO" sz="3200">
                <a:solidFill>
                  <a:schemeClr val="tx1">
                    <a:lumMod val="50000"/>
                    <a:lumOff val="50000"/>
                  </a:schemeClr>
                </a:solidFill>
                <a:cs typeface="Arial" pitchFamily="34" charset="0"/>
              </a:rPr>
            </a:br>
            <a:endParaRPr lang="ro-RO"/>
          </a:p>
        </p:txBody>
      </p:sp>
      <p:sp>
        <p:nvSpPr>
          <p:cNvPr id="9" name="CasetăText 8">
            <a:extLst>
              <a:ext uri="{FF2B5EF4-FFF2-40B4-BE49-F238E27FC236}">
                <a16:creationId xmlns:a16="http://schemas.microsoft.com/office/drawing/2014/main" xmlns="" id="{BFD52857-5E02-482E-AFE2-EA6933AAF1C2}"/>
              </a:ext>
            </a:extLst>
          </p:cNvPr>
          <p:cNvSpPr txBox="1"/>
          <p:nvPr/>
        </p:nvSpPr>
        <p:spPr>
          <a:xfrm>
            <a:off x="3922363" y="769441"/>
            <a:ext cx="2590800" cy="4524315"/>
          </a:xfrm>
          <a:prstGeom prst="rect">
            <a:avLst/>
          </a:prstGeom>
          <a:noFill/>
        </p:spPr>
        <p:txBody>
          <a:bodyPr wrap="square" rtlCol="0">
            <a:spAutoFit/>
          </a:bodyPr>
          <a:lstStyle/>
          <a:p>
            <a:pPr marL="285750" indent="-285750">
              <a:buFont typeface="Arial" panose="020B0604020202020204" pitchFamily="34" charset="0"/>
              <a:buChar char="•"/>
            </a:pPr>
            <a:r>
              <a:rPr lang="ro-RO" sz="3600" dirty="0"/>
              <a:t>Weber</a:t>
            </a:r>
          </a:p>
          <a:p>
            <a:pPr marL="285750" indent="-285750">
              <a:buFont typeface="Arial" panose="020B0604020202020204" pitchFamily="34" charset="0"/>
              <a:buChar char="•"/>
            </a:pPr>
            <a:endParaRPr lang="ro-RO" sz="3600" dirty="0"/>
          </a:p>
          <a:p>
            <a:pPr marL="285750" indent="-285750">
              <a:buFont typeface="Arial" panose="020B0604020202020204" pitchFamily="34" charset="0"/>
              <a:buChar char="•"/>
            </a:pPr>
            <a:endParaRPr lang="ro-RO" sz="3600" dirty="0"/>
          </a:p>
          <a:p>
            <a:pPr marL="285750" indent="-285750">
              <a:buFont typeface="Arial" panose="020B0604020202020204" pitchFamily="34" charset="0"/>
              <a:buChar char="•"/>
            </a:pPr>
            <a:endParaRPr lang="ro-RO" sz="3600" dirty="0"/>
          </a:p>
          <a:p>
            <a:pPr marL="285750" indent="-285750">
              <a:buFont typeface="Arial" panose="020B0604020202020204" pitchFamily="34" charset="0"/>
              <a:buChar char="•"/>
            </a:pPr>
            <a:endParaRPr lang="ro-RO" sz="3600" dirty="0"/>
          </a:p>
          <a:p>
            <a:pPr marL="285750" indent="-285750">
              <a:buFont typeface="Arial" panose="020B0604020202020204" pitchFamily="34" charset="0"/>
              <a:buChar char="•"/>
            </a:pPr>
            <a:r>
              <a:rPr lang="ro-RO" sz="3600" dirty="0"/>
              <a:t>LBP</a:t>
            </a:r>
          </a:p>
          <a:p>
            <a:pPr marL="285750" indent="-285750">
              <a:buFont typeface="Arial" panose="020B0604020202020204" pitchFamily="34" charset="0"/>
              <a:buChar char="•"/>
            </a:pPr>
            <a:endParaRPr lang="ro-RO" sz="3600" dirty="0"/>
          </a:p>
          <a:p>
            <a:pPr marL="285750" indent="-285750">
              <a:buFont typeface="Arial" panose="020B0604020202020204" pitchFamily="34" charset="0"/>
              <a:buChar char="•"/>
            </a:pPr>
            <a:endParaRPr lang="ro-RO" sz="3600" dirty="0"/>
          </a:p>
        </p:txBody>
      </p:sp>
      <p:pic>
        <p:nvPicPr>
          <p:cNvPr id="6" name="Imagine 5">
            <a:extLst>
              <a:ext uri="{FF2B5EF4-FFF2-40B4-BE49-F238E27FC236}">
                <a16:creationId xmlns:a16="http://schemas.microsoft.com/office/drawing/2014/main" xmlns="" id="{A0542CD6-662A-4DCC-908A-8362B5E34646}"/>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066800" y="1471570"/>
            <a:ext cx="2544529" cy="1908397"/>
          </a:xfrm>
          <a:prstGeom prst="rect">
            <a:avLst/>
          </a:prstGeom>
        </p:spPr>
      </p:pic>
      <p:pic>
        <p:nvPicPr>
          <p:cNvPr id="8" name="Imagine 7">
            <a:extLst>
              <a:ext uri="{FF2B5EF4-FFF2-40B4-BE49-F238E27FC236}">
                <a16:creationId xmlns:a16="http://schemas.microsoft.com/office/drawing/2014/main" xmlns="" id="{5F1930D9-BB20-4942-ADAB-EA5AB942C807}"/>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1231454" y="4132032"/>
            <a:ext cx="2197545" cy="1687148"/>
          </a:xfrm>
          <a:prstGeom prst="rect">
            <a:avLst/>
          </a:prstGeom>
        </p:spPr>
      </p:pic>
      <p:sp>
        <p:nvSpPr>
          <p:cNvPr id="13" name="CasetăText 12">
            <a:extLst>
              <a:ext uri="{FF2B5EF4-FFF2-40B4-BE49-F238E27FC236}">
                <a16:creationId xmlns:a16="http://schemas.microsoft.com/office/drawing/2014/main" xmlns="" id="{6F655C46-C5F4-4EA4-803E-EA7E75781D09}"/>
              </a:ext>
            </a:extLst>
          </p:cNvPr>
          <p:cNvSpPr txBox="1"/>
          <p:nvPr/>
        </p:nvSpPr>
        <p:spPr>
          <a:xfrm>
            <a:off x="579251" y="769441"/>
            <a:ext cx="2590800" cy="3970318"/>
          </a:xfrm>
          <a:prstGeom prst="rect">
            <a:avLst/>
          </a:prstGeom>
          <a:noFill/>
        </p:spPr>
        <p:txBody>
          <a:bodyPr wrap="square" rtlCol="0">
            <a:spAutoFit/>
          </a:bodyPr>
          <a:lstStyle/>
          <a:p>
            <a:pPr marL="285750" indent="-285750">
              <a:buFont typeface="Arial" panose="020B0604020202020204" pitchFamily="34" charset="0"/>
              <a:buChar char="•"/>
            </a:pPr>
            <a:r>
              <a:rPr lang="ro-RO" sz="3600" dirty="0" err="1"/>
              <a:t>Histogram</a:t>
            </a:r>
            <a:endParaRPr lang="ro-RO" sz="3600" dirty="0"/>
          </a:p>
          <a:p>
            <a:pPr marL="285750" indent="-285750">
              <a:buFont typeface="Arial" panose="020B0604020202020204" pitchFamily="34" charset="0"/>
              <a:buChar char="•"/>
            </a:pPr>
            <a:endParaRPr lang="ro-RO" sz="3600" dirty="0"/>
          </a:p>
          <a:p>
            <a:pPr marL="285750" indent="-285750">
              <a:buFont typeface="Arial" panose="020B0604020202020204" pitchFamily="34" charset="0"/>
              <a:buChar char="•"/>
            </a:pPr>
            <a:endParaRPr lang="ro-RO" sz="3600" dirty="0"/>
          </a:p>
          <a:p>
            <a:pPr marL="285750" indent="-285750">
              <a:buFont typeface="Arial" panose="020B0604020202020204" pitchFamily="34" charset="0"/>
              <a:buChar char="•"/>
            </a:pPr>
            <a:endParaRPr lang="ro-RO" sz="3600" dirty="0"/>
          </a:p>
          <a:p>
            <a:pPr marL="285750" indent="-285750">
              <a:buFont typeface="Arial" panose="020B0604020202020204" pitchFamily="34" charset="0"/>
              <a:buChar char="•"/>
            </a:pPr>
            <a:endParaRPr lang="ro-RO" sz="3600" dirty="0"/>
          </a:p>
          <a:p>
            <a:pPr marL="285750" indent="-285750">
              <a:buFont typeface="Arial" panose="020B0604020202020204" pitchFamily="34" charset="0"/>
              <a:buChar char="•"/>
            </a:pPr>
            <a:r>
              <a:rPr lang="ro-RO" sz="3600" dirty="0"/>
              <a:t>Gabor</a:t>
            </a:r>
          </a:p>
          <a:p>
            <a:pPr marL="285750" indent="-285750">
              <a:buFont typeface="Arial" panose="020B0604020202020204" pitchFamily="34" charset="0"/>
              <a:buChar char="•"/>
            </a:pPr>
            <a:endParaRPr lang="ro-RO" sz="3600" dirty="0"/>
          </a:p>
        </p:txBody>
      </p:sp>
      <p:pic>
        <p:nvPicPr>
          <p:cNvPr id="14" name="Imagine 13">
            <a:extLst>
              <a:ext uri="{FF2B5EF4-FFF2-40B4-BE49-F238E27FC236}">
                <a16:creationId xmlns:a16="http://schemas.microsoft.com/office/drawing/2014/main" xmlns="" id="{72449480-141B-4C97-AFE9-312338AFFCFC}"/>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5867400" y="541914"/>
            <a:ext cx="2473000" cy="3460736"/>
          </a:xfrm>
          <a:prstGeom prst="rect">
            <a:avLst/>
          </a:prstGeom>
        </p:spPr>
      </p:pic>
      <p:pic>
        <p:nvPicPr>
          <p:cNvPr id="16" name="Imagine 15">
            <a:extLst>
              <a:ext uri="{FF2B5EF4-FFF2-40B4-BE49-F238E27FC236}">
                <a16:creationId xmlns:a16="http://schemas.microsoft.com/office/drawing/2014/main" xmlns="" id="{389FF4F3-3D95-4759-BB11-2CC7C753AF0B}"/>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4181311" y="4028827"/>
            <a:ext cx="2472568" cy="1076573"/>
          </a:xfrm>
          <a:prstGeom prst="rect">
            <a:avLst/>
          </a:prstGeom>
        </p:spPr>
      </p:pic>
      <p:pic>
        <p:nvPicPr>
          <p:cNvPr id="18" name="Imagine 17">
            <a:extLst>
              <a:ext uri="{FF2B5EF4-FFF2-40B4-BE49-F238E27FC236}">
                <a16:creationId xmlns:a16="http://schemas.microsoft.com/office/drawing/2014/main" xmlns="" id="{380F4C0B-B9D9-48C4-B9A3-0CCF7832A344}"/>
              </a:ext>
            </a:extLst>
          </p:cNvPr>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4191000" y="5114783"/>
            <a:ext cx="3200401" cy="934492"/>
          </a:xfrm>
          <a:prstGeom prst="rect">
            <a:avLst/>
          </a:prstGeom>
        </p:spPr>
      </p:pic>
    </p:spTree>
    <p:custDataLst>
      <p:tags r:id="rId1"/>
    </p:custDataLst>
    <p:extLst>
      <p:ext uri="{BB962C8B-B14F-4D97-AF65-F5344CB8AC3E}">
        <p14:creationId xmlns:p14="http://schemas.microsoft.com/office/powerpoint/2010/main" val="37358113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687143" y="6324600"/>
            <a:ext cx="7962646" cy="400110"/>
          </a:xfrm>
          <a:prstGeom prst="rect">
            <a:avLst/>
          </a:prstGeom>
          <a:noFill/>
        </p:spPr>
        <p:txBody>
          <a:bodyPr wrap="none" rtlCol="0">
            <a:normAutofit/>
          </a:bodyPr>
          <a:lstStyle/>
          <a:p>
            <a:pPr algn="r"/>
            <a:r>
              <a:rPr lang="ro-RO" sz="2000" b="1">
                <a:solidFill>
                  <a:schemeClr val="bg1"/>
                </a:solidFill>
              </a:rPr>
              <a:t>SVM = Clasificator binar capabil să separe datele in 2 clase</a:t>
            </a:r>
          </a:p>
        </p:txBody>
      </p:sp>
      <p:sp>
        <p:nvSpPr>
          <p:cNvPr id="12" name="Rectangle 11"/>
          <p:cNvSpPr/>
          <p:nvPr/>
        </p:nvSpPr>
        <p:spPr>
          <a:xfrm>
            <a:off x="8686800" y="6476319"/>
            <a:ext cx="457200" cy="96672"/>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a:solidFill>
                  <a:srgbClr val="FF6600"/>
                </a:solidFill>
              </a:rPr>
              <a:t>           </a:t>
            </a:r>
          </a:p>
        </p:txBody>
      </p:sp>
      <p:sp>
        <p:nvSpPr>
          <p:cNvPr id="3" name="Titlu 2">
            <a:extLst>
              <a:ext uri="{FF2B5EF4-FFF2-40B4-BE49-F238E27FC236}">
                <a16:creationId xmlns:a16="http://schemas.microsoft.com/office/drawing/2014/main" xmlns="" id="{18D97786-E211-4B67-9DF2-E517BA769226}"/>
              </a:ext>
            </a:extLst>
          </p:cNvPr>
          <p:cNvSpPr>
            <a:spLocks noGrp="1"/>
          </p:cNvSpPr>
          <p:nvPr>
            <p:ph type="title"/>
          </p:nvPr>
        </p:nvSpPr>
        <p:spPr>
          <a:xfrm>
            <a:off x="457200" y="205180"/>
            <a:ext cx="8403020" cy="685800"/>
          </a:xfrm>
        </p:spPr>
        <p:txBody>
          <a:bodyPr>
            <a:normAutofit fontScale="90000"/>
          </a:bodyPr>
          <a:lstStyle/>
          <a:p>
            <a:r>
              <a:rPr lang="ro-RO" sz="4400" b="1"/>
              <a:t>SVM -</a:t>
            </a:r>
            <a:r>
              <a:rPr lang="ro-RO" sz="4400"/>
              <a:t> </a:t>
            </a:r>
            <a:r>
              <a:rPr lang="ro-RO" sz="4400">
                <a:solidFill>
                  <a:schemeClr val="tx1">
                    <a:lumMod val="50000"/>
                    <a:lumOff val="50000"/>
                  </a:schemeClr>
                </a:solidFill>
              </a:rPr>
              <a:t>Support vector machine</a:t>
            </a:r>
            <a:r>
              <a:rPr lang="ro-RO" sz="3200">
                <a:solidFill>
                  <a:schemeClr val="tx1">
                    <a:lumMod val="50000"/>
                    <a:lumOff val="50000"/>
                  </a:schemeClr>
                </a:solidFill>
                <a:cs typeface="Arial" pitchFamily="34" charset="0"/>
              </a:rPr>
              <a:t/>
            </a:r>
            <a:br>
              <a:rPr lang="ro-RO" sz="3200">
                <a:solidFill>
                  <a:schemeClr val="tx1">
                    <a:lumMod val="50000"/>
                    <a:lumOff val="50000"/>
                  </a:schemeClr>
                </a:solidFill>
                <a:cs typeface="Arial" pitchFamily="34" charset="0"/>
              </a:rPr>
            </a:br>
            <a:endParaRPr lang="ro-RO"/>
          </a:p>
        </p:txBody>
      </p:sp>
      <p:sp>
        <p:nvSpPr>
          <p:cNvPr id="9" name="CasetăText 8">
            <a:extLst>
              <a:ext uri="{FF2B5EF4-FFF2-40B4-BE49-F238E27FC236}">
                <a16:creationId xmlns:a16="http://schemas.microsoft.com/office/drawing/2014/main" xmlns="" id="{BFD52857-5E02-482E-AFE2-EA6933AAF1C2}"/>
              </a:ext>
            </a:extLst>
          </p:cNvPr>
          <p:cNvSpPr txBox="1"/>
          <p:nvPr/>
        </p:nvSpPr>
        <p:spPr>
          <a:xfrm>
            <a:off x="457200" y="890980"/>
            <a:ext cx="3962400" cy="3416320"/>
          </a:xfrm>
          <a:prstGeom prst="rect">
            <a:avLst/>
          </a:prstGeom>
          <a:noFill/>
        </p:spPr>
        <p:txBody>
          <a:bodyPr wrap="square" rtlCol="0">
            <a:spAutoFit/>
          </a:bodyPr>
          <a:lstStyle/>
          <a:p>
            <a:pPr marL="285750" indent="-285750">
              <a:buFont typeface="Arial" panose="020B0604020202020204" pitchFamily="34" charset="0"/>
              <a:buChar char="•"/>
            </a:pPr>
            <a:r>
              <a:rPr lang="ro-RO" sz="2400"/>
              <a:t>Model  de învățare supervizat</a:t>
            </a:r>
          </a:p>
          <a:p>
            <a:pPr marL="285750" indent="-285750">
              <a:buFont typeface="Arial" panose="020B0604020202020204" pitchFamily="34" charset="0"/>
              <a:buChar char="•"/>
            </a:pPr>
            <a:r>
              <a:rPr lang="ro-RO" sz="2400"/>
              <a:t>Are nevoie de un set de date pentru antrenament </a:t>
            </a:r>
          </a:p>
          <a:p>
            <a:pPr marL="285750" indent="-285750">
              <a:buFont typeface="Arial" panose="020B0604020202020204" pitchFamily="34" charset="0"/>
              <a:buChar char="•"/>
            </a:pPr>
            <a:r>
              <a:rPr lang="ro-RO" sz="2400"/>
              <a:t>Exemple pozitive si negative (clasa/non-clasa)</a:t>
            </a:r>
          </a:p>
          <a:p>
            <a:pPr marL="285750" indent="-285750">
              <a:buFont typeface="Arial" panose="020B0604020202020204" pitchFamily="34" charset="0"/>
              <a:buChar char="•"/>
            </a:pPr>
            <a:endParaRPr lang="ro-RO" sz="3600"/>
          </a:p>
          <a:p>
            <a:pPr marL="285750" indent="-285750">
              <a:buFont typeface="Arial" panose="020B0604020202020204" pitchFamily="34" charset="0"/>
              <a:buChar char="•"/>
            </a:pPr>
            <a:endParaRPr lang="ro-RO" sz="3600"/>
          </a:p>
        </p:txBody>
      </p:sp>
      <p:pic>
        <p:nvPicPr>
          <p:cNvPr id="4" name="Imagine 3">
            <a:extLst>
              <a:ext uri="{FF2B5EF4-FFF2-40B4-BE49-F238E27FC236}">
                <a16:creationId xmlns:a16="http://schemas.microsoft.com/office/drawing/2014/main" xmlns="" id="{3F7C8FFB-98AA-481B-99B4-87999427CE25}"/>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4724400" y="1066800"/>
            <a:ext cx="4040570" cy="1838775"/>
          </a:xfrm>
          <a:prstGeom prst="rect">
            <a:avLst/>
          </a:prstGeom>
        </p:spPr>
      </p:pic>
      <p:pic>
        <p:nvPicPr>
          <p:cNvPr id="6" name="Imagine 5">
            <a:extLst>
              <a:ext uri="{FF2B5EF4-FFF2-40B4-BE49-F238E27FC236}">
                <a16:creationId xmlns:a16="http://schemas.microsoft.com/office/drawing/2014/main" xmlns="" id="{8FA65613-AEC5-4AEF-B1EA-55BA03BBF40C}"/>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838200" y="3603347"/>
            <a:ext cx="1828800" cy="1808658"/>
          </a:xfrm>
          <a:prstGeom prst="rect">
            <a:avLst/>
          </a:prstGeom>
          <a:ln>
            <a:noFill/>
          </a:ln>
          <a:effectLst>
            <a:softEdge rad="112500"/>
          </a:effectLst>
        </p:spPr>
      </p:pic>
      <p:pic>
        <p:nvPicPr>
          <p:cNvPr id="8" name="Imagine 7">
            <a:extLst>
              <a:ext uri="{FF2B5EF4-FFF2-40B4-BE49-F238E27FC236}">
                <a16:creationId xmlns:a16="http://schemas.microsoft.com/office/drawing/2014/main" xmlns="" id="{AE0545C4-3EF4-4BB6-8915-2F35667D4BB7}"/>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6629400" y="3601635"/>
            <a:ext cx="1796116" cy="1788489"/>
          </a:xfrm>
          <a:prstGeom prst="rect">
            <a:avLst/>
          </a:prstGeom>
          <a:ln>
            <a:noFill/>
          </a:ln>
          <a:effectLst>
            <a:softEdge rad="112500"/>
          </a:effectLst>
        </p:spPr>
      </p:pic>
      <p:pic>
        <p:nvPicPr>
          <p:cNvPr id="5" name="Imagine 4">
            <a:extLst>
              <a:ext uri="{FF2B5EF4-FFF2-40B4-BE49-F238E27FC236}">
                <a16:creationId xmlns:a16="http://schemas.microsoft.com/office/drawing/2014/main" xmlns="" id="{FB24E422-8B8C-43B3-842A-E80BEE0FCBD9}"/>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3300219" y="3086382"/>
            <a:ext cx="2848362" cy="2818997"/>
          </a:xfrm>
          <a:prstGeom prst="rect">
            <a:avLst/>
          </a:prstGeom>
        </p:spPr>
      </p:pic>
      <p:sp>
        <p:nvSpPr>
          <p:cNvPr id="7" name="Săgeată: dreapta 6">
            <a:extLst>
              <a:ext uri="{FF2B5EF4-FFF2-40B4-BE49-F238E27FC236}">
                <a16:creationId xmlns:a16="http://schemas.microsoft.com/office/drawing/2014/main" xmlns="" id="{AF7302C4-74CE-4E0F-8963-C0D3924F4188}"/>
              </a:ext>
            </a:extLst>
          </p:cNvPr>
          <p:cNvSpPr/>
          <p:nvPr/>
        </p:nvSpPr>
        <p:spPr>
          <a:xfrm>
            <a:off x="2464690" y="4303545"/>
            <a:ext cx="1066800" cy="369124"/>
          </a:xfrm>
          <a:prstGeom prst="righ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o-RO"/>
          </a:p>
        </p:txBody>
      </p:sp>
      <p:sp>
        <p:nvSpPr>
          <p:cNvPr id="13" name="Săgeată: dreapta 12">
            <a:extLst>
              <a:ext uri="{FF2B5EF4-FFF2-40B4-BE49-F238E27FC236}">
                <a16:creationId xmlns:a16="http://schemas.microsoft.com/office/drawing/2014/main" xmlns="" id="{F473C23D-AFF7-4DE2-B1D8-401864190153}"/>
              </a:ext>
            </a:extLst>
          </p:cNvPr>
          <p:cNvSpPr/>
          <p:nvPr/>
        </p:nvSpPr>
        <p:spPr>
          <a:xfrm>
            <a:off x="5841109" y="4298078"/>
            <a:ext cx="1066800" cy="369124"/>
          </a:xfrm>
          <a:prstGeom prst="righ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o-RO"/>
          </a:p>
        </p:txBody>
      </p:sp>
    </p:spTree>
    <p:custDataLst>
      <p:tags r:id="rId1"/>
    </p:custDataLst>
    <p:extLst>
      <p:ext uri="{BB962C8B-B14F-4D97-AF65-F5344CB8AC3E}">
        <p14:creationId xmlns:p14="http://schemas.microsoft.com/office/powerpoint/2010/main" val="20097596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Oval 2"/>
          <p:cNvSpPr/>
          <p:nvPr/>
        </p:nvSpPr>
        <p:spPr>
          <a:xfrm>
            <a:off x="762000" y="1946209"/>
            <a:ext cx="2057400" cy="2057400"/>
          </a:xfrm>
          <a:prstGeom prst="ellipse">
            <a:avLst/>
          </a:prstGeom>
          <a:gradFill flip="none" rotWithShape="1">
            <a:gsLst>
              <a:gs pos="5000">
                <a:srgbClr val="84D830"/>
              </a:gs>
              <a:gs pos="48000">
                <a:srgbClr val="7BCF27"/>
              </a:gs>
              <a:gs pos="100000">
                <a:srgbClr val="56901C"/>
              </a:gs>
            </a:gsLst>
            <a:path path="circle">
              <a:fillToRect l="50000" t="50000" r="50000" b="50000"/>
            </a:path>
            <a:tileRect/>
          </a:gradFill>
          <a:ln w="50800">
            <a:noFill/>
          </a:ln>
          <a:effectLst>
            <a:outerShdw blurRad="1524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a:solidFill>
                  <a:prstClr val="white"/>
                </a:solidFill>
              </a:rPr>
              <a:t>             </a:t>
            </a:r>
          </a:p>
        </p:txBody>
      </p:sp>
      <p:sp>
        <p:nvSpPr>
          <p:cNvPr id="6" name="Oval 5"/>
          <p:cNvSpPr/>
          <p:nvPr/>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a:solidFill>
                  <a:prstClr val="white"/>
                </a:solidFill>
              </a:rPr>
              <a:t>       </a:t>
            </a:r>
          </a:p>
        </p:txBody>
      </p:sp>
      <p:sp>
        <p:nvSpPr>
          <p:cNvPr id="8" name="Title 7"/>
          <p:cNvSpPr>
            <a:spLocks noGrp="1"/>
          </p:cNvSpPr>
          <p:nvPr>
            <p:ph type="title"/>
          </p:nvPr>
        </p:nvSpPr>
        <p:spPr/>
        <p:txBody>
          <a:bodyPr>
            <a:noAutofit/>
          </a:bodyPr>
          <a:lstStyle/>
          <a:p>
            <a:pPr lvl="0">
              <a:spcBef>
                <a:spcPts val="0"/>
              </a:spcBef>
            </a:pPr>
            <a:r>
              <a:rPr lang="en-US" sz="4000" cap="none" dirty="0">
                <a:solidFill>
                  <a:prstClr val="black">
                    <a:lumMod val="85000"/>
                    <a:lumOff val="15000"/>
                  </a:prstClr>
                </a:solidFill>
                <a:ea typeface="+mn-ea"/>
                <a:cs typeface="+mn-cs"/>
              </a:rPr>
              <a:t>Demo</a:t>
            </a:r>
            <a:r>
              <a:rPr lang="ro-RO" sz="4000" cap="none" dirty="0">
                <a:solidFill>
                  <a:prstClr val="black">
                    <a:lumMod val="85000"/>
                    <a:lumOff val="15000"/>
                  </a:prstClr>
                </a:solidFill>
                <a:ea typeface="+mn-ea"/>
                <a:cs typeface="+mn-cs"/>
              </a:rPr>
              <a:t> </a:t>
            </a:r>
            <a:r>
              <a:rPr lang="en-US" sz="4000" b="0" cap="none" dirty="0">
                <a:solidFill>
                  <a:prstClr val="black">
                    <a:lumMod val="50000"/>
                    <a:lumOff val="50000"/>
                  </a:prstClr>
                </a:solidFill>
                <a:ea typeface="+mn-ea"/>
                <a:cs typeface="+mn-cs"/>
              </a:rPr>
              <a:t>Sentinel-2</a:t>
            </a:r>
            <a:endParaRPr lang="ro-RO" sz="2800" dirty="0"/>
          </a:p>
        </p:txBody>
      </p:sp>
      <p:sp>
        <p:nvSpPr>
          <p:cNvPr id="10" name="TextBox 10">
            <a:extLst>
              <a:ext uri="{FF2B5EF4-FFF2-40B4-BE49-F238E27FC236}">
                <a16:creationId xmlns:a16="http://schemas.microsoft.com/office/drawing/2014/main" xmlns="" id="{D66CF9D6-E40B-4AE5-8482-19F1AF7FB0FB}"/>
              </a:ext>
            </a:extLst>
          </p:cNvPr>
          <p:cNvSpPr txBox="1"/>
          <p:nvPr/>
        </p:nvSpPr>
        <p:spPr>
          <a:xfrm>
            <a:off x="687143" y="6324600"/>
            <a:ext cx="7962646" cy="400110"/>
          </a:xfrm>
          <a:prstGeom prst="rect">
            <a:avLst/>
          </a:prstGeom>
          <a:noFill/>
        </p:spPr>
        <p:txBody>
          <a:bodyPr wrap="none" rtlCol="0">
            <a:normAutofit/>
          </a:bodyPr>
          <a:lstStyle/>
          <a:p>
            <a:pPr algn="r"/>
            <a:r>
              <a:rPr lang="ro-RO" sz="2000" b="1" dirty="0">
                <a:solidFill>
                  <a:schemeClr val="bg1"/>
                </a:solidFill>
              </a:rPr>
              <a:t>http://osiride3.terrasigna.com/</a:t>
            </a:r>
          </a:p>
        </p:txBody>
      </p:sp>
      <p:sp>
        <p:nvSpPr>
          <p:cNvPr id="11" name="Rectangle 11">
            <a:extLst>
              <a:ext uri="{FF2B5EF4-FFF2-40B4-BE49-F238E27FC236}">
                <a16:creationId xmlns:a16="http://schemas.microsoft.com/office/drawing/2014/main" xmlns="" id="{E4BE3240-82DA-4BF2-9D57-E2C1F9B15A4E}"/>
              </a:ext>
            </a:extLst>
          </p:cNvPr>
          <p:cNvSpPr/>
          <p:nvPr/>
        </p:nvSpPr>
        <p:spPr>
          <a:xfrm>
            <a:off x="8686800" y="6476319"/>
            <a:ext cx="457200" cy="96672"/>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a:solidFill>
                  <a:srgbClr val="FF6600"/>
                </a:solidFill>
              </a:rPr>
              <a:t>           </a:t>
            </a:r>
          </a:p>
        </p:txBody>
      </p:sp>
      <p:sp>
        <p:nvSpPr>
          <p:cNvPr id="7" name="CasetăText 6">
            <a:extLst>
              <a:ext uri="{FF2B5EF4-FFF2-40B4-BE49-F238E27FC236}">
                <a16:creationId xmlns:a16="http://schemas.microsoft.com/office/drawing/2014/main" xmlns="" id="{8C63826F-4E96-496F-AC9F-6C3C7126E36B}"/>
              </a:ext>
            </a:extLst>
          </p:cNvPr>
          <p:cNvSpPr txBox="1"/>
          <p:nvPr/>
        </p:nvSpPr>
        <p:spPr>
          <a:xfrm>
            <a:off x="8305800" y="5053743"/>
            <a:ext cx="838200" cy="369332"/>
          </a:xfrm>
          <a:prstGeom prst="rect">
            <a:avLst/>
          </a:prstGeom>
          <a:solidFill>
            <a:schemeClr val="bg1"/>
          </a:solidFill>
        </p:spPr>
        <p:txBody>
          <a:bodyPr wrap="square" rtlCol="0">
            <a:spAutoFit/>
          </a:bodyPr>
          <a:lstStyle/>
          <a:p>
            <a:endParaRPr lang="ro-RO" dirty="0"/>
          </a:p>
        </p:txBody>
      </p:sp>
    </p:spTree>
    <p:extLst>
      <p:ext uri="{BB962C8B-B14F-4D97-AF65-F5344CB8AC3E}">
        <p14:creationId xmlns:p14="http://schemas.microsoft.com/office/powerpoint/2010/main" val="2480862662"/>
      </p:ext>
    </p:extLst>
  </p:cSld>
  <p:clrMapOvr>
    <a:masterClrMapping/>
  </p:clrMapOvr>
  <mc:AlternateContent xmlns:mc="http://schemas.openxmlformats.org/markup-compatibility/2006" xmlns:p14="http://schemas.microsoft.com/office/powerpoint/2010/main">
    <mc:Choice Requires="p14">
      <p:transition spd="slow" p14:dur="1700">
        <p14:gallery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762000" y="1946209"/>
            <a:ext cx="2057400" cy="2057400"/>
          </a:xfrm>
          <a:prstGeom prst="ellipse">
            <a:avLst/>
          </a:prstGeom>
          <a:gradFill>
            <a:gsLst>
              <a:gs pos="0">
                <a:schemeClr val="bg1">
                  <a:lumMod val="95000"/>
                </a:schemeClr>
              </a:gs>
              <a:gs pos="50000">
                <a:schemeClr val="bg1">
                  <a:lumMod val="75000"/>
                </a:schemeClr>
              </a:gs>
              <a:gs pos="100000">
                <a:schemeClr val="tx1">
                  <a:lumMod val="65000"/>
                  <a:lumOff val="35000"/>
                </a:schemeClr>
              </a:gs>
            </a:gsLst>
            <a:path path="circle">
              <a:fillToRect l="50000" t="50000" r="50000" b="50000"/>
            </a:path>
          </a:gradFill>
          <a:ln w="82550">
            <a:noFill/>
          </a:ln>
          <a:effectLst>
            <a:outerShdw blurRad="1270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a:solidFill>
                  <a:prstClr val="white"/>
                </a:solidFill>
              </a:rPr>
              <a:t>             </a:t>
            </a:r>
          </a:p>
        </p:txBody>
      </p:sp>
      <p:sp>
        <p:nvSpPr>
          <p:cNvPr id="3" name="Oval 2"/>
          <p:cNvSpPr/>
          <p:nvPr/>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a:solidFill>
                  <a:prstClr val="white"/>
                </a:solidFill>
              </a:rPr>
              <a:t>       </a:t>
            </a:r>
          </a:p>
        </p:txBody>
      </p:sp>
      <p:sp>
        <p:nvSpPr>
          <p:cNvPr id="4" name="TextBox 3"/>
          <p:cNvSpPr txBox="1"/>
          <p:nvPr/>
        </p:nvSpPr>
        <p:spPr>
          <a:xfrm>
            <a:off x="1216878" y="1755852"/>
            <a:ext cx="1219200" cy="2400657"/>
          </a:xfrm>
          <a:prstGeom prst="rect">
            <a:avLst/>
          </a:prstGeom>
          <a:noFill/>
        </p:spPr>
        <p:txBody>
          <a:bodyPr wrap="square" rtlCol="0">
            <a:spAutoFit/>
          </a:bodyPr>
          <a:lstStyle/>
          <a:p>
            <a:r>
              <a:rPr lang="ro-RO" sz="15000" b="1">
                <a:solidFill>
                  <a:prstClr val="white">
                    <a:lumMod val="65000"/>
                  </a:prstClr>
                </a:solidFill>
                <a:latin typeface="Georgia" pitchFamily="18" charset="0"/>
                <a:cs typeface="Arial" pitchFamily="34" charset="0"/>
              </a:rPr>
              <a:t>?</a:t>
            </a:r>
          </a:p>
        </p:txBody>
      </p:sp>
      <p:sp>
        <p:nvSpPr>
          <p:cNvPr id="9" name="Title 8"/>
          <p:cNvSpPr>
            <a:spLocks noGrp="1"/>
          </p:cNvSpPr>
          <p:nvPr>
            <p:ph type="title"/>
          </p:nvPr>
        </p:nvSpPr>
        <p:spPr/>
        <p:txBody>
          <a:bodyPr>
            <a:normAutofit/>
          </a:bodyPr>
          <a:lstStyle/>
          <a:p>
            <a:pPr lvl="0">
              <a:spcBef>
                <a:spcPts val="0"/>
              </a:spcBef>
            </a:pPr>
            <a:r>
              <a:rPr lang="ro-RO" sz="4000" cap="none">
                <a:solidFill>
                  <a:prstClr val="black">
                    <a:lumMod val="85000"/>
                    <a:lumOff val="15000"/>
                  </a:prstClr>
                </a:solidFill>
                <a:ea typeface="+mn-ea"/>
                <a:cs typeface="+mn-cs"/>
              </a:rPr>
              <a:t>Întrebări</a:t>
            </a:r>
            <a:r>
              <a:rPr lang="ro-RO" sz="4000" b="0" cap="none">
                <a:solidFill>
                  <a:prstClr val="black"/>
                </a:solidFill>
                <a:ea typeface="+mn-ea"/>
                <a:cs typeface="+mn-cs"/>
              </a:rPr>
              <a:t/>
            </a:r>
            <a:br>
              <a:rPr lang="ro-RO" sz="4000" b="0" cap="none">
                <a:solidFill>
                  <a:prstClr val="black"/>
                </a:solidFill>
                <a:ea typeface="+mn-ea"/>
                <a:cs typeface="+mn-cs"/>
              </a:rPr>
            </a:br>
            <a:r>
              <a:rPr lang="ro-RO" sz="4000" b="0" cap="none">
                <a:solidFill>
                  <a:prstClr val="black">
                    <a:lumMod val="50000"/>
                    <a:lumOff val="50000"/>
                  </a:prstClr>
                </a:solidFill>
                <a:ea typeface="+mn-ea"/>
                <a:cs typeface="+mn-cs"/>
              </a:rPr>
              <a:t>şi ceva răspunsuri!</a:t>
            </a:r>
            <a:endParaRPr lang="ro-RO" sz="2800"/>
          </a:p>
        </p:txBody>
      </p:sp>
      <p:sp>
        <p:nvSpPr>
          <p:cNvPr id="11" name="CasetăText 10">
            <a:extLst>
              <a:ext uri="{FF2B5EF4-FFF2-40B4-BE49-F238E27FC236}">
                <a16:creationId xmlns:a16="http://schemas.microsoft.com/office/drawing/2014/main" xmlns="" id="{41A535D4-EE41-4E8B-B892-AC581854EEA8}"/>
              </a:ext>
            </a:extLst>
          </p:cNvPr>
          <p:cNvSpPr txBox="1"/>
          <p:nvPr/>
        </p:nvSpPr>
        <p:spPr>
          <a:xfrm>
            <a:off x="8305800" y="5053743"/>
            <a:ext cx="838200" cy="369332"/>
          </a:xfrm>
          <a:prstGeom prst="rect">
            <a:avLst/>
          </a:prstGeom>
          <a:solidFill>
            <a:schemeClr val="bg1"/>
          </a:solidFill>
        </p:spPr>
        <p:txBody>
          <a:bodyPr wrap="square" rtlCol="0">
            <a:spAutoFit/>
          </a:bodyPr>
          <a:lstStyle/>
          <a:p>
            <a:endParaRPr lang="ro-RO"/>
          </a:p>
        </p:txBody>
      </p:sp>
      <p:sp>
        <p:nvSpPr>
          <p:cNvPr id="7" name="TextBox 10">
            <a:extLst>
              <a:ext uri="{FF2B5EF4-FFF2-40B4-BE49-F238E27FC236}">
                <a16:creationId xmlns:a16="http://schemas.microsoft.com/office/drawing/2014/main" xmlns="" id="{287A3D3F-AB2E-4EDB-A01D-3E6B41990880}"/>
              </a:ext>
            </a:extLst>
          </p:cNvPr>
          <p:cNvSpPr txBox="1"/>
          <p:nvPr/>
        </p:nvSpPr>
        <p:spPr>
          <a:xfrm>
            <a:off x="687143" y="6324600"/>
            <a:ext cx="7962646" cy="400110"/>
          </a:xfrm>
          <a:prstGeom prst="rect">
            <a:avLst/>
          </a:prstGeom>
          <a:noFill/>
        </p:spPr>
        <p:txBody>
          <a:bodyPr wrap="none" rtlCol="0">
            <a:normAutofit/>
          </a:bodyPr>
          <a:lstStyle/>
          <a:p>
            <a:pPr algn="r"/>
            <a:r>
              <a:rPr lang="ro-RO" sz="2000" b="1">
                <a:solidFill>
                  <a:schemeClr val="bg1"/>
                </a:solidFill>
              </a:rPr>
              <a:t>Vă mulțumim pentru atenție!</a:t>
            </a:r>
          </a:p>
        </p:txBody>
      </p:sp>
    </p:spTree>
  </p:cSld>
  <p:clrMapOvr>
    <a:masterClrMapping/>
  </p:clrMapOvr>
  <mc:AlternateContent xmlns:mc="http://schemas.openxmlformats.org/markup-compatibility/2006" xmlns:p14="http://schemas.microsoft.com/office/powerpoint/2010/main">
    <mc:Choice Requires="p14">
      <p:transition spd="slow" p14:dur="2000">
        <p14:gallery dir="l"/>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2"/>
</p:tagLst>
</file>

<file path=ppt/tags/tag2.xml><?xml version="1.0" encoding="utf-8"?>
<p:tagLst xmlns:a="http://schemas.openxmlformats.org/drawingml/2006/main" xmlns:r="http://schemas.openxmlformats.org/officeDocument/2006/relationships" xmlns:p="http://schemas.openxmlformats.org/presentationml/2006/main">
  <p:tag name="TIMING" val="|12"/>
</p:tagLst>
</file>

<file path=ppt/tags/tag3.xml><?xml version="1.0" encoding="utf-8"?>
<p:tagLst xmlns:a="http://schemas.openxmlformats.org/drawingml/2006/main" xmlns:r="http://schemas.openxmlformats.org/officeDocument/2006/relationships" xmlns:p="http://schemas.openxmlformats.org/presentationml/2006/main">
  <p:tag name="TIMING" val="|12"/>
</p:tagLst>
</file>

<file path=ppt/tags/tag4.xml><?xml version="1.0" encoding="utf-8"?>
<p:tagLst xmlns:a="http://schemas.openxmlformats.org/drawingml/2006/main" xmlns:r="http://schemas.openxmlformats.org/officeDocument/2006/relationships" xmlns:p="http://schemas.openxmlformats.org/presentationml/2006/main">
  <p:tag name="TIMING" val="|12"/>
</p:tagLst>
</file>

<file path=ppt/tags/tag5.xml><?xml version="1.0" encoding="utf-8"?>
<p:tagLst xmlns:a="http://schemas.openxmlformats.org/drawingml/2006/main" xmlns:r="http://schemas.openxmlformats.org/officeDocument/2006/relationships" xmlns:p="http://schemas.openxmlformats.org/presentationml/2006/main">
  <p:tag name="TIMING" val="|12"/>
</p:tagLst>
</file>

<file path=ppt/tags/tag6.xml><?xml version="1.0" encoding="utf-8"?>
<p:tagLst xmlns:a="http://schemas.openxmlformats.org/drawingml/2006/main" xmlns:r="http://schemas.openxmlformats.org/officeDocument/2006/relationships" xmlns:p="http://schemas.openxmlformats.org/presentationml/2006/main">
  <p:tag name="TIMING" val="|12"/>
</p:tagLst>
</file>

<file path=ppt/tags/tag7.xml><?xml version="1.0" encoding="utf-8"?>
<p:tagLst xmlns:a="http://schemas.openxmlformats.org/drawingml/2006/main" xmlns:r="http://schemas.openxmlformats.org/officeDocument/2006/relationships" xmlns:p="http://schemas.openxmlformats.org/presentationml/2006/main">
  <p:tag name="TIMING" val="|12"/>
</p:tagLst>
</file>

<file path=ppt/tags/tag8.xml><?xml version="1.0" encoding="utf-8"?>
<p:tagLst xmlns:a="http://schemas.openxmlformats.org/drawingml/2006/main" xmlns:r="http://schemas.openxmlformats.org/officeDocument/2006/relationships" xmlns:p="http://schemas.openxmlformats.org/presentationml/2006/main">
  <p:tag name="TIMING" val="|12"/>
</p:tagLst>
</file>

<file path=ppt/theme/theme1.xml><?xml version="1.0" encoding="utf-8"?>
<a:theme xmlns:a="http://schemas.openxmlformats.org/drawingml/2006/main" name="Introducing PowerPoint 2010">
  <a:themeElements>
    <a:clrScheme name="Fresh">
      <a:dk1>
        <a:srgbClr val="262626"/>
      </a:dk1>
      <a:lt1>
        <a:sysClr val="window" lastClr="FFFFFF"/>
      </a:lt1>
      <a:dk2>
        <a:srgbClr val="595959"/>
      </a:dk2>
      <a:lt2>
        <a:srgbClr val="EEECE1"/>
      </a:lt2>
      <a:accent1>
        <a:srgbClr val="F4891E"/>
      </a:accent1>
      <a:accent2>
        <a:srgbClr val="7BCF27"/>
      </a:accent2>
      <a:accent3>
        <a:srgbClr val="9BBB59"/>
      </a:accent3>
      <a:accent4>
        <a:srgbClr val="00B0F0"/>
      </a:accent4>
      <a:accent5>
        <a:srgbClr val="4BACC6"/>
      </a:accent5>
      <a:accent6>
        <a:srgbClr val="F79646"/>
      </a:accent6>
      <a:hlink>
        <a:srgbClr val="00B0F0"/>
      </a:hlink>
      <a:folHlink>
        <a:srgbClr val="F4891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33E4DCE2-356F-411B-A21F-90F5E78BC7B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Prezentare Introducere în PowerPoint 2010</Template>
  <TotalTime>0</TotalTime>
  <Words>1067</Words>
  <Application>Microsoft Macintosh PowerPoint</Application>
  <PresentationFormat>On-screen Show (4:3)</PresentationFormat>
  <Paragraphs>142</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Introducing PowerPoint 2010</vt:lpstr>
      <vt:lpstr>CBIR &amp; Machine Lerning un exemplu Sentinel-2 </vt:lpstr>
      <vt:lpstr>CBIR - Content-Based Image Retrival </vt:lpstr>
      <vt:lpstr>CBIR – Exemple de căutări simple </vt:lpstr>
      <vt:lpstr>CBIR – Exemple de căutări complexe </vt:lpstr>
      <vt:lpstr>CBIR – Cum funcționează? Ingestie. </vt:lpstr>
      <vt:lpstr>CBIR – Cum funcționează? </vt:lpstr>
      <vt:lpstr>CBIR – în minim 4 pași ! </vt:lpstr>
      <vt:lpstr>CBIR - Descriptori </vt:lpstr>
      <vt:lpstr>SVM - Support vector machine </vt:lpstr>
      <vt:lpstr>Demo Sentinel-2</vt:lpstr>
      <vt:lpstr>Întrebări şi ceva răspunsuri!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2017-10-17T08:12:21Z</dcterms:created>
  <dcterms:modified xsi:type="dcterms:W3CDTF">2017-10-20T07:53:04Z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TC016745519991</vt:lpwstr>
  </property>
</Properties>
</file>