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0" r:id="rId3"/>
    <p:sldId id="283" r:id="rId4"/>
    <p:sldId id="261" r:id="rId5"/>
    <p:sldId id="277" r:id="rId6"/>
    <p:sldId id="267" r:id="rId7"/>
    <p:sldId id="268" r:id="rId8"/>
    <p:sldId id="265" r:id="rId9"/>
    <p:sldId id="278" r:id="rId10"/>
    <p:sldId id="271" r:id="rId11"/>
    <p:sldId id="262" r:id="rId12"/>
    <p:sldId id="272" r:id="rId13"/>
    <p:sldId id="263" r:id="rId14"/>
    <p:sldId id="266" r:id="rId15"/>
    <p:sldId id="269" r:id="rId16"/>
    <p:sldId id="264" r:id="rId17"/>
    <p:sldId id="276" r:id="rId18"/>
    <p:sldId id="274" r:id="rId19"/>
    <p:sldId id="275" r:id="rId20"/>
    <p:sldId id="279" r:id="rId21"/>
    <p:sldId id="273" r:id="rId22"/>
    <p:sldId id="280" r:id="rId23"/>
    <p:sldId id="282" r:id="rId24"/>
    <p:sldId id="270" r:id="rId25"/>
    <p:sldId id="281" r:id="rId26"/>
    <p:sldId id="25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3737"/>
    <a:srgbClr val="800000"/>
    <a:srgbClr val="0D5CB3"/>
    <a:srgbClr val="E1C1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06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831471-3650-440D-9587-60A11DD9C202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1C0EC-42C1-452E-9A18-492A8F831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74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1C0EC-42C1-452E-9A18-492A8F831B9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82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1C0EC-42C1-452E-9A18-492A8F831B9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82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1C0EC-42C1-452E-9A18-492A8F831B9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82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1C0EC-42C1-452E-9A18-492A8F831B9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82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1C0EC-42C1-452E-9A18-492A8F831B9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82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47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160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737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551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54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46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362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58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399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596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720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B72A8-3DD6-450B-BC0A-4C70A5E93C6F}" type="datetimeFigureOut">
              <a:rPr lang="en-US" smtClean="0"/>
              <a:t>10/20/2017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9D086-9160-412F-BADF-6BD181566E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5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microsoft.com/office/2007/relationships/hdphoto" Target="../media/hdphoto1.wdp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microsoft.com/office/2007/relationships/hdphoto" Target="../media/hdphoto3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g"/><Relationship Id="rId5" Type="http://schemas.microsoft.com/office/2007/relationships/hdphoto" Target="../media/hdphoto4.wdp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3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  <p:pic>
        <p:nvPicPr>
          <p:cNvPr id="4098" name="Picture 2" descr="Image result for razboiul de independent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13"/>
          <a:stretch/>
        </p:blipFill>
        <p:spPr bwMode="auto">
          <a:xfrm>
            <a:off x="761999" y="1844823"/>
            <a:ext cx="7620000" cy="4734921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62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3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8" y="2780928"/>
            <a:ext cx="8388424" cy="185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87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708920"/>
            <a:ext cx="2238974" cy="27079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8183" y="2696691"/>
            <a:ext cx="2267744" cy="27257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892774"/>
            <a:ext cx="2639045" cy="28066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653" y="2820481"/>
            <a:ext cx="1728191" cy="25789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7531" y="5468587"/>
            <a:ext cx="182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I. C. Frimu</a:t>
            </a:r>
            <a:endParaRPr lang="en-US" sz="2400" dirty="0">
              <a:solidFill>
                <a:srgbClr val="C83737"/>
              </a:solidFill>
              <a:latin typeface="FHA Sign DeVinneNC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04266" y="5468587"/>
            <a:ext cx="2670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Vasile </a:t>
            </a:r>
          </a:p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roaită</a:t>
            </a:r>
            <a:endParaRPr lang="en-US" sz="2400" dirty="0">
              <a:solidFill>
                <a:srgbClr val="C83737"/>
              </a:solidFill>
              <a:latin typeface="FHA Sign DeVinneNC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39952" y="5446364"/>
            <a:ext cx="2670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Filimon </a:t>
            </a:r>
          </a:p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sîrbu</a:t>
            </a:r>
            <a:endParaRPr lang="en-US" sz="2400" dirty="0">
              <a:solidFill>
                <a:srgbClr val="C83737"/>
              </a:solidFill>
              <a:latin typeface="FHA Sign DeVinneNC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26572" y="5468586"/>
            <a:ext cx="2670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Ștefan</a:t>
            </a:r>
          </a:p>
          <a:p>
            <a:pPr algn="ctr"/>
            <a:r>
              <a:rPr lang="ro-RO" sz="2400" dirty="0" smtClean="0">
                <a:solidFill>
                  <a:srgbClr val="C83737"/>
                </a:solidFill>
                <a:latin typeface="FHA Sign DeVinneNC" pitchFamily="2" charset="0"/>
              </a:rPr>
              <a:t>gheorghiu</a:t>
            </a:r>
            <a:endParaRPr lang="en-US" sz="2400" dirty="0">
              <a:solidFill>
                <a:srgbClr val="C83737"/>
              </a:solidFill>
              <a:latin typeface="FHA Sign DeVinneN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94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41719" y="2343140"/>
            <a:ext cx="6120680" cy="2882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6327" y="1519504"/>
            <a:ext cx="3528392" cy="1462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28007" y="5301208"/>
            <a:ext cx="3644537" cy="1475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173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4" t="25052" r="27900" b="5944"/>
          <a:stretch/>
        </p:blipFill>
        <p:spPr>
          <a:xfrm>
            <a:off x="5408022" y="1196752"/>
            <a:ext cx="3340441" cy="521743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" y="987582"/>
            <a:ext cx="9144000" cy="569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3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377"/>
            <a:ext cx="9141846" cy="68572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720" y="3903439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b="1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278092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b="1" dirty="0" smtClean="0">
                <a:latin typeface="Arial" pitchFamily="34" charset="0"/>
                <a:cs typeface="Arial" pitchFamily="34" charset="0"/>
              </a:rPr>
              <a:t>4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23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2056" name="Picture 8" descr="http://www.istorie-pe-scurt.ro/wp-content/uploads/2014/01/Mihail_Kogalniceanu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626" y="1484784"/>
            <a:ext cx="3898718" cy="520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ine similar&amp;abreve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248" y="1484784"/>
            <a:ext cx="1920639" cy="2697625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90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9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1026" name="Picture 2" descr="Imagine similar&amp;abreve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248" y="1484784"/>
            <a:ext cx="1920639" cy="2697625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Kraljica marija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3459" y="1484783"/>
            <a:ext cx="2012428" cy="269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upload.wikimedia.org/wikipedia/ro/4/44/Printulmircea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33459" y="4237835"/>
            <a:ext cx="2012428" cy="236025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udor vladimiresc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84783"/>
            <a:ext cx="3384376" cy="514097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45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6" cy="6858000"/>
          </a:xfrm>
          <a:prstGeom prst="rect">
            <a:avLst/>
          </a:prstGeom>
        </p:spPr>
      </p:pic>
      <p:pic>
        <p:nvPicPr>
          <p:cNvPr id="1026" name="Picture 2" descr="http://www.automobileromanesti.ro/images/sigla_t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3095"/>
            <a:ext cx="20764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ages.okr.ro/serve/auctions.v7/2016/apr/15/cbe7c8f22bf78d93314cbd97f369228f-109199-940_492_1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90493" y="1542197"/>
            <a:ext cx="5363012" cy="251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www.nepasadegalati.ro/images/articole11/tudor-vladimirescu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4162269"/>
            <a:ext cx="3528392" cy="21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03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t="10414" r="6240" b="3149"/>
          <a:stretch/>
        </p:blipFill>
        <p:spPr bwMode="auto">
          <a:xfrm>
            <a:off x="611560" y="1777561"/>
            <a:ext cx="2488945" cy="3718777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/>
          <a:stretch/>
        </p:blipFill>
        <p:spPr bwMode="auto">
          <a:xfrm>
            <a:off x="3419873" y="4293096"/>
            <a:ext cx="3181128" cy="2224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19872" y="1772816"/>
            <a:ext cx="3181128" cy="241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66621" y="3537049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HA Sign DeVinneNC" pitchFamily="2" charset="0"/>
              </a:rPr>
              <a:t>Cuza Vodă, Brăila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HA Sign DeVinneNC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97940" y="5870772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HA Sign DeVinneNC" pitchFamily="2" charset="0"/>
              </a:rPr>
              <a:t>Cuza Vodă, </a:t>
            </a:r>
          </a:p>
          <a:p>
            <a:r>
              <a:rPr lang="ro-RO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HA Sign DeVinneNC" pitchFamily="2" charset="0"/>
              </a:rPr>
              <a:t>Constanța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FHA Sign DeVinneN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45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376"/>
            <a:ext cx="9141845" cy="685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6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8224" y="1502229"/>
            <a:ext cx="2233748" cy="11495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86" y="2996952"/>
            <a:ext cx="2143934" cy="31096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464" y="2996952"/>
            <a:ext cx="1693528" cy="31060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988" y="2996952"/>
            <a:ext cx="1787212" cy="31060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126" y="2996952"/>
            <a:ext cx="2122314" cy="310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0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376"/>
            <a:ext cx="9141844" cy="685724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172400" y="397558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latin typeface="Arial" pitchFamily="34" charset="0"/>
                <a:cs typeface="Arial" pitchFamily="34" charset="0"/>
              </a:rPr>
              <a:t>3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7704" y="17008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latin typeface="Arial" pitchFamily="34" charset="0"/>
                <a:cs typeface="Arial" pitchFamily="34" charset="0"/>
              </a:rPr>
              <a:t>17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0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4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33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" t="7412" r="51082" b="13672"/>
          <a:stretch/>
        </p:blipFill>
        <p:spPr bwMode="auto">
          <a:xfrm>
            <a:off x="4605492" y="1840180"/>
            <a:ext cx="4431004" cy="45616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6" t="7507" r="970" b="13687"/>
          <a:stretch/>
        </p:blipFill>
        <p:spPr bwMode="auto">
          <a:xfrm>
            <a:off x="75527" y="1840179"/>
            <a:ext cx="4457958" cy="45616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362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0" t="225" r="-570" b="-225"/>
          <a:stretch/>
        </p:blipFill>
        <p:spPr>
          <a:xfrm>
            <a:off x="2302446" y="0"/>
            <a:ext cx="4539108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3" y="1896219"/>
            <a:ext cx="8100392" cy="15173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44008" y="2204864"/>
            <a:ext cx="22322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47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2050" name="Picture 2" descr="https://i2.wp.com/radioromaniacultural.ro/wp-content/uploads/2016/10/rege-1.jpg?fit=923%2C1188&amp;ssl=1&amp;w=6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221087"/>
            <a:ext cx="1920640" cy="247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peles.ro/wp-content/uploads/2016/08/image017-218x30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69611"/>
            <a:ext cx="1920640" cy="264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64049" y="1469610"/>
            <a:ext cx="4170293" cy="522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01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2" y="2492896"/>
            <a:ext cx="5598369" cy="2741313"/>
          </a:xfrm>
          <a:prstGeom prst="rect">
            <a:avLst/>
          </a:prstGeom>
        </p:spPr>
      </p:pic>
      <p:pic>
        <p:nvPicPr>
          <p:cNvPr id="3074" name="Picture 2" descr="Image result for nicolae bălces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086" y="884100"/>
            <a:ext cx="1727106" cy="241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edalia centenarului anului revoluţionar 184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719" y="3356992"/>
            <a:ext cx="28575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45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" y="0"/>
            <a:ext cx="9141845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03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" y="0"/>
            <a:ext cx="9142851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08" y="5935231"/>
            <a:ext cx="6036785" cy="390150"/>
          </a:xfrm>
          <a:prstGeom prst="rect">
            <a:avLst/>
          </a:prstGeom>
        </p:spPr>
      </p:pic>
      <p:pic>
        <p:nvPicPr>
          <p:cNvPr id="2050" name="Picture 2" descr="https://upload.wikimedia.org/wikipedia/commons/thumb/b/b4/I_C_Bratianu-1848.jpg/220px-I_C_Bratianu-18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99" y="1916832"/>
            <a:ext cx="356439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09935" y="2844225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latin typeface="Arial" pitchFamily="34" charset="0"/>
                <a:cs typeface="Arial" pitchFamily="34" charset="0"/>
              </a:rPr>
              <a:t>ANTICARIATUL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15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56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29</Words>
  <Application>Microsoft Office PowerPoint</Application>
  <PresentationFormat>On-screen Show (4:3)</PresentationFormat>
  <Paragraphs>20</Paragraphs>
  <Slides>26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Flory</dc:creator>
  <cp:lastModifiedBy>Flory</cp:lastModifiedBy>
  <cp:revision>36</cp:revision>
  <dcterms:created xsi:type="dcterms:W3CDTF">2017-10-17T20:40:46Z</dcterms:created>
  <dcterms:modified xsi:type="dcterms:W3CDTF">2017-10-20T06:24:58Z</dcterms:modified>
</cp:coreProperties>
</file>