
<file path=[Content_Types].xml><?xml version="1.0" encoding="utf-8"?>
<Types xmlns="http://schemas.openxmlformats.org/package/2006/content-types">
  <Override PartName="/ppt/slides/slide29.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88" r:id="rId1"/>
  </p:sldMasterIdLst>
  <p:sldIdLst>
    <p:sldId id="256" r:id="rId2"/>
    <p:sldId id="323" r:id="rId3"/>
    <p:sldId id="292" r:id="rId4"/>
    <p:sldId id="296" r:id="rId5"/>
    <p:sldId id="295" r:id="rId6"/>
    <p:sldId id="298" r:id="rId7"/>
    <p:sldId id="293" r:id="rId8"/>
    <p:sldId id="297" r:id="rId9"/>
    <p:sldId id="300" r:id="rId10"/>
    <p:sldId id="314" r:id="rId11"/>
    <p:sldId id="303" r:id="rId12"/>
    <p:sldId id="304" r:id="rId13"/>
    <p:sldId id="294" r:id="rId14"/>
    <p:sldId id="317" r:id="rId15"/>
    <p:sldId id="282" r:id="rId16"/>
    <p:sldId id="277" r:id="rId17"/>
    <p:sldId id="283" r:id="rId18"/>
    <p:sldId id="305" r:id="rId19"/>
    <p:sldId id="265" r:id="rId20"/>
    <p:sldId id="286" r:id="rId21"/>
    <p:sldId id="291" r:id="rId22"/>
    <p:sldId id="263" r:id="rId23"/>
    <p:sldId id="307" r:id="rId24"/>
    <p:sldId id="287" r:id="rId25"/>
    <p:sldId id="290" r:id="rId26"/>
    <p:sldId id="310" r:id="rId27"/>
    <p:sldId id="306" r:id="rId28"/>
    <p:sldId id="311" r:id="rId29"/>
    <p:sldId id="312" r:id="rId30"/>
    <p:sldId id="315" r:id="rId31"/>
    <p:sldId id="313" r:id="rId32"/>
    <p:sldId id="316" r:id="rId33"/>
    <p:sldId id="309" r:id="rId34"/>
    <p:sldId id="308" r:id="rId35"/>
    <p:sldId id="301" r:id="rId36"/>
    <p:sldId id="319" r:id="rId37"/>
    <p:sldId id="322" r:id="rId38"/>
    <p:sldId id="279" r:id="rId39"/>
    <p:sldId id="320" r:id="rId40"/>
    <p:sldId id="272" r:id="rId41"/>
    <p:sldId id="324" r:id="rId42"/>
    <p:sldId id="268" r:id="rId43"/>
    <p:sldId id="280" r:id="rId4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66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77" autoAdjust="0"/>
    <p:restoredTop sz="94660"/>
  </p:normalViewPr>
  <p:slideViewPr>
    <p:cSldViewPr>
      <p:cViewPr varScale="1">
        <p:scale>
          <a:sx n="69" d="100"/>
          <a:sy n="69" d="100"/>
        </p:scale>
        <p:origin x="-140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6A3AB9-CA48-4F23-9B9B-9DD81C65378B}" type="doc">
      <dgm:prSet loTypeId="urn:microsoft.com/office/officeart/2005/8/layout/bProcess2" loCatId="process" qsTypeId="urn:microsoft.com/office/officeart/2005/8/quickstyle/simple1" qsCatId="simple" csTypeId="urn:microsoft.com/office/officeart/2005/8/colors/colorful1" csCatId="colorful" phldr="1"/>
      <dgm:spPr/>
      <dgm:t>
        <a:bodyPr/>
        <a:lstStyle/>
        <a:p>
          <a:endParaRPr lang="en-US"/>
        </a:p>
      </dgm:t>
    </dgm:pt>
    <dgm:pt modelId="{0826CF3E-3208-4AB6-BD17-AFBDF3758C0D}">
      <dgm:prSet phldrT="[Text]" custT="1"/>
      <dgm:spPr/>
      <dgm:t>
        <a:bodyPr/>
        <a:lstStyle/>
        <a:p>
          <a:r>
            <a:rPr lang="ro-RO" sz="1500" b="0" dirty="0" smtClean="0">
              <a:solidFill>
                <a:schemeClr val="tx1"/>
              </a:solidFill>
              <a:effectLst/>
            </a:rPr>
            <a:t>FSF</a:t>
          </a:r>
          <a:endParaRPr lang="en-US" sz="1500" b="0" dirty="0">
            <a:solidFill>
              <a:schemeClr val="tx1"/>
            </a:solidFill>
            <a:effectLst/>
          </a:endParaRPr>
        </a:p>
      </dgm:t>
    </dgm:pt>
    <dgm:pt modelId="{98B5675F-42A8-4397-91D0-5D59C6779164}" type="parTrans" cxnId="{68C6DF47-DD82-49B4-A3A9-4B7C122DCB93}">
      <dgm:prSet/>
      <dgm:spPr/>
      <dgm:t>
        <a:bodyPr/>
        <a:lstStyle/>
        <a:p>
          <a:endParaRPr lang="en-US" b="0">
            <a:effectLst/>
          </a:endParaRPr>
        </a:p>
      </dgm:t>
    </dgm:pt>
    <dgm:pt modelId="{C5FED4FC-B87B-45CB-A007-5DE35E724448}" type="sibTrans" cxnId="{68C6DF47-DD82-49B4-A3A9-4B7C122DCB93}">
      <dgm:prSet/>
      <dgm:spPr/>
      <dgm:t>
        <a:bodyPr/>
        <a:lstStyle/>
        <a:p>
          <a:endParaRPr lang="en-US" sz="1500" b="0">
            <a:solidFill>
              <a:schemeClr val="tx1"/>
            </a:solidFill>
            <a:effectLst/>
          </a:endParaRPr>
        </a:p>
      </dgm:t>
    </dgm:pt>
    <dgm:pt modelId="{4BB1C39A-609E-4A3A-96C5-F3D3BD99A8E4}">
      <dgm:prSet custT="1"/>
      <dgm:spPr/>
      <dgm:t>
        <a:bodyPr/>
        <a:lstStyle/>
        <a:p>
          <a:r>
            <a:rPr lang="ro-RO" sz="1500" b="0" smtClean="0">
              <a:solidFill>
                <a:schemeClr val="tx1"/>
              </a:solidFill>
              <a:effectLst/>
            </a:rPr>
            <a:t>OSI</a:t>
          </a:r>
          <a:endParaRPr lang="ro-RO" sz="1500" b="0" dirty="0" smtClean="0">
            <a:solidFill>
              <a:schemeClr val="tx1"/>
            </a:solidFill>
            <a:effectLst/>
          </a:endParaRPr>
        </a:p>
      </dgm:t>
    </dgm:pt>
    <dgm:pt modelId="{49CAF4B9-BA0A-4F83-B0B5-5672439E2D09}" type="parTrans" cxnId="{10918B78-D75D-4D01-AD45-04307F66A73B}">
      <dgm:prSet/>
      <dgm:spPr/>
      <dgm:t>
        <a:bodyPr/>
        <a:lstStyle/>
        <a:p>
          <a:endParaRPr lang="en-US" b="0">
            <a:effectLst/>
          </a:endParaRPr>
        </a:p>
      </dgm:t>
    </dgm:pt>
    <dgm:pt modelId="{766DC72C-8BC6-454D-B36F-78DC831698CC}" type="sibTrans" cxnId="{10918B78-D75D-4D01-AD45-04307F66A73B}">
      <dgm:prSet/>
      <dgm:spPr/>
      <dgm:t>
        <a:bodyPr/>
        <a:lstStyle/>
        <a:p>
          <a:endParaRPr lang="en-US" sz="1500" b="0">
            <a:solidFill>
              <a:schemeClr val="tx1"/>
            </a:solidFill>
            <a:effectLst/>
          </a:endParaRPr>
        </a:p>
      </dgm:t>
    </dgm:pt>
    <dgm:pt modelId="{EB70B03A-8820-440F-960C-973CB958BD64}">
      <dgm:prSet custT="1"/>
      <dgm:spPr/>
      <dgm:t>
        <a:bodyPr/>
        <a:lstStyle/>
        <a:p>
          <a:r>
            <a:rPr lang="ro-RO" sz="1500" b="0" smtClean="0">
              <a:solidFill>
                <a:schemeClr val="tx1"/>
              </a:solidFill>
              <a:effectLst/>
            </a:rPr>
            <a:t>Open Source</a:t>
          </a:r>
          <a:endParaRPr lang="ro-RO" sz="1500" b="0" dirty="0" smtClean="0">
            <a:solidFill>
              <a:schemeClr val="tx1"/>
            </a:solidFill>
            <a:effectLst/>
          </a:endParaRPr>
        </a:p>
      </dgm:t>
    </dgm:pt>
    <dgm:pt modelId="{2A049EF8-156B-4B39-AFD8-982568F7EA1B}" type="parTrans" cxnId="{CCA8ADC9-A779-4070-BF0B-EC32B7B71C03}">
      <dgm:prSet/>
      <dgm:spPr/>
      <dgm:t>
        <a:bodyPr/>
        <a:lstStyle/>
        <a:p>
          <a:endParaRPr lang="en-US" b="0">
            <a:effectLst/>
          </a:endParaRPr>
        </a:p>
      </dgm:t>
    </dgm:pt>
    <dgm:pt modelId="{0C9A190B-EBE1-44CA-8436-11A56704F5A0}" type="sibTrans" cxnId="{CCA8ADC9-A779-4070-BF0B-EC32B7B71C03}">
      <dgm:prSet/>
      <dgm:spPr/>
      <dgm:t>
        <a:bodyPr/>
        <a:lstStyle/>
        <a:p>
          <a:endParaRPr lang="en-US" sz="1500" b="0">
            <a:solidFill>
              <a:schemeClr val="tx1"/>
            </a:solidFill>
            <a:effectLst/>
          </a:endParaRPr>
        </a:p>
      </dgm:t>
    </dgm:pt>
    <dgm:pt modelId="{D8128477-B3ED-4294-859F-3C5D337C05D5}">
      <dgm:prSet custT="1"/>
      <dgm:spPr/>
      <dgm:t>
        <a:bodyPr/>
        <a:lstStyle/>
        <a:p>
          <a:r>
            <a:rPr lang="ro-RO" sz="1500" b="0" dirty="0" smtClean="0">
              <a:solidFill>
                <a:schemeClr val="tx1"/>
              </a:solidFill>
              <a:effectLst/>
            </a:rPr>
            <a:t>Licență</a:t>
          </a:r>
        </a:p>
      </dgm:t>
    </dgm:pt>
    <dgm:pt modelId="{C8CAEA33-730D-4D29-B7FF-033C1CC4574E}" type="parTrans" cxnId="{57B90EDB-CEB5-433D-9388-F14615F64EA3}">
      <dgm:prSet/>
      <dgm:spPr/>
      <dgm:t>
        <a:bodyPr/>
        <a:lstStyle/>
        <a:p>
          <a:endParaRPr lang="en-US" b="0">
            <a:effectLst/>
          </a:endParaRPr>
        </a:p>
      </dgm:t>
    </dgm:pt>
    <dgm:pt modelId="{229A00FA-40C3-4544-B8F1-ED83758753A4}" type="sibTrans" cxnId="{57B90EDB-CEB5-433D-9388-F14615F64EA3}">
      <dgm:prSet/>
      <dgm:spPr/>
      <dgm:t>
        <a:bodyPr/>
        <a:lstStyle/>
        <a:p>
          <a:endParaRPr lang="en-US" sz="1500" b="0">
            <a:solidFill>
              <a:schemeClr val="tx1"/>
            </a:solidFill>
            <a:effectLst/>
          </a:endParaRPr>
        </a:p>
      </dgm:t>
    </dgm:pt>
    <dgm:pt modelId="{2DF2F446-A059-4969-BE4A-3401275915C5}">
      <dgm:prSet custT="1"/>
      <dgm:spPr/>
      <dgm:t>
        <a:bodyPr/>
        <a:lstStyle/>
        <a:p>
          <a:r>
            <a:rPr lang="ro-RO" sz="1500" b="0" dirty="0" smtClean="0">
              <a:solidFill>
                <a:schemeClr val="tx1"/>
              </a:solidFill>
              <a:effectLst/>
            </a:rPr>
            <a:t>Copyright</a:t>
          </a:r>
        </a:p>
      </dgm:t>
    </dgm:pt>
    <dgm:pt modelId="{4F70B286-52C4-4C59-A6EA-CFF747F91347}" type="parTrans" cxnId="{C7A0CED2-1FEB-4AD5-8494-1837A1001885}">
      <dgm:prSet/>
      <dgm:spPr/>
      <dgm:t>
        <a:bodyPr/>
        <a:lstStyle/>
        <a:p>
          <a:endParaRPr lang="en-US" b="0">
            <a:effectLst/>
          </a:endParaRPr>
        </a:p>
      </dgm:t>
    </dgm:pt>
    <dgm:pt modelId="{B4C0F6B7-C1DC-4C61-8FF1-28A6AE7F22F2}" type="sibTrans" cxnId="{C7A0CED2-1FEB-4AD5-8494-1837A1001885}">
      <dgm:prSet/>
      <dgm:spPr/>
      <dgm:t>
        <a:bodyPr/>
        <a:lstStyle/>
        <a:p>
          <a:endParaRPr lang="en-US" sz="1500" b="0">
            <a:solidFill>
              <a:schemeClr val="tx1"/>
            </a:solidFill>
            <a:effectLst/>
          </a:endParaRPr>
        </a:p>
      </dgm:t>
    </dgm:pt>
    <dgm:pt modelId="{B8B49935-A5F7-4C04-AA49-475401EB5C8B}">
      <dgm:prSet custT="1"/>
      <dgm:spPr/>
      <dgm:t>
        <a:bodyPr/>
        <a:lstStyle/>
        <a:p>
          <a:r>
            <a:rPr lang="ro-RO" sz="1500" b="0" dirty="0" smtClean="0">
              <a:solidFill>
                <a:schemeClr val="tx1"/>
              </a:solidFill>
              <a:effectLst/>
            </a:rPr>
            <a:t>Copyleft</a:t>
          </a:r>
        </a:p>
      </dgm:t>
    </dgm:pt>
    <dgm:pt modelId="{056F09D1-D320-474C-AD03-2AA9E064CBD1}" type="parTrans" cxnId="{DF24E630-4896-4302-B35F-BE4B125E1DF2}">
      <dgm:prSet/>
      <dgm:spPr/>
      <dgm:t>
        <a:bodyPr/>
        <a:lstStyle/>
        <a:p>
          <a:endParaRPr lang="en-US" b="0">
            <a:effectLst/>
          </a:endParaRPr>
        </a:p>
      </dgm:t>
    </dgm:pt>
    <dgm:pt modelId="{BDD5DA07-A599-4C02-A628-6AA5CDFB4A33}" type="sibTrans" cxnId="{DF24E630-4896-4302-B35F-BE4B125E1DF2}">
      <dgm:prSet/>
      <dgm:spPr/>
      <dgm:t>
        <a:bodyPr/>
        <a:lstStyle/>
        <a:p>
          <a:endParaRPr lang="en-US" sz="1500" b="0">
            <a:solidFill>
              <a:schemeClr val="tx1"/>
            </a:solidFill>
            <a:effectLst/>
          </a:endParaRPr>
        </a:p>
      </dgm:t>
    </dgm:pt>
    <dgm:pt modelId="{D56E9730-5391-4C95-849B-36D53F0772B3}">
      <dgm:prSet custT="1"/>
      <dgm:spPr/>
      <dgm:t>
        <a:bodyPr/>
        <a:lstStyle/>
        <a:p>
          <a:r>
            <a:rPr lang="ro-RO" sz="1500" b="0" dirty="0" smtClean="0">
              <a:solidFill>
                <a:schemeClr val="tx1"/>
              </a:solidFill>
              <a:effectLst/>
            </a:rPr>
            <a:t>Obligații</a:t>
          </a:r>
        </a:p>
      </dgm:t>
    </dgm:pt>
    <dgm:pt modelId="{6F21645A-1FE2-4C51-8A9B-9A70A26C4BF3}" type="parTrans" cxnId="{E0D39122-995E-40CC-9073-06DC16DF9A01}">
      <dgm:prSet/>
      <dgm:spPr/>
      <dgm:t>
        <a:bodyPr/>
        <a:lstStyle/>
        <a:p>
          <a:endParaRPr lang="en-US" b="0">
            <a:effectLst/>
          </a:endParaRPr>
        </a:p>
      </dgm:t>
    </dgm:pt>
    <dgm:pt modelId="{162A5DDE-7887-43C2-89FB-8F59BD6A18F7}" type="sibTrans" cxnId="{E0D39122-995E-40CC-9073-06DC16DF9A01}">
      <dgm:prSet/>
      <dgm:spPr/>
      <dgm:t>
        <a:bodyPr/>
        <a:lstStyle/>
        <a:p>
          <a:endParaRPr lang="en-US" sz="1500" b="0">
            <a:solidFill>
              <a:schemeClr val="tx1"/>
            </a:solidFill>
            <a:effectLst/>
          </a:endParaRPr>
        </a:p>
      </dgm:t>
    </dgm:pt>
    <dgm:pt modelId="{C2F6AAAB-B707-45BF-B38D-093788D98BE2}">
      <dgm:prSet custT="1"/>
      <dgm:spPr/>
      <dgm:t>
        <a:bodyPr/>
        <a:lstStyle/>
        <a:p>
          <a:r>
            <a:rPr lang="ro-RO" sz="1500" b="0" dirty="0" smtClean="0">
              <a:solidFill>
                <a:schemeClr val="tx1"/>
              </a:solidFill>
              <a:effectLst/>
            </a:rPr>
            <a:t>Libertăți</a:t>
          </a:r>
        </a:p>
      </dgm:t>
    </dgm:pt>
    <dgm:pt modelId="{489D9F74-86B8-4CF5-B7B7-668333433899}" type="parTrans" cxnId="{B0FCD888-841E-4F2C-9E06-E61001BCE2FC}">
      <dgm:prSet/>
      <dgm:spPr/>
      <dgm:t>
        <a:bodyPr/>
        <a:lstStyle/>
        <a:p>
          <a:endParaRPr lang="en-US" b="0">
            <a:effectLst/>
          </a:endParaRPr>
        </a:p>
      </dgm:t>
    </dgm:pt>
    <dgm:pt modelId="{508AAF3B-660D-4F54-AE44-EABD4662096C}" type="sibTrans" cxnId="{B0FCD888-841E-4F2C-9E06-E61001BCE2FC}">
      <dgm:prSet/>
      <dgm:spPr/>
      <dgm:t>
        <a:bodyPr/>
        <a:lstStyle/>
        <a:p>
          <a:endParaRPr lang="en-US" sz="1500" b="0">
            <a:solidFill>
              <a:schemeClr val="tx1"/>
            </a:solidFill>
            <a:effectLst/>
          </a:endParaRPr>
        </a:p>
      </dgm:t>
    </dgm:pt>
    <dgm:pt modelId="{D80CCC28-4B74-4AF8-BD24-8AB07C0B2B7D}">
      <dgm:prSet custT="1"/>
      <dgm:spPr/>
      <dgm:t>
        <a:bodyPr/>
        <a:lstStyle/>
        <a:p>
          <a:r>
            <a:rPr lang="ro-RO" sz="1500" b="0" dirty="0" smtClean="0">
              <a:solidFill>
                <a:schemeClr val="tx1"/>
              </a:solidFill>
              <a:effectLst/>
            </a:rPr>
            <a:t>Licență globală</a:t>
          </a:r>
        </a:p>
      </dgm:t>
    </dgm:pt>
    <dgm:pt modelId="{72D2819F-4A85-4072-A481-2DC84F4F8B0A}" type="parTrans" cxnId="{1718E6FB-540A-45B9-9ECC-CEDA8F5FEAD5}">
      <dgm:prSet/>
      <dgm:spPr/>
      <dgm:t>
        <a:bodyPr/>
        <a:lstStyle/>
        <a:p>
          <a:endParaRPr lang="en-US" b="0">
            <a:effectLst/>
          </a:endParaRPr>
        </a:p>
      </dgm:t>
    </dgm:pt>
    <dgm:pt modelId="{B78275E8-5B04-4EF6-B684-35459AD5DE0D}" type="sibTrans" cxnId="{1718E6FB-540A-45B9-9ECC-CEDA8F5FEAD5}">
      <dgm:prSet/>
      <dgm:spPr/>
      <dgm:t>
        <a:bodyPr/>
        <a:lstStyle/>
        <a:p>
          <a:endParaRPr lang="en-US" sz="1500" b="0">
            <a:solidFill>
              <a:schemeClr val="tx1"/>
            </a:solidFill>
            <a:effectLst/>
          </a:endParaRPr>
        </a:p>
      </dgm:t>
    </dgm:pt>
    <dgm:pt modelId="{409BD5C2-E644-46A3-9ADB-69178485114B}">
      <dgm:prSet custT="1"/>
      <dgm:spPr/>
      <dgm:t>
        <a:bodyPr/>
        <a:lstStyle/>
        <a:p>
          <a:r>
            <a:rPr lang="ro-RO" sz="1500" b="0" dirty="0" smtClean="0">
              <a:solidFill>
                <a:schemeClr val="tx1"/>
              </a:solidFill>
              <a:effectLst/>
            </a:rPr>
            <a:t>Incompatibilitate</a:t>
          </a:r>
        </a:p>
      </dgm:t>
    </dgm:pt>
    <dgm:pt modelId="{0211281B-07AC-48B8-9E57-AAB15B2C2CE7}" type="parTrans" cxnId="{A600FA40-DE1A-485A-A423-F35A0C351AC8}">
      <dgm:prSet/>
      <dgm:spPr/>
      <dgm:t>
        <a:bodyPr/>
        <a:lstStyle/>
        <a:p>
          <a:endParaRPr lang="en-US" b="0">
            <a:effectLst/>
          </a:endParaRPr>
        </a:p>
      </dgm:t>
    </dgm:pt>
    <dgm:pt modelId="{0983E887-C524-454A-8A99-4B4DFA9F3A81}" type="sibTrans" cxnId="{A600FA40-DE1A-485A-A423-F35A0C351AC8}">
      <dgm:prSet/>
      <dgm:spPr/>
      <dgm:t>
        <a:bodyPr/>
        <a:lstStyle/>
        <a:p>
          <a:endParaRPr lang="en-US" sz="1500" b="0">
            <a:solidFill>
              <a:schemeClr val="tx1"/>
            </a:solidFill>
            <a:effectLst/>
          </a:endParaRPr>
        </a:p>
      </dgm:t>
    </dgm:pt>
    <dgm:pt modelId="{F1834823-FB49-4F20-A4E7-055385076A95}">
      <dgm:prSet custT="1"/>
      <dgm:spPr/>
      <dgm:t>
        <a:bodyPr/>
        <a:lstStyle/>
        <a:p>
          <a:r>
            <a:rPr lang="ro-RO" sz="1500" b="0" dirty="0" smtClean="0">
              <a:solidFill>
                <a:schemeClr val="tx1"/>
              </a:solidFill>
              <a:effectLst/>
            </a:rPr>
            <a:t>Licență duală</a:t>
          </a:r>
        </a:p>
      </dgm:t>
    </dgm:pt>
    <dgm:pt modelId="{4C02E1BE-3858-43DE-9077-90D63B861210}" type="parTrans" cxnId="{AF308FCC-A70D-446C-8A85-EED4A50E7A24}">
      <dgm:prSet/>
      <dgm:spPr/>
      <dgm:t>
        <a:bodyPr/>
        <a:lstStyle/>
        <a:p>
          <a:endParaRPr lang="en-US" b="0">
            <a:effectLst/>
          </a:endParaRPr>
        </a:p>
      </dgm:t>
    </dgm:pt>
    <dgm:pt modelId="{5D8141AD-09D3-4616-A391-297457EE1B27}" type="sibTrans" cxnId="{AF308FCC-A70D-446C-8A85-EED4A50E7A24}">
      <dgm:prSet/>
      <dgm:spPr/>
      <dgm:t>
        <a:bodyPr/>
        <a:lstStyle/>
        <a:p>
          <a:endParaRPr lang="en-US" sz="1500" b="0">
            <a:solidFill>
              <a:schemeClr val="tx1"/>
            </a:solidFill>
            <a:effectLst/>
          </a:endParaRPr>
        </a:p>
      </dgm:t>
    </dgm:pt>
    <dgm:pt modelId="{8B0EB43E-8724-4E50-ADF5-7AC317F18DF8}">
      <dgm:prSet custT="1"/>
      <dgm:spPr/>
      <dgm:t>
        <a:bodyPr/>
        <a:lstStyle/>
        <a:p>
          <a:r>
            <a:rPr lang="ro-RO" sz="1500" b="0" dirty="0" smtClean="0">
              <a:solidFill>
                <a:schemeClr val="tx1"/>
              </a:solidFill>
              <a:effectLst/>
            </a:rPr>
            <a:t>Fossolgy</a:t>
          </a:r>
        </a:p>
      </dgm:t>
    </dgm:pt>
    <dgm:pt modelId="{FA3EE199-CBBB-4D2B-9769-DAFAF9BB3645}" type="parTrans" cxnId="{C30E7443-05A3-4B73-A32B-32AE41865D83}">
      <dgm:prSet/>
      <dgm:spPr/>
      <dgm:t>
        <a:bodyPr/>
        <a:lstStyle/>
        <a:p>
          <a:endParaRPr lang="en-US" b="0">
            <a:effectLst/>
          </a:endParaRPr>
        </a:p>
      </dgm:t>
    </dgm:pt>
    <dgm:pt modelId="{C60CC4CF-229D-46BA-AB7A-353B474B127A}" type="sibTrans" cxnId="{C30E7443-05A3-4B73-A32B-32AE41865D83}">
      <dgm:prSet/>
      <dgm:spPr/>
      <dgm:t>
        <a:bodyPr/>
        <a:lstStyle/>
        <a:p>
          <a:endParaRPr lang="en-US" sz="1500" b="0">
            <a:solidFill>
              <a:schemeClr val="tx1"/>
            </a:solidFill>
            <a:effectLst/>
          </a:endParaRPr>
        </a:p>
      </dgm:t>
    </dgm:pt>
    <dgm:pt modelId="{E718F0D7-3E1F-435D-AFAA-4E97D824F94A}">
      <dgm:prSet custT="1"/>
      <dgm:spPr/>
      <dgm:t>
        <a:bodyPr/>
        <a:lstStyle/>
        <a:p>
          <a:r>
            <a:rPr lang="ro-RO" sz="1500" b="0" dirty="0" smtClean="0">
              <a:solidFill>
                <a:schemeClr val="tx1"/>
              </a:solidFill>
              <a:effectLst/>
            </a:rPr>
            <a:t>BlackDuck</a:t>
          </a:r>
        </a:p>
      </dgm:t>
    </dgm:pt>
    <dgm:pt modelId="{6A23D330-BF87-41EB-9763-BA00FB9075B7}" type="parTrans" cxnId="{E2845918-CB5C-4814-B00A-F92B60077445}">
      <dgm:prSet/>
      <dgm:spPr/>
      <dgm:t>
        <a:bodyPr/>
        <a:lstStyle/>
        <a:p>
          <a:endParaRPr lang="en-US" b="0">
            <a:effectLst/>
          </a:endParaRPr>
        </a:p>
      </dgm:t>
    </dgm:pt>
    <dgm:pt modelId="{AFC20F6B-8CEF-4235-98C5-B8D2B2B772B1}" type="sibTrans" cxnId="{E2845918-CB5C-4814-B00A-F92B60077445}">
      <dgm:prSet/>
      <dgm:spPr/>
      <dgm:t>
        <a:bodyPr/>
        <a:lstStyle/>
        <a:p>
          <a:endParaRPr lang="en-US" sz="1500" b="0">
            <a:solidFill>
              <a:schemeClr val="tx1"/>
            </a:solidFill>
            <a:effectLst/>
          </a:endParaRPr>
        </a:p>
      </dgm:t>
    </dgm:pt>
    <dgm:pt modelId="{0F4581ED-256E-422B-9DE3-9EA429FD9B0F}">
      <dgm:prSet custT="1"/>
      <dgm:spPr/>
      <dgm:t>
        <a:bodyPr/>
        <a:lstStyle/>
        <a:p>
          <a:r>
            <a:rPr lang="ro-RO" sz="1500" b="0" dirty="0" smtClean="0">
              <a:solidFill>
                <a:schemeClr val="tx1"/>
              </a:solidFill>
              <a:effectLst/>
            </a:rPr>
            <a:t>Palamida</a:t>
          </a:r>
        </a:p>
      </dgm:t>
    </dgm:pt>
    <dgm:pt modelId="{3C667329-03D7-4EA8-BD23-C308043A0B51}" type="parTrans" cxnId="{0314DC01-2F5D-4269-9963-FD1C48F9BE9F}">
      <dgm:prSet/>
      <dgm:spPr/>
      <dgm:t>
        <a:bodyPr/>
        <a:lstStyle/>
        <a:p>
          <a:endParaRPr lang="en-US" b="0">
            <a:effectLst/>
          </a:endParaRPr>
        </a:p>
      </dgm:t>
    </dgm:pt>
    <dgm:pt modelId="{198926A2-6BFF-4763-A487-72E748FF35CF}" type="sibTrans" cxnId="{0314DC01-2F5D-4269-9963-FD1C48F9BE9F}">
      <dgm:prSet/>
      <dgm:spPr/>
      <dgm:t>
        <a:bodyPr/>
        <a:lstStyle/>
        <a:p>
          <a:endParaRPr lang="en-US" sz="1500" b="0">
            <a:solidFill>
              <a:schemeClr val="tx1"/>
            </a:solidFill>
            <a:effectLst/>
          </a:endParaRPr>
        </a:p>
      </dgm:t>
    </dgm:pt>
    <dgm:pt modelId="{1AEC6502-2C85-4E37-A082-7CD634B2C594}">
      <dgm:prSet custT="1"/>
      <dgm:spPr/>
      <dgm:t>
        <a:bodyPr/>
        <a:lstStyle/>
        <a:p>
          <a:r>
            <a:rPr lang="ro-RO" sz="1500" b="0" smtClean="0">
              <a:solidFill>
                <a:schemeClr val="tx1"/>
              </a:solidFill>
              <a:effectLst/>
            </a:rPr>
            <a:t>GPL</a:t>
          </a:r>
          <a:endParaRPr lang="ro-RO" sz="1500" b="0" dirty="0" smtClean="0">
            <a:solidFill>
              <a:schemeClr val="tx1"/>
            </a:solidFill>
            <a:effectLst/>
          </a:endParaRPr>
        </a:p>
      </dgm:t>
    </dgm:pt>
    <dgm:pt modelId="{CFB751C8-2796-4DF0-881D-D8226B534BC1}" type="parTrans" cxnId="{EEE0F1EE-B2CA-4380-837A-A0DE65D2B589}">
      <dgm:prSet/>
      <dgm:spPr/>
      <dgm:t>
        <a:bodyPr/>
        <a:lstStyle/>
        <a:p>
          <a:endParaRPr lang="en-US" b="0">
            <a:effectLst/>
          </a:endParaRPr>
        </a:p>
      </dgm:t>
    </dgm:pt>
    <dgm:pt modelId="{6BC8BF91-2C35-4225-A385-17D30AF30895}" type="sibTrans" cxnId="{EEE0F1EE-B2CA-4380-837A-A0DE65D2B589}">
      <dgm:prSet/>
      <dgm:spPr/>
      <dgm:t>
        <a:bodyPr/>
        <a:lstStyle/>
        <a:p>
          <a:endParaRPr lang="en-US" sz="1500" b="0">
            <a:solidFill>
              <a:schemeClr val="tx1"/>
            </a:solidFill>
            <a:effectLst/>
          </a:endParaRPr>
        </a:p>
      </dgm:t>
    </dgm:pt>
    <dgm:pt modelId="{69147206-289F-4B70-83A8-741D2283DF62}">
      <dgm:prSet custT="1"/>
      <dgm:spPr/>
      <dgm:t>
        <a:bodyPr/>
        <a:lstStyle/>
        <a:p>
          <a:r>
            <a:rPr lang="ro-RO" sz="1500" b="0" dirty="0" smtClean="0">
              <a:solidFill>
                <a:schemeClr val="tx1"/>
              </a:solidFill>
              <a:effectLst/>
            </a:rPr>
            <a:t>Apache</a:t>
          </a:r>
        </a:p>
      </dgm:t>
    </dgm:pt>
    <dgm:pt modelId="{9E8517F3-BE8B-4BE1-A48C-E72296238D97}" type="parTrans" cxnId="{1C7DF385-D4B2-42AF-93BD-A7C2484305AB}">
      <dgm:prSet/>
      <dgm:spPr/>
      <dgm:t>
        <a:bodyPr/>
        <a:lstStyle/>
        <a:p>
          <a:endParaRPr lang="en-US" b="0">
            <a:effectLst/>
          </a:endParaRPr>
        </a:p>
      </dgm:t>
    </dgm:pt>
    <dgm:pt modelId="{1F70FFDF-ABD3-47EC-ACA2-B09AD1A634A5}" type="sibTrans" cxnId="{1C7DF385-D4B2-42AF-93BD-A7C2484305AB}">
      <dgm:prSet/>
      <dgm:spPr/>
      <dgm:t>
        <a:bodyPr/>
        <a:lstStyle/>
        <a:p>
          <a:endParaRPr lang="en-US" sz="1500" b="0">
            <a:solidFill>
              <a:schemeClr val="tx1"/>
            </a:solidFill>
            <a:effectLst/>
          </a:endParaRPr>
        </a:p>
      </dgm:t>
    </dgm:pt>
    <dgm:pt modelId="{E491D955-1E5D-49D5-843A-103ABAFFC6DD}">
      <dgm:prSet custT="1"/>
      <dgm:spPr/>
      <dgm:t>
        <a:bodyPr/>
        <a:lstStyle/>
        <a:p>
          <a:r>
            <a:rPr lang="ro-RO" sz="1500" b="0" smtClean="0">
              <a:solidFill>
                <a:schemeClr val="tx1"/>
              </a:solidFill>
              <a:effectLst/>
            </a:rPr>
            <a:t>BSD</a:t>
          </a:r>
          <a:endParaRPr lang="ro-RO" sz="1500" b="0" dirty="0" smtClean="0">
            <a:solidFill>
              <a:schemeClr val="tx1"/>
            </a:solidFill>
            <a:effectLst/>
          </a:endParaRPr>
        </a:p>
      </dgm:t>
    </dgm:pt>
    <dgm:pt modelId="{2ABC0DA5-52CC-41E9-949B-E958842DAB81}" type="parTrans" cxnId="{91F22E8D-BC29-478D-A208-524805F5BF7F}">
      <dgm:prSet/>
      <dgm:spPr/>
      <dgm:t>
        <a:bodyPr/>
        <a:lstStyle/>
        <a:p>
          <a:endParaRPr lang="en-US" b="0">
            <a:effectLst/>
          </a:endParaRPr>
        </a:p>
      </dgm:t>
    </dgm:pt>
    <dgm:pt modelId="{FD791600-3EF8-4C6D-A5F1-C4ACB32E2BC3}" type="sibTrans" cxnId="{91F22E8D-BC29-478D-A208-524805F5BF7F}">
      <dgm:prSet/>
      <dgm:spPr/>
      <dgm:t>
        <a:bodyPr/>
        <a:lstStyle/>
        <a:p>
          <a:endParaRPr lang="en-US" sz="1500" b="0">
            <a:solidFill>
              <a:schemeClr val="tx1"/>
            </a:solidFill>
            <a:effectLst/>
          </a:endParaRPr>
        </a:p>
      </dgm:t>
    </dgm:pt>
    <dgm:pt modelId="{09180743-A2B0-4519-A24D-02B5C3581BD8}">
      <dgm:prSet custT="1"/>
      <dgm:spPr/>
      <dgm:t>
        <a:bodyPr/>
        <a:lstStyle/>
        <a:p>
          <a:r>
            <a:rPr lang="ro-RO" sz="1500" b="0" dirty="0" smtClean="0">
              <a:solidFill>
                <a:schemeClr val="tx1"/>
              </a:solidFill>
              <a:effectLst/>
            </a:rPr>
            <a:t>Proprietate intelectuală</a:t>
          </a:r>
        </a:p>
      </dgm:t>
    </dgm:pt>
    <dgm:pt modelId="{AB646729-1DC1-4AD0-8A8E-E35B8EAFEF41}" type="parTrans" cxnId="{ECC33F83-8F7C-49ED-B09F-AB427D185C79}">
      <dgm:prSet/>
      <dgm:spPr/>
      <dgm:t>
        <a:bodyPr/>
        <a:lstStyle/>
        <a:p>
          <a:endParaRPr lang="en-US" b="0">
            <a:effectLst/>
          </a:endParaRPr>
        </a:p>
      </dgm:t>
    </dgm:pt>
    <dgm:pt modelId="{A09E87E6-7182-44B4-87D4-8EA28F6A1AFF}" type="sibTrans" cxnId="{ECC33F83-8F7C-49ED-B09F-AB427D185C79}">
      <dgm:prSet/>
      <dgm:spPr/>
      <dgm:t>
        <a:bodyPr/>
        <a:lstStyle/>
        <a:p>
          <a:endParaRPr lang="en-US" sz="1500" b="0">
            <a:solidFill>
              <a:schemeClr val="tx1"/>
            </a:solidFill>
            <a:effectLst/>
          </a:endParaRPr>
        </a:p>
      </dgm:t>
    </dgm:pt>
    <dgm:pt modelId="{9AC68F46-3049-4083-AFFF-92AF11A3C510}">
      <dgm:prSet custT="1"/>
      <dgm:spPr/>
      <dgm:t>
        <a:bodyPr/>
        <a:lstStyle/>
        <a:p>
          <a:r>
            <a:rPr lang="ro-RO" sz="1500" b="0" dirty="0" smtClean="0">
              <a:solidFill>
                <a:schemeClr val="tx1"/>
              </a:solidFill>
              <a:effectLst/>
            </a:rPr>
            <a:t>Licență permisivă</a:t>
          </a:r>
        </a:p>
      </dgm:t>
    </dgm:pt>
    <dgm:pt modelId="{1C014727-582B-4B9D-B45B-D49FC1C6AF4C}" type="parTrans" cxnId="{83E8DF29-0367-4607-94EB-A65DC516022C}">
      <dgm:prSet/>
      <dgm:spPr/>
      <dgm:t>
        <a:bodyPr/>
        <a:lstStyle/>
        <a:p>
          <a:endParaRPr lang="en-US" b="0">
            <a:effectLst/>
          </a:endParaRPr>
        </a:p>
      </dgm:t>
    </dgm:pt>
    <dgm:pt modelId="{FA82E471-FC40-4D34-81E8-B1A31A79FD0A}" type="sibTrans" cxnId="{83E8DF29-0367-4607-94EB-A65DC516022C}">
      <dgm:prSet/>
      <dgm:spPr/>
      <dgm:t>
        <a:bodyPr/>
        <a:lstStyle/>
        <a:p>
          <a:endParaRPr lang="en-US" sz="1500" b="0">
            <a:solidFill>
              <a:schemeClr val="tx1"/>
            </a:solidFill>
            <a:effectLst/>
          </a:endParaRPr>
        </a:p>
      </dgm:t>
    </dgm:pt>
    <dgm:pt modelId="{861EE8E8-B66A-4685-A6BB-14209496E0BC}">
      <dgm:prSet custT="1"/>
      <dgm:spPr/>
      <dgm:t>
        <a:bodyPr/>
        <a:lstStyle/>
        <a:p>
          <a:r>
            <a:rPr lang="ro-RO" sz="1500" b="0" smtClean="0">
              <a:solidFill>
                <a:schemeClr val="tx1"/>
              </a:solidFill>
              <a:effectLst/>
            </a:rPr>
            <a:t>SPDX</a:t>
          </a:r>
          <a:endParaRPr lang="ro-RO" sz="1500" b="0" dirty="0" smtClean="0">
            <a:solidFill>
              <a:schemeClr val="tx1"/>
            </a:solidFill>
            <a:effectLst/>
          </a:endParaRPr>
        </a:p>
      </dgm:t>
    </dgm:pt>
    <dgm:pt modelId="{F9DBEA7C-B111-4590-A3CC-167FF0A7903B}" type="parTrans" cxnId="{0B98EBFD-FB65-4D31-803F-DA57ECD91562}">
      <dgm:prSet/>
      <dgm:spPr/>
      <dgm:t>
        <a:bodyPr/>
        <a:lstStyle/>
        <a:p>
          <a:endParaRPr lang="en-US" b="0">
            <a:effectLst/>
          </a:endParaRPr>
        </a:p>
      </dgm:t>
    </dgm:pt>
    <dgm:pt modelId="{78A1B726-02F5-49F2-A1CF-A5B0F1F676C4}" type="sibTrans" cxnId="{0B98EBFD-FB65-4D31-803F-DA57ECD91562}">
      <dgm:prSet/>
      <dgm:spPr/>
      <dgm:t>
        <a:bodyPr/>
        <a:lstStyle/>
        <a:p>
          <a:endParaRPr lang="en-US" sz="1500" b="0">
            <a:solidFill>
              <a:schemeClr val="tx1"/>
            </a:solidFill>
            <a:effectLst/>
          </a:endParaRPr>
        </a:p>
      </dgm:t>
    </dgm:pt>
    <dgm:pt modelId="{00D344CC-573F-4FA2-96DB-006ACB5E63F1}">
      <dgm:prSet custT="1"/>
      <dgm:spPr/>
      <dgm:t>
        <a:bodyPr/>
        <a:lstStyle/>
        <a:p>
          <a:r>
            <a:rPr lang="ro-RO" sz="1500" b="0" dirty="0" smtClean="0">
              <a:solidFill>
                <a:schemeClr val="tx1"/>
              </a:solidFill>
              <a:effectLst/>
            </a:rPr>
            <a:t>Public Domain</a:t>
          </a:r>
        </a:p>
      </dgm:t>
    </dgm:pt>
    <dgm:pt modelId="{59DD254A-004F-479B-BFEA-53B65300A9B5}" type="parTrans" cxnId="{200EAAAF-1C1B-4613-BF85-8FB29E9E0B5C}">
      <dgm:prSet/>
      <dgm:spPr/>
      <dgm:t>
        <a:bodyPr/>
        <a:lstStyle/>
        <a:p>
          <a:endParaRPr lang="en-US" b="0">
            <a:effectLst/>
          </a:endParaRPr>
        </a:p>
      </dgm:t>
    </dgm:pt>
    <dgm:pt modelId="{8386BAC8-6AD2-4B0A-8550-47722D61E681}" type="sibTrans" cxnId="{200EAAAF-1C1B-4613-BF85-8FB29E9E0B5C}">
      <dgm:prSet/>
      <dgm:spPr/>
      <dgm:t>
        <a:bodyPr/>
        <a:lstStyle/>
        <a:p>
          <a:endParaRPr lang="en-US" sz="1500" b="0">
            <a:solidFill>
              <a:schemeClr val="tx1"/>
            </a:solidFill>
            <a:effectLst/>
          </a:endParaRPr>
        </a:p>
      </dgm:t>
    </dgm:pt>
    <dgm:pt modelId="{7F474856-7E15-4E27-970E-48634B4A36A3}">
      <dgm:prSet custT="1"/>
      <dgm:spPr/>
      <dgm:t>
        <a:bodyPr/>
        <a:lstStyle/>
        <a:p>
          <a:r>
            <a:rPr lang="ro-RO" sz="1500" b="0" dirty="0" smtClean="0">
              <a:solidFill>
                <a:schemeClr val="tx1"/>
              </a:solidFill>
              <a:effectLst/>
            </a:rPr>
            <a:t>Referință de licență</a:t>
          </a:r>
        </a:p>
      </dgm:t>
    </dgm:pt>
    <dgm:pt modelId="{1B1A3975-B0D7-462A-A451-6C3FB991DD69}" type="parTrans" cxnId="{8A875F55-F7D8-4124-8797-CE7C65A4E932}">
      <dgm:prSet/>
      <dgm:spPr/>
      <dgm:t>
        <a:bodyPr/>
        <a:lstStyle/>
        <a:p>
          <a:endParaRPr lang="en-US" b="0">
            <a:effectLst/>
          </a:endParaRPr>
        </a:p>
      </dgm:t>
    </dgm:pt>
    <dgm:pt modelId="{7A923D7C-A822-4559-B8FB-94B353788DD3}" type="sibTrans" cxnId="{8A875F55-F7D8-4124-8797-CE7C65A4E932}">
      <dgm:prSet/>
      <dgm:spPr/>
      <dgm:t>
        <a:bodyPr/>
        <a:lstStyle/>
        <a:p>
          <a:endParaRPr lang="en-US" sz="4000" b="0">
            <a:effectLst/>
          </a:endParaRPr>
        </a:p>
      </dgm:t>
    </dgm:pt>
    <dgm:pt modelId="{247C8D56-4CD1-41F1-BE16-E4E29A336BF7}" type="pres">
      <dgm:prSet presAssocID="{9C6A3AB9-CA48-4F23-9B9B-9DD81C65378B}" presName="diagram" presStyleCnt="0">
        <dgm:presLayoutVars>
          <dgm:dir/>
          <dgm:resizeHandles/>
        </dgm:presLayoutVars>
      </dgm:prSet>
      <dgm:spPr/>
      <dgm:t>
        <a:bodyPr/>
        <a:lstStyle/>
        <a:p>
          <a:endParaRPr lang="en-US"/>
        </a:p>
      </dgm:t>
    </dgm:pt>
    <dgm:pt modelId="{42E2B0D7-E376-4BE7-BDB8-42EA332BA45B}" type="pres">
      <dgm:prSet presAssocID="{0826CF3E-3208-4AB6-BD17-AFBDF3758C0D}" presName="firstNode" presStyleLbl="node1" presStyleIdx="0" presStyleCnt="22" custScaleX="102642" custScaleY="110226">
        <dgm:presLayoutVars>
          <dgm:bulletEnabled val="1"/>
        </dgm:presLayoutVars>
      </dgm:prSet>
      <dgm:spPr/>
      <dgm:t>
        <a:bodyPr/>
        <a:lstStyle/>
        <a:p>
          <a:endParaRPr lang="en-US"/>
        </a:p>
      </dgm:t>
    </dgm:pt>
    <dgm:pt modelId="{96122D07-CBCA-41E0-B629-DA8ADED45521}" type="pres">
      <dgm:prSet presAssocID="{C5FED4FC-B87B-45CB-A007-5DE35E724448}" presName="sibTrans" presStyleLbl="sibTrans2D1" presStyleIdx="0" presStyleCnt="21" custScaleX="160020" custScaleY="148766"/>
      <dgm:spPr/>
      <dgm:t>
        <a:bodyPr/>
        <a:lstStyle/>
        <a:p>
          <a:endParaRPr lang="en-US"/>
        </a:p>
      </dgm:t>
    </dgm:pt>
    <dgm:pt modelId="{DC4FF61D-2C79-4D25-978B-63CBAA8FA109}" type="pres">
      <dgm:prSet presAssocID="{4BB1C39A-609E-4A3A-96C5-F3D3BD99A8E4}" presName="middleNode" presStyleCnt="0"/>
      <dgm:spPr/>
    </dgm:pt>
    <dgm:pt modelId="{72636E2E-004B-401E-A662-76043ADA4EF7}" type="pres">
      <dgm:prSet presAssocID="{4BB1C39A-609E-4A3A-96C5-F3D3BD99A8E4}" presName="padding" presStyleLbl="node1" presStyleIdx="0" presStyleCnt="22"/>
      <dgm:spPr/>
    </dgm:pt>
    <dgm:pt modelId="{E063D0AB-73C7-4093-BAED-E56AB4CD89CA}" type="pres">
      <dgm:prSet presAssocID="{4BB1C39A-609E-4A3A-96C5-F3D3BD99A8E4}" presName="shape" presStyleLbl="node1" presStyleIdx="1" presStyleCnt="22" custScaleX="160020" custScaleY="148766">
        <dgm:presLayoutVars>
          <dgm:bulletEnabled val="1"/>
        </dgm:presLayoutVars>
      </dgm:prSet>
      <dgm:spPr/>
      <dgm:t>
        <a:bodyPr/>
        <a:lstStyle/>
        <a:p>
          <a:endParaRPr lang="en-US"/>
        </a:p>
      </dgm:t>
    </dgm:pt>
    <dgm:pt modelId="{D30B52D4-DA05-4E81-9A4E-4FB510B92978}" type="pres">
      <dgm:prSet presAssocID="{766DC72C-8BC6-454D-B36F-78DC831698CC}" presName="sibTrans" presStyleLbl="sibTrans2D1" presStyleIdx="1" presStyleCnt="21" custScaleX="160020" custScaleY="148766"/>
      <dgm:spPr/>
      <dgm:t>
        <a:bodyPr/>
        <a:lstStyle/>
        <a:p>
          <a:endParaRPr lang="en-US"/>
        </a:p>
      </dgm:t>
    </dgm:pt>
    <dgm:pt modelId="{516F68BE-1C2A-47F6-A386-6477BC257816}" type="pres">
      <dgm:prSet presAssocID="{EB70B03A-8820-440F-960C-973CB958BD64}" presName="middleNode" presStyleCnt="0"/>
      <dgm:spPr/>
    </dgm:pt>
    <dgm:pt modelId="{41FB04AB-9C29-4433-884C-EAB2364889C5}" type="pres">
      <dgm:prSet presAssocID="{EB70B03A-8820-440F-960C-973CB958BD64}" presName="padding" presStyleLbl="node1" presStyleIdx="1" presStyleCnt="22"/>
      <dgm:spPr/>
    </dgm:pt>
    <dgm:pt modelId="{B22A344E-AA55-4AC0-8C12-CBAE44B8CE7A}" type="pres">
      <dgm:prSet presAssocID="{EB70B03A-8820-440F-960C-973CB958BD64}" presName="shape" presStyleLbl="node1" presStyleIdx="2" presStyleCnt="22" custScaleX="160020" custScaleY="148766">
        <dgm:presLayoutVars>
          <dgm:bulletEnabled val="1"/>
        </dgm:presLayoutVars>
      </dgm:prSet>
      <dgm:spPr/>
      <dgm:t>
        <a:bodyPr/>
        <a:lstStyle/>
        <a:p>
          <a:endParaRPr lang="en-US"/>
        </a:p>
      </dgm:t>
    </dgm:pt>
    <dgm:pt modelId="{32AC43DE-A024-46F6-A6E6-AF7DE216A472}" type="pres">
      <dgm:prSet presAssocID="{0C9A190B-EBE1-44CA-8436-11A56704F5A0}" presName="sibTrans" presStyleLbl="sibTrans2D1" presStyleIdx="2" presStyleCnt="21" custScaleX="160020" custScaleY="148766"/>
      <dgm:spPr/>
      <dgm:t>
        <a:bodyPr/>
        <a:lstStyle/>
        <a:p>
          <a:endParaRPr lang="en-US"/>
        </a:p>
      </dgm:t>
    </dgm:pt>
    <dgm:pt modelId="{6C66B87D-35F4-40B8-AAB1-4EB512E4081B}" type="pres">
      <dgm:prSet presAssocID="{D8128477-B3ED-4294-859F-3C5D337C05D5}" presName="middleNode" presStyleCnt="0"/>
      <dgm:spPr/>
    </dgm:pt>
    <dgm:pt modelId="{5918446F-B2E9-46EB-809B-3B399D2CD3D3}" type="pres">
      <dgm:prSet presAssocID="{D8128477-B3ED-4294-859F-3C5D337C05D5}" presName="padding" presStyleLbl="node1" presStyleIdx="2" presStyleCnt="22"/>
      <dgm:spPr/>
    </dgm:pt>
    <dgm:pt modelId="{F2B38AD3-391E-4A98-9817-0B2E7D5665A0}" type="pres">
      <dgm:prSet presAssocID="{D8128477-B3ED-4294-859F-3C5D337C05D5}" presName="shape" presStyleLbl="node1" presStyleIdx="3" presStyleCnt="22" custScaleX="192433" custScaleY="148766">
        <dgm:presLayoutVars>
          <dgm:bulletEnabled val="1"/>
        </dgm:presLayoutVars>
      </dgm:prSet>
      <dgm:spPr/>
      <dgm:t>
        <a:bodyPr/>
        <a:lstStyle/>
        <a:p>
          <a:endParaRPr lang="en-US"/>
        </a:p>
      </dgm:t>
    </dgm:pt>
    <dgm:pt modelId="{796B4266-BC61-4F75-A7FE-C8133DBD2CD9}" type="pres">
      <dgm:prSet presAssocID="{229A00FA-40C3-4544-B8F1-ED83758753A4}" presName="sibTrans" presStyleLbl="sibTrans2D1" presStyleIdx="3" presStyleCnt="21" custScaleX="160020" custScaleY="148766"/>
      <dgm:spPr/>
      <dgm:t>
        <a:bodyPr/>
        <a:lstStyle/>
        <a:p>
          <a:endParaRPr lang="en-US"/>
        </a:p>
      </dgm:t>
    </dgm:pt>
    <dgm:pt modelId="{AEE79C53-ECFF-4CEC-9BA3-F67652B81588}" type="pres">
      <dgm:prSet presAssocID="{2DF2F446-A059-4969-BE4A-3401275915C5}" presName="middleNode" presStyleCnt="0"/>
      <dgm:spPr/>
    </dgm:pt>
    <dgm:pt modelId="{92158F3D-F564-45BB-9786-8505AE2459AB}" type="pres">
      <dgm:prSet presAssocID="{2DF2F446-A059-4969-BE4A-3401275915C5}" presName="padding" presStyleLbl="node1" presStyleIdx="3" presStyleCnt="22"/>
      <dgm:spPr/>
    </dgm:pt>
    <dgm:pt modelId="{40472085-389F-448F-91C3-E7CF2A2C7195}" type="pres">
      <dgm:prSet presAssocID="{2DF2F446-A059-4969-BE4A-3401275915C5}" presName="shape" presStyleLbl="node1" presStyleIdx="4" presStyleCnt="22" custScaleX="227762" custScaleY="114046">
        <dgm:presLayoutVars>
          <dgm:bulletEnabled val="1"/>
        </dgm:presLayoutVars>
      </dgm:prSet>
      <dgm:spPr/>
      <dgm:t>
        <a:bodyPr/>
        <a:lstStyle/>
        <a:p>
          <a:endParaRPr lang="en-US"/>
        </a:p>
      </dgm:t>
    </dgm:pt>
    <dgm:pt modelId="{6AE3DAC9-4441-4F58-ADA2-5D25BA346A69}" type="pres">
      <dgm:prSet presAssocID="{B4C0F6B7-C1DC-4C61-8FF1-28A6AE7F22F2}" presName="sibTrans" presStyleLbl="sibTrans2D1" presStyleIdx="4" presStyleCnt="21" custScaleX="160020" custScaleY="148766"/>
      <dgm:spPr/>
      <dgm:t>
        <a:bodyPr/>
        <a:lstStyle/>
        <a:p>
          <a:endParaRPr lang="en-US"/>
        </a:p>
      </dgm:t>
    </dgm:pt>
    <dgm:pt modelId="{50E978D6-6378-472A-951E-F631119E7ABF}" type="pres">
      <dgm:prSet presAssocID="{B8B49935-A5F7-4C04-AA49-475401EB5C8B}" presName="middleNode" presStyleCnt="0"/>
      <dgm:spPr/>
    </dgm:pt>
    <dgm:pt modelId="{FC5497EA-85BD-44E8-8062-66357E86A78A}" type="pres">
      <dgm:prSet presAssocID="{B8B49935-A5F7-4C04-AA49-475401EB5C8B}" presName="padding" presStyleLbl="node1" presStyleIdx="4" presStyleCnt="22"/>
      <dgm:spPr/>
    </dgm:pt>
    <dgm:pt modelId="{82F7EEA9-138D-4B76-861C-CA78EADBAB68}" type="pres">
      <dgm:prSet presAssocID="{B8B49935-A5F7-4C04-AA49-475401EB5C8B}" presName="shape" presStyleLbl="node1" presStyleIdx="5" presStyleCnt="22" custScaleX="217779" custScaleY="148766">
        <dgm:presLayoutVars>
          <dgm:bulletEnabled val="1"/>
        </dgm:presLayoutVars>
      </dgm:prSet>
      <dgm:spPr/>
      <dgm:t>
        <a:bodyPr/>
        <a:lstStyle/>
        <a:p>
          <a:endParaRPr lang="en-US"/>
        </a:p>
      </dgm:t>
    </dgm:pt>
    <dgm:pt modelId="{4244E80C-24DF-46CE-BB6F-152124FE3D55}" type="pres">
      <dgm:prSet presAssocID="{BDD5DA07-A599-4C02-A628-6AA5CDFB4A33}" presName="sibTrans" presStyleLbl="sibTrans2D1" presStyleIdx="5" presStyleCnt="21" custScaleX="160020" custScaleY="148766"/>
      <dgm:spPr/>
      <dgm:t>
        <a:bodyPr/>
        <a:lstStyle/>
        <a:p>
          <a:endParaRPr lang="en-US"/>
        </a:p>
      </dgm:t>
    </dgm:pt>
    <dgm:pt modelId="{6F1CFEDD-DF27-4314-BB7E-03D768B0F7F4}" type="pres">
      <dgm:prSet presAssocID="{D56E9730-5391-4C95-849B-36D53F0772B3}" presName="middleNode" presStyleCnt="0"/>
      <dgm:spPr/>
    </dgm:pt>
    <dgm:pt modelId="{C625D3FF-BED5-429A-B7E1-083A9500FF5A}" type="pres">
      <dgm:prSet presAssocID="{D56E9730-5391-4C95-849B-36D53F0772B3}" presName="padding" presStyleLbl="node1" presStyleIdx="5" presStyleCnt="22"/>
      <dgm:spPr/>
    </dgm:pt>
    <dgm:pt modelId="{4DE5C16E-930F-4B04-91F4-D57F3A861E72}" type="pres">
      <dgm:prSet presAssocID="{D56E9730-5391-4C95-849B-36D53F0772B3}" presName="shape" presStyleLbl="node1" presStyleIdx="6" presStyleCnt="22" custScaleX="218110" custScaleY="148766">
        <dgm:presLayoutVars>
          <dgm:bulletEnabled val="1"/>
        </dgm:presLayoutVars>
      </dgm:prSet>
      <dgm:spPr/>
      <dgm:t>
        <a:bodyPr/>
        <a:lstStyle/>
        <a:p>
          <a:endParaRPr lang="en-US"/>
        </a:p>
      </dgm:t>
    </dgm:pt>
    <dgm:pt modelId="{E33C72F7-AF0E-4E63-AADC-D865181CDA5E}" type="pres">
      <dgm:prSet presAssocID="{162A5DDE-7887-43C2-89FB-8F59BD6A18F7}" presName="sibTrans" presStyleLbl="sibTrans2D1" presStyleIdx="6" presStyleCnt="21" custScaleX="160020" custScaleY="148766"/>
      <dgm:spPr/>
      <dgm:t>
        <a:bodyPr/>
        <a:lstStyle/>
        <a:p>
          <a:endParaRPr lang="en-US"/>
        </a:p>
      </dgm:t>
    </dgm:pt>
    <dgm:pt modelId="{21EC3EA3-C9D9-44A2-B30A-620DCB46101C}" type="pres">
      <dgm:prSet presAssocID="{C2F6AAAB-B707-45BF-B38D-093788D98BE2}" presName="middleNode" presStyleCnt="0"/>
      <dgm:spPr/>
    </dgm:pt>
    <dgm:pt modelId="{850D1C50-EBFB-4137-8D79-DECC18AE60E8}" type="pres">
      <dgm:prSet presAssocID="{C2F6AAAB-B707-45BF-B38D-093788D98BE2}" presName="padding" presStyleLbl="node1" presStyleIdx="6" presStyleCnt="22"/>
      <dgm:spPr/>
    </dgm:pt>
    <dgm:pt modelId="{95B3C198-39C2-4C09-B663-CC46CA36C70A}" type="pres">
      <dgm:prSet presAssocID="{C2F6AAAB-B707-45BF-B38D-093788D98BE2}" presName="shape" presStyleLbl="node1" presStyleIdx="7" presStyleCnt="22" custScaleX="224865" custScaleY="148766">
        <dgm:presLayoutVars>
          <dgm:bulletEnabled val="1"/>
        </dgm:presLayoutVars>
      </dgm:prSet>
      <dgm:spPr/>
      <dgm:t>
        <a:bodyPr/>
        <a:lstStyle/>
        <a:p>
          <a:endParaRPr lang="en-US"/>
        </a:p>
      </dgm:t>
    </dgm:pt>
    <dgm:pt modelId="{E036861B-2BFE-45DE-A53C-2B66D51880FB}" type="pres">
      <dgm:prSet presAssocID="{508AAF3B-660D-4F54-AE44-EABD4662096C}" presName="sibTrans" presStyleLbl="sibTrans2D1" presStyleIdx="7" presStyleCnt="21" custScaleX="160020" custScaleY="148766"/>
      <dgm:spPr/>
      <dgm:t>
        <a:bodyPr/>
        <a:lstStyle/>
        <a:p>
          <a:endParaRPr lang="en-US"/>
        </a:p>
      </dgm:t>
    </dgm:pt>
    <dgm:pt modelId="{D4266751-29E6-4AA1-AE84-8965BC5CF04C}" type="pres">
      <dgm:prSet presAssocID="{D80CCC28-4B74-4AF8-BD24-8AB07C0B2B7D}" presName="middleNode" presStyleCnt="0"/>
      <dgm:spPr/>
    </dgm:pt>
    <dgm:pt modelId="{F40781D7-9401-4A76-97CD-8A9A2EA4C25C}" type="pres">
      <dgm:prSet presAssocID="{D80CCC28-4B74-4AF8-BD24-8AB07C0B2B7D}" presName="padding" presStyleLbl="node1" presStyleIdx="7" presStyleCnt="22"/>
      <dgm:spPr/>
    </dgm:pt>
    <dgm:pt modelId="{7FF5FD9A-7CFC-4328-93A3-51DF761732C2}" type="pres">
      <dgm:prSet presAssocID="{D80CCC28-4B74-4AF8-BD24-8AB07C0B2B7D}" presName="shape" presStyleLbl="node1" presStyleIdx="8" presStyleCnt="22" custScaleX="209966" custScaleY="148766">
        <dgm:presLayoutVars>
          <dgm:bulletEnabled val="1"/>
        </dgm:presLayoutVars>
      </dgm:prSet>
      <dgm:spPr/>
      <dgm:t>
        <a:bodyPr/>
        <a:lstStyle/>
        <a:p>
          <a:endParaRPr lang="en-US"/>
        </a:p>
      </dgm:t>
    </dgm:pt>
    <dgm:pt modelId="{EC72E9D5-039E-4152-8083-0AD075C27B0A}" type="pres">
      <dgm:prSet presAssocID="{B78275E8-5B04-4EF6-B684-35459AD5DE0D}" presName="sibTrans" presStyleLbl="sibTrans2D1" presStyleIdx="8" presStyleCnt="21" custScaleX="160020" custScaleY="148766"/>
      <dgm:spPr/>
      <dgm:t>
        <a:bodyPr/>
        <a:lstStyle/>
        <a:p>
          <a:endParaRPr lang="en-US"/>
        </a:p>
      </dgm:t>
    </dgm:pt>
    <dgm:pt modelId="{FBC9DB5C-D6AD-4AA0-96BB-7658D095CF35}" type="pres">
      <dgm:prSet presAssocID="{409BD5C2-E644-46A3-9ADB-69178485114B}" presName="middleNode" presStyleCnt="0"/>
      <dgm:spPr/>
    </dgm:pt>
    <dgm:pt modelId="{FA3EB571-1D9D-4C1C-88DC-0E5DAD7AC15F}" type="pres">
      <dgm:prSet presAssocID="{409BD5C2-E644-46A3-9ADB-69178485114B}" presName="padding" presStyleLbl="node1" presStyleIdx="8" presStyleCnt="22"/>
      <dgm:spPr/>
    </dgm:pt>
    <dgm:pt modelId="{5F4C1165-8151-4095-883E-74057294DA18}" type="pres">
      <dgm:prSet presAssocID="{409BD5C2-E644-46A3-9ADB-69178485114B}" presName="shape" presStyleLbl="node1" presStyleIdx="9" presStyleCnt="22" custScaleX="374112" custScaleY="154692">
        <dgm:presLayoutVars>
          <dgm:bulletEnabled val="1"/>
        </dgm:presLayoutVars>
      </dgm:prSet>
      <dgm:spPr/>
      <dgm:t>
        <a:bodyPr/>
        <a:lstStyle/>
        <a:p>
          <a:endParaRPr lang="en-US"/>
        </a:p>
      </dgm:t>
    </dgm:pt>
    <dgm:pt modelId="{FBFD0052-EE38-48E6-A088-F81A823F206F}" type="pres">
      <dgm:prSet presAssocID="{0983E887-C524-454A-8A99-4B4DFA9F3A81}" presName="sibTrans" presStyleLbl="sibTrans2D1" presStyleIdx="9" presStyleCnt="21" custScaleX="160020" custScaleY="148766"/>
      <dgm:spPr/>
      <dgm:t>
        <a:bodyPr/>
        <a:lstStyle/>
        <a:p>
          <a:endParaRPr lang="en-US"/>
        </a:p>
      </dgm:t>
    </dgm:pt>
    <dgm:pt modelId="{A29264E2-5143-4B5F-8F08-4D9EC82A6685}" type="pres">
      <dgm:prSet presAssocID="{F1834823-FB49-4F20-A4E7-055385076A95}" presName="middleNode" presStyleCnt="0"/>
      <dgm:spPr/>
    </dgm:pt>
    <dgm:pt modelId="{F0F34954-FFA7-4B6B-ADAB-318C3E107179}" type="pres">
      <dgm:prSet presAssocID="{F1834823-FB49-4F20-A4E7-055385076A95}" presName="padding" presStyleLbl="node1" presStyleIdx="9" presStyleCnt="22"/>
      <dgm:spPr/>
    </dgm:pt>
    <dgm:pt modelId="{B5A2E385-8875-4443-926F-D2BDFB745091}" type="pres">
      <dgm:prSet presAssocID="{F1834823-FB49-4F20-A4E7-055385076A95}" presName="shape" presStyleLbl="node1" presStyleIdx="10" presStyleCnt="22" custScaleX="214134" custScaleY="148766">
        <dgm:presLayoutVars>
          <dgm:bulletEnabled val="1"/>
        </dgm:presLayoutVars>
      </dgm:prSet>
      <dgm:spPr/>
      <dgm:t>
        <a:bodyPr/>
        <a:lstStyle/>
        <a:p>
          <a:endParaRPr lang="en-US"/>
        </a:p>
      </dgm:t>
    </dgm:pt>
    <dgm:pt modelId="{E0BD800A-6545-49BD-8624-2A35B3087C2E}" type="pres">
      <dgm:prSet presAssocID="{5D8141AD-09D3-4616-A391-297457EE1B27}" presName="sibTrans" presStyleLbl="sibTrans2D1" presStyleIdx="10" presStyleCnt="21" custScaleX="160020" custScaleY="148766"/>
      <dgm:spPr/>
      <dgm:t>
        <a:bodyPr/>
        <a:lstStyle/>
        <a:p>
          <a:endParaRPr lang="en-US"/>
        </a:p>
      </dgm:t>
    </dgm:pt>
    <dgm:pt modelId="{A1150D84-BC95-4F9D-9579-AC1A29478CB0}" type="pres">
      <dgm:prSet presAssocID="{8B0EB43E-8724-4E50-ADF5-7AC317F18DF8}" presName="middleNode" presStyleCnt="0"/>
      <dgm:spPr/>
    </dgm:pt>
    <dgm:pt modelId="{DF56535D-6C30-4C52-B501-2EC34521D626}" type="pres">
      <dgm:prSet presAssocID="{8B0EB43E-8724-4E50-ADF5-7AC317F18DF8}" presName="padding" presStyleLbl="node1" presStyleIdx="10" presStyleCnt="22"/>
      <dgm:spPr/>
    </dgm:pt>
    <dgm:pt modelId="{6D0DDE87-7032-472B-8E9E-E1E9789B0834}" type="pres">
      <dgm:prSet presAssocID="{8B0EB43E-8724-4E50-ADF5-7AC317F18DF8}" presName="shape" presStyleLbl="node1" presStyleIdx="11" presStyleCnt="22" custScaleX="248741" custScaleY="148766">
        <dgm:presLayoutVars>
          <dgm:bulletEnabled val="1"/>
        </dgm:presLayoutVars>
      </dgm:prSet>
      <dgm:spPr/>
      <dgm:t>
        <a:bodyPr/>
        <a:lstStyle/>
        <a:p>
          <a:endParaRPr lang="en-US"/>
        </a:p>
      </dgm:t>
    </dgm:pt>
    <dgm:pt modelId="{C3F7C012-8260-4676-A0EA-211A75367A47}" type="pres">
      <dgm:prSet presAssocID="{C60CC4CF-229D-46BA-AB7A-353B474B127A}" presName="sibTrans" presStyleLbl="sibTrans2D1" presStyleIdx="11" presStyleCnt="21" custScaleX="160020" custScaleY="148766"/>
      <dgm:spPr/>
      <dgm:t>
        <a:bodyPr/>
        <a:lstStyle/>
        <a:p>
          <a:endParaRPr lang="en-US"/>
        </a:p>
      </dgm:t>
    </dgm:pt>
    <dgm:pt modelId="{605D3E3A-F005-4901-AE5E-0D0481866AAF}" type="pres">
      <dgm:prSet presAssocID="{E718F0D7-3E1F-435D-AFAA-4E97D824F94A}" presName="middleNode" presStyleCnt="0"/>
      <dgm:spPr/>
    </dgm:pt>
    <dgm:pt modelId="{A61C3742-6670-4124-910F-F092BF20B3D0}" type="pres">
      <dgm:prSet presAssocID="{E718F0D7-3E1F-435D-AFAA-4E97D824F94A}" presName="padding" presStyleLbl="node1" presStyleIdx="11" presStyleCnt="22"/>
      <dgm:spPr/>
    </dgm:pt>
    <dgm:pt modelId="{B914FD51-7034-4691-A399-8838318857EE}" type="pres">
      <dgm:prSet presAssocID="{E718F0D7-3E1F-435D-AFAA-4E97D824F94A}" presName="shape" presStyleLbl="node1" presStyleIdx="12" presStyleCnt="22" custScaleX="269329" custScaleY="148766">
        <dgm:presLayoutVars>
          <dgm:bulletEnabled val="1"/>
        </dgm:presLayoutVars>
      </dgm:prSet>
      <dgm:spPr/>
      <dgm:t>
        <a:bodyPr/>
        <a:lstStyle/>
        <a:p>
          <a:endParaRPr lang="en-US"/>
        </a:p>
      </dgm:t>
    </dgm:pt>
    <dgm:pt modelId="{5C2DED4B-8576-48D4-A379-0CE8642E97EF}" type="pres">
      <dgm:prSet presAssocID="{AFC20F6B-8CEF-4235-98C5-B8D2B2B772B1}" presName="sibTrans" presStyleLbl="sibTrans2D1" presStyleIdx="12" presStyleCnt="21" custScaleX="160020" custScaleY="148766"/>
      <dgm:spPr/>
      <dgm:t>
        <a:bodyPr/>
        <a:lstStyle/>
        <a:p>
          <a:endParaRPr lang="en-US"/>
        </a:p>
      </dgm:t>
    </dgm:pt>
    <dgm:pt modelId="{262C9DF4-F137-4788-AA7B-24290802CAB0}" type="pres">
      <dgm:prSet presAssocID="{0F4581ED-256E-422B-9DE3-9EA429FD9B0F}" presName="middleNode" presStyleCnt="0"/>
      <dgm:spPr/>
    </dgm:pt>
    <dgm:pt modelId="{A39CC06C-89C9-4702-9EC8-7F551C6E4238}" type="pres">
      <dgm:prSet presAssocID="{0F4581ED-256E-422B-9DE3-9EA429FD9B0F}" presName="padding" presStyleLbl="node1" presStyleIdx="12" presStyleCnt="22"/>
      <dgm:spPr/>
    </dgm:pt>
    <dgm:pt modelId="{E5178EA2-2A08-41D4-B4B4-5A003DB7EE91}" type="pres">
      <dgm:prSet presAssocID="{0F4581ED-256E-422B-9DE3-9EA429FD9B0F}" presName="shape" presStyleLbl="node1" presStyleIdx="13" presStyleCnt="22" custScaleX="214134" custScaleY="168309">
        <dgm:presLayoutVars>
          <dgm:bulletEnabled val="1"/>
        </dgm:presLayoutVars>
      </dgm:prSet>
      <dgm:spPr/>
      <dgm:t>
        <a:bodyPr/>
        <a:lstStyle/>
        <a:p>
          <a:endParaRPr lang="en-US"/>
        </a:p>
      </dgm:t>
    </dgm:pt>
    <dgm:pt modelId="{1FF1C9C9-2DC4-4E0E-AD48-07D1BA91D22D}" type="pres">
      <dgm:prSet presAssocID="{198926A2-6BFF-4763-A487-72E748FF35CF}" presName="sibTrans" presStyleLbl="sibTrans2D1" presStyleIdx="13" presStyleCnt="21" custScaleX="160020" custScaleY="148766"/>
      <dgm:spPr/>
      <dgm:t>
        <a:bodyPr/>
        <a:lstStyle/>
        <a:p>
          <a:endParaRPr lang="en-US"/>
        </a:p>
      </dgm:t>
    </dgm:pt>
    <dgm:pt modelId="{3487BFBB-7E17-49E4-B4A1-B84FE702D7AD}" type="pres">
      <dgm:prSet presAssocID="{1AEC6502-2C85-4E37-A082-7CD634B2C594}" presName="middleNode" presStyleCnt="0"/>
      <dgm:spPr/>
    </dgm:pt>
    <dgm:pt modelId="{55350862-992A-45AE-96FF-84BC4145BE6B}" type="pres">
      <dgm:prSet presAssocID="{1AEC6502-2C85-4E37-A082-7CD634B2C594}" presName="padding" presStyleLbl="node1" presStyleIdx="13" presStyleCnt="22"/>
      <dgm:spPr/>
    </dgm:pt>
    <dgm:pt modelId="{847BD0A4-4BAF-4F6A-BF5F-EFDDBEDF3AE9}" type="pres">
      <dgm:prSet presAssocID="{1AEC6502-2C85-4E37-A082-7CD634B2C594}" presName="shape" presStyleLbl="node1" presStyleIdx="14" presStyleCnt="22" custScaleX="160020" custScaleY="148766">
        <dgm:presLayoutVars>
          <dgm:bulletEnabled val="1"/>
        </dgm:presLayoutVars>
      </dgm:prSet>
      <dgm:spPr/>
      <dgm:t>
        <a:bodyPr/>
        <a:lstStyle/>
        <a:p>
          <a:endParaRPr lang="en-US"/>
        </a:p>
      </dgm:t>
    </dgm:pt>
    <dgm:pt modelId="{45B82F8B-A4CF-498E-B779-78F726DC9594}" type="pres">
      <dgm:prSet presAssocID="{6BC8BF91-2C35-4225-A385-17D30AF30895}" presName="sibTrans" presStyleLbl="sibTrans2D1" presStyleIdx="14" presStyleCnt="21" custScaleX="160020" custScaleY="148766"/>
      <dgm:spPr/>
      <dgm:t>
        <a:bodyPr/>
        <a:lstStyle/>
        <a:p>
          <a:endParaRPr lang="en-US"/>
        </a:p>
      </dgm:t>
    </dgm:pt>
    <dgm:pt modelId="{DAAB0D63-1BBA-491F-96F2-491F2F091A83}" type="pres">
      <dgm:prSet presAssocID="{69147206-289F-4B70-83A8-741D2283DF62}" presName="middleNode" presStyleCnt="0"/>
      <dgm:spPr/>
    </dgm:pt>
    <dgm:pt modelId="{2F876244-00E8-474B-A8A6-7905BBE828F1}" type="pres">
      <dgm:prSet presAssocID="{69147206-289F-4B70-83A8-741D2283DF62}" presName="padding" presStyleLbl="node1" presStyleIdx="14" presStyleCnt="22"/>
      <dgm:spPr/>
    </dgm:pt>
    <dgm:pt modelId="{8A741904-114A-48DB-92BF-C28544B24584}" type="pres">
      <dgm:prSet presAssocID="{69147206-289F-4B70-83A8-741D2283DF62}" presName="shape" presStyleLbl="node1" presStyleIdx="15" presStyleCnt="22" custScaleX="191839" custScaleY="148766">
        <dgm:presLayoutVars>
          <dgm:bulletEnabled val="1"/>
        </dgm:presLayoutVars>
      </dgm:prSet>
      <dgm:spPr/>
      <dgm:t>
        <a:bodyPr/>
        <a:lstStyle/>
        <a:p>
          <a:endParaRPr lang="en-US"/>
        </a:p>
      </dgm:t>
    </dgm:pt>
    <dgm:pt modelId="{78F5D1C3-AFCC-47A4-B811-15CF97A4B1D8}" type="pres">
      <dgm:prSet presAssocID="{1F70FFDF-ABD3-47EC-ACA2-B09AD1A634A5}" presName="sibTrans" presStyleLbl="sibTrans2D1" presStyleIdx="15" presStyleCnt="21" custScaleX="160020" custScaleY="148766"/>
      <dgm:spPr/>
      <dgm:t>
        <a:bodyPr/>
        <a:lstStyle/>
        <a:p>
          <a:endParaRPr lang="en-US"/>
        </a:p>
      </dgm:t>
    </dgm:pt>
    <dgm:pt modelId="{54C813AE-A04C-47A9-830F-4FF28A8D1483}" type="pres">
      <dgm:prSet presAssocID="{E491D955-1E5D-49D5-843A-103ABAFFC6DD}" presName="middleNode" presStyleCnt="0"/>
      <dgm:spPr/>
    </dgm:pt>
    <dgm:pt modelId="{F1543ECF-A733-4EA0-8006-4FC30FCB128B}" type="pres">
      <dgm:prSet presAssocID="{E491D955-1E5D-49D5-843A-103ABAFFC6DD}" presName="padding" presStyleLbl="node1" presStyleIdx="15" presStyleCnt="22"/>
      <dgm:spPr/>
    </dgm:pt>
    <dgm:pt modelId="{BD2A9BFE-28DB-48F0-AAF3-9D426EE44907}" type="pres">
      <dgm:prSet presAssocID="{E491D955-1E5D-49D5-843A-103ABAFFC6DD}" presName="shape" presStyleLbl="node1" presStyleIdx="16" presStyleCnt="22" custScaleX="160020" custScaleY="148766">
        <dgm:presLayoutVars>
          <dgm:bulletEnabled val="1"/>
        </dgm:presLayoutVars>
      </dgm:prSet>
      <dgm:spPr/>
      <dgm:t>
        <a:bodyPr/>
        <a:lstStyle/>
        <a:p>
          <a:endParaRPr lang="en-US"/>
        </a:p>
      </dgm:t>
    </dgm:pt>
    <dgm:pt modelId="{A347CACF-DA58-44E1-9486-B7A9E1CBD12E}" type="pres">
      <dgm:prSet presAssocID="{FD791600-3EF8-4C6D-A5F1-C4ACB32E2BC3}" presName="sibTrans" presStyleLbl="sibTrans2D1" presStyleIdx="16" presStyleCnt="21" custScaleX="160020" custScaleY="148766"/>
      <dgm:spPr/>
      <dgm:t>
        <a:bodyPr/>
        <a:lstStyle/>
        <a:p>
          <a:endParaRPr lang="en-US"/>
        </a:p>
      </dgm:t>
    </dgm:pt>
    <dgm:pt modelId="{A9953BAA-3A41-4377-BE1B-563963A2A667}" type="pres">
      <dgm:prSet presAssocID="{09180743-A2B0-4519-A24D-02B5C3581BD8}" presName="middleNode" presStyleCnt="0"/>
      <dgm:spPr/>
    </dgm:pt>
    <dgm:pt modelId="{4F892B5D-E0C4-495D-BE0B-B46660CC213B}" type="pres">
      <dgm:prSet presAssocID="{09180743-A2B0-4519-A24D-02B5C3581BD8}" presName="padding" presStyleLbl="node1" presStyleIdx="16" presStyleCnt="22"/>
      <dgm:spPr/>
    </dgm:pt>
    <dgm:pt modelId="{6EB3E4F4-C3FD-4B3D-B92B-DFD6583A4ABC}" type="pres">
      <dgm:prSet presAssocID="{09180743-A2B0-4519-A24D-02B5C3581BD8}" presName="shape" presStyleLbl="node1" presStyleIdx="17" presStyleCnt="22" custScaleX="276541" custScaleY="193693">
        <dgm:presLayoutVars>
          <dgm:bulletEnabled val="1"/>
        </dgm:presLayoutVars>
      </dgm:prSet>
      <dgm:spPr/>
      <dgm:t>
        <a:bodyPr/>
        <a:lstStyle/>
        <a:p>
          <a:endParaRPr lang="en-US"/>
        </a:p>
      </dgm:t>
    </dgm:pt>
    <dgm:pt modelId="{4F15E6DB-8C7F-480D-9AC7-5381295CD62B}" type="pres">
      <dgm:prSet presAssocID="{A09E87E6-7182-44B4-87D4-8EA28F6A1AFF}" presName="sibTrans" presStyleLbl="sibTrans2D1" presStyleIdx="17" presStyleCnt="21" custScaleX="160020" custScaleY="148766"/>
      <dgm:spPr/>
      <dgm:t>
        <a:bodyPr/>
        <a:lstStyle/>
        <a:p>
          <a:endParaRPr lang="en-US"/>
        </a:p>
      </dgm:t>
    </dgm:pt>
    <dgm:pt modelId="{16044D90-3657-44AB-8CC1-281060BDEF8F}" type="pres">
      <dgm:prSet presAssocID="{9AC68F46-3049-4083-AFFF-92AF11A3C510}" presName="middleNode" presStyleCnt="0"/>
      <dgm:spPr/>
    </dgm:pt>
    <dgm:pt modelId="{2E7FBE1E-2892-4673-A3C4-26604F75CB2C}" type="pres">
      <dgm:prSet presAssocID="{9AC68F46-3049-4083-AFFF-92AF11A3C510}" presName="padding" presStyleLbl="node1" presStyleIdx="17" presStyleCnt="22"/>
      <dgm:spPr/>
    </dgm:pt>
    <dgm:pt modelId="{7E3C40BC-B500-431F-8E67-A44A4C4EB066}" type="pres">
      <dgm:prSet presAssocID="{9AC68F46-3049-4083-AFFF-92AF11A3C510}" presName="shape" presStyleLbl="node1" presStyleIdx="18" presStyleCnt="22" custScaleX="239313" custScaleY="148766">
        <dgm:presLayoutVars>
          <dgm:bulletEnabled val="1"/>
        </dgm:presLayoutVars>
      </dgm:prSet>
      <dgm:spPr/>
      <dgm:t>
        <a:bodyPr/>
        <a:lstStyle/>
        <a:p>
          <a:endParaRPr lang="en-US"/>
        </a:p>
      </dgm:t>
    </dgm:pt>
    <dgm:pt modelId="{2F93B5A9-C569-4ACD-8FFF-23B8FFE3B908}" type="pres">
      <dgm:prSet presAssocID="{FA82E471-FC40-4D34-81E8-B1A31A79FD0A}" presName="sibTrans" presStyleLbl="sibTrans2D1" presStyleIdx="18" presStyleCnt="21" custScaleX="160020" custScaleY="148766"/>
      <dgm:spPr/>
      <dgm:t>
        <a:bodyPr/>
        <a:lstStyle/>
        <a:p>
          <a:endParaRPr lang="en-US"/>
        </a:p>
      </dgm:t>
    </dgm:pt>
    <dgm:pt modelId="{977C5FF6-157D-4589-A911-D90603B21B9E}" type="pres">
      <dgm:prSet presAssocID="{861EE8E8-B66A-4685-A6BB-14209496E0BC}" presName="middleNode" presStyleCnt="0"/>
      <dgm:spPr/>
    </dgm:pt>
    <dgm:pt modelId="{04EECF91-E3BB-4948-9659-288F5DD34045}" type="pres">
      <dgm:prSet presAssocID="{861EE8E8-B66A-4685-A6BB-14209496E0BC}" presName="padding" presStyleLbl="node1" presStyleIdx="18" presStyleCnt="22"/>
      <dgm:spPr/>
    </dgm:pt>
    <dgm:pt modelId="{ADC24B42-0DA6-49D4-B125-707D3F27B3C8}" type="pres">
      <dgm:prSet presAssocID="{861EE8E8-B66A-4685-A6BB-14209496E0BC}" presName="shape" presStyleLbl="node1" presStyleIdx="19" presStyleCnt="22" custScaleX="160020" custScaleY="148766">
        <dgm:presLayoutVars>
          <dgm:bulletEnabled val="1"/>
        </dgm:presLayoutVars>
      </dgm:prSet>
      <dgm:spPr/>
      <dgm:t>
        <a:bodyPr/>
        <a:lstStyle/>
        <a:p>
          <a:endParaRPr lang="en-US"/>
        </a:p>
      </dgm:t>
    </dgm:pt>
    <dgm:pt modelId="{172688DB-3737-4F6C-B88D-432425F9225B}" type="pres">
      <dgm:prSet presAssocID="{78A1B726-02F5-49F2-A1CF-A5B0F1F676C4}" presName="sibTrans" presStyleLbl="sibTrans2D1" presStyleIdx="19" presStyleCnt="21" custScaleX="160020" custScaleY="148766"/>
      <dgm:spPr/>
      <dgm:t>
        <a:bodyPr/>
        <a:lstStyle/>
        <a:p>
          <a:endParaRPr lang="en-US"/>
        </a:p>
      </dgm:t>
    </dgm:pt>
    <dgm:pt modelId="{FDCCB8A0-1FB3-4AE3-8A3F-E54C10604DF5}" type="pres">
      <dgm:prSet presAssocID="{00D344CC-573F-4FA2-96DB-006ACB5E63F1}" presName="middleNode" presStyleCnt="0"/>
      <dgm:spPr/>
    </dgm:pt>
    <dgm:pt modelId="{3FADC073-DD69-4F14-B382-7E38567FAAD5}" type="pres">
      <dgm:prSet presAssocID="{00D344CC-573F-4FA2-96DB-006ACB5E63F1}" presName="padding" presStyleLbl="node1" presStyleIdx="19" presStyleCnt="22"/>
      <dgm:spPr/>
    </dgm:pt>
    <dgm:pt modelId="{8EE5BEBB-DDF7-4374-B3F8-0BE06AC83633}" type="pres">
      <dgm:prSet presAssocID="{00D344CC-573F-4FA2-96DB-006ACB5E63F1}" presName="shape" presStyleLbl="node1" presStyleIdx="20" presStyleCnt="22" custScaleX="228508" custScaleY="148766">
        <dgm:presLayoutVars>
          <dgm:bulletEnabled val="1"/>
        </dgm:presLayoutVars>
      </dgm:prSet>
      <dgm:spPr/>
      <dgm:t>
        <a:bodyPr/>
        <a:lstStyle/>
        <a:p>
          <a:endParaRPr lang="en-US"/>
        </a:p>
      </dgm:t>
    </dgm:pt>
    <dgm:pt modelId="{089AD96A-9EF9-4B53-8751-F6C522691C5E}" type="pres">
      <dgm:prSet presAssocID="{8386BAC8-6AD2-4B0A-8550-47722D61E681}" presName="sibTrans" presStyleLbl="sibTrans2D1" presStyleIdx="20" presStyleCnt="21" custScaleX="160020" custScaleY="148766"/>
      <dgm:spPr/>
      <dgm:t>
        <a:bodyPr/>
        <a:lstStyle/>
        <a:p>
          <a:endParaRPr lang="en-US"/>
        </a:p>
      </dgm:t>
    </dgm:pt>
    <dgm:pt modelId="{63E3324A-4786-4A43-8FD2-F7BA19643450}" type="pres">
      <dgm:prSet presAssocID="{7F474856-7E15-4E27-970E-48634B4A36A3}" presName="lastNode" presStyleLbl="node1" presStyleIdx="21" presStyleCnt="22" custScaleX="147515" custScaleY="116651">
        <dgm:presLayoutVars>
          <dgm:bulletEnabled val="1"/>
        </dgm:presLayoutVars>
      </dgm:prSet>
      <dgm:spPr/>
      <dgm:t>
        <a:bodyPr/>
        <a:lstStyle/>
        <a:p>
          <a:endParaRPr lang="en-US"/>
        </a:p>
      </dgm:t>
    </dgm:pt>
  </dgm:ptLst>
  <dgm:cxnLst>
    <dgm:cxn modelId="{C30E7443-05A3-4B73-A32B-32AE41865D83}" srcId="{9C6A3AB9-CA48-4F23-9B9B-9DD81C65378B}" destId="{8B0EB43E-8724-4E50-ADF5-7AC317F18DF8}" srcOrd="11" destOrd="0" parTransId="{FA3EE199-CBBB-4D2B-9769-DAFAF9BB3645}" sibTransId="{C60CC4CF-229D-46BA-AB7A-353B474B127A}"/>
    <dgm:cxn modelId="{C7A0CED2-1FEB-4AD5-8494-1837A1001885}" srcId="{9C6A3AB9-CA48-4F23-9B9B-9DD81C65378B}" destId="{2DF2F446-A059-4969-BE4A-3401275915C5}" srcOrd="4" destOrd="0" parTransId="{4F70B286-52C4-4C59-A6EA-CFF747F91347}" sibTransId="{B4C0F6B7-C1DC-4C61-8FF1-28A6AE7F22F2}"/>
    <dgm:cxn modelId="{C8DE1EC4-EDA2-46CE-9A9D-973C4390DD04}" type="presOf" srcId="{198926A2-6BFF-4763-A487-72E748FF35CF}" destId="{1FF1C9C9-2DC4-4E0E-AD48-07D1BA91D22D}" srcOrd="0" destOrd="0" presId="urn:microsoft.com/office/officeart/2005/8/layout/bProcess2"/>
    <dgm:cxn modelId="{589FD385-101A-45C6-B0C5-616294091614}" type="presOf" srcId="{C2F6AAAB-B707-45BF-B38D-093788D98BE2}" destId="{95B3C198-39C2-4C09-B663-CC46CA36C70A}" srcOrd="0" destOrd="0" presId="urn:microsoft.com/office/officeart/2005/8/layout/bProcess2"/>
    <dgm:cxn modelId="{DCAA9AFB-FCFC-49B6-A9C5-4BA0A58A1973}" type="presOf" srcId="{E718F0D7-3E1F-435D-AFAA-4E97D824F94A}" destId="{B914FD51-7034-4691-A399-8838318857EE}" srcOrd="0" destOrd="0" presId="urn:microsoft.com/office/officeart/2005/8/layout/bProcess2"/>
    <dgm:cxn modelId="{DF24E630-4896-4302-B35F-BE4B125E1DF2}" srcId="{9C6A3AB9-CA48-4F23-9B9B-9DD81C65378B}" destId="{B8B49935-A5F7-4C04-AA49-475401EB5C8B}" srcOrd="5" destOrd="0" parTransId="{056F09D1-D320-474C-AD03-2AA9E064CBD1}" sibTransId="{BDD5DA07-A599-4C02-A628-6AA5CDFB4A33}"/>
    <dgm:cxn modelId="{57B90EDB-CEB5-433D-9388-F14615F64EA3}" srcId="{9C6A3AB9-CA48-4F23-9B9B-9DD81C65378B}" destId="{D8128477-B3ED-4294-859F-3C5D337C05D5}" srcOrd="3" destOrd="0" parTransId="{C8CAEA33-730D-4D29-B7FF-033C1CC4574E}" sibTransId="{229A00FA-40C3-4544-B8F1-ED83758753A4}"/>
    <dgm:cxn modelId="{6DD5DA77-12E6-4D3A-BF47-9CAF759C26B2}" type="presOf" srcId="{508AAF3B-660D-4F54-AE44-EABD4662096C}" destId="{E036861B-2BFE-45DE-A53C-2B66D51880FB}" srcOrd="0" destOrd="0" presId="urn:microsoft.com/office/officeart/2005/8/layout/bProcess2"/>
    <dgm:cxn modelId="{DB62A72F-3A39-41F1-9BF2-6AA4CD033D84}" type="presOf" srcId="{4BB1C39A-609E-4A3A-96C5-F3D3BD99A8E4}" destId="{E063D0AB-73C7-4093-BAED-E56AB4CD89CA}" srcOrd="0" destOrd="0" presId="urn:microsoft.com/office/officeart/2005/8/layout/bProcess2"/>
    <dgm:cxn modelId="{44C6D2BD-1D54-4E23-91C3-E5E8C483D9DC}" type="presOf" srcId="{9AC68F46-3049-4083-AFFF-92AF11A3C510}" destId="{7E3C40BC-B500-431F-8E67-A44A4C4EB066}" srcOrd="0" destOrd="0" presId="urn:microsoft.com/office/officeart/2005/8/layout/bProcess2"/>
    <dgm:cxn modelId="{B495EC36-1CC4-4982-9926-94DB388B25C8}" type="presOf" srcId="{A09E87E6-7182-44B4-87D4-8EA28F6A1AFF}" destId="{4F15E6DB-8C7F-480D-9AC7-5381295CD62B}" srcOrd="0" destOrd="0" presId="urn:microsoft.com/office/officeart/2005/8/layout/bProcess2"/>
    <dgm:cxn modelId="{83E8DF29-0367-4607-94EB-A65DC516022C}" srcId="{9C6A3AB9-CA48-4F23-9B9B-9DD81C65378B}" destId="{9AC68F46-3049-4083-AFFF-92AF11A3C510}" srcOrd="18" destOrd="0" parTransId="{1C014727-582B-4B9D-B45B-D49FC1C6AF4C}" sibTransId="{FA82E471-FC40-4D34-81E8-B1A31A79FD0A}"/>
    <dgm:cxn modelId="{A600FA40-DE1A-485A-A423-F35A0C351AC8}" srcId="{9C6A3AB9-CA48-4F23-9B9B-9DD81C65378B}" destId="{409BD5C2-E644-46A3-9ADB-69178485114B}" srcOrd="9" destOrd="0" parTransId="{0211281B-07AC-48B8-9E57-AAB15B2C2CE7}" sibTransId="{0983E887-C524-454A-8A99-4B4DFA9F3A81}"/>
    <dgm:cxn modelId="{1C5DE27B-9A63-41B0-998C-0F9549934A4F}" type="presOf" srcId="{1F70FFDF-ABD3-47EC-ACA2-B09AD1A634A5}" destId="{78F5D1C3-AFCC-47A4-B811-15CF97A4B1D8}" srcOrd="0" destOrd="0" presId="urn:microsoft.com/office/officeart/2005/8/layout/bProcess2"/>
    <dgm:cxn modelId="{CCA8ADC9-A779-4070-BF0B-EC32B7B71C03}" srcId="{9C6A3AB9-CA48-4F23-9B9B-9DD81C65378B}" destId="{EB70B03A-8820-440F-960C-973CB958BD64}" srcOrd="2" destOrd="0" parTransId="{2A049EF8-156B-4B39-AFD8-982568F7EA1B}" sibTransId="{0C9A190B-EBE1-44CA-8436-11A56704F5A0}"/>
    <dgm:cxn modelId="{68C6DF47-DD82-49B4-A3A9-4B7C122DCB93}" srcId="{9C6A3AB9-CA48-4F23-9B9B-9DD81C65378B}" destId="{0826CF3E-3208-4AB6-BD17-AFBDF3758C0D}" srcOrd="0" destOrd="0" parTransId="{98B5675F-42A8-4397-91D0-5D59C6779164}" sibTransId="{C5FED4FC-B87B-45CB-A007-5DE35E724448}"/>
    <dgm:cxn modelId="{7835B318-CA1F-49E8-819A-69EDB0F0F366}" type="presOf" srcId="{2DF2F446-A059-4969-BE4A-3401275915C5}" destId="{40472085-389F-448F-91C3-E7CF2A2C7195}" srcOrd="0" destOrd="0" presId="urn:microsoft.com/office/officeart/2005/8/layout/bProcess2"/>
    <dgm:cxn modelId="{ECC33F83-8F7C-49ED-B09F-AB427D185C79}" srcId="{9C6A3AB9-CA48-4F23-9B9B-9DD81C65378B}" destId="{09180743-A2B0-4519-A24D-02B5C3581BD8}" srcOrd="17" destOrd="0" parTransId="{AB646729-1DC1-4AD0-8A8E-E35B8EAFEF41}" sibTransId="{A09E87E6-7182-44B4-87D4-8EA28F6A1AFF}"/>
    <dgm:cxn modelId="{10918B78-D75D-4D01-AD45-04307F66A73B}" srcId="{9C6A3AB9-CA48-4F23-9B9B-9DD81C65378B}" destId="{4BB1C39A-609E-4A3A-96C5-F3D3BD99A8E4}" srcOrd="1" destOrd="0" parTransId="{49CAF4B9-BA0A-4F83-B0B5-5672439E2D09}" sibTransId="{766DC72C-8BC6-454D-B36F-78DC831698CC}"/>
    <dgm:cxn modelId="{D855F95B-1A4E-4569-880D-F2B451E4733B}" type="presOf" srcId="{0C9A190B-EBE1-44CA-8436-11A56704F5A0}" destId="{32AC43DE-A024-46F6-A6E6-AF7DE216A472}" srcOrd="0" destOrd="0" presId="urn:microsoft.com/office/officeart/2005/8/layout/bProcess2"/>
    <dgm:cxn modelId="{AF308FCC-A70D-446C-8A85-EED4A50E7A24}" srcId="{9C6A3AB9-CA48-4F23-9B9B-9DD81C65378B}" destId="{F1834823-FB49-4F20-A4E7-055385076A95}" srcOrd="10" destOrd="0" parTransId="{4C02E1BE-3858-43DE-9077-90D63B861210}" sibTransId="{5D8141AD-09D3-4616-A391-297457EE1B27}"/>
    <dgm:cxn modelId="{91F22E8D-BC29-478D-A208-524805F5BF7F}" srcId="{9C6A3AB9-CA48-4F23-9B9B-9DD81C65378B}" destId="{E491D955-1E5D-49D5-843A-103ABAFFC6DD}" srcOrd="16" destOrd="0" parTransId="{2ABC0DA5-52CC-41E9-949B-E958842DAB81}" sibTransId="{FD791600-3EF8-4C6D-A5F1-C4ACB32E2BC3}"/>
    <dgm:cxn modelId="{EB9D4A6E-5BAC-4AFF-AFCD-1AF1FDE32B33}" type="presOf" srcId="{7F474856-7E15-4E27-970E-48634B4A36A3}" destId="{63E3324A-4786-4A43-8FD2-F7BA19643450}" srcOrd="0" destOrd="0" presId="urn:microsoft.com/office/officeart/2005/8/layout/bProcess2"/>
    <dgm:cxn modelId="{239F9C91-A4C5-484F-A0C0-063E95D3EB40}" type="presOf" srcId="{9C6A3AB9-CA48-4F23-9B9B-9DD81C65378B}" destId="{247C8D56-4CD1-41F1-BE16-E4E29A336BF7}" srcOrd="0" destOrd="0" presId="urn:microsoft.com/office/officeart/2005/8/layout/bProcess2"/>
    <dgm:cxn modelId="{933338FF-3807-4E11-B061-091E6AA9CF55}" type="presOf" srcId="{861EE8E8-B66A-4685-A6BB-14209496E0BC}" destId="{ADC24B42-0DA6-49D4-B125-707D3F27B3C8}" srcOrd="0" destOrd="0" presId="urn:microsoft.com/office/officeart/2005/8/layout/bProcess2"/>
    <dgm:cxn modelId="{9486533C-A878-44C9-A78E-C1DF402F660B}" type="presOf" srcId="{0F4581ED-256E-422B-9DE3-9EA429FD9B0F}" destId="{E5178EA2-2A08-41D4-B4B4-5A003DB7EE91}" srcOrd="0" destOrd="0" presId="urn:microsoft.com/office/officeart/2005/8/layout/bProcess2"/>
    <dgm:cxn modelId="{8A875F55-F7D8-4124-8797-CE7C65A4E932}" srcId="{9C6A3AB9-CA48-4F23-9B9B-9DD81C65378B}" destId="{7F474856-7E15-4E27-970E-48634B4A36A3}" srcOrd="21" destOrd="0" parTransId="{1B1A3975-B0D7-462A-A451-6C3FB991DD69}" sibTransId="{7A923D7C-A822-4559-B8FB-94B353788DD3}"/>
    <dgm:cxn modelId="{E909018E-3987-4ECF-B797-6C4BFCDDA02A}" type="presOf" srcId="{8386BAC8-6AD2-4B0A-8550-47722D61E681}" destId="{089AD96A-9EF9-4B53-8751-F6C522691C5E}" srcOrd="0" destOrd="0" presId="urn:microsoft.com/office/officeart/2005/8/layout/bProcess2"/>
    <dgm:cxn modelId="{EAAE64FE-186C-4EAB-B9E6-3E40BF320E16}" type="presOf" srcId="{B8B49935-A5F7-4C04-AA49-475401EB5C8B}" destId="{82F7EEA9-138D-4B76-861C-CA78EADBAB68}" srcOrd="0" destOrd="0" presId="urn:microsoft.com/office/officeart/2005/8/layout/bProcess2"/>
    <dgm:cxn modelId="{CB997DEE-D034-441A-873E-15F3711080A1}" type="presOf" srcId="{78A1B726-02F5-49F2-A1CF-A5B0F1F676C4}" destId="{172688DB-3737-4F6C-B88D-432425F9225B}" srcOrd="0" destOrd="0" presId="urn:microsoft.com/office/officeart/2005/8/layout/bProcess2"/>
    <dgm:cxn modelId="{E755D19D-67F8-4A21-A438-99A4F1C9B83D}" type="presOf" srcId="{D80CCC28-4B74-4AF8-BD24-8AB07C0B2B7D}" destId="{7FF5FD9A-7CFC-4328-93A3-51DF761732C2}" srcOrd="0" destOrd="0" presId="urn:microsoft.com/office/officeart/2005/8/layout/bProcess2"/>
    <dgm:cxn modelId="{9D5B73EC-B58E-457B-9015-865249A1A4E8}" type="presOf" srcId="{766DC72C-8BC6-454D-B36F-78DC831698CC}" destId="{D30B52D4-DA05-4E81-9A4E-4FB510B92978}" srcOrd="0" destOrd="0" presId="urn:microsoft.com/office/officeart/2005/8/layout/bProcess2"/>
    <dgm:cxn modelId="{9BBA4EBC-67A1-4FC9-8686-94C229AB5D06}" type="presOf" srcId="{BDD5DA07-A599-4C02-A628-6AA5CDFB4A33}" destId="{4244E80C-24DF-46CE-BB6F-152124FE3D55}" srcOrd="0" destOrd="0" presId="urn:microsoft.com/office/officeart/2005/8/layout/bProcess2"/>
    <dgm:cxn modelId="{FB04FA4C-D290-4ED1-A556-2E80D2C7FF5D}" type="presOf" srcId="{6BC8BF91-2C35-4225-A385-17D30AF30895}" destId="{45B82F8B-A4CF-498E-B779-78F726DC9594}" srcOrd="0" destOrd="0" presId="urn:microsoft.com/office/officeart/2005/8/layout/bProcess2"/>
    <dgm:cxn modelId="{C6505680-ABF9-4C1F-8291-23DAD99A101F}" type="presOf" srcId="{8B0EB43E-8724-4E50-ADF5-7AC317F18DF8}" destId="{6D0DDE87-7032-472B-8E9E-E1E9789B0834}" srcOrd="0" destOrd="0" presId="urn:microsoft.com/office/officeart/2005/8/layout/bProcess2"/>
    <dgm:cxn modelId="{1718E6FB-540A-45B9-9ECC-CEDA8F5FEAD5}" srcId="{9C6A3AB9-CA48-4F23-9B9B-9DD81C65378B}" destId="{D80CCC28-4B74-4AF8-BD24-8AB07C0B2B7D}" srcOrd="8" destOrd="0" parTransId="{72D2819F-4A85-4072-A481-2DC84F4F8B0A}" sibTransId="{B78275E8-5B04-4EF6-B684-35459AD5DE0D}"/>
    <dgm:cxn modelId="{5B17C9BF-71B1-4821-9524-4BC5EFE24D3A}" type="presOf" srcId="{00D344CC-573F-4FA2-96DB-006ACB5E63F1}" destId="{8EE5BEBB-DDF7-4374-B3F8-0BE06AC83633}" srcOrd="0" destOrd="0" presId="urn:microsoft.com/office/officeart/2005/8/layout/bProcess2"/>
    <dgm:cxn modelId="{E2845918-CB5C-4814-B00A-F92B60077445}" srcId="{9C6A3AB9-CA48-4F23-9B9B-9DD81C65378B}" destId="{E718F0D7-3E1F-435D-AFAA-4E97D824F94A}" srcOrd="12" destOrd="0" parTransId="{6A23D330-BF87-41EB-9763-BA00FB9075B7}" sibTransId="{AFC20F6B-8CEF-4235-98C5-B8D2B2B772B1}"/>
    <dgm:cxn modelId="{C658CE8E-7E35-41D3-BA21-4291AD951828}" type="presOf" srcId="{229A00FA-40C3-4544-B8F1-ED83758753A4}" destId="{796B4266-BC61-4F75-A7FE-C8133DBD2CD9}" srcOrd="0" destOrd="0" presId="urn:microsoft.com/office/officeart/2005/8/layout/bProcess2"/>
    <dgm:cxn modelId="{200EAAAF-1C1B-4613-BF85-8FB29E9E0B5C}" srcId="{9C6A3AB9-CA48-4F23-9B9B-9DD81C65378B}" destId="{00D344CC-573F-4FA2-96DB-006ACB5E63F1}" srcOrd="20" destOrd="0" parTransId="{59DD254A-004F-479B-BFEA-53B65300A9B5}" sibTransId="{8386BAC8-6AD2-4B0A-8550-47722D61E681}"/>
    <dgm:cxn modelId="{7D0F97CB-C707-4042-9A9A-57D4569C35FD}" type="presOf" srcId="{F1834823-FB49-4F20-A4E7-055385076A95}" destId="{B5A2E385-8875-4443-926F-D2BDFB745091}" srcOrd="0" destOrd="0" presId="urn:microsoft.com/office/officeart/2005/8/layout/bProcess2"/>
    <dgm:cxn modelId="{D4EF2D62-E416-4EF9-9CE8-8497DA500FF4}" type="presOf" srcId="{5D8141AD-09D3-4616-A391-297457EE1B27}" destId="{E0BD800A-6545-49BD-8624-2A35B3087C2E}" srcOrd="0" destOrd="0" presId="urn:microsoft.com/office/officeart/2005/8/layout/bProcess2"/>
    <dgm:cxn modelId="{D6B4CCB4-65EC-472C-BA19-7F06FA7484EC}" type="presOf" srcId="{B4C0F6B7-C1DC-4C61-8FF1-28A6AE7F22F2}" destId="{6AE3DAC9-4441-4F58-ADA2-5D25BA346A69}" srcOrd="0" destOrd="0" presId="urn:microsoft.com/office/officeart/2005/8/layout/bProcess2"/>
    <dgm:cxn modelId="{BA3BC019-3208-4427-8563-D09CFC500BEC}" type="presOf" srcId="{AFC20F6B-8CEF-4235-98C5-B8D2B2B772B1}" destId="{5C2DED4B-8576-48D4-A379-0CE8642E97EF}" srcOrd="0" destOrd="0" presId="urn:microsoft.com/office/officeart/2005/8/layout/bProcess2"/>
    <dgm:cxn modelId="{FD973418-64AD-410C-8E2E-D87B42C6F0BC}" type="presOf" srcId="{1AEC6502-2C85-4E37-A082-7CD634B2C594}" destId="{847BD0A4-4BAF-4F6A-BF5F-EFDDBEDF3AE9}" srcOrd="0" destOrd="0" presId="urn:microsoft.com/office/officeart/2005/8/layout/bProcess2"/>
    <dgm:cxn modelId="{309DF204-C094-4484-8FAB-BBB8E4C1361D}" type="presOf" srcId="{0826CF3E-3208-4AB6-BD17-AFBDF3758C0D}" destId="{42E2B0D7-E376-4BE7-BDB8-42EA332BA45B}" srcOrd="0" destOrd="0" presId="urn:microsoft.com/office/officeart/2005/8/layout/bProcess2"/>
    <dgm:cxn modelId="{EEE0F1EE-B2CA-4380-837A-A0DE65D2B589}" srcId="{9C6A3AB9-CA48-4F23-9B9B-9DD81C65378B}" destId="{1AEC6502-2C85-4E37-A082-7CD634B2C594}" srcOrd="14" destOrd="0" parTransId="{CFB751C8-2796-4DF0-881D-D8226B534BC1}" sibTransId="{6BC8BF91-2C35-4225-A385-17D30AF30895}"/>
    <dgm:cxn modelId="{4196B490-18D1-47BE-83C3-07DD8B99DAE8}" type="presOf" srcId="{0983E887-C524-454A-8A99-4B4DFA9F3A81}" destId="{FBFD0052-EE38-48E6-A088-F81A823F206F}" srcOrd="0" destOrd="0" presId="urn:microsoft.com/office/officeart/2005/8/layout/bProcess2"/>
    <dgm:cxn modelId="{F7E206B8-48ED-4427-B363-874EBFAB0AB8}" type="presOf" srcId="{D56E9730-5391-4C95-849B-36D53F0772B3}" destId="{4DE5C16E-930F-4B04-91F4-D57F3A861E72}" srcOrd="0" destOrd="0" presId="urn:microsoft.com/office/officeart/2005/8/layout/bProcess2"/>
    <dgm:cxn modelId="{CACF4F40-F7DC-4D8A-8B4F-BFC55BFE0A75}" type="presOf" srcId="{FD791600-3EF8-4C6D-A5F1-C4ACB32E2BC3}" destId="{A347CACF-DA58-44E1-9486-B7A9E1CBD12E}" srcOrd="0" destOrd="0" presId="urn:microsoft.com/office/officeart/2005/8/layout/bProcess2"/>
    <dgm:cxn modelId="{B0FCD888-841E-4F2C-9E06-E61001BCE2FC}" srcId="{9C6A3AB9-CA48-4F23-9B9B-9DD81C65378B}" destId="{C2F6AAAB-B707-45BF-B38D-093788D98BE2}" srcOrd="7" destOrd="0" parTransId="{489D9F74-86B8-4CF5-B7B7-668333433899}" sibTransId="{508AAF3B-660D-4F54-AE44-EABD4662096C}"/>
    <dgm:cxn modelId="{0B98EBFD-FB65-4D31-803F-DA57ECD91562}" srcId="{9C6A3AB9-CA48-4F23-9B9B-9DD81C65378B}" destId="{861EE8E8-B66A-4685-A6BB-14209496E0BC}" srcOrd="19" destOrd="0" parTransId="{F9DBEA7C-B111-4590-A3CC-167FF0A7903B}" sibTransId="{78A1B726-02F5-49F2-A1CF-A5B0F1F676C4}"/>
    <dgm:cxn modelId="{DCB66577-BBE8-4050-8124-841D7395C12F}" type="presOf" srcId="{09180743-A2B0-4519-A24D-02B5C3581BD8}" destId="{6EB3E4F4-C3FD-4B3D-B92B-DFD6583A4ABC}" srcOrd="0" destOrd="0" presId="urn:microsoft.com/office/officeart/2005/8/layout/bProcess2"/>
    <dgm:cxn modelId="{E507ABC0-B290-4DC3-90C9-A2109DAEE5EB}" type="presOf" srcId="{FA82E471-FC40-4D34-81E8-B1A31A79FD0A}" destId="{2F93B5A9-C569-4ACD-8FFF-23B8FFE3B908}" srcOrd="0" destOrd="0" presId="urn:microsoft.com/office/officeart/2005/8/layout/bProcess2"/>
    <dgm:cxn modelId="{F2BDF940-D5A0-4F5C-AEF1-33F1F324F872}" type="presOf" srcId="{B78275E8-5B04-4EF6-B684-35459AD5DE0D}" destId="{EC72E9D5-039E-4152-8083-0AD075C27B0A}" srcOrd="0" destOrd="0" presId="urn:microsoft.com/office/officeart/2005/8/layout/bProcess2"/>
    <dgm:cxn modelId="{8922C0F5-F9E3-4147-8103-DBC1E77B77B0}" type="presOf" srcId="{409BD5C2-E644-46A3-9ADB-69178485114B}" destId="{5F4C1165-8151-4095-883E-74057294DA18}" srcOrd="0" destOrd="0" presId="urn:microsoft.com/office/officeart/2005/8/layout/bProcess2"/>
    <dgm:cxn modelId="{93CEF755-8BFC-4280-B75D-4F16A24E8E20}" type="presOf" srcId="{162A5DDE-7887-43C2-89FB-8F59BD6A18F7}" destId="{E33C72F7-AF0E-4E63-AADC-D865181CDA5E}" srcOrd="0" destOrd="0" presId="urn:microsoft.com/office/officeart/2005/8/layout/bProcess2"/>
    <dgm:cxn modelId="{07089A53-60CA-41C9-964F-D9E228D1AA3A}" type="presOf" srcId="{D8128477-B3ED-4294-859F-3C5D337C05D5}" destId="{F2B38AD3-391E-4A98-9817-0B2E7D5665A0}" srcOrd="0" destOrd="0" presId="urn:microsoft.com/office/officeart/2005/8/layout/bProcess2"/>
    <dgm:cxn modelId="{63A761DF-FEBB-4A33-92D8-6E2E63CC4C5C}" type="presOf" srcId="{C60CC4CF-229D-46BA-AB7A-353B474B127A}" destId="{C3F7C012-8260-4676-A0EA-211A75367A47}" srcOrd="0" destOrd="0" presId="urn:microsoft.com/office/officeart/2005/8/layout/bProcess2"/>
    <dgm:cxn modelId="{FFEF93E7-18DC-4715-99E2-FDD2AC67F96E}" type="presOf" srcId="{E491D955-1E5D-49D5-843A-103ABAFFC6DD}" destId="{BD2A9BFE-28DB-48F0-AAF3-9D426EE44907}" srcOrd="0" destOrd="0" presId="urn:microsoft.com/office/officeart/2005/8/layout/bProcess2"/>
    <dgm:cxn modelId="{EB4C8225-E49A-4EC7-882B-83AF08BC049E}" type="presOf" srcId="{C5FED4FC-B87B-45CB-A007-5DE35E724448}" destId="{96122D07-CBCA-41E0-B629-DA8ADED45521}" srcOrd="0" destOrd="0" presId="urn:microsoft.com/office/officeart/2005/8/layout/bProcess2"/>
    <dgm:cxn modelId="{0314DC01-2F5D-4269-9963-FD1C48F9BE9F}" srcId="{9C6A3AB9-CA48-4F23-9B9B-9DD81C65378B}" destId="{0F4581ED-256E-422B-9DE3-9EA429FD9B0F}" srcOrd="13" destOrd="0" parTransId="{3C667329-03D7-4EA8-BD23-C308043A0B51}" sibTransId="{198926A2-6BFF-4763-A487-72E748FF35CF}"/>
    <dgm:cxn modelId="{1C7DF385-D4B2-42AF-93BD-A7C2484305AB}" srcId="{9C6A3AB9-CA48-4F23-9B9B-9DD81C65378B}" destId="{69147206-289F-4B70-83A8-741D2283DF62}" srcOrd="15" destOrd="0" parTransId="{9E8517F3-BE8B-4BE1-A48C-E72296238D97}" sibTransId="{1F70FFDF-ABD3-47EC-ACA2-B09AD1A634A5}"/>
    <dgm:cxn modelId="{CE67E6A5-C25D-47A1-9758-315BD560B77C}" type="presOf" srcId="{EB70B03A-8820-440F-960C-973CB958BD64}" destId="{B22A344E-AA55-4AC0-8C12-CBAE44B8CE7A}" srcOrd="0" destOrd="0" presId="urn:microsoft.com/office/officeart/2005/8/layout/bProcess2"/>
    <dgm:cxn modelId="{E0D39122-995E-40CC-9073-06DC16DF9A01}" srcId="{9C6A3AB9-CA48-4F23-9B9B-9DD81C65378B}" destId="{D56E9730-5391-4C95-849B-36D53F0772B3}" srcOrd="6" destOrd="0" parTransId="{6F21645A-1FE2-4C51-8A9B-9A70A26C4BF3}" sibTransId="{162A5DDE-7887-43C2-89FB-8F59BD6A18F7}"/>
    <dgm:cxn modelId="{E4DF97D2-57A5-44A5-A365-F1340CFA4446}" type="presOf" srcId="{69147206-289F-4B70-83A8-741D2283DF62}" destId="{8A741904-114A-48DB-92BF-C28544B24584}" srcOrd="0" destOrd="0" presId="urn:microsoft.com/office/officeart/2005/8/layout/bProcess2"/>
    <dgm:cxn modelId="{3FF6DF80-296B-4EE4-BB6A-D52CCC73F85F}" type="presParOf" srcId="{247C8D56-4CD1-41F1-BE16-E4E29A336BF7}" destId="{42E2B0D7-E376-4BE7-BDB8-42EA332BA45B}" srcOrd="0" destOrd="0" presId="urn:microsoft.com/office/officeart/2005/8/layout/bProcess2"/>
    <dgm:cxn modelId="{7E426F34-0D22-41A1-BBC0-1C1844AF7D35}" type="presParOf" srcId="{247C8D56-4CD1-41F1-BE16-E4E29A336BF7}" destId="{96122D07-CBCA-41E0-B629-DA8ADED45521}" srcOrd="1" destOrd="0" presId="urn:microsoft.com/office/officeart/2005/8/layout/bProcess2"/>
    <dgm:cxn modelId="{F7042121-4AC4-49D9-94E2-9A33CC6583D0}" type="presParOf" srcId="{247C8D56-4CD1-41F1-BE16-E4E29A336BF7}" destId="{DC4FF61D-2C79-4D25-978B-63CBAA8FA109}" srcOrd="2" destOrd="0" presId="urn:microsoft.com/office/officeart/2005/8/layout/bProcess2"/>
    <dgm:cxn modelId="{56D31E31-A70B-4E38-B5D7-AB442E225DCA}" type="presParOf" srcId="{DC4FF61D-2C79-4D25-978B-63CBAA8FA109}" destId="{72636E2E-004B-401E-A662-76043ADA4EF7}" srcOrd="0" destOrd="0" presId="urn:microsoft.com/office/officeart/2005/8/layout/bProcess2"/>
    <dgm:cxn modelId="{EB4F00A1-061A-4C8B-9E93-0CFB53C2431A}" type="presParOf" srcId="{DC4FF61D-2C79-4D25-978B-63CBAA8FA109}" destId="{E063D0AB-73C7-4093-BAED-E56AB4CD89CA}" srcOrd="1" destOrd="0" presId="urn:microsoft.com/office/officeart/2005/8/layout/bProcess2"/>
    <dgm:cxn modelId="{E978C73D-476A-4502-A23F-3567175FB1AD}" type="presParOf" srcId="{247C8D56-4CD1-41F1-BE16-E4E29A336BF7}" destId="{D30B52D4-DA05-4E81-9A4E-4FB510B92978}" srcOrd="3" destOrd="0" presId="urn:microsoft.com/office/officeart/2005/8/layout/bProcess2"/>
    <dgm:cxn modelId="{E3B82572-C1C9-4237-B7DA-0213822D39FF}" type="presParOf" srcId="{247C8D56-4CD1-41F1-BE16-E4E29A336BF7}" destId="{516F68BE-1C2A-47F6-A386-6477BC257816}" srcOrd="4" destOrd="0" presId="urn:microsoft.com/office/officeart/2005/8/layout/bProcess2"/>
    <dgm:cxn modelId="{5E8E7CEE-EC89-4A20-A321-7DD6F0D0686D}" type="presParOf" srcId="{516F68BE-1C2A-47F6-A386-6477BC257816}" destId="{41FB04AB-9C29-4433-884C-EAB2364889C5}" srcOrd="0" destOrd="0" presId="urn:microsoft.com/office/officeart/2005/8/layout/bProcess2"/>
    <dgm:cxn modelId="{A52A6F9C-0EBE-4FC1-BF17-1061454D949C}" type="presParOf" srcId="{516F68BE-1C2A-47F6-A386-6477BC257816}" destId="{B22A344E-AA55-4AC0-8C12-CBAE44B8CE7A}" srcOrd="1" destOrd="0" presId="urn:microsoft.com/office/officeart/2005/8/layout/bProcess2"/>
    <dgm:cxn modelId="{F0B026F2-2AF8-4B6F-AA79-2B6B58B081E4}" type="presParOf" srcId="{247C8D56-4CD1-41F1-BE16-E4E29A336BF7}" destId="{32AC43DE-A024-46F6-A6E6-AF7DE216A472}" srcOrd="5" destOrd="0" presId="urn:microsoft.com/office/officeart/2005/8/layout/bProcess2"/>
    <dgm:cxn modelId="{823ADBA4-2C03-454E-9ED6-1384F4DC70C3}" type="presParOf" srcId="{247C8D56-4CD1-41F1-BE16-E4E29A336BF7}" destId="{6C66B87D-35F4-40B8-AAB1-4EB512E4081B}" srcOrd="6" destOrd="0" presId="urn:microsoft.com/office/officeart/2005/8/layout/bProcess2"/>
    <dgm:cxn modelId="{5D3E2AA1-6942-467D-99EF-CE8BE77837A7}" type="presParOf" srcId="{6C66B87D-35F4-40B8-AAB1-4EB512E4081B}" destId="{5918446F-B2E9-46EB-809B-3B399D2CD3D3}" srcOrd="0" destOrd="0" presId="urn:microsoft.com/office/officeart/2005/8/layout/bProcess2"/>
    <dgm:cxn modelId="{CE40D293-DA5F-4CFE-83DA-658119BE63A1}" type="presParOf" srcId="{6C66B87D-35F4-40B8-AAB1-4EB512E4081B}" destId="{F2B38AD3-391E-4A98-9817-0B2E7D5665A0}" srcOrd="1" destOrd="0" presId="urn:microsoft.com/office/officeart/2005/8/layout/bProcess2"/>
    <dgm:cxn modelId="{81D7E695-FBC3-41A3-A59B-7B9FCDBFFCCA}" type="presParOf" srcId="{247C8D56-4CD1-41F1-BE16-E4E29A336BF7}" destId="{796B4266-BC61-4F75-A7FE-C8133DBD2CD9}" srcOrd="7" destOrd="0" presId="urn:microsoft.com/office/officeart/2005/8/layout/bProcess2"/>
    <dgm:cxn modelId="{83646870-DEAF-4C8C-A800-11BC7A02ECCC}" type="presParOf" srcId="{247C8D56-4CD1-41F1-BE16-E4E29A336BF7}" destId="{AEE79C53-ECFF-4CEC-9BA3-F67652B81588}" srcOrd="8" destOrd="0" presId="urn:microsoft.com/office/officeart/2005/8/layout/bProcess2"/>
    <dgm:cxn modelId="{0C25E0FC-36D3-45F9-BE39-1C823AB24C59}" type="presParOf" srcId="{AEE79C53-ECFF-4CEC-9BA3-F67652B81588}" destId="{92158F3D-F564-45BB-9786-8505AE2459AB}" srcOrd="0" destOrd="0" presId="urn:microsoft.com/office/officeart/2005/8/layout/bProcess2"/>
    <dgm:cxn modelId="{33472E4E-504C-4E51-9E52-7C7514D63FA0}" type="presParOf" srcId="{AEE79C53-ECFF-4CEC-9BA3-F67652B81588}" destId="{40472085-389F-448F-91C3-E7CF2A2C7195}" srcOrd="1" destOrd="0" presId="urn:microsoft.com/office/officeart/2005/8/layout/bProcess2"/>
    <dgm:cxn modelId="{AB532227-4A38-43E7-97E8-EF55E389C9E7}" type="presParOf" srcId="{247C8D56-4CD1-41F1-BE16-E4E29A336BF7}" destId="{6AE3DAC9-4441-4F58-ADA2-5D25BA346A69}" srcOrd="9" destOrd="0" presId="urn:microsoft.com/office/officeart/2005/8/layout/bProcess2"/>
    <dgm:cxn modelId="{6BF773CD-3B26-41DF-9FDA-2ED14D723FEE}" type="presParOf" srcId="{247C8D56-4CD1-41F1-BE16-E4E29A336BF7}" destId="{50E978D6-6378-472A-951E-F631119E7ABF}" srcOrd="10" destOrd="0" presId="urn:microsoft.com/office/officeart/2005/8/layout/bProcess2"/>
    <dgm:cxn modelId="{EC5FD564-9A19-4167-B716-134AEF4502F5}" type="presParOf" srcId="{50E978D6-6378-472A-951E-F631119E7ABF}" destId="{FC5497EA-85BD-44E8-8062-66357E86A78A}" srcOrd="0" destOrd="0" presId="urn:microsoft.com/office/officeart/2005/8/layout/bProcess2"/>
    <dgm:cxn modelId="{107131D8-6287-472B-B31F-FA530565574A}" type="presParOf" srcId="{50E978D6-6378-472A-951E-F631119E7ABF}" destId="{82F7EEA9-138D-4B76-861C-CA78EADBAB68}" srcOrd="1" destOrd="0" presId="urn:microsoft.com/office/officeart/2005/8/layout/bProcess2"/>
    <dgm:cxn modelId="{840220D1-7BE3-40FA-AEBC-8AAAF8F543BC}" type="presParOf" srcId="{247C8D56-4CD1-41F1-BE16-E4E29A336BF7}" destId="{4244E80C-24DF-46CE-BB6F-152124FE3D55}" srcOrd="11" destOrd="0" presId="urn:microsoft.com/office/officeart/2005/8/layout/bProcess2"/>
    <dgm:cxn modelId="{0191FCAC-1ABE-4837-994C-64A52B9733E4}" type="presParOf" srcId="{247C8D56-4CD1-41F1-BE16-E4E29A336BF7}" destId="{6F1CFEDD-DF27-4314-BB7E-03D768B0F7F4}" srcOrd="12" destOrd="0" presId="urn:microsoft.com/office/officeart/2005/8/layout/bProcess2"/>
    <dgm:cxn modelId="{ABE18660-8AF8-4EBA-8D77-5BFCC8303777}" type="presParOf" srcId="{6F1CFEDD-DF27-4314-BB7E-03D768B0F7F4}" destId="{C625D3FF-BED5-429A-B7E1-083A9500FF5A}" srcOrd="0" destOrd="0" presId="urn:microsoft.com/office/officeart/2005/8/layout/bProcess2"/>
    <dgm:cxn modelId="{33E62BB9-E8C5-4EA7-862E-192FB5E3E4BC}" type="presParOf" srcId="{6F1CFEDD-DF27-4314-BB7E-03D768B0F7F4}" destId="{4DE5C16E-930F-4B04-91F4-D57F3A861E72}" srcOrd="1" destOrd="0" presId="urn:microsoft.com/office/officeart/2005/8/layout/bProcess2"/>
    <dgm:cxn modelId="{9FFD165B-408B-4279-BC62-3B07656F8E61}" type="presParOf" srcId="{247C8D56-4CD1-41F1-BE16-E4E29A336BF7}" destId="{E33C72F7-AF0E-4E63-AADC-D865181CDA5E}" srcOrd="13" destOrd="0" presId="urn:microsoft.com/office/officeart/2005/8/layout/bProcess2"/>
    <dgm:cxn modelId="{78DF4297-DB39-41A1-A504-1355287554AA}" type="presParOf" srcId="{247C8D56-4CD1-41F1-BE16-E4E29A336BF7}" destId="{21EC3EA3-C9D9-44A2-B30A-620DCB46101C}" srcOrd="14" destOrd="0" presId="urn:microsoft.com/office/officeart/2005/8/layout/bProcess2"/>
    <dgm:cxn modelId="{2CD0E2C4-9C54-4E65-B80C-9FEC125F2D5A}" type="presParOf" srcId="{21EC3EA3-C9D9-44A2-B30A-620DCB46101C}" destId="{850D1C50-EBFB-4137-8D79-DECC18AE60E8}" srcOrd="0" destOrd="0" presId="urn:microsoft.com/office/officeart/2005/8/layout/bProcess2"/>
    <dgm:cxn modelId="{ACECF941-00C1-4CC3-B996-EF65E9F473AC}" type="presParOf" srcId="{21EC3EA3-C9D9-44A2-B30A-620DCB46101C}" destId="{95B3C198-39C2-4C09-B663-CC46CA36C70A}" srcOrd="1" destOrd="0" presId="urn:microsoft.com/office/officeart/2005/8/layout/bProcess2"/>
    <dgm:cxn modelId="{FB28302E-8324-48D2-95EF-BA7A2D67A88E}" type="presParOf" srcId="{247C8D56-4CD1-41F1-BE16-E4E29A336BF7}" destId="{E036861B-2BFE-45DE-A53C-2B66D51880FB}" srcOrd="15" destOrd="0" presId="urn:microsoft.com/office/officeart/2005/8/layout/bProcess2"/>
    <dgm:cxn modelId="{564E4E3E-D9B9-409C-A13B-FD173BD94C47}" type="presParOf" srcId="{247C8D56-4CD1-41F1-BE16-E4E29A336BF7}" destId="{D4266751-29E6-4AA1-AE84-8965BC5CF04C}" srcOrd="16" destOrd="0" presId="urn:microsoft.com/office/officeart/2005/8/layout/bProcess2"/>
    <dgm:cxn modelId="{AE9FF6EB-43BE-4017-9ABD-E425E91A7B22}" type="presParOf" srcId="{D4266751-29E6-4AA1-AE84-8965BC5CF04C}" destId="{F40781D7-9401-4A76-97CD-8A9A2EA4C25C}" srcOrd="0" destOrd="0" presId="urn:microsoft.com/office/officeart/2005/8/layout/bProcess2"/>
    <dgm:cxn modelId="{AC0FCD28-9D58-44E3-9E42-87F341CC2468}" type="presParOf" srcId="{D4266751-29E6-4AA1-AE84-8965BC5CF04C}" destId="{7FF5FD9A-7CFC-4328-93A3-51DF761732C2}" srcOrd="1" destOrd="0" presId="urn:microsoft.com/office/officeart/2005/8/layout/bProcess2"/>
    <dgm:cxn modelId="{76EFCC6B-FCAC-43D1-AA94-8A2435A4C8BB}" type="presParOf" srcId="{247C8D56-4CD1-41F1-BE16-E4E29A336BF7}" destId="{EC72E9D5-039E-4152-8083-0AD075C27B0A}" srcOrd="17" destOrd="0" presId="urn:microsoft.com/office/officeart/2005/8/layout/bProcess2"/>
    <dgm:cxn modelId="{2A634485-E58C-4C7B-A4B0-F28B78D434FA}" type="presParOf" srcId="{247C8D56-4CD1-41F1-BE16-E4E29A336BF7}" destId="{FBC9DB5C-D6AD-4AA0-96BB-7658D095CF35}" srcOrd="18" destOrd="0" presId="urn:microsoft.com/office/officeart/2005/8/layout/bProcess2"/>
    <dgm:cxn modelId="{7D134273-3FF9-4104-8B53-3614BBAFFFF0}" type="presParOf" srcId="{FBC9DB5C-D6AD-4AA0-96BB-7658D095CF35}" destId="{FA3EB571-1D9D-4C1C-88DC-0E5DAD7AC15F}" srcOrd="0" destOrd="0" presId="urn:microsoft.com/office/officeart/2005/8/layout/bProcess2"/>
    <dgm:cxn modelId="{CC605184-CBB8-4445-BE1F-139070130468}" type="presParOf" srcId="{FBC9DB5C-D6AD-4AA0-96BB-7658D095CF35}" destId="{5F4C1165-8151-4095-883E-74057294DA18}" srcOrd="1" destOrd="0" presId="urn:microsoft.com/office/officeart/2005/8/layout/bProcess2"/>
    <dgm:cxn modelId="{A96FDD09-272B-4787-AD31-AEFA8E80E108}" type="presParOf" srcId="{247C8D56-4CD1-41F1-BE16-E4E29A336BF7}" destId="{FBFD0052-EE38-48E6-A088-F81A823F206F}" srcOrd="19" destOrd="0" presId="urn:microsoft.com/office/officeart/2005/8/layout/bProcess2"/>
    <dgm:cxn modelId="{2F00FF90-87FE-4BA4-9B4D-AC901452B827}" type="presParOf" srcId="{247C8D56-4CD1-41F1-BE16-E4E29A336BF7}" destId="{A29264E2-5143-4B5F-8F08-4D9EC82A6685}" srcOrd="20" destOrd="0" presId="urn:microsoft.com/office/officeart/2005/8/layout/bProcess2"/>
    <dgm:cxn modelId="{9D4DD786-CE86-43F3-BF3F-82F8AF0706E6}" type="presParOf" srcId="{A29264E2-5143-4B5F-8F08-4D9EC82A6685}" destId="{F0F34954-FFA7-4B6B-ADAB-318C3E107179}" srcOrd="0" destOrd="0" presId="urn:microsoft.com/office/officeart/2005/8/layout/bProcess2"/>
    <dgm:cxn modelId="{15B18159-D71A-4881-825F-AD93C60A79FE}" type="presParOf" srcId="{A29264E2-5143-4B5F-8F08-4D9EC82A6685}" destId="{B5A2E385-8875-4443-926F-D2BDFB745091}" srcOrd="1" destOrd="0" presId="urn:microsoft.com/office/officeart/2005/8/layout/bProcess2"/>
    <dgm:cxn modelId="{B8AABED2-9946-4C86-A70D-B4EE356907F6}" type="presParOf" srcId="{247C8D56-4CD1-41F1-BE16-E4E29A336BF7}" destId="{E0BD800A-6545-49BD-8624-2A35B3087C2E}" srcOrd="21" destOrd="0" presId="urn:microsoft.com/office/officeart/2005/8/layout/bProcess2"/>
    <dgm:cxn modelId="{74900A4C-6B32-4926-8C41-A3CB2E18D7B7}" type="presParOf" srcId="{247C8D56-4CD1-41F1-BE16-E4E29A336BF7}" destId="{A1150D84-BC95-4F9D-9579-AC1A29478CB0}" srcOrd="22" destOrd="0" presId="urn:microsoft.com/office/officeart/2005/8/layout/bProcess2"/>
    <dgm:cxn modelId="{E3FE226B-3AAE-4E32-8D35-37D1C485A86A}" type="presParOf" srcId="{A1150D84-BC95-4F9D-9579-AC1A29478CB0}" destId="{DF56535D-6C30-4C52-B501-2EC34521D626}" srcOrd="0" destOrd="0" presId="urn:microsoft.com/office/officeart/2005/8/layout/bProcess2"/>
    <dgm:cxn modelId="{2F588B3C-920C-4DBA-AF85-EE4675887D1D}" type="presParOf" srcId="{A1150D84-BC95-4F9D-9579-AC1A29478CB0}" destId="{6D0DDE87-7032-472B-8E9E-E1E9789B0834}" srcOrd="1" destOrd="0" presId="urn:microsoft.com/office/officeart/2005/8/layout/bProcess2"/>
    <dgm:cxn modelId="{85C186C2-E33F-490B-8128-01E7D7CC299C}" type="presParOf" srcId="{247C8D56-4CD1-41F1-BE16-E4E29A336BF7}" destId="{C3F7C012-8260-4676-A0EA-211A75367A47}" srcOrd="23" destOrd="0" presId="urn:microsoft.com/office/officeart/2005/8/layout/bProcess2"/>
    <dgm:cxn modelId="{65ED9493-48BF-41FB-B0F2-35098BF2D29D}" type="presParOf" srcId="{247C8D56-4CD1-41F1-BE16-E4E29A336BF7}" destId="{605D3E3A-F005-4901-AE5E-0D0481866AAF}" srcOrd="24" destOrd="0" presId="urn:microsoft.com/office/officeart/2005/8/layout/bProcess2"/>
    <dgm:cxn modelId="{5BBCF43E-9A33-4D09-A8CC-58BA92328968}" type="presParOf" srcId="{605D3E3A-F005-4901-AE5E-0D0481866AAF}" destId="{A61C3742-6670-4124-910F-F092BF20B3D0}" srcOrd="0" destOrd="0" presId="urn:microsoft.com/office/officeart/2005/8/layout/bProcess2"/>
    <dgm:cxn modelId="{7C7134A3-BD39-4403-B1AD-46087F6C34E5}" type="presParOf" srcId="{605D3E3A-F005-4901-AE5E-0D0481866AAF}" destId="{B914FD51-7034-4691-A399-8838318857EE}" srcOrd="1" destOrd="0" presId="urn:microsoft.com/office/officeart/2005/8/layout/bProcess2"/>
    <dgm:cxn modelId="{FDE5DB40-87FD-4DF5-BC07-34AACD18E0C0}" type="presParOf" srcId="{247C8D56-4CD1-41F1-BE16-E4E29A336BF7}" destId="{5C2DED4B-8576-48D4-A379-0CE8642E97EF}" srcOrd="25" destOrd="0" presId="urn:microsoft.com/office/officeart/2005/8/layout/bProcess2"/>
    <dgm:cxn modelId="{79A382DF-8779-4C8E-9936-60A090D368CF}" type="presParOf" srcId="{247C8D56-4CD1-41F1-BE16-E4E29A336BF7}" destId="{262C9DF4-F137-4788-AA7B-24290802CAB0}" srcOrd="26" destOrd="0" presId="urn:microsoft.com/office/officeart/2005/8/layout/bProcess2"/>
    <dgm:cxn modelId="{77F3CA0D-1107-4D3B-8229-56693F55F36B}" type="presParOf" srcId="{262C9DF4-F137-4788-AA7B-24290802CAB0}" destId="{A39CC06C-89C9-4702-9EC8-7F551C6E4238}" srcOrd="0" destOrd="0" presId="urn:microsoft.com/office/officeart/2005/8/layout/bProcess2"/>
    <dgm:cxn modelId="{9125C1B1-90CF-4393-8E93-CA788336334A}" type="presParOf" srcId="{262C9DF4-F137-4788-AA7B-24290802CAB0}" destId="{E5178EA2-2A08-41D4-B4B4-5A003DB7EE91}" srcOrd="1" destOrd="0" presId="urn:microsoft.com/office/officeart/2005/8/layout/bProcess2"/>
    <dgm:cxn modelId="{B57C1D49-05C5-476A-BDC8-6AD203065E2F}" type="presParOf" srcId="{247C8D56-4CD1-41F1-BE16-E4E29A336BF7}" destId="{1FF1C9C9-2DC4-4E0E-AD48-07D1BA91D22D}" srcOrd="27" destOrd="0" presId="urn:microsoft.com/office/officeart/2005/8/layout/bProcess2"/>
    <dgm:cxn modelId="{FA3F9AD4-F8FC-474A-B7CC-FA555C44F6FD}" type="presParOf" srcId="{247C8D56-4CD1-41F1-BE16-E4E29A336BF7}" destId="{3487BFBB-7E17-49E4-B4A1-B84FE702D7AD}" srcOrd="28" destOrd="0" presId="urn:microsoft.com/office/officeart/2005/8/layout/bProcess2"/>
    <dgm:cxn modelId="{0DB06637-0DFE-44AC-99AF-A8DAB9090138}" type="presParOf" srcId="{3487BFBB-7E17-49E4-B4A1-B84FE702D7AD}" destId="{55350862-992A-45AE-96FF-84BC4145BE6B}" srcOrd="0" destOrd="0" presId="urn:microsoft.com/office/officeart/2005/8/layout/bProcess2"/>
    <dgm:cxn modelId="{5CDE1D00-3FF1-46A8-A524-39E1B288217E}" type="presParOf" srcId="{3487BFBB-7E17-49E4-B4A1-B84FE702D7AD}" destId="{847BD0A4-4BAF-4F6A-BF5F-EFDDBEDF3AE9}" srcOrd="1" destOrd="0" presId="urn:microsoft.com/office/officeart/2005/8/layout/bProcess2"/>
    <dgm:cxn modelId="{B801C542-D542-47E8-B137-F7EDBC923166}" type="presParOf" srcId="{247C8D56-4CD1-41F1-BE16-E4E29A336BF7}" destId="{45B82F8B-A4CF-498E-B779-78F726DC9594}" srcOrd="29" destOrd="0" presId="urn:microsoft.com/office/officeart/2005/8/layout/bProcess2"/>
    <dgm:cxn modelId="{BB189426-EFFC-4E65-8B2E-23BC14589A69}" type="presParOf" srcId="{247C8D56-4CD1-41F1-BE16-E4E29A336BF7}" destId="{DAAB0D63-1BBA-491F-96F2-491F2F091A83}" srcOrd="30" destOrd="0" presId="urn:microsoft.com/office/officeart/2005/8/layout/bProcess2"/>
    <dgm:cxn modelId="{3A34FE06-9BAC-4BE3-95D4-4016E6DDE78B}" type="presParOf" srcId="{DAAB0D63-1BBA-491F-96F2-491F2F091A83}" destId="{2F876244-00E8-474B-A8A6-7905BBE828F1}" srcOrd="0" destOrd="0" presId="urn:microsoft.com/office/officeart/2005/8/layout/bProcess2"/>
    <dgm:cxn modelId="{C7A582D8-553B-4EF0-8050-019B716EFF10}" type="presParOf" srcId="{DAAB0D63-1BBA-491F-96F2-491F2F091A83}" destId="{8A741904-114A-48DB-92BF-C28544B24584}" srcOrd="1" destOrd="0" presId="urn:microsoft.com/office/officeart/2005/8/layout/bProcess2"/>
    <dgm:cxn modelId="{48DD34B9-69F0-46F2-9114-6EB565E3D9B2}" type="presParOf" srcId="{247C8D56-4CD1-41F1-BE16-E4E29A336BF7}" destId="{78F5D1C3-AFCC-47A4-B811-15CF97A4B1D8}" srcOrd="31" destOrd="0" presId="urn:microsoft.com/office/officeart/2005/8/layout/bProcess2"/>
    <dgm:cxn modelId="{C97AC6A7-14EC-4E00-87E0-C7F3804EF1C7}" type="presParOf" srcId="{247C8D56-4CD1-41F1-BE16-E4E29A336BF7}" destId="{54C813AE-A04C-47A9-830F-4FF28A8D1483}" srcOrd="32" destOrd="0" presId="urn:microsoft.com/office/officeart/2005/8/layout/bProcess2"/>
    <dgm:cxn modelId="{2EDA9598-3F11-4FDF-8CFC-B223AB6EE943}" type="presParOf" srcId="{54C813AE-A04C-47A9-830F-4FF28A8D1483}" destId="{F1543ECF-A733-4EA0-8006-4FC30FCB128B}" srcOrd="0" destOrd="0" presId="urn:microsoft.com/office/officeart/2005/8/layout/bProcess2"/>
    <dgm:cxn modelId="{16939266-4F35-43B1-8250-87E804EA4344}" type="presParOf" srcId="{54C813AE-A04C-47A9-830F-4FF28A8D1483}" destId="{BD2A9BFE-28DB-48F0-AAF3-9D426EE44907}" srcOrd="1" destOrd="0" presId="urn:microsoft.com/office/officeart/2005/8/layout/bProcess2"/>
    <dgm:cxn modelId="{7597E9A6-A802-4A1C-8B55-0227FE64674B}" type="presParOf" srcId="{247C8D56-4CD1-41F1-BE16-E4E29A336BF7}" destId="{A347CACF-DA58-44E1-9486-B7A9E1CBD12E}" srcOrd="33" destOrd="0" presId="urn:microsoft.com/office/officeart/2005/8/layout/bProcess2"/>
    <dgm:cxn modelId="{CE338BE2-9C9A-4DEA-8E88-3182FE46CB66}" type="presParOf" srcId="{247C8D56-4CD1-41F1-BE16-E4E29A336BF7}" destId="{A9953BAA-3A41-4377-BE1B-563963A2A667}" srcOrd="34" destOrd="0" presId="urn:microsoft.com/office/officeart/2005/8/layout/bProcess2"/>
    <dgm:cxn modelId="{0BEFEF49-5BD3-4C32-ACE0-476941580C0D}" type="presParOf" srcId="{A9953BAA-3A41-4377-BE1B-563963A2A667}" destId="{4F892B5D-E0C4-495D-BE0B-B46660CC213B}" srcOrd="0" destOrd="0" presId="urn:microsoft.com/office/officeart/2005/8/layout/bProcess2"/>
    <dgm:cxn modelId="{31C133FE-F1B6-4511-B283-89D6223E4125}" type="presParOf" srcId="{A9953BAA-3A41-4377-BE1B-563963A2A667}" destId="{6EB3E4F4-C3FD-4B3D-B92B-DFD6583A4ABC}" srcOrd="1" destOrd="0" presId="urn:microsoft.com/office/officeart/2005/8/layout/bProcess2"/>
    <dgm:cxn modelId="{38A594D1-C323-414F-8F7D-55A666A9228B}" type="presParOf" srcId="{247C8D56-4CD1-41F1-BE16-E4E29A336BF7}" destId="{4F15E6DB-8C7F-480D-9AC7-5381295CD62B}" srcOrd="35" destOrd="0" presId="urn:microsoft.com/office/officeart/2005/8/layout/bProcess2"/>
    <dgm:cxn modelId="{3BD1C526-AA46-4267-A727-2039E3C1FF45}" type="presParOf" srcId="{247C8D56-4CD1-41F1-BE16-E4E29A336BF7}" destId="{16044D90-3657-44AB-8CC1-281060BDEF8F}" srcOrd="36" destOrd="0" presId="urn:microsoft.com/office/officeart/2005/8/layout/bProcess2"/>
    <dgm:cxn modelId="{7CA109D7-01B4-4A35-9128-F6B72D577DD2}" type="presParOf" srcId="{16044D90-3657-44AB-8CC1-281060BDEF8F}" destId="{2E7FBE1E-2892-4673-A3C4-26604F75CB2C}" srcOrd="0" destOrd="0" presId="urn:microsoft.com/office/officeart/2005/8/layout/bProcess2"/>
    <dgm:cxn modelId="{0A4075D9-DE95-4DBF-8D61-8A1503D787CE}" type="presParOf" srcId="{16044D90-3657-44AB-8CC1-281060BDEF8F}" destId="{7E3C40BC-B500-431F-8E67-A44A4C4EB066}" srcOrd="1" destOrd="0" presId="urn:microsoft.com/office/officeart/2005/8/layout/bProcess2"/>
    <dgm:cxn modelId="{E26B4ABC-CDA7-4E46-BF6A-70638CAA58AD}" type="presParOf" srcId="{247C8D56-4CD1-41F1-BE16-E4E29A336BF7}" destId="{2F93B5A9-C569-4ACD-8FFF-23B8FFE3B908}" srcOrd="37" destOrd="0" presId="urn:microsoft.com/office/officeart/2005/8/layout/bProcess2"/>
    <dgm:cxn modelId="{D7407186-098D-48A6-8527-BC24F37FAE51}" type="presParOf" srcId="{247C8D56-4CD1-41F1-BE16-E4E29A336BF7}" destId="{977C5FF6-157D-4589-A911-D90603B21B9E}" srcOrd="38" destOrd="0" presId="urn:microsoft.com/office/officeart/2005/8/layout/bProcess2"/>
    <dgm:cxn modelId="{79E5BB5F-3BA8-4FB0-B27B-B988370C982F}" type="presParOf" srcId="{977C5FF6-157D-4589-A911-D90603B21B9E}" destId="{04EECF91-E3BB-4948-9659-288F5DD34045}" srcOrd="0" destOrd="0" presId="urn:microsoft.com/office/officeart/2005/8/layout/bProcess2"/>
    <dgm:cxn modelId="{AFCB7210-12D9-4AB8-8E42-C84AFEA255AF}" type="presParOf" srcId="{977C5FF6-157D-4589-A911-D90603B21B9E}" destId="{ADC24B42-0DA6-49D4-B125-707D3F27B3C8}" srcOrd="1" destOrd="0" presId="urn:microsoft.com/office/officeart/2005/8/layout/bProcess2"/>
    <dgm:cxn modelId="{A788EC2B-1494-4F31-976B-1874B47A456E}" type="presParOf" srcId="{247C8D56-4CD1-41F1-BE16-E4E29A336BF7}" destId="{172688DB-3737-4F6C-B88D-432425F9225B}" srcOrd="39" destOrd="0" presId="urn:microsoft.com/office/officeart/2005/8/layout/bProcess2"/>
    <dgm:cxn modelId="{B5CB3EB6-0ABE-4429-B437-A20AE74E5FAE}" type="presParOf" srcId="{247C8D56-4CD1-41F1-BE16-E4E29A336BF7}" destId="{FDCCB8A0-1FB3-4AE3-8A3F-E54C10604DF5}" srcOrd="40" destOrd="0" presId="urn:microsoft.com/office/officeart/2005/8/layout/bProcess2"/>
    <dgm:cxn modelId="{5741BD7A-5236-45F4-BCC6-9151B02D365B}" type="presParOf" srcId="{FDCCB8A0-1FB3-4AE3-8A3F-E54C10604DF5}" destId="{3FADC073-DD69-4F14-B382-7E38567FAAD5}" srcOrd="0" destOrd="0" presId="urn:microsoft.com/office/officeart/2005/8/layout/bProcess2"/>
    <dgm:cxn modelId="{F3D3AF21-FD66-4434-98E8-50E023D1FF24}" type="presParOf" srcId="{FDCCB8A0-1FB3-4AE3-8A3F-E54C10604DF5}" destId="{8EE5BEBB-DDF7-4374-B3F8-0BE06AC83633}" srcOrd="1" destOrd="0" presId="urn:microsoft.com/office/officeart/2005/8/layout/bProcess2"/>
    <dgm:cxn modelId="{2AB47C83-CFD3-48AA-8616-D3809AFAEE40}" type="presParOf" srcId="{247C8D56-4CD1-41F1-BE16-E4E29A336BF7}" destId="{089AD96A-9EF9-4B53-8751-F6C522691C5E}" srcOrd="41" destOrd="0" presId="urn:microsoft.com/office/officeart/2005/8/layout/bProcess2"/>
    <dgm:cxn modelId="{ACF860DB-F235-404F-8550-F9465D4765D4}" type="presParOf" srcId="{247C8D56-4CD1-41F1-BE16-E4E29A336BF7}" destId="{63E3324A-4786-4A43-8FD2-F7BA19643450}" srcOrd="42" destOrd="0" presId="urn:microsoft.com/office/officeart/2005/8/layout/bProcess2"/>
  </dgm:cxnLst>
  <dgm:bg/>
  <dgm:whole/>
</dgm:dataModel>
</file>

<file path=ppt/diagrams/data2.xml><?xml version="1.0" encoding="utf-8"?>
<dgm:dataModel xmlns:dgm="http://schemas.openxmlformats.org/drawingml/2006/diagram" xmlns:a="http://schemas.openxmlformats.org/drawingml/2006/main">
  <dgm:ptLst>
    <dgm:pt modelId="{F9234870-36A7-4B9A-8E00-ED6D6BB9BF0D}" type="doc">
      <dgm:prSet loTypeId="urn:microsoft.com/office/officeart/2005/8/layout/chevron2" loCatId="list" qsTypeId="urn:microsoft.com/office/officeart/2005/8/quickstyle/simple5" qsCatId="simple" csTypeId="urn:microsoft.com/office/officeart/2005/8/colors/accent3_5" csCatId="accent3" phldr="1"/>
      <dgm:spPr/>
      <dgm:t>
        <a:bodyPr/>
        <a:lstStyle/>
        <a:p>
          <a:endParaRPr lang="en-US"/>
        </a:p>
      </dgm:t>
    </dgm:pt>
    <dgm:pt modelId="{0394B96B-75F5-4D03-99FB-B7F00261E5C6}">
      <dgm:prSet phldrT="[Text]"/>
      <dgm:spPr/>
      <dgm:t>
        <a:bodyPr/>
        <a:lstStyle/>
        <a:p>
          <a:r>
            <a:rPr lang="ro-RO" dirty="0" smtClean="0">
              <a:solidFill>
                <a:schemeClr val="bg1"/>
              </a:solidFill>
              <a:effectLst>
                <a:outerShdw blurRad="38100" dist="38100" dir="2700000" algn="tl">
                  <a:srgbClr val="000000">
                    <a:alpha val="43137"/>
                  </a:srgbClr>
                </a:outerShdw>
              </a:effectLst>
            </a:rPr>
            <a:t>DREPTURI</a:t>
          </a:r>
          <a:endParaRPr lang="en-US" dirty="0">
            <a:solidFill>
              <a:schemeClr val="bg1"/>
            </a:solidFill>
            <a:effectLst>
              <a:outerShdw blurRad="38100" dist="38100" dir="2700000" algn="tl">
                <a:srgbClr val="000000">
                  <a:alpha val="43137"/>
                </a:srgbClr>
              </a:outerShdw>
            </a:effectLst>
          </a:endParaRPr>
        </a:p>
      </dgm:t>
    </dgm:pt>
    <dgm:pt modelId="{CC78212A-C055-408D-92F1-4586E4385D0A}" type="parTrans" cxnId="{D753274F-BB82-4C65-8363-D79DCC1E98C4}">
      <dgm:prSet/>
      <dgm:spPr/>
      <dgm:t>
        <a:bodyPr/>
        <a:lstStyle/>
        <a:p>
          <a:endParaRPr lang="en-US"/>
        </a:p>
      </dgm:t>
    </dgm:pt>
    <dgm:pt modelId="{5EEEB953-C39F-4415-B78E-038A08F590B4}" type="sibTrans" cxnId="{D753274F-BB82-4C65-8363-D79DCC1E98C4}">
      <dgm:prSet/>
      <dgm:spPr/>
      <dgm:t>
        <a:bodyPr/>
        <a:lstStyle/>
        <a:p>
          <a:endParaRPr lang="en-US"/>
        </a:p>
      </dgm:t>
    </dgm:pt>
    <dgm:pt modelId="{26B71441-3213-4F30-B05C-E7BD8A9D86BD}">
      <dgm:prSet phldrT="[Text]"/>
      <dgm:spPr/>
      <dgm:t>
        <a:bodyPr/>
        <a:lstStyle/>
        <a:p>
          <a:endParaRPr lang="en-US" dirty="0"/>
        </a:p>
      </dgm:t>
    </dgm:pt>
    <dgm:pt modelId="{FC1987FD-FAAF-461D-A7BD-7C9A75DA6202}" type="parTrans" cxnId="{669E0ED3-37AB-4008-95A4-A6148D4F7776}">
      <dgm:prSet/>
      <dgm:spPr/>
      <dgm:t>
        <a:bodyPr/>
        <a:lstStyle/>
        <a:p>
          <a:endParaRPr lang="en-US"/>
        </a:p>
      </dgm:t>
    </dgm:pt>
    <dgm:pt modelId="{FCB4A577-2FB2-4622-BCF5-20BBB9C1ECFE}" type="sibTrans" cxnId="{669E0ED3-37AB-4008-95A4-A6148D4F7776}">
      <dgm:prSet/>
      <dgm:spPr/>
      <dgm:t>
        <a:bodyPr/>
        <a:lstStyle/>
        <a:p>
          <a:endParaRPr lang="en-US"/>
        </a:p>
      </dgm:t>
    </dgm:pt>
    <dgm:pt modelId="{A13DE619-1522-4131-94D4-8344FB8A499E}">
      <dgm:prSet/>
      <dgm:spPr/>
      <dgm:t>
        <a:bodyPr/>
        <a:lstStyle/>
        <a:p>
          <a:r>
            <a:rPr lang="ro-RO" dirty="0" smtClean="0">
              <a:solidFill>
                <a:schemeClr val="tx1"/>
              </a:solidFill>
              <a:effectLst>
                <a:outerShdw blurRad="38100" dist="38100" dir="2700000" algn="tl">
                  <a:srgbClr val="000000">
                    <a:alpha val="43137"/>
                  </a:srgbClr>
                </a:outerShdw>
              </a:effectLst>
            </a:rPr>
            <a:t>RESTRICȚII</a:t>
          </a:r>
          <a:endParaRPr lang="en-US" dirty="0">
            <a:solidFill>
              <a:schemeClr val="tx1"/>
            </a:solidFill>
            <a:effectLst>
              <a:outerShdw blurRad="38100" dist="38100" dir="2700000" algn="tl">
                <a:srgbClr val="000000">
                  <a:alpha val="43137"/>
                </a:srgbClr>
              </a:outerShdw>
            </a:effectLst>
          </a:endParaRPr>
        </a:p>
      </dgm:t>
    </dgm:pt>
    <dgm:pt modelId="{6DFFF06B-AAAA-4D97-B141-37D2AA6C50D9}" type="parTrans" cxnId="{02D093A6-8298-42C5-AC63-AB6F529A8D3B}">
      <dgm:prSet/>
      <dgm:spPr/>
      <dgm:t>
        <a:bodyPr/>
        <a:lstStyle/>
        <a:p>
          <a:endParaRPr lang="en-US"/>
        </a:p>
      </dgm:t>
    </dgm:pt>
    <dgm:pt modelId="{407EB954-42E7-4992-B605-A889660DDE34}" type="sibTrans" cxnId="{02D093A6-8298-42C5-AC63-AB6F529A8D3B}">
      <dgm:prSet/>
      <dgm:spPr/>
      <dgm:t>
        <a:bodyPr/>
        <a:lstStyle/>
        <a:p>
          <a:endParaRPr lang="en-US"/>
        </a:p>
      </dgm:t>
    </dgm:pt>
    <dgm:pt modelId="{94E06B49-0B16-47AF-B241-D88EDCE979F4}">
      <dgm:prSet phldrT="[Text]"/>
      <dgm:spPr/>
      <dgm:t>
        <a:bodyPr/>
        <a:lstStyle/>
        <a:p>
          <a:r>
            <a:rPr lang="ro-RO" dirty="0" smtClean="0"/>
            <a:t>Redistribuirea oricărei porțiuni de software licențiat sub </a:t>
          </a:r>
          <a:r>
            <a:rPr lang="ro-RO" dirty="0" smtClean="0"/>
            <a:t>Apache </a:t>
          </a:r>
          <a:r>
            <a:rPr lang="ro-RO" dirty="0" smtClean="0">
              <a:effectLst>
                <a:outerShdw blurRad="38100" dist="38100" dir="2700000" algn="tl">
                  <a:srgbClr val="000000">
                    <a:alpha val="43137"/>
                  </a:srgbClr>
                </a:outerShdw>
              </a:effectLst>
            </a:rPr>
            <a:t>fără recunoașterea corespunzătoare</a:t>
          </a:r>
          <a:r>
            <a:rPr lang="ro-RO" dirty="0" smtClean="0"/>
            <a:t>; </a:t>
          </a:r>
          <a:endParaRPr lang="en-US" dirty="0"/>
        </a:p>
      </dgm:t>
    </dgm:pt>
    <dgm:pt modelId="{21D515BB-D7A5-409B-8CBD-2E8EF198D076}" type="parTrans" cxnId="{3DC6970F-CDEA-473B-8050-E208D7B93E47}">
      <dgm:prSet/>
      <dgm:spPr/>
      <dgm:t>
        <a:bodyPr/>
        <a:lstStyle/>
        <a:p>
          <a:endParaRPr lang="en-US"/>
        </a:p>
      </dgm:t>
    </dgm:pt>
    <dgm:pt modelId="{2C00485D-78D5-4E65-BC23-0917C62758AF}" type="sibTrans" cxnId="{3DC6970F-CDEA-473B-8050-E208D7B93E47}">
      <dgm:prSet/>
      <dgm:spPr/>
      <dgm:t>
        <a:bodyPr/>
        <a:lstStyle/>
        <a:p>
          <a:endParaRPr lang="en-US"/>
        </a:p>
      </dgm:t>
    </dgm:pt>
    <dgm:pt modelId="{17828847-A743-43C2-A9AD-D3CDCB362C3B}">
      <dgm:prSet/>
      <dgm:spPr/>
      <dgm:t>
        <a:bodyPr/>
        <a:lstStyle/>
        <a:p>
          <a:r>
            <a:rPr lang="ro-RO" dirty="0" smtClean="0">
              <a:solidFill>
                <a:schemeClr val="tx1"/>
              </a:solidFill>
              <a:effectLst>
                <a:outerShdw blurRad="38100" dist="38100" dir="2700000" algn="tl">
                  <a:srgbClr val="000000">
                    <a:alpha val="43137"/>
                  </a:srgbClr>
                </a:outerShdw>
              </a:effectLst>
            </a:rPr>
            <a:t>OBLIGAȚII</a:t>
          </a:r>
          <a:endParaRPr lang="en-US" dirty="0">
            <a:solidFill>
              <a:schemeClr val="tx1"/>
            </a:solidFill>
            <a:effectLst>
              <a:outerShdw blurRad="38100" dist="38100" dir="2700000" algn="tl">
                <a:srgbClr val="000000">
                  <a:alpha val="43137"/>
                </a:srgbClr>
              </a:outerShdw>
            </a:effectLst>
          </a:endParaRPr>
        </a:p>
      </dgm:t>
    </dgm:pt>
    <dgm:pt modelId="{6E68C902-470D-4206-8FD1-02F449174556}" type="parTrans" cxnId="{75FB6536-D4C2-4F4C-8ECA-73713820082D}">
      <dgm:prSet/>
      <dgm:spPr/>
      <dgm:t>
        <a:bodyPr/>
        <a:lstStyle/>
        <a:p>
          <a:endParaRPr lang="en-US"/>
        </a:p>
      </dgm:t>
    </dgm:pt>
    <dgm:pt modelId="{F23F17C8-4408-4551-AB13-644BEFA7BC7E}" type="sibTrans" cxnId="{75FB6536-D4C2-4F4C-8ECA-73713820082D}">
      <dgm:prSet/>
      <dgm:spPr/>
      <dgm:t>
        <a:bodyPr/>
        <a:lstStyle/>
        <a:p>
          <a:endParaRPr lang="en-US"/>
        </a:p>
      </dgm:t>
    </dgm:pt>
    <dgm:pt modelId="{0DF2B7BC-85DE-45E7-802B-20AF58F250F2}">
      <dgm:prSet/>
      <dgm:spPr/>
      <dgm:t>
        <a:bodyPr/>
        <a:lstStyle/>
        <a:p>
          <a:r>
            <a:rPr lang="en-US" dirty="0" smtClean="0">
              <a:effectLst>
                <a:outerShdw blurRad="38100" dist="38100" dir="2700000" algn="tl">
                  <a:srgbClr val="000000">
                    <a:alpha val="43137"/>
                  </a:srgbClr>
                </a:outerShdw>
              </a:effectLst>
            </a:rPr>
            <a:t>Include</a:t>
          </a:r>
          <a:r>
            <a:rPr lang="ro-RO" dirty="0" smtClean="0">
              <a:effectLst>
                <a:outerShdw blurRad="38100" dist="38100" dir="2700000" algn="tl">
                  <a:srgbClr val="000000">
                    <a:alpha val="43137"/>
                  </a:srgbClr>
                </a:outerShdw>
              </a:effectLst>
            </a:rPr>
            <a:t>rea unei</a:t>
          </a:r>
          <a:r>
            <a:rPr lang="en-US" dirty="0" smtClean="0">
              <a:effectLst>
                <a:outerShdw blurRad="38100" dist="38100" dir="2700000" algn="tl">
                  <a:srgbClr val="000000">
                    <a:alpha val="43137"/>
                  </a:srgbClr>
                </a:outerShdw>
              </a:effectLst>
            </a:rPr>
            <a:t> cop</a:t>
          </a:r>
          <a:r>
            <a:rPr lang="ro-RO" dirty="0" smtClean="0">
              <a:effectLst>
                <a:outerShdw blurRad="38100" dist="38100" dir="2700000" algn="tl">
                  <a:srgbClr val="000000">
                    <a:alpha val="43137"/>
                  </a:srgbClr>
                </a:outerShdw>
              </a:effectLst>
            </a:rPr>
            <a:t>ii</a:t>
          </a:r>
          <a:r>
            <a:rPr lang="en-US" dirty="0" smtClean="0">
              <a:effectLst>
                <a:outerShdw blurRad="38100" dist="38100" dir="2700000" algn="tl">
                  <a:srgbClr val="000000">
                    <a:alpha val="43137"/>
                  </a:srgbClr>
                </a:outerShdw>
              </a:effectLst>
            </a:rPr>
            <a:t> </a:t>
          </a:r>
          <a:r>
            <a:rPr lang="ro-RO" dirty="0" smtClean="0">
              <a:effectLst>
                <a:outerShdw blurRad="38100" dist="38100" dir="2700000" algn="tl">
                  <a:srgbClr val="000000">
                    <a:alpha val="43137"/>
                  </a:srgbClr>
                </a:outerShdw>
              </a:effectLst>
            </a:rPr>
            <a:t>a textului de licență </a:t>
          </a:r>
          <a:r>
            <a:rPr lang="ro-RO" dirty="0" smtClean="0"/>
            <a:t>în fiecare copie  sau lucrare derivată care include un </a:t>
          </a:r>
          <a:r>
            <a:rPr lang="en-US" dirty="0" smtClean="0"/>
            <a:t>software</a:t>
          </a:r>
          <a:r>
            <a:rPr lang="ro-RO" dirty="0" smtClean="0"/>
            <a:t> sub </a:t>
          </a:r>
          <a:r>
            <a:rPr lang="en-US" dirty="0" smtClean="0"/>
            <a:t>Apache</a:t>
          </a:r>
          <a:r>
            <a:rPr lang="ro-RO" dirty="0" smtClean="0"/>
            <a:t>;</a:t>
          </a:r>
          <a:endParaRPr lang="en-US" dirty="0"/>
        </a:p>
      </dgm:t>
    </dgm:pt>
    <dgm:pt modelId="{99AC90DB-9E23-4395-A67B-A9A66119C718}" type="parTrans" cxnId="{45FA0565-BF3F-4F6E-9F93-65FB4EED239E}">
      <dgm:prSet/>
      <dgm:spPr/>
      <dgm:t>
        <a:bodyPr/>
        <a:lstStyle/>
        <a:p>
          <a:endParaRPr lang="en-US"/>
        </a:p>
      </dgm:t>
    </dgm:pt>
    <dgm:pt modelId="{E5C8575B-DAEA-402D-9148-E4A0C345A190}" type="sibTrans" cxnId="{45FA0565-BF3F-4F6E-9F93-65FB4EED239E}">
      <dgm:prSet/>
      <dgm:spPr/>
      <dgm:t>
        <a:bodyPr/>
        <a:lstStyle/>
        <a:p>
          <a:endParaRPr lang="en-US"/>
        </a:p>
      </dgm:t>
    </dgm:pt>
    <dgm:pt modelId="{8A16CD39-B55B-4189-8EED-261A6416EEF3}">
      <dgm:prSet/>
      <dgm:spPr/>
      <dgm:t>
        <a:bodyPr/>
        <a:lstStyle/>
        <a:p>
          <a:r>
            <a:rPr lang="ro-RO" dirty="0" smtClean="0">
              <a:effectLst>
                <a:outerShdw blurRad="38100" dist="38100" dir="2700000" algn="tl">
                  <a:srgbClr val="000000">
                    <a:alpha val="43137"/>
                  </a:srgbClr>
                </a:outerShdw>
              </a:effectLst>
            </a:rPr>
            <a:t>Menționarea clară a contribuției </a:t>
          </a:r>
          <a:r>
            <a:rPr lang="en-US" dirty="0" smtClean="0">
              <a:effectLst>
                <a:outerShdw blurRad="38100" dist="38100" dir="2700000" algn="tl">
                  <a:srgbClr val="000000">
                    <a:alpha val="43137"/>
                  </a:srgbClr>
                </a:outerShdw>
              </a:effectLst>
            </a:rPr>
            <a:t>The Apache Software Foundation </a:t>
          </a:r>
          <a:r>
            <a:rPr lang="ro-RO" dirty="0" smtClean="0"/>
            <a:t>în lucrările în cadrul cărora este utilizat </a:t>
          </a:r>
          <a:r>
            <a:rPr lang="en-US" dirty="0" smtClean="0"/>
            <a:t>software</a:t>
          </a:r>
          <a:r>
            <a:rPr lang="ro-RO" dirty="0" smtClean="0"/>
            <a:t>-ul sub </a:t>
          </a:r>
          <a:r>
            <a:rPr lang="ro-RO" dirty="0" smtClean="0"/>
            <a:t>Apache-. </a:t>
          </a:r>
          <a:endParaRPr lang="en-US" dirty="0"/>
        </a:p>
      </dgm:t>
    </dgm:pt>
    <dgm:pt modelId="{7353942D-701B-4F81-A131-8AF10884DF92}" type="parTrans" cxnId="{FCD08D49-653C-43DA-A1B5-78F42D83A47E}">
      <dgm:prSet/>
      <dgm:spPr/>
      <dgm:t>
        <a:bodyPr/>
        <a:lstStyle/>
        <a:p>
          <a:endParaRPr lang="en-US"/>
        </a:p>
      </dgm:t>
    </dgm:pt>
    <dgm:pt modelId="{27111106-AAE5-4234-AE91-48B98A5B5903}" type="sibTrans" cxnId="{FCD08D49-653C-43DA-A1B5-78F42D83A47E}">
      <dgm:prSet/>
      <dgm:spPr/>
      <dgm:t>
        <a:bodyPr/>
        <a:lstStyle/>
        <a:p>
          <a:endParaRPr lang="en-US"/>
        </a:p>
      </dgm:t>
    </dgm:pt>
    <dgm:pt modelId="{25B36F38-A4F8-4D60-9911-5EE8B26C8822}">
      <dgm:prSet custT="1"/>
      <dgm:spPr/>
      <dgm:t>
        <a:bodyPr/>
        <a:lstStyle/>
        <a:p>
          <a:r>
            <a:rPr lang="ro-RO" sz="1400" dirty="0" smtClean="0">
              <a:effectLst>
                <a:outerShdw blurRad="38100" dist="38100" dir="2700000" algn="tl">
                  <a:srgbClr val="000000">
                    <a:alpha val="43137"/>
                  </a:srgbClr>
                </a:outerShdw>
              </a:effectLst>
            </a:rPr>
            <a:t>LIBERTĂȚI</a:t>
          </a:r>
        </a:p>
        <a:p>
          <a:r>
            <a:rPr lang="ro-RO" sz="1400" dirty="0" smtClean="0">
              <a:effectLst>
                <a:outerShdw blurRad="38100" dist="38100" dir="2700000" algn="tl">
                  <a:srgbClr val="000000">
                    <a:alpha val="43137"/>
                  </a:srgbClr>
                </a:outerShdw>
              </a:effectLst>
            </a:rPr>
            <a:t>IMPLICITE</a:t>
          </a:r>
          <a:endParaRPr lang="en-US" sz="1400" dirty="0">
            <a:effectLst>
              <a:outerShdw blurRad="38100" dist="38100" dir="2700000" algn="tl">
                <a:srgbClr val="000000">
                  <a:alpha val="43137"/>
                </a:srgbClr>
              </a:outerShdw>
            </a:effectLst>
          </a:endParaRPr>
        </a:p>
      </dgm:t>
    </dgm:pt>
    <dgm:pt modelId="{217AF905-6118-461E-AA40-E148314CFB22}" type="parTrans" cxnId="{64B5892F-162D-4F07-971A-AFBED624F176}">
      <dgm:prSet/>
      <dgm:spPr/>
      <dgm:t>
        <a:bodyPr/>
        <a:lstStyle/>
        <a:p>
          <a:endParaRPr lang="en-US"/>
        </a:p>
      </dgm:t>
    </dgm:pt>
    <dgm:pt modelId="{06A06D50-8F56-4B15-A841-FF31BB6D86F0}" type="sibTrans" cxnId="{64B5892F-162D-4F07-971A-AFBED624F176}">
      <dgm:prSet/>
      <dgm:spPr/>
      <dgm:t>
        <a:bodyPr/>
        <a:lstStyle/>
        <a:p>
          <a:endParaRPr lang="en-US"/>
        </a:p>
      </dgm:t>
    </dgm:pt>
    <dgm:pt modelId="{C8FD7B69-0139-4EF6-A6F2-5C0ACE637780}">
      <dgm:prSet/>
      <dgm:spPr/>
      <dgm:t>
        <a:bodyPr/>
        <a:lstStyle/>
        <a:p>
          <a:r>
            <a:rPr lang="ro-RO" dirty="0" smtClean="0"/>
            <a:t>De </a:t>
          </a:r>
          <a:r>
            <a:rPr lang="ro-RO" dirty="0" smtClean="0">
              <a:effectLst>
                <a:outerShdw blurRad="38100" dist="38100" dir="2700000" algn="tl">
                  <a:srgbClr val="000000">
                    <a:alpha val="43137"/>
                  </a:srgbClr>
                </a:outerShdw>
              </a:effectLst>
            </a:rPr>
            <a:t>a nu include codul sursă </a:t>
          </a:r>
          <a:r>
            <a:rPr lang="ro-RO" dirty="0" smtClean="0"/>
            <a:t>al software-ului Apache sau al modificărilor realizare de utilizator.</a:t>
          </a:r>
          <a:endParaRPr lang="en-US" dirty="0"/>
        </a:p>
      </dgm:t>
    </dgm:pt>
    <dgm:pt modelId="{F5E7519D-6B58-4205-AF63-F1CF6E0D774B}" type="parTrans" cxnId="{78727689-5ED9-402F-A99E-7F35B5D5572D}">
      <dgm:prSet/>
      <dgm:spPr/>
      <dgm:t>
        <a:bodyPr/>
        <a:lstStyle/>
        <a:p>
          <a:endParaRPr lang="en-US"/>
        </a:p>
      </dgm:t>
    </dgm:pt>
    <dgm:pt modelId="{EF4957D1-D039-4DBE-8AB4-B8340595E59D}" type="sibTrans" cxnId="{78727689-5ED9-402F-A99E-7F35B5D5572D}">
      <dgm:prSet/>
      <dgm:spPr/>
      <dgm:t>
        <a:bodyPr/>
        <a:lstStyle/>
        <a:p>
          <a:endParaRPr lang="en-US"/>
        </a:p>
      </dgm:t>
    </dgm:pt>
    <dgm:pt modelId="{096C44CE-14DD-4FE2-ACD4-AB183BD2910B}">
      <dgm:prSet/>
      <dgm:spPr/>
      <dgm:t>
        <a:bodyPr/>
        <a:lstStyle/>
        <a:p>
          <a:r>
            <a:rPr lang="ro-RO" dirty="0" smtClean="0"/>
            <a:t>De </a:t>
          </a:r>
          <a:r>
            <a:rPr lang="ro-RO" dirty="0" smtClean="0">
              <a:effectLst>
                <a:outerShdw blurRad="38100" dist="38100" dir="2700000" algn="tl">
                  <a:srgbClr val="000000">
                    <a:alpha val="43137"/>
                  </a:srgbClr>
                </a:outerShdw>
              </a:effectLst>
            </a:rPr>
            <a:t>a trimite modificările realizate asupra codului către</a:t>
          </a:r>
          <a:r>
            <a:rPr lang="en-US" dirty="0" smtClean="0">
              <a:effectLst>
                <a:outerShdw blurRad="38100" dist="38100" dir="2700000" algn="tl">
                  <a:srgbClr val="000000">
                    <a:alpha val="43137"/>
                  </a:srgbClr>
                </a:outerShdw>
              </a:effectLst>
            </a:rPr>
            <a:t> Apache Software Foundation </a:t>
          </a:r>
          <a:r>
            <a:rPr lang="en-US" dirty="0" smtClean="0"/>
            <a:t>(</a:t>
          </a:r>
          <a:r>
            <a:rPr lang="ro-RO" dirty="0" smtClean="0"/>
            <a:t>deși această acțiune este încurajată</a:t>
          </a:r>
          <a:r>
            <a:rPr lang="en-US" dirty="0" smtClean="0"/>
            <a:t>).</a:t>
          </a:r>
          <a:endParaRPr lang="en-US" dirty="0"/>
        </a:p>
      </dgm:t>
    </dgm:pt>
    <dgm:pt modelId="{346DB7E4-9E54-4648-BB3E-CECC9D8139E4}" type="parTrans" cxnId="{71081D80-52A8-40E9-B998-26B416E27B4B}">
      <dgm:prSet/>
      <dgm:spPr/>
      <dgm:t>
        <a:bodyPr/>
        <a:lstStyle/>
        <a:p>
          <a:endParaRPr lang="en-US"/>
        </a:p>
      </dgm:t>
    </dgm:pt>
    <dgm:pt modelId="{A0A696BF-6902-4CF4-BF40-C14FCFC4C45E}" type="sibTrans" cxnId="{71081D80-52A8-40E9-B998-26B416E27B4B}">
      <dgm:prSet/>
      <dgm:spPr/>
      <dgm:t>
        <a:bodyPr/>
        <a:lstStyle/>
        <a:p>
          <a:endParaRPr lang="en-US"/>
        </a:p>
      </dgm:t>
    </dgm:pt>
    <dgm:pt modelId="{B5B5C765-953A-489B-8FEE-515F538B91E1}">
      <dgm:prSet/>
      <dgm:spPr/>
      <dgm:t>
        <a:bodyPr/>
        <a:lstStyle/>
        <a:p>
          <a:r>
            <a:rPr lang="ro-RO" b="0" i="0" dirty="0" smtClean="0">
              <a:effectLst>
                <a:outerShdw blurRad="38100" dist="38100" dir="2700000" algn="tl">
                  <a:srgbClr val="000000">
                    <a:alpha val="43137"/>
                  </a:srgbClr>
                </a:outerShdw>
              </a:effectLst>
            </a:rPr>
            <a:t>Descărcarea și utilizarea </a:t>
          </a:r>
          <a:r>
            <a:rPr lang="vi-VN" b="0" i="0" dirty="0" smtClean="0">
              <a:effectLst>
                <a:outerShdw blurRad="38100" dist="38100" dir="2700000" algn="tl">
                  <a:srgbClr val="000000">
                    <a:alpha val="43137"/>
                  </a:srgbClr>
                </a:outerShdw>
              </a:effectLst>
            </a:rPr>
            <a:t>gratuit</a:t>
          </a:r>
          <a:r>
            <a:rPr lang="ro-RO" b="0" i="0" dirty="0" smtClean="0">
              <a:effectLst>
                <a:outerShdw blurRad="38100" dist="38100" dir="2700000" algn="tl">
                  <a:srgbClr val="000000">
                    <a:alpha val="43137"/>
                  </a:srgbClr>
                </a:outerShdw>
              </a:effectLst>
            </a:rPr>
            <a:t>ă</a:t>
          </a:r>
          <a:r>
            <a:rPr lang="ro-RO" b="0" i="0" dirty="0" smtClean="0"/>
            <a:t> a</a:t>
          </a:r>
          <a:r>
            <a:rPr lang="vi-VN" b="0" i="0" dirty="0" smtClean="0"/>
            <a:t> software-ul </a:t>
          </a:r>
          <a:r>
            <a:rPr lang="ro-RO" b="0" i="0" dirty="0" smtClean="0"/>
            <a:t> licențiat sub </a:t>
          </a:r>
          <a:r>
            <a:rPr lang="vi-VN" b="0" i="0" dirty="0" smtClean="0"/>
            <a:t>Apache</a:t>
          </a:r>
          <a:r>
            <a:rPr lang="ro-RO" b="0" i="0" dirty="0" smtClean="0"/>
            <a:t> License</a:t>
          </a:r>
          <a:r>
            <a:rPr lang="vi-VN" b="0" i="0" dirty="0" smtClean="0"/>
            <a:t>, integral sau parțial, în scopuri personale, interne sau comerciale; </a:t>
          </a:r>
          <a:endParaRPr lang="en-US" dirty="0"/>
        </a:p>
      </dgm:t>
    </dgm:pt>
    <dgm:pt modelId="{10F74BBF-A353-46E3-B8C4-C7E29E791FD8}" type="parTrans" cxnId="{623AA5E0-10CC-4308-943A-DBAD9EB739E5}">
      <dgm:prSet/>
      <dgm:spPr/>
      <dgm:t>
        <a:bodyPr/>
        <a:lstStyle/>
        <a:p>
          <a:endParaRPr lang="en-US"/>
        </a:p>
      </dgm:t>
    </dgm:pt>
    <dgm:pt modelId="{DA13C34C-1DA0-419F-B03F-D17812C1593F}" type="sibTrans" cxnId="{623AA5E0-10CC-4308-943A-DBAD9EB739E5}">
      <dgm:prSet/>
      <dgm:spPr/>
      <dgm:t>
        <a:bodyPr/>
        <a:lstStyle/>
        <a:p>
          <a:endParaRPr lang="en-US"/>
        </a:p>
      </dgm:t>
    </dgm:pt>
    <dgm:pt modelId="{79B2AF30-E1C7-4642-8EFD-E41D907901AA}">
      <dgm:prSet/>
      <dgm:spPr/>
      <dgm:t>
        <a:bodyPr/>
        <a:lstStyle/>
        <a:p>
          <a:r>
            <a:rPr lang="ro-RO" b="0" i="0" dirty="0" smtClean="0">
              <a:effectLst>
                <a:outerShdw blurRad="38100" dist="38100" dir="2700000" algn="tl">
                  <a:srgbClr val="000000">
                    <a:alpha val="43137"/>
                  </a:srgbClr>
                </a:outerShdw>
              </a:effectLst>
            </a:rPr>
            <a:t>U</a:t>
          </a:r>
          <a:r>
            <a:rPr lang="vi-VN" b="0" i="0" dirty="0" smtClean="0">
              <a:effectLst>
                <a:outerShdw blurRad="38100" dist="38100" dir="2700000" algn="tl">
                  <a:srgbClr val="000000">
                    <a:alpha val="43137"/>
                  </a:srgbClr>
                </a:outerShdw>
              </a:effectLst>
            </a:rPr>
            <a:t>tiliza</a:t>
          </a:r>
          <a:r>
            <a:rPr lang="ro-RO" b="0" i="0" dirty="0" smtClean="0">
              <a:effectLst>
                <a:outerShdw blurRad="38100" dist="38100" dir="2700000" algn="tl">
                  <a:srgbClr val="000000">
                    <a:alpha val="43137"/>
                  </a:srgbClr>
                </a:outerShdw>
              </a:effectLst>
            </a:rPr>
            <a:t>rea</a:t>
          </a:r>
          <a:r>
            <a:rPr lang="vi-VN" b="0" i="0" dirty="0" smtClean="0">
              <a:effectLst>
                <a:outerShdw blurRad="38100" dist="38100" dir="2700000" algn="tl">
                  <a:srgbClr val="000000">
                    <a:alpha val="43137"/>
                  </a:srgbClr>
                </a:outerShdw>
              </a:effectLst>
            </a:rPr>
            <a:t> </a:t>
          </a:r>
          <a:r>
            <a:rPr lang="vi-VN" b="0" i="0" dirty="0" smtClean="0"/>
            <a:t>software-ul </a:t>
          </a:r>
          <a:r>
            <a:rPr lang="ro-RO" b="0" i="0" dirty="0" smtClean="0"/>
            <a:t> licențiat sub </a:t>
          </a:r>
          <a:r>
            <a:rPr lang="vi-VN" b="0" i="0" dirty="0" smtClean="0"/>
            <a:t>Apache</a:t>
          </a:r>
          <a:r>
            <a:rPr lang="ro-RO" b="0" i="0" dirty="0" smtClean="0"/>
            <a:t> License</a:t>
          </a:r>
          <a:r>
            <a:rPr lang="vi-VN" b="0" i="0" dirty="0" smtClean="0"/>
            <a:t> </a:t>
          </a:r>
          <a:r>
            <a:rPr lang="vi-VN" b="0" i="0" dirty="0" smtClean="0">
              <a:effectLst>
                <a:outerShdw blurRad="38100" dist="38100" dir="2700000" algn="tl">
                  <a:srgbClr val="000000">
                    <a:alpha val="43137"/>
                  </a:srgbClr>
                </a:outerShdw>
              </a:effectLst>
            </a:rPr>
            <a:t>în pachete </a:t>
          </a:r>
          <a:r>
            <a:rPr lang="ro-RO" b="0" i="0" dirty="0" smtClean="0">
              <a:effectLst>
                <a:outerShdw blurRad="38100" dist="38100" dir="2700000" algn="tl">
                  <a:srgbClr val="000000">
                    <a:alpha val="43137"/>
                  </a:srgbClr>
                </a:outerShdw>
              </a:effectLst>
            </a:rPr>
            <a:t>create de utilizator</a:t>
          </a:r>
          <a:r>
            <a:rPr lang="vi-VN" b="0" i="0" dirty="0" smtClean="0"/>
            <a:t>.</a:t>
          </a:r>
          <a:endParaRPr lang="en-US" dirty="0"/>
        </a:p>
      </dgm:t>
    </dgm:pt>
    <dgm:pt modelId="{3A32067A-69F2-4FD0-AF7D-9B218647B17D}" type="parTrans" cxnId="{A92F8D81-B11E-488E-876E-B4E1C59F6C70}">
      <dgm:prSet/>
      <dgm:spPr/>
      <dgm:t>
        <a:bodyPr/>
        <a:lstStyle/>
        <a:p>
          <a:endParaRPr lang="en-US"/>
        </a:p>
      </dgm:t>
    </dgm:pt>
    <dgm:pt modelId="{5A85EFDC-7528-4BD9-81AC-C2046A6105E2}" type="sibTrans" cxnId="{A92F8D81-B11E-488E-876E-B4E1C59F6C70}">
      <dgm:prSet/>
      <dgm:spPr/>
      <dgm:t>
        <a:bodyPr/>
        <a:lstStyle/>
        <a:p>
          <a:endParaRPr lang="en-US"/>
        </a:p>
      </dgm:t>
    </dgm:pt>
    <dgm:pt modelId="{33CF11ED-95C5-41CF-B742-0C884A11E0A7}">
      <dgm:prSet/>
      <dgm:spPr/>
      <dgm:t>
        <a:bodyPr/>
        <a:lstStyle/>
        <a:p>
          <a:r>
            <a:rPr lang="ro-RO" dirty="0" smtClean="0">
              <a:effectLst>
                <a:outerShdw blurRad="38100" dist="38100" dir="2700000" algn="tl">
                  <a:srgbClr val="000000">
                    <a:alpha val="43137"/>
                  </a:srgbClr>
                </a:outerShdw>
              </a:effectLst>
            </a:rPr>
            <a:t>Utilizarea oricărei mărci </a:t>
          </a:r>
          <a:r>
            <a:rPr lang="ro-RO" dirty="0" smtClean="0"/>
            <a:t>deținute de</a:t>
          </a:r>
          <a:r>
            <a:rPr lang="en-US" dirty="0" smtClean="0"/>
            <a:t> Apache Software Foundation </a:t>
          </a:r>
          <a:r>
            <a:rPr lang="ro-RO" dirty="0" smtClean="0"/>
            <a:t>în orice mod care ar putea sugera faptul că </a:t>
          </a:r>
          <a:r>
            <a:rPr lang="ro-RO" dirty="0" smtClean="0">
              <a:effectLst>
                <a:outerShdw blurRad="38100" dist="38100" dir="2700000" algn="tl">
                  <a:srgbClr val="000000">
                    <a:alpha val="43137"/>
                  </a:srgbClr>
                </a:outerShdw>
              </a:effectLst>
            </a:rPr>
            <a:t>Fundația susține/promovează contribuția utilizatorului</a:t>
          </a:r>
          <a:r>
            <a:rPr lang="ro-RO" dirty="0" smtClean="0"/>
            <a:t>.</a:t>
          </a:r>
          <a:endParaRPr lang="en-US" dirty="0"/>
        </a:p>
      </dgm:t>
    </dgm:pt>
    <dgm:pt modelId="{1BDF650E-798F-409D-B70B-0F296ACE2BCA}" type="parTrans" cxnId="{F3B1DD17-DB54-49CB-BB98-F2529438E4A5}">
      <dgm:prSet/>
      <dgm:spPr/>
      <dgm:t>
        <a:bodyPr/>
        <a:lstStyle/>
        <a:p>
          <a:endParaRPr lang="en-US"/>
        </a:p>
      </dgm:t>
    </dgm:pt>
    <dgm:pt modelId="{A24BF60E-0BA5-4E3A-B78F-DF9914F6C6AB}" type="sibTrans" cxnId="{F3B1DD17-DB54-49CB-BB98-F2529438E4A5}">
      <dgm:prSet/>
      <dgm:spPr/>
      <dgm:t>
        <a:bodyPr/>
        <a:lstStyle/>
        <a:p>
          <a:endParaRPr lang="en-US"/>
        </a:p>
      </dgm:t>
    </dgm:pt>
    <dgm:pt modelId="{9C78010B-5521-4FC0-9A56-4E127AC228A6}" type="pres">
      <dgm:prSet presAssocID="{F9234870-36A7-4B9A-8E00-ED6D6BB9BF0D}" presName="linearFlow" presStyleCnt="0">
        <dgm:presLayoutVars>
          <dgm:dir/>
          <dgm:animLvl val="lvl"/>
          <dgm:resizeHandles val="exact"/>
        </dgm:presLayoutVars>
      </dgm:prSet>
      <dgm:spPr/>
      <dgm:t>
        <a:bodyPr/>
        <a:lstStyle/>
        <a:p>
          <a:endParaRPr lang="en-US"/>
        </a:p>
      </dgm:t>
    </dgm:pt>
    <dgm:pt modelId="{2053F2BE-3B9C-4078-952D-ADE8914C77DA}" type="pres">
      <dgm:prSet presAssocID="{0394B96B-75F5-4D03-99FB-B7F00261E5C6}" presName="composite" presStyleCnt="0"/>
      <dgm:spPr/>
    </dgm:pt>
    <dgm:pt modelId="{68BA22FF-B76C-4D82-8E23-07CB79DF8C44}" type="pres">
      <dgm:prSet presAssocID="{0394B96B-75F5-4D03-99FB-B7F00261E5C6}" presName="parentText" presStyleLbl="alignNode1" presStyleIdx="0" presStyleCnt="4">
        <dgm:presLayoutVars>
          <dgm:chMax val="1"/>
          <dgm:bulletEnabled val="1"/>
        </dgm:presLayoutVars>
      </dgm:prSet>
      <dgm:spPr/>
      <dgm:t>
        <a:bodyPr/>
        <a:lstStyle/>
        <a:p>
          <a:endParaRPr lang="en-US"/>
        </a:p>
      </dgm:t>
    </dgm:pt>
    <dgm:pt modelId="{2D7D4FFE-9BE0-4165-94BD-6E2EEC22C153}" type="pres">
      <dgm:prSet presAssocID="{0394B96B-75F5-4D03-99FB-B7F00261E5C6}" presName="descendantText" presStyleLbl="alignAcc1" presStyleIdx="0" presStyleCnt="4">
        <dgm:presLayoutVars>
          <dgm:bulletEnabled val="1"/>
        </dgm:presLayoutVars>
      </dgm:prSet>
      <dgm:spPr/>
      <dgm:t>
        <a:bodyPr/>
        <a:lstStyle/>
        <a:p>
          <a:endParaRPr lang="en-US"/>
        </a:p>
      </dgm:t>
    </dgm:pt>
    <dgm:pt modelId="{48AA7C3D-9CC4-4331-85E3-4EA0519F2FC5}" type="pres">
      <dgm:prSet presAssocID="{5EEEB953-C39F-4415-B78E-038A08F590B4}" presName="sp" presStyleCnt="0"/>
      <dgm:spPr/>
    </dgm:pt>
    <dgm:pt modelId="{25DAB65F-9745-4B1A-82B8-05EA57E70BB6}" type="pres">
      <dgm:prSet presAssocID="{A13DE619-1522-4131-94D4-8344FB8A499E}" presName="composite" presStyleCnt="0"/>
      <dgm:spPr/>
    </dgm:pt>
    <dgm:pt modelId="{67104504-F37E-4702-91EB-AE6FF987D3BA}" type="pres">
      <dgm:prSet presAssocID="{A13DE619-1522-4131-94D4-8344FB8A499E}" presName="parentText" presStyleLbl="alignNode1" presStyleIdx="1" presStyleCnt="4">
        <dgm:presLayoutVars>
          <dgm:chMax val="1"/>
          <dgm:bulletEnabled val="1"/>
        </dgm:presLayoutVars>
      </dgm:prSet>
      <dgm:spPr/>
      <dgm:t>
        <a:bodyPr/>
        <a:lstStyle/>
        <a:p>
          <a:endParaRPr lang="en-US"/>
        </a:p>
      </dgm:t>
    </dgm:pt>
    <dgm:pt modelId="{7B2B4FCF-08A6-4AD0-86F0-CB41CB0AD94A}" type="pres">
      <dgm:prSet presAssocID="{A13DE619-1522-4131-94D4-8344FB8A499E}" presName="descendantText" presStyleLbl="alignAcc1" presStyleIdx="1" presStyleCnt="4">
        <dgm:presLayoutVars>
          <dgm:bulletEnabled val="1"/>
        </dgm:presLayoutVars>
      </dgm:prSet>
      <dgm:spPr/>
      <dgm:t>
        <a:bodyPr/>
        <a:lstStyle/>
        <a:p>
          <a:endParaRPr lang="en-US"/>
        </a:p>
      </dgm:t>
    </dgm:pt>
    <dgm:pt modelId="{3F1466E4-F632-4578-B431-40A79688A868}" type="pres">
      <dgm:prSet presAssocID="{407EB954-42E7-4992-B605-A889660DDE34}" presName="sp" presStyleCnt="0"/>
      <dgm:spPr/>
    </dgm:pt>
    <dgm:pt modelId="{EF4022D5-4843-4D53-A6E2-6B33C9C26912}" type="pres">
      <dgm:prSet presAssocID="{17828847-A743-43C2-A9AD-D3CDCB362C3B}" presName="composite" presStyleCnt="0"/>
      <dgm:spPr/>
    </dgm:pt>
    <dgm:pt modelId="{BF2441AA-7C90-4CB8-BAFB-93664A0921D8}" type="pres">
      <dgm:prSet presAssocID="{17828847-A743-43C2-A9AD-D3CDCB362C3B}" presName="parentText" presStyleLbl="alignNode1" presStyleIdx="2" presStyleCnt="4">
        <dgm:presLayoutVars>
          <dgm:chMax val="1"/>
          <dgm:bulletEnabled val="1"/>
        </dgm:presLayoutVars>
      </dgm:prSet>
      <dgm:spPr/>
      <dgm:t>
        <a:bodyPr/>
        <a:lstStyle/>
        <a:p>
          <a:endParaRPr lang="en-US"/>
        </a:p>
      </dgm:t>
    </dgm:pt>
    <dgm:pt modelId="{BD9FA51E-2C4D-48FB-A534-C3669EFF721D}" type="pres">
      <dgm:prSet presAssocID="{17828847-A743-43C2-A9AD-D3CDCB362C3B}" presName="descendantText" presStyleLbl="alignAcc1" presStyleIdx="2" presStyleCnt="4">
        <dgm:presLayoutVars>
          <dgm:bulletEnabled val="1"/>
        </dgm:presLayoutVars>
      </dgm:prSet>
      <dgm:spPr/>
      <dgm:t>
        <a:bodyPr/>
        <a:lstStyle/>
        <a:p>
          <a:endParaRPr lang="en-US"/>
        </a:p>
      </dgm:t>
    </dgm:pt>
    <dgm:pt modelId="{A205ED5F-2B68-4CCD-A469-AA6508376312}" type="pres">
      <dgm:prSet presAssocID="{F23F17C8-4408-4551-AB13-644BEFA7BC7E}" presName="sp" presStyleCnt="0"/>
      <dgm:spPr/>
    </dgm:pt>
    <dgm:pt modelId="{C8575377-40F5-4497-B5E0-080720B56248}" type="pres">
      <dgm:prSet presAssocID="{25B36F38-A4F8-4D60-9911-5EE8B26C8822}" presName="composite" presStyleCnt="0"/>
      <dgm:spPr/>
    </dgm:pt>
    <dgm:pt modelId="{85E69C0B-55AE-40B2-85BC-C3BE93AB5E8B}" type="pres">
      <dgm:prSet presAssocID="{25B36F38-A4F8-4D60-9911-5EE8B26C8822}" presName="parentText" presStyleLbl="alignNode1" presStyleIdx="3" presStyleCnt="4">
        <dgm:presLayoutVars>
          <dgm:chMax val="1"/>
          <dgm:bulletEnabled val="1"/>
        </dgm:presLayoutVars>
      </dgm:prSet>
      <dgm:spPr/>
      <dgm:t>
        <a:bodyPr/>
        <a:lstStyle/>
        <a:p>
          <a:endParaRPr lang="en-US"/>
        </a:p>
      </dgm:t>
    </dgm:pt>
    <dgm:pt modelId="{4FFCD5CF-DB1F-4D00-A940-7BCD2D632AFA}" type="pres">
      <dgm:prSet presAssocID="{25B36F38-A4F8-4D60-9911-5EE8B26C8822}" presName="descendantText" presStyleLbl="alignAcc1" presStyleIdx="3" presStyleCnt="4">
        <dgm:presLayoutVars>
          <dgm:bulletEnabled val="1"/>
        </dgm:presLayoutVars>
      </dgm:prSet>
      <dgm:spPr/>
      <dgm:t>
        <a:bodyPr/>
        <a:lstStyle/>
        <a:p>
          <a:endParaRPr lang="en-US"/>
        </a:p>
      </dgm:t>
    </dgm:pt>
  </dgm:ptLst>
  <dgm:cxnLst>
    <dgm:cxn modelId="{02D093A6-8298-42C5-AC63-AB6F529A8D3B}" srcId="{F9234870-36A7-4B9A-8E00-ED6D6BB9BF0D}" destId="{A13DE619-1522-4131-94D4-8344FB8A499E}" srcOrd="1" destOrd="0" parTransId="{6DFFF06B-AAAA-4D97-B141-37D2AA6C50D9}" sibTransId="{407EB954-42E7-4992-B605-A889660DDE34}"/>
    <dgm:cxn modelId="{3DC6970F-CDEA-473B-8050-E208D7B93E47}" srcId="{A13DE619-1522-4131-94D4-8344FB8A499E}" destId="{94E06B49-0B16-47AF-B241-D88EDCE979F4}" srcOrd="0" destOrd="0" parTransId="{21D515BB-D7A5-409B-8CBD-2E8EF198D076}" sibTransId="{2C00485D-78D5-4E65-BC23-0917C62758AF}"/>
    <dgm:cxn modelId="{669E0ED3-37AB-4008-95A4-A6148D4F7776}" srcId="{0394B96B-75F5-4D03-99FB-B7F00261E5C6}" destId="{26B71441-3213-4F30-B05C-E7BD8A9D86BD}" srcOrd="0" destOrd="0" parTransId="{FC1987FD-FAAF-461D-A7BD-7C9A75DA6202}" sibTransId="{FCB4A577-2FB2-4622-BCF5-20BBB9C1ECFE}"/>
    <dgm:cxn modelId="{623AA5E0-10CC-4308-943A-DBAD9EB739E5}" srcId="{0394B96B-75F5-4D03-99FB-B7F00261E5C6}" destId="{B5B5C765-953A-489B-8FEE-515F538B91E1}" srcOrd="1" destOrd="0" parTransId="{10F74BBF-A353-46E3-B8C4-C7E29E791FD8}" sibTransId="{DA13C34C-1DA0-419F-B03F-D17812C1593F}"/>
    <dgm:cxn modelId="{91B8F985-2F1E-4B3A-BD2A-922F67CE05C5}" type="presOf" srcId="{79B2AF30-E1C7-4642-8EFD-E41D907901AA}" destId="{2D7D4FFE-9BE0-4165-94BD-6E2EEC22C153}" srcOrd="0" destOrd="2" presId="urn:microsoft.com/office/officeart/2005/8/layout/chevron2"/>
    <dgm:cxn modelId="{101372BD-7B8C-4421-AABF-B4DEB26A9379}" type="presOf" srcId="{26B71441-3213-4F30-B05C-E7BD8A9D86BD}" destId="{2D7D4FFE-9BE0-4165-94BD-6E2EEC22C153}" srcOrd="0" destOrd="0" presId="urn:microsoft.com/office/officeart/2005/8/layout/chevron2"/>
    <dgm:cxn modelId="{23768217-8A8D-4492-8D31-F80445575384}" type="presOf" srcId="{F9234870-36A7-4B9A-8E00-ED6D6BB9BF0D}" destId="{9C78010B-5521-4FC0-9A56-4E127AC228A6}" srcOrd="0" destOrd="0" presId="urn:microsoft.com/office/officeart/2005/8/layout/chevron2"/>
    <dgm:cxn modelId="{75FB6536-D4C2-4F4C-8ECA-73713820082D}" srcId="{F9234870-36A7-4B9A-8E00-ED6D6BB9BF0D}" destId="{17828847-A743-43C2-A9AD-D3CDCB362C3B}" srcOrd="2" destOrd="0" parTransId="{6E68C902-470D-4206-8FD1-02F449174556}" sibTransId="{F23F17C8-4408-4551-AB13-644BEFA7BC7E}"/>
    <dgm:cxn modelId="{0A69C68A-A7FE-4FD0-BEDB-D8916C373C7F}" type="presOf" srcId="{0394B96B-75F5-4D03-99FB-B7F00261E5C6}" destId="{68BA22FF-B76C-4D82-8E23-07CB79DF8C44}" srcOrd="0" destOrd="0" presId="urn:microsoft.com/office/officeart/2005/8/layout/chevron2"/>
    <dgm:cxn modelId="{45FA0565-BF3F-4F6E-9F93-65FB4EED239E}" srcId="{17828847-A743-43C2-A9AD-D3CDCB362C3B}" destId="{0DF2B7BC-85DE-45E7-802B-20AF58F250F2}" srcOrd="0" destOrd="0" parTransId="{99AC90DB-9E23-4395-A67B-A9A66119C718}" sibTransId="{E5C8575B-DAEA-402D-9148-E4A0C345A190}"/>
    <dgm:cxn modelId="{71081D80-52A8-40E9-B998-26B416E27B4B}" srcId="{25B36F38-A4F8-4D60-9911-5EE8B26C8822}" destId="{096C44CE-14DD-4FE2-ACD4-AB183BD2910B}" srcOrd="1" destOrd="0" parTransId="{346DB7E4-9E54-4648-BB3E-CECC9D8139E4}" sibTransId="{A0A696BF-6902-4CF4-BF40-C14FCFC4C45E}"/>
    <dgm:cxn modelId="{5232CE6F-9A9D-40C2-A47A-5E584BD5F922}" type="presOf" srcId="{25B36F38-A4F8-4D60-9911-5EE8B26C8822}" destId="{85E69C0B-55AE-40B2-85BC-C3BE93AB5E8B}" srcOrd="0" destOrd="0" presId="urn:microsoft.com/office/officeart/2005/8/layout/chevron2"/>
    <dgm:cxn modelId="{A00B766E-26DB-485B-A5CB-A3209F3BE93F}" type="presOf" srcId="{B5B5C765-953A-489B-8FEE-515F538B91E1}" destId="{2D7D4FFE-9BE0-4165-94BD-6E2EEC22C153}" srcOrd="0" destOrd="1" presId="urn:microsoft.com/office/officeart/2005/8/layout/chevron2"/>
    <dgm:cxn modelId="{78727689-5ED9-402F-A99E-7F35B5D5572D}" srcId="{25B36F38-A4F8-4D60-9911-5EE8B26C8822}" destId="{C8FD7B69-0139-4EF6-A6F2-5C0ACE637780}" srcOrd="0" destOrd="0" parTransId="{F5E7519D-6B58-4205-AF63-F1CF6E0D774B}" sibTransId="{EF4957D1-D039-4DBE-8AB4-B8340595E59D}"/>
    <dgm:cxn modelId="{F5450BD0-E661-4692-997C-D819B02A7D1D}" type="presOf" srcId="{C8FD7B69-0139-4EF6-A6F2-5C0ACE637780}" destId="{4FFCD5CF-DB1F-4D00-A940-7BCD2D632AFA}" srcOrd="0" destOrd="0" presId="urn:microsoft.com/office/officeart/2005/8/layout/chevron2"/>
    <dgm:cxn modelId="{85448603-4A3A-4154-8EDF-4BC45D87461F}" type="presOf" srcId="{A13DE619-1522-4131-94D4-8344FB8A499E}" destId="{67104504-F37E-4702-91EB-AE6FF987D3BA}" srcOrd="0" destOrd="0" presId="urn:microsoft.com/office/officeart/2005/8/layout/chevron2"/>
    <dgm:cxn modelId="{F3B1DD17-DB54-49CB-BB98-F2529438E4A5}" srcId="{A13DE619-1522-4131-94D4-8344FB8A499E}" destId="{33CF11ED-95C5-41CF-B742-0C884A11E0A7}" srcOrd="1" destOrd="0" parTransId="{1BDF650E-798F-409D-B70B-0F296ACE2BCA}" sibTransId="{A24BF60E-0BA5-4E3A-B78F-DF9914F6C6AB}"/>
    <dgm:cxn modelId="{B025B2AC-5A20-4573-A5A3-62936B1B5826}" type="presOf" srcId="{94E06B49-0B16-47AF-B241-D88EDCE979F4}" destId="{7B2B4FCF-08A6-4AD0-86F0-CB41CB0AD94A}" srcOrd="0" destOrd="0" presId="urn:microsoft.com/office/officeart/2005/8/layout/chevron2"/>
    <dgm:cxn modelId="{64B5892F-162D-4F07-971A-AFBED624F176}" srcId="{F9234870-36A7-4B9A-8E00-ED6D6BB9BF0D}" destId="{25B36F38-A4F8-4D60-9911-5EE8B26C8822}" srcOrd="3" destOrd="0" parTransId="{217AF905-6118-461E-AA40-E148314CFB22}" sibTransId="{06A06D50-8F56-4B15-A841-FF31BB6D86F0}"/>
    <dgm:cxn modelId="{FCD08D49-653C-43DA-A1B5-78F42D83A47E}" srcId="{17828847-A743-43C2-A9AD-D3CDCB362C3B}" destId="{8A16CD39-B55B-4189-8EED-261A6416EEF3}" srcOrd="1" destOrd="0" parTransId="{7353942D-701B-4F81-A131-8AF10884DF92}" sibTransId="{27111106-AAE5-4234-AE91-48B98A5B5903}"/>
    <dgm:cxn modelId="{861D95BB-5BE9-4477-AE2A-634CCF205E0B}" type="presOf" srcId="{096C44CE-14DD-4FE2-ACD4-AB183BD2910B}" destId="{4FFCD5CF-DB1F-4D00-A940-7BCD2D632AFA}" srcOrd="0" destOrd="1" presId="urn:microsoft.com/office/officeart/2005/8/layout/chevron2"/>
    <dgm:cxn modelId="{90E08612-2799-4AD8-A45A-8A19AE1DF394}" type="presOf" srcId="{17828847-A743-43C2-A9AD-D3CDCB362C3B}" destId="{BF2441AA-7C90-4CB8-BAFB-93664A0921D8}" srcOrd="0" destOrd="0" presId="urn:microsoft.com/office/officeart/2005/8/layout/chevron2"/>
    <dgm:cxn modelId="{7674C8D2-F662-4F05-99D0-B0CEC0B824D6}" type="presOf" srcId="{8A16CD39-B55B-4189-8EED-261A6416EEF3}" destId="{BD9FA51E-2C4D-48FB-A534-C3669EFF721D}" srcOrd="0" destOrd="1" presId="urn:microsoft.com/office/officeart/2005/8/layout/chevron2"/>
    <dgm:cxn modelId="{D753274F-BB82-4C65-8363-D79DCC1E98C4}" srcId="{F9234870-36A7-4B9A-8E00-ED6D6BB9BF0D}" destId="{0394B96B-75F5-4D03-99FB-B7F00261E5C6}" srcOrd="0" destOrd="0" parTransId="{CC78212A-C055-408D-92F1-4586E4385D0A}" sibTransId="{5EEEB953-C39F-4415-B78E-038A08F590B4}"/>
    <dgm:cxn modelId="{27D7FD14-C0A2-4F66-8B54-B63CC4CDACF0}" type="presOf" srcId="{33CF11ED-95C5-41CF-B742-0C884A11E0A7}" destId="{7B2B4FCF-08A6-4AD0-86F0-CB41CB0AD94A}" srcOrd="0" destOrd="1" presId="urn:microsoft.com/office/officeart/2005/8/layout/chevron2"/>
    <dgm:cxn modelId="{A92F8D81-B11E-488E-876E-B4E1C59F6C70}" srcId="{0394B96B-75F5-4D03-99FB-B7F00261E5C6}" destId="{79B2AF30-E1C7-4642-8EFD-E41D907901AA}" srcOrd="2" destOrd="0" parTransId="{3A32067A-69F2-4FD0-AF7D-9B218647B17D}" sibTransId="{5A85EFDC-7528-4BD9-81AC-C2046A6105E2}"/>
    <dgm:cxn modelId="{7656E4D2-5843-433A-85A4-905E89A622BF}" type="presOf" srcId="{0DF2B7BC-85DE-45E7-802B-20AF58F250F2}" destId="{BD9FA51E-2C4D-48FB-A534-C3669EFF721D}" srcOrd="0" destOrd="0" presId="urn:microsoft.com/office/officeart/2005/8/layout/chevron2"/>
    <dgm:cxn modelId="{1749A68A-E25A-43AA-AF1D-51EEDCD92A99}" type="presParOf" srcId="{9C78010B-5521-4FC0-9A56-4E127AC228A6}" destId="{2053F2BE-3B9C-4078-952D-ADE8914C77DA}" srcOrd="0" destOrd="0" presId="urn:microsoft.com/office/officeart/2005/8/layout/chevron2"/>
    <dgm:cxn modelId="{3A8E0E40-BC0E-4C0A-9ED4-1DCD814803E4}" type="presParOf" srcId="{2053F2BE-3B9C-4078-952D-ADE8914C77DA}" destId="{68BA22FF-B76C-4D82-8E23-07CB79DF8C44}" srcOrd="0" destOrd="0" presId="urn:microsoft.com/office/officeart/2005/8/layout/chevron2"/>
    <dgm:cxn modelId="{1352E43B-8541-4894-8888-EFE408CAF5E3}" type="presParOf" srcId="{2053F2BE-3B9C-4078-952D-ADE8914C77DA}" destId="{2D7D4FFE-9BE0-4165-94BD-6E2EEC22C153}" srcOrd="1" destOrd="0" presId="urn:microsoft.com/office/officeart/2005/8/layout/chevron2"/>
    <dgm:cxn modelId="{A5A08197-B524-4CC5-894B-104C42A097E4}" type="presParOf" srcId="{9C78010B-5521-4FC0-9A56-4E127AC228A6}" destId="{48AA7C3D-9CC4-4331-85E3-4EA0519F2FC5}" srcOrd="1" destOrd="0" presId="urn:microsoft.com/office/officeart/2005/8/layout/chevron2"/>
    <dgm:cxn modelId="{5F14B494-AC72-4007-BCB7-5A341CD503C7}" type="presParOf" srcId="{9C78010B-5521-4FC0-9A56-4E127AC228A6}" destId="{25DAB65F-9745-4B1A-82B8-05EA57E70BB6}" srcOrd="2" destOrd="0" presId="urn:microsoft.com/office/officeart/2005/8/layout/chevron2"/>
    <dgm:cxn modelId="{E04ABA07-6694-4C2A-9C65-FDEE19C5FA80}" type="presParOf" srcId="{25DAB65F-9745-4B1A-82B8-05EA57E70BB6}" destId="{67104504-F37E-4702-91EB-AE6FF987D3BA}" srcOrd="0" destOrd="0" presId="urn:microsoft.com/office/officeart/2005/8/layout/chevron2"/>
    <dgm:cxn modelId="{1FE62E73-23E8-4ACC-9A76-05A7CA5445B2}" type="presParOf" srcId="{25DAB65F-9745-4B1A-82B8-05EA57E70BB6}" destId="{7B2B4FCF-08A6-4AD0-86F0-CB41CB0AD94A}" srcOrd="1" destOrd="0" presId="urn:microsoft.com/office/officeart/2005/8/layout/chevron2"/>
    <dgm:cxn modelId="{9448F2AC-7D85-4EF1-9C06-3371E5C6F660}" type="presParOf" srcId="{9C78010B-5521-4FC0-9A56-4E127AC228A6}" destId="{3F1466E4-F632-4578-B431-40A79688A868}" srcOrd="3" destOrd="0" presId="urn:microsoft.com/office/officeart/2005/8/layout/chevron2"/>
    <dgm:cxn modelId="{4507CAC6-9A2C-49F3-B444-3F63B6ED2447}" type="presParOf" srcId="{9C78010B-5521-4FC0-9A56-4E127AC228A6}" destId="{EF4022D5-4843-4D53-A6E2-6B33C9C26912}" srcOrd="4" destOrd="0" presId="urn:microsoft.com/office/officeart/2005/8/layout/chevron2"/>
    <dgm:cxn modelId="{3B281C68-3D66-4065-BD62-275AF5838814}" type="presParOf" srcId="{EF4022D5-4843-4D53-A6E2-6B33C9C26912}" destId="{BF2441AA-7C90-4CB8-BAFB-93664A0921D8}" srcOrd="0" destOrd="0" presId="urn:microsoft.com/office/officeart/2005/8/layout/chevron2"/>
    <dgm:cxn modelId="{0A88E138-4BFB-4D61-8B1C-1BC27A82FBF3}" type="presParOf" srcId="{EF4022D5-4843-4D53-A6E2-6B33C9C26912}" destId="{BD9FA51E-2C4D-48FB-A534-C3669EFF721D}" srcOrd="1" destOrd="0" presId="urn:microsoft.com/office/officeart/2005/8/layout/chevron2"/>
    <dgm:cxn modelId="{374FCFE1-0B06-45CB-91A2-68C63DAEC30D}" type="presParOf" srcId="{9C78010B-5521-4FC0-9A56-4E127AC228A6}" destId="{A205ED5F-2B68-4CCD-A469-AA6508376312}" srcOrd="5" destOrd="0" presId="urn:microsoft.com/office/officeart/2005/8/layout/chevron2"/>
    <dgm:cxn modelId="{07445130-A4E5-4E5D-BE16-67112184D8D7}" type="presParOf" srcId="{9C78010B-5521-4FC0-9A56-4E127AC228A6}" destId="{C8575377-40F5-4497-B5E0-080720B56248}" srcOrd="6" destOrd="0" presId="urn:microsoft.com/office/officeart/2005/8/layout/chevron2"/>
    <dgm:cxn modelId="{B4D8DECB-EA08-4CF1-B28C-515BD87A13B9}" type="presParOf" srcId="{C8575377-40F5-4497-B5E0-080720B56248}" destId="{85E69C0B-55AE-40B2-85BC-C3BE93AB5E8B}" srcOrd="0" destOrd="0" presId="urn:microsoft.com/office/officeart/2005/8/layout/chevron2"/>
    <dgm:cxn modelId="{2B6B5F39-156B-4932-AAB1-89FA7FB5DDA3}" type="presParOf" srcId="{C8575377-40F5-4497-B5E0-080720B56248}" destId="{4FFCD5CF-DB1F-4D00-A940-7BCD2D632AFA}" srcOrd="1" destOrd="0" presId="urn:microsoft.com/office/officeart/2005/8/layout/chevron2"/>
  </dgm:cxnLst>
  <dgm:bg/>
  <dgm:whole/>
</dgm:dataModel>
</file>

<file path=ppt/diagrams/data3.xml><?xml version="1.0" encoding="utf-8"?>
<dgm:dataModel xmlns:dgm="http://schemas.openxmlformats.org/drawingml/2006/diagram" xmlns:a="http://schemas.openxmlformats.org/drawingml/2006/main">
  <dgm:ptLst>
    <dgm:pt modelId="{3AE87C46-284D-4906-9014-4BE0A3A693A3}" type="doc">
      <dgm:prSet loTypeId="urn:microsoft.com/office/officeart/2005/8/layout/vList5" loCatId="list" qsTypeId="urn:microsoft.com/office/officeart/2005/8/quickstyle/simple3" qsCatId="simple" csTypeId="urn:microsoft.com/office/officeart/2005/8/colors/accent3_5" csCatId="accent3" phldr="1"/>
      <dgm:spPr/>
      <dgm:t>
        <a:bodyPr/>
        <a:lstStyle/>
        <a:p>
          <a:endParaRPr lang="en-US"/>
        </a:p>
      </dgm:t>
    </dgm:pt>
    <dgm:pt modelId="{CAF2B1F0-8971-4D75-9C68-ECF1421A02C9}">
      <dgm:prSet phldrT="[Text]" custT="1"/>
      <dgm:spPr/>
      <dgm:t>
        <a:bodyPr/>
        <a:lstStyle/>
        <a:p>
          <a:r>
            <a:rPr lang="ro-RO" sz="1800" smtClean="0">
              <a:effectLst>
                <a:outerShdw blurRad="38100" dist="38100" dir="2700000" algn="tl">
                  <a:srgbClr val="000000">
                    <a:alpha val="43137"/>
                  </a:srgbClr>
                </a:outerShdw>
              </a:effectLst>
            </a:rPr>
            <a:t>Obligații</a:t>
          </a:r>
          <a:endParaRPr lang="en-US" sz="1800" dirty="0">
            <a:effectLst>
              <a:outerShdw blurRad="38100" dist="38100" dir="2700000" algn="tl">
                <a:srgbClr val="000000">
                  <a:alpha val="43137"/>
                </a:srgbClr>
              </a:outerShdw>
            </a:effectLst>
          </a:endParaRPr>
        </a:p>
      </dgm:t>
    </dgm:pt>
    <dgm:pt modelId="{E1242310-86C8-4DD4-8855-B3CA25162A85}" type="parTrans" cxnId="{730B77AB-4452-4432-BFF3-9FB746B70988}">
      <dgm:prSet/>
      <dgm:spPr/>
      <dgm:t>
        <a:bodyPr/>
        <a:lstStyle/>
        <a:p>
          <a:endParaRPr lang="en-US"/>
        </a:p>
      </dgm:t>
    </dgm:pt>
    <dgm:pt modelId="{A8B106AF-BD50-49E2-A1C3-F73E5F8E50AC}" type="sibTrans" cxnId="{730B77AB-4452-4432-BFF3-9FB746B70988}">
      <dgm:prSet/>
      <dgm:spPr/>
      <dgm:t>
        <a:bodyPr/>
        <a:lstStyle/>
        <a:p>
          <a:endParaRPr lang="en-US"/>
        </a:p>
      </dgm:t>
    </dgm:pt>
    <dgm:pt modelId="{6965F4F3-2F2C-4CD0-9DD8-2BBAB2B4D802}">
      <dgm:prSet phldrT="[Text]" custT="1"/>
      <dgm:spPr/>
      <dgm:t>
        <a:bodyPr/>
        <a:lstStyle/>
        <a:p>
          <a:pPr algn="l"/>
          <a:r>
            <a:rPr lang="ro-RO" sz="1600" b="1" dirty="0" smtClean="0"/>
            <a:t>Cod sursă</a:t>
          </a:r>
          <a:endParaRPr lang="en-US" sz="1600" dirty="0"/>
        </a:p>
      </dgm:t>
    </dgm:pt>
    <dgm:pt modelId="{4C421547-4925-404D-8EF2-6FC13DD1F65A}" type="parTrans" cxnId="{370B895B-0829-4403-8EA2-157D8FA8D0AF}">
      <dgm:prSet/>
      <dgm:spPr/>
      <dgm:t>
        <a:bodyPr/>
        <a:lstStyle/>
        <a:p>
          <a:endParaRPr lang="en-US"/>
        </a:p>
      </dgm:t>
    </dgm:pt>
    <dgm:pt modelId="{241F26DE-35F9-4135-AA7B-68BBA5DDBA16}" type="sibTrans" cxnId="{370B895B-0829-4403-8EA2-157D8FA8D0AF}">
      <dgm:prSet/>
      <dgm:spPr/>
      <dgm:t>
        <a:bodyPr/>
        <a:lstStyle/>
        <a:p>
          <a:endParaRPr lang="en-US"/>
        </a:p>
      </dgm:t>
    </dgm:pt>
    <dgm:pt modelId="{43D480D3-CD59-4E0D-A137-02DF2A5BEE82}">
      <dgm:prSet phldrT="[Text]" custT="1"/>
      <dgm:spPr/>
      <dgm:t>
        <a:bodyPr/>
        <a:lstStyle/>
        <a:p>
          <a:r>
            <a:rPr lang="ro-RO" sz="1800" dirty="0" smtClean="0">
              <a:effectLst>
                <a:outerShdw blurRad="38100" dist="38100" dir="2700000" algn="tl">
                  <a:srgbClr val="000000">
                    <a:alpha val="43137"/>
                  </a:srgbClr>
                </a:outerShdw>
              </a:effectLst>
            </a:rPr>
            <a:t>Restrictivitate </a:t>
          </a:r>
          <a:r>
            <a:rPr lang="ro-RO" sz="1400" dirty="0" smtClean="0">
              <a:effectLst>
                <a:outerShdw blurRad="38100" dist="38100" dir="2700000" algn="tl">
                  <a:srgbClr val="000000">
                    <a:alpha val="43137"/>
                  </a:srgbClr>
                </a:outerShdw>
              </a:effectLst>
            </a:rPr>
            <a:t>copyleft effect</a:t>
          </a:r>
          <a:endParaRPr lang="en-US" sz="1800" dirty="0">
            <a:effectLst>
              <a:outerShdw blurRad="38100" dist="38100" dir="2700000" algn="tl">
                <a:srgbClr val="000000">
                  <a:alpha val="43137"/>
                </a:srgbClr>
              </a:outerShdw>
            </a:effectLst>
          </a:endParaRPr>
        </a:p>
      </dgm:t>
    </dgm:pt>
    <dgm:pt modelId="{1AE24A5B-BC39-4DA9-B0F2-95A1FACF8D4B}" type="parTrans" cxnId="{44169093-0B9B-48A7-AD2A-75EEEEBB1A3C}">
      <dgm:prSet/>
      <dgm:spPr/>
      <dgm:t>
        <a:bodyPr/>
        <a:lstStyle/>
        <a:p>
          <a:endParaRPr lang="en-US"/>
        </a:p>
      </dgm:t>
    </dgm:pt>
    <dgm:pt modelId="{5E575ED9-C14D-4167-A222-2443E61D04FB}" type="sibTrans" cxnId="{44169093-0B9B-48A7-AD2A-75EEEEBB1A3C}">
      <dgm:prSet/>
      <dgm:spPr/>
      <dgm:t>
        <a:bodyPr/>
        <a:lstStyle/>
        <a:p>
          <a:endParaRPr lang="en-US"/>
        </a:p>
      </dgm:t>
    </dgm:pt>
    <dgm:pt modelId="{C56B5074-FF00-41C3-98B5-9694E9DD240F}">
      <dgm:prSet phldrT="[Text]" custT="1"/>
      <dgm:spPr/>
      <dgm:t>
        <a:bodyPr/>
        <a:lstStyle/>
        <a:p>
          <a:r>
            <a:rPr lang="ro-RO" sz="1600" b="1" dirty="0" smtClean="0"/>
            <a:t>Restrictive</a:t>
          </a:r>
          <a:endParaRPr lang="en-US" sz="1600" b="1" dirty="0"/>
        </a:p>
      </dgm:t>
    </dgm:pt>
    <dgm:pt modelId="{B2704E65-6629-4684-9684-AF78DD6EED5B}" type="parTrans" cxnId="{388F04EA-54ED-4311-9B5C-04BB40F5E862}">
      <dgm:prSet/>
      <dgm:spPr/>
      <dgm:t>
        <a:bodyPr/>
        <a:lstStyle/>
        <a:p>
          <a:endParaRPr lang="en-US"/>
        </a:p>
      </dgm:t>
    </dgm:pt>
    <dgm:pt modelId="{B3BA53EB-FA4A-4B16-BE94-09C6A48FA457}" type="sibTrans" cxnId="{388F04EA-54ED-4311-9B5C-04BB40F5E862}">
      <dgm:prSet/>
      <dgm:spPr/>
      <dgm:t>
        <a:bodyPr/>
        <a:lstStyle/>
        <a:p>
          <a:endParaRPr lang="en-US"/>
        </a:p>
      </dgm:t>
    </dgm:pt>
    <dgm:pt modelId="{7EFE53C5-A78A-4633-81D8-8810641A3431}">
      <dgm:prSet phldrT="[Text]" custT="1"/>
      <dgm:spPr/>
      <dgm:t>
        <a:bodyPr/>
        <a:lstStyle/>
        <a:p>
          <a:r>
            <a:rPr lang="ro-RO" sz="1600" b="1" dirty="0" smtClean="0"/>
            <a:t>Permisive</a:t>
          </a:r>
          <a:endParaRPr lang="en-US" sz="1600" b="1" dirty="0"/>
        </a:p>
      </dgm:t>
    </dgm:pt>
    <dgm:pt modelId="{9E618130-D24D-4CBB-9718-D9461E5BF873}" type="parTrans" cxnId="{4BA0E16F-4434-4DD5-9579-696E57917E52}">
      <dgm:prSet/>
      <dgm:spPr/>
      <dgm:t>
        <a:bodyPr/>
        <a:lstStyle/>
        <a:p>
          <a:endParaRPr lang="en-US"/>
        </a:p>
      </dgm:t>
    </dgm:pt>
    <dgm:pt modelId="{954175DF-79E7-4614-8E57-F08B9564F153}" type="sibTrans" cxnId="{4BA0E16F-4434-4DD5-9579-696E57917E52}">
      <dgm:prSet/>
      <dgm:spPr/>
      <dgm:t>
        <a:bodyPr/>
        <a:lstStyle/>
        <a:p>
          <a:endParaRPr lang="en-US"/>
        </a:p>
      </dgm:t>
    </dgm:pt>
    <dgm:pt modelId="{6A1FC166-1982-4559-B06E-22A35076FE14}">
      <dgm:prSet phldrT="[Text]" custT="1"/>
      <dgm:spPr/>
      <dgm:t>
        <a:bodyPr/>
        <a:lstStyle/>
        <a:p>
          <a:pPr algn="l"/>
          <a:r>
            <a:rPr lang="ro-RO" sz="1600" b="1" dirty="0" smtClean="0"/>
            <a:t>Text</a:t>
          </a:r>
          <a:r>
            <a:rPr lang="ro-RO" sz="1600" dirty="0" smtClean="0"/>
            <a:t> - GFDL</a:t>
          </a:r>
          <a:endParaRPr lang="en-US" sz="1600" dirty="0"/>
        </a:p>
      </dgm:t>
    </dgm:pt>
    <dgm:pt modelId="{A778D277-A1EB-4C9C-98BA-02A5BE01992F}" type="parTrans" cxnId="{1BAEB975-063A-4797-9A72-23631E8786B0}">
      <dgm:prSet/>
      <dgm:spPr/>
      <dgm:t>
        <a:bodyPr/>
        <a:lstStyle/>
        <a:p>
          <a:endParaRPr lang="en-US"/>
        </a:p>
      </dgm:t>
    </dgm:pt>
    <dgm:pt modelId="{87FA0D2F-0043-43AE-A7F3-4245F4E9FD71}" type="sibTrans" cxnId="{1BAEB975-063A-4797-9A72-23631E8786B0}">
      <dgm:prSet/>
      <dgm:spPr/>
      <dgm:t>
        <a:bodyPr/>
        <a:lstStyle/>
        <a:p>
          <a:endParaRPr lang="en-US"/>
        </a:p>
      </dgm:t>
    </dgm:pt>
    <dgm:pt modelId="{EEEA2A69-B4F9-45B7-8FBF-2EF7D98B0E40}">
      <dgm:prSet phldrT="[Text]" custT="1"/>
      <dgm:spPr/>
      <dgm:t>
        <a:bodyPr/>
        <a:lstStyle/>
        <a:p>
          <a:r>
            <a:rPr lang="ro-RO" sz="1600" b="1" dirty="0" smtClean="0"/>
            <a:t>Mai puțin restrictive </a:t>
          </a:r>
          <a:r>
            <a:rPr lang="ro-RO" sz="1600" b="0" dirty="0" smtClean="0"/>
            <a:t>(copyleft limitat)</a:t>
          </a:r>
          <a:endParaRPr lang="en-US" sz="1600" b="0" dirty="0"/>
        </a:p>
      </dgm:t>
    </dgm:pt>
    <dgm:pt modelId="{E2B4760E-9BD1-41C7-9552-04A2092D835B}" type="parTrans" cxnId="{554BC244-8FF4-4416-99D5-7F117932F797}">
      <dgm:prSet/>
      <dgm:spPr/>
      <dgm:t>
        <a:bodyPr/>
        <a:lstStyle/>
        <a:p>
          <a:endParaRPr lang="en-US"/>
        </a:p>
      </dgm:t>
    </dgm:pt>
    <dgm:pt modelId="{7087E576-806A-4EDB-9503-9EFDD0BBCF70}" type="sibTrans" cxnId="{554BC244-8FF4-4416-99D5-7F117932F797}">
      <dgm:prSet/>
      <dgm:spPr/>
      <dgm:t>
        <a:bodyPr/>
        <a:lstStyle/>
        <a:p>
          <a:endParaRPr lang="en-US"/>
        </a:p>
      </dgm:t>
    </dgm:pt>
    <dgm:pt modelId="{88AFE385-03D6-430A-8E9B-49159D8F04B5}">
      <dgm:prSet phldrT="[Text]" custT="1"/>
      <dgm:spPr/>
      <dgm:t>
        <a:bodyPr/>
        <a:lstStyle/>
        <a:p>
          <a:r>
            <a:rPr lang="ro-RO" sz="1800" smtClean="0">
              <a:effectLst>
                <a:outerShdw blurRad="38100" dist="38100" dir="2700000" algn="tl">
                  <a:srgbClr val="000000">
                    <a:alpha val="43137"/>
                  </a:srgbClr>
                </a:outerShdw>
              </a:effectLst>
            </a:rPr>
            <a:t>Scop</a:t>
          </a:r>
          <a:endParaRPr lang="en-US" sz="1800" dirty="0">
            <a:effectLst>
              <a:outerShdw blurRad="38100" dist="38100" dir="2700000" algn="tl">
                <a:srgbClr val="000000">
                  <a:alpha val="43137"/>
                </a:srgbClr>
              </a:outerShdw>
            </a:effectLst>
          </a:endParaRPr>
        </a:p>
      </dgm:t>
    </dgm:pt>
    <dgm:pt modelId="{5B4BA6FB-2F3A-41F0-B499-F0166E5C15C2}" type="parTrans" cxnId="{2D633084-59C3-4C04-BAFF-C9D0F5FD5548}">
      <dgm:prSet/>
      <dgm:spPr/>
      <dgm:t>
        <a:bodyPr/>
        <a:lstStyle/>
        <a:p>
          <a:endParaRPr lang="en-US"/>
        </a:p>
      </dgm:t>
    </dgm:pt>
    <dgm:pt modelId="{72735123-E895-450A-8B64-9706314436F4}" type="sibTrans" cxnId="{2D633084-59C3-4C04-BAFF-C9D0F5FD5548}">
      <dgm:prSet/>
      <dgm:spPr/>
      <dgm:t>
        <a:bodyPr/>
        <a:lstStyle/>
        <a:p>
          <a:endParaRPr lang="en-US"/>
        </a:p>
      </dgm:t>
    </dgm:pt>
    <dgm:pt modelId="{2B2F50BC-5B63-4FB9-9B29-F5A6D4864FA1}">
      <dgm:prSet phldrT="[Text]" custT="1"/>
      <dgm:spPr/>
      <dgm:t>
        <a:bodyPr/>
        <a:lstStyle/>
        <a:p>
          <a:r>
            <a:rPr lang="ro-RO" sz="1600" b="1" dirty="0" smtClean="0">
              <a:effectLst/>
            </a:rPr>
            <a:t>Free</a:t>
          </a:r>
          <a:endParaRPr lang="en-US" sz="1600" b="1" dirty="0">
            <a:effectLst/>
          </a:endParaRPr>
        </a:p>
      </dgm:t>
    </dgm:pt>
    <dgm:pt modelId="{9FA4CE88-16F6-4D1F-9EB2-2381BB16FEF0}" type="parTrans" cxnId="{DC116E49-06A3-4779-9990-26284296181B}">
      <dgm:prSet/>
      <dgm:spPr/>
      <dgm:t>
        <a:bodyPr/>
        <a:lstStyle/>
        <a:p>
          <a:endParaRPr lang="en-US"/>
        </a:p>
      </dgm:t>
    </dgm:pt>
    <dgm:pt modelId="{3542D89B-99DB-488E-9EAF-B618C3D6EAFF}" type="sibTrans" cxnId="{DC116E49-06A3-4779-9990-26284296181B}">
      <dgm:prSet/>
      <dgm:spPr/>
      <dgm:t>
        <a:bodyPr/>
        <a:lstStyle/>
        <a:p>
          <a:endParaRPr lang="en-US"/>
        </a:p>
      </dgm:t>
    </dgm:pt>
    <dgm:pt modelId="{43F2F43F-6DE3-42D6-9C17-337A00B6A404}">
      <dgm:prSet phldrT="[Text]" custT="1"/>
      <dgm:spPr/>
      <dgm:t>
        <a:bodyPr/>
        <a:lstStyle/>
        <a:p>
          <a:r>
            <a:rPr lang="ro-RO" sz="1600" b="1" dirty="0" smtClean="0">
              <a:effectLst/>
            </a:rPr>
            <a:t>Open Source </a:t>
          </a:r>
          <a:endParaRPr lang="en-US" sz="1600" b="1" dirty="0">
            <a:effectLst/>
          </a:endParaRPr>
        </a:p>
      </dgm:t>
    </dgm:pt>
    <dgm:pt modelId="{EABA6B7F-9BDE-4F97-8396-F26437DBF20A}" type="parTrans" cxnId="{EBEF0386-B13A-4850-9A88-7AC76D6847CA}">
      <dgm:prSet/>
      <dgm:spPr/>
      <dgm:t>
        <a:bodyPr/>
        <a:lstStyle/>
        <a:p>
          <a:endParaRPr lang="en-US"/>
        </a:p>
      </dgm:t>
    </dgm:pt>
    <dgm:pt modelId="{2F5D2A18-0866-4391-BB65-F0D4B343F69F}" type="sibTrans" cxnId="{EBEF0386-B13A-4850-9A88-7AC76D6847CA}">
      <dgm:prSet/>
      <dgm:spPr/>
      <dgm:t>
        <a:bodyPr/>
        <a:lstStyle/>
        <a:p>
          <a:endParaRPr lang="en-US"/>
        </a:p>
      </dgm:t>
    </dgm:pt>
    <dgm:pt modelId="{815D7D1D-9212-470E-9254-5DE8D1739630}">
      <dgm:prSet phldrT="[Text]" custT="1"/>
      <dgm:spPr/>
      <dgm:t>
        <a:bodyPr/>
        <a:lstStyle/>
        <a:p>
          <a:r>
            <a:rPr lang="ro-RO" sz="1600" b="1" dirty="0" smtClean="0">
              <a:effectLst/>
            </a:rPr>
            <a:t>Comerciale</a:t>
          </a:r>
          <a:endParaRPr lang="en-US" sz="1600" b="1" dirty="0">
            <a:effectLst/>
          </a:endParaRPr>
        </a:p>
      </dgm:t>
    </dgm:pt>
    <dgm:pt modelId="{53829EB7-65C8-4BD0-B21E-868E35B14F9C}" type="parTrans" cxnId="{416067EB-8E79-467A-BB7B-92A771B68E2C}">
      <dgm:prSet/>
      <dgm:spPr/>
      <dgm:t>
        <a:bodyPr/>
        <a:lstStyle/>
        <a:p>
          <a:endParaRPr lang="en-US"/>
        </a:p>
      </dgm:t>
    </dgm:pt>
    <dgm:pt modelId="{3B305072-B4AA-4089-9FBC-E33C728541D1}" type="sibTrans" cxnId="{416067EB-8E79-467A-BB7B-92A771B68E2C}">
      <dgm:prSet/>
      <dgm:spPr/>
      <dgm:t>
        <a:bodyPr/>
        <a:lstStyle/>
        <a:p>
          <a:endParaRPr lang="en-US"/>
        </a:p>
      </dgm:t>
    </dgm:pt>
    <dgm:pt modelId="{E40692D4-F1F1-444B-8652-AA4A23F519D5}">
      <dgm:prSet phldrT="[Text]" custT="1"/>
      <dgm:spPr/>
      <dgm:t>
        <a:bodyPr/>
        <a:lstStyle/>
        <a:p>
          <a:pPr algn="l"/>
          <a:r>
            <a:rPr lang="ro-RO" sz="1600" b="1" dirty="0" smtClean="0"/>
            <a:t>Font </a:t>
          </a:r>
          <a:r>
            <a:rPr lang="ro-RO" sz="1600" b="0" dirty="0" smtClean="0"/>
            <a:t>- OFL</a:t>
          </a:r>
          <a:endParaRPr lang="en-US" sz="1600" b="0" dirty="0"/>
        </a:p>
      </dgm:t>
    </dgm:pt>
    <dgm:pt modelId="{B8E441D1-5AFD-480F-8889-88264AB3FC44}" type="sibTrans" cxnId="{1250260A-C138-4D87-8182-20B433584505}">
      <dgm:prSet/>
      <dgm:spPr/>
      <dgm:t>
        <a:bodyPr/>
        <a:lstStyle/>
        <a:p>
          <a:endParaRPr lang="en-US"/>
        </a:p>
      </dgm:t>
    </dgm:pt>
    <dgm:pt modelId="{42BFACDA-88B1-4C82-A052-01E3BB0F8ABD}" type="parTrans" cxnId="{1250260A-C138-4D87-8182-20B433584505}">
      <dgm:prSet/>
      <dgm:spPr/>
      <dgm:t>
        <a:bodyPr/>
        <a:lstStyle/>
        <a:p>
          <a:endParaRPr lang="en-US"/>
        </a:p>
      </dgm:t>
    </dgm:pt>
    <dgm:pt modelId="{A163F549-D577-4A33-90CF-4654025673BB}">
      <dgm:prSet phldrT="[Text]" custT="1"/>
      <dgm:spPr/>
      <dgm:t>
        <a:bodyPr/>
        <a:lstStyle/>
        <a:p>
          <a:pPr algn="l"/>
          <a:r>
            <a:rPr lang="ro-RO" sz="1600" b="1" dirty="0" smtClean="0"/>
            <a:t>Baze de date </a:t>
          </a:r>
          <a:r>
            <a:rPr lang="ro-RO" sz="1600" b="0" dirty="0" smtClean="0"/>
            <a:t>- </a:t>
          </a:r>
          <a:r>
            <a:rPr lang="en-US" sz="1600" b="0" i="0" dirty="0" err="1" smtClean="0"/>
            <a:t>ODbL</a:t>
          </a:r>
          <a:endParaRPr lang="en-US" sz="1600" b="1" dirty="0"/>
        </a:p>
      </dgm:t>
    </dgm:pt>
    <dgm:pt modelId="{89AF0EEC-BFD9-4C58-8D14-D01784DD52EC}" type="parTrans" cxnId="{22AD1924-F216-4FC9-95B0-5A31A36CB47E}">
      <dgm:prSet/>
      <dgm:spPr/>
    </dgm:pt>
    <dgm:pt modelId="{E9B6786D-1334-4678-806A-E81FEB789B26}" type="sibTrans" cxnId="{22AD1924-F216-4FC9-95B0-5A31A36CB47E}">
      <dgm:prSet/>
      <dgm:spPr/>
    </dgm:pt>
    <dgm:pt modelId="{7C88D469-EB83-4455-B49A-453F46A2018B}">
      <dgm:prSet phldrT="[Text]" custT="1"/>
      <dgm:spPr/>
      <dgm:t>
        <a:bodyPr/>
        <a:lstStyle/>
        <a:p>
          <a:pPr algn="l"/>
          <a:r>
            <a:rPr lang="ro-RO" sz="1600" b="1" dirty="0" smtClean="0"/>
            <a:t>Hardware </a:t>
          </a:r>
          <a:r>
            <a:rPr lang="ro-RO" sz="1600" b="0" dirty="0" smtClean="0"/>
            <a:t>- OHL</a:t>
          </a:r>
          <a:endParaRPr lang="en-US" sz="1600" b="0" dirty="0"/>
        </a:p>
      </dgm:t>
    </dgm:pt>
    <dgm:pt modelId="{F6437980-251A-4701-B012-4074957AF41F}" type="parTrans" cxnId="{92D476C5-16AF-4E5C-97AC-223F20E4CC92}">
      <dgm:prSet/>
      <dgm:spPr/>
    </dgm:pt>
    <dgm:pt modelId="{2614EE72-C0D1-4A33-A8DF-5D89E0F36EF6}" type="sibTrans" cxnId="{92D476C5-16AF-4E5C-97AC-223F20E4CC92}">
      <dgm:prSet/>
      <dgm:spPr/>
    </dgm:pt>
    <dgm:pt modelId="{123443A3-F244-462F-BD0D-1AE76C866371}" type="pres">
      <dgm:prSet presAssocID="{3AE87C46-284D-4906-9014-4BE0A3A693A3}" presName="Name0" presStyleCnt="0">
        <dgm:presLayoutVars>
          <dgm:dir/>
          <dgm:animLvl val="lvl"/>
          <dgm:resizeHandles val="exact"/>
        </dgm:presLayoutVars>
      </dgm:prSet>
      <dgm:spPr/>
      <dgm:t>
        <a:bodyPr/>
        <a:lstStyle/>
        <a:p>
          <a:endParaRPr lang="en-US"/>
        </a:p>
      </dgm:t>
    </dgm:pt>
    <dgm:pt modelId="{2A8DD082-3B02-4165-94E2-EB8F2590094C}" type="pres">
      <dgm:prSet presAssocID="{CAF2B1F0-8971-4D75-9C68-ECF1421A02C9}" presName="linNode" presStyleCnt="0"/>
      <dgm:spPr/>
    </dgm:pt>
    <dgm:pt modelId="{4209827B-45D9-4142-95D9-13DFCD79B646}" type="pres">
      <dgm:prSet presAssocID="{CAF2B1F0-8971-4D75-9C68-ECF1421A02C9}" presName="parentText" presStyleLbl="node1" presStyleIdx="0" presStyleCnt="3" custScaleX="89874">
        <dgm:presLayoutVars>
          <dgm:chMax val="1"/>
          <dgm:bulletEnabled val="1"/>
        </dgm:presLayoutVars>
      </dgm:prSet>
      <dgm:spPr/>
      <dgm:t>
        <a:bodyPr/>
        <a:lstStyle/>
        <a:p>
          <a:endParaRPr lang="en-US"/>
        </a:p>
      </dgm:t>
    </dgm:pt>
    <dgm:pt modelId="{F214D65C-E227-463E-8DED-21A015390374}" type="pres">
      <dgm:prSet presAssocID="{CAF2B1F0-8971-4D75-9C68-ECF1421A02C9}" presName="descendantText" presStyleLbl="alignAccFollowNode1" presStyleIdx="0" presStyleCnt="3" custScaleX="83052" custLinFactNeighborX="-9356">
        <dgm:presLayoutVars>
          <dgm:bulletEnabled val="1"/>
        </dgm:presLayoutVars>
      </dgm:prSet>
      <dgm:spPr/>
      <dgm:t>
        <a:bodyPr/>
        <a:lstStyle/>
        <a:p>
          <a:endParaRPr lang="en-US"/>
        </a:p>
      </dgm:t>
    </dgm:pt>
    <dgm:pt modelId="{778F714D-1FF9-47E2-A056-EE19212E727F}" type="pres">
      <dgm:prSet presAssocID="{A8B106AF-BD50-49E2-A1C3-F73E5F8E50AC}" presName="sp" presStyleCnt="0"/>
      <dgm:spPr/>
    </dgm:pt>
    <dgm:pt modelId="{33980705-C864-4BC7-BDCA-2C36658C9EAF}" type="pres">
      <dgm:prSet presAssocID="{88AFE385-03D6-430A-8E9B-49159D8F04B5}" presName="linNode" presStyleCnt="0"/>
      <dgm:spPr/>
    </dgm:pt>
    <dgm:pt modelId="{6C3B6E80-D919-46D1-B77D-6231F166E264}" type="pres">
      <dgm:prSet presAssocID="{88AFE385-03D6-430A-8E9B-49159D8F04B5}" presName="parentText" presStyleLbl="node1" presStyleIdx="1" presStyleCnt="3" custScaleX="89873">
        <dgm:presLayoutVars>
          <dgm:chMax val="1"/>
          <dgm:bulletEnabled val="1"/>
        </dgm:presLayoutVars>
      </dgm:prSet>
      <dgm:spPr/>
      <dgm:t>
        <a:bodyPr/>
        <a:lstStyle/>
        <a:p>
          <a:endParaRPr lang="en-US"/>
        </a:p>
      </dgm:t>
    </dgm:pt>
    <dgm:pt modelId="{EE69119A-F8D3-4EBA-9770-64B96DC0CD89}" type="pres">
      <dgm:prSet presAssocID="{88AFE385-03D6-430A-8E9B-49159D8F04B5}" presName="descendantText" presStyleLbl="alignAccFollowNode1" presStyleIdx="1" presStyleCnt="3" custScaleX="83055" custScaleY="124121" custLinFactNeighborX="-9356">
        <dgm:presLayoutVars>
          <dgm:bulletEnabled val="1"/>
        </dgm:presLayoutVars>
      </dgm:prSet>
      <dgm:spPr/>
      <dgm:t>
        <a:bodyPr/>
        <a:lstStyle/>
        <a:p>
          <a:endParaRPr lang="en-US"/>
        </a:p>
      </dgm:t>
    </dgm:pt>
    <dgm:pt modelId="{D67C4010-BE24-405F-A452-DE3CE9CE48FB}" type="pres">
      <dgm:prSet presAssocID="{72735123-E895-450A-8B64-9706314436F4}" presName="sp" presStyleCnt="0"/>
      <dgm:spPr/>
    </dgm:pt>
    <dgm:pt modelId="{CC969CF7-624C-4C26-A74A-499C12870318}" type="pres">
      <dgm:prSet presAssocID="{43D480D3-CD59-4E0D-A137-02DF2A5BEE82}" presName="linNode" presStyleCnt="0"/>
      <dgm:spPr/>
    </dgm:pt>
    <dgm:pt modelId="{741914E7-14B2-4095-B824-CA94F1787DF1}" type="pres">
      <dgm:prSet presAssocID="{43D480D3-CD59-4E0D-A137-02DF2A5BEE82}" presName="parentText" presStyleLbl="node1" presStyleIdx="2" presStyleCnt="3" custScaleX="89874">
        <dgm:presLayoutVars>
          <dgm:chMax val="1"/>
          <dgm:bulletEnabled val="1"/>
        </dgm:presLayoutVars>
      </dgm:prSet>
      <dgm:spPr/>
      <dgm:t>
        <a:bodyPr/>
        <a:lstStyle/>
        <a:p>
          <a:endParaRPr lang="en-US"/>
        </a:p>
      </dgm:t>
    </dgm:pt>
    <dgm:pt modelId="{8B7D95E5-357C-4CD3-A2BB-123A0508923E}" type="pres">
      <dgm:prSet presAssocID="{43D480D3-CD59-4E0D-A137-02DF2A5BEE82}" presName="descendantText" presStyleLbl="alignAccFollowNode1" presStyleIdx="2" presStyleCnt="3" custScaleX="83052" custLinFactNeighborX="-9356">
        <dgm:presLayoutVars>
          <dgm:bulletEnabled val="1"/>
        </dgm:presLayoutVars>
      </dgm:prSet>
      <dgm:spPr/>
      <dgm:t>
        <a:bodyPr/>
        <a:lstStyle/>
        <a:p>
          <a:endParaRPr lang="en-US"/>
        </a:p>
      </dgm:t>
    </dgm:pt>
  </dgm:ptLst>
  <dgm:cxnLst>
    <dgm:cxn modelId="{554BC244-8FF4-4416-99D5-7F117932F797}" srcId="{43D480D3-CD59-4E0D-A137-02DF2A5BEE82}" destId="{EEEA2A69-B4F9-45B7-8FBF-2EF7D98B0E40}" srcOrd="1" destOrd="0" parTransId="{E2B4760E-9BD1-41C7-9552-04A2092D835B}" sibTransId="{7087E576-806A-4EDB-9503-9EFDD0BBCF70}"/>
    <dgm:cxn modelId="{4BA0E16F-4434-4DD5-9579-696E57917E52}" srcId="{43D480D3-CD59-4E0D-A137-02DF2A5BEE82}" destId="{7EFE53C5-A78A-4633-81D8-8810641A3431}" srcOrd="2" destOrd="0" parTransId="{9E618130-D24D-4CBB-9718-D9461E5BF873}" sibTransId="{954175DF-79E7-4614-8E57-F08B9564F153}"/>
    <dgm:cxn modelId="{CE11F1E1-1396-42D0-86D3-3C4CDE62B52A}" type="presOf" srcId="{2B2F50BC-5B63-4FB9-9B29-F5A6D4864FA1}" destId="{F214D65C-E227-463E-8DED-21A015390374}" srcOrd="0" destOrd="0" presId="urn:microsoft.com/office/officeart/2005/8/layout/vList5"/>
    <dgm:cxn modelId="{A7F433DE-68C6-4E28-899C-6DC175A6F3BD}" type="presOf" srcId="{7C88D469-EB83-4455-B49A-453F46A2018B}" destId="{EE69119A-F8D3-4EBA-9770-64B96DC0CD89}" srcOrd="0" destOrd="4" presId="urn:microsoft.com/office/officeart/2005/8/layout/vList5"/>
    <dgm:cxn modelId="{F42CAA30-1F94-4F66-8DD7-4F84A1B475A7}" type="presOf" srcId="{6965F4F3-2F2C-4CD0-9DD8-2BBAB2B4D802}" destId="{EE69119A-F8D3-4EBA-9770-64B96DC0CD89}" srcOrd="0" destOrd="0" presId="urn:microsoft.com/office/officeart/2005/8/layout/vList5"/>
    <dgm:cxn modelId="{22AD1924-F216-4FC9-95B0-5A31A36CB47E}" srcId="{88AFE385-03D6-430A-8E9B-49159D8F04B5}" destId="{A163F549-D577-4A33-90CF-4654025673BB}" srcOrd="3" destOrd="0" parTransId="{89AF0EEC-BFD9-4C58-8D14-D01784DD52EC}" sibTransId="{E9B6786D-1334-4678-806A-E81FEB789B26}"/>
    <dgm:cxn modelId="{37AFDD2B-8E79-43F7-9CDB-BF12185CA757}" type="presOf" srcId="{C56B5074-FF00-41C3-98B5-9694E9DD240F}" destId="{8B7D95E5-357C-4CD3-A2BB-123A0508923E}" srcOrd="0" destOrd="0" presId="urn:microsoft.com/office/officeart/2005/8/layout/vList5"/>
    <dgm:cxn modelId="{2A184047-5BFC-4A0B-AACB-7D51F66100F3}" type="presOf" srcId="{3AE87C46-284D-4906-9014-4BE0A3A693A3}" destId="{123443A3-F244-462F-BD0D-1AE76C866371}" srcOrd="0" destOrd="0" presId="urn:microsoft.com/office/officeart/2005/8/layout/vList5"/>
    <dgm:cxn modelId="{BDD29FE3-4FF5-41CD-ABE4-4ADB4CC3C803}" type="presOf" srcId="{815D7D1D-9212-470E-9254-5DE8D1739630}" destId="{F214D65C-E227-463E-8DED-21A015390374}" srcOrd="0" destOrd="2" presId="urn:microsoft.com/office/officeart/2005/8/layout/vList5"/>
    <dgm:cxn modelId="{388F04EA-54ED-4311-9B5C-04BB40F5E862}" srcId="{43D480D3-CD59-4E0D-A137-02DF2A5BEE82}" destId="{C56B5074-FF00-41C3-98B5-9694E9DD240F}" srcOrd="0" destOrd="0" parTransId="{B2704E65-6629-4684-9684-AF78DD6EED5B}" sibTransId="{B3BA53EB-FA4A-4B16-BE94-09C6A48FA457}"/>
    <dgm:cxn modelId="{416067EB-8E79-467A-BB7B-92A771B68E2C}" srcId="{CAF2B1F0-8971-4D75-9C68-ECF1421A02C9}" destId="{815D7D1D-9212-470E-9254-5DE8D1739630}" srcOrd="2" destOrd="0" parTransId="{53829EB7-65C8-4BD0-B21E-868E35B14F9C}" sibTransId="{3B305072-B4AA-4089-9FBC-E33C728541D1}"/>
    <dgm:cxn modelId="{897D62D8-DEA2-46E5-9D42-C59AFDC3DE47}" type="presOf" srcId="{7EFE53C5-A78A-4633-81D8-8810641A3431}" destId="{8B7D95E5-357C-4CD3-A2BB-123A0508923E}" srcOrd="0" destOrd="2" presId="urn:microsoft.com/office/officeart/2005/8/layout/vList5"/>
    <dgm:cxn modelId="{9D8F5D4B-DB15-452D-9639-216E0B704009}" type="presOf" srcId="{A163F549-D577-4A33-90CF-4654025673BB}" destId="{EE69119A-F8D3-4EBA-9770-64B96DC0CD89}" srcOrd="0" destOrd="3" presId="urn:microsoft.com/office/officeart/2005/8/layout/vList5"/>
    <dgm:cxn modelId="{CB02D048-0AF2-4F52-BC56-DD839F0B8953}" type="presOf" srcId="{CAF2B1F0-8971-4D75-9C68-ECF1421A02C9}" destId="{4209827B-45D9-4142-95D9-13DFCD79B646}" srcOrd="0" destOrd="0" presId="urn:microsoft.com/office/officeart/2005/8/layout/vList5"/>
    <dgm:cxn modelId="{92D476C5-16AF-4E5C-97AC-223F20E4CC92}" srcId="{88AFE385-03D6-430A-8E9B-49159D8F04B5}" destId="{7C88D469-EB83-4455-B49A-453F46A2018B}" srcOrd="4" destOrd="0" parTransId="{F6437980-251A-4701-B012-4074957AF41F}" sibTransId="{2614EE72-C0D1-4A33-A8DF-5D89E0F36EF6}"/>
    <dgm:cxn modelId="{EBEF0386-B13A-4850-9A88-7AC76D6847CA}" srcId="{CAF2B1F0-8971-4D75-9C68-ECF1421A02C9}" destId="{43F2F43F-6DE3-42D6-9C17-337A00B6A404}" srcOrd="1" destOrd="0" parTransId="{EABA6B7F-9BDE-4F97-8396-F26437DBF20A}" sibTransId="{2F5D2A18-0866-4391-BB65-F0D4B343F69F}"/>
    <dgm:cxn modelId="{948F0E45-774B-4073-A0D8-5FE7829B7F15}" type="presOf" srcId="{EEEA2A69-B4F9-45B7-8FBF-2EF7D98B0E40}" destId="{8B7D95E5-357C-4CD3-A2BB-123A0508923E}" srcOrd="0" destOrd="1" presId="urn:microsoft.com/office/officeart/2005/8/layout/vList5"/>
    <dgm:cxn modelId="{1250260A-C138-4D87-8182-20B433584505}" srcId="{88AFE385-03D6-430A-8E9B-49159D8F04B5}" destId="{E40692D4-F1F1-444B-8652-AA4A23F519D5}" srcOrd="2" destOrd="0" parTransId="{42BFACDA-88B1-4C82-A052-01E3BB0F8ABD}" sibTransId="{B8E441D1-5AFD-480F-8889-88264AB3FC44}"/>
    <dgm:cxn modelId="{1A635A81-6ABC-47F0-8584-6C8304E27CA3}" type="presOf" srcId="{43D480D3-CD59-4E0D-A137-02DF2A5BEE82}" destId="{741914E7-14B2-4095-B824-CA94F1787DF1}" srcOrd="0" destOrd="0" presId="urn:microsoft.com/office/officeart/2005/8/layout/vList5"/>
    <dgm:cxn modelId="{8B8ADCFF-D3F6-4303-B661-03176E029988}" type="presOf" srcId="{43F2F43F-6DE3-42D6-9C17-337A00B6A404}" destId="{F214D65C-E227-463E-8DED-21A015390374}" srcOrd="0" destOrd="1" presId="urn:microsoft.com/office/officeart/2005/8/layout/vList5"/>
    <dgm:cxn modelId="{3C143B32-C100-4D94-9927-C6E22EC2DCB6}" type="presOf" srcId="{6A1FC166-1982-4559-B06E-22A35076FE14}" destId="{EE69119A-F8D3-4EBA-9770-64B96DC0CD89}" srcOrd="0" destOrd="1" presId="urn:microsoft.com/office/officeart/2005/8/layout/vList5"/>
    <dgm:cxn modelId="{50C1056E-F135-4AE9-83AF-37A6BF317F1C}" type="presOf" srcId="{E40692D4-F1F1-444B-8652-AA4A23F519D5}" destId="{EE69119A-F8D3-4EBA-9770-64B96DC0CD89}" srcOrd="0" destOrd="2" presId="urn:microsoft.com/office/officeart/2005/8/layout/vList5"/>
    <dgm:cxn modelId="{B1937E3F-C2D3-48DE-BCA6-DEAD60347A57}" type="presOf" srcId="{88AFE385-03D6-430A-8E9B-49159D8F04B5}" destId="{6C3B6E80-D919-46D1-B77D-6231F166E264}" srcOrd="0" destOrd="0" presId="urn:microsoft.com/office/officeart/2005/8/layout/vList5"/>
    <dgm:cxn modelId="{1BAEB975-063A-4797-9A72-23631E8786B0}" srcId="{88AFE385-03D6-430A-8E9B-49159D8F04B5}" destId="{6A1FC166-1982-4559-B06E-22A35076FE14}" srcOrd="1" destOrd="0" parTransId="{A778D277-A1EB-4C9C-98BA-02A5BE01992F}" sibTransId="{87FA0D2F-0043-43AE-A7F3-4245F4E9FD71}"/>
    <dgm:cxn modelId="{44169093-0B9B-48A7-AD2A-75EEEEBB1A3C}" srcId="{3AE87C46-284D-4906-9014-4BE0A3A693A3}" destId="{43D480D3-CD59-4E0D-A137-02DF2A5BEE82}" srcOrd="2" destOrd="0" parTransId="{1AE24A5B-BC39-4DA9-B0F2-95A1FACF8D4B}" sibTransId="{5E575ED9-C14D-4167-A222-2443E61D04FB}"/>
    <dgm:cxn modelId="{730B77AB-4452-4432-BFF3-9FB746B70988}" srcId="{3AE87C46-284D-4906-9014-4BE0A3A693A3}" destId="{CAF2B1F0-8971-4D75-9C68-ECF1421A02C9}" srcOrd="0" destOrd="0" parTransId="{E1242310-86C8-4DD4-8855-B3CA25162A85}" sibTransId="{A8B106AF-BD50-49E2-A1C3-F73E5F8E50AC}"/>
    <dgm:cxn modelId="{DC116E49-06A3-4779-9990-26284296181B}" srcId="{CAF2B1F0-8971-4D75-9C68-ECF1421A02C9}" destId="{2B2F50BC-5B63-4FB9-9B29-F5A6D4864FA1}" srcOrd="0" destOrd="0" parTransId="{9FA4CE88-16F6-4D1F-9EB2-2381BB16FEF0}" sibTransId="{3542D89B-99DB-488E-9EAF-B618C3D6EAFF}"/>
    <dgm:cxn modelId="{370B895B-0829-4403-8EA2-157D8FA8D0AF}" srcId="{88AFE385-03D6-430A-8E9B-49159D8F04B5}" destId="{6965F4F3-2F2C-4CD0-9DD8-2BBAB2B4D802}" srcOrd="0" destOrd="0" parTransId="{4C421547-4925-404D-8EF2-6FC13DD1F65A}" sibTransId="{241F26DE-35F9-4135-AA7B-68BBA5DDBA16}"/>
    <dgm:cxn modelId="{2D633084-59C3-4C04-BAFF-C9D0F5FD5548}" srcId="{3AE87C46-284D-4906-9014-4BE0A3A693A3}" destId="{88AFE385-03D6-430A-8E9B-49159D8F04B5}" srcOrd="1" destOrd="0" parTransId="{5B4BA6FB-2F3A-41F0-B499-F0166E5C15C2}" sibTransId="{72735123-E895-450A-8B64-9706314436F4}"/>
    <dgm:cxn modelId="{369CD0ED-035C-44DD-9D38-7DB29949DA17}" type="presParOf" srcId="{123443A3-F244-462F-BD0D-1AE76C866371}" destId="{2A8DD082-3B02-4165-94E2-EB8F2590094C}" srcOrd="0" destOrd="0" presId="urn:microsoft.com/office/officeart/2005/8/layout/vList5"/>
    <dgm:cxn modelId="{5DD81F34-E6F6-4336-9D70-2C789E393108}" type="presParOf" srcId="{2A8DD082-3B02-4165-94E2-EB8F2590094C}" destId="{4209827B-45D9-4142-95D9-13DFCD79B646}" srcOrd="0" destOrd="0" presId="urn:microsoft.com/office/officeart/2005/8/layout/vList5"/>
    <dgm:cxn modelId="{4E6046E3-183E-4C0D-9380-C4F5AC6568D6}" type="presParOf" srcId="{2A8DD082-3B02-4165-94E2-EB8F2590094C}" destId="{F214D65C-E227-463E-8DED-21A015390374}" srcOrd="1" destOrd="0" presId="urn:microsoft.com/office/officeart/2005/8/layout/vList5"/>
    <dgm:cxn modelId="{6D0B4A8F-0AB7-4508-A379-595E6573EFC3}" type="presParOf" srcId="{123443A3-F244-462F-BD0D-1AE76C866371}" destId="{778F714D-1FF9-47E2-A056-EE19212E727F}" srcOrd="1" destOrd="0" presId="urn:microsoft.com/office/officeart/2005/8/layout/vList5"/>
    <dgm:cxn modelId="{E6B60D50-F96C-46B2-8132-97711BF7E76C}" type="presParOf" srcId="{123443A3-F244-462F-BD0D-1AE76C866371}" destId="{33980705-C864-4BC7-BDCA-2C36658C9EAF}" srcOrd="2" destOrd="0" presId="urn:microsoft.com/office/officeart/2005/8/layout/vList5"/>
    <dgm:cxn modelId="{125AD6F0-E302-45A5-B89C-C03324E8160C}" type="presParOf" srcId="{33980705-C864-4BC7-BDCA-2C36658C9EAF}" destId="{6C3B6E80-D919-46D1-B77D-6231F166E264}" srcOrd="0" destOrd="0" presId="urn:microsoft.com/office/officeart/2005/8/layout/vList5"/>
    <dgm:cxn modelId="{1AEEF3EC-54C5-4AF0-8B1F-500AC2278D2F}" type="presParOf" srcId="{33980705-C864-4BC7-BDCA-2C36658C9EAF}" destId="{EE69119A-F8D3-4EBA-9770-64B96DC0CD89}" srcOrd="1" destOrd="0" presId="urn:microsoft.com/office/officeart/2005/8/layout/vList5"/>
    <dgm:cxn modelId="{6737C6C7-7542-4E44-9AD6-507221235480}" type="presParOf" srcId="{123443A3-F244-462F-BD0D-1AE76C866371}" destId="{D67C4010-BE24-405F-A452-DE3CE9CE48FB}" srcOrd="3" destOrd="0" presId="urn:microsoft.com/office/officeart/2005/8/layout/vList5"/>
    <dgm:cxn modelId="{DEF897FF-3EA3-425D-8E2A-6DBEB8E706BC}" type="presParOf" srcId="{123443A3-F244-462F-BD0D-1AE76C866371}" destId="{CC969CF7-624C-4C26-A74A-499C12870318}" srcOrd="4" destOrd="0" presId="urn:microsoft.com/office/officeart/2005/8/layout/vList5"/>
    <dgm:cxn modelId="{F25EDB6E-04B2-4E27-A0A2-2E897832A80C}" type="presParOf" srcId="{CC969CF7-624C-4C26-A74A-499C12870318}" destId="{741914E7-14B2-4095-B824-CA94F1787DF1}" srcOrd="0" destOrd="0" presId="urn:microsoft.com/office/officeart/2005/8/layout/vList5"/>
    <dgm:cxn modelId="{DAF5FC9C-7EF7-4838-9109-C7A861A86006}" type="presParOf" srcId="{CC969CF7-624C-4C26-A74A-499C12870318}" destId="{8B7D95E5-357C-4CD3-A2BB-123A0508923E}" srcOrd="1" destOrd="0" presId="urn:microsoft.com/office/officeart/2005/8/layout/vList5"/>
  </dgm:cxnLst>
  <dgm:bg/>
  <dgm:whole/>
</dgm:dataModel>
</file>

<file path=ppt/diagrams/data4.xml><?xml version="1.0" encoding="utf-8"?>
<dgm:dataModel xmlns:dgm="http://schemas.openxmlformats.org/drawingml/2006/diagram" xmlns:a="http://schemas.openxmlformats.org/drawingml/2006/main">
  <dgm:ptLst>
    <dgm:pt modelId="{3AE87C46-284D-4906-9014-4BE0A3A693A3}" type="doc">
      <dgm:prSet loTypeId="urn:microsoft.com/office/officeart/2005/8/layout/vList5" loCatId="list" qsTypeId="urn:microsoft.com/office/officeart/2005/8/quickstyle/simple3" qsCatId="simple" csTypeId="urn:microsoft.com/office/officeart/2005/8/colors/accent3_5" csCatId="accent3" phldr="1"/>
      <dgm:spPr/>
      <dgm:t>
        <a:bodyPr/>
        <a:lstStyle/>
        <a:p>
          <a:endParaRPr lang="en-US"/>
        </a:p>
      </dgm:t>
    </dgm:pt>
    <dgm:pt modelId="{D15A8DC2-A9EB-490E-AFF3-4E45E28CB80B}">
      <dgm:prSet phldrT="[Text]" custT="1"/>
      <dgm:spPr/>
      <dgm:t>
        <a:bodyPr/>
        <a:lstStyle/>
        <a:p>
          <a:r>
            <a:rPr lang="ro-RO" sz="1800" smtClean="0">
              <a:effectLst>
                <a:outerShdw blurRad="38100" dist="38100" dir="2700000" algn="tl">
                  <a:srgbClr val="000000">
                    <a:alpha val="43137"/>
                  </a:srgbClr>
                </a:outerShdw>
              </a:effectLst>
            </a:rPr>
            <a:t>Complexitate</a:t>
          </a:r>
          <a:endParaRPr lang="en-US" sz="1800" dirty="0">
            <a:effectLst>
              <a:outerShdw blurRad="38100" dist="38100" dir="2700000" algn="tl">
                <a:srgbClr val="000000">
                  <a:alpha val="43137"/>
                </a:srgbClr>
              </a:outerShdw>
            </a:effectLst>
          </a:endParaRPr>
        </a:p>
      </dgm:t>
    </dgm:pt>
    <dgm:pt modelId="{072F8510-847D-42F2-9C9E-E6ED6C18AA30}" type="parTrans" cxnId="{B1A48083-F9A9-4BE6-85BC-37A1FE327B8E}">
      <dgm:prSet/>
      <dgm:spPr/>
      <dgm:t>
        <a:bodyPr/>
        <a:lstStyle/>
        <a:p>
          <a:endParaRPr lang="en-US"/>
        </a:p>
      </dgm:t>
    </dgm:pt>
    <dgm:pt modelId="{5E796684-7292-44D7-AC4E-9AA2AB3360D1}" type="sibTrans" cxnId="{B1A48083-F9A9-4BE6-85BC-37A1FE327B8E}">
      <dgm:prSet/>
      <dgm:spPr/>
      <dgm:t>
        <a:bodyPr/>
        <a:lstStyle/>
        <a:p>
          <a:endParaRPr lang="en-US"/>
        </a:p>
      </dgm:t>
    </dgm:pt>
    <dgm:pt modelId="{CD6B0FE3-53F7-4078-9738-FB0DFE994EB2}">
      <dgm:prSet phldrT="[Text]" custT="1"/>
      <dgm:spPr/>
      <dgm:t>
        <a:bodyPr/>
        <a:lstStyle/>
        <a:p>
          <a:r>
            <a:rPr lang="ro-RO" sz="1600" b="1" dirty="0" smtClean="0"/>
            <a:t>Simplă</a:t>
          </a:r>
          <a:endParaRPr lang="en-US" sz="1600" b="1" dirty="0"/>
        </a:p>
      </dgm:t>
    </dgm:pt>
    <dgm:pt modelId="{19F7BFE7-B593-4A59-9830-71502F68494E}" type="parTrans" cxnId="{93D3691D-8779-4A5D-AF63-568C703372EF}">
      <dgm:prSet/>
      <dgm:spPr/>
      <dgm:t>
        <a:bodyPr/>
        <a:lstStyle/>
        <a:p>
          <a:endParaRPr lang="en-US"/>
        </a:p>
      </dgm:t>
    </dgm:pt>
    <dgm:pt modelId="{C9797007-981A-4904-ACF4-77AE1F54E519}" type="sibTrans" cxnId="{93D3691D-8779-4A5D-AF63-568C703372EF}">
      <dgm:prSet/>
      <dgm:spPr/>
      <dgm:t>
        <a:bodyPr/>
        <a:lstStyle/>
        <a:p>
          <a:endParaRPr lang="en-US"/>
        </a:p>
      </dgm:t>
    </dgm:pt>
    <dgm:pt modelId="{4024C2E1-6734-42D2-8EF5-1FA70F1785BB}">
      <dgm:prSet phldrT="[Text]" custT="1"/>
      <dgm:spPr/>
      <dgm:t>
        <a:bodyPr/>
        <a:lstStyle/>
        <a:p>
          <a:r>
            <a:rPr lang="ro-RO" sz="1600" b="1" dirty="0" smtClean="0"/>
            <a:t>Duală, Triplă</a:t>
          </a:r>
          <a:endParaRPr lang="en-US" sz="1600" b="1" dirty="0"/>
        </a:p>
      </dgm:t>
    </dgm:pt>
    <dgm:pt modelId="{93460CFF-C7A6-47F7-8796-74E73D3D4737}" type="parTrans" cxnId="{677EE45C-DFD9-416A-8681-E007DC15292F}">
      <dgm:prSet/>
      <dgm:spPr/>
      <dgm:t>
        <a:bodyPr/>
        <a:lstStyle/>
        <a:p>
          <a:endParaRPr lang="en-US"/>
        </a:p>
      </dgm:t>
    </dgm:pt>
    <dgm:pt modelId="{E4668103-5B76-4F04-A2DC-180A69B19E8D}" type="sibTrans" cxnId="{677EE45C-DFD9-416A-8681-E007DC15292F}">
      <dgm:prSet/>
      <dgm:spPr/>
      <dgm:t>
        <a:bodyPr/>
        <a:lstStyle/>
        <a:p>
          <a:endParaRPr lang="en-US"/>
        </a:p>
      </dgm:t>
    </dgm:pt>
    <dgm:pt modelId="{57D46D2F-D26F-49A1-9052-1EFC5F281922}">
      <dgm:prSet phldrT="[Text]" custT="1"/>
      <dgm:spPr/>
      <dgm:t>
        <a:bodyPr/>
        <a:lstStyle/>
        <a:p>
          <a:r>
            <a:rPr lang="ro-RO" sz="1600" b="1" dirty="0" smtClean="0"/>
            <a:t>Multiplă</a:t>
          </a:r>
          <a:endParaRPr lang="en-US" sz="1600" b="1" dirty="0"/>
        </a:p>
      </dgm:t>
    </dgm:pt>
    <dgm:pt modelId="{59A8C393-6C8C-4101-89C2-F0FA9FBD4FD0}" type="parTrans" cxnId="{67DABF3D-82AF-426F-90E1-70556DEDB2F4}">
      <dgm:prSet/>
      <dgm:spPr/>
      <dgm:t>
        <a:bodyPr/>
        <a:lstStyle/>
        <a:p>
          <a:endParaRPr lang="en-US"/>
        </a:p>
      </dgm:t>
    </dgm:pt>
    <dgm:pt modelId="{B21F0C30-14C0-49BC-96FB-6110655779C4}" type="sibTrans" cxnId="{67DABF3D-82AF-426F-90E1-70556DEDB2F4}">
      <dgm:prSet/>
      <dgm:spPr/>
      <dgm:t>
        <a:bodyPr/>
        <a:lstStyle/>
        <a:p>
          <a:endParaRPr lang="en-US"/>
        </a:p>
      </dgm:t>
    </dgm:pt>
    <dgm:pt modelId="{552D5D23-D23C-4510-8850-B861DDF26A98}">
      <dgm:prSet phldrT="[Text]" custT="1"/>
      <dgm:spPr/>
      <dgm:t>
        <a:bodyPr/>
        <a:lstStyle/>
        <a:p>
          <a:r>
            <a:rPr lang="ro-RO" sz="1600" b="1" dirty="0" smtClean="0"/>
            <a:t>Altă licență</a:t>
          </a:r>
          <a:endParaRPr lang="en-US" sz="1600" b="1" dirty="0"/>
        </a:p>
      </dgm:t>
    </dgm:pt>
    <dgm:pt modelId="{31B696E9-FD87-482E-A558-02B6726115F3}">
      <dgm:prSet phldrT="[Text]" custT="1"/>
      <dgm:spPr/>
      <dgm:t>
        <a:bodyPr/>
        <a:lstStyle/>
        <a:p>
          <a:r>
            <a:rPr lang="ro-RO" sz="1600" b="1" dirty="0" smtClean="0"/>
            <a:t>Globală</a:t>
          </a:r>
          <a:endParaRPr lang="en-US" sz="1600" b="1" dirty="0"/>
        </a:p>
      </dgm:t>
    </dgm:pt>
    <dgm:pt modelId="{5766B715-4ABB-42E1-B9B0-98ADAF5D2EBA}">
      <dgm:prSet phldrT="[Text]" custT="1"/>
      <dgm:spPr/>
      <dgm:t>
        <a:bodyPr/>
        <a:lstStyle/>
        <a:p>
          <a:r>
            <a:rPr lang="ro-RO" sz="1800" smtClean="0">
              <a:effectLst>
                <a:outerShdw blurRad="38100" dist="38100" dir="2700000" algn="tl">
                  <a:srgbClr val="000000">
                    <a:alpha val="43137"/>
                  </a:srgbClr>
                </a:outerShdw>
              </a:effectLst>
            </a:rPr>
            <a:t>Aplicabilitate</a:t>
          </a:r>
          <a:endParaRPr lang="en-US" sz="1800" dirty="0">
            <a:effectLst>
              <a:outerShdw blurRad="38100" dist="38100" dir="2700000" algn="tl">
                <a:srgbClr val="000000">
                  <a:alpha val="43137"/>
                </a:srgbClr>
              </a:outerShdw>
            </a:effectLst>
          </a:endParaRPr>
        </a:p>
      </dgm:t>
    </dgm:pt>
    <dgm:pt modelId="{07DEF5A6-2A5D-44FF-986A-742E504A86DC}" type="sibTrans" cxnId="{14FEDA13-CB67-4D23-A471-2C3D814BEC02}">
      <dgm:prSet/>
      <dgm:spPr/>
      <dgm:t>
        <a:bodyPr/>
        <a:lstStyle/>
        <a:p>
          <a:endParaRPr lang="en-US"/>
        </a:p>
      </dgm:t>
    </dgm:pt>
    <dgm:pt modelId="{4E3890EF-42C4-4E67-A86C-CD7454EF31CC}" type="parTrans" cxnId="{14FEDA13-CB67-4D23-A471-2C3D814BEC02}">
      <dgm:prSet/>
      <dgm:spPr/>
      <dgm:t>
        <a:bodyPr/>
        <a:lstStyle/>
        <a:p>
          <a:endParaRPr lang="en-US"/>
        </a:p>
      </dgm:t>
    </dgm:pt>
    <dgm:pt modelId="{E45F05B0-3B5E-4D76-8087-3093CE34EC9C}" type="sibTrans" cxnId="{A74524BA-33EE-4A41-A86C-C3F920D43D74}">
      <dgm:prSet/>
      <dgm:spPr/>
      <dgm:t>
        <a:bodyPr/>
        <a:lstStyle/>
        <a:p>
          <a:endParaRPr lang="en-US"/>
        </a:p>
      </dgm:t>
    </dgm:pt>
    <dgm:pt modelId="{E4A813A0-7DD1-42E6-9E74-3C2D46FD1F76}" type="parTrans" cxnId="{A74524BA-33EE-4A41-A86C-C3F920D43D74}">
      <dgm:prSet/>
      <dgm:spPr/>
      <dgm:t>
        <a:bodyPr/>
        <a:lstStyle/>
        <a:p>
          <a:endParaRPr lang="en-US"/>
        </a:p>
      </dgm:t>
    </dgm:pt>
    <dgm:pt modelId="{0ACE1787-E440-4FE2-8994-5B72FE5D6FC4}" type="sibTrans" cxnId="{7376A623-466C-4C52-B100-89D54C9E9C76}">
      <dgm:prSet/>
      <dgm:spPr/>
      <dgm:t>
        <a:bodyPr/>
        <a:lstStyle/>
        <a:p>
          <a:endParaRPr lang="en-US"/>
        </a:p>
      </dgm:t>
    </dgm:pt>
    <dgm:pt modelId="{5BA84EA3-C7CC-42C4-A280-6CA71AC44D93}" type="parTrans" cxnId="{7376A623-466C-4C52-B100-89D54C9E9C76}">
      <dgm:prSet/>
      <dgm:spPr/>
      <dgm:t>
        <a:bodyPr/>
        <a:lstStyle/>
        <a:p>
          <a:endParaRPr lang="en-US"/>
        </a:p>
      </dgm:t>
    </dgm:pt>
    <dgm:pt modelId="{0712B657-E830-4EA5-9D1A-AACEB118BB9B}">
      <dgm:prSet phldrT="[Text]" custT="1"/>
      <dgm:spPr/>
      <dgm:t>
        <a:bodyPr/>
        <a:lstStyle/>
        <a:p>
          <a:r>
            <a:rPr lang="ro-RO" sz="1800" smtClean="0">
              <a:effectLst>
                <a:outerShdw blurRad="38100" dist="38100" dir="2700000" algn="tl">
                  <a:srgbClr val="000000">
                    <a:alpha val="43137"/>
                  </a:srgbClr>
                </a:outerShdw>
              </a:effectLst>
            </a:rPr>
            <a:t>Alte criterii</a:t>
          </a:r>
          <a:endParaRPr lang="en-US" sz="1800" dirty="0">
            <a:effectLst>
              <a:outerShdw blurRad="38100" dist="38100" dir="2700000" algn="tl">
                <a:srgbClr val="000000">
                  <a:alpha val="43137"/>
                </a:srgbClr>
              </a:outerShdw>
            </a:effectLst>
          </a:endParaRPr>
        </a:p>
      </dgm:t>
    </dgm:pt>
    <dgm:pt modelId="{710001A7-42F8-4655-8D41-793E1DBB4642}" type="parTrans" cxnId="{5CFAE295-2394-4FA2-A88C-D825A84296E2}">
      <dgm:prSet/>
      <dgm:spPr/>
      <dgm:t>
        <a:bodyPr/>
        <a:lstStyle/>
        <a:p>
          <a:endParaRPr lang="en-US"/>
        </a:p>
      </dgm:t>
    </dgm:pt>
    <dgm:pt modelId="{6C9C97CA-7419-4828-B0E2-686CB5A0FF67}" type="sibTrans" cxnId="{5CFAE295-2394-4FA2-A88C-D825A84296E2}">
      <dgm:prSet/>
      <dgm:spPr/>
      <dgm:t>
        <a:bodyPr/>
        <a:lstStyle/>
        <a:p>
          <a:endParaRPr lang="en-US"/>
        </a:p>
      </dgm:t>
    </dgm:pt>
    <dgm:pt modelId="{8FF533E4-A20E-402D-9EAE-59CA23F9E478}">
      <dgm:prSet phldrT="[Text]" custT="1"/>
      <dgm:spPr/>
      <dgm:t>
        <a:bodyPr/>
        <a:lstStyle/>
        <a:p>
          <a:r>
            <a:rPr lang="ro-RO" sz="1600" b="1" dirty="0" smtClean="0">
              <a:effectLst/>
            </a:rPr>
            <a:t>Neclară</a:t>
          </a:r>
          <a:endParaRPr lang="en-US" sz="1600" b="1" dirty="0">
            <a:effectLst/>
          </a:endParaRPr>
        </a:p>
      </dgm:t>
    </dgm:pt>
    <dgm:pt modelId="{D5BE137B-3CAB-4AC5-A25D-80517424003B}" type="parTrans" cxnId="{2196D90F-5734-4943-B7DD-AD3F5B3F45F0}">
      <dgm:prSet/>
      <dgm:spPr/>
      <dgm:t>
        <a:bodyPr/>
        <a:lstStyle/>
        <a:p>
          <a:endParaRPr lang="en-US"/>
        </a:p>
      </dgm:t>
    </dgm:pt>
    <dgm:pt modelId="{0DD3739C-2FD7-4FFC-9329-63B8BF3B7FA7}" type="sibTrans" cxnId="{2196D90F-5734-4943-B7DD-AD3F5B3F45F0}">
      <dgm:prSet/>
      <dgm:spPr/>
      <dgm:t>
        <a:bodyPr/>
        <a:lstStyle/>
        <a:p>
          <a:endParaRPr lang="en-US"/>
        </a:p>
      </dgm:t>
    </dgm:pt>
    <dgm:pt modelId="{00E079A0-1E9B-4932-84D9-DB5018268051}">
      <dgm:prSet phldrT="[Text]" custT="1"/>
      <dgm:spPr/>
      <dgm:t>
        <a:bodyPr/>
        <a:lstStyle/>
        <a:p>
          <a:r>
            <a:rPr lang="ro-RO" sz="1600" b="1" dirty="0" smtClean="0"/>
            <a:t>Excepții </a:t>
          </a:r>
          <a:r>
            <a:rPr lang="ro-RO" sz="1600" b="0" dirty="0" smtClean="0"/>
            <a:t>-</a:t>
          </a:r>
          <a:r>
            <a:rPr lang="ro-RO" sz="1600" b="0" smtClean="0"/>
            <a:t>Autoconf, </a:t>
          </a:r>
          <a:r>
            <a:rPr lang="ro-RO" sz="1600" b="0" dirty="0" smtClean="0"/>
            <a:t>Libtool</a:t>
          </a:r>
          <a:endParaRPr lang="en-US" sz="1600" dirty="0">
            <a:effectLst>
              <a:outerShdw blurRad="38100" dist="38100" dir="2700000" algn="tl">
                <a:srgbClr val="000000">
                  <a:alpha val="43137"/>
                </a:srgbClr>
              </a:outerShdw>
            </a:effectLst>
          </a:endParaRPr>
        </a:p>
      </dgm:t>
    </dgm:pt>
    <dgm:pt modelId="{1500C47F-EB0B-4835-BD6B-F393717F574A}" type="parTrans" cxnId="{928FF83F-F56B-4429-A4EF-299E254206CD}">
      <dgm:prSet/>
      <dgm:spPr/>
      <dgm:t>
        <a:bodyPr/>
        <a:lstStyle/>
        <a:p>
          <a:endParaRPr lang="en-US"/>
        </a:p>
      </dgm:t>
    </dgm:pt>
    <dgm:pt modelId="{9FC1473C-A640-4990-9410-E9110CD1DDC9}" type="sibTrans" cxnId="{928FF83F-F56B-4429-A4EF-299E254206CD}">
      <dgm:prSet/>
      <dgm:spPr/>
      <dgm:t>
        <a:bodyPr/>
        <a:lstStyle/>
        <a:p>
          <a:endParaRPr lang="en-US"/>
        </a:p>
      </dgm:t>
    </dgm:pt>
    <dgm:pt modelId="{123443A3-F244-462F-BD0D-1AE76C866371}" type="pres">
      <dgm:prSet presAssocID="{3AE87C46-284D-4906-9014-4BE0A3A693A3}" presName="Name0" presStyleCnt="0">
        <dgm:presLayoutVars>
          <dgm:dir/>
          <dgm:animLvl val="lvl"/>
          <dgm:resizeHandles val="exact"/>
        </dgm:presLayoutVars>
      </dgm:prSet>
      <dgm:spPr/>
      <dgm:t>
        <a:bodyPr/>
        <a:lstStyle/>
        <a:p>
          <a:endParaRPr lang="en-US"/>
        </a:p>
      </dgm:t>
    </dgm:pt>
    <dgm:pt modelId="{315DB648-0E76-4393-8338-253562578662}" type="pres">
      <dgm:prSet presAssocID="{5766B715-4ABB-42E1-B9B0-98ADAF5D2EBA}" presName="linNode" presStyleCnt="0"/>
      <dgm:spPr/>
    </dgm:pt>
    <dgm:pt modelId="{64597A5F-EFF4-4BAB-AD73-B6AAE97DC570}" type="pres">
      <dgm:prSet presAssocID="{5766B715-4ABB-42E1-B9B0-98ADAF5D2EBA}" presName="parentText" presStyleLbl="node1" presStyleIdx="0" presStyleCnt="3" custScaleX="172053">
        <dgm:presLayoutVars>
          <dgm:chMax val="1"/>
          <dgm:bulletEnabled val="1"/>
        </dgm:presLayoutVars>
      </dgm:prSet>
      <dgm:spPr/>
      <dgm:t>
        <a:bodyPr/>
        <a:lstStyle/>
        <a:p>
          <a:endParaRPr lang="en-US"/>
        </a:p>
      </dgm:t>
    </dgm:pt>
    <dgm:pt modelId="{9DC176DA-2B2A-43A3-97B3-0FFF51753774}" type="pres">
      <dgm:prSet presAssocID="{5766B715-4ABB-42E1-B9B0-98ADAF5D2EBA}" presName="descendantText" presStyleLbl="alignAccFollowNode1" presStyleIdx="0" presStyleCnt="3" custScaleX="131646" custLinFactNeighborX="-12466">
        <dgm:presLayoutVars>
          <dgm:bulletEnabled val="1"/>
        </dgm:presLayoutVars>
      </dgm:prSet>
      <dgm:spPr/>
      <dgm:t>
        <a:bodyPr/>
        <a:lstStyle/>
        <a:p>
          <a:endParaRPr lang="en-US"/>
        </a:p>
      </dgm:t>
    </dgm:pt>
    <dgm:pt modelId="{A7BB185E-9B46-48C5-BC2E-39AD615C4B86}" type="pres">
      <dgm:prSet presAssocID="{07DEF5A6-2A5D-44FF-986A-742E504A86DC}" presName="sp" presStyleCnt="0"/>
      <dgm:spPr/>
    </dgm:pt>
    <dgm:pt modelId="{6084E358-169D-41BD-A70C-F007C66C3918}" type="pres">
      <dgm:prSet presAssocID="{D15A8DC2-A9EB-490E-AFF3-4E45E28CB80B}" presName="linNode" presStyleCnt="0"/>
      <dgm:spPr/>
    </dgm:pt>
    <dgm:pt modelId="{3F7EF331-C54B-4EFD-8F06-0AED653F4929}" type="pres">
      <dgm:prSet presAssocID="{D15A8DC2-A9EB-490E-AFF3-4E45E28CB80B}" presName="parentText" presStyleLbl="node1" presStyleIdx="1" presStyleCnt="3" custScaleX="172053">
        <dgm:presLayoutVars>
          <dgm:chMax val="1"/>
          <dgm:bulletEnabled val="1"/>
        </dgm:presLayoutVars>
      </dgm:prSet>
      <dgm:spPr/>
      <dgm:t>
        <a:bodyPr/>
        <a:lstStyle/>
        <a:p>
          <a:endParaRPr lang="en-US"/>
        </a:p>
      </dgm:t>
    </dgm:pt>
    <dgm:pt modelId="{BB5AB4BE-6C8F-44EF-B315-577A5C96404B}" type="pres">
      <dgm:prSet presAssocID="{D15A8DC2-A9EB-490E-AFF3-4E45E28CB80B}" presName="descendantText" presStyleLbl="alignAccFollowNode1" presStyleIdx="1" presStyleCnt="3" custScaleX="131646" custLinFactNeighborX="-12466">
        <dgm:presLayoutVars>
          <dgm:bulletEnabled val="1"/>
        </dgm:presLayoutVars>
      </dgm:prSet>
      <dgm:spPr/>
      <dgm:t>
        <a:bodyPr/>
        <a:lstStyle/>
        <a:p>
          <a:endParaRPr lang="en-US"/>
        </a:p>
      </dgm:t>
    </dgm:pt>
    <dgm:pt modelId="{4FE491F2-CB54-47DD-A8B1-BDA0DE0B201A}" type="pres">
      <dgm:prSet presAssocID="{5E796684-7292-44D7-AC4E-9AA2AB3360D1}" presName="sp" presStyleCnt="0"/>
      <dgm:spPr/>
    </dgm:pt>
    <dgm:pt modelId="{16FEFE8E-96CD-4685-9084-C3206CF101DC}" type="pres">
      <dgm:prSet presAssocID="{0712B657-E830-4EA5-9D1A-AACEB118BB9B}" presName="linNode" presStyleCnt="0"/>
      <dgm:spPr/>
    </dgm:pt>
    <dgm:pt modelId="{AA8F63E8-BAE7-43A8-8E74-AC0C6F20F1C2}" type="pres">
      <dgm:prSet presAssocID="{0712B657-E830-4EA5-9D1A-AACEB118BB9B}" presName="parentText" presStyleLbl="node1" presStyleIdx="2" presStyleCnt="3" custScaleX="117838">
        <dgm:presLayoutVars>
          <dgm:chMax val="1"/>
          <dgm:bulletEnabled val="1"/>
        </dgm:presLayoutVars>
      </dgm:prSet>
      <dgm:spPr/>
      <dgm:t>
        <a:bodyPr/>
        <a:lstStyle/>
        <a:p>
          <a:endParaRPr lang="en-US"/>
        </a:p>
      </dgm:t>
    </dgm:pt>
    <dgm:pt modelId="{50554614-26D2-41CB-9026-F1B595C2B528}" type="pres">
      <dgm:prSet presAssocID="{0712B657-E830-4EA5-9D1A-AACEB118BB9B}" presName="descendantText" presStyleLbl="alignAccFollowNode1" presStyleIdx="2" presStyleCnt="3" custScaleX="90540" custLinFactNeighborX="-9870" custLinFactNeighborY="-3674">
        <dgm:presLayoutVars>
          <dgm:bulletEnabled val="1"/>
        </dgm:presLayoutVars>
      </dgm:prSet>
      <dgm:spPr/>
      <dgm:t>
        <a:bodyPr/>
        <a:lstStyle/>
        <a:p>
          <a:endParaRPr lang="en-US"/>
        </a:p>
      </dgm:t>
    </dgm:pt>
  </dgm:ptLst>
  <dgm:cxnLst>
    <dgm:cxn modelId="{7376A623-466C-4C52-B100-89D54C9E9C76}" srcId="{5766B715-4ABB-42E1-B9B0-98ADAF5D2EBA}" destId="{31B696E9-FD87-482E-A558-02B6726115F3}" srcOrd="0" destOrd="0" parTransId="{5BA84EA3-C7CC-42C4-A280-6CA71AC44D93}" sibTransId="{0ACE1787-E440-4FE2-8994-5B72FE5D6FC4}"/>
    <dgm:cxn modelId="{2196D90F-5734-4943-B7DD-AD3F5B3F45F0}" srcId="{0712B657-E830-4EA5-9D1A-AACEB118BB9B}" destId="{8FF533E4-A20E-402D-9EAE-59CA23F9E478}" srcOrd="0" destOrd="0" parTransId="{D5BE137B-3CAB-4AC5-A25D-80517424003B}" sibTransId="{0DD3739C-2FD7-4FFC-9329-63B8BF3B7FA7}"/>
    <dgm:cxn modelId="{99370EF3-D25B-4890-908C-4D55A140D98D}" type="presOf" srcId="{CD6B0FE3-53F7-4078-9738-FB0DFE994EB2}" destId="{BB5AB4BE-6C8F-44EF-B315-577A5C96404B}" srcOrd="0" destOrd="0" presId="urn:microsoft.com/office/officeart/2005/8/layout/vList5"/>
    <dgm:cxn modelId="{25F33EA3-8973-4AF0-B684-F90E64BBC5DB}" type="presOf" srcId="{00E079A0-1E9B-4932-84D9-DB5018268051}" destId="{50554614-26D2-41CB-9026-F1B595C2B528}" srcOrd="0" destOrd="1" presId="urn:microsoft.com/office/officeart/2005/8/layout/vList5"/>
    <dgm:cxn modelId="{93D3691D-8779-4A5D-AF63-568C703372EF}" srcId="{D15A8DC2-A9EB-490E-AFF3-4E45E28CB80B}" destId="{CD6B0FE3-53F7-4078-9738-FB0DFE994EB2}" srcOrd="0" destOrd="0" parTransId="{19F7BFE7-B593-4A59-9830-71502F68494E}" sibTransId="{C9797007-981A-4904-ACF4-77AE1F54E519}"/>
    <dgm:cxn modelId="{8B435432-EF99-497C-B158-60101E6C431C}" type="presOf" srcId="{3AE87C46-284D-4906-9014-4BE0A3A693A3}" destId="{123443A3-F244-462F-BD0D-1AE76C866371}" srcOrd="0" destOrd="0" presId="urn:microsoft.com/office/officeart/2005/8/layout/vList5"/>
    <dgm:cxn modelId="{677EE45C-DFD9-416A-8681-E007DC15292F}" srcId="{D15A8DC2-A9EB-490E-AFF3-4E45E28CB80B}" destId="{4024C2E1-6734-42D2-8EF5-1FA70F1785BB}" srcOrd="1" destOrd="0" parTransId="{93460CFF-C7A6-47F7-8796-74E73D3D4737}" sibTransId="{E4668103-5B76-4F04-A2DC-180A69B19E8D}"/>
    <dgm:cxn modelId="{5CFAE295-2394-4FA2-A88C-D825A84296E2}" srcId="{3AE87C46-284D-4906-9014-4BE0A3A693A3}" destId="{0712B657-E830-4EA5-9D1A-AACEB118BB9B}" srcOrd="2" destOrd="0" parTransId="{710001A7-42F8-4655-8D41-793E1DBB4642}" sibTransId="{6C9C97CA-7419-4828-B0E2-686CB5A0FF67}"/>
    <dgm:cxn modelId="{B48AFB39-8AEC-4AD7-AFA8-02321967EC3D}" type="presOf" srcId="{552D5D23-D23C-4510-8850-B861DDF26A98}" destId="{9DC176DA-2B2A-43A3-97B3-0FFF51753774}" srcOrd="0" destOrd="1" presId="urn:microsoft.com/office/officeart/2005/8/layout/vList5"/>
    <dgm:cxn modelId="{AD4D8079-277A-4CCD-923A-BE4FE70682C0}" type="presOf" srcId="{5766B715-4ABB-42E1-B9B0-98ADAF5D2EBA}" destId="{64597A5F-EFF4-4BAB-AD73-B6AAE97DC570}" srcOrd="0" destOrd="0" presId="urn:microsoft.com/office/officeart/2005/8/layout/vList5"/>
    <dgm:cxn modelId="{B1A48083-F9A9-4BE6-85BC-37A1FE327B8E}" srcId="{3AE87C46-284D-4906-9014-4BE0A3A693A3}" destId="{D15A8DC2-A9EB-490E-AFF3-4E45E28CB80B}" srcOrd="1" destOrd="0" parTransId="{072F8510-847D-42F2-9C9E-E6ED6C18AA30}" sibTransId="{5E796684-7292-44D7-AC4E-9AA2AB3360D1}"/>
    <dgm:cxn modelId="{4B058193-0875-4D2C-ABD2-2AD34E629309}" type="presOf" srcId="{0712B657-E830-4EA5-9D1A-AACEB118BB9B}" destId="{AA8F63E8-BAE7-43A8-8E74-AC0C6F20F1C2}" srcOrd="0" destOrd="0" presId="urn:microsoft.com/office/officeart/2005/8/layout/vList5"/>
    <dgm:cxn modelId="{B6D08C56-A859-4885-8B54-1ECD6F8C3029}" type="presOf" srcId="{4024C2E1-6734-42D2-8EF5-1FA70F1785BB}" destId="{BB5AB4BE-6C8F-44EF-B315-577A5C96404B}" srcOrd="0" destOrd="1" presId="urn:microsoft.com/office/officeart/2005/8/layout/vList5"/>
    <dgm:cxn modelId="{5FB3F7E9-C77B-4295-97E6-05FDF8C06352}" type="presOf" srcId="{D15A8DC2-A9EB-490E-AFF3-4E45E28CB80B}" destId="{3F7EF331-C54B-4EFD-8F06-0AED653F4929}" srcOrd="0" destOrd="0" presId="urn:microsoft.com/office/officeart/2005/8/layout/vList5"/>
    <dgm:cxn modelId="{346B0A26-CC75-4F2F-A42B-D5B4D362B69F}" type="presOf" srcId="{57D46D2F-D26F-49A1-9052-1EFC5F281922}" destId="{BB5AB4BE-6C8F-44EF-B315-577A5C96404B}" srcOrd="0" destOrd="2" presId="urn:microsoft.com/office/officeart/2005/8/layout/vList5"/>
    <dgm:cxn modelId="{5484EE27-CB4C-4047-9F07-1786F09855C0}" type="presOf" srcId="{8FF533E4-A20E-402D-9EAE-59CA23F9E478}" destId="{50554614-26D2-41CB-9026-F1B595C2B528}" srcOrd="0" destOrd="0" presId="urn:microsoft.com/office/officeart/2005/8/layout/vList5"/>
    <dgm:cxn modelId="{928FF83F-F56B-4429-A4EF-299E254206CD}" srcId="{0712B657-E830-4EA5-9D1A-AACEB118BB9B}" destId="{00E079A0-1E9B-4932-84D9-DB5018268051}" srcOrd="1" destOrd="0" parTransId="{1500C47F-EB0B-4835-BD6B-F393717F574A}" sibTransId="{9FC1473C-A640-4990-9410-E9110CD1DDC9}"/>
    <dgm:cxn modelId="{A74524BA-33EE-4A41-A86C-C3F920D43D74}" srcId="{5766B715-4ABB-42E1-B9B0-98ADAF5D2EBA}" destId="{552D5D23-D23C-4510-8850-B861DDF26A98}" srcOrd="1" destOrd="0" parTransId="{E4A813A0-7DD1-42E6-9E74-3C2D46FD1F76}" sibTransId="{E45F05B0-3B5E-4D76-8087-3093CE34EC9C}"/>
    <dgm:cxn modelId="{2483921F-EA38-4A0C-B72F-6DC385EAF9F0}" type="presOf" srcId="{31B696E9-FD87-482E-A558-02B6726115F3}" destId="{9DC176DA-2B2A-43A3-97B3-0FFF51753774}" srcOrd="0" destOrd="0" presId="urn:microsoft.com/office/officeart/2005/8/layout/vList5"/>
    <dgm:cxn modelId="{14FEDA13-CB67-4D23-A471-2C3D814BEC02}" srcId="{3AE87C46-284D-4906-9014-4BE0A3A693A3}" destId="{5766B715-4ABB-42E1-B9B0-98ADAF5D2EBA}" srcOrd="0" destOrd="0" parTransId="{4E3890EF-42C4-4E67-A86C-CD7454EF31CC}" sibTransId="{07DEF5A6-2A5D-44FF-986A-742E504A86DC}"/>
    <dgm:cxn modelId="{67DABF3D-82AF-426F-90E1-70556DEDB2F4}" srcId="{D15A8DC2-A9EB-490E-AFF3-4E45E28CB80B}" destId="{57D46D2F-D26F-49A1-9052-1EFC5F281922}" srcOrd="2" destOrd="0" parTransId="{59A8C393-6C8C-4101-89C2-F0FA9FBD4FD0}" sibTransId="{B21F0C30-14C0-49BC-96FB-6110655779C4}"/>
    <dgm:cxn modelId="{06C5C7B7-9046-42E9-95E8-D4AFC765C063}" type="presParOf" srcId="{123443A3-F244-462F-BD0D-1AE76C866371}" destId="{315DB648-0E76-4393-8338-253562578662}" srcOrd="0" destOrd="0" presId="urn:microsoft.com/office/officeart/2005/8/layout/vList5"/>
    <dgm:cxn modelId="{173C7485-BC16-432B-AC4F-5F7B011E0CBE}" type="presParOf" srcId="{315DB648-0E76-4393-8338-253562578662}" destId="{64597A5F-EFF4-4BAB-AD73-B6AAE97DC570}" srcOrd="0" destOrd="0" presId="urn:microsoft.com/office/officeart/2005/8/layout/vList5"/>
    <dgm:cxn modelId="{8030019D-24A5-415E-A983-FF316ADBCFAE}" type="presParOf" srcId="{315DB648-0E76-4393-8338-253562578662}" destId="{9DC176DA-2B2A-43A3-97B3-0FFF51753774}" srcOrd="1" destOrd="0" presId="urn:microsoft.com/office/officeart/2005/8/layout/vList5"/>
    <dgm:cxn modelId="{8D183802-6A2F-4768-9FE0-D199FE7CB417}" type="presParOf" srcId="{123443A3-F244-462F-BD0D-1AE76C866371}" destId="{A7BB185E-9B46-48C5-BC2E-39AD615C4B86}" srcOrd="1" destOrd="0" presId="urn:microsoft.com/office/officeart/2005/8/layout/vList5"/>
    <dgm:cxn modelId="{8BAB6D50-FD51-4E9F-99DB-4C3F6401C685}" type="presParOf" srcId="{123443A3-F244-462F-BD0D-1AE76C866371}" destId="{6084E358-169D-41BD-A70C-F007C66C3918}" srcOrd="2" destOrd="0" presId="urn:microsoft.com/office/officeart/2005/8/layout/vList5"/>
    <dgm:cxn modelId="{9664A7DB-8DCA-47B6-B108-24D9C0BE4A62}" type="presParOf" srcId="{6084E358-169D-41BD-A70C-F007C66C3918}" destId="{3F7EF331-C54B-4EFD-8F06-0AED653F4929}" srcOrd="0" destOrd="0" presId="urn:microsoft.com/office/officeart/2005/8/layout/vList5"/>
    <dgm:cxn modelId="{17DFA29B-7300-4E4D-A453-338945DBC020}" type="presParOf" srcId="{6084E358-169D-41BD-A70C-F007C66C3918}" destId="{BB5AB4BE-6C8F-44EF-B315-577A5C96404B}" srcOrd="1" destOrd="0" presId="urn:microsoft.com/office/officeart/2005/8/layout/vList5"/>
    <dgm:cxn modelId="{F33FD9C4-D99F-4C80-A0E6-CA2B46B88499}" type="presParOf" srcId="{123443A3-F244-462F-BD0D-1AE76C866371}" destId="{4FE491F2-CB54-47DD-A8B1-BDA0DE0B201A}" srcOrd="3" destOrd="0" presId="urn:microsoft.com/office/officeart/2005/8/layout/vList5"/>
    <dgm:cxn modelId="{BE2A3E65-EF68-4239-AA6E-C5B6348ED6BF}" type="presParOf" srcId="{123443A3-F244-462F-BD0D-1AE76C866371}" destId="{16FEFE8E-96CD-4685-9084-C3206CF101DC}" srcOrd="4" destOrd="0" presId="urn:microsoft.com/office/officeart/2005/8/layout/vList5"/>
    <dgm:cxn modelId="{EA3AB2CB-5ACA-4E5D-AD10-8DF2F704D3C7}" type="presParOf" srcId="{16FEFE8E-96CD-4685-9084-C3206CF101DC}" destId="{AA8F63E8-BAE7-43A8-8E74-AC0C6F20F1C2}" srcOrd="0" destOrd="0" presId="urn:microsoft.com/office/officeart/2005/8/layout/vList5"/>
    <dgm:cxn modelId="{6F6FE95B-62C6-4B97-A19F-827842DA6D67}" type="presParOf" srcId="{16FEFE8E-96CD-4685-9084-C3206CF101DC}" destId="{50554614-26D2-41CB-9026-F1B595C2B528}" srcOrd="1" destOrd="0" presId="urn:microsoft.com/office/officeart/2005/8/layout/vList5"/>
  </dgm:cxnLst>
  <dgm:bg/>
  <dgm:whole/>
</dgm:dataModel>
</file>

<file path=ppt/diagrams/data5.xml><?xml version="1.0" encoding="utf-8"?>
<dgm:dataModel xmlns:dgm="http://schemas.openxmlformats.org/drawingml/2006/diagram" xmlns:a="http://schemas.openxmlformats.org/drawingml/2006/main">
  <dgm:ptLst>
    <dgm:pt modelId="{62E6B9FF-6165-4983-9AA1-1363F85DBBF7}" type="doc">
      <dgm:prSet loTypeId="urn:microsoft.com/office/officeart/2005/8/layout/lProcess3" loCatId="process" qsTypeId="urn:microsoft.com/office/officeart/2005/8/quickstyle/simple1" qsCatId="simple" csTypeId="urn:microsoft.com/office/officeart/2005/8/colors/colorful1" csCatId="colorful" phldr="1"/>
      <dgm:spPr/>
      <dgm:t>
        <a:bodyPr/>
        <a:lstStyle/>
        <a:p>
          <a:endParaRPr lang="en-US"/>
        </a:p>
      </dgm:t>
    </dgm:pt>
    <dgm:pt modelId="{F9E7099B-9C23-4967-92CB-86EDF6E01D8F}">
      <dgm:prSet phldrT="[Text]" custT="1"/>
      <dgm:spPr/>
      <dgm:t>
        <a:bodyPr/>
        <a:lstStyle/>
        <a:p>
          <a:r>
            <a:rPr lang="ro-RO" sz="1800" dirty="0" smtClean="0"/>
            <a:t>MIT License</a:t>
          </a:r>
          <a:endParaRPr lang="en-US" sz="1800" dirty="0"/>
        </a:p>
      </dgm:t>
    </dgm:pt>
    <dgm:pt modelId="{F2694787-4D88-4394-8CF3-E44213A13330}" type="parTrans" cxnId="{02B638C2-7BC0-431C-B1B8-CEE230B8CD99}">
      <dgm:prSet/>
      <dgm:spPr/>
      <dgm:t>
        <a:bodyPr/>
        <a:lstStyle/>
        <a:p>
          <a:endParaRPr lang="en-US"/>
        </a:p>
      </dgm:t>
    </dgm:pt>
    <dgm:pt modelId="{7AA00217-4837-42B2-B4F0-0839B36B3D52}" type="sibTrans" cxnId="{02B638C2-7BC0-431C-B1B8-CEE230B8CD99}">
      <dgm:prSet/>
      <dgm:spPr/>
      <dgm:t>
        <a:bodyPr/>
        <a:lstStyle/>
        <a:p>
          <a:endParaRPr lang="en-US"/>
        </a:p>
      </dgm:t>
    </dgm:pt>
    <dgm:pt modelId="{9F99BD19-6A4B-457C-9CD0-748F2780BBB7}">
      <dgm:prSet phldrT="[Text]" custT="1"/>
      <dgm:spPr/>
      <dgm:t>
        <a:bodyPr/>
        <a:lstStyle/>
        <a:p>
          <a:r>
            <a:rPr lang="ro-RO" sz="1800" dirty="0" smtClean="0"/>
            <a:t>GPL-2.0</a:t>
          </a:r>
          <a:endParaRPr lang="en-US" sz="1800" dirty="0"/>
        </a:p>
      </dgm:t>
    </dgm:pt>
    <dgm:pt modelId="{4B142B23-C3ED-414E-976D-17B9BB3D3E11}" type="parTrans" cxnId="{7779550F-ECBF-4C5A-BCEE-890D1FCA9BFA}">
      <dgm:prSet/>
      <dgm:spPr/>
      <dgm:t>
        <a:bodyPr/>
        <a:lstStyle/>
        <a:p>
          <a:endParaRPr lang="en-US"/>
        </a:p>
      </dgm:t>
    </dgm:pt>
    <dgm:pt modelId="{5E600207-C3C2-4B52-ADE5-78A3E25ABDB2}" type="sibTrans" cxnId="{7779550F-ECBF-4C5A-BCEE-890D1FCA9BFA}">
      <dgm:prSet/>
      <dgm:spPr/>
      <dgm:t>
        <a:bodyPr/>
        <a:lstStyle/>
        <a:p>
          <a:endParaRPr lang="en-US"/>
        </a:p>
      </dgm:t>
    </dgm:pt>
    <dgm:pt modelId="{4D956A6A-C9A0-475B-946A-51204440E52B}">
      <dgm:prSet phldrT="[Text]" custT="1"/>
      <dgm:spPr/>
      <dgm:t>
        <a:bodyPr/>
        <a:lstStyle/>
        <a:p>
          <a:r>
            <a:rPr lang="ro-RO" sz="2000" dirty="0" smtClean="0"/>
            <a:t> </a:t>
          </a:r>
          <a:endParaRPr lang="en-US" sz="2000" dirty="0"/>
        </a:p>
      </dgm:t>
    </dgm:pt>
    <dgm:pt modelId="{71607D97-00F6-4C11-82B1-10BA511E84CD}" type="parTrans" cxnId="{D311539F-7BD2-44CB-8178-7E0E4187B986}">
      <dgm:prSet/>
      <dgm:spPr/>
      <dgm:t>
        <a:bodyPr/>
        <a:lstStyle/>
        <a:p>
          <a:endParaRPr lang="en-US"/>
        </a:p>
      </dgm:t>
    </dgm:pt>
    <dgm:pt modelId="{9870162E-D9DF-494A-B90E-A7D6C40D550F}" type="sibTrans" cxnId="{D311539F-7BD2-44CB-8178-7E0E4187B986}">
      <dgm:prSet/>
      <dgm:spPr/>
      <dgm:t>
        <a:bodyPr/>
        <a:lstStyle/>
        <a:p>
          <a:endParaRPr lang="en-US"/>
        </a:p>
      </dgm:t>
    </dgm:pt>
    <dgm:pt modelId="{EC7EB38B-7E33-4ADE-8074-9F2986CB8603}">
      <dgm:prSet phldrT="[Text]" custT="1"/>
      <dgm:spPr/>
      <dgm:t>
        <a:bodyPr/>
        <a:lstStyle/>
        <a:p>
          <a:r>
            <a:rPr lang="ro-RO" sz="1800" dirty="0" smtClean="0"/>
            <a:t>MIT License</a:t>
          </a:r>
          <a:endParaRPr lang="en-US" sz="1800" dirty="0"/>
        </a:p>
      </dgm:t>
    </dgm:pt>
    <dgm:pt modelId="{62CF6EAE-7E1A-4D87-B0C0-DF83516C9F97}" type="parTrans" cxnId="{40F728EF-C3E9-4248-A97A-14B9F86C54A0}">
      <dgm:prSet/>
      <dgm:spPr/>
      <dgm:t>
        <a:bodyPr/>
        <a:lstStyle/>
        <a:p>
          <a:endParaRPr lang="en-US"/>
        </a:p>
      </dgm:t>
    </dgm:pt>
    <dgm:pt modelId="{DDF171D9-693D-401D-80B6-1FFD67E25177}" type="sibTrans" cxnId="{40F728EF-C3E9-4248-A97A-14B9F86C54A0}">
      <dgm:prSet/>
      <dgm:spPr/>
      <dgm:t>
        <a:bodyPr/>
        <a:lstStyle/>
        <a:p>
          <a:endParaRPr lang="en-US"/>
        </a:p>
      </dgm:t>
    </dgm:pt>
    <dgm:pt modelId="{148121CA-4C0A-4FC3-8B7A-C0C8B1F61C01}">
      <dgm:prSet phldrT="[Text]" custT="1"/>
      <dgm:spPr/>
      <dgm:t>
        <a:bodyPr/>
        <a:lstStyle/>
        <a:p>
          <a:r>
            <a:rPr lang="ro-RO" sz="1600" dirty="0" smtClean="0"/>
            <a:t>BSD-3-Clause</a:t>
          </a:r>
          <a:endParaRPr lang="en-US" sz="1600" dirty="0"/>
        </a:p>
      </dgm:t>
    </dgm:pt>
    <dgm:pt modelId="{7C97437A-12DB-4387-BCFA-F3960A44FFC4}" type="parTrans" cxnId="{16071604-64AC-4F55-BDF3-01F82CE3DE11}">
      <dgm:prSet/>
      <dgm:spPr/>
      <dgm:t>
        <a:bodyPr/>
        <a:lstStyle/>
        <a:p>
          <a:endParaRPr lang="en-US"/>
        </a:p>
      </dgm:t>
    </dgm:pt>
    <dgm:pt modelId="{EE5C4834-D04B-446D-860E-22A77E0D555E}" type="sibTrans" cxnId="{16071604-64AC-4F55-BDF3-01F82CE3DE11}">
      <dgm:prSet/>
      <dgm:spPr/>
      <dgm:t>
        <a:bodyPr/>
        <a:lstStyle/>
        <a:p>
          <a:endParaRPr lang="en-US"/>
        </a:p>
      </dgm:t>
    </dgm:pt>
    <dgm:pt modelId="{E2F1A637-B51C-4257-8B63-DBA5B0CA9C7E}">
      <dgm:prSet phldrT="[Text]" custT="1"/>
      <dgm:spPr/>
      <dgm:t>
        <a:bodyPr/>
        <a:lstStyle/>
        <a:p>
          <a:r>
            <a:rPr lang="ro-RO" sz="1800" dirty="0" smtClean="0"/>
            <a:t>GPL-2.0</a:t>
          </a:r>
          <a:endParaRPr lang="en-US" sz="1800" dirty="0"/>
        </a:p>
      </dgm:t>
    </dgm:pt>
    <dgm:pt modelId="{161EA975-7F9C-496A-A153-1B1D64C9FD29}" type="parTrans" cxnId="{124BD698-660A-4C96-8E7E-E8D8490DFE85}">
      <dgm:prSet/>
      <dgm:spPr/>
      <dgm:t>
        <a:bodyPr/>
        <a:lstStyle/>
        <a:p>
          <a:endParaRPr lang="en-US"/>
        </a:p>
      </dgm:t>
    </dgm:pt>
    <dgm:pt modelId="{BB5C5EA1-A524-4BF0-A857-E2D5A883A44D}" type="sibTrans" cxnId="{124BD698-660A-4C96-8E7E-E8D8490DFE85}">
      <dgm:prSet/>
      <dgm:spPr/>
      <dgm:t>
        <a:bodyPr/>
        <a:lstStyle/>
        <a:p>
          <a:endParaRPr lang="en-US"/>
        </a:p>
      </dgm:t>
    </dgm:pt>
    <dgm:pt modelId="{8FD6E083-072A-4F8E-B789-3A12B2F729FD}">
      <dgm:prSet phldrT="[Text]" custT="1"/>
      <dgm:spPr/>
      <dgm:t>
        <a:bodyPr/>
        <a:lstStyle/>
        <a:p>
          <a:r>
            <a:rPr lang="ro-RO" sz="2000" dirty="0" smtClean="0"/>
            <a:t> </a:t>
          </a:r>
          <a:endParaRPr lang="en-US" sz="2000" dirty="0"/>
        </a:p>
      </dgm:t>
    </dgm:pt>
    <dgm:pt modelId="{C13805E5-3857-4A36-AF66-8A0C1B32659F}" type="sibTrans" cxnId="{AADCFF2E-4F7A-4803-B499-159BE40590D9}">
      <dgm:prSet/>
      <dgm:spPr/>
      <dgm:t>
        <a:bodyPr/>
        <a:lstStyle/>
        <a:p>
          <a:endParaRPr lang="en-US"/>
        </a:p>
      </dgm:t>
    </dgm:pt>
    <dgm:pt modelId="{78314375-31D0-46C7-A846-33B6F8D82741}" type="parTrans" cxnId="{AADCFF2E-4F7A-4803-B499-159BE40590D9}">
      <dgm:prSet/>
      <dgm:spPr/>
      <dgm:t>
        <a:bodyPr/>
        <a:lstStyle/>
        <a:p>
          <a:endParaRPr lang="en-US"/>
        </a:p>
      </dgm:t>
    </dgm:pt>
    <dgm:pt modelId="{3E64C2F7-F77F-46A2-A83F-40BBD204C296}" type="pres">
      <dgm:prSet presAssocID="{62E6B9FF-6165-4983-9AA1-1363F85DBBF7}" presName="Name0" presStyleCnt="0">
        <dgm:presLayoutVars>
          <dgm:chPref val="3"/>
          <dgm:dir/>
          <dgm:animLvl val="lvl"/>
          <dgm:resizeHandles/>
        </dgm:presLayoutVars>
      </dgm:prSet>
      <dgm:spPr/>
      <dgm:t>
        <a:bodyPr/>
        <a:lstStyle/>
        <a:p>
          <a:endParaRPr lang="en-US"/>
        </a:p>
      </dgm:t>
    </dgm:pt>
    <dgm:pt modelId="{8FA51BD4-C101-42D0-8D35-088354A6633B}" type="pres">
      <dgm:prSet presAssocID="{8FD6E083-072A-4F8E-B789-3A12B2F729FD}" presName="horFlow" presStyleCnt="0"/>
      <dgm:spPr/>
    </dgm:pt>
    <dgm:pt modelId="{C84C96A6-064F-4FAC-83FF-3F9BBF4E6D77}" type="pres">
      <dgm:prSet presAssocID="{8FD6E083-072A-4F8E-B789-3A12B2F729FD}" presName="bigChev" presStyleLbl="node1" presStyleIdx="0" presStyleCnt="2"/>
      <dgm:spPr/>
      <dgm:t>
        <a:bodyPr/>
        <a:lstStyle/>
        <a:p>
          <a:endParaRPr lang="en-US"/>
        </a:p>
      </dgm:t>
    </dgm:pt>
    <dgm:pt modelId="{36902F60-A1FE-4A2E-9BC5-A1E67D06E594}" type="pres">
      <dgm:prSet presAssocID="{F2694787-4D88-4394-8CF3-E44213A13330}" presName="parTrans" presStyleCnt="0"/>
      <dgm:spPr/>
    </dgm:pt>
    <dgm:pt modelId="{2C630445-4902-4B6A-8E6B-1D08CA89F7EC}" type="pres">
      <dgm:prSet presAssocID="{F9E7099B-9C23-4967-92CB-86EDF6E01D8F}" presName="node" presStyleLbl="alignAccFollowNode1" presStyleIdx="0" presStyleCnt="5">
        <dgm:presLayoutVars>
          <dgm:bulletEnabled val="1"/>
        </dgm:presLayoutVars>
      </dgm:prSet>
      <dgm:spPr/>
      <dgm:t>
        <a:bodyPr/>
        <a:lstStyle/>
        <a:p>
          <a:endParaRPr lang="en-US"/>
        </a:p>
      </dgm:t>
    </dgm:pt>
    <dgm:pt modelId="{3980BB57-BD42-410E-91B2-6DEEAAFAA864}" type="pres">
      <dgm:prSet presAssocID="{7AA00217-4837-42B2-B4F0-0839B36B3D52}" presName="sibTrans" presStyleCnt="0"/>
      <dgm:spPr/>
    </dgm:pt>
    <dgm:pt modelId="{8852DB13-B887-4508-AC0D-345659397ADD}" type="pres">
      <dgm:prSet presAssocID="{9F99BD19-6A4B-457C-9CD0-748F2780BBB7}" presName="node" presStyleLbl="alignAccFollowNode1" presStyleIdx="1" presStyleCnt="5">
        <dgm:presLayoutVars>
          <dgm:bulletEnabled val="1"/>
        </dgm:presLayoutVars>
      </dgm:prSet>
      <dgm:spPr/>
      <dgm:t>
        <a:bodyPr/>
        <a:lstStyle/>
        <a:p>
          <a:endParaRPr lang="en-US"/>
        </a:p>
      </dgm:t>
    </dgm:pt>
    <dgm:pt modelId="{F751FD42-BD9F-47D9-A716-8035FBB6146F}" type="pres">
      <dgm:prSet presAssocID="{8FD6E083-072A-4F8E-B789-3A12B2F729FD}" presName="vSp" presStyleCnt="0"/>
      <dgm:spPr/>
    </dgm:pt>
    <dgm:pt modelId="{3C5DC5C4-33CF-4EAC-A42B-44C0B4FD48E1}" type="pres">
      <dgm:prSet presAssocID="{4D956A6A-C9A0-475B-946A-51204440E52B}" presName="horFlow" presStyleCnt="0"/>
      <dgm:spPr/>
    </dgm:pt>
    <dgm:pt modelId="{5E375697-F1BD-466F-A173-30C76B54F22C}" type="pres">
      <dgm:prSet presAssocID="{4D956A6A-C9A0-475B-946A-51204440E52B}" presName="bigChev" presStyleLbl="node1" presStyleIdx="1" presStyleCnt="2"/>
      <dgm:spPr/>
      <dgm:t>
        <a:bodyPr/>
        <a:lstStyle/>
        <a:p>
          <a:endParaRPr lang="en-US"/>
        </a:p>
      </dgm:t>
    </dgm:pt>
    <dgm:pt modelId="{D3FD713C-9E10-45CD-AA15-4A2CD4178FB5}" type="pres">
      <dgm:prSet presAssocID="{62CF6EAE-7E1A-4D87-B0C0-DF83516C9F97}" presName="parTrans" presStyleCnt="0"/>
      <dgm:spPr/>
    </dgm:pt>
    <dgm:pt modelId="{B1BF965A-4978-4DB9-AF9E-C9CFD61F5C76}" type="pres">
      <dgm:prSet presAssocID="{EC7EB38B-7E33-4ADE-8074-9F2986CB8603}" presName="node" presStyleLbl="alignAccFollowNode1" presStyleIdx="2" presStyleCnt="5">
        <dgm:presLayoutVars>
          <dgm:bulletEnabled val="1"/>
        </dgm:presLayoutVars>
      </dgm:prSet>
      <dgm:spPr/>
      <dgm:t>
        <a:bodyPr/>
        <a:lstStyle/>
        <a:p>
          <a:endParaRPr lang="en-US"/>
        </a:p>
      </dgm:t>
    </dgm:pt>
    <dgm:pt modelId="{A4BED506-1499-4E9C-94FA-F38B5AEDD5B9}" type="pres">
      <dgm:prSet presAssocID="{DDF171D9-693D-401D-80B6-1FFD67E25177}" presName="sibTrans" presStyleCnt="0"/>
      <dgm:spPr/>
    </dgm:pt>
    <dgm:pt modelId="{F275A6D0-D51B-4F64-B70F-B6041FEFC3A3}" type="pres">
      <dgm:prSet presAssocID="{148121CA-4C0A-4FC3-8B7A-C0C8B1F61C01}" presName="node" presStyleLbl="alignAccFollowNode1" presStyleIdx="3" presStyleCnt="5">
        <dgm:presLayoutVars>
          <dgm:bulletEnabled val="1"/>
        </dgm:presLayoutVars>
      </dgm:prSet>
      <dgm:spPr/>
      <dgm:t>
        <a:bodyPr/>
        <a:lstStyle/>
        <a:p>
          <a:endParaRPr lang="en-US"/>
        </a:p>
      </dgm:t>
    </dgm:pt>
    <dgm:pt modelId="{D6167C9E-F3B7-45F7-9583-9B217809930A}" type="pres">
      <dgm:prSet presAssocID="{EE5C4834-D04B-446D-860E-22A77E0D555E}" presName="sibTrans" presStyleCnt="0"/>
      <dgm:spPr/>
    </dgm:pt>
    <dgm:pt modelId="{8695892E-364D-416E-AB1C-4164625E5A99}" type="pres">
      <dgm:prSet presAssocID="{E2F1A637-B51C-4257-8B63-DBA5B0CA9C7E}" presName="node" presStyleLbl="alignAccFollowNode1" presStyleIdx="4" presStyleCnt="5">
        <dgm:presLayoutVars>
          <dgm:bulletEnabled val="1"/>
        </dgm:presLayoutVars>
      </dgm:prSet>
      <dgm:spPr/>
      <dgm:t>
        <a:bodyPr/>
        <a:lstStyle/>
        <a:p>
          <a:endParaRPr lang="en-US"/>
        </a:p>
      </dgm:t>
    </dgm:pt>
  </dgm:ptLst>
  <dgm:cxnLst>
    <dgm:cxn modelId="{F3DCDA63-154A-4EE9-8D1D-F4EF27A3DBD9}" type="presOf" srcId="{9F99BD19-6A4B-457C-9CD0-748F2780BBB7}" destId="{8852DB13-B887-4508-AC0D-345659397ADD}" srcOrd="0" destOrd="0" presId="urn:microsoft.com/office/officeart/2005/8/layout/lProcess3"/>
    <dgm:cxn modelId="{40F728EF-C3E9-4248-A97A-14B9F86C54A0}" srcId="{4D956A6A-C9A0-475B-946A-51204440E52B}" destId="{EC7EB38B-7E33-4ADE-8074-9F2986CB8603}" srcOrd="0" destOrd="0" parTransId="{62CF6EAE-7E1A-4D87-B0C0-DF83516C9F97}" sibTransId="{DDF171D9-693D-401D-80B6-1FFD67E25177}"/>
    <dgm:cxn modelId="{02B638C2-7BC0-431C-B1B8-CEE230B8CD99}" srcId="{8FD6E083-072A-4F8E-B789-3A12B2F729FD}" destId="{F9E7099B-9C23-4967-92CB-86EDF6E01D8F}" srcOrd="0" destOrd="0" parTransId="{F2694787-4D88-4394-8CF3-E44213A13330}" sibTransId="{7AA00217-4837-42B2-B4F0-0839B36B3D52}"/>
    <dgm:cxn modelId="{16071604-64AC-4F55-BDF3-01F82CE3DE11}" srcId="{4D956A6A-C9A0-475B-946A-51204440E52B}" destId="{148121CA-4C0A-4FC3-8B7A-C0C8B1F61C01}" srcOrd="1" destOrd="0" parTransId="{7C97437A-12DB-4387-BCFA-F3960A44FFC4}" sibTransId="{EE5C4834-D04B-446D-860E-22A77E0D555E}"/>
    <dgm:cxn modelId="{3A3498E7-B7EA-4E0A-8B11-26D82F7986E8}" type="presOf" srcId="{E2F1A637-B51C-4257-8B63-DBA5B0CA9C7E}" destId="{8695892E-364D-416E-AB1C-4164625E5A99}" srcOrd="0" destOrd="0" presId="urn:microsoft.com/office/officeart/2005/8/layout/lProcess3"/>
    <dgm:cxn modelId="{AADCFF2E-4F7A-4803-B499-159BE40590D9}" srcId="{62E6B9FF-6165-4983-9AA1-1363F85DBBF7}" destId="{8FD6E083-072A-4F8E-B789-3A12B2F729FD}" srcOrd="0" destOrd="0" parTransId="{78314375-31D0-46C7-A846-33B6F8D82741}" sibTransId="{C13805E5-3857-4A36-AF66-8A0C1B32659F}"/>
    <dgm:cxn modelId="{293E1EC9-0931-48AC-A2CE-679A63819BCC}" type="presOf" srcId="{F9E7099B-9C23-4967-92CB-86EDF6E01D8F}" destId="{2C630445-4902-4B6A-8E6B-1D08CA89F7EC}" srcOrd="0" destOrd="0" presId="urn:microsoft.com/office/officeart/2005/8/layout/lProcess3"/>
    <dgm:cxn modelId="{73D9DFF4-2960-4848-AF0E-22A428CC0351}" type="presOf" srcId="{4D956A6A-C9A0-475B-946A-51204440E52B}" destId="{5E375697-F1BD-466F-A173-30C76B54F22C}" srcOrd="0" destOrd="0" presId="urn:microsoft.com/office/officeart/2005/8/layout/lProcess3"/>
    <dgm:cxn modelId="{1B867400-C4B0-400A-99F4-E31BFAC4FEED}" type="presOf" srcId="{8FD6E083-072A-4F8E-B789-3A12B2F729FD}" destId="{C84C96A6-064F-4FAC-83FF-3F9BBF4E6D77}" srcOrd="0" destOrd="0" presId="urn:microsoft.com/office/officeart/2005/8/layout/lProcess3"/>
    <dgm:cxn modelId="{7779550F-ECBF-4C5A-BCEE-890D1FCA9BFA}" srcId="{8FD6E083-072A-4F8E-B789-3A12B2F729FD}" destId="{9F99BD19-6A4B-457C-9CD0-748F2780BBB7}" srcOrd="1" destOrd="0" parTransId="{4B142B23-C3ED-414E-976D-17B9BB3D3E11}" sibTransId="{5E600207-C3C2-4B52-ADE5-78A3E25ABDB2}"/>
    <dgm:cxn modelId="{124BD698-660A-4C96-8E7E-E8D8490DFE85}" srcId="{4D956A6A-C9A0-475B-946A-51204440E52B}" destId="{E2F1A637-B51C-4257-8B63-DBA5B0CA9C7E}" srcOrd="2" destOrd="0" parTransId="{161EA975-7F9C-496A-A153-1B1D64C9FD29}" sibTransId="{BB5C5EA1-A524-4BF0-A857-E2D5A883A44D}"/>
    <dgm:cxn modelId="{BADACE89-6BD0-4F6C-8478-98EB6003F8EF}" type="presOf" srcId="{148121CA-4C0A-4FC3-8B7A-C0C8B1F61C01}" destId="{F275A6D0-D51B-4F64-B70F-B6041FEFC3A3}" srcOrd="0" destOrd="0" presId="urn:microsoft.com/office/officeart/2005/8/layout/lProcess3"/>
    <dgm:cxn modelId="{D311539F-7BD2-44CB-8178-7E0E4187B986}" srcId="{62E6B9FF-6165-4983-9AA1-1363F85DBBF7}" destId="{4D956A6A-C9A0-475B-946A-51204440E52B}" srcOrd="1" destOrd="0" parTransId="{71607D97-00F6-4C11-82B1-10BA511E84CD}" sibTransId="{9870162E-D9DF-494A-B90E-A7D6C40D550F}"/>
    <dgm:cxn modelId="{AF4162FF-0207-4CD1-9B8F-BD4C501D2EF4}" type="presOf" srcId="{62E6B9FF-6165-4983-9AA1-1363F85DBBF7}" destId="{3E64C2F7-F77F-46A2-A83F-40BBD204C296}" srcOrd="0" destOrd="0" presId="urn:microsoft.com/office/officeart/2005/8/layout/lProcess3"/>
    <dgm:cxn modelId="{6B756CB9-8DDF-4259-9674-FBE38479B2CA}" type="presOf" srcId="{EC7EB38B-7E33-4ADE-8074-9F2986CB8603}" destId="{B1BF965A-4978-4DB9-AF9E-C9CFD61F5C76}" srcOrd="0" destOrd="0" presId="urn:microsoft.com/office/officeart/2005/8/layout/lProcess3"/>
    <dgm:cxn modelId="{40C603DC-5A4C-46EA-886E-D9A26B99867A}" type="presParOf" srcId="{3E64C2F7-F77F-46A2-A83F-40BBD204C296}" destId="{8FA51BD4-C101-42D0-8D35-088354A6633B}" srcOrd="0" destOrd="0" presId="urn:microsoft.com/office/officeart/2005/8/layout/lProcess3"/>
    <dgm:cxn modelId="{0D931A26-E310-4F17-A60F-7A0CC3549DCA}" type="presParOf" srcId="{8FA51BD4-C101-42D0-8D35-088354A6633B}" destId="{C84C96A6-064F-4FAC-83FF-3F9BBF4E6D77}" srcOrd="0" destOrd="0" presId="urn:microsoft.com/office/officeart/2005/8/layout/lProcess3"/>
    <dgm:cxn modelId="{98F8FCDD-FB05-4321-9B0F-E23D4F04470B}" type="presParOf" srcId="{8FA51BD4-C101-42D0-8D35-088354A6633B}" destId="{36902F60-A1FE-4A2E-9BC5-A1E67D06E594}" srcOrd="1" destOrd="0" presId="urn:microsoft.com/office/officeart/2005/8/layout/lProcess3"/>
    <dgm:cxn modelId="{E0413EA6-B406-47A2-AF93-74D00CE2FD5E}" type="presParOf" srcId="{8FA51BD4-C101-42D0-8D35-088354A6633B}" destId="{2C630445-4902-4B6A-8E6B-1D08CA89F7EC}" srcOrd="2" destOrd="0" presId="urn:microsoft.com/office/officeart/2005/8/layout/lProcess3"/>
    <dgm:cxn modelId="{BB3DC14B-492E-44B6-BF3C-DD678A20ED27}" type="presParOf" srcId="{8FA51BD4-C101-42D0-8D35-088354A6633B}" destId="{3980BB57-BD42-410E-91B2-6DEEAAFAA864}" srcOrd="3" destOrd="0" presId="urn:microsoft.com/office/officeart/2005/8/layout/lProcess3"/>
    <dgm:cxn modelId="{4D0AE9D1-DD6C-4C79-ADE2-3CAFD33E48B4}" type="presParOf" srcId="{8FA51BD4-C101-42D0-8D35-088354A6633B}" destId="{8852DB13-B887-4508-AC0D-345659397ADD}" srcOrd="4" destOrd="0" presId="urn:microsoft.com/office/officeart/2005/8/layout/lProcess3"/>
    <dgm:cxn modelId="{6B148A5E-190A-492D-AAEE-3114C31B58EF}" type="presParOf" srcId="{3E64C2F7-F77F-46A2-A83F-40BBD204C296}" destId="{F751FD42-BD9F-47D9-A716-8035FBB6146F}" srcOrd="1" destOrd="0" presId="urn:microsoft.com/office/officeart/2005/8/layout/lProcess3"/>
    <dgm:cxn modelId="{F55470A8-CD55-4D72-86CD-6A2BA76C6B58}" type="presParOf" srcId="{3E64C2F7-F77F-46A2-A83F-40BBD204C296}" destId="{3C5DC5C4-33CF-4EAC-A42B-44C0B4FD48E1}" srcOrd="2" destOrd="0" presId="urn:microsoft.com/office/officeart/2005/8/layout/lProcess3"/>
    <dgm:cxn modelId="{954BD8EB-0A76-4130-A10F-419357911410}" type="presParOf" srcId="{3C5DC5C4-33CF-4EAC-A42B-44C0B4FD48E1}" destId="{5E375697-F1BD-466F-A173-30C76B54F22C}" srcOrd="0" destOrd="0" presId="urn:microsoft.com/office/officeart/2005/8/layout/lProcess3"/>
    <dgm:cxn modelId="{0BB39AE2-FBEC-41E7-81D3-A8BFDB2DE780}" type="presParOf" srcId="{3C5DC5C4-33CF-4EAC-A42B-44C0B4FD48E1}" destId="{D3FD713C-9E10-45CD-AA15-4A2CD4178FB5}" srcOrd="1" destOrd="0" presId="urn:microsoft.com/office/officeart/2005/8/layout/lProcess3"/>
    <dgm:cxn modelId="{6A4C9C8D-47E5-4C39-89D9-D540DE5092CD}" type="presParOf" srcId="{3C5DC5C4-33CF-4EAC-A42B-44C0B4FD48E1}" destId="{B1BF965A-4978-4DB9-AF9E-C9CFD61F5C76}" srcOrd="2" destOrd="0" presId="urn:microsoft.com/office/officeart/2005/8/layout/lProcess3"/>
    <dgm:cxn modelId="{55C9164B-F871-4F0E-B281-EC7FD9C33B00}" type="presParOf" srcId="{3C5DC5C4-33CF-4EAC-A42B-44C0B4FD48E1}" destId="{A4BED506-1499-4E9C-94FA-F38B5AEDD5B9}" srcOrd="3" destOrd="0" presId="urn:microsoft.com/office/officeart/2005/8/layout/lProcess3"/>
    <dgm:cxn modelId="{29978522-D226-4C33-A25F-1FFA7A3C6A15}" type="presParOf" srcId="{3C5DC5C4-33CF-4EAC-A42B-44C0B4FD48E1}" destId="{F275A6D0-D51B-4F64-B70F-B6041FEFC3A3}" srcOrd="4" destOrd="0" presId="urn:microsoft.com/office/officeart/2005/8/layout/lProcess3"/>
    <dgm:cxn modelId="{733DCC36-3AE6-4608-9895-B7788C361935}" type="presParOf" srcId="{3C5DC5C4-33CF-4EAC-A42B-44C0B4FD48E1}" destId="{D6167C9E-F3B7-45F7-9583-9B217809930A}" srcOrd="5" destOrd="0" presId="urn:microsoft.com/office/officeart/2005/8/layout/lProcess3"/>
    <dgm:cxn modelId="{4587770C-5F28-4C63-8040-CA11B3625E9C}" type="presParOf" srcId="{3C5DC5C4-33CF-4EAC-A42B-44C0B4FD48E1}" destId="{8695892E-364D-416E-AB1C-4164625E5A99}" srcOrd="6" destOrd="0" presId="urn:microsoft.com/office/officeart/2005/8/layout/lProcess3"/>
  </dgm:cxnLst>
  <dgm:bg/>
  <dgm:whole/>
</dgm:dataModel>
</file>

<file path=ppt/diagrams/data6.xml><?xml version="1.0" encoding="utf-8"?>
<dgm:dataModel xmlns:dgm="http://schemas.openxmlformats.org/drawingml/2006/diagram" xmlns:a="http://schemas.openxmlformats.org/drawingml/2006/main">
  <dgm:ptLst>
    <dgm:pt modelId="{62E6B9FF-6165-4983-9AA1-1363F85DBBF7}" type="doc">
      <dgm:prSet loTypeId="urn:microsoft.com/office/officeart/2005/8/layout/lProcess3" loCatId="process" qsTypeId="urn:microsoft.com/office/officeart/2005/8/quickstyle/simple1" qsCatId="simple" csTypeId="urn:microsoft.com/office/officeart/2005/8/colors/colorful1" csCatId="colorful" phldr="1"/>
      <dgm:spPr/>
      <dgm:t>
        <a:bodyPr/>
        <a:lstStyle/>
        <a:p>
          <a:endParaRPr lang="en-US"/>
        </a:p>
      </dgm:t>
    </dgm:pt>
    <dgm:pt modelId="{8FD6E083-072A-4F8E-B789-3A12B2F729FD}">
      <dgm:prSet phldrT="[Text]" custT="1"/>
      <dgm:spPr/>
      <dgm:t>
        <a:bodyPr/>
        <a:lstStyle/>
        <a:p>
          <a:r>
            <a:rPr lang="ro-RO" sz="2000" dirty="0" smtClean="0"/>
            <a:t> </a:t>
          </a:r>
          <a:endParaRPr lang="en-US" sz="2000" dirty="0"/>
        </a:p>
      </dgm:t>
    </dgm:pt>
    <dgm:pt modelId="{78314375-31D0-46C7-A846-33B6F8D82741}" type="parTrans" cxnId="{AADCFF2E-4F7A-4803-B499-159BE40590D9}">
      <dgm:prSet/>
      <dgm:spPr/>
      <dgm:t>
        <a:bodyPr/>
        <a:lstStyle/>
        <a:p>
          <a:endParaRPr lang="en-US"/>
        </a:p>
      </dgm:t>
    </dgm:pt>
    <dgm:pt modelId="{C13805E5-3857-4A36-AF66-8A0C1B32659F}" type="sibTrans" cxnId="{AADCFF2E-4F7A-4803-B499-159BE40590D9}">
      <dgm:prSet/>
      <dgm:spPr/>
      <dgm:t>
        <a:bodyPr/>
        <a:lstStyle/>
        <a:p>
          <a:endParaRPr lang="en-US"/>
        </a:p>
      </dgm:t>
    </dgm:pt>
    <dgm:pt modelId="{F9E7099B-9C23-4967-92CB-86EDF6E01D8F}">
      <dgm:prSet phldrT="[Text]" custT="1"/>
      <dgm:spPr/>
      <dgm:t>
        <a:bodyPr/>
        <a:lstStyle/>
        <a:p>
          <a:r>
            <a:rPr lang="ro-RO" sz="1800" dirty="0" smtClean="0"/>
            <a:t>MIT License</a:t>
          </a:r>
          <a:endParaRPr lang="en-US" sz="1800" dirty="0"/>
        </a:p>
      </dgm:t>
    </dgm:pt>
    <dgm:pt modelId="{F2694787-4D88-4394-8CF3-E44213A13330}" type="parTrans" cxnId="{02B638C2-7BC0-431C-B1B8-CEE230B8CD99}">
      <dgm:prSet/>
      <dgm:spPr/>
      <dgm:t>
        <a:bodyPr/>
        <a:lstStyle/>
        <a:p>
          <a:endParaRPr lang="en-US"/>
        </a:p>
      </dgm:t>
    </dgm:pt>
    <dgm:pt modelId="{7AA00217-4837-42B2-B4F0-0839B36B3D52}" type="sibTrans" cxnId="{02B638C2-7BC0-431C-B1B8-CEE230B8CD99}">
      <dgm:prSet/>
      <dgm:spPr/>
      <dgm:t>
        <a:bodyPr/>
        <a:lstStyle/>
        <a:p>
          <a:endParaRPr lang="en-US"/>
        </a:p>
      </dgm:t>
    </dgm:pt>
    <dgm:pt modelId="{9F99BD19-6A4B-457C-9CD0-748F2780BBB7}">
      <dgm:prSet phldrT="[Text]" custT="1"/>
      <dgm:spPr/>
      <dgm:t>
        <a:bodyPr/>
        <a:lstStyle/>
        <a:p>
          <a:r>
            <a:rPr lang="ro-RO" sz="1800" dirty="0" smtClean="0"/>
            <a:t>GPL-2.0</a:t>
          </a:r>
          <a:endParaRPr lang="en-US" sz="1800" dirty="0"/>
        </a:p>
      </dgm:t>
    </dgm:pt>
    <dgm:pt modelId="{4B142B23-C3ED-414E-976D-17B9BB3D3E11}" type="parTrans" cxnId="{7779550F-ECBF-4C5A-BCEE-890D1FCA9BFA}">
      <dgm:prSet/>
      <dgm:spPr/>
      <dgm:t>
        <a:bodyPr/>
        <a:lstStyle/>
        <a:p>
          <a:endParaRPr lang="en-US"/>
        </a:p>
      </dgm:t>
    </dgm:pt>
    <dgm:pt modelId="{5E600207-C3C2-4B52-ADE5-78A3E25ABDB2}" type="sibTrans" cxnId="{7779550F-ECBF-4C5A-BCEE-890D1FCA9BFA}">
      <dgm:prSet/>
      <dgm:spPr/>
      <dgm:t>
        <a:bodyPr/>
        <a:lstStyle/>
        <a:p>
          <a:endParaRPr lang="en-US"/>
        </a:p>
      </dgm:t>
    </dgm:pt>
    <dgm:pt modelId="{4D956A6A-C9A0-475B-946A-51204440E52B}">
      <dgm:prSet phldrT="[Text]" custT="1"/>
      <dgm:spPr/>
      <dgm:t>
        <a:bodyPr/>
        <a:lstStyle/>
        <a:p>
          <a:r>
            <a:rPr lang="ro-RO" sz="2000" dirty="0" smtClean="0"/>
            <a:t> </a:t>
          </a:r>
          <a:endParaRPr lang="en-US" sz="2000" dirty="0"/>
        </a:p>
      </dgm:t>
    </dgm:pt>
    <dgm:pt modelId="{71607D97-00F6-4C11-82B1-10BA511E84CD}" type="parTrans" cxnId="{D311539F-7BD2-44CB-8178-7E0E4187B986}">
      <dgm:prSet/>
      <dgm:spPr/>
      <dgm:t>
        <a:bodyPr/>
        <a:lstStyle/>
        <a:p>
          <a:endParaRPr lang="en-US"/>
        </a:p>
      </dgm:t>
    </dgm:pt>
    <dgm:pt modelId="{9870162E-D9DF-494A-B90E-A7D6C40D550F}" type="sibTrans" cxnId="{D311539F-7BD2-44CB-8178-7E0E4187B986}">
      <dgm:prSet/>
      <dgm:spPr/>
      <dgm:t>
        <a:bodyPr/>
        <a:lstStyle/>
        <a:p>
          <a:endParaRPr lang="en-US"/>
        </a:p>
      </dgm:t>
    </dgm:pt>
    <dgm:pt modelId="{EC7EB38B-7E33-4ADE-8074-9F2986CB8603}">
      <dgm:prSet phldrT="[Text]" custT="1"/>
      <dgm:spPr/>
      <dgm:t>
        <a:bodyPr/>
        <a:lstStyle/>
        <a:p>
          <a:r>
            <a:rPr lang="ro-RO" sz="1800" dirty="0" smtClean="0"/>
            <a:t>MIT License</a:t>
          </a:r>
          <a:endParaRPr lang="en-US" sz="1800" dirty="0"/>
        </a:p>
      </dgm:t>
    </dgm:pt>
    <dgm:pt modelId="{62CF6EAE-7E1A-4D87-B0C0-DF83516C9F97}" type="parTrans" cxnId="{40F728EF-C3E9-4248-A97A-14B9F86C54A0}">
      <dgm:prSet/>
      <dgm:spPr/>
      <dgm:t>
        <a:bodyPr/>
        <a:lstStyle/>
        <a:p>
          <a:endParaRPr lang="en-US"/>
        </a:p>
      </dgm:t>
    </dgm:pt>
    <dgm:pt modelId="{DDF171D9-693D-401D-80B6-1FFD67E25177}" type="sibTrans" cxnId="{40F728EF-C3E9-4248-A97A-14B9F86C54A0}">
      <dgm:prSet/>
      <dgm:spPr/>
      <dgm:t>
        <a:bodyPr/>
        <a:lstStyle/>
        <a:p>
          <a:endParaRPr lang="en-US"/>
        </a:p>
      </dgm:t>
    </dgm:pt>
    <dgm:pt modelId="{148121CA-4C0A-4FC3-8B7A-C0C8B1F61C01}">
      <dgm:prSet phldrT="[Text]" custT="1"/>
      <dgm:spPr/>
      <dgm:t>
        <a:bodyPr/>
        <a:lstStyle/>
        <a:p>
          <a:r>
            <a:rPr lang="ro-RO" sz="1600" dirty="0" smtClean="0"/>
            <a:t>BSD-3-Clause</a:t>
          </a:r>
          <a:endParaRPr lang="en-US" sz="1600" dirty="0"/>
        </a:p>
      </dgm:t>
    </dgm:pt>
    <dgm:pt modelId="{7C97437A-12DB-4387-BCFA-F3960A44FFC4}" type="parTrans" cxnId="{16071604-64AC-4F55-BDF3-01F82CE3DE11}">
      <dgm:prSet/>
      <dgm:spPr/>
      <dgm:t>
        <a:bodyPr/>
        <a:lstStyle/>
        <a:p>
          <a:endParaRPr lang="en-US"/>
        </a:p>
      </dgm:t>
    </dgm:pt>
    <dgm:pt modelId="{EE5C4834-D04B-446D-860E-22A77E0D555E}" type="sibTrans" cxnId="{16071604-64AC-4F55-BDF3-01F82CE3DE11}">
      <dgm:prSet/>
      <dgm:spPr/>
      <dgm:t>
        <a:bodyPr/>
        <a:lstStyle/>
        <a:p>
          <a:endParaRPr lang="en-US"/>
        </a:p>
      </dgm:t>
    </dgm:pt>
    <dgm:pt modelId="{E2F1A637-B51C-4257-8B63-DBA5B0CA9C7E}">
      <dgm:prSet phldrT="[Text]" custT="1"/>
      <dgm:spPr/>
      <dgm:t>
        <a:bodyPr/>
        <a:lstStyle/>
        <a:p>
          <a:r>
            <a:rPr lang="ro-RO" sz="1800" dirty="0" smtClean="0"/>
            <a:t>GPL-2.0</a:t>
          </a:r>
          <a:endParaRPr lang="en-US" sz="1800" dirty="0"/>
        </a:p>
      </dgm:t>
    </dgm:pt>
    <dgm:pt modelId="{161EA975-7F9C-496A-A153-1B1D64C9FD29}" type="parTrans" cxnId="{124BD698-660A-4C96-8E7E-E8D8490DFE85}">
      <dgm:prSet/>
      <dgm:spPr/>
      <dgm:t>
        <a:bodyPr/>
        <a:lstStyle/>
        <a:p>
          <a:endParaRPr lang="en-US"/>
        </a:p>
      </dgm:t>
    </dgm:pt>
    <dgm:pt modelId="{BB5C5EA1-A524-4BF0-A857-E2D5A883A44D}" type="sibTrans" cxnId="{124BD698-660A-4C96-8E7E-E8D8490DFE85}">
      <dgm:prSet/>
      <dgm:spPr/>
      <dgm:t>
        <a:bodyPr/>
        <a:lstStyle/>
        <a:p>
          <a:endParaRPr lang="en-US"/>
        </a:p>
      </dgm:t>
    </dgm:pt>
    <dgm:pt modelId="{3E64C2F7-F77F-46A2-A83F-40BBD204C296}" type="pres">
      <dgm:prSet presAssocID="{62E6B9FF-6165-4983-9AA1-1363F85DBBF7}" presName="Name0" presStyleCnt="0">
        <dgm:presLayoutVars>
          <dgm:chPref val="3"/>
          <dgm:dir/>
          <dgm:animLvl val="lvl"/>
          <dgm:resizeHandles/>
        </dgm:presLayoutVars>
      </dgm:prSet>
      <dgm:spPr/>
      <dgm:t>
        <a:bodyPr/>
        <a:lstStyle/>
        <a:p>
          <a:endParaRPr lang="en-US"/>
        </a:p>
      </dgm:t>
    </dgm:pt>
    <dgm:pt modelId="{8FA51BD4-C101-42D0-8D35-088354A6633B}" type="pres">
      <dgm:prSet presAssocID="{8FD6E083-072A-4F8E-B789-3A12B2F729FD}" presName="horFlow" presStyleCnt="0"/>
      <dgm:spPr/>
    </dgm:pt>
    <dgm:pt modelId="{C84C96A6-064F-4FAC-83FF-3F9BBF4E6D77}" type="pres">
      <dgm:prSet presAssocID="{8FD6E083-072A-4F8E-B789-3A12B2F729FD}" presName="bigChev" presStyleLbl="node1" presStyleIdx="0" presStyleCnt="2"/>
      <dgm:spPr/>
      <dgm:t>
        <a:bodyPr/>
        <a:lstStyle/>
        <a:p>
          <a:endParaRPr lang="en-US"/>
        </a:p>
      </dgm:t>
    </dgm:pt>
    <dgm:pt modelId="{36902F60-A1FE-4A2E-9BC5-A1E67D06E594}" type="pres">
      <dgm:prSet presAssocID="{F2694787-4D88-4394-8CF3-E44213A13330}" presName="parTrans" presStyleCnt="0"/>
      <dgm:spPr/>
    </dgm:pt>
    <dgm:pt modelId="{2C630445-4902-4B6A-8E6B-1D08CA89F7EC}" type="pres">
      <dgm:prSet presAssocID="{F9E7099B-9C23-4967-92CB-86EDF6E01D8F}" presName="node" presStyleLbl="alignAccFollowNode1" presStyleIdx="0" presStyleCnt="5">
        <dgm:presLayoutVars>
          <dgm:bulletEnabled val="1"/>
        </dgm:presLayoutVars>
      </dgm:prSet>
      <dgm:spPr/>
      <dgm:t>
        <a:bodyPr/>
        <a:lstStyle/>
        <a:p>
          <a:endParaRPr lang="en-US"/>
        </a:p>
      </dgm:t>
    </dgm:pt>
    <dgm:pt modelId="{3980BB57-BD42-410E-91B2-6DEEAAFAA864}" type="pres">
      <dgm:prSet presAssocID="{7AA00217-4837-42B2-B4F0-0839B36B3D52}" presName="sibTrans" presStyleCnt="0"/>
      <dgm:spPr/>
    </dgm:pt>
    <dgm:pt modelId="{8852DB13-B887-4508-AC0D-345659397ADD}" type="pres">
      <dgm:prSet presAssocID="{9F99BD19-6A4B-457C-9CD0-748F2780BBB7}" presName="node" presStyleLbl="alignAccFollowNode1" presStyleIdx="1" presStyleCnt="5">
        <dgm:presLayoutVars>
          <dgm:bulletEnabled val="1"/>
        </dgm:presLayoutVars>
      </dgm:prSet>
      <dgm:spPr/>
      <dgm:t>
        <a:bodyPr/>
        <a:lstStyle/>
        <a:p>
          <a:endParaRPr lang="en-US"/>
        </a:p>
      </dgm:t>
    </dgm:pt>
    <dgm:pt modelId="{F751FD42-BD9F-47D9-A716-8035FBB6146F}" type="pres">
      <dgm:prSet presAssocID="{8FD6E083-072A-4F8E-B789-3A12B2F729FD}" presName="vSp" presStyleCnt="0"/>
      <dgm:spPr/>
    </dgm:pt>
    <dgm:pt modelId="{3C5DC5C4-33CF-4EAC-A42B-44C0B4FD48E1}" type="pres">
      <dgm:prSet presAssocID="{4D956A6A-C9A0-475B-946A-51204440E52B}" presName="horFlow" presStyleCnt="0"/>
      <dgm:spPr/>
    </dgm:pt>
    <dgm:pt modelId="{5E375697-F1BD-466F-A173-30C76B54F22C}" type="pres">
      <dgm:prSet presAssocID="{4D956A6A-C9A0-475B-946A-51204440E52B}" presName="bigChev" presStyleLbl="node1" presStyleIdx="1" presStyleCnt="2"/>
      <dgm:spPr/>
      <dgm:t>
        <a:bodyPr/>
        <a:lstStyle/>
        <a:p>
          <a:endParaRPr lang="en-US"/>
        </a:p>
      </dgm:t>
    </dgm:pt>
    <dgm:pt modelId="{D3FD713C-9E10-45CD-AA15-4A2CD4178FB5}" type="pres">
      <dgm:prSet presAssocID="{62CF6EAE-7E1A-4D87-B0C0-DF83516C9F97}" presName="parTrans" presStyleCnt="0"/>
      <dgm:spPr/>
    </dgm:pt>
    <dgm:pt modelId="{B1BF965A-4978-4DB9-AF9E-C9CFD61F5C76}" type="pres">
      <dgm:prSet presAssocID="{EC7EB38B-7E33-4ADE-8074-9F2986CB8603}" presName="node" presStyleLbl="alignAccFollowNode1" presStyleIdx="2" presStyleCnt="5">
        <dgm:presLayoutVars>
          <dgm:bulletEnabled val="1"/>
        </dgm:presLayoutVars>
      </dgm:prSet>
      <dgm:spPr/>
      <dgm:t>
        <a:bodyPr/>
        <a:lstStyle/>
        <a:p>
          <a:endParaRPr lang="en-US"/>
        </a:p>
      </dgm:t>
    </dgm:pt>
    <dgm:pt modelId="{A4BED506-1499-4E9C-94FA-F38B5AEDD5B9}" type="pres">
      <dgm:prSet presAssocID="{DDF171D9-693D-401D-80B6-1FFD67E25177}" presName="sibTrans" presStyleCnt="0"/>
      <dgm:spPr/>
    </dgm:pt>
    <dgm:pt modelId="{F275A6D0-D51B-4F64-B70F-B6041FEFC3A3}" type="pres">
      <dgm:prSet presAssocID="{148121CA-4C0A-4FC3-8B7A-C0C8B1F61C01}" presName="node" presStyleLbl="alignAccFollowNode1" presStyleIdx="3" presStyleCnt="5">
        <dgm:presLayoutVars>
          <dgm:bulletEnabled val="1"/>
        </dgm:presLayoutVars>
      </dgm:prSet>
      <dgm:spPr/>
      <dgm:t>
        <a:bodyPr/>
        <a:lstStyle/>
        <a:p>
          <a:endParaRPr lang="en-US"/>
        </a:p>
      </dgm:t>
    </dgm:pt>
    <dgm:pt modelId="{D6167C9E-F3B7-45F7-9583-9B217809930A}" type="pres">
      <dgm:prSet presAssocID="{EE5C4834-D04B-446D-860E-22A77E0D555E}" presName="sibTrans" presStyleCnt="0"/>
      <dgm:spPr/>
    </dgm:pt>
    <dgm:pt modelId="{8695892E-364D-416E-AB1C-4164625E5A99}" type="pres">
      <dgm:prSet presAssocID="{E2F1A637-B51C-4257-8B63-DBA5B0CA9C7E}" presName="node" presStyleLbl="alignAccFollowNode1" presStyleIdx="4" presStyleCnt="5">
        <dgm:presLayoutVars>
          <dgm:bulletEnabled val="1"/>
        </dgm:presLayoutVars>
      </dgm:prSet>
      <dgm:spPr/>
      <dgm:t>
        <a:bodyPr/>
        <a:lstStyle/>
        <a:p>
          <a:endParaRPr lang="en-US"/>
        </a:p>
      </dgm:t>
    </dgm:pt>
  </dgm:ptLst>
  <dgm:cxnLst>
    <dgm:cxn modelId="{40F728EF-C3E9-4248-A97A-14B9F86C54A0}" srcId="{4D956A6A-C9A0-475B-946A-51204440E52B}" destId="{EC7EB38B-7E33-4ADE-8074-9F2986CB8603}" srcOrd="0" destOrd="0" parTransId="{62CF6EAE-7E1A-4D87-B0C0-DF83516C9F97}" sibTransId="{DDF171D9-693D-401D-80B6-1FFD67E25177}"/>
    <dgm:cxn modelId="{02B638C2-7BC0-431C-B1B8-CEE230B8CD99}" srcId="{8FD6E083-072A-4F8E-B789-3A12B2F729FD}" destId="{F9E7099B-9C23-4967-92CB-86EDF6E01D8F}" srcOrd="0" destOrd="0" parTransId="{F2694787-4D88-4394-8CF3-E44213A13330}" sibTransId="{7AA00217-4837-42B2-B4F0-0839B36B3D52}"/>
    <dgm:cxn modelId="{16071604-64AC-4F55-BDF3-01F82CE3DE11}" srcId="{4D956A6A-C9A0-475B-946A-51204440E52B}" destId="{148121CA-4C0A-4FC3-8B7A-C0C8B1F61C01}" srcOrd="1" destOrd="0" parTransId="{7C97437A-12DB-4387-BCFA-F3960A44FFC4}" sibTransId="{EE5C4834-D04B-446D-860E-22A77E0D555E}"/>
    <dgm:cxn modelId="{C979C3A5-3033-49D0-8D91-871C2927FE2A}" type="presOf" srcId="{9F99BD19-6A4B-457C-9CD0-748F2780BBB7}" destId="{8852DB13-B887-4508-AC0D-345659397ADD}" srcOrd="0" destOrd="0" presId="urn:microsoft.com/office/officeart/2005/8/layout/lProcess3"/>
    <dgm:cxn modelId="{9362E33A-BFBE-41D0-9040-A4B6223DBA91}" type="presOf" srcId="{8FD6E083-072A-4F8E-B789-3A12B2F729FD}" destId="{C84C96A6-064F-4FAC-83FF-3F9BBF4E6D77}" srcOrd="0" destOrd="0" presId="urn:microsoft.com/office/officeart/2005/8/layout/lProcess3"/>
    <dgm:cxn modelId="{AADCFF2E-4F7A-4803-B499-159BE40590D9}" srcId="{62E6B9FF-6165-4983-9AA1-1363F85DBBF7}" destId="{8FD6E083-072A-4F8E-B789-3A12B2F729FD}" srcOrd="0" destOrd="0" parTransId="{78314375-31D0-46C7-A846-33B6F8D82741}" sibTransId="{C13805E5-3857-4A36-AF66-8A0C1B32659F}"/>
    <dgm:cxn modelId="{B8B89B78-D55E-4C59-AE31-D35569BB1D5E}" type="presOf" srcId="{62E6B9FF-6165-4983-9AA1-1363F85DBBF7}" destId="{3E64C2F7-F77F-46A2-A83F-40BBD204C296}" srcOrd="0" destOrd="0" presId="urn:microsoft.com/office/officeart/2005/8/layout/lProcess3"/>
    <dgm:cxn modelId="{FE011D9A-990A-4A02-A9C8-3288BA687850}" type="presOf" srcId="{EC7EB38B-7E33-4ADE-8074-9F2986CB8603}" destId="{B1BF965A-4978-4DB9-AF9E-C9CFD61F5C76}" srcOrd="0" destOrd="0" presId="urn:microsoft.com/office/officeart/2005/8/layout/lProcess3"/>
    <dgm:cxn modelId="{6B90CC4D-2245-43E9-B385-FC2ECB7F19F9}" type="presOf" srcId="{4D956A6A-C9A0-475B-946A-51204440E52B}" destId="{5E375697-F1BD-466F-A173-30C76B54F22C}" srcOrd="0" destOrd="0" presId="urn:microsoft.com/office/officeart/2005/8/layout/lProcess3"/>
    <dgm:cxn modelId="{7779550F-ECBF-4C5A-BCEE-890D1FCA9BFA}" srcId="{8FD6E083-072A-4F8E-B789-3A12B2F729FD}" destId="{9F99BD19-6A4B-457C-9CD0-748F2780BBB7}" srcOrd="1" destOrd="0" parTransId="{4B142B23-C3ED-414E-976D-17B9BB3D3E11}" sibTransId="{5E600207-C3C2-4B52-ADE5-78A3E25ABDB2}"/>
    <dgm:cxn modelId="{B845AFA6-002B-4626-B0E8-D1112EC96A8A}" type="presOf" srcId="{148121CA-4C0A-4FC3-8B7A-C0C8B1F61C01}" destId="{F275A6D0-D51B-4F64-B70F-B6041FEFC3A3}" srcOrd="0" destOrd="0" presId="urn:microsoft.com/office/officeart/2005/8/layout/lProcess3"/>
    <dgm:cxn modelId="{124BD698-660A-4C96-8E7E-E8D8490DFE85}" srcId="{4D956A6A-C9A0-475B-946A-51204440E52B}" destId="{E2F1A637-B51C-4257-8B63-DBA5B0CA9C7E}" srcOrd="2" destOrd="0" parTransId="{161EA975-7F9C-496A-A153-1B1D64C9FD29}" sibTransId="{BB5C5EA1-A524-4BF0-A857-E2D5A883A44D}"/>
    <dgm:cxn modelId="{ACEEC83D-710F-46BC-8213-BD01CE55E3A8}" type="presOf" srcId="{E2F1A637-B51C-4257-8B63-DBA5B0CA9C7E}" destId="{8695892E-364D-416E-AB1C-4164625E5A99}" srcOrd="0" destOrd="0" presId="urn:microsoft.com/office/officeart/2005/8/layout/lProcess3"/>
    <dgm:cxn modelId="{D311539F-7BD2-44CB-8178-7E0E4187B986}" srcId="{62E6B9FF-6165-4983-9AA1-1363F85DBBF7}" destId="{4D956A6A-C9A0-475B-946A-51204440E52B}" srcOrd="1" destOrd="0" parTransId="{71607D97-00F6-4C11-82B1-10BA511E84CD}" sibTransId="{9870162E-D9DF-494A-B90E-A7D6C40D550F}"/>
    <dgm:cxn modelId="{F76EBAA1-DA7A-4460-9B7B-E2E4FE1D4A94}" type="presOf" srcId="{F9E7099B-9C23-4967-92CB-86EDF6E01D8F}" destId="{2C630445-4902-4B6A-8E6B-1D08CA89F7EC}" srcOrd="0" destOrd="0" presId="urn:microsoft.com/office/officeart/2005/8/layout/lProcess3"/>
    <dgm:cxn modelId="{2EE2D091-E32C-4EB8-8CE8-296C931C9627}" type="presParOf" srcId="{3E64C2F7-F77F-46A2-A83F-40BBD204C296}" destId="{8FA51BD4-C101-42D0-8D35-088354A6633B}" srcOrd="0" destOrd="0" presId="urn:microsoft.com/office/officeart/2005/8/layout/lProcess3"/>
    <dgm:cxn modelId="{992D3CED-BF24-409C-905C-B08B7B87B784}" type="presParOf" srcId="{8FA51BD4-C101-42D0-8D35-088354A6633B}" destId="{C84C96A6-064F-4FAC-83FF-3F9BBF4E6D77}" srcOrd="0" destOrd="0" presId="urn:microsoft.com/office/officeart/2005/8/layout/lProcess3"/>
    <dgm:cxn modelId="{01328E68-96C0-42BB-9610-0B8220DBE8BD}" type="presParOf" srcId="{8FA51BD4-C101-42D0-8D35-088354A6633B}" destId="{36902F60-A1FE-4A2E-9BC5-A1E67D06E594}" srcOrd="1" destOrd="0" presId="urn:microsoft.com/office/officeart/2005/8/layout/lProcess3"/>
    <dgm:cxn modelId="{96F973FA-ACDE-4DB3-AB10-A34987FF1B23}" type="presParOf" srcId="{8FA51BD4-C101-42D0-8D35-088354A6633B}" destId="{2C630445-4902-4B6A-8E6B-1D08CA89F7EC}" srcOrd="2" destOrd="0" presId="urn:microsoft.com/office/officeart/2005/8/layout/lProcess3"/>
    <dgm:cxn modelId="{EACA1383-8BB2-4D2C-A04F-2AF2E97D65D4}" type="presParOf" srcId="{8FA51BD4-C101-42D0-8D35-088354A6633B}" destId="{3980BB57-BD42-410E-91B2-6DEEAAFAA864}" srcOrd="3" destOrd="0" presId="urn:microsoft.com/office/officeart/2005/8/layout/lProcess3"/>
    <dgm:cxn modelId="{02753EB4-CB03-406A-8ACE-EEE8B013D3C1}" type="presParOf" srcId="{8FA51BD4-C101-42D0-8D35-088354A6633B}" destId="{8852DB13-B887-4508-AC0D-345659397ADD}" srcOrd="4" destOrd="0" presId="urn:microsoft.com/office/officeart/2005/8/layout/lProcess3"/>
    <dgm:cxn modelId="{0C5A68B1-8981-46F2-B6CD-59D024AE2D37}" type="presParOf" srcId="{3E64C2F7-F77F-46A2-A83F-40BBD204C296}" destId="{F751FD42-BD9F-47D9-A716-8035FBB6146F}" srcOrd="1" destOrd="0" presId="urn:microsoft.com/office/officeart/2005/8/layout/lProcess3"/>
    <dgm:cxn modelId="{799ACA64-75C6-4BD7-9953-CE5C2A6589BA}" type="presParOf" srcId="{3E64C2F7-F77F-46A2-A83F-40BBD204C296}" destId="{3C5DC5C4-33CF-4EAC-A42B-44C0B4FD48E1}" srcOrd="2" destOrd="0" presId="urn:microsoft.com/office/officeart/2005/8/layout/lProcess3"/>
    <dgm:cxn modelId="{E68465C1-5333-440D-9CAA-D94CCF4BD54D}" type="presParOf" srcId="{3C5DC5C4-33CF-4EAC-A42B-44C0B4FD48E1}" destId="{5E375697-F1BD-466F-A173-30C76B54F22C}" srcOrd="0" destOrd="0" presId="urn:microsoft.com/office/officeart/2005/8/layout/lProcess3"/>
    <dgm:cxn modelId="{7F04CF88-953E-4039-A929-5FBC72AFD1A0}" type="presParOf" srcId="{3C5DC5C4-33CF-4EAC-A42B-44C0B4FD48E1}" destId="{D3FD713C-9E10-45CD-AA15-4A2CD4178FB5}" srcOrd="1" destOrd="0" presId="urn:microsoft.com/office/officeart/2005/8/layout/lProcess3"/>
    <dgm:cxn modelId="{296FAD95-0627-40D3-A2D7-4556F2BB5B46}" type="presParOf" srcId="{3C5DC5C4-33CF-4EAC-A42B-44C0B4FD48E1}" destId="{B1BF965A-4978-4DB9-AF9E-C9CFD61F5C76}" srcOrd="2" destOrd="0" presId="urn:microsoft.com/office/officeart/2005/8/layout/lProcess3"/>
    <dgm:cxn modelId="{7ED48A08-1336-426A-8B13-A576CCB382B2}" type="presParOf" srcId="{3C5DC5C4-33CF-4EAC-A42B-44C0B4FD48E1}" destId="{A4BED506-1499-4E9C-94FA-F38B5AEDD5B9}" srcOrd="3" destOrd="0" presId="urn:microsoft.com/office/officeart/2005/8/layout/lProcess3"/>
    <dgm:cxn modelId="{AF462665-D806-43D0-A98F-34D3215EFCA2}" type="presParOf" srcId="{3C5DC5C4-33CF-4EAC-A42B-44C0B4FD48E1}" destId="{F275A6D0-D51B-4F64-B70F-B6041FEFC3A3}" srcOrd="4" destOrd="0" presId="urn:microsoft.com/office/officeart/2005/8/layout/lProcess3"/>
    <dgm:cxn modelId="{774F9B93-0904-4F26-A0FE-049543F97EC1}" type="presParOf" srcId="{3C5DC5C4-33CF-4EAC-A42B-44C0B4FD48E1}" destId="{D6167C9E-F3B7-45F7-9583-9B217809930A}" srcOrd="5" destOrd="0" presId="urn:microsoft.com/office/officeart/2005/8/layout/lProcess3"/>
    <dgm:cxn modelId="{68DCB1B5-F454-42CF-AE2F-42CB3CB5BDB3}" type="presParOf" srcId="{3C5DC5C4-33CF-4EAC-A42B-44C0B4FD48E1}" destId="{8695892E-364D-416E-AB1C-4164625E5A99}" srcOrd="6" destOrd="0" presId="urn:microsoft.com/office/officeart/2005/8/layout/lProcess3"/>
  </dgm:cxnLst>
  <dgm:bg/>
  <dgm:whole/>
</dgm:dataModel>
</file>

<file path=ppt/diagrams/data7.xml><?xml version="1.0" encoding="utf-8"?>
<dgm:dataModel xmlns:dgm="http://schemas.openxmlformats.org/drawingml/2006/diagram" xmlns:a="http://schemas.openxmlformats.org/drawingml/2006/main">
  <dgm:ptLst>
    <dgm:pt modelId="{56EEC69B-CCC9-4AE9-B852-950228D993B4}" type="doc">
      <dgm:prSet loTypeId="urn:microsoft.com/office/officeart/2005/8/layout/arrow2" loCatId="process" qsTypeId="urn:microsoft.com/office/officeart/2005/8/quickstyle/simple3" qsCatId="simple" csTypeId="urn:microsoft.com/office/officeart/2005/8/colors/accent1_5" csCatId="accent1" phldr="1"/>
      <dgm:spPr/>
      <dgm:t>
        <a:bodyPr/>
        <a:lstStyle/>
        <a:p>
          <a:endParaRPr lang="en-US"/>
        </a:p>
      </dgm:t>
    </dgm:pt>
    <dgm:pt modelId="{E8EC212B-CAE3-4FA6-8E5A-CA02D8AF9E43}">
      <dgm:prSet phldrT="[Text]" custT="1"/>
      <dgm:spPr/>
      <dgm:t>
        <a:bodyPr/>
        <a:lstStyle/>
        <a:p>
          <a:r>
            <a:rPr lang="ro-RO" sz="1600" dirty="0" smtClean="0">
              <a:effectLst>
                <a:outerShdw blurRad="38100" dist="38100" dir="2700000" algn="tl">
                  <a:srgbClr val="000000">
                    <a:alpha val="43137"/>
                  </a:srgbClr>
                </a:outerShdw>
              </a:effectLst>
            </a:rPr>
            <a:t>Site-ul oficial</a:t>
          </a:r>
          <a:endParaRPr lang="en-US" sz="1600" dirty="0">
            <a:effectLst>
              <a:outerShdw blurRad="38100" dist="38100" dir="2700000" algn="tl">
                <a:srgbClr val="000000">
                  <a:alpha val="43137"/>
                </a:srgbClr>
              </a:outerShdw>
            </a:effectLst>
          </a:endParaRPr>
        </a:p>
      </dgm:t>
    </dgm:pt>
    <dgm:pt modelId="{DB62DA90-1C29-4DB9-8DDE-FB8393706122}" type="parTrans" cxnId="{C876925C-F136-4286-AC76-FDF1D7AB0A73}">
      <dgm:prSet/>
      <dgm:spPr/>
      <dgm:t>
        <a:bodyPr/>
        <a:lstStyle/>
        <a:p>
          <a:endParaRPr lang="en-US"/>
        </a:p>
      </dgm:t>
    </dgm:pt>
    <dgm:pt modelId="{06A73AC3-1BDB-42B5-95F4-1EFAA404A1C2}" type="sibTrans" cxnId="{C876925C-F136-4286-AC76-FDF1D7AB0A73}">
      <dgm:prSet/>
      <dgm:spPr/>
      <dgm:t>
        <a:bodyPr/>
        <a:lstStyle/>
        <a:p>
          <a:endParaRPr lang="en-US"/>
        </a:p>
      </dgm:t>
    </dgm:pt>
    <dgm:pt modelId="{C2EE7764-68FD-4DE9-93CC-8E60F10FDFF0}">
      <dgm:prSet phldrT="[Text]" custT="1"/>
      <dgm:spPr/>
      <dgm:t>
        <a:bodyPr/>
        <a:lstStyle/>
        <a:p>
          <a:r>
            <a:rPr lang="ro-RO" sz="1600" dirty="0" smtClean="0">
              <a:effectLst>
                <a:outerShdw blurRad="38100" dist="38100" dir="2700000" algn="tl">
                  <a:srgbClr val="000000">
                    <a:alpha val="43137"/>
                  </a:srgbClr>
                </a:outerShdw>
              </a:effectLst>
            </a:rPr>
            <a:t>Codul sursă</a:t>
          </a:r>
        </a:p>
        <a:p>
          <a:r>
            <a:rPr lang="ro-RO" sz="1600" dirty="0" smtClean="0"/>
            <a:t>(comentarii)</a:t>
          </a:r>
          <a:endParaRPr lang="en-US" sz="1600" dirty="0"/>
        </a:p>
      </dgm:t>
    </dgm:pt>
    <dgm:pt modelId="{530B85A1-16F2-43AE-A1A1-B45CE3C50829}" type="parTrans" cxnId="{5B4138A1-9D35-4AE0-9906-B706F9773EBE}">
      <dgm:prSet/>
      <dgm:spPr/>
      <dgm:t>
        <a:bodyPr/>
        <a:lstStyle/>
        <a:p>
          <a:endParaRPr lang="en-US"/>
        </a:p>
      </dgm:t>
    </dgm:pt>
    <dgm:pt modelId="{D711F441-A329-457C-8F5C-406C606BB88A}" type="sibTrans" cxnId="{5B4138A1-9D35-4AE0-9906-B706F9773EBE}">
      <dgm:prSet/>
      <dgm:spPr/>
      <dgm:t>
        <a:bodyPr/>
        <a:lstStyle/>
        <a:p>
          <a:endParaRPr lang="en-US"/>
        </a:p>
      </dgm:t>
    </dgm:pt>
    <dgm:pt modelId="{E57C43DD-1965-4215-9AA9-9830E131CE72}">
      <dgm:prSet phldrT="[Text]" custT="1"/>
      <dgm:spPr/>
      <dgm:t>
        <a:bodyPr/>
        <a:lstStyle/>
        <a:p>
          <a:r>
            <a:rPr lang="ro-RO" sz="1600" dirty="0" smtClean="0">
              <a:effectLst>
                <a:outerShdw blurRad="38100" dist="38100" dir="2700000" algn="tl">
                  <a:srgbClr val="000000">
                    <a:alpha val="43137"/>
                  </a:srgbClr>
                </a:outerShdw>
              </a:effectLst>
            </a:rPr>
            <a:t>Fișierele de licență din root:</a:t>
          </a:r>
        </a:p>
        <a:p>
          <a:r>
            <a:rPr lang="ro-RO" sz="1600" dirty="0" smtClean="0"/>
            <a:t>LICENSE</a:t>
          </a:r>
        </a:p>
        <a:p>
          <a:r>
            <a:rPr lang="ro-RO" sz="1600" dirty="0" smtClean="0"/>
            <a:t>COPYRIGHT</a:t>
          </a:r>
        </a:p>
        <a:p>
          <a:r>
            <a:rPr lang="ro-RO" sz="1600" dirty="0" smtClean="0"/>
            <a:t>README </a:t>
          </a:r>
          <a:endParaRPr lang="en-US" sz="1600" dirty="0"/>
        </a:p>
      </dgm:t>
    </dgm:pt>
    <dgm:pt modelId="{F3CD4921-A182-4FA0-9958-22A75031C8EA}" type="parTrans" cxnId="{7C928C02-14CF-493F-B0D6-E33FF0D4C15C}">
      <dgm:prSet/>
      <dgm:spPr/>
      <dgm:t>
        <a:bodyPr/>
        <a:lstStyle/>
        <a:p>
          <a:endParaRPr lang="en-US"/>
        </a:p>
      </dgm:t>
    </dgm:pt>
    <dgm:pt modelId="{BF1CE94A-D96D-4F4D-825C-9F2994A30E3C}" type="sibTrans" cxnId="{7C928C02-14CF-493F-B0D6-E33FF0D4C15C}">
      <dgm:prSet/>
      <dgm:spPr/>
      <dgm:t>
        <a:bodyPr/>
        <a:lstStyle/>
        <a:p>
          <a:endParaRPr lang="en-US"/>
        </a:p>
      </dgm:t>
    </dgm:pt>
    <dgm:pt modelId="{D2F65A16-5BAB-4C15-80FE-A75BECFD0E4F}" type="pres">
      <dgm:prSet presAssocID="{56EEC69B-CCC9-4AE9-B852-950228D993B4}" presName="arrowDiagram" presStyleCnt="0">
        <dgm:presLayoutVars>
          <dgm:chMax val="5"/>
          <dgm:dir/>
          <dgm:resizeHandles val="exact"/>
        </dgm:presLayoutVars>
      </dgm:prSet>
      <dgm:spPr/>
      <dgm:t>
        <a:bodyPr/>
        <a:lstStyle/>
        <a:p>
          <a:endParaRPr lang="en-US"/>
        </a:p>
      </dgm:t>
    </dgm:pt>
    <dgm:pt modelId="{30F005DA-74D0-44BB-9CE1-CC1FCDAD4B52}" type="pres">
      <dgm:prSet presAssocID="{56EEC69B-CCC9-4AE9-B852-950228D993B4}" presName="arrow" presStyleLbl="bgShp" presStyleIdx="0" presStyleCnt="1"/>
      <dgm:spPr/>
      <dgm:t>
        <a:bodyPr/>
        <a:lstStyle/>
        <a:p>
          <a:endParaRPr lang="en-US"/>
        </a:p>
      </dgm:t>
    </dgm:pt>
    <dgm:pt modelId="{DDBC4438-9320-43B8-B278-8784958D2115}" type="pres">
      <dgm:prSet presAssocID="{56EEC69B-CCC9-4AE9-B852-950228D993B4}" presName="arrowDiagram3" presStyleCnt="0"/>
      <dgm:spPr/>
      <dgm:t>
        <a:bodyPr/>
        <a:lstStyle/>
        <a:p>
          <a:endParaRPr lang="en-US"/>
        </a:p>
      </dgm:t>
    </dgm:pt>
    <dgm:pt modelId="{AB6BE48A-43D8-4AF4-838E-9C3258E0B698}" type="pres">
      <dgm:prSet presAssocID="{E8EC212B-CAE3-4FA6-8E5A-CA02D8AF9E43}" presName="bullet3a" presStyleLbl="node1" presStyleIdx="0" presStyleCnt="3"/>
      <dgm:spPr/>
      <dgm:t>
        <a:bodyPr/>
        <a:lstStyle/>
        <a:p>
          <a:endParaRPr lang="en-US"/>
        </a:p>
      </dgm:t>
    </dgm:pt>
    <dgm:pt modelId="{16599C96-005D-4E54-B387-D608F9B28D51}" type="pres">
      <dgm:prSet presAssocID="{E8EC212B-CAE3-4FA6-8E5A-CA02D8AF9E43}" presName="textBox3a" presStyleLbl="revTx" presStyleIdx="0" presStyleCnt="3">
        <dgm:presLayoutVars>
          <dgm:bulletEnabled val="1"/>
        </dgm:presLayoutVars>
      </dgm:prSet>
      <dgm:spPr/>
      <dgm:t>
        <a:bodyPr/>
        <a:lstStyle/>
        <a:p>
          <a:endParaRPr lang="en-US"/>
        </a:p>
      </dgm:t>
    </dgm:pt>
    <dgm:pt modelId="{28BB9852-B87A-4C2B-A47B-5F72D87767D6}" type="pres">
      <dgm:prSet presAssocID="{C2EE7764-68FD-4DE9-93CC-8E60F10FDFF0}" presName="bullet3b" presStyleLbl="node1" presStyleIdx="1" presStyleCnt="3"/>
      <dgm:spPr/>
      <dgm:t>
        <a:bodyPr/>
        <a:lstStyle/>
        <a:p>
          <a:endParaRPr lang="en-US"/>
        </a:p>
      </dgm:t>
    </dgm:pt>
    <dgm:pt modelId="{E43A04D7-CEF2-4F2C-B7BB-F10F57EE77A9}" type="pres">
      <dgm:prSet presAssocID="{C2EE7764-68FD-4DE9-93CC-8E60F10FDFF0}" presName="textBox3b" presStyleLbl="revTx" presStyleIdx="1" presStyleCnt="3" custScaleX="119048" custLinFactNeighborX="5953">
        <dgm:presLayoutVars>
          <dgm:bulletEnabled val="1"/>
        </dgm:presLayoutVars>
      </dgm:prSet>
      <dgm:spPr/>
      <dgm:t>
        <a:bodyPr/>
        <a:lstStyle/>
        <a:p>
          <a:endParaRPr lang="en-US"/>
        </a:p>
      </dgm:t>
    </dgm:pt>
    <dgm:pt modelId="{F56B707C-BA23-46EE-A361-24794A438D87}" type="pres">
      <dgm:prSet presAssocID="{E57C43DD-1965-4215-9AA9-9830E131CE72}" presName="bullet3c" presStyleLbl="node1" presStyleIdx="2" presStyleCnt="3"/>
      <dgm:spPr/>
      <dgm:t>
        <a:bodyPr/>
        <a:lstStyle/>
        <a:p>
          <a:endParaRPr lang="en-US"/>
        </a:p>
      </dgm:t>
    </dgm:pt>
    <dgm:pt modelId="{235127AB-3166-4048-8F63-5A430FFC756B}" type="pres">
      <dgm:prSet presAssocID="{E57C43DD-1965-4215-9AA9-9830E131CE72}" presName="textBox3c" presStyleLbl="revTx" presStyleIdx="2" presStyleCnt="3" custScaleX="131548" custLinFactNeighborX="17857">
        <dgm:presLayoutVars>
          <dgm:bulletEnabled val="1"/>
        </dgm:presLayoutVars>
      </dgm:prSet>
      <dgm:spPr/>
      <dgm:t>
        <a:bodyPr/>
        <a:lstStyle/>
        <a:p>
          <a:endParaRPr lang="en-US"/>
        </a:p>
      </dgm:t>
    </dgm:pt>
  </dgm:ptLst>
  <dgm:cxnLst>
    <dgm:cxn modelId="{C876925C-F136-4286-AC76-FDF1D7AB0A73}" srcId="{56EEC69B-CCC9-4AE9-B852-950228D993B4}" destId="{E8EC212B-CAE3-4FA6-8E5A-CA02D8AF9E43}" srcOrd="0" destOrd="0" parTransId="{DB62DA90-1C29-4DB9-8DDE-FB8393706122}" sibTransId="{06A73AC3-1BDB-42B5-95F4-1EFAA404A1C2}"/>
    <dgm:cxn modelId="{7C928C02-14CF-493F-B0D6-E33FF0D4C15C}" srcId="{56EEC69B-CCC9-4AE9-B852-950228D993B4}" destId="{E57C43DD-1965-4215-9AA9-9830E131CE72}" srcOrd="2" destOrd="0" parTransId="{F3CD4921-A182-4FA0-9958-22A75031C8EA}" sibTransId="{BF1CE94A-D96D-4F4D-825C-9F2994A30E3C}"/>
    <dgm:cxn modelId="{A34E468F-4E45-4A52-9C81-D5AA8FCE44CA}" type="presOf" srcId="{56EEC69B-CCC9-4AE9-B852-950228D993B4}" destId="{D2F65A16-5BAB-4C15-80FE-A75BECFD0E4F}" srcOrd="0" destOrd="0" presId="urn:microsoft.com/office/officeart/2005/8/layout/arrow2"/>
    <dgm:cxn modelId="{D372EE5E-FF65-42D0-94B2-C86C014AEF22}" type="presOf" srcId="{C2EE7764-68FD-4DE9-93CC-8E60F10FDFF0}" destId="{E43A04D7-CEF2-4F2C-B7BB-F10F57EE77A9}" srcOrd="0" destOrd="0" presId="urn:microsoft.com/office/officeart/2005/8/layout/arrow2"/>
    <dgm:cxn modelId="{05C808D7-9605-4A82-9F17-19D094469178}" type="presOf" srcId="{E8EC212B-CAE3-4FA6-8E5A-CA02D8AF9E43}" destId="{16599C96-005D-4E54-B387-D608F9B28D51}" srcOrd="0" destOrd="0" presId="urn:microsoft.com/office/officeart/2005/8/layout/arrow2"/>
    <dgm:cxn modelId="{F7B97629-DA95-45A4-BDD3-788E83B60078}" type="presOf" srcId="{E57C43DD-1965-4215-9AA9-9830E131CE72}" destId="{235127AB-3166-4048-8F63-5A430FFC756B}" srcOrd="0" destOrd="0" presId="urn:microsoft.com/office/officeart/2005/8/layout/arrow2"/>
    <dgm:cxn modelId="{5B4138A1-9D35-4AE0-9906-B706F9773EBE}" srcId="{56EEC69B-CCC9-4AE9-B852-950228D993B4}" destId="{C2EE7764-68FD-4DE9-93CC-8E60F10FDFF0}" srcOrd="1" destOrd="0" parTransId="{530B85A1-16F2-43AE-A1A1-B45CE3C50829}" sibTransId="{D711F441-A329-457C-8F5C-406C606BB88A}"/>
    <dgm:cxn modelId="{965481A4-16BD-412C-9A40-85E05ED08CB5}" type="presParOf" srcId="{D2F65A16-5BAB-4C15-80FE-A75BECFD0E4F}" destId="{30F005DA-74D0-44BB-9CE1-CC1FCDAD4B52}" srcOrd="0" destOrd="0" presId="urn:microsoft.com/office/officeart/2005/8/layout/arrow2"/>
    <dgm:cxn modelId="{81B9AA7B-073C-4AEC-BB8A-C9CA2F1E02EE}" type="presParOf" srcId="{D2F65A16-5BAB-4C15-80FE-A75BECFD0E4F}" destId="{DDBC4438-9320-43B8-B278-8784958D2115}" srcOrd="1" destOrd="0" presId="urn:microsoft.com/office/officeart/2005/8/layout/arrow2"/>
    <dgm:cxn modelId="{346EDED8-85C2-4810-BA5E-682FA0BBFBE6}" type="presParOf" srcId="{DDBC4438-9320-43B8-B278-8784958D2115}" destId="{AB6BE48A-43D8-4AF4-838E-9C3258E0B698}" srcOrd="0" destOrd="0" presId="urn:microsoft.com/office/officeart/2005/8/layout/arrow2"/>
    <dgm:cxn modelId="{A2D0BB32-163E-4E57-8A54-D100C66D19F0}" type="presParOf" srcId="{DDBC4438-9320-43B8-B278-8784958D2115}" destId="{16599C96-005D-4E54-B387-D608F9B28D51}" srcOrd="1" destOrd="0" presId="urn:microsoft.com/office/officeart/2005/8/layout/arrow2"/>
    <dgm:cxn modelId="{CE9D2775-4553-4B91-AA95-9D6697693602}" type="presParOf" srcId="{DDBC4438-9320-43B8-B278-8784958D2115}" destId="{28BB9852-B87A-4C2B-A47B-5F72D87767D6}" srcOrd="2" destOrd="0" presId="urn:microsoft.com/office/officeart/2005/8/layout/arrow2"/>
    <dgm:cxn modelId="{E3C1093A-60F2-4888-B2CE-E6900B504559}" type="presParOf" srcId="{DDBC4438-9320-43B8-B278-8784958D2115}" destId="{E43A04D7-CEF2-4F2C-B7BB-F10F57EE77A9}" srcOrd="3" destOrd="0" presId="urn:microsoft.com/office/officeart/2005/8/layout/arrow2"/>
    <dgm:cxn modelId="{50095162-5DF4-4B3F-93B9-80792CFA26CD}" type="presParOf" srcId="{DDBC4438-9320-43B8-B278-8784958D2115}" destId="{F56B707C-BA23-46EE-A361-24794A438D87}" srcOrd="4" destOrd="0" presId="urn:microsoft.com/office/officeart/2005/8/layout/arrow2"/>
    <dgm:cxn modelId="{C6E928A7-6385-45AC-9302-5E6A4D547A5E}" type="presParOf" srcId="{DDBC4438-9320-43B8-B278-8784958D2115}" destId="{235127AB-3166-4048-8F63-5A430FFC756B}" srcOrd="5" destOrd="0" presId="urn:microsoft.com/office/officeart/2005/8/layout/arrow2"/>
  </dgm:cxnLst>
  <dgm:bg/>
  <dgm:whole/>
</dgm:dataModel>
</file>

<file path=ppt/diagrams/data8.xml><?xml version="1.0" encoding="utf-8"?>
<dgm:dataModel xmlns:dgm="http://schemas.openxmlformats.org/drawingml/2006/diagram" xmlns:a="http://schemas.openxmlformats.org/drawingml/2006/main">
  <dgm:ptLst>
    <dgm:pt modelId="{2166EAB9-DDF6-4477-BC49-04211B378307}" type="doc">
      <dgm:prSet loTypeId="urn:microsoft.com/office/officeart/2005/8/layout/cycle4" loCatId="relationship" qsTypeId="urn:microsoft.com/office/officeart/2005/8/quickstyle/simple3" qsCatId="simple" csTypeId="urn:microsoft.com/office/officeart/2005/8/colors/accent3_2" csCatId="accent3" phldr="1"/>
      <dgm:spPr/>
      <dgm:t>
        <a:bodyPr/>
        <a:lstStyle/>
        <a:p>
          <a:endParaRPr lang="en-US"/>
        </a:p>
      </dgm:t>
    </dgm:pt>
    <dgm:pt modelId="{03D5E4DF-1456-420A-8D83-CDC03903698D}">
      <dgm:prSet phldrT="[Text]"/>
      <dgm:spPr/>
      <dgm:t>
        <a:bodyPr/>
        <a:lstStyle/>
        <a:p>
          <a:r>
            <a:rPr lang="ro-RO" dirty="0" smtClean="0"/>
            <a:t>Dezvoltator FOSS</a:t>
          </a:r>
          <a:endParaRPr lang="en-US" dirty="0"/>
        </a:p>
      </dgm:t>
    </dgm:pt>
    <dgm:pt modelId="{879A8169-7920-4621-8C35-277B539B5F15}" type="parTrans" cxnId="{32115418-6582-4949-9301-A42A658DE791}">
      <dgm:prSet/>
      <dgm:spPr/>
      <dgm:t>
        <a:bodyPr/>
        <a:lstStyle/>
        <a:p>
          <a:endParaRPr lang="en-US"/>
        </a:p>
      </dgm:t>
    </dgm:pt>
    <dgm:pt modelId="{203DCC62-0D68-4F43-BA19-A3258FC9770D}" type="sibTrans" cxnId="{32115418-6582-4949-9301-A42A658DE791}">
      <dgm:prSet/>
      <dgm:spPr/>
      <dgm:t>
        <a:bodyPr/>
        <a:lstStyle/>
        <a:p>
          <a:endParaRPr lang="en-US"/>
        </a:p>
      </dgm:t>
    </dgm:pt>
    <dgm:pt modelId="{806641F7-1CC3-4632-AAEF-E107E0F9736B}">
      <dgm:prSet phldrT="[Text]" custT="1"/>
      <dgm:spPr/>
      <dgm:t>
        <a:bodyPr anchor="ctr"/>
        <a:lstStyle/>
        <a:p>
          <a:pPr marL="118872" indent="-118872" algn="l">
            <a:spcAft>
              <a:spcPts val="0"/>
            </a:spcAft>
          </a:pPr>
          <a:r>
            <a:rPr lang="ro-RO" sz="1500" dirty="0" smtClean="0"/>
            <a:t>Sunt </a:t>
          </a:r>
          <a:r>
            <a:rPr lang="ro-RO" sz="1500" dirty="0" smtClean="0">
              <a:effectLst>
                <a:outerShdw blurRad="38100" dist="38100" dir="2700000" algn="tl">
                  <a:srgbClr val="000000">
                    <a:alpha val="43137"/>
                  </a:srgbClr>
                </a:outerShdw>
              </a:effectLst>
            </a:rPr>
            <a:t>FOSS</a:t>
          </a:r>
          <a:r>
            <a:rPr lang="ro-RO" sz="1500" dirty="0" smtClean="0"/>
            <a:t> secvențele de cod pe care vreau sa le integrez/modific?</a:t>
          </a:r>
          <a:endParaRPr lang="en-US" sz="1500" dirty="0" smtClean="0"/>
        </a:p>
      </dgm:t>
    </dgm:pt>
    <dgm:pt modelId="{F3F8BEE4-7930-4000-A5EF-E7B945D9489C}" type="parTrans" cxnId="{44EF0B85-96BB-4EAE-8CE0-BCF31CC86AB8}">
      <dgm:prSet/>
      <dgm:spPr/>
      <dgm:t>
        <a:bodyPr/>
        <a:lstStyle/>
        <a:p>
          <a:endParaRPr lang="en-US"/>
        </a:p>
      </dgm:t>
    </dgm:pt>
    <dgm:pt modelId="{86D309F0-5783-4D7D-AA62-4D4774245272}" type="sibTrans" cxnId="{44EF0B85-96BB-4EAE-8CE0-BCF31CC86AB8}">
      <dgm:prSet/>
      <dgm:spPr/>
      <dgm:t>
        <a:bodyPr/>
        <a:lstStyle/>
        <a:p>
          <a:endParaRPr lang="en-US"/>
        </a:p>
      </dgm:t>
    </dgm:pt>
    <dgm:pt modelId="{C0D5DB15-341D-4DCC-BE2B-6DC46DB64F9B}">
      <dgm:prSet phldrT="[Text]"/>
      <dgm:spPr/>
      <dgm:t>
        <a:bodyPr/>
        <a:lstStyle/>
        <a:p>
          <a:r>
            <a:rPr lang="ro-RO" dirty="0" smtClean="0"/>
            <a:t>Dezvoltator software comercial</a:t>
          </a:r>
          <a:endParaRPr lang="en-US" dirty="0"/>
        </a:p>
      </dgm:t>
    </dgm:pt>
    <dgm:pt modelId="{393C3F47-EBDA-4EC7-BF91-D740DC69213D}" type="parTrans" cxnId="{A6B0210E-DA6E-44A5-B82B-C6D06D986FCD}">
      <dgm:prSet/>
      <dgm:spPr/>
      <dgm:t>
        <a:bodyPr/>
        <a:lstStyle/>
        <a:p>
          <a:endParaRPr lang="en-US"/>
        </a:p>
      </dgm:t>
    </dgm:pt>
    <dgm:pt modelId="{A304F73C-44B1-41B7-B424-BEF49016EE37}" type="sibTrans" cxnId="{A6B0210E-DA6E-44A5-B82B-C6D06D986FCD}">
      <dgm:prSet/>
      <dgm:spPr/>
      <dgm:t>
        <a:bodyPr/>
        <a:lstStyle/>
        <a:p>
          <a:endParaRPr lang="en-US"/>
        </a:p>
      </dgm:t>
    </dgm:pt>
    <dgm:pt modelId="{A2538D1F-89B8-4BAC-9055-8F1D35FC9B3F}">
      <dgm:prSet phldrT="[Text]" custT="1"/>
      <dgm:spPr/>
      <dgm:t>
        <a:bodyPr anchor="b"/>
        <a:lstStyle/>
        <a:p>
          <a:r>
            <a:rPr lang="ro-RO" sz="1500" dirty="0" smtClean="0">
              <a:effectLst>
                <a:outerShdw blurRad="38100" dist="38100" dir="2700000" algn="tl">
                  <a:srgbClr val="000000">
                    <a:alpha val="43137"/>
                  </a:srgbClr>
                </a:outerShdw>
              </a:effectLst>
            </a:rPr>
            <a:t>Pot fi utilizare </a:t>
          </a:r>
          <a:r>
            <a:rPr lang="ro-RO" sz="1500" dirty="0" smtClean="0"/>
            <a:t>într-un software comercial porțiunile de cod  FOSS de care am nevoie?</a:t>
          </a:r>
          <a:endParaRPr lang="en-US" sz="1500" dirty="0"/>
        </a:p>
      </dgm:t>
    </dgm:pt>
    <dgm:pt modelId="{B6006D92-FC2D-42B9-89D7-84712DA3C8AE}" type="parTrans" cxnId="{781CA6CF-66D0-4952-BD38-3016CE1D7F63}">
      <dgm:prSet/>
      <dgm:spPr/>
      <dgm:t>
        <a:bodyPr/>
        <a:lstStyle/>
        <a:p>
          <a:endParaRPr lang="en-US"/>
        </a:p>
      </dgm:t>
    </dgm:pt>
    <dgm:pt modelId="{1E1873CA-FB37-4193-99AF-F063834B545B}" type="sibTrans" cxnId="{781CA6CF-66D0-4952-BD38-3016CE1D7F63}">
      <dgm:prSet/>
      <dgm:spPr/>
      <dgm:t>
        <a:bodyPr/>
        <a:lstStyle/>
        <a:p>
          <a:endParaRPr lang="en-US"/>
        </a:p>
      </dgm:t>
    </dgm:pt>
    <dgm:pt modelId="{9602668E-DFA1-4BF9-BEC1-6CD7887C3956}">
      <dgm:prSet phldrT="[Text]"/>
      <dgm:spPr/>
      <dgm:t>
        <a:bodyPr/>
        <a:lstStyle/>
        <a:p>
          <a:r>
            <a:rPr lang="ro-RO" dirty="0" smtClean="0"/>
            <a:t>FOSS Compliance Analyst</a:t>
          </a:r>
          <a:endParaRPr lang="en-US" dirty="0"/>
        </a:p>
      </dgm:t>
    </dgm:pt>
    <dgm:pt modelId="{1B8D6F97-266B-4A39-8B0D-5DAB26475559}" type="parTrans" cxnId="{87A22A49-4AFA-4EE1-AA8B-03D35FB4457D}">
      <dgm:prSet/>
      <dgm:spPr/>
      <dgm:t>
        <a:bodyPr/>
        <a:lstStyle/>
        <a:p>
          <a:endParaRPr lang="en-US"/>
        </a:p>
      </dgm:t>
    </dgm:pt>
    <dgm:pt modelId="{ED27C899-36A1-406B-BF5F-749F2E9A6901}" type="sibTrans" cxnId="{87A22A49-4AFA-4EE1-AA8B-03D35FB4457D}">
      <dgm:prSet/>
      <dgm:spPr/>
      <dgm:t>
        <a:bodyPr/>
        <a:lstStyle/>
        <a:p>
          <a:endParaRPr lang="en-US"/>
        </a:p>
      </dgm:t>
    </dgm:pt>
    <dgm:pt modelId="{421B2FF5-E32F-4A02-870B-89A218663311}">
      <dgm:prSet phldrT="[Text]" custT="1"/>
      <dgm:spPr/>
      <dgm:t>
        <a:bodyPr/>
        <a:lstStyle/>
        <a:p>
          <a:r>
            <a:rPr lang="ro-RO" sz="1500" dirty="0" smtClean="0"/>
            <a:t>Ce </a:t>
          </a:r>
          <a:r>
            <a:rPr lang="ro-RO" sz="1500" dirty="0" smtClean="0">
              <a:effectLst>
                <a:outerShdw blurRad="38100" dist="38100" dir="2700000" algn="tl">
                  <a:srgbClr val="000000">
                    <a:alpha val="43137"/>
                  </a:srgbClr>
                </a:outerShdw>
              </a:effectLst>
            </a:rPr>
            <a:t>nevoi</a:t>
          </a:r>
          <a:r>
            <a:rPr lang="ro-RO" sz="1500" dirty="0" smtClean="0"/>
            <a:t> are clientul meu?</a:t>
          </a:r>
          <a:endParaRPr lang="en-US" sz="1500" dirty="0"/>
        </a:p>
      </dgm:t>
    </dgm:pt>
    <dgm:pt modelId="{C9D9ACC4-C7B0-44CE-B6D3-415A2375432E}" type="parTrans" cxnId="{97252718-31CA-4C4B-B221-F7FA675EB2C1}">
      <dgm:prSet/>
      <dgm:spPr/>
      <dgm:t>
        <a:bodyPr/>
        <a:lstStyle/>
        <a:p>
          <a:endParaRPr lang="en-US"/>
        </a:p>
      </dgm:t>
    </dgm:pt>
    <dgm:pt modelId="{E1B1C025-A904-4B18-BE7E-66FF388F94A8}" type="sibTrans" cxnId="{97252718-31CA-4C4B-B221-F7FA675EB2C1}">
      <dgm:prSet/>
      <dgm:spPr/>
      <dgm:t>
        <a:bodyPr/>
        <a:lstStyle/>
        <a:p>
          <a:endParaRPr lang="en-US"/>
        </a:p>
      </dgm:t>
    </dgm:pt>
    <dgm:pt modelId="{8619C5A0-5215-47FF-900B-A6609EC7C601}">
      <dgm:prSet phldrT="[Text]" custT="1"/>
      <dgm:spPr/>
      <dgm:t>
        <a:bodyPr anchor="ctr"/>
        <a:lstStyle/>
        <a:p>
          <a:pPr marL="118872" indent="-118872" algn="l">
            <a:spcAft>
              <a:spcPts val="0"/>
            </a:spcAft>
          </a:pPr>
          <a:r>
            <a:rPr lang="ro-RO" sz="1500" dirty="0" smtClean="0"/>
            <a:t>Sunt </a:t>
          </a:r>
          <a:r>
            <a:rPr lang="ro-RO" sz="1500" dirty="0" smtClean="0">
              <a:effectLst>
                <a:outerShdw blurRad="38100" dist="38100" dir="2700000" algn="tl">
                  <a:srgbClr val="000000">
                    <a:alpha val="43137"/>
                  </a:srgbClr>
                </a:outerShdw>
              </a:effectLst>
            </a:rPr>
            <a:t>compatibile </a:t>
          </a:r>
          <a:r>
            <a:rPr lang="ro-RO" sz="1500" dirty="0" smtClean="0"/>
            <a:t>licențele produsului final?</a:t>
          </a:r>
          <a:endParaRPr lang="en-US" sz="1500" dirty="0" smtClean="0"/>
        </a:p>
      </dgm:t>
    </dgm:pt>
    <dgm:pt modelId="{9C2B5143-758F-4A6B-86EF-890066D72C76}" type="parTrans" cxnId="{733D3A19-3ED3-4A28-BC13-82557F657499}">
      <dgm:prSet/>
      <dgm:spPr/>
      <dgm:t>
        <a:bodyPr/>
        <a:lstStyle/>
        <a:p>
          <a:endParaRPr lang="en-US"/>
        </a:p>
      </dgm:t>
    </dgm:pt>
    <dgm:pt modelId="{63769501-DFC2-42C7-A180-06BC5A160077}" type="sibTrans" cxnId="{733D3A19-3ED3-4A28-BC13-82557F657499}">
      <dgm:prSet/>
      <dgm:spPr/>
      <dgm:t>
        <a:bodyPr/>
        <a:lstStyle/>
        <a:p>
          <a:endParaRPr lang="en-US"/>
        </a:p>
      </dgm:t>
    </dgm:pt>
    <dgm:pt modelId="{B9292980-1613-4BF1-9DB3-8134E381875E}">
      <dgm:prSet phldrT="[Text]" custT="1"/>
      <dgm:spPr/>
      <dgm:t>
        <a:bodyPr anchor="ctr"/>
        <a:lstStyle/>
        <a:p>
          <a:pPr marL="118872" indent="-118872" algn="l">
            <a:spcAft>
              <a:spcPts val="0"/>
            </a:spcAft>
          </a:pPr>
          <a:r>
            <a:rPr lang="ro-RO" sz="1500" dirty="0" smtClean="0"/>
            <a:t>Ce licență </a:t>
          </a:r>
          <a:r>
            <a:rPr lang="ro-RO" sz="1500" dirty="0" smtClean="0">
              <a:effectLst>
                <a:outerShdw blurRad="38100" dist="38100" dir="2700000" algn="tl">
                  <a:srgbClr val="000000">
                    <a:alpha val="43137"/>
                  </a:srgbClr>
                </a:outerShdw>
              </a:effectLst>
            </a:rPr>
            <a:t>aleg </a:t>
          </a:r>
          <a:r>
            <a:rPr lang="ro-RO" sz="1500" dirty="0" smtClean="0"/>
            <a:t>pentru codul modificat?</a:t>
          </a:r>
          <a:endParaRPr lang="en-US" sz="1500" dirty="0" smtClean="0"/>
        </a:p>
      </dgm:t>
    </dgm:pt>
    <dgm:pt modelId="{328A4576-D660-4682-9C53-F123282DB497}" type="parTrans" cxnId="{6BBE35B6-32D5-406D-9749-BE32DCD13EC8}">
      <dgm:prSet/>
      <dgm:spPr/>
      <dgm:t>
        <a:bodyPr/>
        <a:lstStyle/>
        <a:p>
          <a:endParaRPr lang="en-US"/>
        </a:p>
      </dgm:t>
    </dgm:pt>
    <dgm:pt modelId="{2FB50C92-C288-403C-B213-88FE2ED9FFF1}" type="sibTrans" cxnId="{6BBE35B6-32D5-406D-9749-BE32DCD13EC8}">
      <dgm:prSet/>
      <dgm:spPr/>
      <dgm:t>
        <a:bodyPr/>
        <a:lstStyle/>
        <a:p>
          <a:endParaRPr lang="en-US"/>
        </a:p>
      </dgm:t>
    </dgm:pt>
    <dgm:pt modelId="{DF5E44C8-2491-46B0-850B-42C23032C08E}">
      <dgm:prSet phldrT="[Text]"/>
      <dgm:spPr/>
      <dgm:t>
        <a:bodyPr/>
        <a:lstStyle/>
        <a:p>
          <a:r>
            <a:rPr lang="ro-RO" dirty="0" smtClean="0"/>
            <a:t>Utilizator FOSS</a:t>
          </a:r>
          <a:endParaRPr lang="en-US" dirty="0"/>
        </a:p>
      </dgm:t>
    </dgm:pt>
    <dgm:pt modelId="{DE8A8CA6-F69F-4023-B208-108E7BF49D75}" type="parTrans" cxnId="{1261DB1F-8382-4692-B496-BC4422677D29}">
      <dgm:prSet/>
      <dgm:spPr/>
      <dgm:t>
        <a:bodyPr/>
        <a:lstStyle/>
        <a:p>
          <a:endParaRPr lang="en-US"/>
        </a:p>
      </dgm:t>
    </dgm:pt>
    <dgm:pt modelId="{095C26FA-FE7C-41A2-9B3E-CE7E028BFA42}" type="sibTrans" cxnId="{1261DB1F-8382-4692-B496-BC4422677D29}">
      <dgm:prSet/>
      <dgm:spPr/>
      <dgm:t>
        <a:bodyPr/>
        <a:lstStyle/>
        <a:p>
          <a:endParaRPr lang="en-US"/>
        </a:p>
      </dgm:t>
    </dgm:pt>
    <dgm:pt modelId="{C3D090ED-5A4A-4917-8484-58F37F161985}">
      <dgm:prSet phldrT="[Text]" custT="1"/>
      <dgm:spPr/>
      <dgm:t>
        <a:bodyPr anchor="t"/>
        <a:lstStyle/>
        <a:p>
          <a:r>
            <a:rPr lang="ro-RO" sz="1500" dirty="0" smtClean="0"/>
            <a:t>Este </a:t>
          </a:r>
          <a:r>
            <a:rPr lang="ro-RO" sz="1500" dirty="0" smtClean="0">
              <a:effectLst>
                <a:outerShdw blurRad="38100" dist="38100" dir="2700000" algn="tl">
                  <a:srgbClr val="000000">
                    <a:alpha val="43137"/>
                  </a:srgbClr>
                </a:outerShdw>
              </a:effectLst>
            </a:rPr>
            <a:t>FOSS</a:t>
          </a:r>
          <a:r>
            <a:rPr lang="ro-RO" sz="1500" dirty="0" smtClean="0"/>
            <a:t> tool-ul pe care vreau sa îl folosesc?</a:t>
          </a:r>
          <a:endParaRPr lang="en-US" sz="1500" dirty="0"/>
        </a:p>
      </dgm:t>
    </dgm:pt>
    <dgm:pt modelId="{37584DC5-AF38-4621-989E-2B408A8189A2}" type="parTrans" cxnId="{CA0AD407-10BB-4A33-9F25-C3E0CB949CB8}">
      <dgm:prSet/>
      <dgm:spPr/>
      <dgm:t>
        <a:bodyPr/>
        <a:lstStyle/>
        <a:p>
          <a:endParaRPr lang="en-US"/>
        </a:p>
      </dgm:t>
    </dgm:pt>
    <dgm:pt modelId="{83D7B3D0-761B-40DE-8CF7-0D8348956C4E}" type="sibTrans" cxnId="{CA0AD407-10BB-4A33-9F25-C3E0CB949CB8}">
      <dgm:prSet/>
      <dgm:spPr/>
      <dgm:t>
        <a:bodyPr/>
        <a:lstStyle/>
        <a:p>
          <a:endParaRPr lang="en-US"/>
        </a:p>
      </dgm:t>
    </dgm:pt>
    <dgm:pt modelId="{63D0B9E9-1A6A-47B9-89BB-54F76DE2D7ED}">
      <dgm:prSet phldrT="[Text]" custT="1"/>
      <dgm:spPr/>
      <dgm:t>
        <a:bodyPr anchor="b"/>
        <a:lstStyle/>
        <a:p>
          <a:r>
            <a:rPr lang="ro-RO" sz="1500" dirty="0" smtClean="0"/>
            <a:t>Am alte </a:t>
          </a:r>
          <a:r>
            <a:rPr lang="ro-RO" sz="1500" dirty="0" smtClean="0">
              <a:effectLst>
                <a:outerShdw blurRad="38100" dist="38100" dir="2700000" algn="tl">
                  <a:srgbClr val="000000">
                    <a:alpha val="43137"/>
                  </a:srgbClr>
                </a:outerShdw>
              </a:effectLst>
            </a:rPr>
            <a:t>licențe comerciale sau neclare</a:t>
          </a:r>
          <a:r>
            <a:rPr lang="ro-RO" sz="1500" dirty="0" smtClean="0"/>
            <a:t> de care trebuie sa mă ocup?</a:t>
          </a:r>
          <a:endParaRPr lang="en-US" sz="1500" dirty="0"/>
        </a:p>
      </dgm:t>
    </dgm:pt>
    <dgm:pt modelId="{7D19E69D-6C5E-4EC4-A353-97690FA60FE3}" type="parTrans" cxnId="{DD48FD1B-4637-4C34-9257-520C6C00A47B}">
      <dgm:prSet/>
      <dgm:spPr/>
      <dgm:t>
        <a:bodyPr/>
        <a:lstStyle/>
        <a:p>
          <a:endParaRPr lang="en-US"/>
        </a:p>
      </dgm:t>
    </dgm:pt>
    <dgm:pt modelId="{327A5F81-DBB6-4740-BBB2-BDECC830281E}" type="sibTrans" cxnId="{DD48FD1B-4637-4C34-9257-520C6C00A47B}">
      <dgm:prSet/>
      <dgm:spPr/>
      <dgm:t>
        <a:bodyPr/>
        <a:lstStyle/>
        <a:p>
          <a:endParaRPr lang="en-US"/>
        </a:p>
      </dgm:t>
    </dgm:pt>
    <dgm:pt modelId="{9B8B2F47-0D0D-47E6-A2FF-35E16E55D019}">
      <dgm:prSet phldrT="[Text]" custT="1"/>
      <dgm:spPr/>
      <dgm:t>
        <a:bodyPr/>
        <a:lstStyle/>
        <a:p>
          <a:r>
            <a:rPr lang="ro-RO" sz="1500" dirty="0" smtClean="0"/>
            <a:t>Ce </a:t>
          </a:r>
          <a:r>
            <a:rPr lang="ro-RO" sz="1500" dirty="0" smtClean="0">
              <a:effectLst>
                <a:outerShdw blurRad="38100" dist="38100" dir="2700000" algn="tl">
                  <a:srgbClr val="000000">
                    <a:alpha val="43137"/>
                  </a:srgbClr>
                </a:outerShdw>
              </a:effectLst>
            </a:rPr>
            <a:t>tool</a:t>
          </a:r>
          <a:r>
            <a:rPr lang="ro-RO" sz="1500" dirty="0" smtClean="0"/>
            <a:t>-uri de scanare aleg să folosesc?</a:t>
          </a:r>
          <a:endParaRPr lang="en-US" sz="1500" dirty="0"/>
        </a:p>
      </dgm:t>
    </dgm:pt>
    <dgm:pt modelId="{329B5656-1BFA-4F32-81A5-B30148614E4B}" type="parTrans" cxnId="{207DBCE2-120B-4DCF-A69C-37451EA38E83}">
      <dgm:prSet/>
      <dgm:spPr/>
      <dgm:t>
        <a:bodyPr/>
        <a:lstStyle/>
        <a:p>
          <a:endParaRPr lang="en-US"/>
        </a:p>
      </dgm:t>
    </dgm:pt>
    <dgm:pt modelId="{44DECAEF-9EEE-4A2D-B5A1-09F67B7E35C8}" type="sibTrans" cxnId="{207DBCE2-120B-4DCF-A69C-37451EA38E83}">
      <dgm:prSet/>
      <dgm:spPr/>
      <dgm:t>
        <a:bodyPr/>
        <a:lstStyle/>
        <a:p>
          <a:endParaRPr lang="en-US"/>
        </a:p>
      </dgm:t>
    </dgm:pt>
    <dgm:pt modelId="{05DCB829-B2B4-4C51-9482-C5425A505B68}">
      <dgm:prSet phldrT="[Text]" custT="1"/>
      <dgm:spPr/>
      <dgm:t>
        <a:bodyPr/>
        <a:lstStyle/>
        <a:p>
          <a:r>
            <a:rPr lang="ro-RO" sz="1500" dirty="0" smtClean="0"/>
            <a:t>Ce </a:t>
          </a:r>
          <a:r>
            <a:rPr lang="ro-RO" sz="1500" dirty="0" smtClean="0">
              <a:effectLst>
                <a:outerShdw blurRad="38100" dist="38100" dir="2700000" algn="tl">
                  <a:srgbClr val="000000">
                    <a:alpha val="43137"/>
                  </a:srgbClr>
                </a:outerShdw>
              </a:effectLst>
            </a:rPr>
            <a:t>pași</a:t>
          </a:r>
          <a:r>
            <a:rPr lang="ro-RO" sz="1500" dirty="0" smtClean="0"/>
            <a:t> aleg să urmez?</a:t>
          </a:r>
          <a:endParaRPr lang="en-US" sz="1500" dirty="0"/>
        </a:p>
      </dgm:t>
    </dgm:pt>
    <dgm:pt modelId="{00CA2B3F-2987-458E-AAB2-ADAA9FF4F41B}" type="parTrans" cxnId="{54CB7C92-13A6-40B9-B65B-707D6557D8D9}">
      <dgm:prSet/>
      <dgm:spPr/>
      <dgm:t>
        <a:bodyPr/>
        <a:lstStyle/>
        <a:p>
          <a:endParaRPr lang="en-US"/>
        </a:p>
      </dgm:t>
    </dgm:pt>
    <dgm:pt modelId="{020E2743-7268-41AE-AF6E-4ECF645BF4EB}" type="sibTrans" cxnId="{54CB7C92-13A6-40B9-B65B-707D6557D8D9}">
      <dgm:prSet/>
      <dgm:spPr/>
      <dgm:t>
        <a:bodyPr/>
        <a:lstStyle/>
        <a:p>
          <a:endParaRPr lang="en-US"/>
        </a:p>
      </dgm:t>
    </dgm:pt>
    <dgm:pt modelId="{D69AE79E-414C-4445-AF3D-FC0CD6719AB9}">
      <dgm:prSet phldrT="[Text]" custT="1"/>
      <dgm:spPr/>
      <dgm:t>
        <a:bodyPr anchor="t"/>
        <a:lstStyle/>
        <a:p>
          <a:r>
            <a:rPr lang="ro-RO" sz="1500" dirty="0" smtClean="0"/>
            <a:t>Aș putea să îl îmbunătățesc?</a:t>
          </a:r>
          <a:endParaRPr lang="en-US" sz="1500" dirty="0"/>
        </a:p>
      </dgm:t>
    </dgm:pt>
    <dgm:pt modelId="{9B4CF1A6-E305-407D-8F89-6B0C231FDD65}" type="parTrans" cxnId="{C9EC45C0-A75D-43FE-A044-4FE98E6C2833}">
      <dgm:prSet/>
      <dgm:spPr/>
      <dgm:t>
        <a:bodyPr/>
        <a:lstStyle/>
        <a:p>
          <a:endParaRPr lang="en-US"/>
        </a:p>
      </dgm:t>
    </dgm:pt>
    <dgm:pt modelId="{CF26D5C3-7CA2-410D-BA3D-AD5524409CFF}" type="sibTrans" cxnId="{C9EC45C0-A75D-43FE-A044-4FE98E6C2833}">
      <dgm:prSet/>
      <dgm:spPr/>
      <dgm:t>
        <a:bodyPr/>
        <a:lstStyle/>
        <a:p>
          <a:endParaRPr lang="en-US"/>
        </a:p>
      </dgm:t>
    </dgm:pt>
    <dgm:pt modelId="{4612F988-C43C-4F1F-8421-7F918E9FD834}" type="pres">
      <dgm:prSet presAssocID="{2166EAB9-DDF6-4477-BC49-04211B378307}" presName="cycleMatrixDiagram" presStyleCnt="0">
        <dgm:presLayoutVars>
          <dgm:chMax val="1"/>
          <dgm:dir/>
          <dgm:animLvl val="lvl"/>
          <dgm:resizeHandles val="exact"/>
        </dgm:presLayoutVars>
      </dgm:prSet>
      <dgm:spPr/>
      <dgm:t>
        <a:bodyPr/>
        <a:lstStyle/>
        <a:p>
          <a:endParaRPr lang="en-US"/>
        </a:p>
      </dgm:t>
    </dgm:pt>
    <dgm:pt modelId="{3E88199B-FDC3-43FF-8C90-6FC66EA1A290}" type="pres">
      <dgm:prSet presAssocID="{2166EAB9-DDF6-4477-BC49-04211B378307}" presName="children" presStyleCnt="0"/>
      <dgm:spPr/>
    </dgm:pt>
    <dgm:pt modelId="{90C69572-E55A-4EC5-881F-B583F6AC88C8}" type="pres">
      <dgm:prSet presAssocID="{2166EAB9-DDF6-4477-BC49-04211B378307}" presName="child1group" presStyleCnt="0"/>
      <dgm:spPr/>
    </dgm:pt>
    <dgm:pt modelId="{76B485AA-40CF-4BEC-882D-4A5C4A424898}" type="pres">
      <dgm:prSet presAssocID="{2166EAB9-DDF6-4477-BC49-04211B378307}" presName="child1" presStyleLbl="bgAcc1" presStyleIdx="0" presStyleCnt="4" custScaleX="129544" custLinFactNeighborX="5420" custLinFactNeighborY="15625"/>
      <dgm:spPr/>
      <dgm:t>
        <a:bodyPr/>
        <a:lstStyle/>
        <a:p>
          <a:endParaRPr lang="en-US"/>
        </a:p>
      </dgm:t>
    </dgm:pt>
    <dgm:pt modelId="{A18FBDEE-219E-4869-A6B5-D5FF15E25E5C}" type="pres">
      <dgm:prSet presAssocID="{2166EAB9-DDF6-4477-BC49-04211B378307}" presName="child1Text" presStyleLbl="bgAcc1" presStyleIdx="0" presStyleCnt="4">
        <dgm:presLayoutVars>
          <dgm:bulletEnabled val="1"/>
        </dgm:presLayoutVars>
      </dgm:prSet>
      <dgm:spPr/>
      <dgm:t>
        <a:bodyPr/>
        <a:lstStyle/>
        <a:p>
          <a:endParaRPr lang="en-US"/>
        </a:p>
      </dgm:t>
    </dgm:pt>
    <dgm:pt modelId="{238027F1-1E60-4191-8FA1-CFB00B0E12EF}" type="pres">
      <dgm:prSet presAssocID="{2166EAB9-DDF6-4477-BC49-04211B378307}" presName="child2group" presStyleCnt="0"/>
      <dgm:spPr/>
    </dgm:pt>
    <dgm:pt modelId="{E4ABDB27-7508-4E93-B85F-829505B5BF2D}" type="pres">
      <dgm:prSet presAssocID="{2166EAB9-DDF6-4477-BC49-04211B378307}" presName="child2" presStyleLbl="bgAcc1" presStyleIdx="1" presStyleCnt="4" custScaleX="129544" custLinFactNeighborX="-5420" custLinFactNeighborY="15625"/>
      <dgm:spPr/>
      <dgm:t>
        <a:bodyPr/>
        <a:lstStyle/>
        <a:p>
          <a:endParaRPr lang="en-US"/>
        </a:p>
      </dgm:t>
    </dgm:pt>
    <dgm:pt modelId="{124C2067-BB52-4A92-899A-1F7A196B2A18}" type="pres">
      <dgm:prSet presAssocID="{2166EAB9-DDF6-4477-BC49-04211B378307}" presName="child2Text" presStyleLbl="bgAcc1" presStyleIdx="1" presStyleCnt="4">
        <dgm:presLayoutVars>
          <dgm:bulletEnabled val="1"/>
        </dgm:presLayoutVars>
      </dgm:prSet>
      <dgm:spPr/>
      <dgm:t>
        <a:bodyPr/>
        <a:lstStyle/>
        <a:p>
          <a:endParaRPr lang="en-US"/>
        </a:p>
      </dgm:t>
    </dgm:pt>
    <dgm:pt modelId="{AE8A9E12-931B-44D5-8DEB-20BC80EE801A}" type="pres">
      <dgm:prSet presAssocID="{2166EAB9-DDF6-4477-BC49-04211B378307}" presName="child3group" presStyleCnt="0"/>
      <dgm:spPr/>
    </dgm:pt>
    <dgm:pt modelId="{BBAFAACD-77D8-41C1-84DD-F872F0F5BCCB}" type="pres">
      <dgm:prSet presAssocID="{2166EAB9-DDF6-4477-BC49-04211B378307}" presName="child3" presStyleLbl="bgAcc1" presStyleIdx="2" presStyleCnt="4" custScaleX="129544" custLinFactNeighborX="-5420" custLinFactNeighborY="-13281"/>
      <dgm:spPr/>
      <dgm:t>
        <a:bodyPr/>
        <a:lstStyle/>
        <a:p>
          <a:endParaRPr lang="en-US"/>
        </a:p>
      </dgm:t>
    </dgm:pt>
    <dgm:pt modelId="{ADC21EBB-60DB-4E55-BE7F-F1421F4401A9}" type="pres">
      <dgm:prSet presAssocID="{2166EAB9-DDF6-4477-BC49-04211B378307}" presName="child3Text" presStyleLbl="bgAcc1" presStyleIdx="2" presStyleCnt="4">
        <dgm:presLayoutVars>
          <dgm:bulletEnabled val="1"/>
        </dgm:presLayoutVars>
      </dgm:prSet>
      <dgm:spPr/>
      <dgm:t>
        <a:bodyPr/>
        <a:lstStyle/>
        <a:p>
          <a:endParaRPr lang="en-US"/>
        </a:p>
      </dgm:t>
    </dgm:pt>
    <dgm:pt modelId="{DA7FFDB2-BA91-4846-B0F6-C22DE01BA333}" type="pres">
      <dgm:prSet presAssocID="{2166EAB9-DDF6-4477-BC49-04211B378307}" presName="child4group" presStyleCnt="0"/>
      <dgm:spPr/>
    </dgm:pt>
    <dgm:pt modelId="{80154401-08FD-41A1-BD26-29D99C20BCC7}" type="pres">
      <dgm:prSet presAssocID="{2166EAB9-DDF6-4477-BC49-04211B378307}" presName="child4" presStyleLbl="bgAcc1" presStyleIdx="3" presStyleCnt="4" custScaleX="129544" custLinFactNeighborX="5420" custLinFactNeighborY="-13281"/>
      <dgm:spPr/>
      <dgm:t>
        <a:bodyPr/>
        <a:lstStyle/>
        <a:p>
          <a:endParaRPr lang="en-US"/>
        </a:p>
      </dgm:t>
    </dgm:pt>
    <dgm:pt modelId="{2AFC27B3-7C96-4F88-A8BB-AB8C80822239}" type="pres">
      <dgm:prSet presAssocID="{2166EAB9-DDF6-4477-BC49-04211B378307}" presName="child4Text" presStyleLbl="bgAcc1" presStyleIdx="3" presStyleCnt="4">
        <dgm:presLayoutVars>
          <dgm:bulletEnabled val="1"/>
        </dgm:presLayoutVars>
      </dgm:prSet>
      <dgm:spPr/>
      <dgm:t>
        <a:bodyPr/>
        <a:lstStyle/>
        <a:p>
          <a:endParaRPr lang="en-US"/>
        </a:p>
      </dgm:t>
    </dgm:pt>
    <dgm:pt modelId="{C18D8E8F-F42C-4E06-8208-2720889EC301}" type="pres">
      <dgm:prSet presAssocID="{2166EAB9-DDF6-4477-BC49-04211B378307}" presName="childPlaceholder" presStyleCnt="0"/>
      <dgm:spPr/>
    </dgm:pt>
    <dgm:pt modelId="{F7202381-58DE-48A7-81CB-410855662F5D}" type="pres">
      <dgm:prSet presAssocID="{2166EAB9-DDF6-4477-BC49-04211B378307}" presName="circle" presStyleCnt="0"/>
      <dgm:spPr/>
    </dgm:pt>
    <dgm:pt modelId="{43C63BF4-D119-4CBE-9629-5F151021C26A}" type="pres">
      <dgm:prSet presAssocID="{2166EAB9-DDF6-4477-BC49-04211B378307}" presName="quadrant1" presStyleLbl="node1" presStyleIdx="0" presStyleCnt="4" custScaleX="75283" custScaleY="67792" custLinFactNeighborX="13108" custLinFactNeighborY="15293">
        <dgm:presLayoutVars>
          <dgm:chMax val="1"/>
          <dgm:bulletEnabled val="1"/>
        </dgm:presLayoutVars>
      </dgm:prSet>
      <dgm:spPr/>
      <dgm:t>
        <a:bodyPr/>
        <a:lstStyle/>
        <a:p>
          <a:endParaRPr lang="en-US"/>
        </a:p>
      </dgm:t>
    </dgm:pt>
    <dgm:pt modelId="{F09AFF73-03A4-4D96-A08E-4B8EA0C17EAA}" type="pres">
      <dgm:prSet presAssocID="{2166EAB9-DDF6-4477-BC49-04211B378307}" presName="quadrant2" presStyleLbl="node1" presStyleIdx="1" presStyleCnt="4" custScaleX="75283" custScaleY="67792" custLinFactNeighborX="-13107" custLinFactNeighborY="15293">
        <dgm:presLayoutVars>
          <dgm:chMax val="1"/>
          <dgm:bulletEnabled val="1"/>
        </dgm:presLayoutVars>
      </dgm:prSet>
      <dgm:spPr/>
      <dgm:t>
        <a:bodyPr/>
        <a:lstStyle/>
        <a:p>
          <a:endParaRPr lang="en-US"/>
        </a:p>
      </dgm:t>
    </dgm:pt>
    <dgm:pt modelId="{4B8888D4-D1EA-4209-8D36-6F3D76692713}" type="pres">
      <dgm:prSet presAssocID="{2166EAB9-DDF6-4477-BC49-04211B378307}" presName="quadrant3" presStyleLbl="node1" presStyleIdx="2" presStyleCnt="4" custScaleX="75283" custScaleY="67792" custLinFactNeighborX="-13107" custLinFactNeighborY="-18413">
        <dgm:presLayoutVars>
          <dgm:chMax val="1"/>
          <dgm:bulletEnabled val="1"/>
        </dgm:presLayoutVars>
      </dgm:prSet>
      <dgm:spPr/>
      <dgm:t>
        <a:bodyPr/>
        <a:lstStyle/>
        <a:p>
          <a:endParaRPr lang="en-US"/>
        </a:p>
      </dgm:t>
    </dgm:pt>
    <dgm:pt modelId="{6FA7D954-C265-43A1-BDA5-3ECE03FA7317}" type="pres">
      <dgm:prSet presAssocID="{2166EAB9-DDF6-4477-BC49-04211B378307}" presName="quadrant4" presStyleLbl="node1" presStyleIdx="3" presStyleCnt="4" custScaleX="75283" custScaleY="67792" custLinFactNeighborX="13108" custLinFactNeighborY="-18413">
        <dgm:presLayoutVars>
          <dgm:chMax val="1"/>
          <dgm:bulletEnabled val="1"/>
        </dgm:presLayoutVars>
      </dgm:prSet>
      <dgm:spPr/>
      <dgm:t>
        <a:bodyPr/>
        <a:lstStyle/>
        <a:p>
          <a:endParaRPr lang="en-US"/>
        </a:p>
      </dgm:t>
    </dgm:pt>
    <dgm:pt modelId="{52EE2DCA-E123-4522-8090-6D6F0234681F}" type="pres">
      <dgm:prSet presAssocID="{2166EAB9-DDF6-4477-BC49-04211B378307}" presName="quadrantPlaceholder" presStyleCnt="0"/>
      <dgm:spPr/>
    </dgm:pt>
    <dgm:pt modelId="{FA813515-21B4-4DE2-8C8E-86EC2C073A70}" type="pres">
      <dgm:prSet presAssocID="{2166EAB9-DDF6-4477-BC49-04211B378307}" presName="center1" presStyleLbl="fgShp" presStyleIdx="0" presStyleCnt="2" custScaleX="63274" custScaleY="65489"/>
      <dgm:spPr/>
    </dgm:pt>
    <dgm:pt modelId="{D9659917-B524-4BCB-B0A0-F163746CBA81}" type="pres">
      <dgm:prSet presAssocID="{2166EAB9-DDF6-4477-BC49-04211B378307}" presName="center2" presStyleLbl="fgShp" presStyleIdx="1" presStyleCnt="2" custScaleX="63274" custScaleY="65489" custLinFactNeighborY="-10395"/>
      <dgm:spPr/>
    </dgm:pt>
  </dgm:ptLst>
  <dgm:cxnLst>
    <dgm:cxn modelId="{6BBE35B6-32D5-406D-9749-BE32DCD13EC8}" srcId="{03D5E4DF-1456-420A-8D83-CDC03903698D}" destId="{B9292980-1613-4BF1-9DB3-8134E381875E}" srcOrd="2" destOrd="0" parTransId="{328A4576-D660-4682-9C53-F123282DB497}" sibTransId="{2FB50C92-C288-403C-B213-88FE2ED9FFF1}"/>
    <dgm:cxn modelId="{7FE1D45E-3097-4087-94C0-C345F99A0546}" type="presOf" srcId="{05DCB829-B2B4-4C51-9482-C5425A505B68}" destId="{BBAFAACD-77D8-41C1-84DD-F872F0F5BCCB}" srcOrd="0" destOrd="2" presId="urn:microsoft.com/office/officeart/2005/8/layout/cycle4"/>
    <dgm:cxn modelId="{18D94E9D-A0A0-4292-8F9E-130227B2EFFA}" type="presOf" srcId="{D69AE79E-414C-4445-AF3D-FC0CD6719AB9}" destId="{80154401-08FD-41A1-BD26-29D99C20BCC7}" srcOrd="0" destOrd="1" presId="urn:microsoft.com/office/officeart/2005/8/layout/cycle4"/>
    <dgm:cxn modelId="{10AC54C7-FD39-4582-9E6C-83792349FAF6}" type="presOf" srcId="{9B8B2F47-0D0D-47E6-A2FF-35E16E55D019}" destId="{ADC21EBB-60DB-4E55-BE7F-F1421F4401A9}" srcOrd="1" destOrd="1" presId="urn:microsoft.com/office/officeart/2005/8/layout/cycle4"/>
    <dgm:cxn modelId="{91CEC8B5-2BA1-4B51-B613-115F943938D9}" type="presOf" srcId="{A2538D1F-89B8-4BAC-9055-8F1D35FC9B3F}" destId="{124C2067-BB52-4A92-899A-1F7A196B2A18}" srcOrd="1" destOrd="0" presId="urn:microsoft.com/office/officeart/2005/8/layout/cycle4"/>
    <dgm:cxn modelId="{87A22A49-4AFA-4EE1-AA8B-03D35FB4457D}" srcId="{2166EAB9-DDF6-4477-BC49-04211B378307}" destId="{9602668E-DFA1-4BF9-BEC1-6CD7887C3956}" srcOrd="2" destOrd="0" parTransId="{1B8D6F97-266B-4A39-8B0D-5DAB26475559}" sibTransId="{ED27C899-36A1-406B-BF5F-749F2E9A6901}"/>
    <dgm:cxn modelId="{B2F26658-ECF8-4327-85EF-E7CED8096D47}" type="presOf" srcId="{DF5E44C8-2491-46B0-850B-42C23032C08E}" destId="{6FA7D954-C265-43A1-BDA5-3ECE03FA7317}" srcOrd="0" destOrd="0" presId="urn:microsoft.com/office/officeart/2005/8/layout/cycle4"/>
    <dgm:cxn modelId="{6880D0F3-F704-4FBF-A79A-A423E43CE88D}" type="presOf" srcId="{421B2FF5-E32F-4A02-870B-89A218663311}" destId="{ADC21EBB-60DB-4E55-BE7F-F1421F4401A9}" srcOrd="1" destOrd="0" presId="urn:microsoft.com/office/officeart/2005/8/layout/cycle4"/>
    <dgm:cxn modelId="{63E3E30B-5A69-4522-9703-6740F9424ADE}" type="presOf" srcId="{421B2FF5-E32F-4A02-870B-89A218663311}" destId="{BBAFAACD-77D8-41C1-84DD-F872F0F5BCCB}" srcOrd="0" destOrd="0" presId="urn:microsoft.com/office/officeart/2005/8/layout/cycle4"/>
    <dgm:cxn modelId="{B8D4C788-A9E3-4B7F-9B94-E5E3803A8CF5}" type="presOf" srcId="{63D0B9E9-1A6A-47B9-89BB-54F76DE2D7ED}" destId="{124C2067-BB52-4A92-899A-1F7A196B2A18}" srcOrd="1" destOrd="1" presId="urn:microsoft.com/office/officeart/2005/8/layout/cycle4"/>
    <dgm:cxn modelId="{F96AE1F8-2FD2-4583-BDDC-9F41749EEDC9}" type="presOf" srcId="{A2538D1F-89B8-4BAC-9055-8F1D35FC9B3F}" destId="{E4ABDB27-7508-4E93-B85F-829505B5BF2D}" srcOrd="0" destOrd="0" presId="urn:microsoft.com/office/officeart/2005/8/layout/cycle4"/>
    <dgm:cxn modelId="{1376D652-B98B-4811-BBFB-01ACF5E0793A}" type="presOf" srcId="{806641F7-1CC3-4632-AAEF-E107E0F9736B}" destId="{A18FBDEE-219E-4869-A6B5-D5FF15E25E5C}" srcOrd="1" destOrd="0" presId="urn:microsoft.com/office/officeart/2005/8/layout/cycle4"/>
    <dgm:cxn modelId="{207DBCE2-120B-4DCF-A69C-37451EA38E83}" srcId="{9602668E-DFA1-4BF9-BEC1-6CD7887C3956}" destId="{9B8B2F47-0D0D-47E6-A2FF-35E16E55D019}" srcOrd="1" destOrd="0" parTransId="{329B5656-1BFA-4F32-81A5-B30148614E4B}" sibTransId="{44DECAEF-9EEE-4A2D-B5A1-09F67B7E35C8}"/>
    <dgm:cxn modelId="{D439898D-9105-4464-BF9D-8780D2A5E437}" type="presOf" srcId="{9B8B2F47-0D0D-47E6-A2FF-35E16E55D019}" destId="{BBAFAACD-77D8-41C1-84DD-F872F0F5BCCB}" srcOrd="0" destOrd="1" presId="urn:microsoft.com/office/officeart/2005/8/layout/cycle4"/>
    <dgm:cxn modelId="{397C34A5-DD0A-4CD8-864A-4E0356A18E0A}" type="presOf" srcId="{9602668E-DFA1-4BF9-BEC1-6CD7887C3956}" destId="{4B8888D4-D1EA-4209-8D36-6F3D76692713}" srcOrd="0" destOrd="0" presId="urn:microsoft.com/office/officeart/2005/8/layout/cycle4"/>
    <dgm:cxn modelId="{32115418-6582-4949-9301-A42A658DE791}" srcId="{2166EAB9-DDF6-4477-BC49-04211B378307}" destId="{03D5E4DF-1456-420A-8D83-CDC03903698D}" srcOrd="0" destOrd="0" parTransId="{879A8169-7920-4621-8C35-277B539B5F15}" sibTransId="{203DCC62-0D68-4F43-BA19-A3258FC9770D}"/>
    <dgm:cxn modelId="{A434E8C9-89F6-4B5E-A6F9-8B158E21B275}" type="presOf" srcId="{D69AE79E-414C-4445-AF3D-FC0CD6719AB9}" destId="{2AFC27B3-7C96-4F88-A8BB-AB8C80822239}" srcOrd="1" destOrd="1" presId="urn:microsoft.com/office/officeart/2005/8/layout/cycle4"/>
    <dgm:cxn modelId="{74F866B3-FDBF-4B52-B472-857DD1FD991B}" type="presOf" srcId="{8619C5A0-5215-47FF-900B-A6609EC7C601}" destId="{76B485AA-40CF-4BEC-882D-4A5C4A424898}" srcOrd="0" destOrd="1" presId="urn:microsoft.com/office/officeart/2005/8/layout/cycle4"/>
    <dgm:cxn modelId="{1261DB1F-8382-4692-B496-BC4422677D29}" srcId="{2166EAB9-DDF6-4477-BC49-04211B378307}" destId="{DF5E44C8-2491-46B0-850B-42C23032C08E}" srcOrd="3" destOrd="0" parTransId="{DE8A8CA6-F69F-4023-B208-108E7BF49D75}" sibTransId="{095C26FA-FE7C-41A2-9B3E-CE7E028BFA42}"/>
    <dgm:cxn modelId="{781CA6CF-66D0-4952-BD38-3016CE1D7F63}" srcId="{C0D5DB15-341D-4DCC-BE2B-6DC46DB64F9B}" destId="{A2538D1F-89B8-4BAC-9055-8F1D35FC9B3F}" srcOrd="0" destOrd="0" parTransId="{B6006D92-FC2D-42B9-89D7-84712DA3C8AE}" sibTransId="{1E1873CA-FB37-4193-99AF-F063834B545B}"/>
    <dgm:cxn modelId="{733D3A19-3ED3-4A28-BC13-82557F657499}" srcId="{03D5E4DF-1456-420A-8D83-CDC03903698D}" destId="{8619C5A0-5215-47FF-900B-A6609EC7C601}" srcOrd="1" destOrd="0" parTransId="{9C2B5143-758F-4A6B-86EF-890066D72C76}" sibTransId="{63769501-DFC2-42C7-A180-06BC5A160077}"/>
    <dgm:cxn modelId="{54CB7C92-13A6-40B9-B65B-707D6557D8D9}" srcId="{9602668E-DFA1-4BF9-BEC1-6CD7887C3956}" destId="{05DCB829-B2B4-4C51-9482-C5425A505B68}" srcOrd="2" destOrd="0" parTransId="{00CA2B3F-2987-458E-AAB2-ADAA9FF4F41B}" sibTransId="{020E2743-7268-41AE-AF6E-4ECF645BF4EB}"/>
    <dgm:cxn modelId="{4F57B78D-0302-47D4-BBD4-2F9E81B6942C}" type="presOf" srcId="{C3D090ED-5A4A-4917-8484-58F37F161985}" destId="{2AFC27B3-7C96-4F88-A8BB-AB8C80822239}" srcOrd="1" destOrd="0" presId="urn:microsoft.com/office/officeart/2005/8/layout/cycle4"/>
    <dgm:cxn modelId="{A6B0210E-DA6E-44A5-B82B-C6D06D986FCD}" srcId="{2166EAB9-DDF6-4477-BC49-04211B378307}" destId="{C0D5DB15-341D-4DCC-BE2B-6DC46DB64F9B}" srcOrd="1" destOrd="0" parTransId="{393C3F47-EBDA-4EC7-BF91-D740DC69213D}" sibTransId="{A304F73C-44B1-41B7-B424-BEF49016EE37}"/>
    <dgm:cxn modelId="{DD48FD1B-4637-4C34-9257-520C6C00A47B}" srcId="{C0D5DB15-341D-4DCC-BE2B-6DC46DB64F9B}" destId="{63D0B9E9-1A6A-47B9-89BB-54F76DE2D7ED}" srcOrd="1" destOrd="0" parTransId="{7D19E69D-6C5E-4EC4-A353-97690FA60FE3}" sibTransId="{327A5F81-DBB6-4740-BBB2-BDECC830281E}"/>
    <dgm:cxn modelId="{CA0AD407-10BB-4A33-9F25-C3E0CB949CB8}" srcId="{DF5E44C8-2491-46B0-850B-42C23032C08E}" destId="{C3D090ED-5A4A-4917-8484-58F37F161985}" srcOrd="0" destOrd="0" parTransId="{37584DC5-AF38-4621-989E-2B408A8189A2}" sibTransId="{83D7B3D0-761B-40DE-8CF7-0D8348956C4E}"/>
    <dgm:cxn modelId="{64753A12-3199-4176-9C18-9F3EEA87EFC5}" type="presOf" srcId="{8619C5A0-5215-47FF-900B-A6609EC7C601}" destId="{A18FBDEE-219E-4869-A6B5-D5FF15E25E5C}" srcOrd="1" destOrd="1" presId="urn:microsoft.com/office/officeart/2005/8/layout/cycle4"/>
    <dgm:cxn modelId="{5EA62252-08BB-4558-BECF-6B7E6C9F86B0}" type="presOf" srcId="{05DCB829-B2B4-4C51-9482-C5425A505B68}" destId="{ADC21EBB-60DB-4E55-BE7F-F1421F4401A9}" srcOrd="1" destOrd="2" presId="urn:microsoft.com/office/officeart/2005/8/layout/cycle4"/>
    <dgm:cxn modelId="{C9EC45C0-A75D-43FE-A044-4FE98E6C2833}" srcId="{DF5E44C8-2491-46B0-850B-42C23032C08E}" destId="{D69AE79E-414C-4445-AF3D-FC0CD6719AB9}" srcOrd="1" destOrd="0" parTransId="{9B4CF1A6-E305-407D-8F89-6B0C231FDD65}" sibTransId="{CF26D5C3-7CA2-410D-BA3D-AD5524409CFF}"/>
    <dgm:cxn modelId="{31F0A304-CDC6-4355-A7EE-86FB217D81C0}" type="presOf" srcId="{63D0B9E9-1A6A-47B9-89BB-54F76DE2D7ED}" destId="{E4ABDB27-7508-4E93-B85F-829505B5BF2D}" srcOrd="0" destOrd="1" presId="urn:microsoft.com/office/officeart/2005/8/layout/cycle4"/>
    <dgm:cxn modelId="{AA3F13DA-3C4C-4169-BD7B-D1682C8D5301}" type="presOf" srcId="{2166EAB9-DDF6-4477-BC49-04211B378307}" destId="{4612F988-C43C-4F1F-8421-7F918E9FD834}" srcOrd="0" destOrd="0" presId="urn:microsoft.com/office/officeart/2005/8/layout/cycle4"/>
    <dgm:cxn modelId="{5E86444F-3B21-4939-ABE1-3EF9BA58E96F}" type="presOf" srcId="{03D5E4DF-1456-420A-8D83-CDC03903698D}" destId="{43C63BF4-D119-4CBE-9629-5F151021C26A}" srcOrd="0" destOrd="0" presId="urn:microsoft.com/office/officeart/2005/8/layout/cycle4"/>
    <dgm:cxn modelId="{44EF0B85-96BB-4EAE-8CE0-BCF31CC86AB8}" srcId="{03D5E4DF-1456-420A-8D83-CDC03903698D}" destId="{806641F7-1CC3-4632-AAEF-E107E0F9736B}" srcOrd="0" destOrd="0" parTransId="{F3F8BEE4-7930-4000-A5EF-E7B945D9489C}" sibTransId="{86D309F0-5783-4D7D-AA62-4D4774245272}"/>
    <dgm:cxn modelId="{E32A099B-D5EC-4CA8-A97E-A31CAD0F6363}" type="presOf" srcId="{C0D5DB15-341D-4DCC-BE2B-6DC46DB64F9B}" destId="{F09AFF73-03A4-4D96-A08E-4B8EA0C17EAA}" srcOrd="0" destOrd="0" presId="urn:microsoft.com/office/officeart/2005/8/layout/cycle4"/>
    <dgm:cxn modelId="{B5090CF0-1F92-4948-8722-3097A0C1B167}" type="presOf" srcId="{B9292980-1613-4BF1-9DB3-8134E381875E}" destId="{A18FBDEE-219E-4869-A6B5-D5FF15E25E5C}" srcOrd="1" destOrd="2" presId="urn:microsoft.com/office/officeart/2005/8/layout/cycle4"/>
    <dgm:cxn modelId="{44E7334C-D440-43E0-8B15-C34614125795}" type="presOf" srcId="{806641F7-1CC3-4632-AAEF-E107E0F9736B}" destId="{76B485AA-40CF-4BEC-882D-4A5C4A424898}" srcOrd="0" destOrd="0" presId="urn:microsoft.com/office/officeart/2005/8/layout/cycle4"/>
    <dgm:cxn modelId="{9E894FFC-7DB0-450A-A867-D0B24DF66D34}" type="presOf" srcId="{B9292980-1613-4BF1-9DB3-8134E381875E}" destId="{76B485AA-40CF-4BEC-882D-4A5C4A424898}" srcOrd="0" destOrd="2" presId="urn:microsoft.com/office/officeart/2005/8/layout/cycle4"/>
    <dgm:cxn modelId="{97252718-31CA-4C4B-B221-F7FA675EB2C1}" srcId="{9602668E-DFA1-4BF9-BEC1-6CD7887C3956}" destId="{421B2FF5-E32F-4A02-870B-89A218663311}" srcOrd="0" destOrd="0" parTransId="{C9D9ACC4-C7B0-44CE-B6D3-415A2375432E}" sibTransId="{E1B1C025-A904-4B18-BE7E-66FF388F94A8}"/>
    <dgm:cxn modelId="{29E1F917-5D6A-4C32-8B0B-FDE1262F0C62}" type="presOf" srcId="{C3D090ED-5A4A-4917-8484-58F37F161985}" destId="{80154401-08FD-41A1-BD26-29D99C20BCC7}" srcOrd="0" destOrd="0" presId="urn:microsoft.com/office/officeart/2005/8/layout/cycle4"/>
    <dgm:cxn modelId="{4EA44D27-0925-44ED-BF5C-B61AB3D6D316}" type="presParOf" srcId="{4612F988-C43C-4F1F-8421-7F918E9FD834}" destId="{3E88199B-FDC3-43FF-8C90-6FC66EA1A290}" srcOrd="0" destOrd="0" presId="urn:microsoft.com/office/officeart/2005/8/layout/cycle4"/>
    <dgm:cxn modelId="{A5978F41-2B41-46AD-96CF-75DAEC20A169}" type="presParOf" srcId="{3E88199B-FDC3-43FF-8C90-6FC66EA1A290}" destId="{90C69572-E55A-4EC5-881F-B583F6AC88C8}" srcOrd="0" destOrd="0" presId="urn:microsoft.com/office/officeart/2005/8/layout/cycle4"/>
    <dgm:cxn modelId="{6E9B1DAA-C43A-4F96-9081-5258BE3DA41A}" type="presParOf" srcId="{90C69572-E55A-4EC5-881F-B583F6AC88C8}" destId="{76B485AA-40CF-4BEC-882D-4A5C4A424898}" srcOrd="0" destOrd="0" presId="urn:microsoft.com/office/officeart/2005/8/layout/cycle4"/>
    <dgm:cxn modelId="{8383AD54-DC95-4BF0-8AA5-B52D3641A410}" type="presParOf" srcId="{90C69572-E55A-4EC5-881F-B583F6AC88C8}" destId="{A18FBDEE-219E-4869-A6B5-D5FF15E25E5C}" srcOrd="1" destOrd="0" presId="urn:microsoft.com/office/officeart/2005/8/layout/cycle4"/>
    <dgm:cxn modelId="{C5590EAA-886F-463C-A179-CC399A029B84}" type="presParOf" srcId="{3E88199B-FDC3-43FF-8C90-6FC66EA1A290}" destId="{238027F1-1E60-4191-8FA1-CFB00B0E12EF}" srcOrd="1" destOrd="0" presId="urn:microsoft.com/office/officeart/2005/8/layout/cycle4"/>
    <dgm:cxn modelId="{2F46F484-7D3F-40CA-B0B9-CA01E68E6632}" type="presParOf" srcId="{238027F1-1E60-4191-8FA1-CFB00B0E12EF}" destId="{E4ABDB27-7508-4E93-B85F-829505B5BF2D}" srcOrd="0" destOrd="0" presId="urn:microsoft.com/office/officeart/2005/8/layout/cycle4"/>
    <dgm:cxn modelId="{CAFAA549-184B-40FE-8C9A-0AC66C7FF013}" type="presParOf" srcId="{238027F1-1E60-4191-8FA1-CFB00B0E12EF}" destId="{124C2067-BB52-4A92-899A-1F7A196B2A18}" srcOrd="1" destOrd="0" presId="urn:microsoft.com/office/officeart/2005/8/layout/cycle4"/>
    <dgm:cxn modelId="{9905FE16-A3BC-4E9D-A0EA-CEE60D7395DF}" type="presParOf" srcId="{3E88199B-FDC3-43FF-8C90-6FC66EA1A290}" destId="{AE8A9E12-931B-44D5-8DEB-20BC80EE801A}" srcOrd="2" destOrd="0" presId="urn:microsoft.com/office/officeart/2005/8/layout/cycle4"/>
    <dgm:cxn modelId="{BC87547D-8B04-484D-863C-87A92A1B5F45}" type="presParOf" srcId="{AE8A9E12-931B-44D5-8DEB-20BC80EE801A}" destId="{BBAFAACD-77D8-41C1-84DD-F872F0F5BCCB}" srcOrd="0" destOrd="0" presId="urn:microsoft.com/office/officeart/2005/8/layout/cycle4"/>
    <dgm:cxn modelId="{BAC8DF1A-9F57-45E6-8336-C9EEB60EE147}" type="presParOf" srcId="{AE8A9E12-931B-44D5-8DEB-20BC80EE801A}" destId="{ADC21EBB-60DB-4E55-BE7F-F1421F4401A9}" srcOrd="1" destOrd="0" presId="urn:microsoft.com/office/officeart/2005/8/layout/cycle4"/>
    <dgm:cxn modelId="{55D062A5-2522-45B5-B19A-3F4E1F97A2D8}" type="presParOf" srcId="{3E88199B-FDC3-43FF-8C90-6FC66EA1A290}" destId="{DA7FFDB2-BA91-4846-B0F6-C22DE01BA333}" srcOrd="3" destOrd="0" presId="urn:microsoft.com/office/officeart/2005/8/layout/cycle4"/>
    <dgm:cxn modelId="{BC7E49EE-D3CC-4D5F-B470-756443891FCA}" type="presParOf" srcId="{DA7FFDB2-BA91-4846-B0F6-C22DE01BA333}" destId="{80154401-08FD-41A1-BD26-29D99C20BCC7}" srcOrd="0" destOrd="0" presId="urn:microsoft.com/office/officeart/2005/8/layout/cycle4"/>
    <dgm:cxn modelId="{FF5C077B-5DCC-43CA-89BC-631CE5D01EF8}" type="presParOf" srcId="{DA7FFDB2-BA91-4846-B0F6-C22DE01BA333}" destId="{2AFC27B3-7C96-4F88-A8BB-AB8C80822239}" srcOrd="1" destOrd="0" presId="urn:microsoft.com/office/officeart/2005/8/layout/cycle4"/>
    <dgm:cxn modelId="{B4C4392B-B6B8-4A3B-B8D6-671A8DAF51F0}" type="presParOf" srcId="{3E88199B-FDC3-43FF-8C90-6FC66EA1A290}" destId="{C18D8E8F-F42C-4E06-8208-2720889EC301}" srcOrd="4" destOrd="0" presId="urn:microsoft.com/office/officeart/2005/8/layout/cycle4"/>
    <dgm:cxn modelId="{20428A13-EB58-46D5-8A2A-9397CC1481AD}" type="presParOf" srcId="{4612F988-C43C-4F1F-8421-7F918E9FD834}" destId="{F7202381-58DE-48A7-81CB-410855662F5D}" srcOrd="1" destOrd="0" presId="urn:microsoft.com/office/officeart/2005/8/layout/cycle4"/>
    <dgm:cxn modelId="{015C2315-9DEC-4AE6-96E7-6FFC94B9278D}" type="presParOf" srcId="{F7202381-58DE-48A7-81CB-410855662F5D}" destId="{43C63BF4-D119-4CBE-9629-5F151021C26A}" srcOrd="0" destOrd="0" presId="urn:microsoft.com/office/officeart/2005/8/layout/cycle4"/>
    <dgm:cxn modelId="{74151140-33DB-4701-8C1D-6D8D895FB9B2}" type="presParOf" srcId="{F7202381-58DE-48A7-81CB-410855662F5D}" destId="{F09AFF73-03A4-4D96-A08E-4B8EA0C17EAA}" srcOrd="1" destOrd="0" presId="urn:microsoft.com/office/officeart/2005/8/layout/cycle4"/>
    <dgm:cxn modelId="{D3F9ABA8-1508-4E5F-956B-10C2E43C116A}" type="presParOf" srcId="{F7202381-58DE-48A7-81CB-410855662F5D}" destId="{4B8888D4-D1EA-4209-8D36-6F3D76692713}" srcOrd="2" destOrd="0" presId="urn:microsoft.com/office/officeart/2005/8/layout/cycle4"/>
    <dgm:cxn modelId="{B49B282F-663A-4A79-857D-D191DB0D706A}" type="presParOf" srcId="{F7202381-58DE-48A7-81CB-410855662F5D}" destId="{6FA7D954-C265-43A1-BDA5-3ECE03FA7317}" srcOrd="3" destOrd="0" presId="urn:microsoft.com/office/officeart/2005/8/layout/cycle4"/>
    <dgm:cxn modelId="{C49B788C-3146-4105-949C-52ED1F424EBF}" type="presParOf" srcId="{F7202381-58DE-48A7-81CB-410855662F5D}" destId="{52EE2DCA-E123-4522-8090-6D6F0234681F}" srcOrd="4" destOrd="0" presId="urn:microsoft.com/office/officeart/2005/8/layout/cycle4"/>
    <dgm:cxn modelId="{04832672-C077-40F8-90E5-380DC00F02A7}" type="presParOf" srcId="{4612F988-C43C-4F1F-8421-7F918E9FD834}" destId="{FA813515-21B4-4DE2-8C8E-86EC2C073A70}" srcOrd="2" destOrd="0" presId="urn:microsoft.com/office/officeart/2005/8/layout/cycle4"/>
    <dgm:cxn modelId="{D8E84BC7-5704-40FC-B35B-0E4891F24CB0}" type="presParOf" srcId="{4612F988-C43C-4F1F-8421-7F918E9FD834}" destId="{D9659917-B524-4BCB-B0A0-F163746CBA81}" srcOrd="3" destOrd="0" presId="urn:microsoft.com/office/officeart/2005/8/layout/cycle4"/>
  </dgm:cxnLst>
  <dgm:bg/>
  <dgm:whole/>
</dgm:dataModel>
</file>

<file path=ppt/diagrams/data9.xml><?xml version="1.0" encoding="utf-8"?>
<dgm:dataModel xmlns:dgm="http://schemas.openxmlformats.org/drawingml/2006/diagram" xmlns:a="http://schemas.openxmlformats.org/drawingml/2006/main">
  <dgm:ptLst>
    <dgm:pt modelId="{9C6A3AB9-CA48-4F23-9B9B-9DD81C65378B}" type="doc">
      <dgm:prSet loTypeId="urn:microsoft.com/office/officeart/2005/8/layout/bProcess2" loCatId="process" qsTypeId="urn:microsoft.com/office/officeart/2005/8/quickstyle/simple1" qsCatId="simple" csTypeId="urn:microsoft.com/office/officeart/2005/8/colors/colorful1" csCatId="colorful" phldr="1"/>
      <dgm:spPr/>
      <dgm:t>
        <a:bodyPr/>
        <a:lstStyle/>
        <a:p>
          <a:endParaRPr lang="en-US"/>
        </a:p>
      </dgm:t>
    </dgm:pt>
    <dgm:pt modelId="{0826CF3E-3208-4AB6-BD17-AFBDF3758C0D}">
      <dgm:prSet phldrT="[Text]" custT="1"/>
      <dgm:spPr/>
      <dgm:t>
        <a:bodyPr/>
        <a:lstStyle/>
        <a:p>
          <a:r>
            <a:rPr lang="ro-RO" sz="1500" b="0" dirty="0" smtClean="0">
              <a:solidFill>
                <a:schemeClr val="tx1"/>
              </a:solidFill>
              <a:effectLst/>
            </a:rPr>
            <a:t>FSF</a:t>
          </a:r>
          <a:endParaRPr lang="en-US" sz="1500" b="0" dirty="0">
            <a:solidFill>
              <a:schemeClr val="tx1"/>
            </a:solidFill>
            <a:effectLst/>
          </a:endParaRPr>
        </a:p>
      </dgm:t>
    </dgm:pt>
    <dgm:pt modelId="{98B5675F-42A8-4397-91D0-5D59C6779164}" type="parTrans" cxnId="{68C6DF47-DD82-49B4-A3A9-4B7C122DCB93}">
      <dgm:prSet/>
      <dgm:spPr/>
      <dgm:t>
        <a:bodyPr/>
        <a:lstStyle/>
        <a:p>
          <a:endParaRPr lang="en-US" b="0">
            <a:effectLst/>
          </a:endParaRPr>
        </a:p>
      </dgm:t>
    </dgm:pt>
    <dgm:pt modelId="{C5FED4FC-B87B-45CB-A007-5DE35E724448}" type="sibTrans" cxnId="{68C6DF47-DD82-49B4-A3A9-4B7C122DCB93}">
      <dgm:prSet/>
      <dgm:spPr/>
      <dgm:t>
        <a:bodyPr/>
        <a:lstStyle/>
        <a:p>
          <a:endParaRPr lang="en-US" sz="1500" b="0">
            <a:solidFill>
              <a:schemeClr val="tx1"/>
            </a:solidFill>
            <a:effectLst/>
          </a:endParaRPr>
        </a:p>
      </dgm:t>
    </dgm:pt>
    <dgm:pt modelId="{4BB1C39A-609E-4A3A-96C5-F3D3BD99A8E4}">
      <dgm:prSet custT="1"/>
      <dgm:spPr/>
      <dgm:t>
        <a:bodyPr/>
        <a:lstStyle/>
        <a:p>
          <a:r>
            <a:rPr lang="ro-RO" sz="1500" b="0" dirty="0" smtClean="0">
              <a:solidFill>
                <a:schemeClr val="tx1"/>
              </a:solidFill>
              <a:effectLst/>
            </a:rPr>
            <a:t>OSI</a:t>
          </a:r>
        </a:p>
      </dgm:t>
    </dgm:pt>
    <dgm:pt modelId="{49CAF4B9-BA0A-4F83-B0B5-5672439E2D09}" type="parTrans" cxnId="{10918B78-D75D-4D01-AD45-04307F66A73B}">
      <dgm:prSet/>
      <dgm:spPr/>
      <dgm:t>
        <a:bodyPr/>
        <a:lstStyle/>
        <a:p>
          <a:endParaRPr lang="en-US" b="0">
            <a:effectLst/>
          </a:endParaRPr>
        </a:p>
      </dgm:t>
    </dgm:pt>
    <dgm:pt modelId="{766DC72C-8BC6-454D-B36F-78DC831698CC}" type="sibTrans" cxnId="{10918B78-D75D-4D01-AD45-04307F66A73B}">
      <dgm:prSet/>
      <dgm:spPr/>
      <dgm:t>
        <a:bodyPr/>
        <a:lstStyle/>
        <a:p>
          <a:endParaRPr lang="en-US" sz="1500" b="0">
            <a:solidFill>
              <a:schemeClr val="tx1"/>
            </a:solidFill>
            <a:effectLst/>
          </a:endParaRPr>
        </a:p>
      </dgm:t>
    </dgm:pt>
    <dgm:pt modelId="{EB70B03A-8820-440F-960C-973CB958BD64}">
      <dgm:prSet custT="1"/>
      <dgm:spPr/>
      <dgm:t>
        <a:bodyPr/>
        <a:lstStyle/>
        <a:p>
          <a:r>
            <a:rPr lang="ro-RO" sz="1500" b="0" dirty="0" smtClean="0">
              <a:solidFill>
                <a:schemeClr val="tx1"/>
              </a:solidFill>
              <a:effectLst/>
            </a:rPr>
            <a:t>Open Source</a:t>
          </a:r>
        </a:p>
      </dgm:t>
    </dgm:pt>
    <dgm:pt modelId="{2A049EF8-156B-4B39-AFD8-982568F7EA1B}" type="parTrans" cxnId="{CCA8ADC9-A779-4070-BF0B-EC32B7B71C03}">
      <dgm:prSet/>
      <dgm:spPr/>
      <dgm:t>
        <a:bodyPr/>
        <a:lstStyle/>
        <a:p>
          <a:endParaRPr lang="en-US" b="0">
            <a:effectLst/>
          </a:endParaRPr>
        </a:p>
      </dgm:t>
    </dgm:pt>
    <dgm:pt modelId="{0C9A190B-EBE1-44CA-8436-11A56704F5A0}" type="sibTrans" cxnId="{CCA8ADC9-A779-4070-BF0B-EC32B7B71C03}">
      <dgm:prSet/>
      <dgm:spPr/>
      <dgm:t>
        <a:bodyPr/>
        <a:lstStyle/>
        <a:p>
          <a:endParaRPr lang="en-US" sz="1500" b="0">
            <a:solidFill>
              <a:schemeClr val="tx1"/>
            </a:solidFill>
            <a:effectLst/>
          </a:endParaRPr>
        </a:p>
      </dgm:t>
    </dgm:pt>
    <dgm:pt modelId="{D8128477-B3ED-4294-859F-3C5D337C05D5}">
      <dgm:prSet custT="1"/>
      <dgm:spPr/>
      <dgm:t>
        <a:bodyPr/>
        <a:lstStyle/>
        <a:p>
          <a:r>
            <a:rPr lang="ro-RO" sz="1500" b="0" dirty="0" smtClean="0">
              <a:solidFill>
                <a:schemeClr val="tx1"/>
              </a:solidFill>
              <a:effectLst/>
            </a:rPr>
            <a:t>Licență</a:t>
          </a:r>
        </a:p>
      </dgm:t>
    </dgm:pt>
    <dgm:pt modelId="{C8CAEA33-730D-4D29-B7FF-033C1CC4574E}" type="parTrans" cxnId="{57B90EDB-CEB5-433D-9388-F14615F64EA3}">
      <dgm:prSet/>
      <dgm:spPr/>
      <dgm:t>
        <a:bodyPr/>
        <a:lstStyle/>
        <a:p>
          <a:endParaRPr lang="en-US" b="0">
            <a:effectLst/>
          </a:endParaRPr>
        </a:p>
      </dgm:t>
    </dgm:pt>
    <dgm:pt modelId="{229A00FA-40C3-4544-B8F1-ED83758753A4}" type="sibTrans" cxnId="{57B90EDB-CEB5-433D-9388-F14615F64EA3}">
      <dgm:prSet/>
      <dgm:spPr/>
      <dgm:t>
        <a:bodyPr/>
        <a:lstStyle/>
        <a:p>
          <a:endParaRPr lang="en-US" sz="1500" b="0">
            <a:solidFill>
              <a:schemeClr val="tx1"/>
            </a:solidFill>
            <a:effectLst/>
          </a:endParaRPr>
        </a:p>
      </dgm:t>
    </dgm:pt>
    <dgm:pt modelId="{2DF2F446-A059-4969-BE4A-3401275915C5}">
      <dgm:prSet custT="1"/>
      <dgm:spPr/>
      <dgm:t>
        <a:bodyPr/>
        <a:lstStyle/>
        <a:p>
          <a:r>
            <a:rPr lang="ro-RO" sz="1500" b="0" dirty="0" smtClean="0">
              <a:solidFill>
                <a:schemeClr val="tx1"/>
              </a:solidFill>
              <a:effectLst/>
            </a:rPr>
            <a:t>Copyright</a:t>
          </a:r>
        </a:p>
      </dgm:t>
    </dgm:pt>
    <dgm:pt modelId="{4F70B286-52C4-4C59-A6EA-CFF747F91347}" type="parTrans" cxnId="{C7A0CED2-1FEB-4AD5-8494-1837A1001885}">
      <dgm:prSet/>
      <dgm:spPr/>
      <dgm:t>
        <a:bodyPr/>
        <a:lstStyle/>
        <a:p>
          <a:endParaRPr lang="en-US" b="0">
            <a:effectLst/>
          </a:endParaRPr>
        </a:p>
      </dgm:t>
    </dgm:pt>
    <dgm:pt modelId="{B4C0F6B7-C1DC-4C61-8FF1-28A6AE7F22F2}" type="sibTrans" cxnId="{C7A0CED2-1FEB-4AD5-8494-1837A1001885}">
      <dgm:prSet/>
      <dgm:spPr/>
      <dgm:t>
        <a:bodyPr/>
        <a:lstStyle/>
        <a:p>
          <a:endParaRPr lang="en-US" sz="1500" b="0">
            <a:solidFill>
              <a:schemeClr val="tx1"/>
            </a:solidFill>
            <a:effectLst/>
          </a:endParaRPr>
        </a:p>
      </dgm:t>
    </dgm:pt>
    <dgm:pt modelId="{B8B49935-A5F7-4C04-AA49-475401EB5C8B}">
      <dgm:prSet custT="1"/>
      <dgm:spPr/>
      <dgm:t>
        <a:bodyPr/>
        <a:lstStyle/>
        <a:p>
          <a:r>
            <a:rPr lang="ro-RO" sz="1500" b="0" dirty="0" smtClean="0">
              <a:solidFill>
                <a:schemeClr val="tx1"/>
              </a:solidFill>
              <a:effectLst/>
            </a:rPr>
            <a:t>Copyleft</a:t>
          </a:r>
        </a:p>
      </dgm:t>
    </dgm:pt>
    <dgm:pt modelId="{056F09D1-D320-474C-AD03-2AA9E064CBD1}" type="parTrans" cxnId="{DF24E630-4896-4302-B35F-BE4B125E1DF2}">
      <dgm:prSet/>
      <dgm:spPr/>
      <dgm:t>
        <a:bodyPr/>
        <a:lstStyle/>
        <a:p>
          <a:endParaRPr lang="en-US" b="0">
            <a:effectLst/>
          </a:endParaRPr>
        </a:p>
      </dgm:t>
    </dgm:pt>
    <dgm:pt modelId="{BDD5DA07-A599-4C02-A628-6AA5CDFB4A33}" type="sibTrans" cxnId="{DF24E630-4896-4302-B35F-BE4B125E1DF2}">
      <dgm:prSet/>
      <dgm:spPr/>
      <dgm:t>
        <a:bodyPr/>
        <a:lstStyle/>
        <a:p>
          <a:endParaRPr lang="en-US" sz="1500" b="0">
            <a:solidFill>
              <a:schemeClr val="tx1"/>
            </a:solidFill>
            <a:effectLst/>
          </a:endParaRPr>
        </a:p>
      </dgm:t>
    </dgm:pt>
    <dgm:pt modelId="{D56E9730-5391-4C95-849B-36D53F0772B3}">
      <dgm:prSet custT="1"/>
      <dgm:spPr/>
      <dgm:t>
        <a:bodyPr/>
        <a:lstStyle/>
        <a:p>
          <a:r>
            <a:rPr lang="ro-RO" sz="1500" b="0" dirty="0" smtClean="0">
              <a:solidFill>
                <a:schemeClr val="tx1"/>
              </a:solidFill>
              <a:effectLst/>
            </a:rPr>
            <a:t>Obligații</a:t>
          </a:r>
        </a:p>
      </dgm:t>
    </dgm:pt>
    <dgm:pt modelId="{6F21645A-1FE2-4C51-8A9B-9A70A26C4BF3}" type="parTrans" cxnId="{E0D39122-995E-40CC-9073-06DC16DF9A01}">
      <dgm:prSet/>
      <dgm:spPr/>
      <dgm:t>
        <a:bodyPr/>
        <a:lstStyle/>
        <a:p>
          <a:endParaRPr lang="en-US" b="0">
            <a:effectLst/>
          </a:endParaRPr>
        </a:p>
      </dgm:t>
    </dgm:pt>
    <dgm:pt modelId="{162A5DDE-7887-43C2-89FB-8F59BD6A18F7}" type="sibTrans" cxnId="{E0D39122-995E-40CC-9073-06DC16DF9A01}">
      <dgm:prSet/>
      <dgm:spPr/>
      <dgm:t>
        <a:bodyPr/>
        <a:lstStyle/>
        <a:p>
          <a:endParaRPr lang="en-US" sz="1500" b="0">
            <a:solidFill>
              <a:schemeClr val="tx1"/>
            </a:solidFill>
            <a:effectLst/>
          </a:endParaRPr>
        </a:p>
      </dgm:t>
    </dgm:pt>
    <dgm:pt modelId="{C2F6AAAB-B707-45BF-B38D-093788D98BE2}">
      <dgm:prSet custT="1"/>
      <dgm:spPr/>
      <dgm:t>
        <a:bodyPr/>
        <a:lstStyle/>
        <a:p>
          <a:r>
            <a:rPr lang="ro-RO" sz="1500" b="0" dirty="0" smtClean="0">
              <a:solidFill>
                <a:schemeClr val="tx1"/>
              </a:solidFill>
              <a:effectLst/>
            </a:rPr>
            <a:t>Libertăți</a:t>
          </a:r>
        </a:p>
      </dgm:t>
    </dgm:pt>
    <dgm:pt modelId="{489D9F74-86B8-4CF5-B7B7-668333433899}" type="parTrans" cxnId="{B0FCD888-841E-4F2C-9E06-E61001BCE2FC}">
      <dgm:prSet/>
      <dgm:spPr/>
      <dgm:t>
        <a:bodyPr/>
        <a:lstStyle/>
        <a:p>
          <a:endParaRPr lang="en-US" b="0">
            <a:effectLst/>
          </a:endParaRPr>
        </a:p>
      </dgm:t>
    </dgm:pt>
    <dgm:pt modelId="{508AAF3B-660D-4F54-AE44-EABD4662096C}" type="sibTrans" cxnId="{B0FCD888-841E-4F2C-9E06-E61001BCE2FC}">
      <dgm:prSet/>
      <dgm:spPr/>
      <dgm:t>
        <a:bodyPr/>
        <a:lstStyle/>
        <a:p>
          <a:endParaRPr lang="en-US" sz="1500" b="0">
            <a:solidFill>
              <a:schemeClr val="tx1"/>
            </a:solidFill>
            <a:effectLst/>
          </a:endParaRPr>
        </a:p>
      </dgm:t>
    </dgm:pt>
    <dgm:pt modelId="{D80CCC28-4B74-4AF8-BD24-8AB07C0B2B7D}">
      <dgm:prSet custT="1"/>
      <dgm:spPr/>
      <dgm:t>
        <a:bodyPr/>
        <a:lstStyle/>
        <a:p>
          <a:r>
            <a:rPr lang="ro-RO" sz="1500" b="0" dirty="0" smtClean="0">
              <a:solidFill>
                <a:schemeClr val="tx1"/>
              </a:solidFill>
              <a:effectLst/>
            </a:rPr>
            <a:t>Licență globală</a:t>
          </a:r>
        </a:p>
      </dgm:t>
    </dgm:pt>
    <dgm:pt modelId="{72D2819F-4A85-4072-A481-2DC84F4F8B0A}" type="parTrans" cxnId="{1718E6FB-540A-45B9-9ECC-CEDA8F5FEAD5}">
      <dgm:prSet/>
      <dgm:spPr/>
      <dgm:t>
        <a:bodyPr/>
        <a:lstStyle/>
        <a:p>
          <a:endParaRPr lang="en-US" b="0">
            <a:effectLst/>
          </a:endParaRPr>
        </a:p>
      </dgm:t>
    </dgm:pt>
    <dgm:pt modelId="{B78275E8-5B04-4EF6-B684-35459AD5DE0D}" type="sibTrans" cxnId="{1718E6FB-540A-45B9-9ECC-CEDA8F5FEAD5}">
      <dgm:prSet/>
      <dgm:spPr/>
      <dgm:t>
        <a:bodyPr/>
        <a:lstStyle/>
        <a:p>
          <a:endParaRPr lang="en-US" sz="1500" b="0">
            <a:solidFill>
              <a:schemeClr val="tx1"/>
            </a:solidFill>
            <a:effectLst/>
          </a:endParaRPr>
        </a:p>
      </dgm:t>
    </dgm:pt>
    <dgm:pt modelId="{409BD5C2-E644-46A3-9ADB-69178485114B}">
      <dgm:prSet custT="1"/>
      <dgm:spPr/>
      <dgm:t>
        <a:bodyPr/>
        <a:lstStyle/>
        <a:p>
          <a:r>
            <a:rPr lang="ro-RO" sz="1500" b="0" dirty="0" smtClean="0">
              <a:solidFill>
                <a:schemeClr val="tx1"/>
              </a:solidFill>
              <a:effectLst/>
            </a:rPr>
            <a:t>Incompatibilitate</a:t>
          </a:r>
        </a:p>
      </dgm:t>
    </dgm:pt>
    <dgm:pt modelId="{0211281B-07AC-48B8-9E57-AAB15B2C2CE7}" type="parTrans" cxnId="{A600FA40-DE1A-485A-A423-F35A0C351AC8}">
      <dgm:prSet/>
      <dgm:spPr/>
      <dgm:t>
        <a:bodyPr/>
        <a:lstStyle/>
        <a:p>
          <a:endParaRPr lang="en-US" b="0">
            <a:effectLst/>
          </a:endParaRPr>
        </a:p>
      </dgm:t>
    </dgm:pt>
    <dgm:pt modelId="{0983E887-C524-454A-8A99-4B4DFA9F3A81}" type="sibTrans" cxnId="{A600FA40-DE1A-485A-A423-F35A0C351AC8}">
      <dgm:prSet/>
      <dgm:spPr/>
      <dgm:t>
        <a:bodyPr/>
        <a:lstStyle/>
        <a:p>
          <a:endParaRPr lang="en-US" sz="1500" b="0">
            <a:solidFill>
              <a:schemeClr val="tx1"/>
            </a:solidFill>
            <a:effectLst/>
          </a:endParaRPr>
        </a:p>
      </dgm:t>
    </dgm:pt>
    <dgm:pt modelId="{F1834823-FB49-4F20-A4E7-055385076A95}">
      <dgm:prSet custT="1"/>
      <dgm:spPr/>
      <dgm:t>
        <a:bodyPr/>
        <a:lstStyle/>
        <a:p>
          <a:r>
            <a:rPr lang="ro-RO" sz="1500" b="0" dirty="0" smtClean="0">
              <a:solidFill>
                <a:schemeClr val="tx1"/>
              </a:solidFill>
              <a:effectLst/>
            </a:rPr>
            <a:t>Licență duală</a:t>
          </a:r>
        </a:p>
      </dgm:t>
    </dgm:pt>
    <dgm:pt modelId="{4C02E1BE-3858-43DE-9077-90D63B861210}" type="parTrans" cxnId="{AF308FCC-A70D-446C-8A85-EED4A50E7A24}">
      <dgm:prSet/>
      <dgm:spPr/>
      <dgm:t>
        <a:bodyPr/>
        <a:lstStyle/>
        <a:p>
          <a:endParaRPr lang="en-US" b="0">
            <a:effectLst/>
          </a:endParaRPr>
        </a:p>
      </dgm:t>
    </dgm:pt>
    <dgm:pt modelId="{5D8141AD-09D3-4616-A391-297457EE1B27}" type="sibTrans" cxnId="{AF308FCC-A70D-446C-8A85-EED4A50E7A24}">
      <dgm:prSet/>
      <dgm:spPr/>
      <dgm:t>
        <a:bodyPr/>
        <a:lstStyle/>
        <a:p>
          <a:endParaRPr lang="en-US" sz="1500" b="0">
            <a:solidFill>
              <a:schemeClr val="tx1"/>
            </a:solidFill>
            <a:effectLst/>
          </a:endParaRPr>
        </a:p>
      </dgm:t>
    </dgm:pt>
    <dgm:pt modelId="{8B0EB43E-8724-4E50-ADF5-7AC317F18DF8}">
      <dgm:prSet custT="1"/>
      <dgm:spPr/>
      <dgm:t>
        <a:bodyPr/>
        <a:lstStyle/>
        <a:p>
          <a:r>
            <a:rPr lang="ro-RO" sz="1500" b="0" dirty="0" smtClean="0">
              <a:solidFill>
                <a:schemeClr val="tx1"/>
              </a:solidFill>
              <a:effectLst/>
            </a:rPr>
            <a:t>Fossolgy</a:t>
          </a:r>
        </a:p>
      </dgm:t>
    </dgm:pt>
    <dgm:pt modelId="{FA3EE199-CBBB-4D2B-9769-DAFAF9BB3645}" type="parTrans" cxnId="{C30E7443-05A3-4B73-A32B-32AE41865D83}">
      <dgm:prSet/>
      <dgm:spPr/>
      <dgm:t>
        <a:bodyPr/>
        <a:lstStyle/>
        <a:p>
          <a:endParaRPr lang="en-US" b="0">
            <a:effectLst/>
          </a:endParaRPr>
        </a:p>
      </dgm:t>
    </dgm:pt>
    <dgm:pt modelId="{C60CC4CF-229D-46BA-AB7A-353B474B127A}" type="sibTrans" cxnId="{C30E7443-05A3-4B73-A32B-32AE41865D83}">
      <dgm:prSet/>
      <dgm:spPr/>
      <dgm:t>
        <a:bodyPr/>
        <a:lstStyle/>
        <a:p>
          <a:endParaRPr lang="en-US" sz="1500" b="0">
            <a:solidFill>
              <a:schemeClr val="tx1"/>
            </a:solidFill>
            <a:effectLst/>
          </a:endParaRPr>
        </a:p>
      </dgm:t>
    </dgm:pt>
    <dgm:pt modelId="{E718F0D7-3E1F-435D-AFAA-4E97D824F94A}">
      <dgm:prSet custT="1"/>
      <dgm:spPr/>
      <dgm:t>
        <a:bodyPr/>
        <a:lstStyle/>
        <a:p>
          <a:r>
            <a:rPr lang="ro-RO" sz="1500" b="0" dirty="0" smtClean="0">
              <a:solidFill>
                <a:schemeClr val="tx1"/>
              </a:solidFill>
              <a:effectLst/>
            </a:rPr>
            <a:t>BlackDuck</a:t>
          </a:r>
        </a:p>
      </dgm:t>
    </dgm:pt>
    <dgm:pt modelId="{6A23D330-BF87-41EB-9763-BA00FB9075B7}" type="parTrans" cxnId="{E2845918-CB5C-4814-B00A-F92B60077445}">
      <dgm:prSet/>
      <dgm:spPr/>
      <dgm:t>
        <a:bodyPr/>
        <a:lstStyle/>
        <a:p>
          <a:endParaRPr lang="en-US" b="0">
            <a:effectLst/>
          </a:endParaRPr>
        </a:p>
      </dgm:t>
    </dgm:pt>
    <dgm:pt modelId="{AFC20F6B-8CEF-4235-98C5-B8D2B2B772B1}" type="sibTrans" cxnId="{E2845918-CB5C-4814-B00A-F92B60077445}">
      <dgm:prSet/>
      <dgm:spPr/>
      <dgm:t>
        <a:bodyPr/>
        <a:lstStyle/>
        <a:p>
          <a:endParaRPr lang="en-US" sz="1500" b="0">
            <a:solidFill>
              <a:schemeClr val="tx1"/>
            </a:solidFill>
            <a:effectLst/>
          </a:endParaRPr>
        </a:p>
      </dgm:t>
    </dgm:pt>
    <dgm:pt modelId="{0F4581ED-256E-422B-9DE3-9EA429FD9B0F}">
      <dgm:prSet custT="1"/>
      <dgm:spPr/>
      <dgm:t>
        <a:bodyPr/>
        <a:lstStyle/>
        <a:p>
          <a:r>
            <a:rPr lang="ro-RO" sz="1500" b="0" dirty="0" smtClean="0">
              <a:solidFill>
                <a:schemeClr val="tx1"/>
              </a:solidFill>
              <a:effectLst/>
            </a:rPr>
            <a:t>Palamida</a:t>
          </a:r>
        </a:p>
      </dgm:t>
    </dgm:pt>
    <dgm:pt modelId="{3C667329-03D7-4EA8-BD23-C308043A0B51}" type="parTrans" cxnId="{0314DC01-2F5D-4269-9963-FD1C48F9BE9F}">
      <dgm:prSet/>
      <dgm:spPr/>
      <dgm:t>
        <a:bodyPr/>
        <a:lstStyle/>
        <a:p>
          <a:endParaRPr lang="en-US" b="0">
            <a:effectLst/>
          </a:endParaRPr>
        </a:p>
      </dgm:t>
    </dgm:pt>
    <dgm:pt modelId="{198926A2-6BFF-4763-A487-72E748FF35CF}" type="sibTrans" cxnId="{0314DC01-2F5D-4269-9963-FD1C48F9BE9F}">
      <dgm:prSet/>
      <dgm:spPr/>
      <dgm:t>
        <a:bodyPr/>
        <a:lstStyle/>
        <a:p>
          <a:endParaRPr lang="en-US" sz="1500" b="0">
            <a:solidFill>
              <a:schemeClr val="tx1"/>
            </a:solidFill>
            <a:effectLst/>
          </a:endParaRPr>
        </a:p>
      </dgm:t>
    </dgm:pt>
    <dgm:pt modelId="{1AEC6502-2C85-4E37-A082-7CD634B2C594}">
      <dgm:prSet custT="1"/>
      <dgm:spPr/>
      <dgm:t>
        <a:bodyPr/>
        <a:lstStyle/>
        <a:p>
          <a:r>
            <a:rPr lang="ro-RO" sz="1500" b="0" dirty="0" smtClean="0">
              <a:solidFill>
                <a:schemeClr val="tx1"/>
              </a:solidFill>
              <a:effectLst/>
            </a:rPr>
            <a:t>GPL</a:t>
          </a:r>
        </a:p>
      </dgm:t>
    </dgm:pt>
    <dgm:pt modelId="{CFB751C8-2796-4DF0-881D-D8226B534BC1}" type="parTrans" cxnId="{EEE0F1EE-B2CA-4380-837A-A0DE65D2B589}">
      <dgm:prSet/>
      <dgm:spPr/>
      <dgm:t>
        <a:bodyPr/>
        <a:lstStyle/>
        <a:p>
          <a:endParaRPr lang="en-US" b="0">
            <a:effectLst/>
          </a:endParaRPr>
        </a:p>
      </dgm:t>
    </dgm:pt>
    <dgm:pt modelId="{6BC8BF91-2C35-4225-A385-17D30AF30895}" type="sibTrans" cxnId="{EEE0F1EE-B2CA-4380-837A-A0DE65D2B589}">
      <dgm:prSet/>
      <dgm:spPr/>
      <dgm:t>
        <a:bodyPr/>
        <a:lstStyle/>
        <a:p>
          <a:endParaRPr lang="en-US" sz="1500" b="0">
            <a:solidFill>
              <a:schemeClr val="tx1"/>
            </a:solidFill>
            <a:effectLst/>
          </a:endParaRPr>
        </a:p>
      </dgm:t>
    </dgm:pt>
    <dgm:pt modelId="{69147206-289F-4B70-83A8-741D2283DF62}">
      <dgm:prSet custT="1"/>
      <dgm:spPr/>
      <dgm:t>
        <a:bodyPr/>
        <a:lstStyle/>
        <a:p>
          <a:r>
            <a:rPr lang="ro-RO" sz="1500" b="0" dirty="0" smtClean="0">
              <a:solidFill>
                <a:schemeClr val="tx1"/>
              </a:solidFill>
              <a:effectLst/>
            </a:rPr>
            <a:t>Apache</a:t>
          </a:r>
        </a:p>
      </dgm:t>
    </dgm:pt>
    <dgm:pt modelId="{9E8517F3-BE8B-4BE1-A48C-E72296238D97}" type="parTrans" cxnId="{1C7DF385-D4B2-42AF-93BD-A7C2484305AB}">
      <dgm:prSet/>
      <dgm:spPr/>
      <dgm:t>
        <a:bodyPr/>
        <a:lstStyle/>
        <a:p>
          <a:endParaRPr lang="en-US" b="0">
            <a:effectLst/>
          </a:endParaRPr>
        </a:p>
      </dgm:t>
    </dgm:pt>
    <dgm:pt modelId="{1F70FFDF-ABD3-47EC-ACA2-B09AD1A634A5}" type="sibTrans" cxnId="{1C7DF385-D4B2-42AF-93BD-A7C2484305AB}">
      <dgm:prSet/>
      <dgm:spPr/>
      <dgm:t>
        <a:bodyPr/>
        <a:lstStyle/>
        <a:p>
          <a:endParaRPr lang="en-US" sz="1500" b="0">
            <a:solidFill>
              <a:schemeClr val="tx1"/>
            </a:solidFill>
            <a:effectLst/>
          </a:endParaRPr>
        </a:p>
      </dgm:t>
    </dgm:pt>
    <dgm:pt modelId="{E491D955-1E5D-49D5-843A-103ABAFFC6DD}">
      <dgm:prSet custT="1"/>
      <dgm:spPr/>
      <dgm:t>
        <a:bodyPr/>
        <a:lstStyle/>
        <a:p>
          <a:r>
            <a:rPr lang="ro-RO" sz="1500" b="0" dirty="0" smtClean="0">
              <a:solidFill>
                <a:schemeClr val="tx1"/>
              </a:solidFill>
              <a:effectLst/>
            </a:rPr>
            <a:t>BSD</a:t>
          </a:r>
        </a:p>
      </dgm:t>
    </dgm:pt>
    <dgm:pt modelId="{2ABC0DA5-52CC-41E9-949B-E958842DAB81}" type="parTrans" cxnId="{91F22E8D-BC29-478D-A208-524805F5BF7F}">
      <dgm:prSet/>
      <dgm:spPr/>
      <dgm:t>
        <a:bodyPr/>
        <a:lstStyle/>
        <a:p>
          <a:endParaRPr lang="en-US" b="0">
            <a:effectLst/>
          </a:endParaRPr>
        </a:p>
      </dgm:t>
    </dgm:pt>
    <dgm:pt modelId="{FD791600-3EF8-4C6D-A5F1-C4ACB32E2BC3}" type="sibTrans" cxnId="{91F22E8D-BC29-478D-A208-524805F5BF7F}">
      <dgm:prSet/>
      <dgm:spPr/>
      <dgm:t>
        <a:bodyPr/>
        <a:lstStyle/>
        <a:p>
          <a:endParaRPr lang="en-US" sz="1500" b="0">
            <a:solidFill>
              <a:schemeClr val="tx1"/>
            </a:solidFill>
            <a:effectLst/>
          </a:endParaRPr>
        </a:p>
      </dgm:t>
    </dgm:pt>
    <dgm:pt modelId="{09180743-A2B0-4519-A24D-02B5C3581BD8}">
      <dgm:prSet custT="1"/>
      <dgm:spPr/>
      <dgm:t>
        <a:bodyPr/>
        <a:lstStyle/>
        <a:p>
          <a:r>
            <a:rPr lang="ro-RO" sz="1500" b="0" dirty="0" smtClean="0">
              <a:solidFill>
                <a:schemeClr val="tx1"/>
              </a:solidFill>
              <a:effectLst/>
            </a:rPr>
            <a:t>Proprietate intelectuală</a:t>
          </a:r>
        </a:p>
      </dgm:t>
    </dgm:pt>
    <dgm:pt modelId="{AB646729-1DC1-4AD0-8A8E-E35B8EAFEF41}" type="parTrans" cxnId="{ECC33F83-8F7C-49ED-B09F-AB427D185C79}">
      <dgm:prSet/>
      <dgm:spPr/>
      <dgm:t>
        <a:bodyPr/>
        <a:lstStyle/>
        <a:p>
          <a:endParaRPr lang="en-US" b="0">
            <a:effectLst/>
          </a:endParaRPr>
        </a:p>
      </dgm:t>
    </dgm:pt>
    <dgm:pt modelId="{A09E87E6-7182-44B4-87D4-8EA28F6A1AFF}" type="sibTrans" cxnId="{ECC33F83-8F7C-49ED-B09F-AB427D185C79}">
      <dgm:prSet/>
      <dgm:spPr/>
      <dgm:t>
        <a:bodyPr/>
        <a:lstStyle/>
        <a:p>
          <a:endParaRPr lang="en-US" sz="1500" b="0">
            <a:solidFill>
              <a:schemeClr val="tx1"/>
            </a:solidFill>
            <a:effectLst/>
          </a:endParaRPr>
        </a:p>
      </dgm:t>
    </dgm:pt>
    <dgm:pt modelId="{9AC68F46-3049-4083-AFFF-92AF11A3C510}">
      <dgm:prSet custT="1"/>
      <dgm:spPr/>
      <dgm:t>
        <a:bodyPr/>
        <a:lstStyle/>
        <a:p>
          <a:r>
            <a:rPr lang="ro-RO" sz="1500" b="0" dirty="0" smtClean="0">
              <a:solidFill>
                <a:schemeClr val="tx1"/>
              </a:solidFill>
              <a:effectLst/>
            </a:rPr>
            <a:t>Licență permisivă</a:t>
          </a:r>
        </a:p>
      </dgm:t>
    </dgm:pt>
    <dgm:pt modelId="{1C014727-582B-4B9D-B45B-D49FC1C6AF4C}" type="parTrans" cxnId="{83E8DF29-0367-4607-94EB-A65DC516022C}">
      <dgm:prSet/>
      <dgm:spPr/>
      <dgm:t>
        <a:bodyPr/>
        <a:lstStyle/>
        <a:p>
          <a:endParaRPr lang="en-US" b="0">
            <a:effectLst/>
          </a:endParaRPr>
        </a:p>
      </dgm:t>
    </dgm:pt>
    <dgm:pt modelId="{FA82E471-FC40-4D34-81E8-B1A31A79FD0A}" type="sibTrans" cxnId="{83E8DF29-0367-4607-94EB-A65DC516022C}">
      <dgm:prSet/>
      <dgm:spPr/>
      <dgm:t>
        <a:bodyPr/>
        <a:lstStyle/>
        <a:p>
          <a:endParaRPr lang="en-US" sz="1500" b="0">
            <a:solidFill>
              <a:schemeClr val="tx1"/>
            </a:solidFill>
            <a:effectLst/>
          </a:endParaRPr>
        </a:p>
      </dgm:t>
    </dgm:pt>
    <dgm:pt modelId="{861EE8E8-B66A-4685-A6BB-14209496E0BC}">
      <dgm:prSet custT="1"/>
      <dgm:spPr/>
      <dgm:t>
        <a:bodyPr/>
        <a:lstStyle/>
        <a:p>
          <a:r>
            <a:rPr lang="ro-RO" sz="1500" b="0" dirty="0" smtClean="0">
              <a:solidFill>
                <a:schemeClr val="tx1"/>
              </a:solidFill>
              <a:effectLst/>
            </a:rPr>
            <a:t>SPDX</a:t>
          </a:r>
        </a:p>
      </dgm:t>
    </dgm:pt>
    <dgm:pt modelId="{F9DBEA7C-B111-4590-A3CC-167FF0A7903B}" type="parTrans" cxnId="{0B98EBFD-FB65-4D31-803F-DA57ECD91562}">
      <dgm:prSet/>
      <dgm:spPr/>
      <dgm:t>
        <a:bodyPr/>
        <a:lstStyle/>
        <a:p>
          <a:endParaRPr lang="en-US" b="0">
            <a:effectLst/>
          </a:endParaRPr>
        </a:p>
      </dgm:t>
    </dgm:pt>
    <dgm:pt modelId="{78A1B726-02F5-49F2-A1CF-A5B0F1F676C4}" type="sibTrans" cxnId="{0B98EBFD-FB65-4D31-803F-DA57ECD91562}">
      <dgm:prSet/>
      <dgm:spPr/>
      <dgm:t>
        <a:bodyPr/>
        <a:lstStyle/>
        <a:p>
          <a:endParaRPr lang="en-US" sz="1500" b="0">
            <a:solidFill>
              <a:schemeClr val="tx1"/>
            </a:solidFill>
            <a:effectLst/>
          </a:endParaRPr>
        </a:p>
      </dgm:t>
    </dgm:pt>
    <dgm:pt modelId="{00D344CC-573F-4FA2-96DB-006ACB5E63F1}">
      <dgm:prSet custT="1"/>
      <dgm:spPr/>
      <dgm:t>
        <a:bodyPr/>
        <a:lstStyle/>
        <a:p>
          <a:r>
            <a:rPr lang="ro-RO" sz="1500" b="0" dirty="0" smtClean="0">
              <a:solidFill>
                <a:schemeClr val="tx1"/>
              </a:solidFill>
              <a:effectLst/>
            </a:rPr>
            <a:t>Public Domain</a:t>
          </a:r>
        </a:p>
      </dgm:t>
    </dgm:pt>
    <dgm:pt modelId="{59DD254A-004F-479B-BFEA-53B65300A9B5}" type="parTrans" cxnId="{200EAAAF-1C1B-4613-BF85-8FB29E9E0B5C}">
      <dgm:prSet/>
      <dgm:spPr/>
      <dgm:t>
        <a:bodyPr/>
        <a:lstStyle/>
        <a:p>
          <a:endParaRPr lang="en-US" b="0">
            <a:effectLst/>
          </a:endParaRPr>
        </a:p>
      </dgm:t>
    </dgm:pt>
    <dgm:pt modelId="{8386BAC8-6AD2-4B0A-8550-47722D61E681}" type="sibTrans" cxnId="{200EAAAF-1C1B-4613-BF85-8FB29E9E0B5C}">
      <dgm:prSet/>
      <dgm:spPr/>
      <dgm:t>
        <a:bodyPr/>
        <a:lstStyle/>
        <a:p>
          <a:endParaRPr lang="en-US" sz="1500" b="0">
            <a:solidFill>
              <a:schemeClr val="tx1"/>
            </a:solidFill>
            <a:effectLst/>
          </a:endParaRPr>
        </a:p>
      </dgm:t>
    </dgm:pt>
    <dgm:pt modelId="{7F474856-7E15-4E27-970E-48634B4A36A3}">
      <dgm:prSet custT="1"/>
      <dgm:spPr/>
      <dgm:t>
        <a:bodyPr/>
        <a:lstStyle/>
        <a:p>
          <a:r>
            <a:rPr lang="ro-RO" sz="1500" b="0" dirty="0" smtClean="0">
              <a:solidFill>
                <a:schemeClr val="tx1"/>
              </a:solidFill>
              <a:effectLst/>
            </a:rPr>
            <a:t>Referință de licență</a:t>
          </a:r>
        </a:p>
      </dgm:t>
    </dgm:pt>
    <dgm:pt modelId="{1B1A3975-B0D7-462A-A451-6C3FB991DD69}" type="parTrans" cxnId="{8A875F55-F7D8-4124-8797-CE7C65A4E932}">
      <dgm:prSet/>
      <dgm:spPr/>
      <dgm:t>
        <a:bodyPr/>
        <a:lstStyle/>
        <a:p>
          <a:endParaRPr lang="en-US" b="0">
            <a:effectLst/>
          </a:endParaRPr>
        </a:p>
      </dgm:t>
    </dgm:pt>
    <dgm:pt modelId="{7A923D7C-A822-4559-B8FB-94B353788DD3}" type="sibTrans" cxnId="{8A875F55-F7D8-4124-8797-CE7C65A4E932}">
      <dgm:prSet/>
      <dgm:spPr/>
      <dgm:t>
        <a:bodyPr/>
        <a:lstStyle/>
        <a:p>
          <a:endParaRPr lang="en-US" sz="4000" b="0">
            <a:effectLst/>
          </a:endParaRPr>
        </a:p>
      </dgm:t>
    </dgm:pt>
    <dgm:pt modelId="{247C8D56-4CD1-41F1-BE16-E4E29A336BF7}" type="pres">
      <dgm:prSet presAssocID="{9C6A3AB9-CA48-4F23-9B9B-9DD81C65378B}" presName="diagram" presStyleCnt="0">
        <dgm:presLayoutVars>
          <dgm:dir/>
          <dgm:resizeHandles/>
        </dgm:presLayoutVars>
      </dgm:prSet>
      <dgm:spPr/>
      <dgm:t>
        <a:bodyPr/>
        <a:lstStyle/>
        <a:p>
          <a:endParaRPr lang="en-US"/>
        </a:p>
      </dgm:t>
    </dgm:pt>
    <dgm:pt modelId="{42E2B0D7-E376-4BE7-BDB8-42EA332BA45B}" type="pres">
      <dgm:prSet presAssocID="{0826CF3E-3208-4AB6-BD17-AFBDF3758C0D}" presName="firstNode" presStyleLbl="node1" presStyleIdx="0" presStyleCnt="22" custScaleX="102642" custScaleY="110226">
        <dgm:presLayoutVars>
          <dgm:bulletEnabled val="1"/>
        </dgm:presLayoutVars>
      </dgm:prSet>
      <dgm:spPr/>
      <dgm:t>
        <a:bodyPr/>
        <a:lstStyle/>
        <a:p>
          <a:endParaRPr lang="en-US"/>
        </a:p>
      </dgm:t>
    </dgm:pt>
    <dgm:pt modelId="{96122D07-CBCA-41E0-B629-DA8ADED45521}" type="pres">
      <dgm:prSet presAssocID="{C5FED4FC-B87B-45CB-A007-5DE35E724448}" presName="sibTrans" presStyleLbl="sibTrans2D1" presStyleIdx="0" presStyleCnt="21" custScaleX="160020" custScaleY="148766"/>
      <dgm:spPr/>
      <dgm:t>
        <a:bodyPr/>
        <a:lstStyle/>
        <a:p>
          <a:endParaRPr lang="en-US"/>
        </a:p>
      </dgm:t>
    </dgm:pt>
    <dgm:pt modelId="{DC4FF61D-2C79-4D25-978B-63CBAA8FA109}" type="pres">
      <dgm:prSet presAssocID="{4BB1C39A-609E-4A3A-96C5-F3D3BD99A8E4}" presName="middleNode" presStyleCnt="0"/>
      <dgm:spPr/>
    </dgm:pt>
    <dgm:pt modelId="{72636E2E-004B-401E-A662-76043ADA4EF7}" type="pres">
      <dgm:prSet presAssocID="{4BB1C39A-609E-4A3A-96C5-F3D3BD99A8E4}" presName="padding" presStyleLbl="node1" presStyleIdx="0" presStyleCnt="22"/>
      <dgm:spPr/>
    </dgm:pt>
    <dgm:pt modelId="{E063D0AB-73C7-4093-BAED-E56AB4CD89CA}" type="pres">
      <dgm:prSet presAssocID="{4BB1C39A-609E-4A3A-96C5-F3D3BD99A8E4}" presName="shape" presStyleLbl="node1" presStyleIdx="1" presStyleCnt="22" custScaleX="160020" custScaleY="148766">
        <dgm:presLayoutVars>
          <dgm:bulletEnabled val="1"/>
        </dgm:presLayoutVars>
      </dgm:prSet>
      <dgm:spPr/>
      <dgm:t>
        <a:bodyPr/>
        <a:lstStyle/>
        <a:p>
          <a:endParaRPr lang="en-US"/>
        </a:p>
      </dgm:t>
    </dgm:pt>
    <dgm:pt modelId="{D30B52D4-DA05-4E81-9A4E-4FB510B92978}" type="pres">
      <dgm:prSet presAssocID="{766DC72C-8BC6-454D-B36F-78DC831698CC}" presName="sibTrans" presStyleLbl="sibTrans2D1" presStyleIdx="1" presStyleCnt="21" custScaleX="160020" custScaleY="148766"/>
      <dgm:spPr/>
      <dgm:t>
        <a:bodyPr/>
        <a:lstStyle/>
        <a:p>
          <a:endParaRPr lang="en-US"/>
        </a:p>
      </dgm:t>
    </dgm:pt>
    <dgm:pt modelId="{516F68BE-1C2A-47F6-A386-6477BC257816}" type="pres">
      <dgm:prSet presAssocID="{EB70B03A-8820-440F-960C-973CB958BD64}" presName="middleNode" presStyleCnt="0"/>
      <dgm:spPr/>
    </dgm:pt>
    <dgm:pt modelId="{41FB04AB-9C29-4433-884C-EAB2364889C5}" type="pres">
      <dgm:prSet presAssocID="{EB70B03A-8820-440F-960C-973CB958BD64}" presName="padding" presStyleLbl="node1" presStyleIdx="1" presStyleCnt="22"/>
      <dgm:spPr/>
    </dgm:pt>
    <dgm:pt modelId="{B22A344E-AA55-4AC0-8C12-CBAE44B8CE7A}" type="pres">
      <dgm:prSet presAssocID="{EB70B03A-8820-440F-960C-973CB958BD64}" presName="shape" presStyleLbl="node1" presStyleIdx="2" presStyleCnt="22" custScaleX="160020" custScaleY="148766">
        <dgm:presLayoutVars>
          <dgm:bulletEnabled val="1"/>
        </dgm:presLayoutVars>
      </dgm:prSet>
      <dgm:spPr/>
      <dgm:t>
        <a:bodyPr/>
        <a:lstStyle/>
        <a:p>
          <a:endParaRPr lang="en-US"/>
        </a:p>
      </dgm:t>
    </dgm:pt>
    <dgm:pt modelId="{32AC43DE-A024-46F6-A6E6-AF7DE216A472}" type="pres">
      <dgm:prSet presAssocID="{0C9A190B-EBE1-44CA-8436-11A56704F5A0}" presName="sibTrans" presStyleLbl="sibTrans2D1" presStyleIdx="2" presStyleCnt="21" custScaleX="160020" custScaleY="148766"/>
      <dgm:spPr/>
      <dgm:t>
        <a:bodyPr/>
        <a:lstStyle/>
        <a:p>
          <a:endParaRPr lang="en-US"/>
        </a:p>
      </dgm:t>
    </dgm:pt>
    <dgm:pt modelId="{6C66B87D-35F4-40B8-AAB1-4EB512E4081B}" type="pres">
      <dgm:prSet presAssocID="{D8128477-B3ED-4294-859F-3C5D337C05D5}" presName="middleNode" presStyleCnt="0"/>
      <dgm:spPr/>
    </dgm:pt>
    <dgm:pt modelId="{5918446F-B2E9-46EB-809B-3B399D2CD3D3}" type="pres">
      <dgm:prSet presAssocID="{D8128477-B3ED-4294-859F-3C5D337C05D5}" presName="padding" presStyleLbl="node1" presStyleIdx="2" presStyleCnt="22"/>
      <dgm:spPr/>
    </dgm:pt>
    <dgm:pt modelId="{F2B38AD3-391E-4A98-9817-0B2E7D5665A0}" type="pres">
      <dgm:prSet presAssocID="{D8128477-B3ED-4294-859F-3C5D337C05D5}" presName="shape" presStyleLbl="node1" presStyleIdx="3" presStyleCnt="22" custScaleX="192433" custScaleY="148766">
        <dgm:presLayoutVars>
          <dgm:bulletEnabled val="1"/>
        </dgm:presLayoutVars>
      </dgm:prSet>
      <dgm:spPr/>
      <dgm:t>
        <a:bodyPr/>
        <a:lstStyle/>
        <a:p>
          <a:endParaRPr lang="en-US"/>
        </a:p>
      </dgm:t>
    </dgm:pt>
    <dgm:pt modelId="{796B4266-BC61-4F75-A7FE-C8133DBD2CD9}" type="pres">
      <dgm:prSet presAssocID="{229A00FA-40C3-4544-B8F1-ED83758753A4}" presName="sibTrans" presStyleLbl="sibTrans2D1" presStyleIdx="3" presStyleCnt="21" custScaleX="160020" custScaleY="148766"/>
      <dgm:spPr/>
      <dgm:t>
        <a:bodyPr/>
        <a:lstStyle/>
        <a:p>
          <a:endParaRPr lang="en-US"/>
        </a:p>
      </dgm:t>
    </dgm:pt>
    <dgm:pt modelId="{AEE79C53-ECFF-4CEC-9BA3-F67652B81588}" type="pres">
      <dgm:prSet presAssocID="{2DF2F446-A059-4969-BE4A-3401275915C5}" presName="middleNode" presStyleCnt="0"/>
      <dgm:spPr/>
    </dgm:pt>
    <dgm:pt modelId="{92158F3D-F564-45BB-9786-8505AE2459AB}" type="pres">
      <dgm:prSet presAssocID="{2DF2F446-A059-4969-BE4A-3401275915C5}" presName="padding" presStyleLbl="node1" presStyleIdx="3" presStyleCnt="22"/>
      <dgm:spPr/>
    </dgm:pt>
    <dgm:pt modelId="{40472085-389F-448F-91C3-E7CF2A2C7195}" type="pres">
      <dgm:prSet presAssocID="{2DF2F446-A059-4969-BE4A-3401275915C5}" presName="shape" presStyleLbl="node1" presStyleIdx="4" presStyleCnt="22" custScaleX="227762" custScaleY="114046">
        <dgm:presLayoutVars>
          <dgm:bulletEnabled val="1"/>
        </dgm:presLayoutVars>
      </dgm:prSet>
      <dgm:spPr/>
      <dgm:t>
        <a:bodyPr/>
        <a:lstStyle/>
        <a:p>
          <a:endParaRPr lang="en-US"/>
        </a:p>
      </dgm:t>
    </dgm:pt>
    <dgm:pt modelId="{6AE3DAC9-4441-4F58-ADA2-5D25BA346A69}" type="pres">
      <dgm:prSet presAssocID="{B4C0F6B7-C1DC-4C61-8FF1-28A6AE7F22F2}" presName="sibTrans" presStyleLbl="sibTrans2D1" presStyleIdx="4" presStyleCnt="21" custScaleX="160020" custScaleY="148766"/>
      <dgm:spPr/>
      <dgm:t>
        <a:bodyPr/>
        <a:lstStyle/>
        <a:p>
          <a:endParaRPr lang="en-US"/>
        </a:p>
      </dgm:t>
    </dgm:pt>
    <dgm:pt modelId="{50E978D6-6378-472A-951E-F631119E7ABF}" type="pres">
      <dgm:prSet presAssocID="{B8B49935-A5F7-4C04-AA49-475401EB5C8B}" presName="middleNode" presStyleCnt="0"/>
      <dgm:spPr/>
    </dgm:pt>
    <dgm:pt modelId="{FC5497EA-85BD-44E8-8062-66357E86A78A}" type="pres">
      <dgm:prSet presAssocID="{B8B49935-A5F7-4C04-AA49-475401EB5C8B}" presName="padding" presStyleLbl="node1" presStyleIdx="4" presStyleCnt="22"/>
      <dgm:spPr/>
    </dgm:pt>
    <dgm:pt modelId="{82F7EEA9-138D-4B76-861C-CA78EADBAB68}" type="pres">
      <dgm:prSet presAssocID="{B8B49935-A5F7-4C04-AA49-475401EB5C8B}" presName="shape" presStyleLbl="node1" presStyleIdx="5" presStyleCnt="22" custScaleX="217779" custScaleY="148766">
        <dgm:presLayoutVars>
          <dgm:bulletEnabled val="1"/>
        </dgm:presLayoutVars>
      </dgm:prSet>
      <dgm:spPr/>
      <dgm:t>
        <a:bodyPr/>
        <a:lstStyle/>
        <a:p>
          <a:endParaRPr lang="en-US"/>
        </a:p>
      </dgm:t>
    </dgm:pt>
    <dgm:pt modelId="{4244E80C-24DF-46CE-BB6F-152124FE3D55}" type="pres">
      <dgm:prSet presAssocID="{BDD5DA07-A599-4C02-A628-6AA5CDFB4A33}" presName="sibTrans" presStyleLbl="sibTrans2D1" presStyleIdx="5" presStyleCnt="21" custScaleX="160020" custScaleY="148766"/>
      <dgm:spPr/>
      <dgm:t>
        <a:bodyPr/>
        <a:lstStyle/>
        <a:p>
          <a:endParaRPr lang="en-US"/>
        </a:p>
      </dgm:t>
    </dgm:pt>
    <dgm:pt modelId="{6F1CFEDD-DF27-4314-BB7E-03D768B0F7F4}" type="pres">
      <dgm:prSet presAssocID="{D56E9730-5391-4C95-849B-36D53F0772B3}" presName="middleNode" presStyleCnt="0"/>
      <dgm:spPr/>
    </dgm:pt>
    <dgm:pt modelId="{C625D3FF-BED5-429A-B7E1-083A9500FF5A}" type="pres">
      <dgm:prSet presAssocID="{D56E9730-5391-4C95-849B-36D53F0772B3}" presName="padding" presStyleLbl="node1" presStyleIdx="5" presStyleCnt="22"/>
      <dgm:spPr/>
    </dgm:pt>
    <dgm:pt modelId="{4DE5C16E-930F-4B04-91F4-D57F3A861E72}" type="pres">
      <dgm:prSet presAssocID="{D56E9730-5391-4C95-849B-36D53F0772B3}" presName="shape" presStyleLbl="node1" presStyleIdx="6" presStyleCnt="22" custScaleX="218110" custScaleY="148766">
        <dgm:presLayoutVars>
          <dgm:bulletEnabled val="1"/>
        </dgm:presLayoutVars>
      </dgm:prSet>
      <dgm:spPr/>
      <dgm:t>
        <a:bodyPr/>
        <a:lstStyle/>
        <a:p>
          <a:endParaRPr lang="en-US"/>
        </a:p>
      </dgm:t>
    </dgm:pt>
    <dgm:pt modelId="{E33C72F7-AF0E-4E63-AADC-D865181CDA5E}" type="pres">
      <dgm:prSet presAssocID="{162A5DDE-7887-43C2-89FB-8F59BD6A18F7}" presName="sibTrans" presStyleLbl="sibTrans2D1" presStyleIdx="6" presStyleCnt="21" custScaleX="160020" custScaleY="148766"/>
      <dgm:spPr/>
      <dgm:t>
        <a:bodyPr/>
        <a:lstStyle/>
        <a:p>
          <a:endParaRPr lang="en-US"/>
        </a:p>
      </dgm:t>
    </dgm:pt>
    <dgm:pt modelId="{21EC3EA3-C9D9-44A2-B30A-620DCB46101C}" type="pres">
      <dgm:prSet presAssocID="{C2F6AAAB-B707-45BF-B38D-093788D98BE2}" presName="middleNode" presStyleCnt="0"/>
      <dgm:spPr/>
    </dgm:pt>
    <dgm:pt modelId="{850D1C50-EBFB-4137-8D79-DECC18AE60E8}" type="pres">
      <dgm:prSet presAssocID="{C2F6AAAB-B707-45BF-B38D-093788D98BE2}" presName="padding" presStyleLbl="node1" presStyleIdx="6" presStyleCnt="22"/>
      <dgm:spPr/>
    </dgm:pt>
    <dgm:pt modelId="{95B3C198-39C2-4C09-B663-CC46CA36C70A}" type="pres">
      <dgm:prSet presAssocID="{C2F6AAAB-B707-45BF-B38D-093788D98BE2}" presName="shape" presStyleLbl="node1" presStyleIdx="7" presStyleCnt="22" custScaleX="224865" custScaleY="148766">
        <dgm:presLayoutVars>
          <dgm:bulletEnabled val="1"/>
        </dgm:presLayoutVars>
      </dgm:prSet>
      <dgm:spPr/>
      <dgm:t>
        <a:bodyPr/>
        <a:lstStyle/>
        <a:p>
          <a:endParaRPr lang="en-US"/>
        </a:p>
      </dgm:t>
    </dgm:pt>
    <dgm:pt modelId="{E036861B-2BFE-45DE-A53C-2B66D51880FB}" type="pres">
      <dgm:prSet presAssocID="{508AAF3B-660D-4F54-AE44-EABD4662096C}" presName="sibTrans" presStyleLbl="sibTrans2D1" presStyleIdx="7" presStyleCnt="21" custScaleX="160020" custScaleY="148766"/>
      <dgm:spPr/>
      <dgm:t>
        <a:bodyPr/>
        <a:lstStyle/>
        <a:p>
          <a:endParaRPr lang="en-US"/>
        </a:p>
      </dgm:t>
    </dgm:pt>
    <dgm:pt modelId="{D4266751-29E6-4AA1-AE84-8965BC5CF04C}" type="pres">
      <dgm:prSet presAssocID="{D80CCC28-4B74-4AF8-BD24-8AB07C0B2B7D}" presName="middleNode" presStyleCnt="0"/>
      <dgm:spPr/>
    </dgm:pt>
    <dgm:pt modelId="{F40781D7-9401-4A76-97CD-8A9A2EA4C25C}" type="pres">
      <dgm:prSet presAssocID="{D80CCC28-4B74-4AF8-BD24-8AB07C0B2B7D}" presName="padding" presStyleLbl="node1" presStyleIdx="7" presStyleCnt="22"/>
      <dgm:spPr/>
    </dgm:pt>
    <dgm:pt modelId="{7FF5FD9A-7CFC-4328-93A3-51DF761732C2}" type="pres">
      <dgm:prSet presAssocID="{D80CCC28-4B74-4AF8-BD24-8AB07C0B2B7D}" presName="shape" presStyleLbl="node1" presStyleIdx="8" presStyleCnt="22" custScaleX="209966" custScaleY="148766">
        <dgm:presLayoutVars>
          <dgm:bulletEnabled val="1"/>
        </dgm:presLayoutVars>
      </dgm:prSet>
      <dgm:spPr/>
      <dgm:t>
        <a:bodyPr/>
        <a:lstStyle/>
        <a:p>
          <a:endParaRPr lang="en-US"/>
        </a:p>
      </dgm:t>
    </dgm:pt>
    <dgm:pt modelId="{EC72E9D5-039E-4152-8083-0AD075C27B0A}" type="pres">
      <dgm:prSet presAssocID="{B78275E8-5B04-4EF6-B684-35459AD5DE0D}" presName="sibTrans" presStyleLbl="sibTrans2D1" presStyleIdx="8" presStyleCnt="21" custScaleX="160020" custScaleY="148766"/>
      <dgm:spPr/>
      <dgm:t>
        <a:bodyPr/>
        <a:lstStyle/>
        <a:p>
          <a:endParaRPr lang="en-US"/>
        </a:p>
      </dgm:t>
    </dgm:pt>
    <dgm:pt modelId="{FBC9DB5C-D6AD-4AA0-96BB-7658D095CF35}" type="pres">
      <dgm:prSet presAssocID="{409BD5C2-E644-46A3-9ADB-69178485114B}" presName="middleNode" presStyleCnt="0"/>
      <dgm:spPr/>
    </dgm:pt>
    <dgm:pt modelId="{FA3EB571-1D9D-4C1C-88DC-0E5DAD7AC15F}" type="pres">
      <dgm:prSet presAssocID="{409BD5C2-E644-46A3-9ADB-69178485114B}" presName="padding" presStyleLbl="node1" presStyleIdx="8" presStyleCnt="22"/>
      <dgm:spPr/>
    </dgm:pt>
    <dgm:pt modelId="{5F4C1165-8151-4095-883E-74057294DA18}" type="pres">
      <dgm:prSet presAssocID="{409BD5C2-E644-46A3-9ADB-69178485114B}" presName="shape" presStyleLbl="node1" presStyleIdx="9" presStyleCnt="22" custScaleX="374112" custScaleY="154692">
        <dgm:presLayoutVars>
          <dgm:bulletEnabled val="1"/>
        </dgm:presLayoutVars>
      </dgm:prSet>
      <dgm:spPr/>
      <dgm:t>
        <a:bodyPr/>
        <a:lstStyle/>
        <a:p>
          <a:endParaRPr lang="en-US"/>
        </a:p>
      </dgm:t>
    </dgm:pt>
    <dgm:pt modelId="{FBFD0052-EE38-48E6-A088-F81A823F206F}" type="pres">
      <dgm:prSet presAssocID="{0983E887-C524-454A-8A99-4B4DFA9F3A81}" presName="sibTrans" presStyleLbl="sibTrans2D1" presStyleIdx="9" presStyleCnt="21" custScaleX="160020" custScaleY="148766"/>
      <dgm:spPr/>
      <dgm:t>
        <a:bodyPr/>
        <a:lstStyle/>
        <a:p>
          <a:endParaRPr lang="en-US"/>
        </a:p>
      </dgm:t>
    </dgm:pt>
    <dgm:pt modelId="{A29264E2-5143-4B5F-8F08-4D9EC82A6685}" type="pres">
      <dgm:prSet presAssocID="{F1834823-FB49-4F20-A4E7-055385076A95}" presName="middleNode" presStyleCnt="0"/>
      <dgm:spPr/>
    </dgm:pt>
    <dgm:pt modelId="{F0F34954-FFA7-4B6B-ADAB-318C3E107179}" type="pres">
      <dgm:prSet presAssocID="{F1834823-FB49-4F20-A4E7-055385076A95}" presName="padding" presStyleLbl="node1" presStyleIdx="9" presStyleCnt="22"/>
      <dgm:spPr/>
    </dgm:pt>
    <dgm:pt modelId="{B5A2E385-8875-4443-926F-D2BDFB745091}" type="pres">
      <dgm:prSet presAssocID="{F1834823-FB49-4F20-A4E7-055385076A95}" presName="shape" presStyleLbl="node1" presStyleIdx="10" presStyleCnt="22" custScaleX="214134" custScaleY="148766">
        <dgm:presLayoutVars>
          <dgm:bulletEnabled val="1"/>
        </dgm:presLayoutVars>
      </dgm:prSet>
      <dgm:spPr/>
      <dgm:t>
        <a:bodyPr/>
        <a:lstStyle/>
        <a:p>
          <a:endParaRPr lang="en-US"/>
        </a:p>
      </dgm:t>
    </dgm:pt>
    <dgm:pt modelId="{E0BD800A-6545-49BD-8624-2A35B3087C2E}" type="pres">
      <dgm:prSet presAssocID="{5D8141AD-09D3-4616-A391-297457EE1B27}" presName="sibTrans" presStyleLbl="sibTrans2D1" presStyleIdx="10" presStyleCnt="21" custScaleX="160020" custScaleY="148766"/>
      <dgm:spPr/>
      <dgm:t>
        <a:bodyPr/>
        <a:lstStyle/>
        <a:p>
          <a:endParaRPr lang="en-US"/>
        </a:p>
      </dgm:t>
    </dgm:pt>
    <dgm:pt modelId="{A1150D84-BC95-4F9D-9579-AC1A29478CB0}" type="pres">
      <dgm:prSet presAssocID="{8B0EB43E-8724-4E50-ADF5-7AC317F18DF8}" presName="middleNode" presStyleCnt="0"/>
      <dgm:spPr/>
    </dgm:pt>
    <dgm:pt modelId="{DF56535D-6C30-4C52-B501-2EC34521D626}" type="pres">
      <dgm:prSet presAssocID="{8B0EB43E-8724-4E50-ADF5-7AC317F18DF8}" presName="padding" presStyleLbl="node1" presStyleIdx="10" presStyleCnt="22"/>
      <dgm:spPr/>
    </dgm:pt>
    <dgm:pt modelId="{6D0DDE87-7032-472B-8E9E-E1E9789B0834}" type="pres">
      <dgm:prSet presAssocID="{8B0EB43E-8724-4E50-ADF5-7AC317F18DF8}" presName="shape" presStyleLbl="node1" presStyleIdx="11" presStyleCnt="22" custScaleX="248741" custScaleY="148766">
        <dgm:presLayoutVars>
          <dgm:bulletEnabled val="1"/>
        </dgm:presLayoutVars>
      </dgm:prSet>
      <dgm:spPr/>
      <dgm:t>
        <a:bodyPr/>
        <a:lstStyle/>
        <a:p>
          <a:endParaRPr lang="en-US"/>
        </a:p>
      </dgm:t>
    </dgm:pt>
    <dgm:pt modelId="{C3F7C012-8260-4676-A0EA-211A75367A47}" type="pres">
      <dgm:prSet presAssocID="{C60CC4CF-229D-46BA-AB7A-353B474B127A}" presName="sibTrans" presStyleLbl="sibTrans2D1" presStyleIdx="11" presStyleCnt="21" custScaleX="160020" custScaleY="148766"/>
      <dgm:spPr/>
      <dgm:t>
        <a:bodyPr/>
        <a:lstStyle/>
        <a:p>
          <a:endParaRPr lang="en-US"/>
        </a:p>
      </dgm:t>
    </dgm:pt>
    <dgm:pt modelId="{605D3E3A-F005-4901-AE5E-0D0481866AAF}" type="pres">
      <dgm:prSet presAssocID="{E718F0D7-3E1F-435D-AFAA-4E97D824F94A}" presName="middleNode" presStyleCnt="0"/>
      <dgm:spPr/>
    </dgm:pt>
    <dgm:pt modelId="{A61C3742-6670-4124-910F-F092BF20B3D0}" type="pres">
      <dgm:prSet presAssocID="{E718F0D7-3E1F-435D-AFAA-4E97D824F94A}" presName="padding" presStyleLbl="node1" presStyleIdx="11" presStyleCnt="22"/>
      <dgm:spPr/>
    </dgm:pt>
    <dgm:pt modelId="{B914FD51-7034-4691-A399-8838318857EE}" type="pres">
      <dgm:prSet presAssocID="{E718F0D7-3E1F-435D-AFAA-4E97D824F94A}" presName="shape" presStyleLbl="node1" presStyleIdx="12" presStyleCnt="22" custScaleX="269329" custScaleY="148766">
        <dgm:presLayoutVars>
          <dgm:bulletEnabled val="1"/>
        </dgm:presLayoutVars>
      </dgm:prSet>
      <dgm:spPr/>
      <dgm:t>
        <a:bodyPr/>
        <a:lstStyle/>
        <a:p>
          <a:endParaRPr lang="en-US"/>
        </a:p>
      </dgm:t>
    </dgm:pt>
    <dgm:pt modelId="{5C2DED4B-8576-48D4-A379-0CE8642E97EF}" type="pres">
      <dgm:prSet presAssocID="{AFC20F6B-8CEF-4235-98C5-B8D2B2B772B1}" presName="sibTrans" presStyleLbl="sibTrans2D1" presStyleIdx="12" presStyleCnt="21" custScaleX="160020" custScaleY="148766"/>
      <dgm:spPr/>
      <dgm:t>
        <a:bodyPr/>
        <a:lstStyle/>
        <a:p>
          <a:endParaRPr lang="en-US"/>
        </a:p>
      </dgm:t>
    </dgm:pt>
    <dgm:pt modelId="{262C9DF4-F137-4788-AA7B-24290802CAB0}" type="pres">
      <dgm:prSet presAssocID="{0F4581ED-256E-422B-9DE3-9EA429FD9B0F}" presName="middleNode" presStyleCnt="0"/>
      <dgm:spPr/>
    </dgm:pt>
    <dgm:pt modelId="{A39CC06C-89C9-4702-9EC8-7F551C6E4238}" type="pres">
      <dgm:prSet presAssocID="{0F4581ED-256E-422B-9DE3-9EA429FD9B0F}" presName="padding" presStyleLbl="node1" presStyleIdx="12" presStyleCnt="22"/>
      <dgm:spPr/>
    </dgm:pt>
    <dgm:pt modelId="{E5178EA2-2A08-41D4-B4B4-5A003DB7EE91}" type="pres">
      <dgm:prSet presAssocID="{0F4581ED-256E-422B-9DE3-9EA429FD9B0F}" presName="shape" presStyleLbl="node1" presStyleIdx="13" presStyleCnt="22" custScaleX="214134" custScaleY="168309">
        <dgm:presLayoutVars>
          <dgm:bulletEnabled val="1"/>
        </dgm:presLayoutVars>
      </dgm:prSet>
      <dgm:spPr/>
      <dgm:t>
        <a:bodyPr/>
        <a:lstStyle/>
        <a:p>
          <a:endParaRPr lang="en-US"/>
        </a:p>
      </dgm:t>
    </dgm:pt>
    <dgm:pt modelId="{1FF1C9C9-2DC4-4E0E-AD48-07D1BA91D22D}" type="pres">
      <dgm:prSet presAssocID="{198926A2-6BFF-4763-A487-72E748FF35CF}" presName="sibTrans" presStyleLbl="sibTrans2D1" presStyleIdx="13" presStyleCnt="21" custScaleX="160020" custScaleY="148766"/>
      <dgm:spPr/>
      <dgm:t>
        <a:bodyPr/>
        <a:lstStyle/>
        <a:p>
          <a:endParaRPr lang="en-US"/>
        </a:p>
      </dgm:t>
    </dgm:pt>
    <dgm:pt modelId="{3487BFBB-7E17-49E4-B4A1-B84FE702D7AD}" type="pres">
      <dgm:prSet presAssocID="{1AEC6502-2C85-4E37-A082-7CD634B2C594}" presName="middleNode" presStyleCnt="0"/>
      <dgm:spPr/>
    </dgm:pt>
    <dgm:pt modelId="{55350862-992A-45AE-96FF-84BC4145BE6B}" type="pres">
      <dgm:prSet presAssocID="{1AEC6502-2C85-4E37-A082-7CD634B2C594}" presName="padding" presStyleLbl="node1" presStyleIdx="13" presStyleCnt="22"/>
      <dgm:spPr/>
    </dgm:pt>
    <dgm:pt modelId="{847BD0A4-4BAF-4F6A-BF5F-EFDDBEDF3AE9}" type="pres">
      <dgm:prSet presAssocID="{1AEC6502-2C85-4E37-A082-7CD634B2C594}" presName="shape" presStyleLbl="node1" presStyleIdx="14" presStyleCnt="22" custScaleX="160020" custScaleY="148766">
        <dgm:presLayoutVars>
          <dgm:bulletEnabled val="1"/>
        </dgm:presLayoutVars>
      </dgm:prSet>
      <dgm:spPr/>
      <dgm:t>
        <a:bodyPr/>
        <a:lstStyle/>
        <a:p>
          <a:endParaRPr lang="en-US"/>
        </a:p>
      </dgm:t>
    </dgm:pt>
    <dgm:pt modelId="{45B82F8B-A4CF-498E-B779-78F726DC9594}" type="pres">
      <dgm:prSet presAssocID="{6BC8BF91-2C35-4225-A385-17D30AF30895}" presName="sibTrans" presStyleLbl="sibTrans2D1" presStyleIdx="14" presStyleCnt="21" custScaleX="160020" custScaleY="148766"/>
      <dgm:spPr/>
      <dgm:t>
        <a:bodyPr/>
        <a:lstStyle/>
        <a:p>
          <a:endParaRPr lang="en-US"/>
        </a:p>
      </dgm:t>
    </dgm:pt>
    <dgm:pt modelId="{DAAB0D63-1BBA-491F-96F2-491F2F091A83}" type="pres">
      <dgm:prSet presAssocID="{69147206-289F-4B70-83A8-741D2283DF62}" presName="middleNode" presStyleCnt="0"/>
      <dgm:spPr/>
    </dgm:pt>
    <dgm:pt modelId="{2F876244-00E8-474B-A8A6-7905BBE828F1}" type="pres">
      <dgm:prSet presAssocID="{69147206-289F-4B70-83A8-741D2283DF62}" presName="padding" presStyleLbl="node1" presStyleIdx="14" presStyleCnt="22"/>
      <dgm:spPr/>
    </dgm:pt>
    <dgm:pt modelId="{8A741904-114A-48DB-92BF-C28544B24584}" type="pres">
      <dgm:prSet presAssocID="{69147206-289F-4B70-83A8-741D2283DF62}" presName="shape" presStyleLbl="node1" presStyleIdx="15" presStyleCnt="22" custScaleX="191839" custScaleY="148766">
        <dgm:presLayoutVars>
          <dgm:bulletEnabled val="1"/>
        </dgm:presLayoutVars>
      </dgm:prSet>
      <dgm:spPr/>
      <dgm:t>
        <a:bodyPr/>
        <a:lstStyle/>
        <a:p>
          <a:endParaRPr lang="en-US"/>
        </a:p>
      </dgm:t>
    </dgm:pt>
    <dgm:pt modelId="{78F5D1C3-AFCC-47A4-B811-15CF97A4B1D8}" type="pres">
      <dgm:prSet presAssocID="{1F70FFDF-ABD3-47EC-ACA2-B09AD1A634A5}" presName="sibTrans" presStyleLbl="sibTrans2D1" presStyleIdx="15" presStyleCnt="21" custScaleX="160020" custScaleY="148766"/>
      <dgm:spPr/>
      <dgm:t>
        <a:bodyPr/>
        <a:lstStyle/>
        <a:p>
          <a:endParaRPr lang="en-US"/>
        </a:p>
      </dgm:t>
    </dgm:pt>
    <dgm:pt modelId="{54C813AE-A04C-47A9-830F-4FF28A8D1483}" type="pres">
      <dgm:prSet presAssocID="{E491D955-1E5D-49D5-843A-103ABAFFC6DD}" presName="middleNode" presStyleCnt="0"/>
      <dgm:spPr/>
    </dgm:pt>
    <dgm:pt modelId="{F1543ECF-A733-4EA0-8006-4FC30FCB128B}" type="pres">
      <dgm:prSet presAssocID="{E491D955-1E5D-49D5-843A-103ABAFFC6DD}" presName="padding" presStyleLbl="node1" presStyleIdx="15" presStyleCnt="22"/>
      <dgm:spPr/>
    </dgm:pt>
    <dgm:pt modelId="{BD2A9BFE-28DB-48F0-AAF3-9D426EE44907}" type="pres">
      <dgm:prSet presAssocID="{E491D955-1E5D-49D5-843A-103ABAFFC6DD}" presName="shape" presStyleLbl="node1" presStyleIdx="16" presStyleCnt="22" custScaleX="160020" custScaleY="148766">
        <dgm:presLayoutVars>
          <dgm:bulletEnabled val="1"/>
        </dgm:presLayoutVars>
      </dgm:prSet>
      <dgm:spPr/>
      <dgm:t>
        <a:bodyPr/>
        <a:lstStyle/>
        <a:p>
          <a:endParaRPr lang="en-US"/>
        </a:p>
      </dgm:t>
    </dgm:pt>
    <dgm:pt modelId="{A347CACF-DA58-44E1-9486-B7A9E1CBD12E}" type="pres">
      <dgm:prSet presAssocID="{FD791600-3EF8-4C6D-A5F1-C4ACB32E2BC3}" presName="sibTrans" presStyleLbl="sibTrans2D1" presStyleIdx="16" presStyleCnt="21" custScaleX="160020" custScaleY="148766"/>
      <dgm:spPr/>
      <dgm:t>
        <a:bodyPr/>
        <a:lstStyle/>
        <a:p>
          <a:endParaRPr lang="en-US"/>
        </a:p>
      </dgm:t>
    </dgm:pt>
    <dgm:pt modelId="{A9953BAA-3A41-4377-BE1B-563963A2A667}" type="pres">
      <dgm:prSet presAssocID="{09180743-A2B0-4519-A24D-02B5C3581BD8}" presName="middleNode" presStyleCnt="0"/>
      <dgm:spPr/>
    </dgm:pt>
    <dgm:pt modelId="{4F892B5D-E0C4-495D-BE0B-B46660CC213B}" type="pres">
      <dgm:prSet presAssocID="{09180743-A2B0-4519-A24D-02B5C3581BD8}" presName="padding" presStyleLbl="node1" presStyleIdx="16" presStyleCnt="22"/>
      <dgm:spPr/>
    </dgm:pt>
    <dgm:pt modelId="{6EB3E4F4-C3FD-4B3D-B92B-DFD6583A4ABC}" type="pres">
      <dgm:prSet presAssocID="{09180743-A2B0-4519-A24D-02B5C3581BD8}" presName="shape" presStyleLbl="node1" presStyleIdx="17" presStyleCnt="22" custScaleX="276541" custScaleY="193693">
        <dgm:presLayoutVars>
          <dgm:bulletEnabled val="1"/>
        </dgm:presLayoutVars>
      </dgm:prSet>
      <dgm:spPr/>
      <dgm:t>
        <a:bodyPr/>
        <a:lstStyle/>
        <a:p>
          <a:endParaRPr lang="en-US"/>
        </a:p>
      </dgm:t>
    </dgm:pt>
    <dgm:pt modelId="{4F15E6DB-8C7F-480D-9AC7-5381295CD62B}" type="pres">
      <dgm:prSet presAssocID="{A09E87E6-7182-44B4-87D4-8EA28F6A1AFF}" presName="sibTrans" presStyleLbl="sibTrans2D1" presStyleIdx="17" presStyleCnt="21" custScaleX="160020" custScaleY="148766"/>
      <dgm:spPr/>
      <dgm:t>
        <a:bodyPr/>
        <a:lstStyle/>
        <a:p>
          <a:endParaRPr lang="en-US"/>
        </a:p>
      </dgm:t>
    </dgm:pt>
    <dgm:pt modelId="{16044D90-3657-44AB-8CC1-281060BDEF8F}" type="pres">
      <dgm:prSet presAssocID="{9AC68F46-3049-4083-AFFF-92AF11A3C510}" presName="middleNode" presStyleCnt="0"/>
      <dgm:spPr/>
    </dgm:pt>
    <dgm:pt modelId="{2E7FBE1E-2892-4673-A3C4-26604F75CB2C}" type="pres">
      <dgm:prSet presAssocID="{9AC68F46-3049-4083-AFFF-92AF11A3C510}" presName="padding" presStyleLbl="node1" presStyleIdx="17" presStyleCnt="22"/>
      <dgm:spPr/>
    </dgm:pt>
    <dgm:pt modelId="{7E3C40BC-B500-431F-8E67-A44A4C4EB066}" type="pres">
      <dgm:prSet presAssocID="{9AC68F46-3049-4083-AFFF-92AF11A3C510}" presName="shape" presStyleLbl="node1" presStyleIdx="18" presStyleCnt="22" custScaleX="239313" custScaleY="148766">
        <dgm:presLayoutVars>
          <dgm:bulletEnabled val="1"/>
        </dgm:presLayoutVars>
      </dgm:prSet>
      <dgm:spPr/>
      <dgm:t>
        <a:bodyPr/>
        <a:lstStyle/>
        <a:p>
          <a:endParaRPr lang="en-US"/>
        </a:p>
      </dgm:t>
    </dgm:pt>
    <dgm:pt modelId="{2F93B5A9-C569-4ACD-8FFF-23B8FFE3B908}" type="pres">
      <dgm:prSet presAssocID="{FA82E471-FC40-4D34-81E8-B1A31A79FD0A}" presName="sibTrans" presStyleLbl="sibTrans2D1" presStyleIdx="18" presStyleCnt="21" custScaleX="160020" custScaleY="148766"/>
      <dgm:spPr/>
      <dgm:t>
        <a:bodyPr/>
        <a:lstStyle/>
        <a:p>
          <a:endParaRPr lang="en-US"/>
        </a:p>
      </dgm:t>
    </dgm:pt>
    <dgm:pt modelId="{977C5FF6-157D-4589-A911-D90603B21B9E}" type="pres">
      <dgm:prSet presAssocID="{861EE8E8-B66A-4685-A6BB-14209496E0BC}" presName="middleNode" presStyleCnt="0"/>
      <dgm:spPr/>
    </dgm:pt>
    <dgm:pt modelId="{04EECF91-E3BB-4948-9659-288F5DD34045}" type="pres">
      <dgm:prSet presAssocID="{861EE8E8-B66A-4685-A6BB-14209496E0BC}" presName="padding" presStyleLbl="node1" presStyleIdx="18" presStyleCnt="22"/>
      <dgm:spPr/>
    </dgm:pt>
    <dgm:pt modelId="{ADC24B42-0DA6-49D4-B125-707D3F27B3C8}" type="pres">
      <dgm:prSet presAssocID="{861EE8E8-B66A-4685-A6BB-14209496E0BC}" presName="shape" presStyleLbl="node1" presStyleIdx="19" presStyleCnt="22" custScaleX="160020" custScaleY="148766">
        <dgm:presLayoutVars>
          <dgm:bulletEnabled val="1"/>
        </dgm:presLayoutVars>
      </dgm:prSet>
      <dgm:spPr/>
      <dgm:t>
        <a:bodyPr/>
        <a:lstStyle/>
        <a:p>
          <a:endParaRPr lang="en-US"/>
        </a:p>
      </dgm:t>
    </dgm:pt>
    <dgm:pt modelId="{172688DB-3737-4F6C-B88D-432425F9225B}" type="pres">
      <dgm:prSet presAssocID="{78A1B726-02F5-49F2-A1CF-A5B0F1F676C4}" presName="sibTrans" presStyleLbl="sibTrans2D1" presStyleIdx="19" presStyleCnt="21" custScaleX="160020" custScaleY="148766"/>
      <dgm:spPr/>
      <dgm:t>
        <a:bodyPr/>
        <a:lstStyle/>
        <a:p>
          <a:endParaRPr lang="en-US"/>
        </a:p>
      </dgm:t>
    </dgm:pt>
    <dgm:pt modelId="{FDCCB8A0-1FB3-4AE3-8A3F-E54C10604DF5}" type="pres">
      <dgm:prSet presAssocID="{00D344CC-573F-4FA2-96DB-006ACB5E63F1}" presName="middleNode" presStyleCnt="0"/>
      <dgm:spPr/>
    </dgm:pt>
    <dgm:pt modelId="{3FADC073-DD69-4F14-B382-7E38567FAAD5}" type="pres">
      <dgm:prSet presAssocID="{00D344CC-573F-4FA2-96DB-006ACB5E63F1}" presName="padding" presStyleLbl="node1" presStyleIdx="19" presStyleCnt="22"/>
      <dgm:spPr/>
    </dgm:pt>
    <dgm:pt modelId="{8EE5BEBB-DDF7-4374-B3F8-0BE06AC83633}" type="pres">
      <dgm:prSet presAssocID="{00D344CC-573F-4FA2-96DB-006ACB5E63F1}" presName="shape" presStyleLbl="node1" presStyleIdx="20" presStyleCnt="22" custScaleX="228508" custScaleY="148766">
        <dgm:presLayoutVars>
          <dgm:bulletEnabled val="1"/>
        </dgm:presLayoutVars>
      </dgm:prSet>
      <dgm:spPr/>
      <dgm:t>
        <a:bodyPr/>
        <a:lstStyle/>
        <a:p>
          <a:endParaRPr lang="en-US"/>
        </a:p>
      </dgm:t>
    </dgm:pt>
    <dgm:pt modelId="{089AD96A-9EF9-4B53-8751-F6C522691C5E}" type="pres">
      <dgm:prSet presAssocID="{8386BAC8-6AD2-4B0A-8550-47722D61E681}" presName="sibTrans" presStyleLbl="sibTrans2D1" presStyleIdx="20" presStyleCnt="21" custScaleX="160020" custScaleY="148766"/>
      <dgm:spPr/>
      <dgm:t>
        <a:bodyPr/>
        <a:lstStyle/>
        <a:p>
          <a:endParaRPr lang="en-US"/>
        </a:p>
      </dgm:t>
    </dgm:pt>
    <dgm:pt modelId="{63E3324A-4786-4A43-8FD2-F7BA19643450}" type="pres">
      <dgm:prSet presAssocID="{7F474856-7E15-4E27-970E-48634B4A36A3}" presName="lastNode" presStyleLbl="node1" presStyleIdx="21" presStyleCnt="22" custScaleX="147515" custScaleY="116651">
        <dgm:presLayoutVars>
          <dgm:bulletEnabled val="1"/>
        </dgm:presLayoutVars>
      </dgm:prSet>
      <dgm:spPr/>
      <dgm:t>
        <a:bodyPr/>
        <a:lstStyle/>
        <a:p>
          <a:endParaRPr lang="en-US"/>
        </a:p>
      </dgm:t>
    </dgm:pt>
  </dgm:ptLst>
  <dgm:cxnLst>
    <dgm:cxn modelId="{C30E7443-05A3-4B73-A32B-32AE41865D83}" srcId="{9C6A3AB9-CA48-4F23-9B9B-9DD81C65378B}" destId="{8B0EB43E-8724-4E50-ADF5-7AC317F18DF8}" srcOrd="11" destOrd="0" parTransId="{FA3EE199-CBBB-4D2B-9769-DAFAF9BB3645}" sibTransId="{C60CC4CF-229D-46BA-AB7A-353B474B127A}"/>
    <dgm:cxn modelId="{E7BD6443-041A-4065-A943-B692F0D0EBDC}" type="presOf" srcId="{C60CC4CF-229D-46BA-AB7A-353B474B127A}" destId="{C3F7C012-8260-4676-A0EA-211A75367A47}" srcOrd="0" destOrd="0" presId="urn:microsoft.com/office/officeart/2005/8/layout/bProcess2"/>
    <dgm:cxn modelId="{9A5B16CC-BF9A-429E-A5F7-B9FBD37B5ADC}" type="presOf" srcId="{0F4581ED-256E-422B-9DE3-9EA429FD9B0F}" destId="{E5178EA2-2A08-41D4-B4B4-5A003DB7EE91}" srcOrd="0" destOrd="0" presId="urn:microsoft.com/office/officeart/2005/8/layout/bProcess2"/>
    <dgm:cxn modelId="{C7A0CED2-1FEB-4AD5-8494-1837A1001885}" srcId="{9C6A3AB9-CA48-4F23-9B9B-9DD81C65378B}" destId="{2DF2F446-A059-4969-BE4A-3401275915C5}" srcOrd="4" destOrd="0" parTransId="{4F70B286-52C4-4C59-A6EA-CFF747F91347}" sibTransId="{B4C0F6B7-C1DC-4C61-8FF1-28A6AE7F22F2}"/>
    <dgm:cxn modelId="{35DCB962-F334-43FA-A67F-3695AB73E810}" type="presOf" srcId="{FA82E471-FC40-4D34-81E8-B1A31A79FD0A}" destId="{2F93B5A9-C569-4ACD-8FFF-23B8FFE3B908}" srcOrd="0" destOrd="0" presId="urn:microsoft.com/office/officeart/2005/8/layout/bProcess2"/>
    <dgm:cxn modelId="{C58ADAC7-C4F9-4B67-A60F-F77E8E6EDE1E}" type="presOf" srcId="{2DF2F446-A059-4969-BE4A-3401275915C5}" destId="{40472085-389F-448F-91C3-E7CF2A2C7195}" srcOrd="0" destOrd="0" presId="urn:microsoft.com/office/officeart/2005/8/layout/bProcess2"/>
    <dgm:cxn modelId="{DF24E630-4896-4302-B35F-BE4B125E1DF2}" srcId="{9C6A3AB9-CA48-4F23-9B9B-9DD81C65378B}" destId="{B8B49935-A5F7-4C04-AA49-475401EB5C8B}" srcOrd="5" destOrd="0" parTransId="{056F09D1-D320-474C-AD03-2AA9E064CBD1}" sibTransId="{BDD5DA07-A599-4C02-A628-6AA5CDFB4A33}"/>
    <dgm:cxn modelId="{EE490BE3-F80D-40F9-90BD-63E78647ED54}" type="presOf" srcId="{B8B49935-A5F7-4C04-AA49-475401EB5C8B}" destId="{82F7EEA9-138D-4B76-861C-CA78EADBAB68}" srcOrd="0" destOrd="0" presId="urn:microsoft.com/office/officeart/2005/8/layout/bProcess2"/>
    <dgm:cxn modelId="{57B90EDB-CEB5-433D-9388-F14615F64EA3}" srcId="{9C6A3AB9-CA48-4F23-9B9B-9DD81C65378B}" destId="{D8128477-B3ED-4294-859F-3C5D337C05D5}" srcOrd="3" destOrd="0" parTransId="{C8CAEA33-730D-4D29-B7FF-033C1CC4574E}" sibTransId="{229A00FA-40C3-4544-B8F1-ED83758753A4}"/>
    <dgm:cxn modelId="{FDEDC04F-80A1-491E-B96B-FA6FF469EDE1}" type="presOf" srcId="{F1834823-FB49-4F20-A4E7-055385076A95}" destId="{B5A2E385-8875-4443-926F-D2BDFB745091}" srcOrd="0" destOrd="0" presId="urn:microsoft.com/office/officeart/2005/8/layout/bProcess2"/>
    <dgm:cxn modelId="{215620D4-4595-41CF-8003-0BFC4C60E351}" type="presOf" srcId="{162A5DDE-7887-43C2-89FB-8F59BD6A18F7}" destId="{E33C72F7-AF0E-4E63-AADC-D865181CDA5E}" srcOrd="0" destOrd="0" presId="urn:microsoft.com/office/officeart/2005/8/layout/bProcess2"/>
    <dgm:cxn modelId="{BAF036DF-59E5-4559-A0A0-5506FFD5F77A}" type="presOf" srcId="{0826CF3E-3208-4AB6-BD17-AFBDF3758C0D}" destId="{42E2B0D7-E376-4BE7-BDB8-42EA332BA45B}" srcOrd="0" destOrd="0" presId="urn:microsoft.com/office/officeart/2005/8/layout/bProcess2"/>
    <dgm:cxn modelId="{83E8DF29-0367-4607-94EB-A65DC516022C}" srcId="{9C6A3AB9-CA48-4F23-9B9B-9DD81C65378B}" destId="{9AC68F46-3049-4083-AFFF-92AF11A3C510}" srcOrd="18" destOrd="0" parTransId="{1C014727-582B-4B9D-B45B-D49FC1C6AF4C}" sibTransId="{FA82E471-FC40-4D34-81E8-B1A31A79FD0A}"/>
    <dgm:cxn modelId="{A600FA40-DE1A-485A-A423-F35A0C351AC8}" srcId="{9C6A3AB9-CA48-4F23-9B9B-9DD81C65378B}" destId="{409BD5C2-E644-46A3-9ADB-69178485114B}" srcOrd="9" destOrd="0" parTransId="{0211281B-07AC-48B8-9E57-AAB15B2C2CE7}" sibTransId="{0983E887-C524-454A-8A99-4B4DFA9F3A81}"/>
    <dgm:cxn modelId="{CCA8ADC9-A779-4070-BF0B-EC32B7B71C03}" srcId="{9C6A3AB9-CA48-4F23-9B9B-9DD81C65378B}" destId="{EB70B03A-8820-440F-960C-973CB958BD64}" srcOrd="2" destOrd="0" parTransId="{2A049EF8-156B-4B39-AFD8-982568F7EA1B}" sibTransId="{0C9A190B-EBE1-44CA-8436-11A56704F5A0}"/>
    <dgm:cxn modelId="{68C6DF47-DD82-49B4-A3A9-4B7C122DCB93}" srcId="{9C6A3AB9-CA48-4F23-9B9B-9DD81C65378B}" destId="{0826CF3E-3208-4AB6-BD17-AFBDF3758C0D}" srcOrd="0" destOrd="0" parTransId="{98B5675F-42A8-4397-91D0-5D59C6779164}" sibTransId="{C5FED4FC-B87B-45CB-A007-5DE35E724448}"/>
    <dgm:cxn modelId="{FBB5C934-013A-47CA-A124-9D392D8D6D44}" type="presOf" srcId="{8B0EB43E-8724-4E50-ADF5-7AC317F18DF8}" destId="{6D0DDE87-7032-472B-8E9E-E1E9789B0834}" srcOrd="0" destOrd="0" presId="urn:microsoft.com/office/officeart/2005/8/layout/bProcess2"/>
    <dgm:cxn modelId="{1BD4636C-BC4D-447B-B0BB-9673309FC1B8}" type="presOf" srcId="{9AC68F46-3049-4083-AFFF-92AF11A3C510}" destId="{7E3C40BC-B500-431F-8E67-A44A4C4EB066}" srcOrd="0" destOrd="0" presId="urn:microsoft.com/office/officeart/2005/8/layout/bProcess2"/>
    <dgm:cxn modelId="{ECC33F83-8F7C-49ED-B09F-AB427D185C79}" srcId="{9C6A3AB9-CA48-4F23-9B9B-9DD81C65378B}" destId="{09180743-A2B0-4519-A24D-02B5C3581BD8}" srcOrd="17" destOrd="0" parTransId="{AB646729-1DC1-4AD0-8A8E-E35B8EAFEF41}" sibTransId="{A09E87E6-7182-44B4-87D4-8EA28F6A1AFF}"/>
    <dgm:cxn modelId="{10918B78-D75D-4D01-AD45-04307F66A73B}" srcId="{9C6A3AB9-CA48-4F23-9B9B-9DD81C65378B}" destId="{4BB1C39A-609E-4A3A-96C5-F3D3BD99A8E4}" srcOrd="1" destOrd="0" parTransId="{49CAF4B9-BA0A-4F83-B0B5-5672439E2D09}" sibTransId="{766DC72C-8BC6-454D-B36F-78DC831698CC}"/>
    <dgm:cxn modelId="{AF308FCC-A70D-446C-8A85-EED4A50E7A24}" srcId="{9C6A3AB9-CA48-4F23-9B9B-9DD81C65378B}" destId="{F1834823-FB49-4F20-A4E7-055385076A95}" srcOrd="10" destOrd="0" parTransId="{4C02E1BE-3858-43DE-9077-90D63B861210}" sibTransId="{5D8141AD-09D3-4616-A391-297457EE1B27}"/>
    <dgm:cxn modelId="{91F22E8D-BC29-478D-A208-524805F5BF7F}" srcId="{9C6A3AB9-CA48-4F23-9B9B-9DD81C65378B}" destId="{E491D955-1E5D-49D5-843A-103ABAFFC6DD}" srcOrd="16" destOrd="0" parTransId="{2ABC0DA5-52CC-41E9-949B-E958842DAB81}" sibTransId="{FD791600-3EF8-4C6D-A5F1-C4ACB32E2BC3}"/>
    <dgm:cxn modelId="{49F85C09-183A-4126-842B-0D0AB4F358E3}" type="presOf" srcId="{4BB1C39A-609E-4A3A-96C5-F3D3BD99A8E4}" destId="{E063D0AB-73C7-4093-BAED-E56AB4CD89CA}" srcOrd="0" destOrd="0" presId="urn:microsoft.com/office/officeart/2005/8/layout/bProcess2"/>
    <dgm:cxn modelId="{E7AD4EC4-F7E6-4223-BECC-2CE3C128E5B7}" type="presOf" srcId="{BDD5DA07-A599-4C02-A628-6AA5CDFB4A33}" destId="{4244E80C-24DF-46CE-BB6F-152124FE3D55}" srcOrd="0" destOrd="0" presId="urn:microsoft.com/office/officeart/2005/8/layout/bProcess2"/>
    <dgm:cxn modelId="{8E458ABD-B454-4DA2-B025-053FFB37CBA1}" type="presOf" srcId="{D80CCC28-4B74-4AF8-BD24-8AB07C0B2B7D}" destId="{7FF5FD9A-7CFC-4328-93A3-51DF761732C2}" srcOrd="0" destOrd="0" presId="urn:microsoft.com/office/officeart/2005/8/layout/bProcess2"/>
    <dgm:cxn modelId="{8A875F55-F7D8-4124-8797-CE7C65A4E932}" srcId="{9C6A3AB9-CA48-4F23-9B9B-9DD81C65378B}" destId="{7F474856-7E15-4E27-970E-48634B4A36A3}" srcOrd="21" destOrd="0" parTransId="{1B1A3975-B0D7-462A-A451-6C3FB991DD69}" sibTransId="{7A923D7C-A822-4559-B8FB-94B353788DD3}"/>
    <dgm:cxn modelId="{F0BB71B5-D7C9-4A6B-BEB8-655CB3507DDA}" type="presOf" srcId="{6BC8BF91-2C35-4225-A385-17D30AF30895}" destId="{45B82F8B-A4CF-498E-B779-78F726DC9594}" srcOrd="0" destOrd="0" presId="urn:microsoft.com/office/officeart/2005/8/layout/bProcess2"/>
    <dgm:cxn modelId="{56487045-1CA1-436E-8710-4DA1969A21A7}" type="presOf" srcId="{0C9A190B-EBE1-44CA-8436-11A56704F5A0}" destId="{32AC43DE-A024-46F6-A6E6-AF7DE216A472}" srcOrd="0" destOrd="0" presId="urn:microsoft.com/office/officeart/2005/8/layout/bProcess2"/>
    <dgm:cxn modelId="{9AF183D0-E4CB-4720-87AE-7ECB4F312F2B}" type="presOf" srcId="{69147206-289F-4B70-83A8-741D2283DF62}" destId="{8A741904-114A-48DB-92BF-C28544B24584}" srcOrd="0" destOrd="0" presId="urn:microsoft.com/office/officeart/2005/8/layout/bProcess2"/>
    <dgm:cxn modelId="{1718E6FB-540A-45B9-9ECC-CEDA8F5FEAD5}" srcId="{9C6A3AB9-CA48-4F23-9B9B-9DD81C65378B}" destId="{D80CCC28-4B74-4AF8-BD24-8AB07C0B2B7D}" srcOrd="8" destOrd="0" parTransId="{72D2819F-4A85-4072-A481-2DC84F4F8B0A}" sibTransId="{B78275E8-5B04-4EF6-B684-35459AD5DE0D}"/>
    <dgm:cxn modelId="{E2845918-CB5C-4814-B00A-F92B60077445}" srcId="{9C6A3AB9-CA48-4F23-9B9B-9DD81C65378B}" destId="{E718F0D7-3E1F-435D-AFAA-4E97D824F94A}" srcOrd="12" destOrd="0" parTransId="{6A23D330-BF87-41EB-9763-BA00FB9075B7}" sibTransId="{AFC20F6B-8CEF-4235-98C5-B8D2B2B772B1}"/>
    <dgm:cxn modelId="{21C4D755-CECB-43FA-8B37-48E4F165BC67}" type="presOf" srcId="{E718F0D7-3E1F-435D-AFAA-4E97D824F94A}" destId="{B914FD51-7034-4691-A399-8838318857EE}" srcOrd="0" destOrd="0" presId="urn:microsoft.com/office/officeart/2005/8/layout/bProcess2"/>
    <dgm:cxn modelId="{200EAAAF-1C1B-4613-BF85-8FB29E9E0B5C}" srcId="{9C6A3AB9-CA48-4F23-9B9B-9DD81C65378B}" destId="{00D344CC-573F-4FA2-96DB-006ACB5E63F1}" srcOrd="20" destOrd="0" parTransId="{59DD254A-004F-479B-BFEA-53B65300A9B5}" sibTransId="{8386BAC8-6AD2-4B0A-8550-47722D61E681}"/>
    <dgm:cxn modelId="{5396FCA0-A79D-45E5-A66D-CA5550A62D11}" type="presOf" srcId="{7F474856-7E15-4E27-970E-48634B4A36A3}" destId="{63E3324A-4786-4A43-8FD2-F7BA19643450}" srcOrd="0" destOrd="0" presId="urn:microsoft.com/office/officeart/2005/8/layout/bProcess2"/>
    <dgm:cxn modelId="{299D2077-9380-485B-BEE2-231EEE6B0624}" type="presOf" srcId="{09180743-A2B0-4519-A24D-02B5C3581BD8}" destId="{6EB3E4F4-C3FD-4B3D-B92B-DFD6583A4ABC}" srcOrd="0" destOrd="0" presId="urn:microsoft.com/office/officeart/2005/8/layout/bProcess2"/>
    <dgm:cxn modelId="{8954EFE1-C5E1-4881-9C4D-0945E550EFE6}" type="presOf" srcId="{409BD5C2-E644-46A3-9ADB-69178485114B}" destId="{5F4C1165-8151-4095-883E-74057294DA18}" srcOrd="0" destOrd="0" presId="urn:microsoft.com/office/officeart/2005/8/layout/bProcess2"/>
    <dgm:cxn modelId="{91EF4D6C-7715-4AAB-A6FE-7D48B6B71486}" type="presOf" srcId="{B4C0F6B7-C1DC-4C61-8FF1-28A6AE7F22F2}" destId="{6AE3DAC9-4441-4F58-ADA2-5D25BA346A69}" srcOrd="0" destOrd="0" presId="urn:microsoft.com/office/officeart/2005/8/layout/bProcess2"/>
    <dgm:cxn modelId="{1F8C01F9-0733-4F52-998D-47791F7BB1FD}" type="presOf" srcId="{EB70B03A-8820-440F-960C-973CB958BD64}" destId="{B22A344E-AA55-4AC0-8C12-CBAE44B8CE7A}" srcOrd="0" destOrd="0" presId="urn:microsoft.com/office/officeart/2005/8/layout/bProcess2"/>
    <dgm:cxn modelId="{376ED550-6E69-4BC3-8435-2CC0FB01F403}" type="presOf" srcId="{8386BAC8-6AD2-4B0A-8550-47722D61E681}" destId="{089AD96A-9EF9-4B53-8751-F6C522691C5E}" srcOrd="0" destOrd="0" presId="urn:microsoft.com/office/officeart/2005/8/layout/bProcess2"/>
    <dgm:cxn modelId="{22A153E1-1230-4BE4-A330-398EB90F6892}" type="presOf" srcId="{229A00FA-40C3-4544-B8F1-ED83758753A4}" destId="{796B4266-BC61-4F75-A7FE-C8133DBD2CD9}" srcOrd="0" destOrd="0" presId="urn:microsoft.com/office/officeart/2005/8/layout/bProcess2"/>
    <dgm:cxn modelId="{EEE0F1EE-B2CA-4380-837A-A0DE65D2B589}" srcId="{9C6A3AB9-CA48-4F23-9B9B-9DD81C65378B}" destId="{1AEC6502-2C85-4E37-A082-7CD634B2C594}" srcOrd="14" destOrd="0" parTransId="{CFB751C8-2796-4DF0-881D-D8226B534BC1}" sibTransId="{6BC8BF91-2C35-4225-A385-17D30AF30895}"/>
    <dgm:cxn modelId="{71832E66-FF30-4D67-9BA8-7900D1C59951}" type="presOf" srcId="{5D8141AD-09D3-4616-A391-297457EE1B27}" destId="{E0BD800A-6545-49BD-8624-2A35B3087C2E}" srcOrd="0" destOrd="0" presId="urn:microsoft.com/office/officeart/2005/8/layout/bProcess2"/>
    <dgm:cxn modelId="{B3367E1A-C7CA-4D55-9F9E-331FD6684749}" type="presOf" srcId="{766DC72C-8BC6-454D-B36F-78DC831698CC}" destId="{D30B52D4-DA05-4E81-9A4E-4FB510B92978}" srcOrd="0" destOrd="0" presId="urn:microsoft.com/office/officeart/2005/8/layout/bProcess2"/>
    <dgm:cxn modelId="{149BC752-55A8-44E6-B979-39BDE3933A76}" type="presOf" srcId="{9C6A3AB9-CA48-4F23-9B9B-9DD81C65378B}" destId="{247C8D56-4CD1-41F1-BE16-E4E29A336BF7}" srcOrd="0" destOrd="0" presId="urn:microsoft.com/office/officeart/2005/8/layout/bProcess2"/>
    <dgm:cxn modelId="{50C7B1AE-2CD8-42A6-9577-5220CDADE5D7}" type="presOf" srcId="{B78275E8-5B04-4EF6-B684-35459AD5DE0D}" destId="{EC72E9D5-039E-4152-8083-0AD075C27B0A}" srcOrd="0" destOrd="0" presId="urn:microsoft.com/office/officeart/2005/8/layout/bProcess2"/>
    <dgm:cxn modelId="{24069DDE-D19F-436B-8FAC-F4EC59F2554D}" type="presOf" srcId="{0983E887-C524-454A-8A99-4B4DFA9F3A81}" destId="{FBFD0052-EE38-48E6-A088-F81A823F206F}" srcOrd="0" destOrd="0" presId="urn:microsoft.com/office/officeart/2005/8/layout/bProcess2"/>
    <dgm:cxn modelId="{B0FCD888-841E-4F2C-9E06-E61001BCE2FC}" srcId="{9C6A3AB9-CA48-4F23-9B9B-9DD81C65378B}" destId="{C2F6AAAB-B707-45BF-B38D-093788D98BE2}" srcOrd="7" destOrd="0" parTransId="{489D9F74-86B8-4CF5-B7B7-668333433899}" sibTransId="{508AAF3B-660D-4F54-AE44-EABD4662096C}"/>
    <dgm:cxn modelId="{4019865D-74C1-4A20-A468-884F27A4AC90}" type="presOf" srcId="{E491D955-1E5D-49D5-843A-103ABAFFC6DD}" destId="{BD2A9BFE-28DB-48F0-AAF3-9D426EE44907}" srcOrd="0" destOrd="0" presId="urn:microsoft.com/office/officeart/2005/8/layout/bProcess2"/>
    <dgm:cxn modelId="{7C7F4980-439C-4FAF-9FBC-32D9334E1AD3}" type="presOf" srcId="{508AAF3B-660D-4F54-AE44-EABD4662096C}" destId="{E036861B-2BFE-45DE-A53C-2B66D51880FB}" srcOrd="0" destOrd="0" presId="urn:microsoft.com/office/officeart/2005/8/layout/bProcess2"/>
    <dgm:cxn modelId="{0B98EBFD-FB65-4D31-803F-DA57ECD91562}" srcId="{9C6A3AB9-CA48-4F23-9B9B-9DD81C65378B}" destId="{861EE8E8-B66A-4685-A6BB-14209496E0BC}" srcOrd="19" destOrd="0" parTransId="{F9DBEA7C-B111-4590-A3CC-167FF0A7903B}" sibTransId="{78A1B726-02F5-49F2-A1CF-A5B0F1F676C4}"/>
    <dgm:cxn modelId="{BF8B9923-8E65-4E56-9EC4-7E1A10B1BDE2}" type="presOf" srcId="{FD791600-3EF8-4C6D-A5F1-C4ACB32E2BC3}" destId="{A347CACF-DA58-44E1-9486-B7A9E1CBD12E}" srcOrd="0" destOrd="0" presId="urn:microsoft.com/office/officeart/2005/8/layout/bProcess2"/>
    <dgm:cxn modelId="{822CF604-733C-4375-9C87-9A30CA4CD63B}" type="presOf" srcId="{C2F6AAAB-B707-45BF-B38D-093788D98BE2}" destId="{95B3C198-39C2-4C09-B663-CC46CA36C70A}" srcOrd="0" destOrd="0" presId="urn:microsoft.com/office/officeart/2005/8/layout/bProcess2"/>
    <dgm:cxn modelId="{0C77B57D-DEDC-47E3-B316-DEEBA7F774C8}" type="presOf" srcId="{00D344CC-573F-4FA2-96DB-006ACB5E63F1}" destId="{8EE5BEBB-DDF7-4374-B3F8-0BE06AC83633}" srcOrd="0" destOrd="0" presId="urn:microsoft.com/office/officeart/2005/8/layout/bProcess2"/>
    <dgm:cxn modelId="{8AEDB051-2329-4A05-BF8B-083F3052DC67}" type="presOf" srcId="{861EE8E8-B66A-4685-A6BB-14209496E0BC}" destId="{ADC24B42-0DA6-49D4-B125-707D3F27B3C8}" srcOrd="0" destOrd="0" presId="urn:microsoft.com/office/officeart/2005/8/layout/bProcess2"/>
    <dgm:cxn modelId="{4422A898-6FD7-4C52-B89B-125DD7A5B7A0}" type="presOf" srcId="{A09E87E6-7182-44B4-87D4-8EA28F6A1AFF}" destId="{4F15E6DB-8C7F-480D-9AC7-5381295CD62B}" srcOrd="0" destOrd="0" presId="urn:microsoft.com/office/officeart/2005/8/layout/bProcess2"/>
    <dgm:cxn modelId="{A03568E2-5DE1-4D80-B5C6-9EBC517BCC9B}" type="presOf" srcId="{1AEC6502-2C85-4E37-A082-7CD634B2C594}" destId="{847BD0A4-4BAF-4F6A-BF5F-EFDDBEDF3AE9}" srcOrd="0" destOrd="0" presId="urn:microsoft.com/office/officeart/2005/8/layout/bProcess2"/>
    <dgm:cxn modelId="{19E43274-266E-4351-9472-A146A4B4CCB4}" type="presOf" srcId="{D8128477-B3ED-4294-859F-3C5D337C05D5}" destId="{F2B38AD3-391E-4A98-9817-0B2E7D5665A0}" srcOrd="0" destOrd="0" presId="urn:microsoft.com/office/officeart/2005/8/layout/bProcess2"/>
    <dgm:cxn modelId="{0314DC01-2F5D-4269-9963-FD1C48F9BE9F}" srcId="{9C6A3AB9-CA48-4F23-9B9B-9DD81C65378B}" destId="{0F4581ED-256E-422B-9DE3-9EA429FD9B0F}" srcOrd="13" destOrd="0" parTransId="{3C667329-03D7-4EA8-BD23-C308043A0B51}" sibTransId="{198926A2-6BFF-4763-A487-72E748FF35CF}"/>
    <dgm:cxn modelId="{1EF0404D-EA28-489E-A426-CA289539D7B5}" type="presOf" srcId="{AFC20F6B-8CEF-4235-98C5-B8D2B2B772B1}" destId="{5C2DED4B-8576-48D4-A379-0CE8642E97EF}" srcOrd="0" destOrd="0" presId="urn:microsoft.com/office/officeart/2005/8/layout/bProcess2"/>
    <dgm:cxn modelId="{1C7DF385-D4B2-42AF-93BD-A7C2484305AB}" srcId="{9C6A3AB9-CA48-4F23-9B9B-9DD81C65378B}" destId="{69147206-289F-4B70-83A8-741D2283DF62}" srcOrd="15" destOrd="0" parTransId="{9E8517F3-BE8B-4BE1-A48C-E72296238D97}" sibTransId="{1F70FFDF-ABD3-47EC-ACA2-B09AD1A634A5}"/>
    <dgm:cxn modelId="{22A1FEB5-4783-49FB-BB13-0172E5954521}" type="presOf" srcId="{C5FED4FC-B87B-45CB-A007-5DE35E724448}" destId="{96122D07-CBCA-41E0-B629-DA8ADED45521}" srcOrd="0" destOrd="0" presId="urn:microsoft.com/office/officeart/2005/8/layout/bProcess2"/>
    <dgm:cxn modelId="{82284CDF-122B-40FB-88F8-BFE496C1806F}" type="presOf" srcId="{198926A2-6BFF-4763-A487-72E748FF35CF}" destId="{1FF1C9C9-2DC4-4E0E-AD48-07D1BA91D22D}" srcOrd="0" destOrd="0" presId="urn:microsoft.com/office/officeart/2005/8/layout/bProcess2"/>
    <dgm:cxn modelId="{E0D39122-995E-40CC-9073-06DC16DF9A01}" srcId="{9C6A3AB9-CA48-4F23-9B9B-9DD81C65378B}" destId="{D56E9730-5391-4C95-849B-36D53F0772B3}" srcOrd="6" destOrd="0" parTransId="{6F21645A-1FE2-4C51-8A9B-9A70A26C4BF3}" sibTransId="{162A5DDE-7887-43C2-89FB-8F59BD6A18F7}"/>
    <dgm:cxn modelId="{045D2B8E-0BD2-449A-A024-8ABBC0194EF9}" type="presOf" srcId="{D56E9730-5391-4C95-849B-36D53F0772B3}" destId="{4DE5C16E-930F-4B04-91F4-D57F3A861E72}" srcOrd="0" destOrd="0" presId="urn:microsoft.com/office/officeart/2005/8/layout/bProcess2"/>
    <dgm:cxn modelId="{F579DB77-0A1D-4ADB-A259-E8B095614400}" type="presOf" srcId="{78A1B726-02F5-49F2-A1CF-A5B0F1F676C4}" destId="{172688DB-3737-4F6C-B88D-432425F9225B}" srcOrd="0" destOrd="0" presId="urn:microsoft.com/office/officeart/2005/8/layout/bProcess2"/>
    <dgm:cxn modelId="{D411D2FF-4344-4950-9E2E-F9C7CD655616}" type="presOf" srcId="{1F70FFDF-ABD3-47EC-ACA2-B09AD1A634A5}" destId="{78F5D1C3-AFCC-47A4-B811-15CF97A4B1D8}" srcOrd="0" destOrd="0" presId="urn:microsoft.com/office/officeart/2005/8/layout/bProcess2"/>
    <dgm:cxn modelId="{AECD02B5-540A-437C-946F-E0E42D4C9FB5}" type="presParOf" srcId="{247C8D56-4CD1-41F1-BE16-E4E29A336BF7}" destId="{42E2B0D7-E376-4BE7-BDB8-42EA332BA45B}" srcOrd="0" destOrd="0" presId="urn:microsoft.com/office/officeart/2005/8/layout/bProcess2"/>
    <dgm:cxn modelId="{252CF4DC-C5AB-4023-A8E1-291CE921AE94}" type="presParOf" srcId="{247C8D56-4CD1-41F1-BE16-E4E29A336BF7}" destId="{96122D07-CBCA-41E0-B629-DA8ADED45521}" srcOrd="1" destOrd="0" presId="urn:microsoft.com/office/officeart/2005/8/layout/bProcess2"/>
    <dgm:cxn modelId="{A85630BC-0BA9-48D9-BF99-D7861B35A3B7}" type="presParOf" srcId="{247C8D56-4CD1-41F1-BE16-E4E29A336BF7}" destId="{DC4FF61D-2C79-4D25-978B-63CBAA8FA109}" srcOrd="2" destOrd="0" presId="urn:microsoft.com/office/officeart/2005/8/layout/bProcess2"/>
    <dgm:cxn modelId="{DB751591-B32E-4CD2-B816-543B2F67F5D7}" type="presParOf" srcId="{DC4FF61D-2C79-4D25-978B-63CBAA8FA109}" destId="{72636E2E-004B-401E-A662-76043ADA4EF7}" srcOrd="0" destOrd="0" presId="urn:microsoft.com/office/officeart/2005/8/layout/bProcess2"/>
    <dgm:cxn modelId="{88F14CB2-35A1-4E0A-A7A2-AE2A4BBD8EAA}" type="presParOf" srcId="{DC4FF61D-2C79-4D25-978B-63CBAA8FA109}" destId="{E063D0AB-73C7-4093-BAED-E56AB4CD89CA}" srcOrd="1" destOrd="0" presId="urn:microsoft.com/office/officeart/2005/8/layout/bProcess2"/>
    <dgm:cxn modelId="{F18382E1-7331-4DB2-A409-764777E6BC48}" type="presParOf" srcId="{247C8D56-4CD1-41F1-BE16-E4E29A336BF7}" destId="{D30B52D4-DA05-4E81-9A4E-4FB510B92978}" srcOrd="3" destOrd="0" presId="urn:microsoft.com/office/officeart/2005/8/layout/bProcess2"/>
    <dgm:cxn modelId="{9EEE30F7-B8C9-4FB4-8DC0-58889B2527F8}" type="presParOf" srcId="{247C8D56-4CD1-41F1-BE16-E4E29A336BF7}" destId="{516F68BE-1C2A-47F6-A386-6477BC257816}" srcOrd="4" destOrd="0" presId="urn:microsoft.com/office/officeart/2005/8/layout/bProcess2"/>
    <dgm:cxn modelId="{5C2EA554-4FAE-412B-82AE-46BD107109E6}" type="presParOf" srcId="{516F68BE-1C2A-47F6-A386-6477BC257816}" destId="{41FB04AB-9C29-4433-884C-EAB2364889C5}" srcOrd="0" destOrd="0" presId="urn:microsoft.com/office/officeart/2005/8/layout/bProcess2"/>
    <dgm:cxn modelId="{FC5A0B2E-0740-423A-96EC-0C741143580B}" type="presParOf" srcId="{516F68BE-1C2A-47F6-A386-6477BC257816}" destId="{B22A344E-AA55-4AC0-8C12-CBAE44B8CE7A}" srcOrd="1" destOrd="0" presId="urn:microsoft.com/office/officeart/2005/8/layout/bProcess2"/>
    <dgm:cxn modelId="{693F618B-7C40-436E-99D7-98D64C4548D7}" type="presParOf" srcId="{247C8D56-4CD1-41F1-BE16-E4E29A336BF7}" destId="{32AC43DE-A024-46F6-A6E6-AF7DE216A472}" srcOrd="5" destOrd="0" presId="urn:microsoft.com/office/officeart/2005/8/layout/bProcess2"/>
    <dgm:cxn modelId="{3D988187-776B-4C02-A112-D46B454A4ADF}" type="presParOf" srcId="{247C8D56-4CD1-41F1-BE16-E4E29A336BF7}" destId="{6C66B87D-35F4-40B8-AAB1-4EB512E4081B}" srcOrd="6" destOrd="0" presId="urn:microsoft.com/office/officeart/2005/8/layout/bProcess2"/>
    <dgm:cxn modelId="{5A53EE3F-2806-4F3E-B9E2-7D285CF1C47D}" type="presParOf" srcId="{6C66B87D-35F4-40B8-AAB1-4EB512E4081B}" destId="{5918446F-B2E9-46EB-809B-3B399D2CD3D3}" srcOrd="0" destOrd="0" presId="urn:microsoft.com/office/officeart/2005/8/layout/bProcess2"/>
    <dgm:cxn modelId="{FD911F30-66F4-4970-BD44-3436A86368E6}" type="presParOf" srcId="{6C66B87D-35F4-40B8-AAB1-4EB512E4081B}" destId="{F2B38AD3-391E-4A98-9817-0B2E7D5665A0}" srcOrd="1" destOrd="0" presId="urn:microsoft.com/office/officeart/2005/8/layout/bProcess2"/>
    <dgm:cxn modelId="{A3CAA425-7F09-4209-BAE8-EEC473F56A58}" type="presParOf" srcId="{247C8D56-4CD1-41F1-BE16-E4E29A336BF7}" destId="{796B4266-BC61-4F75-A7FE-C8133DBD2CD9}" srcOrd="7" destOrd="0" presId="urn:microsoft.com/office/officeart/2005/8/layout/bProcess2"/>
    <dgm:cxn modelId="{945D6130-CE5F-498A-A516-FAF8F6AA5845}" type="presParOf" srcId="{247C8D56-4CD1-41F1-BE16-E4E29A336BF7}" destId="{AEE79C53-ECFF-4CEC-9BA3-F67652B81588}" srcOrd="8" destOrd="0" presId="urn:microsoft.com/office/officeart/2005/8/layout/bProcess2"/>
    <dgm:cxn modelId="{31451C96-268D-4CE1-86D5-46323C8CE6EB}" type="presParOf" srcId="{AEE79C53-ECFF-4CEC-9BA3-F67652B81588}" destId="{92158F3D-F564-45BB-9786-8505AE2459AB}" srcOrd="0" destOrd="0" presId="urn:microsoft.com/office/officeart/2005/8/layout/bProcess2"/>
    <dgm:cxn modelId="{39767EA7-84D9-48E2-A4B9-2FC9F058A1A1}" type="presParOf" srcId="{AEE79C53-ECFF-4CEC-9BA3-F67652B81588}" destId="{40472085-389F-448F-91C3-E7CF2A2C7195}" srcOrd="1" destOrd="0" presId="urn:microsoft.com/office/officeart/2005/8/layout/bProcess2"/>
    <dgm:cxn modelId="{FFBF14D1-10B4-442A-901C-2C9ABCAF9AE7}" type="presParOf" srcId="{247C8D56-4CD1-41F1-BE16-E4E29A336BF7}" destId="{6AE3DAC9-4441-4F58-ADA2-5D25BA346A69}" srcOrd="9" destOrd="0" presId="urn:microsoft.com/office/officeart/2005/8/layout/bProcess2"/>
    <dgm:cxn modelId="{9CB9D6C9-B69A-403B-979E-146A01FBA8F2}" type="presParOf" srcId="{247C8D56-4CD1-41F1-BE16-E4E29A336BF7}" destId="{50E978D6-6378-472A-951E-F631119E7ABF}" srcOrd="10" destOrd="0" presId="urn:microsoft.com/office/officeart/2005/8/layout/bProcess2"/>
    <dgm:cxn modelId="{6EAF5AEC-90E7-44B4-A0C0-69EE5156F205}" type="presParOf" srcId="{50E978D6-6378-472A-951E-F631119E7ABF}" destId="{FC5497EA-85BD-44E8-8062-66357E86A78A}" srcOrd="0" destOrd="0" presId="urn:microsoft.com/office/officeart/2005/8/layout/bProcess2"/>
    <dgm:cxn modelId="{3F42C62F-DC47-4EF5-AF59-97E169A497ED}" type="presParOf" srcId="{50E978D6-6378-472A-951E-F631119E7ABF}" destId="{82F7EEA9-138D-4B76-861C-CA78EADBAB68}" srcOrd="1" destOrd="0" presId="urn:microsoft.com/office/officeart/2005/8/layout/bProcess2"/>
    <dgm:cxn modelId="{3BD49640-B35F-44E6-850A-1C8956045DBD}" type="presParOf" srcId="{247C8D56-4CD1-41F1-BE16-E4E29A336BF7}" destId="{4244E80C-24DF-46CE-BB6F-152124FE3D55}" srcOrd="11" destOrd="0" presId="urn:microsoft.com/office/officeart/2005/8/layout/bProcess2"/>
    <dgm:cxn modelId="{91958649-77C5-4E89-B090-9B73D9DC779C}" type="presParOf" srcId="{247C8D56-4CD1-41F1-BE16-E4E29A336BF7}" destId="{6F1CFEDD-DF27-4314-BB7E-03D768B0F7F4}" srcOrd="12" destOrd="0" presId="urn:microsoft.com/office/officeart/2005/8/layout/bProcess2"/>
    <dgm:cxn modelId="{EE368A62-73EF-4FB2-AF94-BD5A25CED35F}" type="presParOf" srcId="{6F1CFEDD-DF27-4314-BB7E-03D768B0F7F4}" destId="{C625D3FF-BED5-429A-B7E1-083A9500FF5A}" srcOrd="0" destOrd="0" presId="urn:microsoft.com/office/officeart/2005/8/layout/bProcess2"/>
    <dgm:cxn modelId="{B2B10A76-D7C7-4C45-965A-ED264C261FA5}" type="presParOf" srcId="{6F1CFEDD-DF27-4314-BB7E-03D768B0F7F4}" destId="{4DE5C16E-930F-4B04-91F4-D57F3A861E72}" srcOrd="1" destOrd="0" presId="urn:microsoft.com/office/officeart/2005/8/layout/bProcess2"/>
    <dgm:cxn modelId="{E493D103-145A-4F3D-9947-E6A5C81AEC62}" type="presParOf" srcId="{247C8D56-4CD1-41F1-BE16-E4E29A336BF7}" destId="{E33C72F7-AF0E-4E63-AADC-D865181CDA5E}" srcOrd="13" destOrd="0" presId="urn:microsoft.com/office/officeart/2005/8/layout/bProcess2"/>
    <dgm:cxn modelId="{7048FC73-7C33-4A17-B87B-85E7C428D8FF}" type="presParOf" srcId="{247C8D56-4CD1-41F1-BE16-E4E29A336BF7}" destId="{21EC3EA3-C9D9-44A2-B30A-620DCB46101C}" srcOrd="14" destOrd="0" presId="urn:microsoft.com/office/officeart/2005/8/layout/bProcess2"/>
    <dgm:cxn modelId="{5C99132C-A110-47A6-B719-99BE138E7795}" type="presParOf" srcId="{21EC3EA3-C9D9-44A2-B30A-620DCB46101C}" destId="{850D1C50-EBFB-4137-8D79-DECC18AE60E8}" srcOrd="0" destOrd="0" presId="urn:microsoft.com/office/officeart/2005/8/layout/bProcess2"/>
    <dgm:cxn modelId="{2F1388EB-EEC3-4EB6-B433-F1DAD82034CF}" type="presParOf" srcId="{21EC3EA3-C9D9-44A2-B30A-620DCB46101C}" destId="{95B3C198-39C2-4C09-B663-CC46CA36C70A}" srcOrd="1" destOrd="0" presId="urn:microsoft.com/office/officeart/2005/8/layout/bProcess2"/>
    <dgm:cxn modelId="{336E37A5-67CA-409F-83DC-0A3F176D95C6}" type="presParOf" srcId="{247C8D56-4CD1-41F1-BE16-E4E29A336BF7}" destId="{E036861B-2BFE-45DE-A53C-2B66D51880FB}" srcOrd="15" destOrd="0" presId="urn:microsoft.com/office/officeart/2005/8/layout/bProcess2"/>
    <dgm:cxn modelId="{DD98F7D5-ECDA-40A0-8E79-76BD825288A4}" type="presParOf" srcId="{247C8D56-4CD1-41F1-BE16-E4E29A336BF7}" destId="{D4266751-29E6-4AA1-AE84-8965BC5CF04C}" srcOrd="16" destOrd="0" presId="urn:microsoft.com/office/officeart/2005/8/layout/bProcess2"/>
    <dgm:cxn modelId="{AB297D00-8F25-4938-A229-EDCB3DA697D2}" type="presParOf" srcId="{D4266751-29E6-4AA1-AE84-8965BC5CF04C}" destId="{F40781D7-9401-4A76-97CD-8A9A2EA4C25C}" srcOrd="0" destOrd="0" presId="urn:microsoft.com/office/officeart/2005/8/layout/bProcess2"/>
    <dgm:cxn modelId="{B79EC3B5-1F84-46D7-9347-7CD5013A0921}" type="presParOf" srcId="{D4266751-29E6-4AA1-AE84-8965BC5CF04C}" destId="{7FF5FD9A-7CFC-4328-93A3-51DF761732C2}" srcOrd="1" destOrd="0" presId="urn:microsoft.com/office/officeart/2005/8/layout/bProcess2"/>
    <dgm:cxn modelId="{5A52D0D5-C76E-4B38-9E2F-79ADA3DF7F33}" type="presParOf" srcId="{247C8D56-4CD1-41F1-BE16-E4E29A336BF7}" destId="{EC72E9D5-039E-4152-8083-0AD075C27B0A}" srcOrd="17" destOrd="0" presId="urn:microsoft.com/office/officeart/2005/8/layout/bProcess2"/>
    <dgm:cxn modelId="{8879760C-36D1-485F-A2CA-57F5DE77E321}" type="presParOf" srcId="{247C8D56-4CD1-41F1-BE16-E4E29A336BF7}" destId="{FBC9DB5C-D6AD-4AA0-96BB-7658D095CF35}" srcOrd="18" destOrd="0" presId="urn:microsoft.com/office/officeart/2005/8/layout/bProcess2"/>
    <dgm:cxn modelId="{8EA82547-621F-4CB0-BBF7-B39486C80507}" type="presParOf" srcId="{FBC9DB5C-D6AD-4AA0-96BB-7658D095CF35}" destId="{FA3EB571-1D9D-4C1C-88DC-0E5DAD7AC15F}" srcOrd="0" destOrd="0" presId="urn:microsoft.com/office/officeart/2005/8/layout/bProcess2"/>
    <dgm:cxn modelId="{AE5DD1F1-A9CE-46BA-9F97-6A9EDF538738}" type="presParOf" srcId="{FBC9DB5C-D6AD-4AA0-96BB-7658D095CF35}" destId="{5F4C1165-8151-4095-883E-74057294DA18}" srcOrd="1" destOrd="0" presId="urn:microsoft.com/office/officeart/2005/8/layout/bProcess2"/>
    <dgm:cxn modelId="{08379986-5772-45F4-928D-491818807959}" type="presParOf" srcId="{247C8D56-4CD1-41F1-BE16-E4E29A336BF7}" destId="{FBFD0052-EE38-48E6-A088-F81A823F206F}" srcOrd="19" destOrd="0" presId="urn:microsoft.com/office/officeart/2005/8/layout/bProcess2"/>
    <dgm:cxn modelId="{C0F0E147-8FBD-4E0C-A7C3-C343E5FC5E81}" type="presParOf" srcId="{247C8D56-4CD1-41F1-BE16-E4E29A336BF7}" destId="{A29264E2-5143-4B5F-8F08-4D9EC82A6685}" srcOrd="20" destOrd="0" presId="urn:microsoft.com/office/officeart/2005/8/layout/bProcess2"/>
    <dgm:cxn modelId="{8C32614D-8D9C-435F-B05A-5493AB4A9B4C}" type="presParOf" srcId="{A29264E2-5143-4B5F-8F08-4D9EC82A6685}" destId="{F0F34954-FFA7-4B6B-ADAB-318C3E107179}" srcOrd="0" destOrd="0" presId="urn:microsoft.com/office/officeart/2005/8/layout/bProcess2"/>
    <dgm:cxn modelId="{EE999A45-3C3F-4381-BCA1-66452988A483}" type="presParOf" srcId="{A29264E2-5143-4B5F-8F08-4D9EC82A6685}" destId="{B5A2E385-8875-4443-926F-D2BDFB745091}" srcOrd="1" destOrd="0" presId="urn:microsoft.com/office/officeart/2005/8/layout/bProcess2"/>
    <dgm:cxn modelId="{853408C3-0048-4DAA-8370-6AB837E348BB}" type="presParOf" srcId="{247C8D56-4CD1-41F1-BE16-E4E29A336BF7}" destId="{E0BD800A-6545-49BD-8624-2A35B3087C2E}" srcOrd="21" destOrd="0" presId="urn:microsoft.com/office/officeart/2005/8/layout/bProcess2"/>
    <dgm:cxn modelId="{D103E8B3-3CEA-49FA-8E06-0DB384CB7D51}" type="presParOf" srcId="{247C8D56-4CD1-41F1-BE16-E4E29A336BF7}" destId="{A1150D84-BC95-4F9D-9579-AC1A29478CB0}" srcOrd="22" destOrd="0" presId="urn:microsoft.com/office/officeart/2005/8/layout/bProcess2"/>
    <dgm:cxn modelId="{2D7B579F-49F2-4015-9A74-1AD8EA2059C4}" type="presParOf" srcId="{A1150D84-BC95-4F9D-9579-AC1A29478CB0}" destId="{DF56535D-6C30-4C52-B501-2EC34521D626}" srcOrd="0" destOrd="0" presId="urn:microsoft.com/office/officeart/2005/8/layout/bProcess2"/>
    <dgm:cxn modelId="{8287BC0A-5604-4270-B9C1-D09630A22150}" type="presParOf" srcId="{A1150D84-BC95-4F9D-9579-AC1A29478CB0}" destId="{6D0DDE87-7032-472B-8E9E-E1E9789B0834}" srcOrd="1" destOrd="0" presId="urn:microsoft.com/office/officeart/2005/8/layout/bProcess2"/>
    <dgm:cxn modelId="{4D4AEBC2-9222-47BA-924F-03AD24677E0D}" type="presParOf" srcId="{247C8D56-4CD1-41F1-BE16-E4E29A336BF7}" destId="{C3F7C012-8260-4676-A0EA-211A75367A47}" srcOrd="23" destOrd="0" presId="urn:microsoft.com/office/officeart/2005/8/layout/bProcess2"/>
    <dgm:cxn modelId="{4A623ACB-8DF7-4DEB-9E7B-F7AE55840357}" type="presParOf" srcId="{247C8D56-4CD1-41F1-BE16-E4E29A336BF7}" destId="{605D3E3A-F005-4901-AE5E-0D0481866AAF}" srcOrd="24" destOrd="0" presId="urn:microsoft.com/office/officeart/2005/8/layout/bProcess2"/>
    <dgm:cxn modelId="{AB16B8A4-4D02-4F03-9D01-6B2C5F28E8AD}" type="presParOf" srcId="{605D3E3A-F005-4901-AE5E-0D0481866AAF}" destId="{A61C3742-6670-4124-910F-F092BF20B3D0}" srcOrd="0" destOrd="0" presId="urn:microsoft.com/office/officeart/2005/8/layout/bProcess2"/>
    <dgm:cxn modelId="{06BEA0A9-C4C1-43B3-8DAE-BD910AF67EF5}" type="presParOf" srcId="{605D3E3A-F005-4901-AE5E-0D0481866AAF}" destId="{B914FD51-7034-4691-A399-8838318857EE}" srcOrd="1" destOrd="0" presId="urn:microsoft.com/office/officeart/2005/8/layout/bProcess2"/>
    <dgm:cxn modelId="{9BC19EC9-79DF-47C7-8C2E-52C1FC3BEA04}" type="presParOf" srcId="{247C8D56-4CD1-41F1-BE16-E4E29A336BF7}" destId="{5C2DED4B-8576-48D4-A379-0CE8642E97EF}" srcOrd="25" destOrd="0" presId="urn:microsoft.com/office/officeart/2005/8/layout/bProcess2"/>
    <dgm:cxn modelId="{9FDE8B19-443C-4B1A-8C44-0C8506E48EF7}" type="presParOf" srcId="{247C8D56-4CD1-41F1-BE16-E4E29A336BF7}" destId="{262C9DF4-F137-4788-AA7B-24290802CAB0}" srcOrd="26" destOrd="0" presId="urn:microsoft.com/office/officeart/2005/8/layout/bProcess2"/>
    <dgm:cxn modelId="{ED11F1DA-F17D-4F42-B925-3ECFFDA409A2}" type="presParOf" srcId="{262C9DF4-F137-4788-AA7B-24290802CAB0}" destId="{A39CC06C-89C9-4702-9EC8-7F551C6E4238}" srcOrd="0" destOrd="0" presId="urn:microsoft.com/office/officeart/2005/8/layout/bProcess2"/>
    <dgm:cxn modelId="{4BFAD76C-7286-440E-972D-95A575FF9C10}" type="presParOf" srcId="{262C9DF4-F137-4788-AA7B-24290802CAB0}" destId="{E5178EA2-2A08-41D4-B4B4-5A003DB7EE91}" srcOrd="1" destOrd="0" presId="urn:microsoft.com/office/officeart/2005/8/layout/bProcess2"/>
    <dgm:cxn modelId="{647C6DB5-18C4-499E-B9AB-62E6989452E3}" type="presParOf" srcId="{247C8D56-4CD1-41F1-BE16-E4E29A336BF7}" destId="{1FF1C9C9-2DC4-4E0E-AD48-07D1BA91D22D}" srcOrd="27" destOrd="0" presId="urn:microsoft.com/office/officeart/2005/8/layout/bProcess2"/>
    <dgm:cxn modelId="{8392900C-310C-4AF1-A669-E02A83F615FF}" type="presParOf" srcId="{247C8D56-4CD1-41F1-BE16-E4E29A336BF7}" destId="{3487BFBB-7E17-49E4-B4A1-B84FE702D7AD}" srcOrd="28" destOrd="0" presId="urn:microsoft.com/office/officeart/2005/8/layout/bProcess2"/>
    <dgm:cxn modelId="{0EFDD943-AA00-4120-8BA7-87B0A387AB45}" type="presParOf" srcId="{3487BFBB-7E17-49E4-B4A1-B84FE702D7AD}" destId="{55350862-992A-45AE-96FF-84BC4145BE6B}" srcOrd="0" destOrd="0" presId="urn:microsoft.com/office/officeart/2005/8/layout/bProcess2"/>
    <dgm:cxn modelId="{79AA6DD3-AE59-4853-977F-E42881D08DD6}" type="presParOf" srcId="{3487BFBB-7E17-49E4-B4A1-B84FE702D7AD}" destId="{847BD0A4-4BAF-4F6A-BF5F-EFDDBEDF3AE9}" srcOrd="1" destOrd="0" presId="urn:microsoft.com/office/officeart/2005/8/layout/bProcess2"/>
    <dgm:cxn modelId="{E8ED1A7D-68A0-42AA-B594-A903E1F61D79}" type="presParOf" srcId="{247C8D56-4CD1-41F1-BE16-E4E29A336BF7}" destId="{45B82F8B-A4CF-498E-B779-78F726DC9594}" srcOrd="29" destOrd="0" presId="urn:microsoft.com/office/officeart/2005/8/layout/bProcess2"/>
    <dgm:cxn modelId="{D75D0DA6-BC8A-41DE-8124-23ABE3BF3057}" type="presParOf" srcId="{247C8D56-4CD1-41F1-BE16-E4E29A336BF7}" destId="{DAAB0D63-1BBA-491F-96F2-491F2F091A83}" srcOrd="30" destOrd="0" presId="urn:microsoft.com/office/officeart/2005/8/layout/bProcess2"/>
    <dgm:cxn modelId="{CF8B1C65-C1B6-423B-B990-D9865F8E4B49}" type="presParOf" srcId="{DAAB0D63-1BBA-491F-96F2-491F2F091A83}" destId="{2F876244-00E8-474B-A8A6-7905BBE828F1}" srcOrd="0" destOrd="0" presId="urn:microsoft.com/office/officeart/2005/8/layout/bProcess2"/>
    <dgm:cxn modelId="{0F63A9EC-7EA4-4592-9487-70E962F68391}" type="presParOf" srcId="{DAAB0D63-1BBA-491F-96F2-491F2F091A83}" destId="{8A741904-114A-48DB-92BF-C28544B24584}" srcOrd="1" destOrd="0" presId="urn:microsoft.com/office/officeart/2005/8/layout/bProcess2"/>
    <dgm:cxn modelId="{00EA972D-8878-4FC2-AFED-DBEF5484CC5B}" type="presParOf" srcId="{247C8D56-4CD1-41F1-BE16-E4E29A336BF7}" destId="{78F5D1C3-AFCC-47A4-B811-15CF97A4B1D8}" srcOrd="31" destOrd="0" presId="urn:microsoft.com/office/officeart/2005/8/layout/bProcess2"/>
    <dgm:cxn modelId="{7C69A22E-65C2-4F74-A6FD-CB286B929C21}" type="presParOf" srcId="{247C8D56-4CD1-41F1-BE16-E4E29A336BF7}" destId="{54C813AE-A04C-47A9-830F-4FF28A8D1483}" srcOrd="32" destOrd="0" presId="urn:microsoft.com/office/officeart/2005/8/layout/bProcess2"/>
    <dgm:cxn modelId="{0BFCC427-27FC-4A73-A638-A476BCA0A542}" type="presParOf" srcId="{54C813AE-A04C-47A9-830F-4FF28A8D1483}" destId="{F1543ECF-A733-4EA0-8006-4FC30FCB128B}" srcOrd="0" destOrd="0" presId="urn:microsoft.com/office/officeart/2005/8/layout/bProcess2"/>
    <dgm:cxn modelId="{12C52AF3-3C15-4105-9EA1-B91ADB6B4964}" type="presParOf" srcId="{54C813AE-A04C-47A9-830F-4FF28A8D1483}" destId="{BD2A9BFE-28DB-48F0-AAF3-9D426EE44907}" srcOrd="1" destOrd="0" presId="urn:microsoft.com/office/officeart/2005/8/layout/bProcess2"/>
    <dgm:cxn modelId="{6757CF28-2AE4-4F92-8C4A-97896171FDB4}" type="presParOf" srcId="{247C8D56-4CD1-41F1-BE16-E4E29A336BF7}" destId="{A347CACF-DA58-44E1-9486-B7A9E1CBD12E}" srcOrd="33" destOrd="0" presId="urn:microsoft.com/office/officeart/2005/8/layout/bProcess2"/>
    <dgm:cxn modelId="{1C76C62A-03E2-4C13-8C7A-2A2EA8823DB5}" type="presParOf" srcId="{247C8D56-4CD1-41F1-BE16-E4E29A336BF7}" destId="{A9953BAA-3A41-4377-BE1B-563963A2A667}" srcOrd="34" destOrd="0" presId="urn:microsoft.com/office/officeart/2005/8/layout/bProcess2"/>
    <dgm:cxn modelId="{855E1D6F-276F-45CA-9722-80B936E88EE9}" type="presParOf" srcId="{A9953BAA-3A41-4377-BE1B-563963A2A667}" destId="{4F892B5D-E0C4-495D-BE0B-B46660CC213B}" srcOrd="0" destOrd="0" presId="urn:microsoft.com/office/officeart/2005/8/layout/bProcess2"/>
    <dgm:cxn modelId="{6948992C-EF4B-4012-96BF-AEBA49593545}" type="presParOf" srcId="{A9953BAA-3A41-4377-BE1B-563963A2A667}" destId="{6EB3E4F4-C3FD-4B3D-B92B-DFD6583A4ABC}" srcOrd="1" destOrd="0" presId="urn:microsoft.com/office/officeart/2005/8/layout/bProcess2"/>
    <dgm:cxn modelId="{21C1E0D1-8878-4361-BE69-4AD9F7F436FB}" type="presParOf" srcId="{247C8D56-4CD1-41F1-BE16-E4E29A336BF7}" destId="{4F15E6DB-8C7F-480D-9AC7-5381295CD62B}" srcOrd="35" destOrd="0" presId="urn:microsoft.com/office/officeart/2005/8/layout/bProcess2"/>
    <dgm:cxn modelId="{2D7AE115-15E6-4C4F-A2A3-4328D1FE59DC}" type="presParOf" srcId="{247C8D56-4CD1-41F1-BE16-E4E29A336BF7}" destId="{16044D90-3657-44AB-8CC1-281060BDEF8F}" srcOrd="36" destOrd="0" presId="urn:microsoft.com/office/officeart/2005/8/layout/bProcess2"/>
    <dgm:cxn modelId="{0A07307F-2C5D-4F9D-A408-03BC51F4FA9E}" type="presParOf" srcId="{16044D90-3657-44AB-8CC1-281060BDEF8F}" destId="{2E7FBE1E-2892-4673-A3C4-26604F75CB2C}" srcOrd="0" destOrd="0" presId="urn:microsoft.com/office/officeart/2005/8/layout/bProcess2"/>
    <dgm:cxn modelId="{102E7AE9-1A1A-4454-9D6B-06FE6DB7BBD1}" type="presParOf" srcId="{16044D90-3657-44AB-8CC1-281060BDEF8F}" destId="{7E3C40BC-B500-431F-8E67-A44A4C4EB066}" srcOrd="1" destOrd="0" presId="urn:microsoft.com/office/officeart/2005/8/layout/bProcess2"/>
    <dgm:cxn modelId="{84E4F9FC-F46E-4560-BBEC-A0AD5F2F4603}" type="presParOf" srcId="{247C8D56-4CD1-41F1-BE16-E4E29A336BF7}" destId="{2F93B5A9-C569-4ACD-8FFF-23B8FFE3B908}" srcOrd="37" destOrd="0" presId="urn:microsoft.com/office/officeart/2005/8/layout/bProcess2"/>
    <dgm:cxn modelId="{052DDA33-9BFC-4FBC-881C-757EAADD954A}" type="presParOf" srcId="{247C8D56-4CD1-41F1-BE16-E4E29A336BF7}" destId="{977C5FF6-157D-4589-A911-D90603B21B9E}" srcOrd="38" destOrd="0" presId="urn:microsoft.com/office/officeart/2005/8/layout/bProcess2"/>
    <dgm:cxn modelId="{987DBC07-8DF8-45F9-B782-667F89BFC41A}" type="presParOf" srcId="{977C5FF6-157D-4589-A911-D90603B21B9E}" destId="{04EECF91-E3BB-4948-9659-288F5DD34045}" srcOrd="0" destOrd="0" presId="urn:microsoft.com/office/officeart/2005/8/layout/bProcess2"/>
    <dgm:cxn modelId="{66AD1AE2-7A32-465F-AC23-41157E8F78AD}" type="presParOf" srcId="{977C5FF6-157D-4589-A911-D90603B21B9E}" destId="{ADC24B42-0DA6-49D4-B125-707D3F27B3C8}" srcOrd="1" destOrd="0" presId="urn:microsoft.com/office/officeart/2005/8/layout/bProcess2"/>
    <dgm:cxn modelId="{CCC4AA82-9273-4277-A2A5-5E083CE990FF}" type="presParOf" srcId="{247C8D56-4CD1-41F1-BE16-E4E29A336BF7}" destId="{172688DB-3737-4F6C-B88D-432425F9225B}" srcOrd="39" destOrd="0" presId="urn:microsoft.com/office/officeart/2005/8/layout/bProcess2"/>
    <dgm:cxn modelId="{7BECD2F7-ED92-4557-A0C9-5F12453507BE}" type="presParOf" srcId="{247C8D56-4CD1-41F1-BE16-E4E29A336BF7}" destId="{FDCCB8A0-1FB3-4AE3-8A3F-E54C10604DF5}" srcOrd="40" destOrd="0" presId="urn:microsoft.com/office/officeart/2005/8/layout/bProcess2"/>
    <dgm:cxn modelId="{7EAF4716-4578-41E7-9098-7AD190B8798F}" type="presParOf" srcId="{FDCCB8A0-1FB3-4AE3-8A3F-E54C10604DF5}" destId="{3FADC073-DD69-4F14-B382-7E38567FAAD5}" srcOrd="0" destOrd="0" presId="urn:microsoft.com/office/officeart/2005/8/layout/bProcess2"/>
    <dgm:cxn modelId="{915BD45F-2C2B-4520-BF42-79D2FAF32539}" type="presParOf" srcId="{FDCCB8A0-1FB3-4AE3-8A3F-E54C10604DF5}" destId="{8EE5BEBB-DDF7-4374-B3F8-0BE06AC83633}" srcOrd="1" destOrd="0" presId="urn:microsoft.com/office/officeart/2005/8/layout/bProcess2"/>
    <dgm:cxn modelId="{2498434B-782D-4061-8DD4-B8F4C9542CC1}" type="presParOf" srcId="{247C8D56-4CD1-41F1-BE16-E4E29A336BF7}" destId="{089AD96A-9EF9-4B53-8751-F6C522691C5E}" srcOrd="41" destOrd="0" presId="urn:microsoft.com/office/officeart/2005/8/layout/bProcess2"/>
    <dgm:cxn modelId="{C89FB2EB-CA34-42DB-95E9-D70BA39D40B2}" type="presParOf" srcId="{247C8D56-4CD1-41F1-BE16-E4E29A336BF7}" destId="{63E3324A-4786-4A43-8FD2-F7BA19643450}" srcOrd="42" destOrd="0" presId="urn:microsoft.com/office/officeart/2005/8/layout/bProcess2"/>
  </dgm:cxnLst>
  <dgm:bg/>
  <dgm:whole/>
</dgm:dataModel>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8.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9.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8991600" y="3175"/>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en-US" smtClean="0"/>
              <a:t>Click to edit Master title style</a:t>
            </a:r>
            <a:endParaRPr lang="en-US"/>
          </a:p>
        </p:txBody>
      </p:sp>
      <p:sp>
        <p:nvSpPr>
          <p:cNvPr id="15" name="Date Placeholder 27"/>
          <p:cNvSpPr>
            <a:spLocks noGrp="1"/>
          </p:cNvSpPr>
          <p:nvPr>
            <p:ph type="dt" sz="half" idx="10"/>
          </p:nvPr>
        </p:nvSpPr>
        <p:spPr/>
        <p:txBody>
          <a:bodyPr/>
          <a:lstStyle>
            <a:lvl1pPr>
              <a:defRPr/>
            </a:lvl1pPr>
          </a:lstStyle>
          <a:p>
            <a:pPr>
              <a:defRPr/>
            </a:pPr>
            <a:fld id="{0B1A976C-0944-4FC6-BD12-E200A0658871}" type="datetimeFigureOut">
              <a:rPr lang="en-US"/>
              <a:pPr>
                <a:defRPr/>
              </a:pPr>
              <a:t>10/20/2017</a:t>
            </a:fld>
            <a:endParaRPr lang="en-US"/>
          </a:p>
        </p:txBody>
      </p:sp>
      <p:sp>
        <p:nvSpPr>
          <p:cNvPr id="16" name="Footer Placeholder 16"/>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17" name="Slide Number Placeholder 28"/>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43187A7E-286E-4396-8E7D-D0A528503972}" type="slidenum">
              <a:rPr lang="en-US"/>
              <a:pPr>
                <a:defRPr/>
              </a:pPr>
              <a:t>‹#›</a:t>
            </a:fld>
            <a:endParaRPr lang="en-US" sz="1400" dirty="0">
              <a:solidFill>
                <a:srgbClr val="FFFFFF"/>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lang="en-US" smtClean="0"/>
              <a:t>Click to edit Master title style</a:t>
            </a:r>
            <a:endParaRPr lang="en-US"/>
          </a:p>
        </p:txBody>
      </p:sp>
      <p:sp>
        <p:nvSpPr>
          <p:cNvPr id="8" name="Content Placeholder 7"/>
          <p:cNvSpPr>
            <a:spLocks noGrp="1"/>
          </p:cNvSpPr>
          <p:nvPr>
            <p:ph sz="quarter" idx="1"/>
          </p:nvPr>
        </p:nvSpPr>
        <p:spPr>
          <a:xfrm>
            <a:off x="301752" y="1527048"/>
            <a:ext cx="850392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9318E3A-3AE9-4F31-B036-03092B0FE252}" type="datetimeFigureOut">
              <a:rPr lang="en-US"/>
              <a:pPr>
                <a:defRPr/>
              </a:pPr>
              <a:t>10/20/2017</a:t>
            </a:fld>
            <a:endParaRPr lang="en-US"/>
          </a:p>
        </p:txBody>
      </p:sp>
      <p:sp>
        <p:nvSpPr>
          <p:cNvPr id="5" name="Footer Placeholder 4"/>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6" name="Slide Number Placeholder 5"/>
          <p:cNvSpPr>
            <a:spLocks noGrp="1"/>
          </p:cNvSpPr>
          <p:nvPr>
            <p:ph type="sldNum" sz="quarter" idx="12"/>
          </p:nvPr>
        </p:nvSpPr>
        <p:spPr>
          <a:xfrm>
            <a:off x="4362450" y="1027113"/>
            <a:ext cx="457200" cy="441325"/>
          </a:xfrm>
        </p:spPr>
        <p:txBody>
          <a:bodyPr/>
          <a:lstStyle>
            <a:lvl1pPr>
              <a:defRPr/>
            </a:lvl1pPr>
          </a:lstStyle>
          <a:p>
            <a:pPr>
              <a:defRPr/>
            </a:pPr>
            <a:fld id="{1E320D96-A5DB-4270-A970-85EFB53ABA3A}"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152400" y="2286000"/>
            <a:ext cx="8832850" cy="304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5575" y="142875"/>
            <a:ext cx="8832850" cy="2139950"/>
          </a:xfrm>
          <a:prstGeom prst="rect">
            <a:avLst/>
          </a:prstGeom>
          <a:solidFill>
            <a:schemeClr val="accent1"/>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en-US" smtClean="0"/>
              <a:t>Click to edit Master title style</a:t>
            </a:r>
            <a:endParaRPr lang="en-US"/>
          </a:p>
        </p:txBody>
      </p:sp>
      <p:sp>
        <p:nvSpPr>
          <p:cNvPr id="15" name="Footer Placeholder 4"/>
          <p:cNvSpPr>
            <a:spLocks noGrp="1"/>
          </p:cNvSpPr>
          <p:nvPr>
            <p:ph type="ftr" sz="quarter" idx="10"/>
          </p:nvPr>
        </p:nvSpPr>
        <p:spPr/>
        <p:txBody>
          <a:bodyPr/>
          <a:lstStyle>
            <a:lvl1pPr>
              <a:defRPr sz="1200">
                <a:solidFill>
                  <a:srgbClr val="FFFFFF"/>
                </a:solidFill>
              </a:defRPr>
            </a:lvl1pPr>
          </a:lstStyle>
          <a:p>
            <a:pPr>
              <a:defRPr/>
            </a:pPr>
            <a:endParaRPr lang="en-US"/>
          </a:p>
        </p:txBody>
      </p:sp>
      <p:sp>
        <p:nvSpPr>
          <p:cNvPr id="16" name="Date Placeholder 3"/>
          <p:cNvSpPr>
            <a:spLocks noGrp="1"/>
          </p:cNvSpPr>
          <p:nvPr>
            <p:ph type="dt" sz="half" idx="11"/>
          </p:nvPr>
        </p:nvSpPr>
        <p:spPr/>
        <p:txBody>
          <a:bodyPr/>
          <a:lstStyle>
            <a:lvl1pPr>
              <a:defRPr/>
            </a:lvl1pPr>
          </a:lstStyle>
          <a:p>
            <a:pPr>
              <a:defRPr/>
            </a:pPr>
            <a:fld id="{51F1EFAB-9ECD-4708-8C1C-CAB1B67AC36F}" type="datetimeFigureOut">
              <a:rPr lang="en-US"/>
              <a:pPr>
                <a:defRPr/>
              </a:pPr>
              <a:t>10/20/2017</a:t>
            </a:fld>
            <a:endParaRPr lang="en-US"/>
          </a:p>
        </p:txBody>
      </p:sp>
      <p:sp>
        <p:nvSpPr>
          <p:cNvPr id="17" name="Slide Number Placeholder 5"/>
          <p:cNvSpPr>
            <a:spLocks noGrp="1"/>
          </p:cNvSpPr>
          <p:nvPr>
            <p:ph type="sldNum" sz="quarter" idx="12"/>
          </p:nvPr>
        </p:nvSpPr>
        <p:spPr>
          <a:xfrm>
            <a:off x="4343400" y="2198688"/>
            <a:ext cx="457200" cy="441325"/>
          </a:xfrm>
        </p:spPr>
        <p:txBody>
          <a:bodyPr/>
          <a:lstStyle>
            <a:lvl1pPr>
              <a:defRPr smtClean="0">
                <a:solidFill>
                  <a:schemeClr val="accent3">
                    <a:shade val="75000"/>
                  </a:schemeClr>
                </a:solidFill>
              </a:defRPr>
            </a:lvl1pPr>
          </a:lstStyle>
          <a:p>
            <a:pPr>
              <a:defRPr/>
            </a:pPr>
            <a:fld id="{11137415-FAA5-4E8F-949F-71A9EE50FED5}"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5" name="Straight Connector 4"/>
          <p:cNvSpPr>
            <a:spLocks noChangeShapeType="1"/>
          </p:cNvSpPr>
          <p:nvPr/>
        </p:nvSpPr>
        <p:spPr bwMode="auto">
          <a:xfrm flipV="1">
            <a:off x="4562475" y="1576388"/>
            <a:ext cx="9525" cy="4818062"/>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1752" y="228600"/>
            <a:ext cx="8534400" cy="758952"/>
          </a:xfrm>
        </p:spPr>
        <p:txBody>
          <a:bodyPr/>
          <a:lstStyle/>
          <a:p>
            <a:r>
              <a:rPr lang="en-US" smtClean="0"/>
              <a:t>Click to edit Master title style</a:t>
            </a:r>
            <a:endParaRPr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a:xfrm>
            <a:off x="5791200" y="6410325"/>
            <a:ext cx="3044825" cy="365125"/>
          </a:xfrm>
        </p:spPr>
        <p:txBody>
          <a:bodyPr/>
          <a:lstStyle>
            <a:lvl1pPr>
              <a:defRPr/>
            </a:lvl1pPr>
          </a:lstStyle>
          <a:p>
            <a:pPr>
              <a:defRPr/>
            </a:pPr>
            <a:fld id="{B7F6A978-691D-49FD-8594-D6BFC401E00F}" type="datetimeFigureOut">
              <a:rPr lang="en-US"/>
              <a:pPr>
                <a:defRPr/>
              </a:pPr>
              <a:t>10/20/2017</a:t>
            </a:fld>
            <a:endParaRPr lang="en-US"/>
          </a:p>
        </p:txBody>
      </p:sp>
      <p:sp>
        <p:nvSpPr>
          <p:cNvPr id="7" name="Footer Placeholder 5"/>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DC6E2EDC-ADCE-4219-AC96-0B09CF6E74D3}"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flipV="1">
            <a:off x="4572000" y="2200275"/>
            <a:ext cx="0" cy="4187825"/>
          </a:xfrm>
          <a:prstGeom prst="line">
            <a:avLst/>
          </a:prstGeom>
          <a:noFill/>
          <a:ln w="9525" cap="flat" cmpd="sng" algn="ctr">
            <a:solidFill>
              <a:schemeClr val="tx2"/>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Rectangle 11"/>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3" name="Rectangle 12"/>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Straight Connector 13"/>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5" name="Rectangle 14"/>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6" name="Oval 15"/>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Oval 16"/>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4" name="Content Placeholder 23"/>
          <p:cNvSpPr>
            <a:spLocks noGrp="1"/>
          </p:cNvSpPr>
          <p:nvPr>
            <p:ph sz="quarter" idx="2"/>
          </p:nvPr>
        </p:nvSpPr>
        <p:spPr>
          <a:xfrm>
            <a:off x="301752" y="2471383"/>
            <a:ext cx="4041648" cy="381840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6" name="Content Placeholder 25"/>
          <p:cNvSpPr>
            <a:spLocks noGrp="1"/>
          </p:cNvSpPr>
          <p:nvPr>
            <p:ph sz="quarter" idx="4"/>
          </p:nvPr>
        </p:nvSpPr>
        <p:spPr>
          <a:xfrm>
            <a:off x="4800600" y="2471383"/>
            <a:ext cx="4038600" cy="38221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3" name="Title 22"/>
          <p:cNvSpPr>
            <a:spLocks noGrp="1"/>
          </p:cNvSpPr>
          <p:nvPr>
            <p:ph type="title"/>
          </p:nvPr>
        </p:nvSpPr>
        <p:spPr/>
        <p:txBody>
          <a:bodyPr rtlCol="0"/>
          <a:lstStyle/>
          <a:p>
            <a:r>
              <a:rPr lang="en-US" smtClean="0"/>
              <a:t>Click to edit Master title style</a:t>
            </a:r>
            <a:endParaRPr lang="en-US"/>
          </a:p>
        </p:txBody>
      </p:sp>
      <p:sp>
        <p:nvSpPr>
          <p:cNvPr id="18" name="Date Placeholder 6"/>
          <p:cNvSpPr>
            <a:spLocks noGrp="1"/>
          </p:cNvSpPr>
          <p:nvPr>
            <p:ph type="dt" sz="half" idx="10"/>
          </p:nvPr>
        </p:nvSpPr>
        <p:spPr/>
        <p:txBody>
          <a:bodyPr/>
          <a:lstStyle>
            <a:lvl1pPr>
              <a:defRPr/>
            </a:lvl1pPr>
          </a:lstStyle>
          <a:p>
            <a:pPr>
              <a:defRPr/>
            </a:pPr>
            <a:fld id="{D5AFAAAB-1864-404F-8316-ECB27913C7DD}" type="datetimeFigureOut">
              <a:rPr lang="en-US"/>
              <a:pPr>
                <a:defRPr/>
              </a:pPr>
              <a:t>10/20/2017</a:t>
            </a:fld>
            <a:endParaRPr lang="en-US"/>
          </a:p>
        </p:txBody>
      </p:sp>
      <p:sp>
        <p:nvSpPr>
          <p:cNvPr id="19" name="Footer Placeholder 7"/>
          <p:cNvSpPr>
            <a:spLocks noGrp="1"/>
          </p:cNvSpPr>
          <p:nvPr>
            <p:ph type="ftr" sz="quarter" idx="11"/>
          </p:nvPr>
        </p:nvSpPr>
        <p:spPr>
          <a:xfrm>
            <a:off x="304800" y="6410325"/>
            <a:ext cx="3581400" cy="365125"/>
          </a:xfrm>
        </p:spPr>
        <p:txBody>
          <a:bodyPr/>
          <a:lstStyle>
            <a:lvl1pPr>
              <a:defRPr sz="1200">
                <a:solidFill>
                  <a:srgbClr val="FFFFFF"/>
                </a:solidFill>
              </a:defRPr>
            </a:lvl1pPr>
          </a:lstStyle>
          <a:p>
            <a:pPr>
              <a:defRPr/>
            </a:pPr>
            <a:endParaRPr lang="en-US"/>
          </a:p>
        </p:txBody>
      </p:sp>
      <p:sp>
        <p:nvSpPr>
          <p:cNvPr id="20" name="Slide Number Placeholder 8"/>
          <p:cNvSpPr>
            <a:spLocks noGrp="1"/>
          </p:cNvSpPr>
          <p:nvPr>
            <p:ph type="sldNum" sz="quarter" idx="12"/>
          </p:nvPr>
        </p:nvSpPr>
        <p:spPr>
          <a:xfrm>
            <a:off x="4343400" y="1042988"/>
            <a:ext cx="457200" cy="441325"/>
          </a:xfrm>
        </p:spPr>
        <p:txBody>
          <a:bodyPr/>
          <a:lstStyle>
            <a:lvl1pPr algn="ctr">
              <a:defRPr smtClean="0"/>
            </a:lvl1pPr>
          </a:lstStyle>
          <a:p>
            <a:pPr>
              <a:defRPr/>
            </a:pPr>
            <a:fld id="{32218E19-A4A3-4D80-8746-C7922BC74D44}"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1620107A-7D6D-4F73-B592-74C0A0378657}" type="datetimeFigureOut">
              <a:rPr lang="en-US"/>
              <a:pPr>
                <a:defRPr/>
              </a:pPr>
              <a:t>10/20/2017</a:t>
            </a:fld>
            <a:endParaRPr lang="en-US"/>
          </a:p>
        </p:txBody>
      </p:sp>
      <p:sp>
        <p:nvSpPr>
          <p:cNvPr id="4" name="Footer Placeholder 3"/>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5" name="Slide Number Placeholder 4"/>
          <p:cNvSpPr>
            <a:spLocks noGrp="1"/>
          </p:cNvSpPr>
          <p:nvPr>
            <p:ph type="sldNum" sz="quarter" idx="12"/>
          </p:nvPr>
        </p:nvSpPr>
        <p:spPr>
          <a:xfrm>
            <a:off x="4343400" y="1036638"/>
            <a:ext cx="457200" cy="441325"/>
          </a:xfrm>
        </p:spPr>
        <p:txBody>
          <a:bodyPr/>
          <a:lstStyle>
            <a:lvl1pPr>
              <a:defRPr/>
            </a:lvl1pPr>
          </a:lstStyle>
          <a:p>
            <a:pPr>
              <a:defRPr/>
            </a:pPr>
            <a:fld id="{0D1C482D-2216-4597-8DA8-449A3868205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3" name="Rectangle 2"/>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4" name="Rectangle 3"/>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8" name="Date Placeholder 1"/>
          <p:cNvSpPr>
            <a:spLocks noGrp="1"/>
          </p:cNvSpPr>
          <p:nvPr>
            <p:ph type="dt" sz="half" idx="10"/>
          </p:nvPr>
        </p:nvSpPr>
        <p:spPr/>
        <p:txBody>
          <a:bodyPr/>
          <a:lstStyle>
            <a:lvl1pPr>
              <a:defRPr/>
            </a:lvl1pPr>
          </a:lstStyle>
          <a:p>
            <a:pPr>
              <a:defRPr/>
            </a:pPr>
            <a:fld id="{A57D7B36-F1EC-4DED-8F48-D81B314653A3}" type="datetimeFigureOut">
              <a:rPr lang="en-US"/>
              <a:pPr>
                <a:defRPr/>
              </a:pPr>
              <a:t>10/20/2017</a:t>
            </a:fld>
            <a:endParaRPr lang="en-US"/>
          </a:p>
        </p:txBody>
      </p:sp>
      <p:sp>
        <p:nvSpPr>
          <p:cNvPr id="9" name="Footer Placeholder 2"/>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10" name="Slide Number Placeholder 3"/>
          <p:cNvSpPr>
            <a:spLocks noGrp="1"/>
          </p:cNvSpPr>
          <p:nvPr>
            <p:ph type="sldNum" sz="quarter" idx="12"/>
          </p:nvPr>
        </p:nvSpPr>
        <p:spPr>
          <a:xfrm>
            <a:off x="4267200" y="6324600"/>
            <a:ext cx="609600" cy="441325"/>
          </a:xfrm>
        </p:spPr>
        <p:txBody>
          <a:bodyPr/>
          <a:lstStyle>
            <a:lvl1pPr>
              <a:defRPr smtClean="0">
                <a:solidFill>
                  <a:srgbClr val="FFFFFF"/>
                </a:solidFill>
              </a:defRPr>
            </a:lvl1pPr>
          </a:lstStyle>
          <a:p>
            <a:pPr>
              <a:defRPr/>
            </a:pPr>
            <a:fld id="{971EE94D-A005-4F2D-9687-947846DE6BE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19063"/>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0" name="Rectangle 9"/>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10"/>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2" name="Straight Connector 11"/>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20" name="Content Placeholder 19"/>
          <p:cNvSpPr>
            <a:spLocks noGrp="1"/>
          </p:cNvSpPr>
          <p:nvPr>
            <p:ph sz="quarter" idx="1"/>
          </p:nvPr>
        </p:nvSpPr>
        <p:spPr>
          <a:xfrm>
            <a:off x="3124200" y="685800"/>
            <a:ext cx="5638800" cy="5410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Slide Number Placeholder 6"/>
          <p:cNvSpPr>
            <a:spLocks noGrp="1"/>
          </p:cNvSpPr>
          <p:nvPr>
            <p:ph type="sldNum" sz="quarter" idx="10"/>
          </p:nvPr>
        </p:nvSpPr>
        <p:spPr>
          <a:xfrm>
            <a:off x="1371600" y="312738"/>
            <a:ext cx="457200" cy="441325"/>
          </a:xfrm>
        </p:spPr>
        <p:txBody>
          <a:bodyPr/>
          <a:lstStyle>
            <a:lvl1pPr>
              <a:defRPr smtClean="0">
                <a:solidFill>
                  <a:schemeClr val="accent3">
                    <a:shade val="75000"/>
                  </a:schemeClr>
                </a:solidFill>
              </a:defRPr>
            </a:lvl1pPr>
          </a:lstStyle>
          <a:p>
            <a:pPr>
              <a:defRPr/>
            </a:pPr>
            <a:fld id="{6AA5B038-D820-4955-9CA7-590781E351C6}" type="slidenum">
              <a:rPr lang="en-US"/>
              <a:pPr>
                <a:defRPr/>
              </a:pPr>
              <a:t>‹#›</a:t>
            </a:fld>
            <a:endParaRPr lang="en-US"/>
          </a:p>
        </p:txBody>
      </p:sp>
      <p:sp>
        <p:nvSpPr>
          <p:cNvPr id="17" name="Date Placeholder 4"/>
          <p:cNvSpPr>
            <a:spLocks noGrp="1"/>
          </p:cNvSpPr>
          <p:nvPr>
            <p:ph type="dt" sz="half" idx="11"/>
          </p:nvPr>
        </p:nvSpPr>
        <p:spPr/>
        <p:txBody>
          <a:bodyPr/>
          <a:lstStyle>
            <a:lvl1pPr>
              <a:defRPr/>
            </a:lvl1pPr>
          </a:lstStyle>
          <a:p>
            <a:pPr>
              <a:defRPr/>
            </a:pPr>
            <a:fld id="{B5EB3EB4-8F67-4C33-91C8-79051C440DD6}" type="datetimeFigureOut">
              <a:rPr lang="en-US"/>
              <a:pPr>
                <a:defRPr/>
              </a:pPr>
              <a:t>10/20/2017</a:t>
            </a:fld>
            <a:endParaRPr lang="en-US"/>
          </a:p>
        </p:txBody>
      </p:sp>
      <p:sp>
        <p:nvSpPr>
          <p:cNvPr id="18" name="Footer Placeholder 5"/>
          <p:cNvSpPr>
            <a:spLocks noGrp="1"/>
          </p:cNvSpPr>
          <p:nvPr>
            <p:ph type="ftr" sz="quarter" idx="12"/>
          </p:nvPr>
        </p:nvSpPr>
        <p:spPr>
          <a:xfrm>
            <a:off x="301625" y="6410325"/>
            <a:ext cx="3382963" cy="366713"/>
          </a:xfrm>
        </p:spPr>
        <p:txBody>
          <a:bodyPr/>
          <a:lstStyle>
            <a:lvl1pPr>
              <a:defRPr sz="1200">
                <a:solidFill>
                  <a:srgbClr val="FFFFFF"/>
                </a:solidFill>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Rectangle 9"/>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Rectangle 10"/>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Rectangle 11"/>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3" name="Oval 12"/>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4"/>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16" name="Slide Number Placeholder 6"/>
          <p:cNvSpPr>
            <a:spLocks noGrp="1"/>
          </p:cNvSpPr>
          <p:nvPr>
            <p:ph type="sldNum" sz="quarter" idx="10"/>
          </p:nvPr>
        </p:nvSpPr>
        <p:spPr>
          <a:xfrm>
            <a:off x="1371600" y="312738"/>
            <a:ext cx="457200" cy="441325"/>
          </a:xfrm>
        </p:spPr>
        <p:txBody>
          <a:bodyPr/>
          <a:lstStyle>
            <a:lvl1pPr>
              <a:defRPr/>
            </a:lvl1pPr>
          </a:lstStyle>
          <a:p>
            <a:pPr>
              <a:defRPr/>
            </a:pPr>
            <a:fld id="{274CD65F-8E20-4921-8734-9617021EFB23}" type="slidenum">
              <a:rPr lang="en-US"/>
              <a:pPr>
                <a:defRPr/>
              </a:pPr>
              <a:t>‹#›</a:t>
            </a:fld>
            <a:endParaRPr lang="en-US" dirty="0"/>
          </a:p>
        </p:txBody>
      </p:sp>
      <p:sp>
        <p:nvSpPr>
          <p:cNvPr id="17" name="Date Placeholder 4"/>
          <p:cNvSpPr>
            <a:spLocks noGrp="1"/>
          </p:cNvSpPr>
          <p:nvPr>
            <p:ph type="dt" sz="half" idx="11"/>
          </p:nvPr>
        </p:nvSpPr>
        <p:spPr>
          <a:xfrm>
            <a:off x="5788025" y="6405563"/>
            <a:ext cx="3044825" cy="365125"/>
          </a:xfrm>
        </p:spPr>
        <p:txBody>
          <a:bodyPr/>
          <a:lstStyle>
            <a:lvl1pPr>
              <a:defRPr/>
            </a:lvl1pPr>
          </a:lstStyle>
          <a:p>
            <a:pPr>
              <a:defRPr/>
            </a:pPr>
            <a:fld id="{E9B52C59-5C50-4613-9433-89FE6A7E9067}" type="datetimeFigureOut">
              <a:rPr lang="en-US"/>
              <a:pPr>
                <a:defRPr/>
              </a:pPr>
              <a:t>10/20/2017</a:t>
            </a:fld>
            <a:endParaRPr lang="en-US"/>
          </a:p>
        </p:txBody>
      </p:sp>
      <p:sp>
        <p:nvSpPr>
          <p:cNvPr id="18" name="Footer Placeholder 5"/>
          <p:cNvSpPr>
            <a:spLocks noGrp="1"/>
          </p:cNvSpPr>
          <p:nvPr>
            <p:ph type="ftr" sz="quarter" idx="12"/>
          </p:nvPr>
        </p:nvSpPr>
        <p:spPr>
          <a:xfrm>
            <a:off x="301625" y="6410325"/>
            <a:ext cx="3584575" cy="366713"/>
          </a:xfrm>
        </p:spPr>
        <p:txBody>
          <a:bodyPr/>
          <a:lstStyle>
            <a:lvl1pPr>
              <a:defRPr sz="1200">
                <a:solidFill>
                  <a:srgbClr val="FFFFFF"/>
                </a:solidFill>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A543BB3-C53C-41C7-87E7-558353EAD116}" type="datetimeFigureOut">
              <a:rPr lang="en-US"/>
              <a:pPr>
                <a:defRPr/>
              </a:pPr>
              <a:t>10/20/2017</a:t>
            </a:fld>
            <a:endParaRPr lang="en-US"/>
          </a:p>
        </p:txBody>
      </p:sp>
      <p:sp>
        <p:nvSpPr>
          <p:cNvPr id="5" name="Footer Placeholder 4"/>
          <p:cNvSpPr>
            <a:spLocks noGrp="1"/>
          </p:cNvSpPr>
          <p:nvPr>
            <p:ph type="ftr" sz="quarter" idx="11"/>
          </p:nvPr>
        </p:nvSpPr>
        <p:spPr/>
        <p:txBody>
          <a:bodyPr/>
          <a:lstStyle>
            <a:lvl1pPr>
              <a:defRPr sz="1200">
                <a:solidFill>
                  <a:srgbClr val="FFFFFF"/>
                </a:solidFill>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923507-1602-4F61-BBCE-B904AF8D0DC5}"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5" name="Rectangle 4"/>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6" name="Rectangle 5"/>
          <p:cNvSpPr>
            <a:spLocks noChangeArrowheads="1"/>
          </p:cNvSpPr>
          <p:nvPr/>
        </p:nvSpPr>
        <p:spPr bwMode="white">
          <a:xfrm>
            <a:off x="0" y="0"/>
            <a:ext cx="9144000" cy="15557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7" name="Rectangle 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8" name="Rectangle 7"/>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1" name="Oval 10"/>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Oval 11"/>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Vertical Title 1"/>
          <p:cNvSpPr>
            <a:spLocks noGrp="1"/>
          </p:cNvSpPr>
          <p:nvPr>
            <p:ph type="title" orient="vert"/>
          </p:nvPr>
        </p:nvSpPr>
        <p:spPr>
          <a:xfrm>
            <a:off x="7391400" y="304801"/>
            <a:ext cx="1447800" cy="5851525"/>
          </a:xfrm>
        </p:spPr>
        <p:txBody>
          <a:bodyPr vert="eaVert"/>
          <a:lstStyle/>
          <a:p>
            <a:r>
              <a:rPr lang="en-US" smtClean="0"/>
              <a:t>Click to edit Master title style</a:t>
            </a:r>
            <a:endParaRPr lang="en-US"/>
          </a:p>
        </p:txBody>
      </p:sp>
      <p:sp>
        <p:nvSpPr>
          <p:cNvPr id="13" name="Slide Number Placeholder 5"/>
          <p:cNvSpPr>
            <a:spLocks noGrp="1"/>
          </p:cNvSpPr>
          <p:nvPr>
            <p:ph type="sldNum" sz="quarter" idx="10"/>
          </p:nvPr>
        </p:nvSpPr>
        <p:spPr>
          <a:xfrm>
            <a:off x="6915150" y="3009900"/>
            <a:ext cx="457200" cy="441325"/>
          </a:xfrm>
        </p:spPr>
        <p:txBody>
          <a:bodyPr/>
          <a:lstStyle>
            <a:lvl1pPr>
              <a:defRPr/>
            </a:lvl1pPr>
          </a:lstStyle>
          <a:p>
            <a:pPr>
              <a:defRPr/>
            </a:pPr>
            <a:fld id="{37D86B4B-B807-494D-A054-1B4DC501A427}" type="slidenum">
              <a:rPr lang="en-US"/>
              <a:pPr>
                <a:defRPr/>
              </a:pPr>
              <a:t>‹#›</a:t>
            </a:fld>
            <a:endParaRPr lang="en-US"/>
          </a:p>
        </p:txBody>
      </p:sp>
      <p:sp>
        <p:nvSpPr>
          <p:cNvPr id="14" name="Date Placeholder 3"/>
          <p:cNvSpPr>
            <a:spLocks noGrp="1"/>
          </p:cNvSpPr>
          <p:nvPr>
            <p:ph type="dt" sz="half" idx="11"/>
          </p:nvPr>
        </p:nvSpPr>
        <p:spPr/>
        <p:txBody>
          <a:bodyPr/>
          <a:lstStyle>
            <a:lvl1pPr>
              <a:defRPr/>
            </a:lvl1pPr>
          </a:lstStyle>
          <a:p>
            <a:pPr>
              <a:defRPr/>
            </a:pPr>
            <a:fld id="{4314EA67-BA0D-4DE7-9345-9EE557E7F159}" type="datetimeFigureOut">
              <a:rPr lang="en-US"/>
              <a:pPr>
                <a:defRPr/>
              </a:pPr>
              <a:t>10/20/2017</a:t>
            </a:fld>
            <a:endParaRPr lang="en-US"/>
          </a:p>
        </p:txBody>
      </p:sp>
      <p:sp>
        <p:nvSpPr>
          <p:cNvPr id="15" name="Footer Placeholder 4"/>
          <p:cNvSpPr>
            <a:spLocks noGrp="1"/>
          </p:cNvSpPr>
          <p:nvPr>
            <p:ph type="ftr" sz="quarter" idx="12"/>
          </p:nvPr>
        </p:nvSpPr>
        <p:spPr/>
        <p:txBody>
          <a:bodyPr/>
          <a:lstStyle>
            <a:lvl1pPr>
              <a:defRPr sz="1200">
                <a:solidFill>
                  <a:srgbClr val="FFFFFF"/>
                </a:solidFill>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6" name="Rectangle 15"/>
          <p:cNvSpPr>
            <a:spLocks noChangeArrowheads="1"/>
          </p:cNvSpPr>
          <p:nvPr/>
        </p:nvSpPr>
        <p:spPr bwMode="white">
          <a:xfrm>
            <a:off x="0" y="0"/>
            <a:ext cx="9144000" cy="1393825"/>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9" name="Rectangle 8"/>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4" name="Date Placeholder 13"/>
          <p:cNvSpPr>
            <a:spLocks noGrp="1"/>
          </p:cNvSpPr>
          <p:nvPr>
            <p:ph type="dt" sz="half" idx="2"/>
          </p:nvPr>
        </p:nvSpPr>
        <p:spPr>
          <a:xfrm>
            <a:off x="5791200" y="6405563"/>
            <a:ext cx="3044825" cy="365125"/>
          </a:xfrm>
          <a:prstGeom prst="rect">
            <a:avLst/>
          </a:prstGeom>
        </p:spPr>
        <p:txBody>
          <a:bodyPr vert="horz"/>
          <a:lstStyle>
            <a:lvl1pPr algn="r" eaLnBrk="1" fontAlgn="auto" latinLnBrk="0" hangingPunct="1">
              <a:spcBef>
                <a:spcPts val="0"/>
              </a:spcBef>
              <a:spcAft>
                <a:spcPts val="0"/>
              </a:spcAft>
              <a:defRPr kumimoji="0" sz="1400" smtClean="0">
                <a:solidFill>
                  <a:srgbClr val="FFFFFF"/>
                </a:solidFill>
                <a:latin typeface="+mn-lt"/>
                <a:cs typeface="+mn-cs"/>
              </a:defRPr>
            </a:lvl1pPr>
          </a:lstStyle>
          <a:p>
            <a:pPr>
              <a:defRPr/>
            </a:pPr>
            <a:fld id="{678CD1B0-5593-468E-8ECA-BFDED25CD9CB}" type="datetimeFigureOut">
              <a:rPr lang="en-US"/>
              <a:pPr>
                <a:defRPr/>
              </a:pPr>
              <a:t>10/20/2017</a:t>
            </a:fld>
            <a:endParaRPr lang="en-US" dirty="0">
              <a:solidFill>
                <a:schemeClr val="tx2"/>
              </a:solidFill>
            </a:endParaRPr>
          </a:p>
        </p:txBody>
      </p:sp>
      <p:sp>
        <p:nvSpPr>
          <p:cNvPr id="3" name="Footer Placeholder 2"/>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400" dirty="0">
                <a:solidFill>
                  <a:schemeClr val="tx2"/>
                </a:solidFill>
                <a:latin typeface="+mn-lt"/>
                <a:cs typeface="+mn-cs"/>
              </a:defRPr>
            </a:lvl1pPr>
          </a:lstStyle>
          <a:p>
            <a:pPr>
              <a:defRPr/>
            </a:pPr>
            <a:endParaRPr lang="en-US"/>
          </a:p>
        </p:txBody>
      </p:sp>
      <p:sp>
        <p:nvSpPr>
          <p:cNvPr id="8" name="Rectangle 7"/>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lang="en-US" dirty="0">
              <a:latin typeface="+mn-lt"/>
              <a:cs typeface="+mn-cs"/>
            </a:endParaRPr>
          </a:p>
        </p:txBody>
      </p:sp>
      <p:sp>
        <p:nvSpPr>
          <p:cNvPr id="10" name="Straight Connector 9"/>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lang="en-US">
              <a:latin typeface="+mn-lt"/>
              <a:cs typeface="+mn-cs"/>
            </a:endParaRPr>
          </a:p>
        </p:txBody>
      </p:sp>
      <p:sp>
        <p:nvSpPr>
          <p:cNvPr id="12" name="Oval 11"/>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Oval 14"/>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Slide Number Placeholder 22"/>
          <p:cNvSpPr>
            <a:spLocks noGrp="1"/>
          </p:cNvSpPr>
          <p:nvPr>
            <p:ph type="sldNum" sz="quarter" idx="4"/>
          </p:nvPr>
        </p:nvSpPr>
        <p:spPr>
          <a:xfrm>
            <a:off x="4343400" y="1039813"/>
            <a:ext cx="457200" cy="441325"/>
          </a:xfrm>
          <a:prstGeom prst="rect">
            <a:avLst/>
          </a:prstGeom>
        </p:spPr>
        <p:txBody>
          <a:bodyPr vert="horz" lIns="45720" rIns="45720" anchor="ctr">
            <a:normAutofit/>
          </a:bodyPr>
          <a:lstStyle>
            <a:lvl1pPr algn="ctr" eaLnBrk="1" fontAlgn="auto" latinLnBrk="0" hangingPunct="1">
              <a:spcBef>
                <a:spcPts val="0"/>
              </a:spcBef>
              <a:spcAft>
                <a:spcPts val="0"/>
              </a:spcAft>
              <a:defRPr kumimoji="0" sz="1600" smtClean="0">
                <a:solidFill>
                  <a:schemeClr val="accent3">
                    <a:shade val="75000"/>
                  </a:schemeClr>
                </a:solidFill>
                <a:latin typeface="+mn-lt"/>
                <a:cs typeface="+mn-cs"/>
              </a:defRPr>
            </a:lvl1pPr>
          </a:lstStyle>
          <a:p>
            <a:pPr>
              <a:defRPr/>
            </a:pPr>
            <a:fld id="{8A430840-C987-4F20-9A58-77D0F3BD1D99}" type="slidenum">
              <a:rPr lang="en-US"/>
              <a:pPr>
                <a:defRPr/>
              </a:pPr>
              <a:t>‹#›</a:t>
            </a:fld>
            <a:endParaRPr lang="en-US" sz="1400" dirty="0">
              <a:solidFill>
                <a:srgbClr val="FFFFFF"/>
              </a:solidFill>
              <a:latin typeface="+mj-lt"/>
              <a:ea typeface="+mj-ea"/>
              <a:cs typeface="+mj-cs"/>
            </a:endParaRPr>
          </a:p>
        </p:txBody>
      </p:sp>
      <p:sp>
        <p:nvSpPr>
          <p:cNvPr id="1038" name="Title Placeholder 21"/>
          <p:cNvSpPr>
            <a:spLocks noGrp="1"/>
          </p:cNvSpPr>
          <p:nvPr>
            <p:ph type="title"/>
          </p:nvPr>
        </p:nvSpPr>
        <p:spPr bwMode="auto">
          <a:xfrm>
            <a:off x="301625" y="228600"/>
            <a:ext cx="8534400" cy="758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9" name="Text Placeholder 12"/>
          <p:cNvSpPr>
            <a:spLocks noGrp="1"/>
          </p:cNvSpPr>
          <p:nvPr>
            <p:ph type="body" idx="1"/>
          </p:nvPr>
        </p:nvSpPr>
        <p:spPr bwMode="auto">
          <a:xfrm>
            <a:off x="301625" y="1524000"/>
            <a:ext cx="8534400" cy="45989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Lst>
  <p:txStyles>
    <p:titleStyle>
      <a:lvl1pPr algn="ctr" rtl="0" fontAlgn="base">
        <a:spcBef>
          <a:spcPct val="0"/>
        </a:spcBef>
        <a:spcAft>
          <a:spcPct val="0"/>
        </a:spcAft>
        <a:defRPr sz="3300" kern="1200">
          <a:solidFill>
            <a:srgbClr val="CBA523"/>
          </a:solidFill>
          <a:latin typeface="+mj-lt"/>
          <a:ea typeface="+mj-ea"/>
          <a:cs typeface="+mj-cs"/>
        </a:defRPr>
      </a:lvl1pPr>
      <a:lvl2pPr algn="ctr" rtl="0" fontAlgn="base">
        <a:spcBef>
          <a:spcPct val="0"/>
        </a:spcBef>
        <a:spcAft>
          <a:spcPct val="0"/>
        </a:spcAft>
        <a:defRPr sz="3300">
          <a:solidFill>
            <a:srgbClr val="CBA523"/>
          </a:solidFill>
          <a:latin typeface="Constantia" pitchFamily="18" charset="0"/>
        </a:defRPr>
      </a:lvl2pPr>
      <a:lvl3pPr algn="ctr" rtl="0" fontAlgn="base">
        <a:spcBef>
          <a:spcPct val="0"/>
        </a:spcBef>
        <a:spcAft>
          <a:spcPct val="0"/>
        </a:spcAft>
        <a:defRPr sz="3300">
          <a:solidFill>
            <a:srgbClr val="CBA523"/>
          </a:solidFill>
          <a:latin typeface="Constantia" pitchFamily="18" charset="0"/>
        </a:defRPr>
      </a:lvl3pPr>
      <a:lvl4pPr algn="ctr" rtl="0" fontAlgn="base">
        <a:spcBef>
          <a:spcPct val="0"/>
        </a:spcBef>
        <a:spcAft>
          <a:spcPct val="0"/>
        </a:spcAft>
        <a:defRPr sz="3300">
          <a:solidFill>
            <a:srgbClr val="CBA523"/>
          </a:solidFill>
          <a:latin typeface="Constantia" pitchFamily="18" charset="0"/>
        </a:defRPr>
      </a:lvl4pPr>
      <a:lvl5pPr algn="ctr" rtl="0" fontAlgn="base">
        <a:spcBef>
          <a:spcPct val="0"/>
        </a:spcBef>
        <a:spcAft>
          <a:spcPct val="0"/>
        </a:spcAft>
        <a:defRPr sz="3300">
          <a:solidFill>
            <a:srgbClr val="CBA523"/>
          </a:solidFill>
          <a:latin typeface="Constantia" pitchFamily="18" charset="0"/>
        </a:defRPr>
      </a:lvl5pPr>
      <a:lvl6pPr marL="457200" algn="ctr" rtl="0" fontAlgn="base">
        <a:spcBef>
          <a:spcPct val="0"/>
        </a:spcBef>
        <a:spcAft>
          <a:spcPct val="0"/>
        </a:spcAft>
        <a:defRPr sz="3300">
          <a:solidFill>
            <a:srgbClr val="CBA523"/>
          </a:solidFill>
          <a:latin typeface="Constantia" pitchFamily="18" charset="0"/>
        </a:defRPr>
      </a:lvl6pPr>
      <a:lvl7pPr marL="914400" algn="ctr" rtl="0" fontAlgn="base">
        <a:spcBef>
          <a:spcPct val="0"/>
        </a:spcBef>
        <a:spcAft>
          <a:spcPct val="0"/>
        </a:spcAft>
        <a:defRPr sz="3300">
          <a:solidFill>
            <a:srgbClr val="CBA523"/>
          </a:solidFill>
          <a:latin typeface="Constantia" pitchFamily="18" charset="0"/>
        </a:defRPr>
      </a:lvl7pPr>
      <a:lvl8pPr marL="1371600" algn="ctr" rtl="0" fontAlgn="base">
        <a:spcBef>
          <a:spcPct val="0"/>
        </a:spcBef>
        <a:spcAft>
          <a:spcPct val="0"/>
        </a:spcAft>
        <a:defRPr sz="3300">
          <a:solidFill>
            <a:srgbClr val="CBA523"/>
          </a:solidFill>
          <a:latin typeface="Constantia" pitchFamily="18" charset="0"/>
        </a:defRPr>
      </a:lvl8pPr>
      <a:lvl9pPr marL="1828800" algn="ctr" rtl="0" fontAlgn="base">
        <a:spcBef>
          <a:spcPct val="0"/>
        </a:spcBef>
        <a:spcAft>
          <a:spcPct val="0"/>
        </a:spcAft>
        <a:defRPr sz="3300">
          <a:solidFill>
            <a:srgbClr val="CBA523"/>
          </a:solidFill>
          <a:latin typeface="Constantia" pitchFamily="18" charset="0"/>
        </a:defRPr>
      </a:lvl9pPr>
    </p:titleStyle>
    <p:bodyStyle>
      <a:lvl1pPr marL="273050" indent="-273050" algn="l" rtl="0" fontAlgn="base">
        <a:spcBef>
          <a:spcPct val="20000"/>
        </a:spcBef>
        <a:spcAft>
          <a:spcPct val="0"/>
        </a:spcAft>
        <a:buClr>
          <a:schemeClr val="accent1"/>
        </a:buClr>
        <a:buSzPct val="85000"/>
        <a:buFont typeface="Wingdings 2" pitchFamily="18" charset="2"/>
        <a:buChar char=""/>
        <a:defRPr sz="2700" kern="1200">
          <a:solidFill>
            <a:schemeClr val="tx1"/>
          </a:solidFill>
          <a:latin typeface="+mn-lt"/>
          <a:ea typeface="+mn-ea"/>
          <a:cs typeface="+mn-cs"/>
        </a:defRPr>
      </a:lvl1pPr>
      <a:lvl2pPr marL="547688" indent="-273050" algn="l" rtl="0" fontAlgn="base">
        <a:spcBef>
          <a:spcPct val="20000"/>
        </a:spcBef>
        <a:spcAft>
          <a:spcPct val="0"/>
        </a:spcAft>
        <a:buClr>
          <a:schemeClr val="accent2"/>
        </a:buClr>
        <a:buSzPct val="70000"/>
        <a:buFont typeface="Wingdings" pitchFamily="2" charset="2"/>
        <a:buChar char=""/>
        <a:defRPr sz="2200" kern="1200">
          <a:solidFill>
            <a:schemeClr val="tx2"/>
          </a:solidFill>
          <a:latin typeface="+mn-lt"/>
          <a:ea typeface="+mn-ea"/>
          <a:cs typeface="+mn-cs"/>
        </a:defRPr>
      </a:lvl2pPr>
      <a:lvl3pPr marL="822325" indent="-228600" algn="l" rtl="0" fontAlgn="base">
        <a:spcBef>
          <a:spcPct val="20000"/>
        </a:spcBef>
        <a:spcAft>
          <a:spcPct val="0"/>
        </a:spcAft>
        <a:buClr>
          <a:srgbClr val="E7BC29"/>
        </a:buClr>
        <a:buSzPct val="75000"/>
        <a:buFont typeface="Wingdings 2" pitchFamily="18" charset="2"/>
        <a:buChar char=""/>
        <a:defRPr sz="2000" kern="1200">
          <a:solidFill>
            <a:schemeClr val="tx1"/>
          </a:solidFill>
          <a:latin typeface="+mn-lt"/>
          <a:ea typeface="+mn-ea"/>
          <a:cs typeface="+mn-cs"/>
        </a:defRPr>
      </a:lvl3pPr>
      <a:lvl4pPr marL="1096963" indent="-228600" algn="l" rtl="0" fontAlgn="base">
        <a:spcBef>
          <a:spcPct val="20000"/>
        </a:spcBef>
        <a:spcAft>
          <a:spcPct val="0"/>
        </a:spcAft>
        <a:buClr>
          <a:srgbClr val="D092A7"/>
        </a:buClr>
        <a:buSzPct val="70000"/>
        <a:buFont typeface="Wingdings" pitchFamily="2" charset="2"/>
        <a:buChar char=""/>
        <a:defRPr sz="2000" kern="1200">
          <a:solidFill>
            <a:schemeClr val="tx2"/>
          </a:solidFill>
          <a:latin typeface="+mn-lt"/>
          <a:ea typeface="+mn-ea"/>
          <a:cs typeface="+mn-cs"/>
        </a:defRPr>
      </a:lvl4pPr>
      <a:lvl5pPr marL="1371600" indent="-228600" algn="l" rtl="0" fontAlgn="base">
        <a:spcBef>
          <a:spcPct val="20000"/>
        </a:spcBef>
        <a:spcAft>
          <a:spcPct val="0"/>
        </a:spcAft>
        <a:buClr>
          <a:srgbClr val="9C85C0"/>
        </a:buClr>
        <a:buChar char="•"/>
        <a:defRPr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visual.ly/community/infographic/technology/free-libre-open-source-software"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angeinitc.wordpress.com/" TargetMode="External"/><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janelia-flyem.github.io/licenses.html" TargetMode="External"/><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openxmlformats.org/officeDocument/2006/relationships/hyperlink" Target="http://www.apache.org/foundation/license-faq.html" TargetMode="Externa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hyperlink" Target="http://opensource.apple.com/source/pcre/pcre-7/pcre/cmake/COPYING-CMAKE-SCRIPTS"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commons.wikimedia.org/wiki/File:Quick-guide-gplv3-compatibility.sv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diagramLayout" Target="../diagrams/layout3.xml"/><Relationship Id="rId7" Type="http://schemas.openxmlformats.org/officeDocument/2006/relationships/diagramLayout" Target="../diagrams/layout4.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openxmlformats.org/officeDocument/2006/relationships/diagramData" Target="../diagrams/data4.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diagramColors" Target="../diagrams/colors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hyperlink" Target="https://github.com/openlayers/openlayers" TargetMode="Externa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hyperlink" Target="https://www.blender.org/about/license/" TargetMode="Externa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blackducksoftware.com/top-open-source-licenses" TargetMode="Externa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sourceforge.net/p/mingw/mingw-org-wsl/ci/legacy/tree/mingwrt/mingwex/gettimeofday.c" TargetMode="Externa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hyperlink" Target="https://www.capterra.com/license-management-software/"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2.xml.rels><?xml version="1.0" encoding="UTF-8" standalone="yes"?>
<Relationships xmlns="http://schemas.openxmlformats.org/package/2006/relationships"><Relationship Id="rId8" Type="http://schemas.openxmlformats.org/officeDocument/2006/relationships/hyperlink" Target="https://www.gnu.org/licenses/license-list.html" TargetMode="External"/><Relationship Id="rId3" Type="http://schemas.openxmlformats.org/officeDocument/2006/relationships/hyperlink" Target="https://en.wikipedia.org/wiki/Comparison_of_free_and_open-source_software_licenses" TargetMode="External"/><Relationship Id="rId7" Type="http://schemas.openxmlformats.org/officeDocument/2006/relationships/hyperlink" Target="https://spdx.org/licenses/" TargetMode="External"/><Relationship Id="rId2" Type="http://schemas.openxmlformats.org/officeDocument/2006/relationships/hyperlink" Target="https://opensource.org/docs/osd" TargetMode="External"/><Relationship Id="rId1" Type="http://schemas.openxmlformats.org/officeDocument/2006/relationships/slideLayout" Target="../slideLayouts/slideLayout8.xml"/><Relationship Id="rId6" Type="http://schemas.openxmlformats.org/officeDocument/2006/relationships/hyperlink" Target="https://en.wikibooks.org/wiki/FOSS_Licensing/How_to_Make_the_Source_Free_or_Open" TargetMode="External"/><Relationship Id="rId5" Type="http://schemas.openxmlformats.org/officeDocument/2006/relationships/hyperlink" Target="https://tldrlegal.com/" TargetMode="External"/><Relationship Id="rId4" Type="http://schemas.openxmlformats.org/officeDocument/2006/relationships/hyperlink" Target="https://enterprise.dejacode.com/license_library/"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commons.wikimedia.org/wiki/File:Quick-guide-gplv3-compatibility.svg" TargetMode="External"/><Relationship Id="rId3" Type="http://schemas.openxmlformats.org/officeDocument/2006/relationships/hyperlink" Target="https://ro.wikipedia.org/wiki/Proprietate_intelectual%C4%83" TargetMode="External"/><Relationship Id="rId7" Type="http://schemas.openxmlformats.org/officeDocument/2006/relationships/hyperlink" Target="http://janelia-flyem.github.io/licenses.html" TargetMode="External"/><Relationship Id="rId12" Type="http://schemas.openxmlformats.org/officeDocument/2006/relationships/hyperlink" Target="https://angeinitc.wordpress.com/" TargetMode="External"/><Relationship Id="rId2" Type="http://schemas.openxmlformats.org/officeDocument/2006/relationships/hyperlink" Target="https://is.muni.cz/th/324820/fi_m/fithesis.pdf" TargetMode="External"/><Relationship Id="rId1" Type="http://schemas.openxmlformats.org/officeDocument/2006/relationships/slideLayout" Target="../slideLayouts/slideLayout8.xml"/><Relationship Id="rId6" Type="http://schemas.openxmlformats.org/officeDocument/2006/relationships/hyperlink" Target="https://www.apache.org/" TargetMode="External"/><Relationship Id="rId11" Type="http://schemas.openxmlformats.org/officeDocument/2006/relationships/hyperlink" Target="https://www.blackducksoftware.com/top-open-source-licenses" TargetMode="External"/><Relationship Id="rId5" Type="http://schemas.openxmlformats.org/officeDocument/2006/relationships/hyperlink" Target="https://www.capterra.com/license-management-software/" TargetMode="External"/><Relationship Id="rId10" Type="http://schemas.openxmlformats.org/officeDocument/2006/relationships/hyperlink" Target="https://github.com/openlayers/openlayers" TargetMode="External"/><Relationship Id="rId4" Type="http://schemas.openxmlformats.org/officeDocument/2006/relationships/hyperlink" Target="http://www.rosenlaw.com/oslbook.htm" TargetMode="External"/><Relationship Id="rId9" Type="http://schemas.openxmlformats.org/officeDocument/2006/relationships/hyperlink" Target="https://www.blender.org/about/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4" name="Picture 3" descr="open-source-software.png"/>
          <p:cNvPicPr>
            <a:picLocks noChangeAspect="1"/>
          </p:cNvPicPr>
          <p:nvPr/>
        </p:nvPicPr>
        <p:blipFill>
          <a:blip r:embed="rId2">
            <a:duotone>
              <a:schemeClr val="accent3">
                <a:shade val="45000"/>
                <a:satMod val="135000"/>
              </a:schemeClr>
              <a:prstClr val="white"/>
            </a:duotone>
          </a:blip>
          <a:stretch>
            <a:fillRect/>
          </a:stretch>
        </p:blipFill>
        <p:spPr>
          <a:xfrm>
            <a:off x="304800" y="1524000"/>
            <a:ext cx="6096000" cy="3209925"/>
          </a:xfrm>
          <a:prstGeom prst="rect">
            <a:avLst/>
          </a:prstGeom>
          <a:blipFill dpi="0" rotWithShape="1">
            <a:blip r:embed="rId3">
              <a:alphaModFix amt="41000"/>
              <a:duotone>
                <a:schemeClr val="accent3">
                  <a:shade val="45000"/>
                  <a:satMod val="135000"/>
                </a:schemeClr>
                <a:prstClr val="white"/>
              </a:duotone>
            </a:blip>
            <a:srcRect/>
            <a:tile tx="0" ty="0" sx="100000" sy="100000" flip="none" algn="tl"/>
          </a:blipFill>
          <a:ln>
            <a:noFill/>
          </a:ln>
          <a:effectLst>
            <a:outerShdw blurRad="76200" dir="18900000" sy="23000" kx="-1200000" algn="bl" rotWithShape="0">
              <a:prstClr val="black">
                <a:alpha val="20000"/>
              </a:prstClr>
            </a:outerShdw>
          </a:effectLst>
        </p:spPr>
      </p:pic>
      <p:sp>
        <p:nvSpPr>
          <p:cNvPr id="2" name="Subtitle 1"/>
          <p:cNvSpPr>
            <a:spLocks noGrp="1"/>
          </p:cNvSpPr>
          <p:nvPr>
            <p:ph type="subTitle" idx="1"/>
          </p:nvPr>
        </p:nvSpPr>
        <p:spPr>
          <a:xfrm>
            <a:off x="609600" y="4876800"/>
            <a:ext cx="8153400" cy="1905000"/>
          </a:xfrm>
        </p:spPr>
        <p:txBody>
          <a:bodyPr>
            <a:noAutofit/>
          </a:bodyPr>
          <a:lstStyle/>
          <a:p>
            <a:pPr algn="r" fontAlgn="auto">
              <a:spcAft>
                <a:spcPts val="0"/>
              </a:spcAft>
              <a:buFont typeface="Wingdings 2"/>
              <a:buNone/>
              <a:defRPr/>
            </a:pPr>
            <a:r>
              <a:rPr lang="ro-RO" sz="1800" b="0" cap="none" dirty="0" smtClean="0">
                <a:solidFill>
                  <a:schemeClr val="tx1"/>
                </a:solidFill>
                <a:ea typeface="+mj-ea"/>
                <a:cs typeface="+mj-cs"/>
              </a:rPr>
              <a:t>Prezentat  în  cadrul </a:t>
            </a:r>
            <a:br>
              <a:rPr lang="ro-RO" sz="1800" b="0" cap="none" dirty="0" smtClean="0">
                <a:solidFill>
                  <a:schemeClr val="tx1"/>
                </a:solidFill>
                <a:ea typeface="+mj-ea"/>
                <a:cs typeface="+mj-cs"/>
              </a:rPr>
            </a:br>
            <a:r>
              <a:rPr lang="ro-RO" sz="1800" b="0" cap="none" dirty="0" smtClean="0">
                <a:solidFill>
                  <a:schemeClr val="accent2">
                    <a:lumMod val="50000"/>
                  </a:schemeClr>
                </a:solidFill>
                <a:ea typeface="+mj-ea"/>
                <a:cs typeface="+mj-cs"/>
              </a:rPr>
              <a:t>Seminariilor  geospatial.org</a:t>
            </a:r>
            <a:r>
              <a:rPr lang="ro-RO" sz="1800" b="0" cap="none" dirty="0" smtClean="0">
                <a:solidFill>
                  <a:schemeClr val="tx1"/>
                </a:solidFill>
                <a:ea typeface="+mj-ea"/>
                <a:cs typeface="+mj-cs"/>
              </a:rPr>
              <a:t/>
            </a:r>
            <a:br>
              <a:rPr lang="ro-RO" sz="1800" b="0" cap="none" dirty="0" smtClean="0">
                <a:solidFill>
                  <a:schemeClr val="tx1"/>
                </a:solidFill>
                <a:ea typeface="+mj-ea"/>
                <a:cs typeface="+mj-cs"/>
              </a:rPr>
            </a:br>
            <a:r>
              <a:rPr lang="ro-RO" sz="1800" b="0" cap="none" dirty="0" smtClean="0">
                <a:solidFill>
                  <a:schemeClr val="tx1"/>
                </a:solidFill>
                <a:ea typeface="+mj-ea"/>
                <a:cs typeface="+mj-cs"/>
              </a:rPr>
              <a:t>„</a:t>
            </a:r>
            <a:r>
              <a:rPr lang="en-US" sz="1800" b="0" cap="none" dirty="0" err="1" smtClean="0">
                <a:solidFill>
                  <a:schemeClr val="tx1"/>
                </a:solidFill>
                <a:ea typeface="+mj-ea"/>
                <a:cs typeface="+mj-cs"/>
              </a:rPr>
              <a:t>Soluţii</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libere</a:t>
            </a:r>
            <a:r>
              <a:rPr lang="en-US" sz="1800" b="0" cap="none" dirty="0" smtClean="0">
                <a:solidFill>
                  <a:schemeClr val="tx1"/>
                </a:solidFill>
                <a:ea typeface="+mj-ea"/>
                <a:cs typeface="+mj-cs"/>
              </a:rPr>
              <a:t> </a:t>
            </a:r>
            <a:r>
              <a:rPr lang="ro-RO" sz="1800" b="0" cap="none" dirty="0" smtClean="0">
                <a:solidFill>
                  <a:schemeClr val="tx1"/>
                </a:solidFill>
                <a:ea typeface="+mj-ea"/>
                <a:cs typeface="+mj-cs"/>
              </a:rPr>
              <a:t> </a:t>
            </a:r>
            <a:r>
              <a:rPr lang="en-US" sz="1800" b="0" cap="none" dirty="0" smtClean="0">
                <a:solidFill>
                  <a:schemeClr val="tx1"/>
                </a:solidFill>
                <a:ea typeface="+mj-ea"/>
                <a:cs typeface="+mj-cs"/>
              </a:rPr>
              <a:t>open</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source</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pentru</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prelucrarea</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și</a:t>
            </a:r>
            <a:r>
              <a:rPr lang="en-US" sz="1800" b="0" cap="none" dirty="0" smtClean="0">
                <a:solidFill>
                  <a:schemeClr val="tx1"/>
                </a:solidFill>
                <a:ea typeface="+mj-ea"/>
                <a:cs typeface="+mj-cs"/>
              </a:rPr>
              <a:t> </a:t>
            </a:r>
            <a:endParaRPr lang="ro-RO" sz="1800" b="0" cap="none" dirty="0" smtClean="0">
              <a:solidFill>
                <a:schemeClr val="tx1"/>
              </a:solidFill>
              <a:ea typeface="+mj-ea"/>
              <a:cs typeface="+mj-cs"/>
            </a:endParaRPr>
          </a:p>
          <a:p>
            <a:pPr algn="r" fontAlgn="auto">
              <a:spcAft>
                <a:spcPts val="0"/>
              </a:spcAft>
              <a:buFont typeface="Wingdings 2"/>
              <a:buNone/>
              <a:defRPr/>
            </a:pPr>
            <a:r>
              <a:rPr lang="en-US" sz="1800" b="0" cap="none" dirty="0" err="1" smtClean="0">
                <a:solidFill>
                  <a:schemeClr val="tx1"/>
                </a:solidFill>
                <a:ea typeface="+mj-ea"/>
                <a:cs typeface="+mj-cs"/>
              </a:rPr>
              <a:t>reprezentarea</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datelor</a:t>
            </a:r>
            <a:r>
              <a:rPr lang="ro-RO" sz="1800" b="0" cap="none" dirty="0" smtClean="0">
                <a:solidFill>
                  <a:schemeClr val="tx1"/>
                </a:solidFill>
                <a:ea typeface="+mj-ea"/>
                <a:cs typeface="+mj-cs"/>
              </a:rPr>
              <a:t> </a:t>
            </a:r>
            <a:r>
              <a:rPr lang="en-US" sz="1800" b="0" cap="none" dirty="0" smtClean="0">
                <a:solidFill>
                  <a:schemeClr val="tx1"/>
                </a:solidFill>
                <a:ea typeface="+mj-ea"/>
                <a:cs typeface="+mj-cs"/>
              </a:rPr>
              <a:t> </a:t>
            </a:r>
            <a:r>
              <a:rPr lang="en-US" sz="1800" b="0" cap="none" dirty="0" err="1" smtClean="0">
                <a:solidFill>
                  <a:schemeClr val="tx1"/>
                </a:solidFill>
                <a:ea typeface="+mj-ea"/>
                <a:cs typeface="+mj-cs"/>
              </a:rPr>
              <a:t>geospaţiale</a:t>
            </a:r>
            <a:r>
              <a:rPr lang="ro-RO" sz="1800" b="0" cap="none" dirty="0" smtClean="0">
                <a:solidFill>
                  <a:schemeClr val="tx1"/>
                </a:solidFill>
                <a:ea typeface="+mj-ea"/>
                <a:cs typeface="+mj-cs"/>
              </a:rPr>
              <a:t>”</a:t>
            </a:r>
          </a:p>
          <a:p>
            <a:pPr fontAlgn="auto">
              <a:spcAft>
                <a:spcPts val="0"/>
              </a:spcAft>
              <a:buFont typeface="Wingdings 2"/>
              <a:buNone/>
              <a:defRPr/>
            </a:pPr>
            <a:endParaRPr lang="ro-RO" sz="1800" b="0" cap="none" dirty="0" smtClean="0">
              <a:solidFill>
                <a:schemeClr val="tx1"/>
              </a:solidFill>
              <a:ea typeface="+mj-ea"/>
              <a:cs typeface="+mj-cs"/>
            </a:endParaRPr>
          </a:p>
          <a:p>
            <a:pPr fontAlgn="auto">
              <a:spcAft>
                <a:spcPts val="0"/>
              </a:spcAft>
              <a:buFont typeface="Wingdings 2"/>
              <a:buNone/>
              <a:defRPr/>
            </a:pPr>
            <a:r>
              <a:rPr lang="ro-RO" b="0" cap="none" dirty="0" smtClean="0">
                <a:solidFill>
                  <a:schemeClr val="tx1"/>
                </a:solidFill>
                <a:ea typeface="+mj-ea"/>
                <a:cs typeface="+mj-cs"/>
              </a:rPr>
              <a:t>20-21  Octombrie  2017		                        de  Lavinia  Oanea</a:t>
            </a:r>
            <a:endParaRPr lang="en-US" b="0" cap="none" dirty="0">
              <a:solidFill>
                <a:schemeClr val="tx1"/>
              </a:solidFill>
              <a:ea typeface="+mj-ea"/>
              <a:cs typeface="+mj-cs"/>
            </a:endParaRPr>
          </a:p>
        </p:txBody>
      </p:sp>
      <p:sp>
        <p:nvSpPr>
          <p:cNvPr id="3" name="Title 2"/>
          <p:cNvSpPr>
            <a:spLocks noGrp="1"/>
          </p:cNvSpPr>
          <p:nvPr>
            <p:ph type="ctrTitle"/>
          </p:nvPr>
        </p:nvSpPr>
        <p:spPr>
          <a:xfrm>
            <a:off x="381000" y="381000"/>
            <a:ext cx="8229600" cy="914400"/>
          </a:xfrm>
        </p:spPr>
        <p:txBody>
          <a:bodyPr>
            <a:normAutofit/>
          </a:bodyPr>
          <a:lstStyle/>
          <a:p>
            <a:pPr fontAlgn="auto">
              <a:spcAft>
                <a:spcPts val="0"/>
              </a:spcAft>
              <a:defRPr/>
            </a:pPr>
            <a:r>
              <a:rPr lang="ro-RO" sz="2600" b="1" dirty="0" smtClean="0">
                <a:solidFill>
                  <a:schemeClr val="tx1"/>
                </a:solidFill>
                <a:effectLst>
                  <a:outerShdw blurRad="38100" dist="38100" dir="2700000" algn="tl">
                    <a:srgbClr val="000000">
                      <a:alpha val="43137"/>
                    </a:srgbClr>
                  </a:outerShdw>
                </a:effectLst>
              </a:rPr>
              <a:t>Free  and  Open  Source  Software </a:t>
            </a:r>
            <a:r>
              <a:rPr sz="2600" b="1" smtClean="0">
                <a:solidFill>
                  <a:schemeClr val="tx1"/>
                </a:solidFill>
                <a:effectLst>
                  <a:outerShdw blurRad="38100" dist="38100" dir="2700000" algn="tl">
                    <a:srgbClr val="000000">
                      <a:alpha val="43137"/>
                    </a:srgbClr>
                  </a:outerShdw>
                </a:effectLst>
              </a:rPr>
              <a:t> Licenses</a:t>
            </a:r>
            <a:r>
              <a:rPr lang="ro-RO" sz="2600" dirty="0" smtClean="0">
                <a:solidFill>
                  <a:srgbClr val="FF6600"/>
                </a:solidFill>
                <a:effectLst>
                  <a:outerShdw blurRad="38100" dist="38100" dir="2700000" algn="tl">
                    <a:srgbClr val="000000">
                      <a:alpha val="43137"/>
                    </a:srgbClr>
                  </a:outerShdw>
                </a:effectLst>
              </a:rPr>
              <a:t/>
            </a:r>
            <a:br>
              <a:rPr lang="ro-RO" sz="2600" dirty="0" smtClean="0">
                <a:solidFill>
                  <a:srgbClr val="FF6600"/>
                </a:solidFill>
                <a:effectLst>
                  <a:outerShdw blurRad="38100" dist="38100" dir="2700000" algn="tl">
                    <a:srgbClr val="000000">
                      <a:alpha val="43137"/>
                    </a:srgbClr>
                  </a:outerShdw>
                </a:effectLst>
              </a:rPr>
            </a:br>
            <a:r>
              <a:rPr lang="ro-RO" sz="2600" dirty="0" smtClean="0">
                <a:solidFill>
                  <a:schemeClr val="tx1">
                    <a:lumMod val="65000"/>
                    <a:lumOff val="35000"/>
                  </a:schemeClr>
                </a:solidFill>
                <a:effectLst>
                  <a:outerShdw blurRad="38100" dist="38100" dir="2700000" algn="tl">
                    <a:srgbClr val="000000">
                      <a:alpha val="43137"/>
                    </a:srgbClr>
                  </a:outerShdw>
                </a:effectLst>
              </a:rPr>
              <a:t>Introducere  în  universul  licențelor  FOSS</a:t>
            </a:r>
            <a:endParaRPr lang="en-US" sz="2600" dirty="0">
              <a:solidFill>
                <a:schemeClr val="tx1">
                  <a:lumMod val="65000"/>
                  <a:lumOff val="3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152400" y="381000"/>
          <a:ext cx="8839200" cy="586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338" name="Title 1"/>
          <p:cNvSpPr>
            <a:spLocks noGrp="1"/>
          </p:cNvSpPr>
          <p:nvPr>
            <p:ph type="title" idx="4294967295"/>
          </p:nvPr>
        </p:nvSpPr>
        <p:spPr>
          <a:xfrm>
            <a:off x="6934200" y="3276600"/>
            <a:ext cx="2362200" cy="2362200"/>
          </a:xfrm>
        </p:spPr>
        <p:txBody>
          <a:bodyPr/>
          <a:lstStyle/>
          <a:p>
            <a:pPr algn="ctr"/>
            <a:r>
              <a:rPr lang="ro-RO" sz="13800" dirty="0" smtClean="0">
                <a:solidFill>
                  <a:schemeClr val="tx1"/>
                </a:solidFill>
                <a:effectLst>
                  <a:outerShdw blurRad="38100" dist="38100" dir="2700000" algn="tl">
                    <a:srgbClr val="000000">
                      <a:alpha val="43137"/>
                    </a:srgbClr>
                  </a:outerShdw>
                </a:effectLst>
              </a:rPr>
              <a:t>?</a:t>
            </a:r>
            <a:endParaRPr lang="en-US" sz="13800" dirty="0" smtClean="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368425" y="2743200"/>
            <a:ext cx="6480175" cy="1673225"/>
          </a:xfrm>
        </p:spPr>
        <p:txBody>
          <a:bodyPr>
            <a:normAutofit/>
          </a:bodyPr>
          <a:lstStyle/>
          <a:p>
            <a:pPr fontAlgn="auto">
              <a:spcAft>
                <a:spcPts val="0"/>
              </a:spcAft>
              <a:defRPr/>
            </a:pPr>
            <a:r>
              <a:rPr lang="ro-RO" dirty="0" smtClean="0"/>
              <a:t>FSF</a:t>
            </a:r>
          </a:p>
          <a:p>
            <a:pPr fontAlgn="auto">
              <a:spcAft>
                <a:spcPts val="0"/>
              </a:spcAft>
              <a:defRPr/>
            </a:pPr>
            <a:r>
              <a:rPr lang="ro-RO" dirty="0" smtClean="0"/>
              <a:t>Proiectul GNU</a:t>
            </a:r>
          </a:p>
          <a:p>
            <a:pPr fontAlgn="auto">
              <a:spcAft>
                <a:spcPts val="0"/>
              </a:spcAft>
              <a:buFont typeface="Wingdings 2"/>
              <a:buNone/>
              <a:defRPr/>
            </a:pPr>
            <a:r>
              <a:rPr lang="ro-RO" dirty="0" smtClean="0"/>
              <a:t>OSI</a:t>
            </a:r>
          </a:p>
          <a:p>
            <a:pPr fontAlgn="auto">
              <a:spcAft>
                <a:spcPts val="0"/>
              </a:spcAft>
              <a:buFont typeface="Wingdings 2"/>
              <a:buNone/>
              <a:defRPr/>
            </a:pPr>
            <a:r>
              <a:rPr lang="ro-RO" dirty="0" smtClean="0"/>
              <a:t>OSgeo</a:t>
            </a:r>
            <a:endParaRPr lang="en-US" dirty="0"/>
          </a:p>
        </p:txBody>
      </p:sp>
      <p:sp>
        <p:nvSpPr>
          <p:cNvPr id="16387" name="Title 3"/>
          <p:cNvSpPr>
            <a:spLocks noGrp="1"/>
          </p:cNvSpPr>
          <p:nvPr>
            <p:ph type="title"/>
          </p:nvPr>
        </p:nvSpPr>
        <p:spPr/>
        <p:txBody>
          <a:bodyPr/>
          <a:lstStyle/>
          <a:p>
            <a:r>
              <a:rPr lang="ro-RO" smtClean="0"/>
              <a:t>1. Introducere</a:t>
            </a:r>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838200"/>
            <a:ext cx="2667000" cy="990600"/>
          </a:xfrm>
        </p:spPr>
        <p:txBody>
          <a:bodyPr/>
          <a:lstStyle/>
          <a:p>
            <a:pPr fontAlgn="auto">
              <a:spcAft>
                <a:spcPts val="0"/>
              </a:spcAft>
              <a:defRPr/>
            </a:pPr>
            <a:r>
              <a:rPr lang="ro-RO" u="sng" dirty="0" smtClean="0">
                <a:solidFill>
                  <a:schemeClr val="tx1"/>
                </a:solidFill>
              </a:rPr>
              <a:t>FSF</a:t>
            </a:r>
            <a:r>
              <a:rPr lang="ro-RO" dirty="0" smtClean="0"/>
              <a:t/>
            </a:r>
            <a:br>
              <a:rPr lang="ro-RO" dirty="0" smtClean="0"/>
            </a:br>
            <a:r>
              <a:rPr lang="ro-RO" b="0" dirty="0" smtClean="0">
                <a:effectLst>
                  <a:outerShdw blurRad="38100" dist="38100" dir="2700000" algn="tl">
                    <a:srgbClr val="000000">
                      <a:alpha val="43137"/>
                    </a:srgbClr>
                  </a:outerShdw>
                </a:effectLst>
              </a:rPr>
              <a:t>Free Software Foundation</a:t>
            </a:r>
            <a:endParaRPr lang="en-US" b="0" dirty="0">
              <a:effectLst>
                <a:outerShdw blurRad="38100" dist="38100" dir="2700000" algn="tl">
                  <a:srgbClr val="000000">
                    <a:alpha val="43137"/>
                  </a:srgbClr>
                </a:outerShdw>
              </a:effectLst>
            </a:endParaRPr>
          </a:p>
        </p:txBody>
      </p:sp>
      <p:sp>
        <p:nvSpPr>
          <p:cNvPr id="17411" name="Text Placeholder 2"/>
          <p:cNvSpPr>
            <a:spLocks noGrp="1"/>
          </p:cNvSpPr>
          <p:nvPr>
            <p:ph type="body" idx="2"/>
          </p:nvPr>
        </p:nvSpPr>
        <p:spPr>
          <a:xfrm>
            <a:off x="152400" y="3048000"/>
            <a:ext cx="2743200" cy="3657600"/>
          </a:xfrm>
        </p:spPr>
        <p:txBody>
          <a:bodyPr/>
          <a:lstStyle/>
          <a:p>
            <a:r>
              <a:rPr lang="ro-RO" sz="1800" dirty="0" smtClean="0">
                <a:solidFill>
                  <a:schemeClr val="tx1"/>
                </a:solidFill>
              </a:rPr>
              <a:t>Organizație non-profit fondată de </a:t>
            </a:r>
            <a:r>
              <a:rPr lang="ro-RO" sz="1800" dirty="0" smtClean="0">
                <a:solidFill>
                  <a:schemeClr val="bg1"/>
                </a:solidFill>
                <a:effectLst>
                  <a:outerShdw blurRad="38100" dist="38100" dir="2700000" algn="tl">
                    <a:srgbClr val="000000">
                      <a:alpha val="43137"/>
                    </a:srgbClr>
                  </a:outerShdw>
                </a:effectLst>
              </a:rPr>
              <a:t>Richard Stallman </a:t>
            </a:r>
            <a:r>
              <a:rPr lang="ro-RO" sz="1800" dirty="0" smtClean="0">
                <a:solidFill>
                  <a:schemeClr val="tx1"/>
                </a:solidFill>
              </a:rPr>
              <a:t>în anul </a:t>
            </a:r>
            <a:r>
              <a:rPr lang="ro-RO" sz="1800" dirty="0" smtClean="0">
                <a:solidFill>
                  <a:schemeClr val="bg1"/>
                </a:solidFill>
                <a:effectLst>
                  <a:outerShdw blurRad="38100" dist="38100" dir="2700000" algn="tl">
                    <a:srgbClr val="000000">
                      <a:alpha val="43137"/>
                    </a:srgbClr>
                  </a:outerShdw>
                </a:effectLst>
              </a:rPr>
              <a:t>1985 </a:t>
            </a:r>
            <a:r>
              <a:rPr lang="ro-RO" sz="1800" dirty="0" smtClean="0">
                <a:solidFill>
                  <a:schemeClr val="tx1"/>
                </a:solidFill>
              </a:rPr>
              <a:t>pentru a sprijini </a:t>
            </a:r>
            <a:r>
              <a:rPr lang="ro-RO" sz="1800" b="1" dirty="0" smtClean="0">
                <a:solidFill>
                  <a:schemeClr val="bg1"/>
                </a:solidFill>
                <a:effectLst>
                  <a:outerShdw blurRad="38100" dist="38100" dir="2700000" algn="tl">
                    <a:srgbClr val="000000">
                      <a:alpha val="43137"/>
                    </a:srgbClr>
                  </a:outerShdw>
                </a:effectLst>
              </a:rPr>
              <a:t>libera circulație</a:t>
            </a:r>
            <a:r>
              <a:rPr lang="ro-RO" sz="1800" dirty="0" smtClean="0">
                <a:solidFill>
                  <a:schemeClr val="tx1"/>
                </a:solidFill>
              </a:rPr>
              <a:t> a pachetelor software, care promovează </a:t>
            </a:r>
            <a:r>
              <a:rPr lang="ro-RO" sz="1800" dirty="0" smtClean="0">
                <a:solidFill>
                  <a:schemeClr val="accent2">
                    <a:lumMod val="50000"/>
                  </a:schemeClr>
                </a:solidFill>
              </a:rPr>
              <a:t>libertatea universală de a studia, distribui, crea și modifica produse software</a:t>
            </a:r>
            <a:r>
              <a:rPr lang="ro-RO" sz="1800" dirty="0" smtClean="0">
                <a:solidFill>
                  <a:schemeClr val="tx1"/>
                </a:solidFill>
              </a:rPr>
              <a:t>.</a:t>
            </a:r>
          </a:p>
          <a:p>
            <a:endParaRPr lang="en-US" sz="1800" dirty="0" smtClean="0">
              <a:solidFill>
                <a:schemeClr val="tx1"/>
              </a:solidFill>
            </a:endParaRPr>
          </a:p>
        </p:txBody>
      </p:sp>
      <p:sp>
        <p:nvSpPr>
          <p:cNvPr id="17412" name="Content Placeholder 3"/>
          <p:cNvSpPr>
            <a:spLocks noGrp="1"/>
          </p:cNvSpPr>
          <p:nvPr>
            <p:ph sz="quarter" idx="1"/>
          </p:nvPr>
        </p:nvSpPr>
        <p:spPr>
          <a:xfrm>
            <a:off x="3124200" y="1143000"/>
            <a:ext cx="5638800" cy="4876800"/>
          </a:xfrm>
        </p:spPr>
        <p:txBody>
          <a:bodyPr/>
          <a:lstStyle/>
          <a:p>
            <a:r>
              <a:rPr lang="vi-VN" sz="1800" dirty="0" smtClean="0"/>
              <a:t>Conceptul de </a:t>
            </a:r>
            <a:r>
              <a:rPr lang="vi-VN" sz="1800" b="1" dirty="0" smtClean="0">
                <a:solidFill>
                  <a:schemeClr val="accent2">
                    <a:lumMod val="50000"/>
                  </a:schemeClr>
                </a:solidFill>
                <a:effectLst>
                  <a:outerShdw blurRad="38100" dist="38100" dir="2700000" algn="tl">
                    <a:srgbClr val="000000">
                      <a:alpha val="43137"/>
                    </a:srgbClr>
                  </a:outerShdw>
                </a:effectLst>
              </a:rPr>
              <a:t>software liber</a:t>
            </a:r>
            <a:r>
              <a:rPr lang="vi-VN" sz="1800" dirty="0" smtClean="0"/>
              <a:t>, ca filosofie de dezvoltare a aplicaţiilor, a fost puternic popularizat de către </a:t>
            </a:r>
            <a:r>
              <a:rPr lang="vi-VN" sz="1800" b="1" dirty="0" smtClean="0">
                <a:solidFill>
                  <a:schemeClr val="tx1"/>
                </a:solidFill>
              </a:rPr>
              <a:t>Richard Stallman</a:t>
            </a:r>
            <a:r>
              <a:rPr lang="vi-VN" sz="1800" dirty="0" smtClean="0"/>
              <a:t>, o dată cu </a:t>
            </a:r>
            <a:r>
              <a:rPr lang="ro-RO" sz="1800" dirty="0" smtClean="0"/>
              <a:t> înființarea </a:t>
            </a:r>
            <a:r>
              <a:rPr lang="vi-VN" sz="1800" b="1" dirty="0" smtClean="0">
                <a:solidFill>
                  <a:schemeClr val="tx1"/>
                </a:solidFill>
              </a:rPr>
              <a:t>Free Software Foundation</a:t>
            </a:r>
            <a:r>
              <a:rPr lang="ro-RO" sz="1800" b="1" dirty="0" smtClean="0">
                <a:solidFill>
                  <a:schemeClr val="tx1"/>
                </a:solidFill>
              </a:rPr>
              <a:t> (FSF)</a:t>
            </a:r>
            <a:r>
              <a:rPr lang="vi-VN" sz="1800" b="1" dirty="0" smtClean="0">
                <a:solidFill>
                  <a:schemeClr val="tx1"/>
                </a:solidFill>
              </a:rPr>
              <a:t> </a:t>
            </a:r>
            <a:r>
              <a:rPr lang="vi-VN" sz="1800" dirty="0" smtClean="0"/>
              <a:t>și demararea </a:t>
            </a:r>
            <a:r>
              <a:rPr lang="vi-VN" sz="1800" b="1" dirty="0" smtClean="0">
                <a:solidFill>
                  <a:schemeClr val="tx1"/>
                </a:solidFill>
              </a:rPr>
              <a:t>proiectului GNU</a:t>
            </a:r>
            <a:r>
              <a:rPr lang="ro-RO" sz="1800" dirty="0" smtClean="0">
                <a:solidFill>
                  <a:schemeClr val="tx1"/>
                </a:solidFill>
              </a:rPr>
              <a:t>.</a:t>
            </a:r>
          </a:p>
          <a:p>
            <a:endParaRPr lang="ro-RO" sz="1800" dirty="0" smtClean="0">
              <a:solidFill>
                <a:schemeClr val="tx1"/>
              </a:solidFill>
            </a:endParaRPr>
          </a:p>
          <a:p>
            <a:r>
              <a:rPr lang="ro-RO" sz="1800" dirty="0" smtClean="0"/>
              <a:t>Una dintre preferințele organizației este distribuirea utilizând termeni de </a:t>
            </a:r>
            <a:r>
              <a:rPr lang="en-US" sz="1800" b="1" dirty="0" err="1" smtClean="0">
                <a:solidFill>
                  <a:schemeClr val="accent2">
                    <a:lumMod val="50000"/>
                  </a:schemeClr>
                </a:solidFill>
                <a:effectLst>
                  <a:outerShdw blurRad="38100" dist="38100" dir="2700000" algn="tl">
                    <a:srgbClr val="000000">
                      <a:alpha val="43137"/>
                    </a:srgbClr>
                  </a:outerShdw>
                </a:effectLst>
              </a:rPr>
              <a:t>copyleft</a:t>
            </a:r>
            <a:r>
              <a:rPr lang="ro-RO" sz="1800" dirty="0" smtClean="0"/>
              <a:t> </a:t>
            </a:r>
            <a:r>
              <a:rPr lang="en-US" sz="1800" dirty="0" smtClean="0"/>
              <a:t>("share alike")</a:t>
            </a:r>
            <a:r>
              <a:rPr lang="ro-RO" sz="1800" dirty="0" smtClean="0"/>
              <a:t>, în special sub G</a:t>
            </a:r>
            <a:r>
              <a:rPr lang="en-US" sz="1800" dirty="0" smtClean="0"/>
              <a:t>NU General Public License.</a:t>
            </a:r>
            <a:r>
              <a:rPr lang="ro-RO" sz="1800" b="1" dirty="0" smtClean="0">
                <a:solidFill>
                  <a:schemeClr val="bg1"/>
                </a:solidFill>
              </a:rPr>
              <a:t>.</a:t>
            </a:r>
          </a:p>
          <a:p>
            <a:endParaRPr lang="ro-RO" sz="1800" dirty="0" smtClean="0">
              <a:solidFill>
                <a:schemeClr val="bg1"/>
              </a:solidFill>
            </a:endParaRPr>
          </a:p>
          <a:p>
            <a:r>
              <a:rPr lang="en-US" sz="1800" dirty="0" smtClean="0">
                <a:effectLst>
                  <a:outerShdw blurRad="38100" dist="38100" dir="2700000" algn="tl">
                    <a:srgbClr val="000000">
                      <a:alpha val="43137"/>
                    </a:srgbClr>
                  </a:outerShdw>
                </a:effectLst>
              </a:rPr>
              <a:t>Pro</a:t>
            </a:r>
            <a:r>
              <a:rPr lang="ro-RO" sz="1800" dirty="0" smtClean="0">
                <a:effectLst>
                  <a:outerShdw blurRad="38100" dist="38100" dir="2700000" algn="tl">
                    <a:srgbClr val="000000">
                      <a:alpha val="43137"/>
                    </a:srgbClr>
                  </a:outerShdw>
                </a:effectLst>
              </a:rPr>
              <a:t>i</a:t>
            </a:r>
            <a:r>
              <a:rPr lang="en-US" sz="1800" dirty="0" err="1" smtClean="0">
                <a:effectLst>
                  <a:outerShdw blurRad="38100" dist="38100" dir="2700000" algn="tl">
                    <a:srgbClr val="000000">
                      <a:alpha val="43137"/>
                    </a:srgbClr>
                  </a:outerShdw>
                </a:effectLst>
              </a:rPr>
              <a:t>ect</a:t>
            </a:r>
            <a:r>
              <a:rPr lang="ro-RO" sz="1800" dirty="0" smtClean="0">
                <a:effectLst>
                  <a:outerShdw blurRad="38100" dist="38100" dir="2700000" algn="tl">
                    <a:srgbClr val="000000">
                      <a:alpha val="43137"/>
                    </a:srgbClr>
                  </a:outerShdw>
                </a:effectLst>
              </a:rPr>
              <a:t>ul </a:t>
            </a:r>
            <a:r>
              <a:rPr lang="en-US" sz="1800" dirty="0" smtClean="0">
                <a:effectLst>
                  <a:outerShdw blurRad="38100" dist="38100" dir="2700000" algn="tl">
                    <a:srgbClr val="000000">
                      <a:alpha val="43137"/>
                    </a:srgbClr>
                  </a:outerShdw>
                </a:effectLst>
              </a:rPr>
              <a:t>GNU </a:t>
            </a:r>
            <a:r>
              <a:rPr lang="ro-RO" sz="1800" dirty="0" smtClean="0"/>
              <a:t>este un </a:t>
            </a:r>
            <a:r>
              <a:rPr lang="en-US" sz="1800" b="1" dirty="0" smtClean="0">
                <a:solidFill>
                  <a:schemeClr val="accent2">
                    <a:lumMod val="50000"/>
                  </a:schemeClr>
                </a:solidFill>
                <a:effectLst>
                  <a:outerShdw blurRad="38100" dist="38100" dir="2700000" algn="tl">
                    <a:srgbClr val="000000">
                      <a:alpha val="43137"/>
                    </a:srgbClr>
                  </a:outerShdw>
                </a:effectLst>
              </a:rPr>
              <a:t>pro</a:t>
            </a:r>
            <a:r>
              <a:rPr lang="ro-RO" sz="1800" b="1" dirty="0" smtClean="0">
                <a:solidFill>
                  <a:schemeClr val="accent2">
                    <a:lumMod val="50000"/>
                  </a:schemeClr>
                </a:solidFill>
                <a:effectLst>
                  <a:outerShdw blurRad="38100" dist="38100" dir="2700000" algn="tl">
                    <a:srgbClr val="000000">
                      <a:alpha val="43137"/>
                    </a:srgbClr>
                  </a:outerShdw>
                </a:effectLst>
              </a:rPr>
              <a:t>i</a:t>
            </a:r>
            <a:r>
              <a:rPr lang="en-US" sz="1800" b="1" dirty="0" err="1" smtClean="0">
                <a:solidFill>
                  <a:schemeClr val="accent2">
                    <a:lumMod val="50000"/>
                  </a:schemeClr>
                </a:solidFill>
                <a:effectLst>
                  <a:outerShdw blurRad="38100" dist="38100" dir="2700000" algn="tl">
                    <a:srgbClr val="000000">
                      <a:alpha val="43137"/>
                    </a:srgbClr>
                  </a:outerShdw>
                </a:effectLst>
              </a:rPr>
              <a:t>ect</a:t>
            </a:r>
            <a:r>
              <a:rPr lang="ro-RO" sz="1800" b="1" dirty="0" smtClean="0">
                <a:solidFill>
                  <a:schemeClr val="accent2">
                    <a:lumMod val="50000"/>
                  </a:schemeClr>
                </a:solidFill>
                <a:effectLst>
                  <a:outerShdw blurRad="38100" dist="38100" dir="2700000" algn="tl">
                    <a:srgbClr val="000000">
                      <a:alpha val="43137"/>
                    </a:srgbClr>
                  </a:outerShdw>
                </a:effectLst>
              </a:rPr>
              <a:t> </a:t>
            </a:r>
            <a:br>
              <a:rPr lang="ro-RO" sz="1800" b="1" dirty="0" smtClean="0">
                <a:solidFill>
                  <a:schemeClr val="accent2">
                    <a:lumMod val="50000"/>
                  </a:schemeClr>
                </a:solidFill>
                <a:effectLst>
                  <a:outerShdw blurRad="38100" dist="38100" dir="2700000" algn="tl">
                    <a:srgbClr val="000000">
                      <a:alpha val="43137"/>
                    </a:srgbClr>
                  </a:outerShdw>
                </a:effectLst>
              </a:rPr>
            </a:br>
            <a:r>
              <a:rPr lang="ro-RO" sz="1800" b="1" dirty="0" smtClean="0">
                <a:solidFill>
                  <a:schemeClr val="accent2">
                    <a:lumMod val="50000"/>
                  </a:schemeClr>
                </a:solidFill>
                <a:effectLst>
                  <a:outerShdw blurRad="38100" dist="38100" dir="2700000" algn="tl">
                    <a:srgbClr val="000000">
                      <a:alpha val="43137"/>
                    </a:srgbClr>
                  </a:outerShdw>
                </a:effectLst>
              </a:rPr>
              <a:t>colaborativ amplu</a:t>
            </a:r>
            <a:r>
              <a:rPr lang="ro-RO" sz="1800" dirty="0" smtClean="0"/>
              <a:t>, alcătuit </a:t>
            </a:r>
            <a:br>
              <a:rPr lang="ro-RO" sz="1800" dirty="0" smtClean="0"/>
            </a:br>
            <a:r>
              <a:rPr lang="ro-RO" sz="1800" dirty="0" smtClean="0"/>
              <a:t>exclusiv din instrumente libere, </a:t>
            </a:r>
            <a:br>
              <a:rPr lang="ro-RO" sz="1800" dirty="0" smtClean="0"/>
            </a:br>
            <a:r>
              <a:rPr lang="ro-RO" sz="1800" dirty="0" smtClean="0"/>
              <a:t>majoritatea fiind licențiate sub </a:t>
            </a:r>
            <a:br>
              <a:rPr lang="ro-RO" sz="1800" dirty="0" smtClean="0"/>
            </a:br>
            <a:r>
              <a:rPr lang="ro-RO" sz="1800" dirty="0" smtClean="0"/>
              <a:t>GPL (General Public License).</a:t>
            </a:r>
            <a:endParaRPr lang="en-US" sz="1800" dirty="0" smtClean="0"/>
          </a:p>
        </p:txBody>
      </p:sp>
      <p:pic>
        <p:nvPicPr>
          <p:cNvPr id="17414" name="Picture 6" descr="Free Software Foundation logo and wordmark.svg"/>
          <p:cNvPicPr>
            <a:picLocks noChangeAspect="1" noChangeArrowheads="1"/>
          </p:cNvPicPr>
          <p:nvPr/>
        </p:nvPicPr>
        <p:blipFill>
          <a:blip r:embed="rId2" cstate="print"/>
          <a:srcRect/>
          <a:stretch>
            <a:fillRect/>
          </a:stretch>
        </p:blipFill>
        <p:spPr bwMode="auto">
          <a:xfrm>
            <a:off x="228600" y="1905000"/>
            <a:ext cx="2590800" cy="302260"/>
          </a:xfrm>
          <a:prstGeom prst="rect">
            <a:avLst/>
          </a:prstGeom>
          <a:noFill/>
        </p:spPr>
      </p:pic>
      <p:pic>
        <p:nvPicPr>
          <p:cNvPr id="17416" name="Picture 8" descr="Image result for gnu project"/>
          <p:cNvPicPr>
            <a:picLocks noChangeAspect="1" noChangeArrowheads="1"/>
          </p:cNvPicPr>
          <p:nvPr/>
        </p:nvPicPr>
        <p:blipFill>
          <a:blip r:embed="rId3" cstate="print"/>
          <a:srcRect/>
          <a:stretch>
            <a:fillRect/>
          </a:stretch>
        </p:blipFill>
        <p:spPr bwMode="auto">
          <a:xfrm>
            <a:off x="6705600" y="3657600"/>
            <a:ext cx="1817303" cy="177641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 y="533400"/>
            <a:ext cx="1752600" cy="1752600"/>
          </a:xfrm>
        </p:spPr>
        <p:txBody>
          <a:bodyPr/>
          <a:lstStyle/>
          <a:p>
            <a:pPr fontAlgn="auto">
              <a:spcAft>
                <a:spcPts val="0"/>
              </a:spcAft>
              <a:defRPr/>
            </a:pPr>
            <a:r>
              <a:rPr lang="ro-RO" u="sng" dirty="0" smtClean="0">
                <a:solidFill>
                  <a:schemeClr val="tx1"/>
                </a:solidFill>
              </a:rPr>
              <a:t>OSI</a:t>
            </a:r>
            <a:r>
              <a:rPr lang="ro-RO" dirty="0" smtClean="0"/>
              <a:t/>
            </a:r>
            <a:br>
              <a:rPr lang="ro-RO" dirty="0" smtClean="0"/>
            </a:br>
            <a:r>
              <a:rPr lang="ro-RO" b="0" dirty="0" smtClean="0">
                <a:effectLst>
                  <a:outerShdw blurRad="38100" dist="38100" dir="2700000" algn="tl">
                    <a:srgbClr val="000000">
                      <a:alpha val="43137"/>
                    </a:srgbClr>
                  </a:outerShdw>
                </a:effectLst>
              </a:rPr>
              <a:t>The Open Source Initiative</a:t>
            </a:r>
            <a:endParaRPr lang="en-US" b="0" dirty="0">
              <a:effectLst>
                <a:outerShdw blurRad="38100" dist="38100" dir="2700000" algn="tl">
                  <a:srgbClr val="000000">
                    <a:alpha val="43137"/>
                  </a:srgbClr>
                </a:outerShdw>
              </a:effectLst>
            </a:endParaRPr>
          </a:p>
        </p:txBody>
      </p:sp>
      <p:sp>
        <p:nvSpPr>
          <p:cNvPr id="18435" name="Content Placeholder 5"/>
          <p:cNvSpPr>
            <a:spLocks noGrp="1"/>
          </p:cNvSpPr>
          <p:nvPr>
            <p:ph sz="quarter" idx="1"/>
          </p:nvPr>
        </p:nvSpPr>
        <p:spPr>
          <a:solidFill>
            <a:schemeClr val="accent1"/>
          </a:solidFill>
        </p:spPr>
        <p:txBody>
          <a:bodyPr/>
          <a:lstStyle/>
          <a:p>
            <a:endParaRPr lang="en-US" sz="1600" dirty="0" smtClean="0"/>
          </a:p>
        </p:txBody>
      </p:sp>
      <p:sp>
        <p:nvSpPr>
          <p:cNvPr id="18436" name="Text Placeholder 6"/>
          <p:cNvSpPr>
            <a:spLocks noGrp="1"/>
          </p:cNvSpPr>
          <p:nvPr>
            <p:ph type="body" idx="2"/>
          </p:nvPr>
        </p:nvSpPr>
        <p:spPr>
          <a:xfrm>
            <a:off x="228600" y="2590800"/>
            <a:ext cx="2667000" cy="3429000"/>
          </a:xfrm>
        </p:spPr>
        <p:txBody>
          <a:bodyPr/>
          <a:lstStyle/>
          <a:p>
            <a:r>
              <a:rPr lang="ro-RO" sz="1800" dirty="0" smtClean="0">
                <a:solidFill>
                  <a:schemeClr val="tx1"/>
                </a:solidFill>
              </a:rPr>
              <a:t>Organizație globală </a:t>
            </a:r>
            <a:br>
              <a:rPr lang="ro-RO" sz="1800" dirty="0" smtClean="0">
                <a:solidFill>
                  <a:schemeClr val="tx1"/>
                </a:solidFill>
              </a:rPr>
            </a:br>
            <a:r>
              <a:rPr lang="ro-RO" sz="1800" dirty="0" smtClean="0">
                <a:solidFill>
                  <a:schemeClr val="tx1"/>
                </a:solidFill>
              </a:rPr>
              <a:t>non-profit care </a:t>
            </a:r>
            <a:r>
              <a:rPr lang="vi-VN" sz="1800" dirty="0" smtClean="0">
                <a:solidFill>
                  <a:schemeClr val="bg1"/>
                </a:solidFill>
                <a:effectLst>
                  <a:outerShdw blurRad="38100" dist="38100" dir="2700000" algn="tl">
                    <a:srgbClr val="000000">
                      <a:alpha val="43137"/>
                    </a:srgbClr>
                  </a:outerShdw>
                </a:effectLst>
              </a:rPr>
              <a:t>protejează</a:t>
            </a:r>
            <a:r>
              <a:rPr lang="vi-VN" sz="1800" dirty="0" smtClean="0">
                <a:solidFill>
                  <a:schemeClr val="tx1"/>
                </a:solidFill>
              </a:rPr>
              <a:t> și </a:t>
            </a:r>
            <a:r>
              <a:rPr lang="vi-VN" sz="1800" dirty="0" smtClean="0">
                <a:solidFill>
                  <a:schemeClr val="bg1"/>
                </a:solidFill>
                <a:effectLst>
                  <a:outerShdw blurRad="38100" dist="38100" dir="2700000" algn="tl">
                    <a:srgbClr val="000000">
                      <a:alpha val="43137"/>
                    </a:srgbClr>
                  </a:outerShdw>
                </a:effectLst>
              </a:rPr>
              <a:t>promovează </a:t>
            </a:r>
            <a:r>
              <a:rPr lang="ro-RO" sz="1800" dirty="0" smtClean="0">
                <a:solidFill>
                  <a:schemeClr val="bg1"/>
                </a:solidFill>
                <a:effectLst>
                  <a:outerShdw blurRad="38100" dist="38100" dir="2700000" algn="tl">
                    <a:srgbClr val="000000">
                      <a:alpha val="43137"/>
                    </a:srgbClr>
                  </a:outerShdw>
                </a:effectLst>
              </a:rPr>
              <a:t>pachetele </a:t>
            </a:r>
            <a:r>
              <a:rPr lang="vi-VN" sz="1800" dirty="0" smtClean="0">
                <a:solidFill>
                  <a:schemeClr val="tx1"/>
                </a:solidFill>
              </a:rPr>
              <a:t>soft</a:t>
            </a:r>
            <a:r>
              <a:rPr lang="ro-RO" sz="1800" dirty="0" smtClean="0">
                <a:solidFill>
                  <a:schemeClr val="tx1"/>
                </a:solidFill>
              </a:rPr>
              <a:t>ware</a:t>
            </a:r>
            <a:r>
              <a:rPr lang="vi-VN" sz="1800" dirty="0" smtClean="0">
                <a:solidFill>
                  <a:schemeClr val="tx1"/>
                </a:solidFill>
              </a:rPr>
              <a:t> open source, dezvoltare</a:t>
            </a:r>
            <a:r>
              <a:rPr lang="ro-RO" sz="1800" dirty="0" smtClean="0">
                <a:solidFill>
                  <a:schemeClr val="tx1"/>
                </a:solidFill>
              </a:rPr>
              <a:t>a</a:t>
            </a:r>
            <a:r>
              <a:rPr lang="vi-VN" sz="1800" dirty="0" smtClean="0">
                <a:solidFill>
                  <a:schemeClr val="tx1"/>
                </a:solidFill>
              </a:rPr>
              <a:t> </a:t>
            </a:r>
            <a:r>
              <a:rPr lang="ro-RO" sz="1800" dirty="0" smtClean="0">
                <a:solidFill>
                  <a:schemeClr val="tx1"/>
                </a:solidFill>
              </a:rPr>
              <a:t>lor </a:t>
            </a:r>
            <a:r>
              <a:rPr lang="vi-VN" sz="1800" dirty="0" smtClean="0">
                <a:solidFill>
                  <a:schemeClr val="tx1"/>
                </a:solidFill>
              </a:rPr>
              <a:t>și comunități</a:t>
            </a:r>
            <a:r>
              <a:rPr lang="ro-RO" sz="1800" dirty="0" smtClean="0">
                <a:solidFill>
                  <a:schemeClr val="tx1"/>
                </a:solidFill>
              </a:rPr>
              <a:t>le</a:t>
            </a:r>
            <a:r>
              <a:rPr lang="vi-VN" sz="1800" dirty="0" smtClean="0">
                <a:solidFill>
                  <a:schemeClr val="tx1"/>
                </a:solidFill>
              </a:rPr>
              <a:t>, susținând </a:t>
            </a:r>
            <a:r>
              <a:rPr lang="vi-VN" sz="1800" dirty="0" smtClean="0">
                <a:solidFill>
                  <a:schemeClr val="accent2">
                    <a:lumMod val="50000"/>
                  </a:schemeClr>
                </a:solidFill>
              </a:rPr>
              <a:t>libertatea software </a:t>
            </a:r>
            <a:r>
              <a:rPr lang="vi-VN" sz="1800" dirty="0" smtClean="0">
                <a:solidFill>
                  <a:schemeClr val="tx1"/>
                </a:solidFill>
              </a:rPr>
              <a:t>în societate prin educație, colaborare și infrastructură, gestionând </a:t>
            </a:r>
            <a:r>
              <a:rPr lang="vi-VN" sz="1800" dirty="0" smtClean="0">
                <a:solidFill>
                  <a:schemeClr val="accent2">
                    <a:lumMod val="50000"/>
                  </a:schemeClr>
                </a:solidFill>
                <a:effectLst>
                  <a:outerShdw blurRad="38100" dist="38100" dir="2700000" algn="tl">
                    <a:srgbClr val="000000">
                      <a:alpha val="43137"/>
                    </a:srgbClr>
                  </a:outerShdw>
                </a:effectLst>
              </a:rPr>
              <a:t>Open Source Definition (OSD)</a:t>
            </a:r>
            <a:r>
              <a:rPr lang="ro-RO" sz="1800" dirty="0" smtClean="0">
                <a:solidFill>
                  <a:schemeClr val="tx1"/>
                </a:solidFill>
              </a:rPr>
              <a:t>.</a:t>
            </a:r>
          </a:p>
          <a:p>
            <a:endParaRPr lang="en-US" sz="1800" dirty="0" smtClean="0">
              <a:solidFill>
                <a:schemeClr val="tx1"/>
              </a:solidFill>
            </a:endParaRPr>
          </a:p>
        </p:txBody>
      </p:sp>
      <p:pic>
        <p:nvPicPr>
          <p:cNvPr id="6" name="Picture 6" descr="Image result for open source initiative"/>
          <p:cNvPicPr>
            <a:picLocks noChangeAspect="1" noChangeArrowheads="1"/>
          </p:cNvPicPr>
          <p:nvPr/>
        </p:nvPicPr>
        <p:blipFill>
          <a:blip r:embed="rId2" cstate="print"/>
          <a:srcRect/>
          <a:stretch>
            <a:fillRect/>
          </a:stretch>
        </p:blipFill>
        <p:spPr bwMode="auto">
          <a:xfrm>
            <a:off x="1752600" y="838200"/>
            <a:ext cx="970014" cy="13716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838200"/>
            <a:ext cx="1905000" cy="1524000"/>
          </a:xfrm>
        </p:spPr>
        <p:txBody>
          <a:bodyPr/>
          <a:lstStyle/>
          <a:p>
            <a:pPr fontAlgn="auto">
              <a:spcAft>
                <a:spcPts val="0"/>
              </a:spcAft>
              <a:defRPr/>
            </a:pPr>
            <a:r>
              <a:rPr lang="ro-RO" u="sng" dirty="0" smtClean="0">
                <a:solidFill>
                  <a:schemeClr val="tx1"/>
                </a:solidFill>
              </a:rPr>
              <a:t>OSGeo</a:t>
            </a:r>
            <a:r>
              <a:rPr lang="ro-RO" dirty="0" smtClean="0"/>
              <a:t/>
            </a:r>
            <a:br>
              <a:rPr lang="ro-RO" dirty="0" smtClean="0"/>
            </a:br>
            <a:r>
              <a:rPr lang="ro-RO" b="0" dirty="0" smtClean="0">
                <a:effectLst>
                  <a:outerShdw blurRad="38100" dist="38100" dir="2700000" algn="tl">
                    <a:srgbClr val="000000">
                      <a:alpha val="43137"/>
                    </a:srgbClr>
                  </a:outerShdw>
                </a:effectLst>
              </a:rPr>
              <a:t>Open Geospatial Foundation</a:t>
            </a:r>
            <a:endParaRPr lang="en-US" b="0" dirty="0">
              <a:effectLst>
                <a:outerShdw blurRad="38100" dist="38100" dir="2700000" algn="tl">
                  <a:srgbClr val="000000">
                    <a:alpha val="43137"/>
                  </a:srgbClr>
                </a:outerShdw>
              </a:effectLst>
            </a:endParaRPr>
          </a:p>
        </p:txBody>
      </p:sp>
      <p:sp>
        <p:nvSpPr>
          <p:cNvPr id="3" name="Text Placeholder 2"/>
          <p:cNvSpPr>
            <a:spLocks noGrp="1"/>
          </p:cNvSpPr>
          <p:nvPr>
            <p:ph type="body" idx="2"/>
          </p:nvPr>
        </p:nvSpPr>
        <p:spPr>
          <a:xfrm>
            <a:off x="228600" y="2743200"/>
            <a:ext cx="2667000" cy="3382963"/>
          </a:xfrm>
        </p:spPr>
        <p:txBody>
          <a:bodyPr>
            <a:normAutofit/>
          </a:bodyPr>
          <a:lstStyle/>
          <a:p>
            <a:pPr fontAlgn="auto">
              <a:buFont typeface="Wingdings 2"/>
              <a:buNone/>
              <a:defRPr/>
            </a:pPr>
            <a:r>
              <a:rPr lang="ro-RO" sz="1800" dirty="0" smtClean="0">
                <a:solidFill>
                  <a:schemeClr val="tx1"/>
                </a:solidFill>
              </a:rPr>
              <a:t>O</a:t>
            </a:r>
            <a:r>
              <a:rPr lang="vi-VN" sz="1800" dirty="0" smtClean="0">
                <a:solidFill>
                  <a:schemeClr val="tx1"/>
                </a:solidFill>
              </a:rPr>
              <a:t>rganizaţie non</a:t>
            </a:r>
            <a:r>
              <a:rPr lang="ro-RO" sz="1800" dirty="0" smtClean="0">
                <a:solidFill>
                  <a:schemeClr val="tx1"/>
                </a:solidFill>
              </a:rPr>
              <a:t>-</a:t>
            </a:r>
            <a:r>
              <a:rPr lang="vi-VN" sz="1800" dirty="0" smtClean="0">
                <a:solidFill>
                  <a:schemeClr val="tx1"/>
                </a:solidFill>
              </a:rPr>
              <a:t>profit ce are drept obiectiv </a:t>
            </a:r>
            <a:r>
              <a:rPr lang="vi-VN" sz="1800" b="1" dirty="0" smtClean="0">
                <a:solidFill>
                  <a:schemeClr val="bg1"/>
                </a:solidFill>
                <a:effectLst>
                  <a:outerShdw blurRad="38100" dist="38100" dir="2700000" algn="tl">
                    <a:srgbClr val="000000">
                      <a:alpha val="43137"/>
                    </a:srgbClr>
                  </a:outerShdw>
                </a:effectLst>
              </a:rPr>
              <a:t>susţinerea</a:t>
            </a:r>
            <a:r>
              <a:rPr lang="vi-VN" sz="1800" dirty="0" smtClean="0">
                <a:solidFill>
                  <a:schemeClr val="tx1"/>
                </a:solidFill>
              </a:rPr>
              <a:t> și </a:t>
            </a:r>
            <a:r>
              <a:rPr lang="vi-VN" sz="1800" b="1" dirty="0" smtClean="0">
                <a:solidFill>
                  <a:schemeClr val="bg1"/>
                </a:solidFill>
                <a:effectLst>
                  <a:outerShdw blurRad="38100" dist="38100" dir="2700000" algn="tl">
                    <a:srgbClr val="000000">
                      <a:alpha val="43137"/>
                    </a:srgbClr>
                  </a:outerShdw>
                </a:effectLst>
              </a:rPr>
              <a:t>promovarea</a:t>
            </a:r>
            <a:r>
              <a:rPr lang="vi-VN" sz="1800" dirty="0" smtClean="0">
                <a:solidFill>
                  <a:schemeClr val="bg1"/>
                </a:solidFill>
                <a:effectLst>
                  <a:outerShdw blurRad="38100" dist="38100" dir="2700000" algn="tl">
                    <a:srgbClr val="000000">
                      <a:alpha val="43137"/>
                    </a:srgbClr>
                  </a:outerShdw>
                </a:effectLst>
              </a:rPr>
              <a:t> </a:t>
            </a:r>
            <a:r>
              <a:rPr lang="vi-VN" sz="1800" dirty="0" smtClean="0">
                <a:solidFill>
                  <a:schemeClr val="tx1"/>
                </a:solidFill>
              </a:rPr>
              <a:t>dezvoltării de </a:t>
            </a:r>
            <a:r>
              <a:rPr lang="vi-VN" sz="1800" dirty="0" smtClean="0">
                <a:solidFill>
                  <a:schemeClr val="accent2">
                    <a:lumMod val="50000"/>
                  </a:schemeClr>
                </a:solidFill>
              </a:rPr>
              <a:t>tehnologii geospaţiale open source </a:t>
            </a:r>
            <a:r>
              <a:rPr lang="vi-VN" sz="1800" dirty="0" smtClean="0">
                <a:solidFill>
                  <a:schemeClr val="tx1"/>
                </a:solidFill>
              </a:rPr>
              <a:t>precum și a </a:t>
            </a:r>
            <a:r>
              <a:rPr lang="vi-VN" sz="1800" dirty="0" smtClean="0">
                <a:solidFill>
                  <a:schemeClr val="accent2">
                    <a:lumMod val="50000"/>
                  </a:schemeClr>
                </a:solidFill>
                <a:effectLst>
                  <a:outerShdw blurRad="38100" dist="38100" dir="2700000" algn="tl">
                    <a:srgbClr val="000000">
                      <a:alpha val="43137"/>
                    </a:srgbClr>
                  </a:outerShdw>
                </a:effectLst>
              </a:rPr>
              <a:t>datelor geospaţiale libere</a:t>
            </a:r>
            <a:r>
              <a:rPr lang="vi-VN" sz="1800" dirty="0" smtClean="0">
                <a:solidFill>
                  <a:schemeClr val="tx1"/>
                </a:solidFill>
              </a:rPr>
              <a:t>. </a:t>
            </a:r>
            <a:endParaRPr lang="en-US" sz="1800" dirty="0" smtClean="0">
              <a:solidFill>
                <a:schemeClr val="tx1"/>
              </a:solidFill>
            </a:endParaRPr>
          </a:p>
          <a:p>
            <a:pPr fontAlgn="auto">
              <a:buFont typeface="Wingdings 2"/>
              <a:buNone/>
              <a:defRPr/>
            </a:pPr>
            <a:endParaRPr lang="en-US" sz="1800" dirty="0">
              <a:solidFill>
                <a:schemeClr val="tx1"/>
              </a:solidFill>
            </a:endParaRPr>
          </a:p>
        </p:txBody>
      </p:sp>
      <p:sp>
        <p:nvSpPr>
          <p:cNvPr id="19460" name="Content Placeholder 3"/>
          <p:cNvSpPr>
            <a:spLocks noGrp="1"/>
          </p:cNvSpPr>
          <p:nvPr>
            <p:ph sz="quarter" idx="1"/>
          </p:nvPr>
        </p:nvSpPr>
        <p:spPr>
          <a:solidFill>
            <a:schemeClr val="accent1"/>
          </a:solidFill>
        </p:spPr>
        <p:txBody>
          <a:bodyPr/>
          <a:lstStyle/>
          <a:p>
            <a:endParaRPr lang="en-US" dirty="0" smtClean="0"/>
          </a:p>
        </p:txBody>
      </p:sp>
      <p:sp>
        <p:nvSpPr>
          <p:cNvPr id="19462" name="AutoShape 6" descr="Image result for osgeo"/>
          <p:cNvSpPr>
            <a:spLocks noChangeAspect="1" noChangeArrowheads="1"/>
          </p:cNvSpPr>
          <p:nvPr/>
        </p:nvSpPr>
        <p:spPr bwMode="auto">
          <a:xfrm>
            <a:off x="1492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9464" name="Picture 8" descr="Image result for osgeo"/>
          <p:cNvPicPr>
            <a:picLocks noChangeAspect="1" noChangeArrowheads="1"/>
          </p:cNvPicPr>
          <p:nvPr/>
        </p:nvPicPr>
        <p:blipFill>
          <a:blip r:embed="rId2"/>
          <a:srcRect/>
          <a:stretch>
            <a:fillRect/>
          </a:stretch>
        </p:blipFill>
        <p:spPr bwMode="auto">
          <a:xfrm>
            <a:off x="1600200" y="914400"/>
            <a:ext cx="1295400" cy="1295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368425" y="2743200"/>
            <a:ext cx="6480175" cy="1673225"/>
          </a:xfrm>
        </p:spPr>
        <p:txBody>
          <a:bodyPr>
            <a:normAutofit/>
          </a:bodyPr>
          <a:lstStyle/>
          <a:p>
            <a:pPr fontAlgn="auto">
              <a:spcAft>
                <a:spcPts val="0"/>
              </a:spcAft>
              <a:buFont typeface="Wingdings 2"/>
              <a:buNone/>
              <a:defRPr/>
            </a:pPr>
            <a:r>
              <a:rPr lang="ro-RO" dirty="0" smtClean="0"/>
              <a:t>Software Free</a:t>
            </a:r>
          </a:p>
          <a:p>
            <a:pPr fontAlgn="auto">
              <a:spcAft>
                <a:spcPts val="0"/>
              </a:spcAft>
              <a:buFont typeface="Wingdings 2"/>
              <a:buNone/>
              <a:defRPr/>
            </a:pPr>
            <a:r>
              <a:rPr lang="ro-RO" dirty="0" smtClean="0"/>
              <a:t>Software open source</a:t>
            </a:r>
          </a:p>
          <a:p>
            <a:pPr fontAlgn="auto">
              <a:spcAft>
                <a:spcPts val="0"/>
              </a:spcAft>
              <a:buFont typeface="Wingdings 2"/>
              <a:buNone/>
              <a:defRPr/>
            </a:pPr>
            <a:r>
              <a:rPr lang="ro-RO" dirty="0" smtClean="0"/>
              <a:t>Proprietate intelectuală</a:t>
            </a:r>
          </a:p>
          <a:p>
            <a:pPr fontAlgn="auto">
              <a:spcAft>
                <a:spcPts val="0"/>
              </a:spcAft>
              <a:buFont typeface="Wingdings 2"/>
              <a:buNone/>
              <a:defRPr/>
            </a:pPr>
            <a:r>
              <a:rPr lang="ro-RO" dirty="0" smtClean="0"/>
              <a:t>Copyright</a:t>
            </a:r>
          </a:p>
          <a:p>
            <a:pPr fontAlgn="auto">
              <a:spcAft>
                <a:spcPts val="0"/>
              </a:spcAft>
              <a:buFont typeface="Wingdings 2"/>
              <a:buNone/>
              <a:defRPr/>
            </a:pPr>
            <a:r>
              <a:rPr lang="ro-RO" dirty="0" smtClean="0"/>
              <a:t>copyleft</a:t>
            </a:r>
            <a:endParaRPr lang="en-US" dirty="0"/>
          </a:p>
        </p:txBody>
      </p:sp>
      <p:sp>
        <p:nvSpPr>
          <p:cNvPr id="20483" name="Title 2"/>
          <p:cNvSpPr>
            <a:spLocks noGrp="1"/>
          </p:cNvSpPr>
          <p:nvPr>
            <p:ph type="title"/>
          </p:nvPr>
        </p:nvSpPr>
        <p:spPr/>
        <p:txBody>
          <a:bodyPr/>
          <a:lstStyle/>
          <a:p>
            <a:r>
              <a:rPr lang="ro-RO" smtClean="0"/>
              <a:t>2. FOSS</a:t>
            </a:r>
            <a:endParaRPr lang="en-US"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2362200" cy="1143000"/>
          </a:xfrm>
        </p:spPr>
        <p:txBody>
          <a:bodyPr/>
          <a:lstStyle/>
          <a:p>
            <a:pPr algn="ctr" fontAlgn="auto">
              <a:spcAft>
                <a:spcPts val="0"/>
              </a:spcAft>
              <a:defRPr/>
            </a:pPr>
            <a:r>
              <a:rPr lang="ro-RO" u="sng" dirty="0" smtClean="0">
                <a:solidFill>
                  <a:schemeClr val="tx1"/>
                </a:solidFill>
                <a:effectLst>
                  <a:outerShdw blurRad="38100" dist="38100" dir="2700000" algn="tl">
                    <a:srgbClr val="000000">
                      <a:alpha val="43137"/>
                    </a:srgbClr>
                  </a:outerShdw>
                </a:effectLst>
              </a:rPr>
              <a:t>Open Source Software</a:t>
            </a:r>
            <a:endParaRPr lang="en-US" u="sng" dirty="0">
              <a:solidFill>
                <a:schemeClr val="tx1"/>
              </a:solidFill>
              <a:effectLst>
                <a:outerShdw blurRad="38100" dist="38100" dir="2700000" algn="tl">
                  <a:srgbClr val="000000">
                    <a:alpha val="43137"/>
                  </a:srgbClr>
                </a:outerShdw>
              </a:effectLst>
            </a:endParaRPr>
          </a:p>
        </p:txBody>
      </p:sp>
      <p:sp>
        <p:nvSpPr>
          <p:cNvPr id="21507" name="Text Placeholder 2"/>
          <p:cNvSpPr>
            <a:spLocks noGrp="1"/>
          </p:cNvSpPr>
          <p:nvPr>
            <p:ph type="body" idx="2"/>
          </p:nvPr>
        </p:nvSpPr>
        <p:spPr>
          <a:xfrm>
            <a:off x="152400" y="1905000"/>
            <a:ext cx="2743200" cy="4419600"/>
          </a:xfrm>
        </p:spPr>
        <p:txBody>
          <a:bodyPr/>
          <a:lstStyle/>
          <a:p>
            <a:pPr algn="ctr"/>
            <a:r>
              <a:rPr lang="ro-RO" sz="1800" smtClean="0"/>
              <a:t>L</a:t>
            </a:r>
            <a:r>
              <a:rPr lang="vi-VN" sz="1800" smtClean="0"/>
              <a:t>ibertatea acordată utilizatorilor </a:t>
            </a:r>
            <a:r>
              <a:rPr lang="ro-RO" sz="1800" smtClean="0"/>
              <a:t/>
            </a:r>
            <a:br>
              <a:rPr lang="ro-RO" sz="1800" smtClean="0"/>
            </a:br>
            <a:r>
              <a:rPr lang="ro-RO" sz="1800" smtClean="0"/>
              <a:t>software-ului </a:t>
            </a:r>
            <a:r>
              <a:rPr lang="vi-VN" sz="1800" smtClean="0"/>
              <a:t>de a</a:t>
            </a:r>
            <a:r>
              <a:rPr lang="ro-RO" sz="1800" smtClean="0"/>
              <a:t>:</a:t>
            </a:r>
          </a:p>
          <a:p>
            <a:pPr algn="ctr">
              <a:buClr>
                <a:schemeClr val="tx1"/>
              </a:buClr>
              <a:buFont typeface="Wingdings" pitchFamily="2" charset="2"/>
              <a:buChar char="ü"/>
            </a:pPr>
            <a:r>
              <a:rPr lang="vi-VN" sz="1800" smtClean="0"/>
              <a:t> </a:t>
            </a:r>
            <a:r>
              <a:rPr lang="vi-VN" sz="1800" b="1" smtClean="0">
                <a:solidFill>
                  <a:schemeClr val="tx1"/>
                </a:solidFill>
              </a:rPr>
              <a:t>utiliza</a:t>
            </a:r>
            <a:endParaRPr lang="ro-RO" sz="1800" smtClean="0">
              <a:solidFill>
                <a:schemeClr val="tx1"/>
              </a:solidFill>
            </a:endParaRPr>
          </a:p>
          <a:p>
            <a:pPr algn="ctr">
              <a:buClr>
                <a:schemeClr val="tx1"/>
              </a:buClr>
              <a:buFont typeface="Wingdings" pitchFamily="2" charset="2"/>
              <a:buChar char="ü"/>
            </a:pPr>
            <a:r>
              <a:rPr lang="vi-VN" sz="1800" b="1" smtClean="0">
                <a:solidFill>
                  <a:schemeClr val="tx1"/>
                </a:solidFill>
              </a:rPr>
              <a:t>copia</a:t>
            </a:r>
            <a:endParaRPr lang="ro-RO" sz="1800" smtClean="0">
              <a:solidFill>
                <a:schemeClr val="tx1"/>
              </a:solidFill>
            </a:endParaRPr>
          </a:p>
          <a:p>
            <a:pPr algn="ctr">
              <a:buClr>
                <a:schemeClr val="tx1"/>
              </a:buClr>
              <a:buFont typeface="Wingdings" pitchFamily="2" charset="2"/>
              <a:buChar char="ü"/>
            </a:pPr>
            <a:r>
              <a:rPr lang="vi-VN" sz="1800" smtClean="0">
                <a:solidFill>
                  <a:schemeClr val="tx1"/>
                </a:solidFill>
              </a:rPr>
              <a:t> </a:t>
            </a:r>
            <a:r>
              <a:rPr lang="vi-VN" sz="1800" b="1" smtClean="0">
                <a:solidFill>
                  <a:schemeClr val="tx1"/>
                </a:solidFill>
              </a:rPr>
              <a:t>distribui</a:t>
            </a:r>
            <a:endParaRPr lang="ro-RO" sz="1800" b="1" smtClean="0">
              <a:solidFill>
                <a:schemeClr val="tx1"/>
              </a:solidFill>
            </a:endParaRPr>
          </a:p>
          <a:p>
            <a:pPr algn="ctr">
              <a:buClr>
                <a:schemeClr val="tx1"/>
              </a:buClr>
              <a:buFont typeface="Wingdings" pitchFamily="2" charset="2"/>
              <a:buChar char="ü"/>
            </a:pPr>
            <a:r>
              <a:rPr lang="vi-VN" sz="1800" smtClean="0">
                <a:solidFill>
                  <a:schemeClr val="tx1"/>
                </a:solidFill>
              </a:rPr>
              <a:t> </a:t>
            </a:r>
            <a:r>
              <a:rPr lang="vi-VN" sz="1800" b="1" smtClean="0">
                <a:solidFill>
                  <a:schemeClr val="tx1"/>
                </a:solidFill>
              </a:rPr>
              <a:t>studia</a:t>
            </a:r>
            <a:endParaRPr lang="ro-RO" sz="1800" smtClean="0">
              <a:solidFill>
                <a:schemeClr val="tx1"/>
              </a:solidFill>
            </a:endParaRPr>
          </a:p>
          <a:p>
            <a:pPr algn="ctr">
              <a:buClr>
                <a:schemeClr val="tx1"/>
              </a:buClr>
              <a:buFont typeface="Wingdings" pitchFamily="2" charset="2"/>
              <a:buChar char="ü"/>
            </a:pPr>
            <a:r>
              <a:rPr lang="vi-VN" sz="1800" smtClean="0">
                <a:solidFill>
                  <a:schemeClr val="tx1"/>
                </a:solidFill>
              </a:rPr>
              <a:t> </a:t>
            </a:r>
            <a:r>
              <a:rPr lang="vi-VN" sz="1800" b="1" smtClean="0">
                <a:solidFill>
                  <a:schemeClr val="tx1"/>
                </a:solidFill>
              </a:rPr>
              <a:t>modifica</a:t>
            </a:r>
            <a:endParaRPr lang="ro-RO" sz="1800" smtClean="0">
              <a:solidFill>
                <a:schemeClr val="tx1"/>
              </a:solidFill>
            </a:endParaRPr>
          </a:p>
          <a:p>
            <a:pPr algn="ctr">
              <a:buClr>
                <a:schemeClr val="tx1"/>
              </a:buClr>
              <a:buFont typeface="Wingdings" pitchFamily="2" charset="2"/>
              <a:buChar char="ü"/>
            </a:pPr>
            <a:r>
              <a:rPr lang="vi-VN" sz="1800" b="1" smtClean="0">
                <a:solidFill>
                  <a:schemeClr val="tx1"/>
                </a:solidFill>
              </a:rPr>
              <a:t>îmbunătăţi</a:t>
            </a:r>
            <a:endParaRPr lang="en-US" sz="1800" smtClean="0">
              <a:solidFill>
                <a:schemeClr val="tx1"/>
              </a:solidFill>
            </a:endParaRPr>
          </a:p>
        </p:txBody>
      </p:sp>
      <p:sp>
        <p:nvSpPr>
          <p:cNvPr id="4" name="Content Placeholder 3"/>
          <p:cNvSpPr>
            <a:spLocks noGrp="1"/>
          </p:cNvSpPr>
          <p:nvPr>
            <p:ph sz="quarter" idx="1"/>
          </p:nvPr>
        </p:nvSpPr>
        <p:spPr>
          <a:xfrm>
            <a:off x="3124200" y="685800"/>
            <a:ext cx="5867400" cy="5410200"/>
          </a:xfrm>
        </p:spPr>
        <p:txBody>
          <a:bodyPr>
            <a:noAutofit/>
          </a:bodyPr>
          <a:lstStyle/>
          <a:p>
            <a:pPr marL="274320" indent="-274320" fontAlgn="auto">
              <a:spcAft>
                <a:spcPts val="0"/>
              </a:spcAft>
              <a:buFont typeface="Wingdings 2"/>
              <a:buNone/>
              <a:defRPr/>
            </a:pPr>
            <a:r>
              <a:rPr lang="ro-RO" sz="1800" b="1" dirty="0" smtClean="0"/>
              <a:t>Cele 4 f</a:t>
            </a:r>
            <a:r>
              <a:rPr lang="vi-VN" sz="1800" b="1" dirty="0" smtClean="0"/>
              <a:t>orme de libertate</a:t>
            </a:r>
            <a:r>
              <a:rPr lang="ro-RO" sz="1800" b="1" dirty="0" smtClean="0"/>
              <a:t> coform FSF</a:t>
            </a:r>
            <a:r>
              <a:rPr lang="vi-VN" sz="1800" dirty="0" smtClean="0"/>
              <a:t>: </a:t>
            </a:r>
            <a:endParaRPr lang="ro-RO" sz="1800" dirty="0" smtClean="0"/>
          </a:p>
          <a:p>
            <a:pPr marL="274320" indent="-274320" fontAlgn="auto">
              <a:spcAft>
                <a:spcPts val="0"/>
              </a:spcAft>
              <a:buFont typeface="Wingdings 2"/>
              <a:buNone/>
              <a:defRPr/>
            </a:pPr>
            <a:endParaRPr lang="en-US" sz="1800" dirty="0" smtClean="0"/>
          </a:p>
          <a:p>
            <a:pPr marL="274320" indent="-274320" fontAlgn="auto">
              <a:spcAft>
                <a:spcPts val="0"/>
              </a:spcAft>
              <a:buFont typeface="Wingdings 2"/>
              <a:buChar char=""/>
              <a:defRPr/>
            </a:pPr>
            <a:r>
              <a:rPr lang="ro-RO" sz="1800" dirty="0" smtClean="0">
                <a:solidFill>
                  <a:schemeClr val="accent2">
                    <a:lumMod val="75000"/>
                  </a:schemeClr>
                </a:solidFill>
              </a:rPr>
              <a:t>(Libertatea 0) </a:t>
            </a:r>
            <a:r>
              <a:rPr lang="vi-VN" sz="1800" dirty="0" smtClean="0"/>
              <a:t>Libertatea de </a:t>
            </a:r>
            <a:r>
              <a:rPr lang="vi-VN" sz="1800" dirty="0" smtClean="0">
                <a:effectLst>
                  <a:outerShdw blurRad="38100" dist="38100" dir="2700000" algn="tl">
                    <a:srgbClr val="000000">
                      <a:alpha val="43137"/>
                    </a:srgbClr>
                  </a:outerShdw>
                </a:effectLst>
              </a:rPr>
              <a:t>a </a:t>
            </a:r>
            <a:r>
              <a:rPr lang="vi-VN" sz="1800" b="1" dirty="0" smtClean="0">
                <a:effectLst>
                  <a:outerShdw blurRad="38100" dist="38100" dir="2700000" algn="tl">
                    <a:srgbClr val="000000">
                      <a:alpha val="43137"/>
                    </a:srgbClr>
                  </a:outerShdw>
                </a:effectLst>
              </a:rPr>
              <a:t>utiliza </a:t>
            </a:r>
            <a:r>
              <a:rPr lang="vi-VN" sz="1800" dirty="0" smtClean="0">
                <a:effectLst>
                  <a:outerShdw blurRad="38100" dist="38100" dir="2700000" algn="tl">
                    <a:srgbClr val="000000">
                      <a:alpha val="43137"/>
                    </a:srgbClr>
                  </a:outerShdw>
                </a:effectLst>
              </a:rPr>
              <a:t>programul</a:t>
            </a:r>
            <a:r>
              <a:rPr lang="vi-VN" sz="1800" dirty="0" smtClean="0"/>
              <a:t>, în orice scop</a:t>
            </a:r>
            <a:r>
              <a:rPr lang="ro-RO" sz="1800" dirty="0" smtClean="0"/>
              <a:t>.</a:t>
            </a:r>
          </a:p>
          <a:p>
            <a:pPr marL="274320" indent="-274320" fontAlgn="auto">
              <a:spcAft>
                <a:spcPts val="0"/>
              </a:spcAft>
              <a:buFont typeface="Wingdings 2"/>
              <a:buChar char=""/>
              <a:defRPr/>
            </a:pPr>
            <a:endParaRPr lang="en-US" sz="1800" dirty="0" smtClean="0"/>
          </a:p>
          <a:p>
            <a:pPr marL="274320" indent="-274320" fontAlgn="auto">
              <a:spcAft>
                <a:spcPts val="0"/>
              </a:spcAft>
              <a:buFont typeface="Wingdings 2"/>
              <a:buChar char=""/>
              <a:defRPr/>
            </a:pPr>
            <a:r>
              <a:rPr lang="ro-RO" sz="1800" dirty="0" smtClean="0">
                <a:solidFill>
                  <a:schemeClr val="accent2">
                    <a:lumMod val="75000"/>
                  </a:schemeClr>
                </a:solidFill>
              </a:rPr>
              <a:t>(Libertatea 1) </a:t>
            </a:r>
            <a:r>
              <a:rPr lang="vi-VN" sz="1800" dirty="0" smtClean="0"/>
              <a:t>Libertatea de </a:t>
            </a:r>
            <a:r>
              <a:rPr lang="vi-VN" sz="1800" dirty="0" smtClean="0">
                <a:effectLst>
                  <a:outerShdw blurRad="38100" dist="38100" dir="2700000" algn="tl">
                    <a:srgbClr val="000000">
                      <a:alpha val="43137"/>
                    </a:srgbClr>
                  </a:outerShdw>
                </a:effectLst>
              </a:rPr>
              <a:t>a </a:t>
            </a:r>
            <a:r>
              <a:rPr lang="vi-VN" sz="1800" b="1" dirty="0" smtClean="0">
                <a:effectLst>
                  <a:outerShdw blurRad="38100" dist="38100" dir="2700000" algn="tl">
                    <a:srgbClr val="000000">
                      <a:alpha val="43137"/>
                    </a:srgbClr>
                  </a:outerShdw>
                </a:effectLst>
              </a:rPr>
              <a:t>studia </a:t>
            </a:r>
            <a:r>
              <a:rPr lang="vi-VN" sz="1800" dirty="0" smtClean="0">
                <a:effectLst>
                  <a:outerShdw blurRad="38100" dist="38100" dir="2700000" algn="tl">
                    <a:srgbClr val="000000">
                      <a:alpha val="43137"/>
                    </a:srgbClr>
                  </a:outerShdw>
                </a:effectLst>
              </a:rPr>
              <a:t>modul de funcţionare a programului, </a:t>
            </a:r>
            <a:r>
              <a:rPr lang="vi-VN" sz="1800" dirty="0" smtClean="0"/>
              <a:t>și de </a:t>
            </a:r>
            <a:r>
              <a:rPr lang="vi-VN" sz="1800" dirty="0" smtClean="0">
                <a:effectLst>
                  <a:outerShdw blurRad="38100" dist="38100" dir="2700000" algn="tl">
                    <a:srgbClr val="000000">
                      <a:alpha val="43137"/>
                    </a:srgbClr>
                  </a:outerShdw>
                </a:effectLst>
              </a:rPr>
              <a:t>a-l </a:t>
            </a:r>
            <a:r>
              <a:rPr lang="vi-VN" sz="1800" b="1" dirty="0" smtClean="0">
                <a:effectLst>
                  <a:outerShdw blurRad="38100" dist="38100" dir="2700000" algn="tl">
                    <a:srgbClr val="000000">
                      <a:alpha val="43137"/>
                    </a:srgbClr>
                  </a:outerShdw>
                </a:effectLst>
              </a:rPr>
              <a:t>adapta</a:t>
            </a:r>
            <a:r>
              <a:rPr lang="vi-VN" sz="1800" dirty="0" smtClean="0">
                <a:effectLst>
                  <a:outerShdw blurRad="38100" dist="38100" dir="2700000" algn="tl">
                    <a:srgbClr val="000000">
                      <a:alpha val="43137"/>
                    </a:srgbClr>
                  </a:outerShdw>
                </a:effectLst>
              </a:rPr>
              <a:t> </a:t>
            </a:r>
            <a:r>
              <a:rPr lang="vi-VN" sz="1800" dirty="0" smtClean="0"/>
              <a:t>nevoilor proprii</a:t>
            </a:r>
            <a:r>
              <a:rPr lang="ro-RO" sz="1800" dirty="0" smtClean="0"/>
              <a:t>.</a:t>
            </a:r>
            <a:endParaRPr lang="en-US" sz="1800" dirty="0" smtClean="0"/>
          </a:p>
          <a:p>
            <a:pPr marL="822960" lvl="2" fontAlgn="auto">
              <a:spcAft>
                <a:spcPts val="0"/>
              </a:spcAft>
              <a:buClr>
                <a:schemeClr val="accent3"/>
              </a:buClr>
              <a:buFont typeface="Wingdings 2"/>
              <a:buChar char=""/>
              <a:defRPr/>
            </a:pPr>
            <a:r>
              <a:rPr lang="ro-RO" sz="1800" dirty="0" smtClean="0"/>
              <a:t>Precondiție: </a:t>
            </a:r>
            <a:r>
              <a:rPr lang="vi-VN" sz="1800" dirty="0" smtClean="0">
                <a:solidFill>
                  <a:schemeClr val="accent2">
                    <a:lumMod val="75000"/>
                  </a:schemeClr>
                </a:solidFill>
              </a:rPr>
              <a:t>Accesul la codul-sursă </a:t>
            </a:r>
            <a:endParaRPr lang="ro-RO" sz="1800" dirty="0" smtClean="0">
              <a:solidFill>
                <a:schemeClr val="accent2">
                  <a:lumMod val="75000"/>
                </a:schemeClr>
              </a:solidFill>
            </a:endParaRPr>
          </a:p>
          <a:p>
            <a:pPr marL="548640" lvl="1" indent="-274320" fontAlgn="auto">
              <a:spcAft>
                <a:spcPts val="0"/>
              </a:spcAft>
              <a:buFont typeface="Wingdings"/>
              <a:buChar char=""/>
              <a:defRPr/>
            </a:pPr>
            <a:endParaRPr lang="en-US" sz="1800" dirty="0" smtClean="0">
              <a:solidFill>
                <a:schemeClr val="accent2">
                  <a:lumMod val="75000"/>
                </a:schemeClr>
              </a:solidFill>
            </a:endParaRPr>
          </a:p>
          <a:p>
            <a:pPr marL="274320" indent="-274320" fontAlgn="auto">
              <a:spcAft>
                <a:spcPts val="0"/>
              </a:spcAft>
              <a:buFont typeface="Wingdings 2"/>
              <a:buChar char=""/>
              <a:defRPr/>
            </a:pPr>
            <a:r>
              <a:rPr lang="ro-RO" sz="1800" dirty="0" smtClean="0">
                <a:solidFill>
                  <a:schemeClr val="accent2">
                    <a:lumMod val="75000"/>
                  </a:schemeClr>
                </a:solidFill>
              </a:rPr>
              <a:t>(Libertatea 2) </a:t>
            </a:r>
            <a:r>
              <a:rPr lang="vi-VN" sz="1800" dirty="0" smtClean="0"/>
              <a:t>Libertatea de </a:t>
            </a:r>
            <a:r>
              <a:rPr lang="vi-VN" sz="1800" dirty="0" smtClean="0">
                <a:effectLst>
                  <a:outerShdw blurRad="38100" dist="38100" dir="2700000" algn="tl">
                    <a:srgbClr val="000000">
                      <a:alpha val="43137"/>
                    </a:srgbClr>
                  </a:outerShdw>
                </a:effectLst>
              </a:rPr>
              <a:t>a </a:t>
            </a:r>
            <a:r>
              <a:rPr lang="vi-VN" sz="1800" b="1" dirty="0" smtClean="0">
                <a:effectLst>
                  <a:outerShdw blurRad="38100" dist="38100" dir="2700000" algn="tl">
                    <a:srgbClr val="000000">
                      <a:alpha val="43137"/>
                    </a:srgbClr>
                  </a:outerShdw>
                </a:effectLst>
              </a:rPr>
              <a:t>redistribui </a:t>
            </a:r>
            <a:r>
              <a:rPr lang="vi-VN" sz="1800" dirty="0" smtClean="0">
                <a:effectLst>
                  <a:outerShdw blurRad="38100" dist="38100" dir="2700000" algn="tl">
                    <a:srgbClr val="000000">
                      <a:alpha val="43137"/>
                    </a:srgbClr>
                  </a:outerShdw>
                </a:effectLst>
              </a:rPr>
              <a:t>copii</a:t>
            </a:r>
            <a:r>
              <a:rPr lang="vi-VN" sz="1800" dirty="0" smtClean="0"/>
              <a:t>, în scopul ajutorării aproapelui tău</a:t>
            </a:r>
            <a:r>
              <a:rPr lang="ro-RO" sz="1800" dirty="0" smtClean="0"/>
              <a:t>.</a:t>
            </a:r>
          </a:p>
          <a:p>
            <a:pPr marL="274320" indent="-274320" fontAlgn="auto">
              <a:spcAft>
                <a:spcPts val="0"/>
              </a:spcAft>
              <a:buFont typeface="Wingdings 2"/>
              <a:buChar char=""/>
              <a:defRPr/>
            </a:pPr>
            <a:endParaRPr lang="en-US" sz="1800" dirty="0" smtClean="0"/>
          </a:p>
          <a:p>
            <a:pPr marL="274320" indent="-274320" fontAlgn="auto">
              <a:spcAft>
                <a:spcPts val="0"/>
              </a:spcAft>
              <a:buFont typeface="Wingdings 2"/>
              <a:buChar char=""/>
              <a:defRPr/>
            </a:pPr>
            <a:r>
              <a:rPr lang="ro-RO" sz="1800" dirty="0" smtClean="0">
                <a:solidFill>
                  <a:schemeClr val="accent2">
                    <a:lumMod val="75000"/>
                  </a:schemeClr>
                </a:solidFill>
              </a:rPr>
              <a:t>(Libertatea 3)  </a:t>
            </a:r>
            <a:r>
              <a:rPr lang="vi-VN" sz="1800" dirty="0" smtClean="0"/>
              <a:t>Libertatea de </a:t>
            </a:r>
            <a:r>
              <a:rPr lang="vi-VN" sz="1800" dirty="0" smtClean="0">
                <a:effectLst>
                  <a:outerShdw blurRad="38100" dist="38100" dir="2700000" algn="tl">
                    <a:srgbClr val="000000">
                      <a:alpha val="43137"/>
                    </a:srgbClr>
                  </a:outerShdw>
                </a:effectLst>
              </a:rPr>
              <a:t>a </a:t>
            </a:r>
            <a:r>
              <a:rPr lang="vi-VN" sz="1800" b="1" dirty="0" smtClean="0">
                <a:effectLst>
                  <a:outerShdw blurRad="38100" dist="38100" dir="2700000" algn="tl">
                    <a:srgbClr val="000000">
                      <a:alpha val="43137"/>
                    </a:srgbClr>
                  </a:outerShdw>
                </a:effectLst>
              </a:rPr>
              <a:t>îmbunătăţi </a:t>
            </a:r>
            <a:r>
              <a:rPr lang="vi-VN" sz="1800" dirty="0" smtClean="0">
                <a:effectLst>
                  <a:outerShdw blurRad="38100" dist="38100" dir="2700000" algn="tl">
                    <a:srgbClr val="000000">
                      <a:alpha val="43137"/>
                    </a:srgbClr>
                  </a:outerShdw>
                </a:effectLst>
              </a:rPr>
              <a:t>programul</a:t>
            </a:r>
            <a:r>
              <a:rPr lang="vi-VN" sz="1800" dirty="0" smtClean="0"/>
              <a:t>, și de </a:t>
            </a:r>
            <a:r>
              <a:rPr lang="vi-VN" sz="1800" dirty="0" smtClean="0">
                <a:effectLst>
                  <a:outerShdw blurRad="38100" dist="38100" dir="2700000" algn="tl">
                    <a:srgbClr val="000000">
                      <a:alpha val="43137"/>
                    </a:srgbClr>
                  </a:outerShdw>
                </a:effectLst>
              </a:rPr>
              <a:t>a pune îmbunătăţirile la dispoziţia publicului</a:t>
            </a:r>
            <a:r>
              <a:rPr lang="vi-VN" sz="1800" dirty="0" smtClean="0"/>
              <a:t>, în folosul întregii societăţi</a:t>
            </a:r>
            <a:r>
              <a:rPr lang="ro-RO" sz="1800" dirty="0" smtClean="0"/>
              <a:t>.</a:t>
            </a:r>
            <a:endParaRPr lang="en-US" sz="1800" dirty="0" smtClean="0"/>
          </a:p>
          <a:p>
            <a:pPr marL="822960" lvl="2" fontAlgn="auto">
              <a:spcAft>
                <a:spcPts val="0"/>
              </a:spcAft>
              <a:buClr>
                <a:schemeClr val="accent3"/>
              </a:buClr>
              <a:buFont typeface="Wingdings 2"/>
              <a:buChar char=""/>
              <a:defRPr/>
            </a:pPr>
            <a:r>
              <a:rPr lang="ro-RO" sz="1800" dirty="0" smtClean="0"/>
              <a:t>Precondiție: </a:t>
            </a:r>
            <a:r>
              <a:rPr lang="vi-VN" sz="1800" dirty="0" smtClean="0">
                <a:solidFill>
                  <a:schemeClr val="accent2">
                    <a:lumMod val="75000"/>
                  </a:schemeClr>
                </a:solidFill>
              </a:rPr>
              <a:t>Accesul la codul-sursă </a:t>
            </a:r>
            <a:endParaRPr lang="en-US" sz="1800"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freelibre-and-open-source-software_5300cc71cab3c.jpg"/>
          <p:cNvPicPr>
            <a:picLocks noGrp="1" noChangeAspect="1"/>
          </p:cNvPicPr>
          <p:nvPr>
            <p:ph sz="quarter" idx="4294967295"/>
          </p:nvPr>
        </p:nvPicPr>
        <p:blipFill>
          <a:blip r:embed="rId2"/>
          <a:stretch>
            <a:fillRect/>
          </a:stretch>
        </p:blipFill>
        <p:spPr>
          <a:xfrm>
            <a:off x="457200" y="209550"/>
            <a:ext cx="8153400" cy="6115050"/>
          </a:xfrm>
          <a:ln w="3175" cap="sq">
            <a:solidFill>
              <a:srgbClr val="FFC000"/>
            </a:solidFill>
          </a:ln>
          <a:effectLst>
            <a:outerShdw blurRad="50800" dist="38100" dir="2700000" algn="tl" rotWithShape="0">
              <a:srgbClr val="000000">
                <a:alpha val="43000"/>
              </a:srgbClr>
            </a:outerShdw>
          </a:effectLst>
        </p:spPr>
      </p:pic>
      <p:sp>
        <p:nvSpPr>
          <p:cNvPr id="22531" name="Rectangle 5"/>
          <p:cNvSpPr>
            <a:spLocks noChangeArrowheads="1"/>
          </p:cNvSpPr>
          <p:nvPr/>
        </p:nvSpPr>
        <p:spPr bwMode="auto">
          <a:xfrm>
            <a:off x="2819400" y="6400800"/>
            <a:ext cx="6324600" cy="307975"/>
          </a:xfrm>
          <a:prstGeom prst="rect">
            <a:avLst/>
          </a:prstGeom>
          <a:noFill/>
          <a:ln w="9525">
            <a:noFill/>
            <a:miter lim="800000"/>
            <a:headEnd/>
            <a:tailEnd/>
          </a:ln>
        </p:spPr>
        <p:txBody>
          <a:bodyPr>
            <a:spAutoFit/>
          </a:bodyPr>
          <a:lstStyle/>
          <a:p>
            <a:r>
              <a:rPr lang="en-US" sz="1400">
                <a:latin typeface="Times New Roman" pitchFamily="18" charset="0"/>
                <a:hlinkClick r:id="rId3"/>
              </a:rPr>
              <a:t>https://visual.ly/community/infographic/technology/free-libre-open-source-software</a:t>
            </a:r>
            <a:r>
              <a:rPr lang="ro-RO" sz="1400">
                <a:latin typeface="Times New Roman" pitchFamily="18" charset="0"/>
              </a:rPr>
              <a:t>  </a:t>
            </a:r>
            <a:endParaRPr lang="en-US" sz="1400">
              <a:latin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alpha val="0"/>
          </a:schemeClr>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o-RO" dirty="0" smtClean="0">
                <a:solidFill>
                  <a:schemeClr val="tx1"/>
                </a:solidFill>
                <a:effectLst>
                  <a:outerShdw blurRad="38100" dist="38100" dir="2700000" algn="tl">
                    <a:srgbClr val="000000">
                      <a:alpha val="43137"/>
                    </a:srgbClr>
                  </a:outerShdw>
                </a:effectLst>
              </a:rPr>
              <a:t>Forme de proprietate intelectuală</a:t>
            </a:r>
            <a:endParaRPr lang="en-US" dirty="0">
              <a:solidFill>
                <a:schemeClr val="tx1"/>
              </a:solidFill>
              <a:effectLst>
                <a:outerShdw blurRad="38100" dist="38100" dir="2700000" algn="tl">
                  <a:srgbClr val="000000">
                    <a:alpha val="43137"/>
                  </a:srgbClr>
                </a:outerShdw>
              </a:effectLst>
            </a:endParaRPr>
          </a:p>
        </p:txBody>
      </p:sp>
      <p:sp>
        <p:nvSpPr>
          <p:cNvPr id="7" name="Content Placeholder 6"/>
          <p:cNvSpPr>
            <a:spLocks noGrp="1"/>
          </p:cNvSpPr>
          <p:nvPr>
            <p:ph sz="quarter" idx="1"/>
          </p:nvPr>
        </p:nvSpPr>
        <p:spPr>
          <a:xfrm>
            <a:off x="152400" y="1676400"/>
            <a:ext cx="8991600" cy="4419600"/>
          </a:xfrm>
        </p:spPr>
        <p:txBody>
          <a:bodyPr/>
          <a:lstStyle/>
          <a:p>
            <a:r>
              <a:rPr lang="vi-VN" sz="2000" dirty="0" smtClean="0">
                <a:effectLst>
                  <a:outerShdw blurRad="38100" dist="38100" dir="2700000" algn="tl">
                    <a:srgbClr val="000000">
                      <a:alpha val="43137"/>
                    </a:srgbClr>
                  </a:outerShdw>
                </a:effectLst>
              </a:rPr>
              <a:t>Drept de autor</a:t>
            </a:r>
            <a:r>
              <a:rPr lang="ro-RO" sz="2000" dirty="0" smtClean="0"/>
              <a:t> </a:t>
            </a:r>
            <a:r>
              <a:rPr lang="ro-RO" sz="1800" dirty="0" smtClean="0"/>
              <a:t>(COPYRIGHT): </a:t>
            </a:r>
          </a:p>
          <a:p>
            <a:pPr>
              <a:spcAft>
                <a:spcPts val="600"/>
              </a:spcAft>
              <a:buNone/>
            </a:pPr>
            <a:r>
              <a:rPr lang="ro-RO" sz="1800" dirty="0" smtClean="0">
                <a:solidFill>
                  <a:schemeClr val="accent2">
                    <a:lumMod val="75000"/>
                  </a:schemeClr>
                </a:solidFill>
                <a:effectLst>
                  <a:outerShdw blurRad="38100" dist="38100" dir="2700000" algn="tl">
                    <a:srgbClr val="000000">
                      <a:alpha val="43137"/>
                    </a:srgbClr>
                  </a:outerShdw>
                </a:effectLst>
              </a:rPr>
              <a:t>		</a:t>
            </a:r>
            <a:r>
              <a:rPr lang="en-US" sz="1800" dirty="0" smtClean="0">
                <a:solidFill>
                  <a:schemeClr val="accent2">
                    <a:lumMod val="75000"/>
                  </a:schemeClr>
                </a:solidFill>
                <a:effectLst>
                  <a:outerShdw blurRad="38100" dist="38100" dir="2700000" algn="tl">
                    <a:srgbClr val="000000">
                      <a:alpha val="43137"/>
                    </a:srgbClr>
                  </a:outerShdw>
                </a:effectLst>
              </a:rPr>
              <a:t>Copyright 1992-2014 Free Software Foundation, Inc.</a:t>
            </a:r>
            <a:endParaRPr lang="ro-RO" sz="1800" dirty="0" smtClean="0">
              <a:solidFill>
                <a:schemeClr val="accent2">
                  <a:lumMod val="75000"/>
                </a:schemeClr>
              </a:solidFill>
              <a:effectLst>
                <a:outerShdw blurRad="38100" dist="38100" dir="2700000" algn="tl">
                  <a:srgbClr val="000000">
                    <a:alpha val="43137"/>
                  </a:srgbClr>
                </a:outerShdw>
              </a:effectLst>
            </a:endParaRPr>
          </a:p>
          <a:p>
            <a:pPr lvl="1">
              <a:spcAft>
                <a:spcPts val="600"/>
              </a:spcAft>
            </a:pPr>
            <a:r>
              <a:rPr lang="vi-VN" sz="1800" dirty="0" smtClean="0">
                <a:solidFill>
                  <a:schemeClr val="accent3">
                    <a:lumMod val="75000"/>
                  </a:schemeClr>
                </a:solidFill>
              </a:rPr>
              <a:t>protejează </a:t>
            </a:r>
            <a:r>
              <a:rPr lang="vi-VN" sz="1800" u="sng" dirty="0" smtClean="0">
                <a:solidFill>
                  <a:schemeClr val="accent3">
                    <a:lumMod val="75000"/>
                  </a:schemeClr>
                </a:solidFill>
                <a:effectLst>
                  <a:outerShdw blurRad="38100" dist="38100" dir="2700000" algn="tl">
                    <a:srgbClr val="000000">
                      <a:alpha val="43137"/>
                    </a:srgbClr>
                  </a:outerShdw>
                </a:effectLst>
              </a:rPr>
              <a:t>forma </a:t>
            </a:r>
            <a:r>
              <a:rPr lang="vi-VN" sz="1800" dirty="0" smtClean="0">
                <a:solidFill>
                  <a:schemeClr val="accent3">
                    <a:lumMod val="75000"/>
                  </a:schemeClr>
                </a:solidFill>
              </a:rPr>
              <a:t>unei lucrări expresive originale (literare, artistice sau tehnice)</a:t>
            </a:r>
            <a:endParaRPr lang="ro-RO" sz="1800" dirty="0" smtClean="0">
              <a:solidFill>
                <a:schemeClr val="accent3">
                  <a:lumMod val="75000"/>
                </a:schemeClr>
              </a:solidFill>
            </a:endParaRPr>
          </a:p>
          <a:p>
            <a:pPr lvl="1">
              <a:spcAft>
                <a:spcPts val="600"/>
              </a:spcAft>
            </a:pPr>
            <a:endParaRPr lang="vi-VN" sz="1800" dirty="0" smtClean="0">
              <a:solidFill>
                <a:schemeClr val="accent3">
                  <a:lumMod val="75000"/>
                </a:schemeClr>
              </a:solidFill>
            </a:endParaRPr>
          </a:p>
          <a:p>
            <a:r>
              <a:rPr lang="vi-VN" sz="2000" dirty="0" smtClean="0">
                <a:effectLst>
                  <a:outerShdw blurRad="38100" dist="38100" dir="2700000" algn="tl">
                    <a:srgbClr val="000000">
                      <a:alpha val="43137"/>
                    </a:srgbClr>
                  </a:outerShdw>
                </a:effectLst>
              </a:rPr>
              <a:t>Brevet de invenție</a:t>
            </a:r>
            <a:r>
              <a:rPr lang="ro-RO" sz="2000" dirty="0" smtClean="0">
                <a:effectLst>
                  <a:outerShdw blurRad="38100" dist="38100" dir="2700000" algn="tl">
                    <a:srgbClr val="000000">
                      <a:alpha val="43137"/>
                    </a:srgbClr>
                  </a:outerShdw>
                </a:effectLst>
              </a:rPr>
              <a:t> </a:t>
            </a:r>
            <a:r>
              <a:rPr lang="ro-RO" sz="1800" dirty="0" smtClean="0"/>
              <a:t>(PATENT): </a:t>
            </a:r>
          </a:p>
          <a:p>
            <a:pPr>
              <a:spcAft>
                <a:spcPts val="600"/>
              </a:spcAft>
              <a:buNone/>
            </a:pPr>
            <a:r>
              <a:rPr lang="ro-RO" sz="1800" dirty="0" smtClean="0">
                <a:solidFill>
                  <a:schemeClr val="accent2">
                    <a:lumMod val="75000"/>
                  </a:schemeClr>
                </a:solidFill>
                <a:effectLst>
                  <a:outerShdw blurRad="38100" dist="38100" dir="2700000" algn="tl">
                    <a:srgbClr val="000000">
                      <a:alpha val="43137"/>
                    </a:srgbClr>
                  </a:outerShdw>
                </a:effectLst>
              </a:rPr>
              <a:t>		</a:t>
            </a:r>
            <a:r>
              <a:rPr lang="en-US" sz="1800" dirty="0" smtClean="0">
                <a:solidFill>
                  <a:schemeClr val="accent2">
                    <a:lumMod val="75000"/>
                  </a:schemeClr>
                </a:solidFill>
                <a:effectLst>
                  <a:outerShdw blurRad="38100" dist="38100" dir="2700000" algn="tl">
                    <a:srgbClr val="000000">
                      <a:alpha val="43137"/>
                    </a:srgbClr>
                  </a:outerShdw>
                </a:effectLst>
              </a:rPr>
              <a:t>U.S. Patent No. 5,636,220 (issued Mar. 12, 2007).</a:t>
            </a:r>
            <a:endParaRPr lang="ro-RO" sz="1800" dirty="0" smtClean="0">
              <a:solidFill>
                <a:schemeClr val="accent2">
                  <a:lumMod val="75000"/>
                </a:schemeClr>
              </a:solidFill>
              <a:effectLst>
                <a:outerShdw blurRad="38100" dist="38100" dir="2700000" algn="tl">
                  <a:srgbClr val="000000">
                    <a:alpha val="43137"/>
                  </a:srgbClr>
                </a:outerShdw>
              </a:effectLst>
            </a:endParaRPr>
          </a:p>
          <a:p>
            <a:pPr lvl="1">
              <a:spcAft>
                <a:spcPts val="600"/>
              </a:spcAft>
            </a:pPr>
            <a:r>
              <a:rPr lang="vi-VN" sz="1800" dirty="0" smtClean="0">
                <a:solidFill>
                  <a:schemeClr val="accent3">
                    <a:lumMod val="75000"/>
                  </a:schemeClr>
                </a:solidFill>
              </a:rPr>
              <a:t>protejează </a:t>
            </a:r>
            <a:r>
              <a:rPr lang="vi-VN" sz="1800" u="sng" dirty="0" smtClean="0">
                <a:solidFill>
                  <a:schemeClr val="accent3">
                    <a:lumMod val="75000"/>
                  </a:schemeClr>
                </a:solidFill>
                <a:effectLst>
                  <a:outerShdw blurRad="38100" dist="38100" dir="2700000" algn="tl">
                    <a:srgbClr val="000000">
                      <a:alpha val="43137"/>
                    </a:srgbClr>
                  </a:outerShdw>
                </a:effectLst>
              </a:rPr>
              <a:t>soluții sau idei </a:t>
            </a:r>
            <a:r>
              <a:rPr lang="vi-VN" sz="1800" dirty="0" smtClean="0">
                <a:solidFill>
                  <a:schemeClr val="accent3">
                    <a:lumMod val="75000"/>
                  </a:schemeClr>
                </a:solidFill>
              </a:rPr>
              <a:t>originale</a:t>
            </a:r>
            <a:endParaRPr lang="ro-RO" sz="1800" dirty="0" smtClean="0">
              <a:solidFill>
                <a:schemeClr val="accent3">
                  <a:lumMod val="75000"/>
                </a:schemeClr>
              </a:solidFill>
            </a:endParaRPr>
          </a:p>
          <a:p>
            <a:pPr lvl="1">
              <a:spcAft>
                <a:spcPts val="600"/>
              </a:spcAft>
            </a:pPr>
            <a:endParaRPr lang="en-US" sz="1800" dirty="0" smtClean="0">
              <a:solidFill>
                <a:schemeClr val="accent3">
                  <a:lumMod val="75000"/>
                </a:schemeClr>
              </a:solidFill>
            </a:endParaRPr>
          </a:p>
          <a:p>
            <a:r>
              <a:rPr lang="vi-VN" sz="2000" dirty="0" smtClean="0">
                <a:effectLst>
                  <a:outerShdw blurRad="38100" dist="38100" dir="2700000" algn="tl">
                    <a:srgbClr val="000000">
                      <a:alpha val="43137"/>
                    </a:srgbClr>
                  </a:outerShdw>
                </a:effectLst>
              </a:rPr>
              <a:t>Marcă înregistrată</a:t>
            </a:r>
            <a:r>
              <a:rPr lang="ro-RO" sz="2000" dirty="0" smtClean="0">
                <a:effectLst>
                  <a:outerShdw blurRad="38100" dist="38100" dir="2700000" algn="tl">
                    <a:srgbClr val="000000">
                      <a:alpha val="43137"/>
                    </a:srgbClr>
                  </a:outerShdw>
                </a:effectLst>
              </a:rPr>
              <a:t> </a:t>
            </a:r>
            <a:r>
              <a:rPr lang="ro-RO" sz="1800" dirty="0" smtClean="0"/>
              <a:t>(TRADEMARK): </a:t>
            </a:r>
          </a:p>
          <a:p>
            <a:pPr>
              <a:spcAft>
                <a:spcPts val="600"/>
              </a:spcAft>
              <a:buNone/>
            </a:pPr>
            <a:r>
              <a:rPr lang="ro-RO" sz="1800" dirty="0" smtClean="0">
                <a:solidFill>
                  <a:schemeClr val="accent2">
                    <a:lumMod val="75000"/>
                  </a:schemeClr>
                </a:solidFill>
                <a:effectLst>
                  <a:outerShdw blurRad="38100" dist="38100" dir="2700000" algn="tl">
                    <a:srgbClr val="000000">
                      <a:alpha val="43137"/>
                    </a:srgbClr>
                  </a:outerShdw>
                </a:effectLst>
              </a:rPr>
              <a:t>		</a:t>
            </a:r>
            <a:r>
              <a:rPr lang="en-US" sz="1800" dirty="0" smtClean="0">
                <a:solidFill>
                  <a:schemeClr val="accent2">
                    <a:lumMod val="75000"/>
                  </a:schemeClr>
                </a:solidFill>
                <a:effectLst>
                  <a:outerShdw blurRad="38100" dist="38100" dir="2700000" algn="tl">
                    <a:srgbClr val="000000">
                      <a:alpha val="43137"/>
                    </a:srgbClr>
                  </a:outerShdw>
                </a:effectLst>
              </a:rPr>
              <a:t>The Python logo is trademarked, and in certain cases permission is required to use it. </a:t>
            </a:r>
            <a:endParaRPr lang="ro-RO" sz="1800" dirty="0" smtClean="0">
              <a:solidFill>
                <a:schemeClr val="accent2">
                  <a:lumMod val="75000"/>
                </a:schemeClr>
              </a:solidFill>
              <a:effectLst>
                <a:outerShdw blurRad="38100" dist="38100" dir="2700000" algn="tl">
                  <a:srgbClr val="000000">
                    <a:alpha val="43137"/>
                  </a:srgbClr>
                </a:outerShdw>
              </a:effectLst>
            </a:endParaRPr>
          </a:p>
          <a:p>
            <a:pPr lvl="1">
              <a:spcAft>
                <a:spcPts val="600"/>
              </a:spcAft>
            </a:pPr>
            <a:r>
              <a:rPr lang="vi-VN" sz="1800" dirty="0" smtClean="0">
                <a:solidFill>
                  <a:schemeClr val="accent3">
                    <a:lumMod val="75000"/>
                  </a:schemeClr>
                </a:solidFill>
              </a:rPr>
              <a:t>protejează </a:t>
            </a:r>
            <a:r>
              <a:rPr lang="vi-VN" sz="1800" u="sng" dirty="0" smtClean="0">
                <a:solidFill>
                  <a:schemeClr val="accent3">
                    <a:lumMod val="75000"/>
                  </a:schemeClr>
                </a:solidFill>
                <a:effectLst>
                  <a:outerShdw blurRad="38100" dist="38100" dir="2700000" algn="tl">
                    <a:srgbClr val="000000">
                      <a:alpha val="43137"/>
                    </a:srgbClr>
                  </a:outerShdw>
                </a:effectLst>
              </a:rPr>
              <a:t>modul de identificare </a:t>
            </a:r>
            <a:r>
              <a:rPr lang="vi-VN" sz="1800" dirty="0" smtClean="0">
                <a:solidFill>
                  <a:schemeClr val="accent3">
                    <a:lumMod val="75000"/>
                  </a:schemeClr>
                </a:solidFill>
              </a:rPr>
              <a:t>a unui producător sau a altei surse de reputație</a:t>
            </a:r>
            <a:endParaRPr lang="ro-RO" sz="1800" dirty="0" smtClean="0">
              <a:solidFill>
                <a:schemeClr val="accent3">
                  <a:lumMod val="75000"/>
                </a:schemeClr>
              </a:solidFill>
            </a:endParaRPr>
          </a:p>
          <a:p>
            <a:pPr lvl="1"/>
            <a:endParaRPr lang="vi-VN" sz="1800" dirty="0" smtClean="0">
              <a:solidFill>
                <a:schemeClr val="accent3">
                  <a:lumMod val="75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 result for copyleft effect"/>
          <p:cNvPicPr>
            <a:picLocks noChangeAspect="1" noChangeArrowheads="1"/>
          </p:cNvPicPr>
          <p:nvPr/>
        </p:nvPicPr>
        <p:blipFill>
          <a:blip r:embed="rId2"/>
          <a:srcRect l="14065"/>
          <a:stretch>
            <a:fillRect/>
          </a:stretch>
        </p:blipFill>
        <p:spPr bwMode="auto">
          <a:xfrm>
            <a:off x="3962400" y="3395694"/>
            <a:ext cx="4991100" cy="2776506"/>
          </a:xfrm>
          <a:prstGeom prst="rect">
            <a:avLst/>
          </a:prstGeom>
          <a:noFill/>
          <a:ln w="9525">
            <a:noFill/>
            <a:miter lim="800000"/>
            <a:headEnd/>
            <a:tailEnd/>
          </a:ln>
        </p:spPr>
      </p:pic>
      <p:sp>
        <p:nvSpPr>
          <p:cNvPr id="8" name="Title 7"/>
          <p:cNvSpPr>
            <a:spLocks noGrp="1"/>
          </p:cNvSpPr>
          <p:nvPr>
            <p:ph type="title"/>
          </p:nvPr>
        </p:nvSpPr>
        <p:spPr>
          <a:xfrm>
            <a:off x="152400" y="838200"/>
            <a:ext cx="2743200" cy="609600"/>
          </a:xfrm>
        </p:spPr>
        <p:txBody>
          <a:bodyPr/>
          <a:lstStyle/>
          <a:p>
            <a:r>
              <a:rPr lang="ro-RO" b="0" u="sng" dirty="0" smtClean="0">
                <a:solidFill>
                  <a:schemeClr val="tx1"/>
                </a:solidFill>
                <a:effectLst>
                  <a:outerShdw blurRad="38100" dist="38100" dir="2700000" algn="tl">
                    <a:srgbClr val="000000">
                      <a:alpha val="43137"/>
                    </a:srgbClr>
                  </a:outerShdw>
                </a:effectLst>
              </a:rPr>
              <a:t>Copyright &amp; Copyleft</a:t>
            </a:r>
            <a:endParaRPr lang="en-US" b="0" u="sng" dirty="0">
              <a:solidFill>
                <a:schemeClr val="tx1"/>
              </a:solidFill>
              <a:effectLst>
                <a:outerShdw blurRad="38100" dist="38100" dir="2700000" algn="tl">
                  <a:srgbClr val="000000">
                    <a:alpha val="43137"/>
                  </a:srgbClr>
                </a:outerShdw>
              </a:effectLst>
            </a:endParaRPr>
          </a:p>
        </p:txBody>
      </p:sp>
      <p:sp>
        <p:nvSpPr>
          <p:cNvPr id="10" name="Text Placeholder 9"/>
          <p:cNvSpPr>
            <a:spLocks noGrp="1"/>
          </p:cNvSpPr>
          <p:nvPr>
            <p:ph type="body" idx="2"/>
          </p:nvPr>
        </p:nvSpPr>
        <p:spPr>
          <a:xfrm>
            <a:off x="152400" y="1905000"/>
            <a:ext cx="2743200" cy="4419600"/>
          </a:xfrm>
        </p:spPr>
        <p:txBody>
          <a:bodyPr/>
          <a:lstStyle/>
          <a:p>
            <a:r>
              <a:rPr lang="ro-RO" sz="1800" u="sng" dirty="0" smtClean="0">
                <a:solidFill>
                  <a:schemeClr val="accent2">
                    <a:lumMod val="50000"/>
                  </a:schemeClr>
                </a:solidFill>
                <a:effectLst>
                  <a:outerShdw blurRad="38100" dist="38100" dir="2700000" algn="tl">
                    <a:srgbClr val="000000">
                      <a:alpha val="43137"/>
                    </a:srgbClr>
                  </a:outerShdw>
                </a:effectLst>
              </a:rPr>
              <a:t>Copyleft</a:t>
            </a:r>
          </a:p>
          <a:p>
            <a:pPr>
              <a:spcAft>
                <a:spcPts val="1800"/>
              </a:spcAft>
            </a:pPr>
            <a:r>
              <a:rPr lang="ro-RO" dirty="0" smtClean="0">
                <a:solidFill>
                  <a:schemeClr val="tx1"/>
                </a:solidFill>
              </a:rPr>
              <a:t>Oferă dreptul de </a:t>
            </a:r>
            <a:r>
              <a:rPr lang="ro-RO" u="sng" dirty="0" smtClean="0">
                <a:solidFill>
                  <a:schemeClr val="bg1"/>
                </a:solidFill>
                <a:effectLst>
                  <a:outerShdw blurRad="38100" dist="38100" dir="2700000" algn="tl">
                    <a:srgbClr val="000000">
                      <a:alpha val="43137"/>
                    </a:srgbClr>
                  </a:outerShdw>
                </a:effectLst>
              </a:rPr>
              <a:t>a distribui liber </a:t>
            </a:r>
            <a:r>
              <a:rPr lang="ro-RO" dirty="0" smtClean="0">
                <a:solidFill>
                  <a:schemeClr val="tx1"/>
                </a:solidFill>
              </a:rPr>
              <a:t>copii și versiuni modificate cu precizarea că </a:t>
            </a:r>
            <a:r>
              <a:rPr lang="ro-RO" u="sng" dirty="0" smtClean="0">
                <a:solidFill>
                  <a:schemeClr val="accent2">
                    <a:lumMod val="50000"/>
                  </a:schemeClr>
                </a:solidFill>
                <a:effectLst>
                  <a:outerShdw blurRad="38100" dist="38100" dir="2700000" algn="tl">
                    <a:srgbClr val="000000">
                      <a:alpha val="43137"/>
                    </a:srgbClr>
                  </a:outerShdw>
                </a:effectLst>
              </a:rPr>
              <a:t>aceleși drepturi și restricții vor fi păstrate și în versiunile modificate</a:t>
            </a:r>
            <a:r>
              <a:rPr lang="ro-RO" dirty="0" smtClean="0">
                <a:solidFill>
                  <a:schemeClr val="tx1"/>
                </a:solidFill>
              </a:rPr>
              <a:t>.</a:t>
            </a:r>
          </a:p>
          <a:p>
            <a:pPr>
              <a:spcAft>
                <a:spcPts val="1800"/>
              </a:spcAft>
            </a:pPr>
            <a:r>
              <a:rPr lang="ro-RO" dirty="0" smtClean="0">
                <a:solidFill>
                  <a:schemeClr val="tx1"/>
                </a:solidFill>
              </a:rPr>
              <a:t>Este caracteristic </a:t>
            </a:r>
            <a:r>
              <a:rPr lang="ro-RO" dirty="0" smtClean="0">
                <a:solidFill>
                  <a:schemeClr val="bg1"/>
                </a:solidFill>
                <a:effectLst>
                  <a:outerShdw blurRad="38100" dist="38100" dir="2700000" algn="tl">
                    <a:srgbClr val="000000">
                      <a:alpha val="43137"/>
                    </a:srgbClr>
                  </a:outerShdw>
                </a:effectLst>
              </a:rPr>
              <a:t>licențelor restrictive</a:t>
            </a:r>
            <a:r>
              <a:rPr lang="ro-RO" dirty="0" smtClean="0">
                <a:solidFill>
                  <a:schemeClr val="tx1"/>
                </a:solidFill>
              </a:rPr>
              <a:t>. </a:t>
            </a:r>
          </a:p>
          <a:p>
            <a:r>
              <a:rPr lang="ro-RO" dirty="0" smtClean="0">
                <a:solidFill>
                  <a:schemeClr val="tx1"/>
                </a:solidFill>
              </a:rPr>
              <a:t>În cadrul pachetelor software se pune problema </a:t>
            </a:r>
            <a:r>
              <a:rPr lang="ro-RO" dirty="0" smtClean="0">
                <a:solidFill>
                  <a:schemeClr val="bg1"/>
                </a:solidFill>
                <a:effectLst>
                  <a:outerShdw blurRad="38100" dist="38100" dir="2700000" algn="tl">
                    <a:srgbClr val="000000">
                      <a:alpha val="43137"/>
                    </a:srgbClr>
                  </a:outerShdw>
                </a:effectLst>
              </a:rPr>
              <a:t>compatibilității licențelor</a:t>
            </a:r>
            <a:r>
              <a:rPr lang="ro-RO" dirty="0" smtClean="0">
                <a:solidFill>
                  <a:schemeClr val="tx1"/>
                </a:solidFill>
                <a:effectLst>
                  <a:outerShdw blurRad="38100" dist="38100" dir="2700000" algn="tl">
                    <a:srgbClr val="000000">
                      <a:alpha val="43137"/>
                    </a:srgbClr>
                  </a:outerShdw>
                </a:effectLst>
              </a:rPr>
              <a:t>.</a:t>
            </a:r>
          </a:p>
          <a:p>
            <a:endParaRPr lang="en-US" dirty="0" smtClean="0">
              <a:solidFill>
                <a:schemeClr val="tx1"/>
              </a:solidFill>
            </a:endParaRPr>
          </a:p>
          <a:p>
            <a:endParaRPr lang="en-US" dirty="0">
              <a:solidFill>
                <a:schemeClr val="tx1"/>
              </a:solidFill>
            </a:endParaRPr>
          </a:p>
        </p:txBody>
      </p:sp>
      <p:sp>
        <p:nvSpPr>
          <p:cNvPr id="9" name="Content Placeholder 8"/>
          <p:cNvSpPr>
            <a:spLocks noGrp="1"/>
          </p:cNvSpPr>
          <p:nvPr>
            <p:ph sz="quarter" idx="1"/>
          </p:nvPr>
        </p:nvSpPr>
        <p:spPr>
          <a:xfrm>
            <a:off x="2971800" y="609600"/>
            <a:ext cx="6019800" cy="2590800"/>
          </a:xfrm>
          <a:solidFill>
            <a:schemeClr val="accent1"/>
          </a:solidFill>
        </p:spPr>
        <p:txBody>
          <a:bodyPr/>
          <a:lstStyle/>
          <a:p>
            <a:pPr marL="0" lvl="0" indent="0">
              <a:spcAft>
                <a:spcPts val="1000"/>
              </a:spcAft>
              <a:buClr>
                <a:srgbClr val="A5B592"/>
              </a:buClr>
              <a:buNone/>
            </a:pPr>
            <a:r>
              <a:rPr lang="ro-RO" sz="1800" u="sng" dirty="0" smtClean="0">
                <a:solidFill>
                  <a:srgbClr val="F3A447">
                    <a:lumMod val="50000"/>
                  </a:srgbClr>
                </a:solidFill>
                <a:effectLst>
                  <a:outerShdw blurRad="38100" dist="38100" dir="2700000" algn="tl">
                    <a:srgbClr val="000000">
                      <a:alpha val="43137"/>
                    </a:srgbClr>
                  </a:outerShdw>
                </a:effectLst>
              </a:rPr>
              <a:t>Copyright</a:t>
            </a:r>
          </a:p>
          <a:p>
            <a:pPr>
              <a:buNone/>
            </a:pPr>
            <a:r>
              <a:rPr lang="ro-RO" sz="1600" u="sng" dirty="0" smtClean="0">
                <a:cs typeface="Courier New" pitchFamily="49" charset="0"/>
              </a:rPr>
              <a:t>Format:</a:t>
            </a:r>
          </a:p>
          <a:p>
            <a:pPr>
              <a:spcAft>
                <a:spcPts val="1200"/>
              </a:spcAft>
              <a:buNone/>
            </a:pPr>
            <a:r>
              <a:rPr lang="en-US" sz="1500" b="1" dirty="0" smtClean="0">
                <a:solidFill>
                  <a:schemeClr val="accent2">
                    <a:lumMod val="50000"/>
                  </a:schemeClr>
                </a:solidFill>
              </a:rPr>
              <a:t>Copyright </a:t>
            </a:r>
            <a:r>
              <a:rPr lang="ro-RO" sz="1500" b="1" dirty="0" smtClean="0">
                <a:solidFill>
                  <a:schemeClr val="accent2">
                    <a:lumMod val="50000"/>
                  </a:schemeClr>
                </a:solidFill>
              </a:rPr>
              <a:t>(c)  </a:t>
            </a:r>
            <a:r>
              <a:rPr lang="en-US" sz="1500" b="1" dirty="0" smtClean="0">
                <a:solidFill>
                  <a:schemeClr val="accent2">
                    <a:lumMod val="50000"/>
                  </a:schemeClr>
                </a:solidFill>
              </a:rPr>
              <a:t>&lt;</a:t>
            </a:r>
            <a:r>
              <a:rPr lang="ro-RO" sz="1500" b="1" dirty="0" smtClean="0">
                <a:solidFill>
                  <a:schemeClr val="accent2">
                    <a:lumMod val="50000"/>
                  </a:schemeClr>
                </a:solidFill>
              </a:rPr>
              <a:t>an</a:t>
            </a:r>
            <a:r>
              <a:rPr lang="en-US" sz="1500" b="1" dirty="0" smtClean="0">
                <a:solidFill>
                  <a:schemeClr val="accent2">
                    <a:lumMod val="50000"/>
                  </a:schemeClr>
                </a:solidFill>
              </a:rPr>
              <a:t>&gt; &lt;copyright holder&gt;</a:t>
            </a:r>
            <a:r>
              <a:rPr lang="ro-RO" sz="1500" b="1" dirty="0" smtClean="0">
                <a:solidFill>
                  <a:schemeClr val="accent2">
                    <a:lumMod val="50000"/>
                  </a:schemeClr>
                </a:solidFill>
              </a:rPr>
              <a:t> All rights reserved.</a:t>
            </a:r>
          </a:p>
          <a:p>
            <a:pPr>
              <a:buNone/>
            </a:pPr>
            <a:r>
              <a:rPr lang="ro-RO" sz="1600" u="sng" dirty="0" smtClean="0">
                <a:cs typeface="Courier New" pitchFamily="49" charset="0"/>
              </a:rPr>
              <a:t>Exemplu:</a:t>
            </a:r>
          </a:p>
          <a:p>
            <a:pPr>
              <a:buNone/>
            </a:pPr>
            <a:r>
              <a:rPr lang="ro-RO" sz="1600" dirty="0" smtClean="0">
                <a:cs typeface="Courier New" pitchFamily="49" charset="0"/>
              </a:rPr>
              <a:t>-------------------------------------------------------------------------------------</a:t>
            </a:r>
          </a:p>
          <a:p>
            <a:pPr>
              <a:buNone/>
            </a:pPr>
            <a:r>
              <a:rPr lang="ro-RO" sz="1500" dirty="0" smtClean="0">
                <a:latin typeface="Courier New" pitchFamily="49" charset="0"/>
                <a:cs typeface="Courier New" pitchFamily="49" charset="0"/>
              </a:rPr>
              <a:t>* </a:t>
            </a:r>
            <a:r>
              <a:rPr lang="en-US" sz="1500" dirty="0" smtClean="0">
                <a:latin typeface="Courier New" pitchFamily="49" charset="0"/>
                <a:cs typeface="Courier New" pitchFamily="49" charset="0"/>
              </a:rPr>
              <a:t>Copyright 2005-present </a:t>
            </a:r>
            <a:r>
              <a:rPr lang="en-US" sz="1500" dirty="0" err="1" smtClean="0">
                <a:latin typeface="Courier New" pitchFamily="49" charset="0"/>
                <a:cs typeface="Courier New" pitchFamily="49" charset="0"/>
              </a:rPr>
              <a:t>OpenLayers</a:t>
            </a:r>
            <a:r>
              <a:rPr lang="en-US" sz="1500" dirty="0" smtClean="0">
                <a:latin typeface="Courier New" pitchFamily="49" charset="0"/>
                <a:cs typeface="Courier New" pitchFamily="49" charset="0"/>
              </a:rPr>
              <a:t> Contributors. </a:t>
            </a:r>
            <a:endParaRPr lang="ro-RO" sz="1500" dirty="0" smtClean="0">
              <a:latin typeface="Courier New" pitchFamily="49" charset="0"/>
              <a:cs typeface="Courier New" pitchFamily="49" charset="0"/>
            </a:endParaRPr>
          </a:p>
          <a:p>
            <a:pPr>
              <a:buNone/>
            </a:pPr>
            <a:r>
              <a:rPr lang="ro-RO" sz="1500" dirty="0" smtClean="0">
                <a:latin typeface="Courier New" pitchFamily="49" charset="0"/>
                <a:cs typeface="Courier New" pitchFamily="49" charset="0"/>
              </a:rPr>
              <a:t>* </a:t>
            </a:r>
            <a:r>
              <a:rPr lang="en-US" sz="1500" dirty="0" smtClean="0">
                <a:latin typeface="Courier New" pitchFamily="49" charset="0"/>
                <a:cs typeface="Courier New" pitchFamily="49" charset="0"/>
              </a:rPr>
              <a:t>All rights reserved.</a:t>
            </a:r>
            <a:endParaRPr lang="ro-RO" sz="1500" dirty="0" smtClean="0">
              <a:latin typeface="Courier New" pitchFamily="49" charset="0"/>
              <a:cs typeface="Courier New" pitchFamily="49" charset="0"/>
            </a:endParaRPr>
          </a:p>
          <a:p>
            <a:pPr>
              <a:buNone/>
            </a:pPr>
            <a:r>
              <a:rPr lang="ro-RO" sz="1600" dirty="0" smtClean="0">
                <a:cs typeface="Courier New" pitchFamily="49" charset="0"/>
              </a:rPr>
              <a:t>-------------------------------------------------------------------------------------</a:t>
            </a:r>
          </a:p>
          <a:p>
            <a:pPr>
              <a:buNone/>
            </a:pPr>
            <a:endParaRPr lang="en-US" sz="1600" dirty="0">
              <a:effectLst>
                <a:outerShdw blurRad="38100" dist="38100" dir="2700000" algn="tl">
                  <a:srgbClr val="000000">
                    <a:alpha val="43137"/>
                  </a:srgbClr>
                </a:outerShdw>
              </a:effectLst>
              <a:cs typeface="Courier New" pitchFamily="49" charset="0"/>
            </a:endParaRPr>
          </a:p>
        </p:txBody>
      </p:sp>
      <p:sp>
        <p:nvSpPr>
          <p:cNvPr id="4" name="Rectangle 3"/>
          <p:cNvSpPr/>
          <p:nvPr/>
        </p:nvSpPr>
        <p:spPr>
          <a:xfrm>
            <a:off x="6416856" y="6400800"/>
            <a:ext cx="2574744" cy="307777"/>
          </a:xfrm>
          <a:prstGeom prst="rect">
            <a:avLst/>
          </a:prstGeom>
        </p:spPr>
        <p:txBody>
          <a:bodyPr wrap="none">
            <a:spAutoFit/>
          </a:bodyPr>
          <a:lstStyle/>
          <a:p>
            <a:r>
              <a:rPr lang="en-US" sz="1400" dirty="0" smtClean="0">
                <a:latin typeface="+mn-lt"/>
                <a:hlinkClick r:id="rId3"/>
              </a:rPr>
              <a:t>https://angeinitc.wordpress.com/</a:t>
            </a:r>
            <a:r>
              <a:rPr lang="ro-RO" sz="1400" dirty="0" smtClean="0">
                <a:latin typeface="+mn-lt"/>
              </a:rPr>
              <a:t> </a:t>
            </a:r>
            <a:endParaRPr lang="en-US" sz="1400" dirty="0">
              <a:latin typeface="+mn-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3"/>
          <p:cNvSpPr>
            <a:spLocks noGrp="1"/>
          </p:cNvSpPr>
          <p:nvPr>
            <p:ph type="title"/>
          </p:nvPr>
        </p:nvSpPr>
        <p:spPr/>
        <p:txBody>
          <a:bodyPr/>
          <a:lstStyle/>
          <a:p>
            <a:endParaRPr lang="en-US" smtClean="0"/>
          </a:p>
        </p:txBody>
      </p:sp>
      <p:pic>
        <p:nvPicPr>
          <p:cNvPr id="34819" name="Picture 2" descr="Diagram of FLOSS licenses and compatability"/>
          <p:cNvPicPr>
            <a:picLocks noChangeAspect="1" noChangeArrowheads="1"/>
          </p:cNvPicPr>
          <p:nvPr/>
        </p:nvPicPr>
        <p:blipFill>
          <a:blip r:embed="rId2"/>
          <a:srcRect/>
          <a:stretch>
            <a:fillRect/>
          </a:stretch>
        </p:blipFill>
        <p:spPr bwMode="auto">
          <a:xfrm>
            <a:off x="533400" y="533400"/>
            <a:ext cx="8001000" cy="5610225"/>
          </a:xfrm>
          <a:prstGeom prst="rect">
            <a:avLst/>
          </a:prstGeom>
          <a:noFill/>
          <a:ln w="9525">
            <a:noFill/>
            <a:miter lim="800000"/>
            <a:headEnd/>
            <a:tailEnd/>
          </a:ln>
        </p:spPr>
      </p:pic>
      <p:sp>
        <p:nvSpPr>
          <p:cNvPr id="34820" name="Rectangle 5"/>
          <p:cNvSpPr>
            <a:spLocks noChangeArrowheads="1"/>
          </p:cNvSpPr>
          <p:nvPr/>
        </p:nvSpPr>
        <p:spPr bwMode="auto">
          <a:xfrm>
            <a:off x="5772150" y="6400800"/>
            <a:ext cx="3295650" cy="307975"/>
          </a:xfrm>
          <a:prstGeom prst="rect">
            <a:avLst/>
          </a:prstGeom>
          <a:noFill/>
          <a:ln w="9525">
            <a:noFill/>
            <a:miter lim="800000"/>
            <a:headEnd/>
            <a:tailEnd/>
          </a:ln>
        </p:spPr>
        <p:txBody>
          <a:bodyPr wrap="none">
            <a:spAutoFit/>
          </a:bodyPr>
          <a:lstStyle/>
          <a:p>
            <a:r>
              <a:rPr lang="en-US" sz="1400" dirty="0">
                <a:latin typeface="Times New Roman" pitchFamily="18" charset="0"/>
                <a:hlinkClick r:id="rId3"/>
              </a:rPr>
              <a:t>http://janelia-flyem.github.io/licenses.html</a:t>
            </a:r>
            <a:r>
              <a:rPr lang="en-US" sz="1400" dirty="0">
                <a:latin typeface="Times New Roman" pitchFamily="18" charset="0"/>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368425" y="2743200"/>
            <a:ext cx="6480175" cy="1673225"/>
          </a:xfrm>
        </p:spPr>
        <p:txBody>
          <a:bodyPr>
            <a:normAutofit/>
          </a:bodyPr>
          <a:lstStyle/>
          <a:p>
            <a:pPr fontAlgn="auto">
              <a:spcAft>
                <a:spcPts val="0"/>
              </a:spcAft>
              <a:buFont typeface="Wingdings 2"/>
              <a:buNone/>
              <a:defRPr/>
            </a:pPr>
            <a:r>
              <a:rPr lang="ro-RO" dirty="0" smtClean="0"/>
              <a:t>Structura</a:t>
            </a:r>
          </a:p>
          <a:p>
            <a:pPr fontAlgn="auto">
              <a:spcAft>
                <a:spcPts val="0"/>
              </a:spcAft>
              <a:buFont typeface="Wingdings 2"/>
              <a:buNone/>
              <a:defRPr/>
            </a:pPr>
            <a:r>
              <a:rPr lang="ro-RO" dirty="0" smtClean="0"/>
              <a:t>clasificare</a:t>
            </a:r>
          </a:p>
          <a:p>
            <a:pPr fontAlgn="auto">
              <a:spcAft>
                <a:spcPts val="0"/>
              </a:spcAft>
              <a:buFont typeface="Wingdings 2"/>
              <a:buNone/>
              <a:defRPr/>
            </a:pPr>
            <a:r>
              <a:rPr lang="ro-RO" dirty="0" smtClean="0"/>
              <a:t>Cele mai utilizate licente foss</a:t>
            </a:r>
            <a:endParaRPr lang="en-US" dirty="0"/>
          </a:p>
        </p:txBody>
      </p:sp>
      <p:sp>
        <p:nvSpPr>
          <p:cNvPr id="24579" name="Title 2"/>
          <p:cNvSpPr>
            <a:spLocks noGrp="1"/>
          </p:cNvSpPr>
          <p:nvPr>
            <p:ph type="title"/>
          </p:nvPr>
        </p:nvSpPr>
        <p:spPr/>
        <p:txBody>
          <a:bodyPr/>
          <a:lstStyle/>
          <a:p>
            <a:r>
              <a:rPr lang="ro-RO" dirty="0" smtClean="0"/>
              <a:t>3. Licențe</a:t>
            </a: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ro-RO" sz="2800" dirty="0" smtClean="0">
                <a:effectLst>
                  <a:outerShdw blurRad="38100" dist="38100" dir="2700000" algn="tl">
                    <a:srgbClr val="000000">
                      <a:alpha val="43137"/>
                    </a:srgbClr>
                  </a:outerShdw>
                </a:effectLst>
              </a:rPr>
              <a:t>Prevederile unei licențe</a:t>
            </a:r>
            <a:r>
              <a:rPr lang="ro-RO" dirty="0" smtClean="0"/>
              <a:t/>
            </a:r>
            <a:br>
              <a:rPr lang="ro-RO" dirty="0" smtClean="0"/>
            </a:br>
            <a:r>
              <a:rPr lang="ro-RO" sz="2000" dirty="0" smtClean="0">
                <a:solidFill>
                  <a:schemeClr val="tx1"/>
                </a:solidFill>
              </a:rPr>
              <a:t>Exemplu – Apache License</a:t>
            </a:r>
            <a:endParaRPr lang="en-US" sz="2000" dirty="0">
              <a:solidFill>
                <a:schemeClr val="tx1"/>
              </a:solidFill>
            </a:endParaRPr>
          </a:p>
        </p:txBody>
      </p:sp>
      <p:graphicFrame>
        <p:nvGraphicFramePr>
          <p:cNvPr id="8" name="Diagram 7"/>
          <p:cNvGraphicFramePr/>
          <p:nvPr/>
        </p:nvGraphicFramePr>
        <p:xfrm>
          <a:off x="228600" y="990600"/>
          <a:ext cx="87630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p:cNvSpPr/>
          <p:nvPr/>
        </p:nvSpPr>
        <p:spPr>
          <a:xfrm>
            <a:off x="5181600" y="6400800"/>
            <a:ext cx="4038600" cy="307777"/>
          </a:xfrm>
          <a:prstGeom prst="rect">
            <a:avLst/>
          </a:prstGeom>
        </p:spPr>
        <p:txBody>
          <a:bodyPr wrap="square">
            <a:spAutoFit/>
          </a:bodyPr>
          <a:lstStyle/>
          <a:p>
            <a:r>
              <a:rPr lang="en-US" sz="1400" dirty="0" smtClean="0">
                <a:latin typeface="+mn-lt"/>
                <a:hlinkClick r:id="rId6"/>
              </a:rPr>
              <a:t>http://www.apache.org/foundation/license-faq.html</a:t>
            </a:r>
            <a:r>
              <a:rPr lang="ro-RO" sz="1400" dirty="0" smtClean="0">
                <a:latin typeface="+mn-lt"/>
              </a:rPr>
              <a:t> </a:t>
            </a:r>
            <a:endParaRPr lang="en-US" sz="1400" dirty="0">
              <a:latin typeface="+mn-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20431"/>
            <a:ext cx="8534400" cy="224676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spcAft>
                <a:spcPts val="0"/>
              </a:spcAft>
            </a:pPr>
            <a:r>
              <a:rPr lang="en-US" sz="2000" b="0" dirty="0" smtClean="0">
                <a:solidFill>
                  <a:schemeClr val="accent3">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This copyright notice </a:t>
            </a:r>
            <a:r>
              <a:rPr lang="en-US" sz="2000" b="1" u="sng" dirty="0" smtClean="0">
                <a:solidFill>
                  <a:schemeClr val="accent3">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must be</a:t>
            </a:r>
            <a:r>
              <a:rPr lang="en-US" sz="2000" b="1" dirty="0" smtClean="0">
                <a:solidFill>
                  <a:schemeClr val="accent3">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 </a:t>
            </a:r>
            <a:r>
              <a:rPr lang="en-US" sz="2000" b="0" dirty="0" smtClean="0">
                <a:solidFill>
                  <a:schemeClr val="accent3">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distributed on all copies</a:t>
            </a:r>
            <a:r>
              <a:rPr lang="en-US" sz="2000" b="0" dirty="0" smtClean="0">
                <a:solidFill>
                  <a:schemeClr val="tx1"/>
                </a:solidFill>
                <a:latin typeface="Courier New" pitchFamily="49" charset="0"/>
                <a:ea typeface="Arial"/>
                <a:cs typeface="Courier New" pitchFamily="49" charset="0"/>
              </a:rPr>
              <a:t>, but</a:t>
            </a:r>
            <a:r>
              <a:rPr lang="ro-RO" sz="2000" b="0" dirty="0" smtClean="0">
                <a:solidFill>
                  <a:schemeClr val="tx1"/>
                </a:solidFill>
                <a:latin typeface="Courier New" pitchFamily="49" charset="0"/>
                <a:ea typeface="Arial"/>
                <a:cs typeface="Courier New" pitchFamily="49" charset="0"/>
              </a:rPr>
              <a:t> </a:t>
            </a:r>
            <a:r>
              <a:rPr lang="en-US" sz="2000" b="0" dirty="0" smtClean="0">
                <a:solidFill>
                  <a:schemeClr val="tx1"/>
                </a:solidFill>
                <a:latin typeface="Courier New" pitchFamily="49" charset="0"/>
                <a:ea typeface="Arial"/>
                <a:cs typeface="Courier New" pitchFamily="49" charset="0"/>
              </a:rPr>
              <a:t>this document otherwise </a:t>
            </a:r>
            <a:r>
              <a:rPr lang="en-US" sz="2000" b="1" u="sng" dirty="0" smtClean="0">
                <a:solidFill>
                  <a:schemeClr val="accent6">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may be</a:t>
            </a:r>
            <a:r>
              <a:rPr lang="en-US" sz="2000" b="0" dirty="0" smtClean="0">
                <a:solidFill>
                  <a:schemeClr val="accent6">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 distributed as part of the Python</a:t>
            </a:r>
            <a:r>
              <a:rPr lang="ro-RO" sz="2000" b="0" dirty="0" smtClean="0">
                <a:solidFill>
                  <a:schemeClr val="accent6">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 </a:t>
            </a:r>
            <a:r>
              <a:rPr lang="en-US" sz="2000" b="0" dirty="0" smtClean="0">
                <a:solidFill>
                  <a:schemeClr val="accent6">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distribution.  </a:t>
            </a:r>
            <a:r>
              <a:rPr lang="en-US" sz="2000" b="1" u="sng" dirty="0" smtClean="0">
                <a:solidFill>
                  <a:schemeClr val="accent2">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No fee may be </a:t>
            </a:r>
            <a:r>
              <a:rPr lang="en-US" sz="2000" b="0" dirty="0" smtClean="0">
                <a:solidFill>
                  <a:schemeClr val="accent2">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charged for this document in any representation,</a:t>
            </a:r>
            <a:r>
              <a:rPr lang="ro-RO" sz="2000" b="0" dirty="0" smtClean="0">
                <a:solidFill>
                  <a:schemeClr val="accent2">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 </a:t>
            </a:r>
            <a:r>
              <a:rPr lang="en-US" sz="2000" b="0" dirty="0" smtClean="0">
                <a:solidFill>
                  <a:schemeClr val="accent2">
                    <a:lumMod val="75000"/>
                  </a:schemeClr>
                </a:solidFill>
                <a:effectLst>
                  <a:outerShdw blurRad="38100" dist="38100" dir="2700000" algn="tl">
                    <a:srgbClr val="000000">
                      <a:alpha val="43137"/>
                    </a:srgbClr>
                  </a:outerShdw>
                </a:effectLst>
                <a:latin typeface="Courier New" pitchFamily="49" charset="0"/>
                <a:ea typeface="Arial"/>
                <a:cs typeface="Courier New" pitchFamily="49" charset="0"/>
              </a:rPr>
              <a:t>either on paper or electronically</a:t>
            </a:r>
            <a:r>
              <a:rPr lang="en-US" sz="2000" b="0" dirty="0" smtClean="0">
                <a:solidFill>
                  <a:schemeClr val="tx1"/>
                </a:solidFill>
                <a:latin typeface="Courier New" pitchFamily="49" charset="0"/>
                <a:ea typeface="Arial"/>
                <a:cs typeface="Courier New" pitchFamily="49" charset="0"/>
              </a:rPr>
              <a:t>.  This restriction does not affect other</a:t>
            </a:r>
            <a:r>
              <a:rPr lang="ro-RO" sz="2000" b="0" dirty="0" smtClean="0">
                <a:solidFill>
                  <a:schemeClr val="tx1"/>
                </a:solidFill>
                <a:latin typeface="Courier New" pitchFamily="49" charset="0"/>
                <a:ea typeface="Arial"/>
                <a:cs typeface="Courier New" pitchFamily="49" charset="0"/>
              </a:rPr>
              <a:t> </a:t>
            </a:r>
            <a:r>
              <a:rPr lang="en-US" sz="2000" b="0" dirty="0" smtClean="0">
                <a:solidFill>
                  <a:schemeClr val="tx1"/>
                </a:solidFill>
                <a:latin typeface="Courier New" pitchFamily="49" charset="0"/>
                <a:ea typeface="Arial"/>
                <a:cs typeface="Courier New" pitchFamily="49" charset="0"/>
              </a:rPr>
              <a:t>elements in a distributed package in any way.</a:t>
            </a:r>
            <a:endParaRPr lang="en-US" sz="2000" b="0" dirty="0">
              <a:solidFill>
                <a:schemeClr val="tx1"/>
              </a:solidFill>
              <a:latin typeface="Courier New" pitchFamily="49" charset="0"/>
              <a:ea typeface="Arial"/>
              <a:cs typeface="Courier New" pitchFamily="49" charset="0"/>
            </a:endParaRPr>
          </a:p>
        </p:txBody>
      </p:sp>
      <p:sp>
        <p:nvSpPr>
          <p:cNvPr id="5" name="Rectangle 4"/>
          <p:cNvSpPr/>
          <p:nvPr/>
        </p:nvSpPr>
        <p:spPr>
          <a:xfrm>
            <a:off x="304800" y="1219200"/>
            <a:ext cx="3198311" cy="369332"/>
          </a:xfrm>
          <a:prstGeom prst="rect">
            <a:avLst/>
          </a:prstGeom>
        </p:spPr>
        <p:txBody>
          <a:bodyPr wrap="none">
            <a:spAutoFit/>
          </a:bodyPr>
          <a:lstStyle/>
          <a:p>
            <a:r>
              <a:rPr lang="ro-RO" dirty="0" smtClean="0">
                <a:solidFill>
                  <a:schemeClr val="tx1"/>
                </a:solidFill>
                <a:latin typeface="+mj-lt"/>
              </a:rPr>
              <a:t>Exemplu – Permission Notice</a:t>
            </a:r>
            <a:endParaRPr lang="en-US"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52400" y="762000"/>
            <a:ext cx="2743200" cy="990600"/>
          </a:xfrm>
        </p:spPr>
        <p:txBody>
          <a:bodyPr/>
          <a:lstStyle/>
          <a:p>
            <a:pPr algn="ctr"/>
            <a:r>
              <a:rPr lang="ro-RO" b="0" u="sng" dirty="0" smtClean="0">
                <a:solidFill>
                  <a:schemeClr val="tx1"/>
                </a:solidFill>
                <a:effectLst>
                  <a:outerShdw blurRad="38100" dist="38100" dir="2700000" algn="tl">
                    <a:srgbClr val="000000">
                      <a:alpha val="43137"/>
                    </a:srgbClr>
                  </a:outerShdw>
                </a:effectLst>
              </a:rPr>
              <a:t>Situații problematice</a:t>
            </a:r>
            <a:endParaRPr lang="en-US" b="0" u="sng" dirty="0" smtClean="0">
              <a:solidFill>
                <a:schemeClr val="tx1"/>
              </a:solidFill>
              <a:effectLst>
                <a:outerShdw blurRad="38100" dist="38100" dir="2700000" algn="tl">
                  <a:srgbClr val="000000">
                    <a:alpha val="43137"/>
                  </a:srgbClr>
                </a:outerShdw>
              </a:effectLst>
            </a:endParaRPr>
          </a:p>
        </p:txBody>
      </p:sp>
      <p:sp>
        <p:nvSpPr>
          <p:cNvPr id="3" name="Text Placeholder 2"/>
          <p:cNvSpPr>
            <a:spLocks noGrp="1"/>
          </p:cNvSpPr>
          <p:nvPr>
            <p:ph type="body" idx="2"/>
          </p:nvPr>
        </p:nvSpPr>
        <p:spPr>
          <a:xfrm>
            <a:off x="381000" y="2103438"/>
            <a:ext cx="2362200" cy="4144962"/>
          </a:xfrm>
        </p:spPr>
        <p:txBody>
          <a:bodyPr>
            <a:normAutofit/>
          </a:bodyPr>
          <a:lstStyle/>
          <a:p>
            <a:pPr fontAlgn="auto">
              <a:buFont typeface="Wingdings 2"/>
              <a:buNone/>
              <a:defRPr/>
            </a:pPr>
            <a:endParaRPr lang="it-IT" sz="1800" dirty="0" smtClean="0"/>
          </a:p>
          <a:p>
            <a:pPr algn="ctr" fontAlgn="auto">
              <a:buFont typeface="Wingdings 2"/>
              <a:buNone/>
              <a:defRPr/>
            </a:pPr>
            <a:r>
              <a:rPr lang="ro-RO" sz="1800" dirty="0" smtClean="0"/>
              <a:t>1. </a:t>
            </a:r>
            <a:r>
              <a:rPr lang="it-IT" sz="1800" dirty="0" smtClean="0"/>
              <a:t>Licențe neclare</a:t>
            </a:r>
          </a:p>
          <a:p>
            <a:pPr algn="ctr" fontAlgn="auto">
              <a:buFont typeface="Wingdings 2"/>
              <a:buNone/>
              <a:defRPr/>
            </a:pPr>
            <a:endParaRPr lang="it-IT" sz="1800" dirty="0" smtClean="0"/>
          </a:p>
          <a:p>
            <a:pPr algn="ctr" fontAlgn="auto">
              <a:buFont typeface="Wingdings 2"/>
              <a:buNone/>
              <a:defRPr/>
            </a:pPr>
            <a:r>
              <a:rPr lang="ro-RO" sz="1800" dirty="0" smtClean="0"/>
              <a:t>2. </a:t>
            </a:r>
            <a:r>
              <a:rPr lang="it-IT" sz="1800" dirty="0" smtClean="0"/>
              <a:t>Prevederi comerciale</a:t>
            </a:r>
            <a:endParaRPr lang="ro-RO" sz="1800" dirty="0" smtClean="0"/>
          </a:p>
          <a:p>
            <a:pPr algn="ctr" fontAlgn="auto">
              <a:buFont typeface="Wingdings 2"/>
              <a:buNone/>
              <a:defRPr/>
            </a:pPr>
            <a:endParaRPr lang="ro-RO" sz="1800" dirty="0" smtClean="0"/>
          </a:p>
          <a:p>
            <a:pPr algn="ctr" fontAlgn="auto">
              <a:buFont typeface="Wingdings 2"/>
              <a:buNone/>
              <a:defRPr/>
            </a:pPr>
            <a:r>
              <a:rPr lang="ro-RO" sz="1800" dirty="0" smtClean="0">
                <a:solidFill>
                  <a:schemeClr val="bg1"/>
                </a:solidFill>
              </a:rPr>
              <a:t>3. </a:t>
            </a:r>
            <a:r>
              <a:rPr lang="it-IT" sz="1800" dirty="0" smtClean="0">
                <a:solidFill>
                  <a:schemeClr val="bg1"/>
                </a:solidFill>
              </a:rPr>
              <a:t>Incompatibilitate</a:t>
            </a:r>
          </a:p>
          <a:p>
            <a:pPr algn="ctr" fontAlgn="auto">
              <a:buFont typeface="Wingdings 2"/>
              <a:buNone/>
              <a:defRPr/>
            </a:pPr>
            <a:endParaRPr lang="it-IT" sz="1800" dirty="0" smtClean="0"/>
          </a:p>
          <a:p>
            <a:pPr algn="ctr" fontAlgn="auto">
              <a:buFont typeface="Wingdings 2"/>
              <a:buNone/>
              <a:defRPr/>
            </a:pPr>
            <a:endParaRPr lang="en-US" sz="1800" dirty="0"/>
          </a:p>
        </p:txBody>
      </p:sp>
      <p:sp>
        <p:nvSpPr>
          <p:cNvPr id="4" name="Content Placeholder 3"/>
          <p:cNvSpPr>
            <a:spLocks noGrp="1"/>
          </p:cNvSpPr>
          <p:nvPr>
            <p:ph sz="quarter" idx="1"/>
          </p:nvPr>
        </p:nvSpPr>
        <p:spPr>
          <a:xfrm>
            <a:off x="2819400" y="533400"/>
            <a:ext cx="6248400" cy="5867400"/>
          </a:xfrm>
        </p:spPr>
        <p:txBody>
          <a:bodyPr>
            <a:noAutofit/>
          </a:bodyPr>
          <a:lstStyle/>
          <a:p>
            <a:pPr marL="342900" indent="-342900" fontAlgn="auto">
              <a:spcAft>
                <a:spcPts val="600"/>
              </a:spcAft>
              <a:buNone/>
              <a:defRPr/>
            </a:pPr>
            <a:r>
              <a:rPr lang="ro-RO" sz="1600" b="1" dirty="0" smtClean="0"/>
              <a:t>1. a. Obligații  neclare - </a:t>
            </a:r>
            <a:r>
              <a:rPr lang="en-US" sz="1600" b="1" dirty="0" smtClean="0"/>
              <a:t>THE JSON LICENSE</a:t>
            </a:r>
            <a:endParaRPr lang="en-US" sz="1400" b="1" dirty="0" smtClean="0"/>
          </a:p>
          <a:p>
            <a:pPr marL="342900" indent="-342900">
              <a:spcAft>
                <a:spcPts val="600"/>
              </a:spcAft>
              <a:buNone/>
            </a:pPr>
            <a:r>
              <a:rPr lang="en-US" sz="1400" dirty="0" smtClean="0">
                <a:latin typeface="Courier New" pitchFamily="49" charset="0"/>
                <a:cs typeface="Courier New" pitchFamily="49" charset="0"/>
              </a:rPr>
              <a:t>Copyright (c) 2002 JSON.org</a:t>
            </a:r>
          </a:p>
          <a:p>
            <a:pPr marL="0" indent="0">
              <a:spcAft>
                <a:spcPts val="600"/>
              </a:spcAft>
              <a:buNone/>
            </a:pPr>
            <a:r>
              <a:rPr lang="en-US" sz="1400" dirty="0" smtClean="0">
                <a:latin typeface="Courier New" pitchFamily="49" charset="0"/>
                <a:cs typeface="Courier New" pitchFamily="49" charset="0"/>
              </a:rPr>
              <a:t>Permission is hereby granted, free of charge, to any person obtaining a copy of this software and associated documentation files (the "Software"), to deal in the Software without restriction, including without limitation the rights to use, copy, modify, merge, publish, distribute, sublicense, and/or sell copies of the Software, and to permit persons to whom the Software is furnished to do so, subject to the following conditions:</a:t>
            </a:r>
          </a:p>
          <a:p>
            <a:pPr marL="0" indent="0">
              <a:spcAft>
                <a:spcPts val="600"/>
              </a:spcAft>
              <a:buNone/>
            </a:pPr>
            <a:r>
              <a:rPr lang="en-US" sz="1400" dirty="0" smtClean="0">
                <a:latin typeface="Courier New" pitchFamily="49" charset="0"/>
                <a:cs typeface="Courier New" pitchFamily="49" charset="0"/>
              </a:rPr>
              <a:t>The above copyright notice and this permission notice shall be included in all copies or substantial portions of the Software.</a:t>
            </a:r>
          </a:p>
          <a:p>
            <a:pPr marL="0" indent="0">
              <a:spcAft>
                <a:spcPts val="600"/>
              </a:spcAft>
              <a:buNone/>
            </a:pPr>
            <a:r>
              <a:rPr lang="en-US" sz="14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t>The Software shall be used for Good, not Evil.</a:t>
            </a:r>
          </a:p>
          <a:p>
            <a:pPr marL="0" indent="0">
              <a:spcAft>
                <a:spcPts val="600"/>
              </a:spcAft>
              <a:buNone/>
            </a:pPr>
            <a:r>
              <a:rPr lang="en-US" sz="1400" dirty="0" smtClean="0">
                <a:latin typeface="Courier New" pitchFamily="49" charset="0"/>
                <a:cs typeface="Courier New" pitchFamily="49" charset="0"/>
              </a:rPr>
              <a:t>THE SOFTWARE IS PROVIDED "AS IS", WITHOUT WARRANTY OF ANY KIND, EXPRESS OR IMPLIED, INCLUDING BUT NOT LIMITED TO THE WARRANTIES OF MERCHANTABILITY, FITNESS FOR A PARTICULAR PURPOSE AND NONINFRINGEMENT. IN NO EVENT SHALL THE AUTHORS OR COPYRIGHT HOLDERS BE LIABLE FOR ANY CLAIM, DAMAGES OR OTHER LIABILITY, WHETHER IN AN ACTION OF CONTRACT, TORT OR OTHERWISE, ARISING FROM, OUT OF OR IN CONNECTION WITH THE SOFTWARE OR THE USE OR OTHER DEALINGS IN THE SOFTWARE.</a:t>
            </a:r>
          </a:p>
          <a:p>
            <a:pPr marL="0" indent="0" fontAlgn="auto">
              <a:spcAft>
                <a:spcPts val="600"/>
              </a:spcAft>
              <a:buNone/>
              <a:defRPr/>
            </a:pPr>
            <a:endParaRPr lang="ro-RO" sz="1400" dirty="0" smtClean="0">
              <a:latin typeface="Courier New" pitchFamily="49" charset="0"/>
              <a:cs typeface="Courier New" pitchFamily="49" charset="0"/>
            </a:endParaRPr>
          </a:p>
          <a:p>
            <a:pPr marL="0" indent="0" fontAlgn="auto">
              <a:spcAft>
                <a:spcPts val="600"/>
              </a:spcAft>
              <a:buNone/>
              <a:defRPr/>
            </a:pPr>
            <a:endParaRPr lang="ro-RO" sz="1400" dirty="0" smtClean="0">
              <a:latin typeface="Courier New" pitchFamily="49" charset="0"/>
              <a:cs typeface="Courier New" pitchFamily="49" charset="0"/>
            </a:endParaRPr>
          </a:p>
          <a:p>
            <a:pPr marL="0" indent="0" fontAlgn="auto">
              <a:spcAft>
                <a:spcPts val="600"/>
              </a:spcAft>
              <a:buNone/>
              <a:defRPr/>
            </a:pPr>
            <a:endParaRPr lang="ro-RO" sz="1400" dirty="0" smtClean="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4294967295"/>
          </p:nvPr>
        </p:nvSpPr>
        <p:spPr>
          <a:xfrm>
            <a:off x="304800" y="228600"/>
            <a:ext cx="8504238" cy="6096000"/>
          </a:xfrm>
        </p:spPr>
        <p:txBody>
          <a:bodyPr>
            <a:noAutofit/>
          </a:bodyPr>
          <a:lstStyle/>
          <a:p>
            <a:pPr marL="274320" indent="-274320" fontAlgn="auto">
              <a:spcAft>
                <a:spcPts val="0"/>
              </a:spcAft>
              <a:buFont typeface="Wingdings 2"/>
              <a:buNone/>
              <a:defRPr/>
            </a:pPr>
            <a:r>
              <a:rPr lang="en-US" sz="1400" b="1" dirty="0" smtClean="0">
                <a:latin typeface="Courier New" pitchFamily="49" charset="0"/>
                <a:cs typeface="Courier New" pitchFamily="49" charset="0"/>
              </a:rPr>
              <a:t># Redistribution and use is allowed according to the terms of the BSD license.</a:t>
            </a:r>
          </a:p>
          <a:p>
            <a:pPr marL="274320" indent="-274320" fontAlgn="auto">
              <a:spcAft>
                <a:spcPts val="0"/>
              </a:spcAft>
              <a:buFont typeface="Wingdings 2"/>
              <a:buNone/>
              <a:defRPr/>
            </a:pPr>
            <a:r>
              <a:rPr lang="en-US" sz="1400" b="1" dirty="0" smtClean="0">
                <a:latin typeface="Courier New" pitchFamily="49" charset="0"/>
                <a:cs typeface="Courier New" pitchFamily="49" charset="0"/>
              </a:rPr>
              <a:t># For details see the accompanying COPYING-CMAKE-SCRIPTS file.</a:t>
            </a:r>
          </a:p>
          <a:p>
            <a:pPr marL="274320" indent="-274320" fontAlgn="auto">
              <a:spcAft>
                <a:spcPts val="0"/>
              </a:spcAft>
              <a:buFont typeface="Wingdings 2"/>
              <a:buNone/>
              <a:defRPr/>
            </a:pPr>
            <a:endParaRPr lang="en-US" sz="1400" dirty="0" smtClean="0">
              <a:latin typeface="Courier New" pitchFamily="49" charset="0"/>
              <a:cs typeface="Courier New" pitchFamily="49" charset="0"/>
            </a:endParaRPr>
          </a:p>
          <a:p>
            <a:pPr marL="274320" indent="-274320" fontAlgn="auto">
              <a:spcAft>
                <a:spcPts val="0"/>
              </a:spcAft>
              <a:buFont typeface="Wingdings 2"/>
              <a:buNone/>
              <a:defRPr/>
            </a:pPr>
            <a:r>
              <a:rPr lang="en-US" sz="1200" dirty="0" smtClean="0">
                <a:latin typeface="Courier New" pitchFamily="49" charset="0"/>
                <a:cs typeface="Courier New" pitchFamily="49" charset="0"/>
              </a:rPr>
              <a:t>-&gt; </a:t>
            </a:r>
            <a:r>
              <a:rPr lang="en-GB" sz="1200" u="sng" dirty="0" smtClean="0">
                <a:latin typeface="Courier New" pitchFamily="49" charset="0"/>
                <a:cs typeface="Courier New" pitchFamily="49" charset="0"/>
                <a:hlinkClick r:id="rId2"/>
              </a:rPr>
              <a:t>http://opensource.apple.com/source/pcre/pcre-7/pcre/cmake/COPYING-CMAKE-SCRIPTS</a:t>
            </a:r>
            <a:endParaRPr lang="en-GB" sz="1200" u="sng" dirty="0" smtClean="0">
              <a:latin typeface="Courier New" pitchFamily="49" charset="0"/>
              <a:cs typeface="Courier New" pitchFamily="49" charset="0"/>
            </a:endParaRPr>
          </a:p>
          <a:p>
            <a:pPr marL="274320" indent="-274320" fontAlgn="auto">
              <a:spcAft>
                <a:spcPts val="0"/>
              </a:spcAft>
              <a:buFont typeface="Wingdings 2"/>
              <a:buNone/>
              <a:defRPr/>
            </a:pP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Redistribution and use in source and binary forms, with or without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modification, are permitted provided that the following conditions</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are met: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1. Redistributions of source code must retain the copyright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notice, this list of conditions and the following disclaimer.</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2. Redistributions in binary form must reproduce the copyright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notice, this list of conditions and the following disclaimer in the</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documentation and/or other materials provided with the distribution.</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3. The name of the author may not be used to endorse or promote products </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derived from this software without specific prior written permission.</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 </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THIS SOFTWARE IS PROVIDED BY THE AUTHOR ``AS IS'' AND ANY EXPRESS OR</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IMPLIED WARRANTIES, INCLUDING, BUT NOT LIMITED TO, THE IMPLIED WARRANTIES</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OF MERCHANTABILITY AND FITNESS FOR A PARTICULAR PURPOSE ARE DISCLAIMED.</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IN NO EVENT SHALL THE AUTHOR BE LIABLE FOR ANY DIRECT, INDIRECT,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INCIDENTAL, SPECIAL, EXEMPLARY, OR CONSEQUENTIAL DAMAGES (INCLUDING, BUT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NOT LIMITED TO, PROCUREMENT OF SUBSTITUTE GOODS OR SERVICES; LOSS OF USE,</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DATA, OR PROFITS; OR BUSINESS INTERRUPTION) HOWEVER CAUSED AND ON ANY</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THEORY OF LIABILITY, WHETHER IN CONTRACT, STRICT LIABILITY, OR TORT</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GB" sz="1200" dirty="0" smtClean="0">
                <a:latin typeface="Courier New" pitchFamily="49" charset="0"/>
                <a:cs typeface="Courier New" pitchFamily="49" charset="0"/>
              </a:rPr>
              <a:t>(INCLUDING NEGLIGENCE OR OTHERWISE) ARISING IN ANY WAY OUT OF THE USE OF</a:t>
            </a:r>
            <a:endParaRPr lang="en-US" sz="1200" dirty="0" smtClean="0">
              <a:latin typeface="Courier New" pitchFamily="49" charset="0"/>
              <a:cs typeface="Courier New" pitchFamily="49" charset="0"/>
            </a:endParaRPr>
          </a:p>
          <a:p>
            <a:pPr marL="274320" indent="-274320" fontAlgn="auto">
              <a:spcAft>
                <a:spcPts val="0"/>
              </a:spcAft>
              <a:buFont typeface="Wingdings 2"/>
              <a:buNone/>
              <a:defRPr/>
            </a:pPr>
            <a:r>
              <a:rPr lang="en-US" sz="1200" dirty="0" smtClean="0">
                <a:latin typeface="Courier New" pitchFamily="49" charset="0"/>
                <a:cs typeface="Courier New" pitchFamily="49" charset="0"/>
              </a:rPr>
              <a:t>THIS SOFTWARE, EVEN IF ADVISED OF THE POSSIBILITY OF SUCH DAMAGE.</a:t>
            </a:r>
          </a:p>
          <a:p>
            <a:pPr marL="274320" indent="-274320" fontAlgn="auto">
              <a:spcAft>
                <a:spcPts val="0"/>
              </a:spcAft>
              <a:buFont typeface="Wingdings 2"/>
              <a:buNone/>
              <a:defRPr/>
            </a:pPr>
            <a:endParaRPr lang="en-US" sz="1400" dirty="0">
              <a:latin typeface="Courier New" pitchFamily="49" charset="0"/>
              <a:cs typeface="Courier New" pitchFamily="49" charset="0"/>
            </a:endParaRPr>
          </a:p>
        </p:txBody>
      </p:sp>
      <p:sp>
        <p:nvSpPr>
          <p:cNvPr id="3" name="Rectangle 2"/>
          <p:cNvSpPr/>
          <p:nvPr/>
        </p:nvSpPr>
        <p:spPr>
          <a:xfrm>
            <a:off x="152400" y="6367046"/>
            <a:ext cx="5105400" cy="338554"/>
          </a:xfrm>
          <a:prstGeom prst="rect">
            <a:avLst/>
          </a:prstGeom>
        </p:spPr>
        <p:txBody>
          <a:bodyPr wrap="square">
            <a:spAutoFit/>
          </a:bodyPr>
          <a:lstStyle/>
          <a:p>
            <a:pPr marL="342900" indent="-342900" fontAlgn="auto">
              <a:spcAft>
                <a:spcPts val="600"/>
              </a:spcAft>
              <a:defRPr/>
            </a:pPr>
            <a:r>
              <a:rPr lang="ro-RO" sz="1600" b="1" dirty="0" smtClean="0"/>
              <a:t>1. b. Versiunea licenței nu este precizată</a:t>
            </a:r>
            <a:endParaRPr lang="en-US" sz="1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5" end="5"/>
                                            </p:txEl>
                                          </p:spTgt>
                                        </p:tgtEl>
                                        <p:attrNameLst>
                                          <p:attrName>style.visibility</p:attrName>
                                        </p:attrNameLst>
                                      </p:cBhvr>
                                      <p:to>
                                        <p:strVal val="visible"/>
                                      </p:to>
                                    </p:set>
                                    <p:animEffect transition="in" filter="blinds(horizontal)">
                                      <p:cBhvr>
                                        <p:cTn id="10" dur="500"/>
                                        <p:tgtEl>
                                          <p:spTgt spid="4">
                                            <p:txEl>
                                              <p:pRg st="5" end="5"/>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animEffect transition="in" filter="blinds(horizontal)">
                                      <p:cBhvr>
                                        <p:cTn id="13" dur="500"/>
                                        <p:tgtEl>
                                          <p:spTgt spid="4">
                                            <p:txEl>
                                              <p:pRg st="6" end="6"/>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7" end="7"/>
                                            </p:txEl>
                                          </p:spTgt>
                                        </p:tgtEl>
                                        <p:attrNameLst>
                                          <p:attrName>style.visibility</p:attrName>
                                        </p:attrNameLst>
                                      </p:cBhvr>
                                      <p:to>
                                        <p:strVal val="visible"/>
                                      </p:to>
                                    </p:set>
                                    <p:animEffect transition="in" filter="blinds(horizontal)">
                                      <p:cBhvr>
                                        <p:cTn id="16" dur="500"/>
                                        <p:tgtEl>
                                          <p:spTgt spid="4">
                                            <p:txEl>
                                              <p:pRg st="7" end="7"/>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animEffect transition="in" filter="blinds(horizontal)">
                                      <p:cBhvr>
                                        <p:cTn id="19" dur="500"/>
                                        <p:tgtEl>
                                          <p:spTgt spid="4">
                                            <p:txEl>
                                              <p:pRg st="8" end="8"/>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4">
                                            <p:txEl>
                                              <p:pRg st="9" end="9"/>
                                            </p:txEl>
                                          </p:spTgt>
                                        </p:tgtEl>
                                        <p:attrNameLst>
                                          <p:attrName>style.visibility</p:attrName>
                                        </p:attrNameLst>
                                      </p:cBhvr>
                                      <p:to>
                                        <p:strVal val="visible"/>
                                      </p:to>
                                    </p:set>
                                    <p:animEffect transition="in" filter="blinds(horizontal)">
                                      <p:cBhvr>
                                        <p:cTn id="22" dur="500"/>
                                        <p:tgtEl>
                                          <p:spTgt spid="4">
                                            <p:txEl>
                                              <p:pRg st="9" end="9"/>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animEffect transition="in" filter="blinds(horizontal)">
                                      <p:cBhvr>
                                        <p:cTn id="25" dur="500"/>
                                        <p:tgtEl>
                                          <p:spTgt spid="4">
                                            <p:txEl>
                                              <p:pRg st="10" end="10"/>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4">
                                            <p:txEl>
                                              <p:pRg st="11" end="11"/>
                                            </p:txEl>
                                          </p:spTgt>
                                        </p:tgtEl>
                                        <p:attrNameLst>
                                          <p:attrName>style.visibility</p:attrName>
                                        </p:attrNameLst>
                                      </p:cBhvr>
                                      <p:to>
                                        <p:strVal val="visible"/>
                                      </p:to>
                                    </p:set>
                                    <p:animEffect transition="in" filter="blinds(horizontal)">
                                      <p:cBhvr>
                                        <p:cTn id="28" dur="500"/>
                                        <p:tgtEl>
                                          <p:spTgt spid="4">
                                            <p:txEl>
                                              <p:pRg st="11" end="11"/>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4">
                                            <p:txEl>
                                              <p:pRg st="12" end="12"/>
                                            </p:txEl>
                                          </p:spTgt>
                                        </p:tgtEl>
                                        <p:attrNameLst>
                                          <p:attrName>style.visibility</p:attrName>
                                        </p:attrNameLst>
                                      </p:cBhvr>
                                      <p:to>
                                        <p:strVal val="visible"/>
                                      </p:to>
                                    </p:set>
                                    <p:animEffect transition="in" filter="blinds(horizontal)">
                                      <p:cBhvr>
                                        <p:cTn id="31" dur="500"/>
                                        <p:tgtEl>
                                          <p:spTgt spid="4">
                                            <p:txEl>
                                              <p:pRg st="12" end="12"/>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4">
                                            <p:txEl>
                                              <p:pRg st="13" end="13"/>
                                            </p:txEl>
                                          </p:spTgt>
                                        </p:tgtEl>
                                        <p:attrNameLst>
                                          <p:attrName>style.visibility</p:attrName>
                                        </p:attrNameLst>
                                      </p:cBhvr>
                                      <p:to>
                                        <p:strVal val="visible"/>
                                      </p:to>
                                    </p:set>
                                    <p:animEffect transition="in" filter="blinds(horizontal)">
                                      <p:cBhvr>
                                        <p:cTn id="34" dur="500"/>
                                        <p:tgtEl>
                                          <p:spTgt spid="4">
                                            <p:txEl>
                                              <p:pRg st="13" end="13"/>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4">
                                            <p:txEl>
                                              <p:pRg st="14" end="14"/>
                                            </p:txEl>
                                          </p:spTgt>
                                        </p:tgtEl>
                                        <p:attrNameLst>
                                          <p:attrName>style.visibility</p:attrName>
                                        </p:attrNameLst>
                                      </p:cBhvr>
                                      <p:to>
                                        <p:strVal val="visible"/>
                                      </p:to>
                                    </p:set>
                                    <p:animEffect transition="in" filter="blinds(horizontal)">
                                      <p:cBhvr>
                                        <p:cTn id="37" dur="500"/>
                                        <p:tgtEl>
                                          <p:spTgt spid="4">
                                            <p:txEl>
                                              <p:pRg st="14" end="14"/>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4">
                                            <p:txEl>
                                              <p:pRg st="15" end="15"/>
                                            </p:txEl>
                                          </p:spTgt>
                                        </p:tgtEl>
                                        <p:attrNameLst>
                                          <p:attrName>style.visibility</p:attrName>
                                        </p:attrNameLst>
                                      </p:cBhvr>
                                      <p:to>
                                        <p:strVal val="visible"/>
                                      </p:to>
                                    </p:set>
                                    <p:animEffect transition="in" filter="blinds(horizontal)">
                                      <p:cBhvr>
                                        <p:cTn id="40" dur="500"/>
                                        <p:tgtEl>
                                          <p:spTgt spid="4">
                                            <p:txEl>
                                              <p:pRg st="15" end="15"/>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4">
                                            <p:txEl>
                                              <p:pRg st="16" end="16"/>
                                            </p:txEl>
                                          </p:spTgt>
                                        </p:tgtEl>
                                        <p:attrNameLst>
                                          <p:attrName>style.visibility</p:attrName>
                                        </p:attrNameLst>
                                      </p:cBhvr>
                                      <p:to>
                                        <p:strVal val="visible"/>
                                      </p:to>
                                    </p:set>
                                    <p:animEffect transition="in" filter="blinds(horizontal)">
                                      <p:cBhvr>
                                        <p:cTn id="43" dur="500"/>
                                        <p:tgtEl>
                                          <p:spTgt spid="4">
                                            <p:txEl>
                                              <p:pRg st="16" end="16"/>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4">
                                            <p:txEl>
                                              <p:pRg st="17" end="17"/>
                                            </p:txEl>
                                          </p:spTgt>
                                        </p:tgtEl>
                                        <p:attrNameLst>
                                          <p:attrName>style.visibility</p:attrName>
                                        </p:attrNameLst>
                                      </p:cBhvr>
                                      <p:to>
                                        <p:strVal val="visible"/>
                                      </p:to>
                                    </p:set>
                                    <p:animEffect transition="in" filter="blinds(horizontal)">
                                      <p:cBhvr>
                                        <p:cTn id="46" dur="500"/>
                                        <p:tgtEl>
                                          <p:spTgt spid="4">
                                            <p:txEl>
                                              <p:pRg st="17" end="17"/>
                                            </p:txEl>
                                          </p:spTgt>
                                        </p:tgtEl>
                                      </p:cBhvr>
                                    </p:animEffect>
                                  </p:childTnLst>
                                </p:cTn>
                              </p:par>
                              <p:par>
                                <p:cTn id="47" presetID="3" presetClass="entr" presetSubtype="10" fill="hold" nodeType="withEffect">
                                  <p:stCondLst>
                                    <p:cond delay="0"/>
                                  </p:stCondLst>
                                  <p:childTnLst>
                                    <p:set>
                                      <p:cBhvr>
                                        <p:cTn id="48" dur="1" fill="hold">
                                          <p:stCondLst>
                                            <p:cond delay="0"/>
                                          </p:stCondLst>
                                        </p:cTn>
                                        <p:tgtEl>
                                          <p:spTgt spid="4">
                                            <p:txEl>
                                              <p:pRg st="18" end="18"/>
                                            </p:txEl>
                                          </p:spTgt>
                                        </p:tgtEl>
                                        <p:attrNameLst>
                                          <p:attrName>style.visibility</p:attrName>
                                        </p:attrNameLst>
                                      </p:cBhvr>
                                      <p:to>
                                        <p:strVal val="visible"/>
                                      </p:to>
                                    </p:set>
                                    <p:animEffect transition="in" filter="blinds(horizontal)">
                                      <p:cBhvr>
                                        <p:cTn id="49" dur="500"/>
                                        <p:tgtEl>
                                          <p:spTgt spid="4">
                                            <p:txEl>
                                              <p:pRg st="18" end="18"/>
                                            </p:txEl>
                                          </p:spTgt>
                                        </p:tgtEl>
                                      </p:cBhvr>
                                    </p:animEffect>
                                  </p:childTnLst>
                                </p:cTn>
                              </p:par>
                              <p:par>
                                <p:cTn id="50" presetID="3" presetClass="entr" presetSubtype="10" fill="hold" nodeType="withEffect">
                                  <p:stCondLst>
                                    <p:cond delay="0"/>
                                  </p:stCondLst>
                                  <p:childTnLst>
                                    <p:set>
                                      <p:cBhvr>
                                        <p:cTn id="51" dur="1" fill="hold">
                                          <p:stCondLst>
                                            <p:cond delay="0"/>
                                          </p:stCondLst>
                                        </p:cTn>
                                        <p:tgtEl>
                                          <p:spTgt spid="4">
                                            <p:txEl>
                                              <p:pRg st="19" end="19"/>
                                            </p:txEl>
                                          </p:spTgt>
                                        </p:tgtEl>
                                        <p:attrNameLst>
                                          <p:attrName>style.visibility</p:attrName>
                                        </p:attrNameLst>
                                      </p:cBhvr>
                                      <p:to>
                                        <p:strVal val="visible"/>
                                      </p:to>
                                    </p:set>
                                    <p:animEffect transition="in" filter="blinds(horizontal)">
                                      <p:cBhvr>
                                        <p:cTn id="52" dur="500"/>
                                        <p:tgtEl>
                                          <p:spTgt spid="4">
                                            <p:txEl>
                                              <p:pRg st="19" end="19"/>
                                            </p:txEl>
                                          </p:spTgt>
                                        </p:tgtEl>
                                      </p:cBhvr>
                                    </p:animEffect>
                                  </p:childTnLst>
                                </p:cTn>
                              </p:par>
                              <p:par>
                                <p:cTn id="53" presetID="3" presetClass="entr" presetSubtype="10" fill="hold" nodeType="withEffect">
                                  <p:stCondLst>
                                    <p:cond delay="0"/>
                                  </p:stCondLst>
                                  <p:childTnLst>
                                    <p:set>
                                      <p:cBhvr>
                                        <p:cTn id="54" dur="1" fill="hold">
                                          <p:stCondLst>
                                            <p:cond delay="0"/>
                                          </p:stCondLst>
                                        </p:cTn>
                                        <p:tgtEl>
                                          <p:spTgt spid="4">
                                            <p:txEl>
                                              <p:pRg st="20" end="20"/>
                                            </p:txEl>
                                          </p:spTgt>
                                        </p:tgtEl>
                                        <p:attrNameLst>
                                          <p:attrName>style.visibility</p:attrName>
                                        </p:attrNameLst>
                                      </p:cBhvr>
                                      <p:to>
                                        <p:strVal val="visible"/>
                                      </p:to>
                                    </p:set>
                                    <p:animEffect transition="in" filter="blinds(horizontal)">
                                      <p:cBhvr>
                                        <p:cTn id="55" dur="500"/>
                                        <p:tgtEl>
                                          <p:spTgt spid="4">
                                            <p:txEl>
                                              <p:pRg st="20" end="20"/>
                                            </p:txEl>
                                          </p:spTgt>
                                        </p:tgtEl>
                                      </p:cBhvr>
                                    </p:animEffect>
                                  </p:childTnLst>
                                </p:cTn>
                              </p:par>
                              <p:par>
                                <p:cTn id="56" presetID="3" presetClass="entr" presetSubtype="10" fill="hold" nodeType="withEffect">
                                  <p:stCondLst>
                                    <p:cond delay="0"/>
                                  </p:stCondLst>
                                  <p:childTnLst>
                                    <p:set>
                                      <p:cBhvr>
                                        <p:cTn id="57" dur="1" fill="hold">
                                          <p:stCondLst>
                                            <p:cond delay="0"/>
                                          </p:stCondLst>
                                        </p:cTn>
                                        <p:tgtEl>
                                          <p:spTgt spid="4">
                                            <p:txEl>
                                              <p:pRg st="21" end="21"/>
                                            </p:txEl>
                                          </p:spTgt>
                                        </p:tgtEl>
                                        <p:attrNameLst>
                                          <p:attrName>style.visibility</p:attrName>
                                        </p:attrNameLst>
                                      </p:cBhvr>
                                      <p:to>
                                        <p:strVal val="visible"/>
                                      </p:to>
                                    </p:set>
                                    <p:animEffect transition="in" filter="blinds(horizontal)">
                                      <p:cBhvr>
                                        <p:cTn id="58" dur="500"/>
                                        <p:tgtEl>
                                          <p:spTgt spid="4">
                                            <p:txEl>
                                              <p:pRg st="21" end="21"/>
                                            </p:txEl>
                                          </p:spTgt>
                                        </p:tgtEl>
                                      </p:cBhvr>
                                    </p:animEffect>
                                  </p:childTnLst>
                                </p:cTn>
                              </p:par>
                              <p:par>
                                <p:cTn id="59" presetID="3" presetClass="entr" presetSubtype="10" fill="hold" nodeType="withEffect">
                                  <p:stCondLst>
                                    <p:cond delay="0"/>
                                  </p:stCondLst>
                                  <p:childTnLst>
                                    <p:set>
                                      <p:cBhvr>
                                        <p:cTn id="60" dur="1" fill="hold">
                                          <p:stCondLst>
                                            <p:cond delay="0"/>
                                          </p:stCondLst>
                                        </p:cTn>
                                        <p:tgtEl>
                                          <p:spTgt spid="4">
                                            <p:txEl>
                                              <p:pRg st="22" end="22"/>
                                            </p:txEl>
                                          </p:spTgt>
                                        </p:tgtEl>
                                        <p:attrNameLst>
                                          <p:attrName>style.visibility</p:attrName>
                                        </p:attrNameLst>
                                      </p:cBhvr>
                                      <p:to>
                                        <p:strVal val="visible"/>
                                      </p:to>
                                    </p:set>
                                    <p:animEffect transition="in" filter="blinds(horizontal)">
                                      <p:cBhvr>
                                        <p:cTn id="61" dur="500"/>
                                        <p:tgtEl>
                                          <p:spTgt spid="4">
                                            <p:txEl>
                                              <p:pRg st="22" end="22"/>
                                            </p:txEl>
                                          </p:spTgt>
                                        </p:tgtEl>
                                      </p:cBhvr>
                                    </p:animEffect>
                                  </p:childTnLst>
                                </p:cTn>
                              </p:par>
                              <p:par>
                                <p:cTn id="62" presetID="3" presetClass="entr" presetSubtype="10" fill="hold" nodeType="withEffect">
                                  <p:stCondLst>
                                    <p:cond delay="0"/>
                                  </p:stCondLst>
                                  <p:childTnLst>
                                    <p:set>
                                      <p:cBhvr>
                                        <p:cTn id="63" dur="1" fill="hold">
                                          <p:stCondLst>
                                            <p:cond delay="0"/>
                                          </p:stCondLst>
                                        </p:cTn>
                                        <p:tgtEl>
                                          <p:spTgt spid="4">
                                            <p:txEl>
                                              <p:pRg st="23" end="23"/>
                                            </p:txEl>
                                          </p:spTgt>
                                        </p:tgtEl>
                                        <p:attrNameLst>
                                          <p:attrName>style.visibility</p:attrName>
                                        </p:attrNameLst>
                                      </p:cBhvr>
                                      <p:to>
                                        <p:strVal val="visible"/>
                                      </p:to>
                                    </p:set>
                                    <p:animEffect transition="in" filter="blinds(horizontal)">
                                      <p:cBhvr>
                                        <p:cTn id="64" dur="500"/>
                                        <p:tgtEl>
                                          <p:spTgt spid="4">
                                            <p:txEl>
                                              <p:pRg st="23" end="23"/>
                                            </p:txEl>
                                          </p:spTgt>
                                        </p:tgtEl>
                                      </p:cBhvr>
                                    </p:animEffect>
                                  </p:childTnLst>
                                </p:cTn>
                              </p:par>
                              <p:par>
                                <p:cTn id="65" presetID="3" presetClass="entr" presetSubtype="10" fill="hold" nodeType="withEffect">
                                  <p:stCondLst>
                                    <p:cond delay="0"/>
                                  </p:stCondLst>
                                  <p:childTnLst>
                                    <p:set>
                                      <p:cBhvr>
                                        <p:cTn id="66" dur="1" fill="hold">
                                          <p:stCondLst>
                                            <p:cond delay="0"/>
                                          </p:stCondLst>
                                        </p:cTn>
                                        <p:tgtEl>
                                          <p:spTgt spid="4">
                                            <p:txEl>
                                              <p:pRg st="24" end="24"/>
                                            </p:txEl>
                                          </p:spTgt>
                                        </p:tgtEl>
                                        <p:attrNameLst>
                                          <p:attrName>style.visibility</p:attrName>
                                        </p:attrNameLst>
                                      </p:cBhvr>
                                      <p:to>
                                        <p:strVal val="visible"/>
                                      </p:to>
                                    </p:set>
                                    <p:animEffect transition="in" filter="blinds(horizontal)">
                                      <p:cBhvr>
                                        <p:cTn id="67" dur="500"/>
                                        <p:tgtEl>
                                          <p:spTgt spid="4">
                                            <p:txEl>
                                              <p:pRg st="24" end="24"/>
                                            </p:txEl>
                                          </p:spTgt>
                                        </p:tgtEl>
                                      </p:cBhvr>
                                    </p:animEffect>
                                  </p:childTnLst>
                                </p:cTn>
                              </p:par>
                              <p:par>
                                <p:cTn id="68" presetID="3" presetClass="entr" presetSubtype="10" fill="hold" nodeType="withEffect">
                                  <p:stCondLst>
                                    <p:cond delay="0"/>
                                  </p:stCondLst>
                                  <p:childTnLst>
                                    <p:set>
                                      <p:cBhvr>
                                        <p:cTn id="69" dur="1" fill="hold">
                                          <p:stCondLst>
                                            <p:cond delay="0"/>
                                          </p:stCondLst>
                                        </p:cTn>
                                        <p:tgtEl>
                                          <p:spTgt spid="4">
                                            <p:txEl>
                                              <p:pRg st="25" end="25"/>
                                            </p:txEl>
                                          </p:spTgt>
                                        </p:tgtEl>
                                        <p:attrNameLst>
                                          <p:attrName>style.visibility</p:attrName>
                                        </p:attrNameLst>
                                      </p:cBhvr>
                                      <p:to>
                                        <p:strVal val="visible"/>
                                      </p:to>
                                    </p:set>
                                    <p:animEffect transition="in" filter="blinds(horizontal)">
                                      <p:cBhvr>
                                        <p:cTn id="70" dur="500"/>
                                        <p:tgtEl>
                                          <p:spTgt spid="4">
                                            <p:txEl>
                                              <p:pRg st="25" end="25"/>
                                            </p:txEl>
                                          </p:spTgt>
                                        </p:tgtEl>
                                      </p:cBhvr>
                                    </p:animEffect>
                                  </p:childTnLst>
                                </p:cTn>
                              </p:par>
                              <p:par>
                                <p:cTn id="71" presetID="3" presetClass="entr" presetSubtype="10" fill="hold" nodeType="withEffect">
                                  <p:stCondLst>
                                    <p:cond delay="0"/>
                                  </p:stCondLst>
                                  <p:childTnLst>
                                    <p:set>
                                      <p:cBhvr>
                                        <p:cTn id="72" dur="1" fill="hold">
                                          <p:stCondLst>
                                            <p:cond delay="0"/>
                                          </p:stCondLst>
                                        </p:cTn>
                                        <p:tgtEl>
                                          <p:spTgt spid="4">
                                            <p:txEl>
                                              <p:pRg st="26" end="26"/>
                                            </p:txEl>
                                          </p:spTgt>
                                        </p:tgtEl>
                                        <p:attrNameLst>
                                          <p:attrName>style.visibility</p:attrName>
                                        </p:attrNameLst>
                                      </p:cBhvr>
                                      <p:to>
                                        <p:strVal val="visible"/>
                                      </p:to>
                                    </p:set>
                                    <p:animEffect transition="in" filter="blinds(horizontal)">
                                      <p:cBhvr>
                                        <p:cTn id="73" dur="500"/>
                                        <p:tgtEl>
                                          <p:spTgt spid="4">
                                            <p:txEl>
                                              <p:pRg st="26" end="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upload.wikimedia.org/wikipedia/commons/thumb/d/dc/Quick-guide-gplv3-compatibility.svg/2000px-Quick-guide-gplv3-compatibility.svg.png"/>
          <p:cNvPicPr>
            <a:picLocks noChangeAspect="1" noChangeArrowheads="1"/>
          </p:cNvPicPr>
          <p:nvPr/>
        </p:nvPicPr>
        <p:blipFill>
          <a:blip r:embed="rId2"/>
          <a:srcRect b="6208"/>
          <a:stretch>
            <a:fillRect/>
          </a:stretch>
        </p:blipFill>
        <p:spPr bwMode="auto">
          <a:xfrm>
            <a:off x="1676400" y="152400"/>
            <a:ext cx="5485918" cy="5943600"/>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
        <p:nvSpPr>
          <p:cNvPr id="35843" name="Rectangle 3"/>
          <p:cNvSpPr>
            <a:spLocks noChangeArrowheads="1"/>
          </p:cNvSpPr>
          <p:nvPr/>
        </p:nvSpPr>
        <p:spPr bwMode="auto">
          <a:xfrm>
            <a:off x="3124200" y="6096000"/>
            <a:ext cx="6019800" cy="307975"/>
          </a:xfrm>
          <a:prstGeom prst="rect">
            <a:avLst/>
          </a:prstGeom>
          <a:noFill/>
          <a:ln w="9525">
            <a:noFill/>
            <a:miter lim="800000"/>
            <a:headEnd/>
            <a:tailEnd/>
          </a:ln>
        </p:spPr>
        <p:txBody>
          <a:bodyPr>
            <a:spAutoFit/>
          </a:bodyPr>
          <a:lstStyle/>
          <a:p>
            <a:r>
              <a:rPr lang="en-US" sz="1400" dirty="0">
                <a:latin typeface="Times New Roman" pitchFamily="18" charset="0"/>
                <a:hlinkClick r:id="rId3"/>
              </a:rPr>
              <a:t>https://commons.wikimedia.org/wiki/File:Quick-guide-gplv3-compatibility.svg</a:t>
            </a:r>
            <a:r>
              <a:rPr lang="en-US" sz="1400" dirty="0">
                <a:latin typeface="Times New Roman" pitchFamily="18" charset="0"/>
              </a:rPr>
              <a:t> </a:t>
            </a:r>
          </a:p>
        </p:txBody>
      </p:sp>
      <p:sp>
        <p:nvSpPr>
          <p:cNvPr id="4" name="Rectangle 3"/>
          <p:cNvSpPr/>
          <p:nvPr/>
        </p:nvSpPr>
        <p:spPr>
          <a:xfrm>
            <a:off x="152400" y="6367046"/>
            <a:ext cx="5105400" cy="338554"/>
          </a:xfrm>
          <a:prstGeom prst="rect">
            <a:avLst/>
          </a:prstGeom>
        </p:spPr>
        <p:txBody>
          <a:bodyPr wrap="square">
            <a:spAutoFit/>
          </a:bodyPr>
          <a:lstStyle/>
          <a:p>
            <a:pPr marL="342900" indent="-342900" fontAlgn="auto">
              <a:spcAft>
                <a:spcPts val="600"/>
              </a:spcAft>
              <a:defRPr/>
            </a:pPr>
            <a:r>
              <a:rPr lang="ro-RO" sz="1600" b="1" dirty="0" smtClean="0"/>
              <a:t>3. Situații de incompatibilitate</a:t>
            </a:r>
            <a:endParaRPr lang="en-US" sz="14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914400"/>
            <a:ext cx="7772400" cy="609600"/>
          </a:xfrm>
        </p:spPr>
        <p:txBody>
          <a:bodyPr>
            <a:normAutofit fontScale="90000"/>
          </a:bodyPr>
          <a:lstStyle/>
          <a:p>
            <a:pPr fontAlgn="auto">
              <a:spcAft>
                <a:spcPts val="0"/>
              </a:spcAft>
              <a:defRPr/>
            </a:pPr>
            <a:r>
              <a:rPr lang="ro-RO" sz="3600" dirty="0" smtClean="0">
                <a:solidFill>
                  <a:schemeClr val="tx1"/>
                </a:solidFill>
                <a:effectLst>
                  <a:outerShdw blurRad="38100" dist="38100" dir="2700000" algn="tl">
                    <a:srgbClr val="000000">
                      <a:alpha val="43137"/>
                    </a:srgbClr>
                  </a:outerShdw>
                </a:effectLst>
              </a:rPr>
              <a:t>Categorii</a:t>
            </a:r>
            <a:r>
              <a:rPr lang="en-US" sz="3600" dirty="0" smtClean="0">
                <a:solidFill>
                  <a:schemeClr val="tx1"/>
                </a:solidFill>
                <a:effectLst>
                  <a:outerShdw blurRad="38100" dist="38100" dir="2700000" algn="tl">
                    <a:srgbClr val="000000">
                      <a:alpha val="43137"/>
                    </a:srgbClr>
                  </a:outerShdw>
                </a:effectLst>
              </a:rPr>
              <a:t> de </a:t>
            </a:r>
            <a:r>
              <a:rPr lang="en-US" sz="3600" dirty="0" err="1" smtClean="0">
                <a:solidFill>
                  <a:schemeClr val="tx1"/>
                </a:solidFill>
                <a:effectLst>
                  <a:outerShdw blurRad="38100" dist="38100" dir="2700000" algn="tl">
                    <a:srgbClr val="000000">
                      <a:alpha val="43137"/>
                    </a:srgbClr>
                  </a:outerShdw>
                </a:effectLst>
              </a:rPr>
              <a:t>licen</a:t>
            </a:r>
            <a:r>
              <a:rPr lang="ro-RO" sz="3600" dirty="0" smtClean="0">
                <a:solidFill>
                  <a:schemeClr val="tx1"/>
                </a:solidFill>
                <a:effectLst>
                  <a:outerShdw blurRad="38100" dist="38100" dir="2700000" algn="tl">
                    <a:srgbClr val="000000">
                      <a:alpha val="43137"/>
                    </a:srgbClr>
                  </a:outerShdw>
                </a:effectLst>
              </a:rPr>
              <a:t>ț</a:t>
            </a:r>
            <a:r>
              <a:rPr lang="en-US" sz="3600" dirty="0" smtClean="0">
                <a:solidFill>
                  <a:schemeClr val="tx1"/>
                </a:solidFill>
                <a:effectLst>
                  <a:outerShdw blurRad="38100" dist="38100" dir="2700000" algn="tl">
                    <a:srgbClr val="000000">
                      <a:alpha val="43137"/>
                    </a:srgbClr>
                  </a:outerShdw>
                </a:effectLst>
              </a:rPr>
              <a:t>e</a:t>
            </a:r>
            <a:endParaRPr lang="en-US" sz="3600" dirty="0">
              <a:solidFill>
                <a:schemeClr val="tx1"/>
              </a:solidFill>
              <a:effectLst>
                <a:outerShdw blurRad="38100" dist="38100" dir="2700000" algn="tl">
                  <a:srgbClr val="000000">
                    <a:alpha val="43137"/>
                  </a:srgbClr>
                </a:outerShdw>
              </a:effectLst>
            </a:endParaRPr>
          </a:p>
        </p:txBody>
      </p:sp>
      <p:graphicFrame>
        <p:nvGraphicFramePr>
          <p:cNvPr id="4" name="Content Placeholder 9"/>
          <p:cNvGraphicFramePr>
            <a:graphicFrameLocks/>
          </p:cNvGraphicFramePr>
          <p:nvPr/>
        </p:nvGraphicFramePr>
        <p:xfrm>
          <a:off x="-152400" y="2514600"/>
          <a:ext cx="52578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9"/>
          <p:cNvGraphicFramePr>
            <a:graphicFrameLocks/>
          </p:cNvGraphicFramePr>
          <p:nvPr/>
        </p:nvGraphicFramePr>
        <p:xfrm>
          <a:off x="4800600" y="2514600"/>
          <a:ext cx="4267200" cy="3810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8"/>
          <p:cNvSpPr txBox="1">
            <a:spLocks/>
          </p:cNvSpPr>
          <p:nvPr/>
        </p:nvSpPr>
        <p:spPr>
          <a:xfrm>
            <a:off x="228600" y="304800"/>
            <a:ext cx="8686800" cy="2971800"/>
          </a:xfrm>
          <a:prstGeom prst="rect">
            <a:avLst/>
          </a:prstGeom>
        </p:spPr>
        <p:style>
          <a:lnRef idx="0">
            <a:schemeClr val="dk1"/>
          </a:lnRef>
          <a:fillRef idx="3">
            <a:schemeClr val="dk1"/>
          </a:fillRef>
          <a:effectRef idx="3">
            <a:schemeClr val="dk1"/>
          </a:effectRef>
          <a:fontRef idx="minor">
            <a:schemeClr val="lt1"/>
          </a:fontRef>
        </p:style>
        <p:txBody>
          <a:bodyPr>
            <a:normAutofit/>
          </a:bodyPr>
          <a:lstStyle/>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a:t>
            </a:r>
            <a:r>
              <a:rPr lang="en-US" sz="1400" b="1" dirty="0" err="1">
                <a:solidFill>
                  <a:schemeClr val="bg1"/>
                </a:solidFill>
                <a:latin typeface="Courier New" pitchFamily="49" charset="0"/>
                <a:cs typeface="Courier New" pitchFamily="49" charset="0"/>
              </a:rPr>
              <a:t>jQuery</a:t>
            </a:r>
            <a:r>
              <a:rPr lang="en-US" sz="1400" b="1" dirty="0">
                <a:solidFill>
                  <a:schemeClr val="bg1"/>
                </a:solidFill>
                <a:latin typeface="Courier New" pitchFamily="49" charset="0"/>
                <a:cs typeface="Courier New" pitchFamily="49" charset="0"/>
              </a:rPr>
              <a:t> JavaScript Library v1.7.1</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http://jquery.com/</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Copyright 2011, John </a:t>
            </a:r>
            <a:r>
              <a:rPr lang="en-US" sz="1400" b="1" dirty="0" err="1">
                <a:solidFill>
                  <a:schemeClr val="bg1"/>
                </a:solidFill>
                <a:latin typeface="Courier New" pitchFamily="49" charset="0"/>
                <a:cs typeface="Courier New" pitchFamily="49" charset="0"/>
              </a:rPr>
              <a:t>Resig</a:t>
            </a:r>
            <a:endParaRPr lang="en-US" sz="1400" b="1" dirty="0">
              <a:solidFill>
                <a:schemeClr val="bg1"/>
              </a:solidFill>
              <a:latin typeface="Courier New" pitchFamily="49" charset="0"/>
              <a:cs typeface="Courier New" pitchFamily="49" charset="0"/>
            </a:endParaRP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Dual licensed under the MIT or GPL Version 2 licenses.</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http://jquery.org/license</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Includes Sizzle.js</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http://sizzlejs.com/</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Copyright 2011, The Dojo Foundation</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Released under the MIT, BSD, and GPL Licenses.</a:t>
            </a:r>
          </a:p>
          <a:p>
            <a:pPr marL="274320" indent="-274320" fontAlgn="auto">
              <a:spcBef>
                <a:spcPct val="20000"/>
              </a:spcBef>
              <a:spcAft>
                <a:spcPts val="0"/>
              </a:spcAft>
              <a:buClr>
                <a:schemeClr val="accent1"/>
              </a:buClr>
              <a:buSzPct val="85000"/>
              <a:buFont typeface="Wingdings 2"/>
              <a:buChar char=""/>
              <a:defRPr/>
            </a:pPr>
            <a:endParaRPr lang="en-US" sz="1400" b="1" dirty="0">
              <a:solidFill>
                <a:schemeClr val="bg1"/>
              </a:solidFill>
              <a:latin typeface="+mn-lt"/>
              <a:cs typeface="+mn-cs"/>
            </a:endParaRPr>
          </a:p>
        </p:txBody>
      </p:sp>
      <p:sp>
        <p:nvSpPr>
          <p:cNvPr id="3" name="Content Placeholder 8"/>
          <p:cNvSpPr txBox="1">
            <a:spLocks/>
          </p:cNvSpPr>
          <p:nvPr/>
        </p:nvSpPr>
        <p:spPr>
          <a:xfrm>
            <a:off x="381000" y="3505200"/>
            <a:ext cx="8686800" cy="2590800"/>
          </a:xfrm>
          <a:prstGeom prst="rect">
            <a:avLst/>
          </a:prstGeom>
        </p:spPr>
        <p:txBody>
          <a:bodyPr>
            <a:normAutofit/>
          </a:bodyPr>
          <a:lstStyle/>
          <a:p>
            <a:pPr marL="274320" indent="-274320" fontAlgn="auto">
              <a:spcBef>
                <a:spcPct val="20000"/>
              </a:spcBef>
              <a:spcAft>
                <a:spcPts val="0"/>
              </a:spcAft>
              <a:buClr>
                <a:schemeClr val="accent1"/>
              </a:buClr>
              <a:buSzPct val="85000"/>
              <a:buFont typeface="Wingdings 2"/>
              <a:buNone/>
              <a:defRPr/>
            </a:pPr>
            <a:r>
              <a:rPr lang="ro-RO" sz="1400" b="1" dirty="0">
                <a:latin typeface="+mn-lt"/>
                <a:cs typeface="Courier New" pitchFamily="49" charset="0"/>
              </a:rPr>
              <a:t>Licență multiplă </a:t>
            </a:r>
            <a:endParaRPr lang="en-US" sz="1400" b="1" dirty="0">
              <a:latin typeface="+mn-lt"/>
              <a:cs typeface="Courier New" pitchFamily="49" charset="0"/>
            </a:endParaRPr>
          </a:p>
          <a:p>
            <a:pPr marL="274320" indent="-274320" fontAlgn="auto">
              <a:spcBef>
                <a:spcPct val="20000"/>
              </a:spcBef>
              <a:spcAft>
                <a:spcPts val="0"/>
              </a:spcAft>
              <a:buClr>
                <a:schemeClr val="accent1"/>
              </a:buClr>
              <a:buSzPct val="85000"/>
              <a:buFont typeface="Wingdings 2"/>
              <a:buChar char=""/>
              <a:defRPr/>
            </a:pPr>
            <a:endParaRPr lang="en-US" sz="1400" b="1" dirty="0">
              <a:solidFill>
                <a:schemeClr val="accent6">
                  <a:lumMod val="75000"/>
                </a:schemeClr>
              </a:solidFill>
              <a:latin typeface="+mn-lt"/>
              <a:cs typeface="+mn-cs"/>
            </a:endParaRPr>
          </a:p>
        </p:txBody>
      </p:sp>
      <p:graphicFrame>
        <p:nvGraphicFramePr>
          <p:cNvPr id="4" name="Diagram 3"/>
          <p:cNvGraphicFramePr/>
          <p:nvPr/>
        </p:nvGraphicFramePr>
        <p:xfrm>
          <a:off x="228600" y="3733800"/>
          <a:ext cx="8763000" cy="264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4495800" y="44958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7" name="Oval 6"/>
          <p:cNvSpPr/>
          <p:nvPr/>
        </p:nvSpPr>
        <p:spPr>
          <a:xfrm>
            <a:off x="4419600" y="57912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8" name="Oval 7"/>
          <p:cNvSpPr/>
          <p:nvPr/>
        </p:nvSpPr>
        <p:spPr>
          <a:xfrm>
            <a:off x="6400800" y="57912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9" name="Oval 8"/>
          <p:cNvSpPr/>
          <p:nvPr/>
        </p:nvSpPr>
        <p:spPr>
          <a:xfrm>
            <a:off x="1143000" y="48768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și</a:t>
            </a:r>
            <a:endParaRPr lang="en-US" dirty="0"/>
          </a:p>
        </p:txBody>
      </p:sp>
      <p:sp>
        <p:nvSpPr>
          <p:cNvPr id="10" name="Content Placeholder 8"/>
          <p:cNvSpPr txBox="1">
            <a:spLocks/>
          </p:cNvSpPr>
          <p:nvPr/>
        </p:nvSpPr>
        <p:spPr>
          <a:xfrm>
            <a:off x="1752600" y="3505200"/>
            <a:ext cx="3276600" cy="304800"/>
          </a:xfrm>
          <a:prstGeom prst="rect">
            <a:avLst/>
          </a:prstGeom>
        </p:spPr>
        <p:txBody>
          <a:bodyPr>
            <a:normAutofit/>
          </a:bodyPr>
          <a:lstStyle/>
          <a:p>
            <a:pPr marL="274320" indent="-274320" fontAlgn="auto">
              <a:spcBef>
                <a:spcPct val="20000"/>
              </a:spcBef>
              <a:spcAft>
                <a:spcPts val="0"/>
              </a:spcAft>
              <a:buClr>
                <a:schemeClr val="accent1"/>
              </a:buClr>
              <a:buSzPct val="85000"/>
              <a:buFont typeface="Wingdings 2"/>
              <a:buNone/>
              <a:defRPr/>
            </a:pPr>
            <a:r>
              <a:rPr lang="ro-RO" sz="1400" b="1" dirty="0">
                <a:latin typeface="+mn-lt"/>
                <a:cs typeface="Courier New" pitchFamily="49" charset="0"/>
              </a:rPr>
              <a:t>- utilizare în pachet comercial  </a:t>
            </a:r>
            <a:endParaRPr lang="en-US" sz="1400" b="1" dirty="0">
              <a:latin typeface="+mn-lt"/>
              <a:cs typeface="Courier New" pitchFamily="49" charset="0"/>
            </a:endParaRPr>
          </a:p>
          <a:p>
            <a:pPr marL="274320" indent="-274320" fontAlgn="auto">
              <a:spcBef>
                <a:spcPct val="20000"/>
              </a:spcBef>
              <a:spcAft>
                <a:spcPts val="0"/>
              </a:spcAft>
              <a:buClr>
                <a:schemeClr val="accent1"/>
              </a:buClr>
              <a:buSzPct val="85000"/>
              <a:buFont typeface="Wingdings 2"/>
              <a:buChar char=""/>
              <a:defRPr/>
            </a:pPr>
            <a:endParaRPr lang="en-US" sz="1400" b="1" dirty="0">
              <a:solidFill>
                <a:schemeClr val="accent6">
                  <a:lumMod val="75000"/>
                </a:schemeClr>
              </a:solidFill>
              <a:latin typeface="+mn-lt"/>
              <a:cs typeface="+mn-cs"/>
            </a:endParaRPr>
          </a:p>
        </p:txBody>
      </p:sp>
      <p:sp>
        <p:nvSpPr>
          <p:cNvPr id="11" name="Rectangle 10"/>
          <p:cNvSpPr/>
          <p:nvPr/>
        </p:nvSpPr>
        <p:spPr>
          <a:xfrm>
            <a:off x="838200" y="4191000"/>
            <a:ext cx="16002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dirty="0"/>
              <a:t>MIT License</a:t>
            </a:r>
            <a:endParaRPr lang="en-US" dirty="0"/>
          </a:p>
        </p:txBody>
      </p:sp>
      <p:sp>
        <p:nvSpPr>
          <p:cNvPr id="12" name="Rectangle 11"/>
          <p:cNvSpPr/>
          <p:nvPr/>
        </p:nvSpPr>
        <p:spPr>
          <a:xfrm>
            <a:off x="914400" y="5486400"/>
            <a:ext cx="16002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dirty="0"/>
              <a:t>MIT License/ BSD-3-Clause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par>
                                <p:cTn id="18" presetID="3"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par>
                                <p:cTn id="21" presetID="3"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par>
                                <p:cTn id="24" presetID="3" presetClass="entr" presetSubtype="1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linds(horizontal)">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500"/>
                                        <p:tgtEl>
                                          <p:spTgt spid="12"/>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linds(horizont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4" grpId="0">
        <p:bldAsOne/>
      </p:bldGraphic>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8"/>
          <p:cNvSpPr txBox="1">
            <a:spLocks/>
          </p:cNvSpPr>
          <p:nvPr/>
        </p:nvSpPr>
        <p:spPr>
          <a:xfrm>
            <a:off x="228600" y="304800"/>
            <a:ext cx="8686800" cy="2971800"/>
          </a:xfrm>
          <a:prstGeom prst="rect">
            <a:avLst/>
          </a:prstGeom>
        </p:spPr>
        <p:style>
          <a:lnRef idx="0">
            <a:schemeClr val="dk1"/>
          </a:lnRef>
          <a:fillRef idx="3">
            <a:schemeClr val="dk1"/>
          </a:fillRef>
          <a:effectRef idx="3">
            <a:schemeClr val="dk1"/>
          </a:effectRef>
          <a:fontRef idx="minor">
            <a:schemeClr val="lt1"/>
          </a:fontRef>
        </p:style>
        <p:txBody>
          <a:bodyPr>
            <a:normAutofit/>
          </a:bodyPr>
          <a:lstStyle/>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a:t>
            </a:r>
            <a:r>
              <a:rPr lang="en-US" sz="1400" b="1" dirty="0" err="1">
                <a:solidFill>
                  <a:schemeClr val="bg1"/>
                </a:solidFill>
                <a:latin typeface="Courier New" pitchFamily="49" charset="0"/>
                <a:cs typeface="Courier New" pitchFamily="49" charset="0"/>
              </a:rPr>
              <a:t>jQuery</a:t>
            </a:r>
            <a:r>
              <a:rPr lang="en-US" sz="1400" b="1" dirty="0">
                <a:solidFill>
                  <a:schemeClr val="bg1"/>
                </a:solidFill>
                <a:latin typeface="Courier New" pitchFamily="49" charset="0"/>
                <a:cs typeface="Courier New" pitchFamily="49" charset="0"/>
              </a:rPr>
              <a:t> JavaScript Library v1.7.1</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http://jquery.com/</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Copyright 2011, John </a:t>
            </a:r>
            <a:r>
              <a:rPr lang="en-US" sz="1400" b="1" dirty="0" err="1">
                <a:solidFill>
                  <a:schemeClr val="bg1"/>
                </a:solidFill>
                <a:latin typeface="Courier New" pitchFamily="49" charset="0"/>
                <a:cs typeface="Courier New" pitchFamily="49" charset="0"/>
              </a:rPr>
              <a:t>Resig</a:t>
            </a:r>
            <a:endParaRPr lang="en-US" sz="1400" b="1" dirty="0">
              <a:solidFill>
                <a:schemeClr val="bg1"/>
              </a:solidFill>
              <a:latin typeface="Courier New" pitchFamily="49" charset="0"/>
              <a:cs typeface="Courier New" pitchFamily="49" charset="0"/>
            </a:endParaRP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Dual licensed under the MIT or GPL Version 2 licenses.</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http://jquery.org/license</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Includes Sizzle.js</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http://sizzlejs.com/</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Copyright 2011, The Dojo Foundation</a:t>
            </a:r>
          </a:p>
          <a:p>
            <a:pPr marL="274320" indent="-274320" fontAlgn="auto">
              <a:spcBef>
                <a:spcPct val="20000"/>
              </a:spcBef>
              <a:spcAft>
                <a:spcPts val="0"/>
              </a:spcAft>
              <a:buClr>
                <a:schemeClr val="accent1"/>
              </a:buClr>
              <a:buSzPct val="85000"/>
              <a:buFont typeface="Wingdings 2"/>
              <a:buNone/>
              <a:defRPr/>
            </a:pPr>
            <a:r>
              <a:rPr lang="en-US" sz="1400" b="1" dirty="0">
                <a:solidFill>
                  <a:schemeClr val="bg1"/>
                </a:solidFill>
                <a:latin typeface="Courier New" pitchFamily="49" charset="0"/>
                <a:cs typeface="Courier New" pitchFamily="49" charset="0"/>
              </a:rPr>
              <a:t> * Released under the MIT, BSD, and GPL Licenses.</a:t>
            </a:r>
          </a:p>
          <a:p>
            <a:pPr marL="274320" indent="-274320" fontAlgn="auto">
              <a:spcBef>
                <a:spcPct val="20000"/>
              </a:spcBef>
              <a:spcAft>
                <a:spcPts val="0"/>
              </a:spcAft>
              <a:buClr>
                <a:schemeClr val="accent1"/>
              </a:buClr>
              <a:buSzPct val="85000"/>
              <a:buFont typeface="Wingdings 2"/>
              <a:buChar char=""/>
              <a:defRPr/>
            </a:pPr>
            <a:endParaRPr lang="en-US" sz="1400" b="1" dirty="0">
              <a:solidFill>
                <a:schemeClr val="bg1"/>
              </a:solidFill>
              <a:latin typeface="+mn-lt"/>
              <a:cs typeface="+mn-cs"/>
            </a:endParaRPr>
          </a:p>
        </p:txBody>
      </p:sp>
      <p:sp>
        <p:nvSpPr>
          <p:cNvPr id="3" name="Content Placeholder 8"/>
          <p:cNvSpPr txBox="1">
            <a:spLocks/>
          </p:cNvSpPr>
          <p:nvPr/>
        </p:nvSpPr>
        <p:spPr>
          <a:xfrm>
            <a:off x="381000" y="3505200"/>
            <a:ext cx="8686800" cy="2590800"/>
          </a:xfrm>
          <a:prstGeom prst="rect">
            <a:avLst/>
          </a:prstGeom>
        </p:spPr>
        <p:txBody>
          <a:bodyPr>
            <a:normAutofit/>
          </a:bodyPr>
          <a:lstStyle/>
          <a:p>
            <a:pPr marL="274320" indent="-274320" fontAlgn="auto">
              <a:spcBef>
                <a:spcPct val="20000"/>
              </a:spcBef>
              <a:spcAft>
                <a:spcPts val="0"/>
              </a:spcAft>
              <a:buClr>
                <a:schemeClr val="accent1"/>
              </a:buClr>
              <a:buSzPct val="85000"/>
              <a:defRPr/>
            </a:pPr>
            <a:r>
              <a:rPr lang="ro-RO" sz="1400" b="1" dirty="0">
                <a:latin typeface="+mn-lt"/>
                <a:cs typeface="Courier New" pitchFamily="49" charset="0"/>
              </a:rPr>
              <a:t>Licență multiplă  - utilizare în pachet open-source (exclusiv)  </a:t>
            </a:r>
            <a:endParaRPr lang="en-US" sz="1400" b="1" dirty="0">
              <a:latin typeface="+mn-lt"/>
              <a:cs typeface="Courier New" pitchFamily="49" charset="0"/>
            </a:endParaRPr>
          </a:p>
          <a:p>
            <a:pPr marL="274320" indent="-274320" fontAlgn="auto">
              <a:spcBef>
                <a:spcPct val="20000"/>
              </a:spcBef>
              <a:spcAft>
                <a:spcPts val="0"/>
              </a:spcAft>
              <a:buClr>
                <a:schemeClr val="accent1"/>
              </a:buClr>
              <a:buSzPct val="85000"/>
              <a:buFont typeface="Wingdings 2"/>
              <a:buChar char=""/>
              <a:defRPr/>
            </a:pPr>
            <a:endParaRPr lang="en-US" sz="1400" b="1" dirty="0">
              <a:solidFill>
                <a:schemeClr val="accent6">
                  <a:lumMod val="75000"/>
                </a:schemeClr>
              </a:solidFill>
              <a:latin typeface="+mn-lt"/>
              <a:cs typeface="+mn-cs"/>
            </a:endParaRPr>
          </a:p>
        </p:txBody>
      </p:sp>
      <p:graphicFrame>
        <p:nvGraphicFramePr>
          <p:cNvPr id="4" name="Diagram 3"/>
          <p:cNvGraphicFramePr/>
          <p:nvPr/>
        </p:nvGraphicFramePr>
        <p:xfrm>
          <a:off x="228600" y="3733800"/>
          <a:ext cx="8763000" cy="264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4495800" y="44958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7" name="Oval 6"/>
          <p:cNvSpPr/>
          <p:nvPr/>
        </p:nvSpPr>
        <p:spPr>
          <a:xfrm>
            <a:off x="4419600" y="57912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8" name="Oval 7"/>
          <p:cNvSpPr/>
          <p:nvPr/>
        </p:nvSpPr>
        <p:spPr>
          <a:xfrm>
            <a:off x="6400800" y="57912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sau</a:t>
            </a:r>
            <a:endParaRPr lang="en-US" dirty="0"/>
          </a:p>
        </p:txBody>
      </p:sp>
      <p:sp>
        <p:nvSpPr>
          <p:cNvPr id="9" name="Oval 8"/>
          <p:cNvSpPr/>
          <p:nvPr/>
        </p:nvSpPr>
        <p:spPr>
          <a:xfrm>
            <a:off x="1143000" y="4876800"/>
            <a:ext cx="914400" cy="381000"/>
          </a:xfrm>
          <a:prstGeom prst="ellipse">
            <a:avLst/>
          </a:prstGeom>
          <a:solidFill>
            <a:schemeClr val="dk1">
              <a:tint val="95000"/>
              <a:alpha val="50000"/>
            </a:schemeClr>
          </a:solidFill>
        </p:spPr>
        <p:style>
          <a:lnRef idx="0">
            <a:schemeClr val="dk1"/>
          </a:lnRef>
          <a:fillRef idx="3">
            <a:schemeClr val="dk1"/>
          </a:fillRef>
          <a:effectRef idx="3">
            <a:schemeClr val="dk1"/>
          </a:effectRef>
          <a:fontRef idx="minor">
            <a:schemeClr val="lt1"/>
          </a:fontRef>
        </p:style>
        <p:txBody>
          <a:bodyPr anchor="ctr"/>
          <a:lstStyle/>
          <a:p>
            <a:pPr algn="ctr" fontAlgn="auto">
              <a:spcBef>
                <a:spcPts val="0"/>
              </a:spcBef>
              <a:spcAft>
                <a:spcPts val="0"/>
              </a:spcAft>
              <a:defRPr/>
            </a:pPr>
            <a:r>
              <a:rPr lang="ro-RO" dirty="0"/>
              <a:t>și</a:t>
            </a:r>
            <a:endParaRPr lang="en-US" dirty="0"/>
          </a:p>
        </p:txBody>
      </p:sp>
      <p:sp>
        <p:nvSpPr>
          <p:cNvPr id="10" name="Rectangle 9"/>
          <p:cNvSpPr/>
          <p:nvPr/>
        </p:nvSpPr>
        <p:spPr>
          <a:xfrm>
            <a:off x="914400" y="4191000"/>
            <a:ext cx="16002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sz="2000" dirty="0"/>
              <a:t>GPL-2.0</a:t>
            </a:r>
            <a:endParaRPr lang="en-US" sz="2000" dirty="0"/>
          </a:p>
        </p:txBody>
      </p:sp>
      <p:sp>
        <p:nvSpPr>
          <p:cNvPr id="11" name="Rectangle 10"/>
          <p:cNvSpPr/>
          <p:nvPr/>
        </p:nvSpPr>
        <p:spPr>
          <a:xfrm>
            <a:off x="914400" y="5486400"/>
            <a:ext cx="16002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o-RO" sz="2000" dirty="0"/>
              <a:t>GPL-2.0</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3810000" y="838200"/>
          <a:ext cx="49530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2971800" y="533400"/>
            <a:ext cx="4343400" cy="5638800"/>
          </a:xfrm>
        </p:spPr>
        <p:txBody>
          <a:bodyPr>
            <a:normAutofit fontScale="90000"/>
          </a:bodyPr>
          <a:lstStyle/>
          <a:p>
            <a:pPr fontAlgn="auto">
              <a:spcAft>
                <a:spcPts val="600"/>
              </a:spcAft>
              <a:defRPr/>
            </a:pPr>
            <a:r>
              <a:rPr lang="ro-RO" dirty="0" smtClean="0">
                <a:solidFill>
                  <a:schemeClr val="tx1"/>
                </a:solidFill>
                <a:effectLst>
                  <a:outerShdw blurRad="38100" dist="38100" dir="2700000" algn="tl">
                    <a:srgbClr val="000000">
                      <a:alpha val="43137"/>
                    </a:srgbClr>
                  </a:outerShdw>
                </a:effectLst>
              </a:rPr>
              <a:t>Tipuri de licențe:</a:t>
            </a:r>
            <a:br>
              <a:rPr lang="ro-RO" dirty="0" smtClean="0">
                <a:solidFill>
                  <a:schemeClr val="tx1"/>
                </a:solidFill>
                <a:effectLst>
                  <a:outerShdw blurRad="38100" dist="38100" dir="2700000" algn="tl">
                    <a:srgbClr val="000000">
                      <a:alpha val="43137"/>
                    </a:srgbClr>
                  </a:outerShdw>
                </a:effectLst>
              </a:rPr>
            </a:b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b="0" dirty="0" smtClean="0">
                <a:solidFill>
                  <a:schemeClr val="tx1"/>
                </a:solidFill>
                <a:effectLst>
                  <a:outerShdw blurRad="38100" dist="38100" dir="2700000" algn="tl">
                    <a:srgbClr val="000000">
                      <a:alpha val="43137"/>
                    </a:srgbClr>
                  </a:outerShdw>
                </a:effectLst>
              </a:rPr>
              <a:t>    </a:t>
            </a:r>
            <a:r>
              <a:rPr lang="en-US" b="0" dirty="0" err="1" smtClean="0">
                <a:solidFill>
                  <a:schemeClr val="accent3">
                    <a:lumMod val="75000"/>
                  </a:schemeClr>
                </a:solidFill>
                <a:effectLst>
                  <a:outerShdw blurRad="38100" dist="38100" dir="2700000" algn="tl">
                    <a:srgbClr val="000000">
                      <a:alpha val="43137"/>
                    </a:srgbClr>
                  </a:outerShdw>
                </a:effectLst>
              </a:rPr>
              <a:t>Licen</a:t>
            </a:r>
            <a:r>
              <a:rPr lang="ro-RO" b="0" dirty="0" smtClean="0">
                <a:solidFill>
                  <a:schemeClr val="accent3">
                    <a:lumMod val="75000"/>
                  </a:schemeClr>
                </a:solidFill>
                <a:effectLst>
                  <a:outerShdw blurRad="38100" dist="38100" dir="2700000" algn="tl">
                    <a:srgbClr val="000000">
                      <a:alpha val="43137"/>
                    </a:srgbClr>
                  </a:outerShdw>
                </a:effectLst>
              </a:rPr>
              <a:t>ț</a:t>
            </a:r>
            <a:r>
              <a:rPr lang="en-US" b="0" dirty="0" smtClean="0">
                <a:solidFill>
                  <a:schemeClr val="accent3">
                    <a:lumMod val="75000"/>
                  </a:schemeClr>
                </a:solidFill>
                <a:effectLst>
                  <a:outerShdw blurRad="38100" dist="38100" dir="2700000" algn="tl">
                    <a:srgbClr val="000000">
                      <a:alpha val="43137"/>
                    </a:srgbClr>
                  </a:outerShdw>
                </a:effectLst>
              </a:rPr>
              <a:t>a global</a:t>
            </a:r>
            <a:r>
              <a:rPr lang="ro-RO" b="0" dirty="0" smtClean="0">
                <a:solidFill>
                  <a:schemeClr val="accent3">
                    <a:lumMod val="75000"/>
                  </a:schemeClr>
                </a:solidFill>
                <a:effectLst>
                  <a:outerShdw blurRad="38100" dist="38100" dir="2700000" algn="tl">
                    <a:srgbClr val="000000">
                      <a:alpha val="43137"/>
                    </a:srgbClr>
                  </a:outerShdw>
                </a:effectLst>
              </a:rPr>
              <a:t>ă</a:t>
            </a:r>
            <a:r>
              <a:rPr lang="en-US" b="0" dirty="0" smtClean="0">
                <a:solidFill>
                  <a:schemeClr val="accent3">
                    <a:lumMod val="75000"/>
                  </a:schemeClr>
                </a:solidFill>
                <a:effectLst>
                  <a:outerShdw blurRad="38100" dist="38100" dir="2700000" algn="tl">
                    <a:srgbClr val="000000">
                      <a:alpha val="43137"/>
                    </a:srgbClr>
                  </a:outerShdw>
                </a:effectLst>
              </a:rPr>
              <a:t> </a:t>
            </a:r>
            <a:r>
              <a:rPr lang="ro-RO" b="0" dirty="0" smtClean="0">
                <a:solidFill>
                  <a:schemeClr val="accent3">
                    <a:lumMod val="75000"/>
                  </a:schemeClr>
                </a:solidFill>
                <a:effectLst>
                  <a:outerShdw blurRad="38100" dist="38100" dir="2700000" algn="tl">
                    <a:srgbClr val="000000">
                      <a:alpha val="43137"/>
                    </a:srgbClr>
                  </a:outerShdw>
                </a:effectLst>
              </a:rPr>
              <a:t/>
            </a:r>
            <a:br>
              <a:rPr lang="ro-RO" b="0" dirty="0" smtClean="0">
                <a:solidFill>
                  <a:schemeClr val="accent3">
                    <a:lumMod val="75000"/>
                  </a:schemeClr>
                </a:solidFill>
                <a:effectLst>
                  <a:outerShdw blurRad="38100" dist="38100" dir="2700000" algn="tl">
                    <a:srgbClr val="000000">
                      <a:alpha val="43137"/>
                    </a:srgbClr>
                  </a:outerShdw>
                </a:effectLst>
              </a:rPr>
            </a:br>
            <a:r>
              <a:rPr lang="ro-RO" b="0" dirty="0" smtClean="0">
                <a:solidFill>
                  <a:schemeClr val="accent3">
                    <a:lumMod val="75000"/>
                  </a:schemeClr>
                </a:solidFill>
                <a:effectLst>
                  <a:outerShdw blurRad="38100" dist="38100" dir="2700000" algn="tl">
                    <a:srgbClr val="000000">
                      <a:alpha val="43137"/>
                    </a:srgbClr>
                  </a:outerShdw>
                </a:effectLst>
              </a:rPr>
              <a:t>    Alte licențe</a:t>
            </a: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Surse:</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Format:</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t>
            </a:r>
            <a:r>
              <a:rPr lang="ro-RO" b="0" dirty="0" smtClean="0">
                <a:solidFill>
                  <a:schemeClr val="accent3">
                    <a:lumMod val="75000"/>
                  </a:schemeClr>
                </a:solidFill>
                <a:effectLst>
                  <a:outerShdw blurRad="38100" dist="38100" dir="2700000" algn="tl">
                    <a:srgbClr val="000000">
                      <a:alpha val="43137"/>
                    </a:srgbClr>
                  </a:outerShdw>
                </a:effectLst>
              </a:rPr>
              <a:t>Full-text</a:t>
            </a:r>
            <a:br>
              <a:rPr lang="ro-RO" b="0" dirty="0" smtClean="0">
                <a:solidFill>
                  <a:schemeClr val="accent3">
                    <a:lumMod val="75000"/>
                  </a:schemeClr>
                </a:solidFill>
                <a:effectLst>
                  <a:outerShdw blurRad="38100" dist="38100" dir="2700000" algn="tl">
                    <a:srgbClr val="000000">
                      <a:alpha val="43137"/>
                    </a:srgbClr>
                  </a:outerShdw>
                </a:effectLst>
              </a:rPr>
            </a:br>
            <a:r>
              <a:rPr lang="ro-RO" b="0" dirty="0" smtClean="0">
                <a:solidFill>
                  <a:schemeClr val="accent3">
                    <a:lumMod val="75000"/>
                  </a:schemeClr>
                </a:solidFill>
                <a:effectLst>
                  <a:outerShdw blurRad="38100" dist="38100" dir="2700000" algn="tl">
                    <a:srgbClr val="000000">
                      <a:alpha val="43137"/>
                    </a:srgbClr>
                  </a:outerShdw>
                </a:effectLst>
              </a:rPr>
              <a:t>    Referință</a:t>
            </a:r>
            <a:br>
              <a:rPr lang="ro-RO" b="0" dirty="0" smtClean="0">
                <a:solidFill>
                  <a:schemeClr val="accent3">
                    <a:lumMod val="75000"/>
                  </a:schemeClr>
                </a:solidFill>
                <a:effectLst>
                  <a:outerShdw blurRad="38100" dist="38100" dir="2700000" algn="tl">
                    <a:srgbClr val="000000">
                      <a:alpha val="43137"/>
                    </a:srgbClr>
                  </a:outerShdw>
                </a:effectLst>
              </a:rPr>
            </a:br>
            <a:r>
              <a:rPr lang="ro-RO" b="0" dirty="0" smtClean="0">
                <a:solidFill>
                  <a:schemeClr val="accent3">
                    <a:lumMod val="75000"/>
                  </a:schemeClr>
                </a:solidFill>
                <a:effectLst>
                  <a:outerShdw blurRad="38100" dist="38100" dir="2700000" algn="tl">
                    <a:srgbClr val="000000">
                      <a:alpha val="43137"/>
                    </a:srgbClr>
                  </a:outerShdw>
                </a:effectLst>
              </a:rPr>
              <a:t>    Cod SPDX </a:t>
            </a:r>
            <a:endParaRPr lang="en-US" b="0" dirty="0" err="1" smtClean="0">
              <a:solidFill>
                <a:schemeClr val="accent3">
                  <a:lumMod val="75000"/>
                </a:schemeClr>
              </a:solidFill>
              <a:effectLst>
                <a:outerShdw blurRad="38100" dist="38100" dir="2700000" algn="tl">
                  <a:srgbClr val="000000">
                    <a:alpha val="43137"/>
                  </a:srgbClr>
                </a:outerShdw>
              </a:effectLst>
            </a:endParaRPr>
          </a:p>
        </p:txBody>
      </p:sp>
      <p:pic>
        <p:nvPicPr>
          <p:cNvPr id="6" name="Picture 5" descr="License_information.PNG"/>
          <p:cNvPicPr>
            <a:picLocks noChangeAspect="1"/>
          </p:cNvPicPr>
          <p:nvPr/>
        </p:nvPicPr>
        <p:blipFill>
          <a:blip r:embed="rId6"/>
          <a:stretch>
            <a:fillRect/>
          </a:stretch>
        </p:blipFill>
        <p:spPr>
          <a:xfrm>
            <a:off x="609600" y="914400"/>
            <a:ext cx="1905000" cy="5403006"/>
          </a:xfrm>
          <a:prstGeom prst="rect">
            <a:avLst/>
          </a:prstGeom>
          <a:ln>
            <a:noFill/>
          </a:ln>
          <a:effectLst>
            <a:outerShdw blurRad="190500" algn="tl" rotWithShape="0">
              <a:srgbClr val="000000">
                <a:alpha val="70000"/>
              </a:srgbClr>
            </a:outerShdw>
          </a:effectLst>
        </p:spPr>
      </p:pic>
      <p:sp>
        <p:nvSpPr>
          <p:cNvPr id="8" name="Rectangle 7"/>
          <p:cNvSpPr/>
          <p:nvPr/>
        </p:nvSpPr>
        <p:spPr>
          <a:xfrm>
            <a:off x="76200" y="6397823"/>
            <a:ext cx="3198311" cy="307777"/>
          </a:xfrm>
          <a:prstGeom prst="rect">
            <a:avLst/>
          </a:prstGeom>
        </p:spPr>
        <p:txBody>
          <a:bodyPr wrap="none">
            <a:spAutoFit/>
          </a:bodyPr>
          <a:lstStyle/>
          <a:p>
            <a:r>
              <a:rPr lang="en-US" sz="1400" dirty="0" smtClean="0">
                <a:latin typeface="+mn-lt"/>
                <a:hlinkClick r:id="rId7"/>
              </a:rPr>
              <a:t>https://github.com/openlayers/openlayers</a:t>
            </a:r>
            <a:r>
              <a:rPr lang="ro-RO" sz="1400" dirty="0" smtClean="0">
                <a:latin typeface="+mn-lt"/>
              </a:rPr>
              <a:t> </a:t>
            </a:r>
            <a:endParaRPr lang="en-US" sz="1400" dirty="0">
              <a:latin typeface="+mn-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152400"/>
            <a:ext cx="8839200" cy="6370975"/>
          </a:xfrm>
          <a:prstGeom prst="rect">
            <a:avLst/>
          </a:prstGeom>
        </p:spPr>
        <p:txBody>
          <a:bodyPr wrap="square">
            <a:spAutoFit/>
          </a:bodyPr>
          <a:lstStyle/>
          <a:p>
            <a:pPr lvl="0" fontAlgn="auto">
              <a:spcBef>
                <a:spcPts val="0"/>
              </a:spcBef>
              <a:spcAft>
                <a:spcPts val="600"/>
              </a:spcAft>
              <a:defRPr/>
            </a:pPr>
            <a:r>
              <a:rPr lang="ro-RO" b="1" dirty="0" smtClean="0">
                <a:solidFill>
                  <a:srgbClr val="E7BC29"/>
                </a:solidFill>
                <a:effectLst>
                  <a:outerShdw blurRad="38100" dist="38100" dir="2700000" algn="tl">
                    <a:srgbClr val="000000">
                      <a:alpha val="43137"/>
                    </a:srgbClr>
                  </a:outerShdw>
                </a:effectLst>
                <a:latin typeface="Constantia"/>
                <a:cs typeface="Courier New" pitchFamily="49" charset="0"/>
              </a:rPr>
              <a:t>Full-text:</a:t>
            </a:r>
          </a:p>
          <a:p>
            <a:pPr lvl="0" fontAlgn="auto">
              <a:spcBef>
                <a:spcPts val="0"/>
              </a:spcBef>
              <a:spcAft>
                <a:spcPts val="0"/>
              </a:spcAft>
              <a:defRPr/>
            </a:pPr>
            <a:r>
              <a:rPr lang="en-US" sz="1400" b="1" dirty="0">
                <a:solidFill>
                  <a:prstClr val="black"/>
                </a:solidFill>
                <a:latin typeface="Courier New" pitchFamily="49" charset="0"/>
                <a:cs typeface="Courier New" pitchFamily="49" charset="0"/>
              </a:rPr>
              <a:t>---------------------------------------------------------------------------------</a:t>
            </a:r>
            <a:endParaRPr lang="ro-RO" sz="1400" b="1" dirty="0">
              <a:solidFill>
                <a:prstClr val="black"/>
              </a:solidFill>
              <a:latin typeface="Courier New" pitchFamily="49" charset="0"/>
              <a:cs typeface="Courier New" pitchFamily="49" charset="0"/>
            </a:endParaRPr>
          </a:p>
          <a:p>
            <a:pPr latinLnBrk="0">
              <a:spcAft>
                <a:spcPts val="1200"/>
              </a:spcAft>
            </a:pPr>
            <a:r>
              <a:rPr lang="en-US" sz="1300" b="1" dirty="0" smtClean="0">
                <a:latin typeface="Courier New" pitchFamily="49" charset="0"/>
                <a:cs typeface="Courier New" pitchFamily="49" charset="0"/>
              </a:rPr>
              <a:t>Copyright </a:t>
            </a:r>
            <a:r>
              <a:rPr lang="en-US" sz="1300" b="1" dirty="0">
                <a:latin typeface="Courier New" pitchFamily="49" charset="0"/>
                <a:cs typeface="Courier New" pitchFamily="49" charset="0"/>
              </a:rPr>
              <a:t>(c) &lt;year&gt; &lt;owner&gt; . All rights reserved</a:t>
            </a:r>
            <a:r>
              <a:rPr lang="en-US" sz="1300" b="1" dirty="0" smtClean="0">
                <a:latin typeface="Courier New" pitchFamily="49" charset="0"/>
                <a:cs typeface="Courier New" pitchFamily="49" charset="0"/>
              </a:rPr>
              <a:t>.</a:t>
            </a:r>
          </a:p>
          <a:p>
            <a:pPr latinLnBrk="0">
              <a:spcAft>
                <a:spcPts val="600"/>
              </a:spcAft>
            </a:pPr>
            <a:r>
              <a:rPr lang="en-US" sz="1300" b="1" dirty="0" smtClean="0">
                <a:latin typeface="Courier New" pitchFamily="49" charset="0"/>
                <a:cs typeface="Courier New" pitchFamily="49" charset="0"/>
              </a:rPr>
              <a:t>Redistribution </a:t>
            </a:r>
            <a:r>
              <a:rPr lang="en-US" sz="1300" b="1" dirty="0">
                <a:latin typeface="Courier New" pitchFamily="49" charset="0"/>
                <a:cs typeface="Courier New" pitchFamily="49" charset="0"/>
              </a:rPr>
              <a:t>and use in source and binary forms, with or without modification, are permitted provided that the following conditions are met</a:t>
            </a:r>
            <a:r>
              <a:rPr lang="en-US" sz="1300" b="1" dirty="0" smtClean="0">
                <a:latin typeface="Courier New" pitchFamily="49" charset="0"/>
                <a:cs typeface="Courier New" pitchFamily="49" charset="0"/>
              </a:rPr>
              <a:t>:</a:t>
            </a:r>
            <a:endParaRPr lang="en-US" sz="1300" b="1" dirty="0">
              <a:latin typeface="Courier New" pitchFamily="49" charset="0"/>
              <a:cs typeface="Courier New" pitchFamily="49" charset="0"/>
            </a:endParaRPr>
          </a:p>
          <a:p>
            <a:pPr latinLnBrk="0">
              <a:spcBef>
                <a:spcPts val="0"/>
              </a:spcBef>
              <a:spcAft>
                <a:spcPts val="1200"/>
              </a:spcAft>
            </a:pPr>
            <a:r>
              <a:rPr lang="en-US" sz="1300" b="1" dirty="0">
                <a:latin typeface="Courier New" pitchFamily="49" charset="0"/>
                <a:cs typeface="Courier New" pitchFamily="49" charset="0"/>
              </a:rPr>
              <a:t>1. Redistributions of source code must retain the above copyright notice, this list of conditions and the following disclaimer.</a:t>
            </a:r>
          </a:p>
          <a:p>
            <a:pPr latinLnBrk="0">
              <a:spcBef>
                <a:spcPts val="0"/>
              </a:spcBef>
              <a:spcAft>
                <a:spcPts val="1200"/>
              </a:spcAft>
            </a:pPr>
            <a:r>
              <a:rPr lang="en-US" sz="1300" b="1" dirty="0">
                <a:latin typeface="Courier New" pitchFamily="49" charset="0"/>
                <a:cs typeface="Courier New" pitchFamily="49" charset="0"/>
              </a:rPr>
              <a:t>2. Redistributions in binary form must reproduce the above copyright notice, this list of conditions and the following disclaimer in the documentation and/or other materials provided with the distribution.</a:t>
            </a:r>
          </a:p>
          <a:p>
            <a:pPr latinLnBrk="0">
              <a:spcBef>
                <a:spcPts val="0"/>
              </a:spcBef>
              <a:spcAft>
                <a:spcPts val="1200"/>
              </a:spcAft>
            </a:pPr>
            <a:r>
              <a:rPr lang="en-US" sz="1300" b="1" dirty="0">
                <a:latin typeface="Courier New" pitchFamily="49" charset="0"/>
                <a:cs typeface="Courier New" pitchFamily="49" charset="0"/>
              </a:rPr>
              <a:t>3. All advertising materials mentioning features or use of this software must display the following acknowledgement: </a:t>
            </a:r>
            <a:br>
              <a:rPr lang="en-US" sz="1300" b="1" dirty="0">
                <a:latin typeface="Courier New" pitchFamily="49" charset="0"/>
                <a:cs typeface="Courier New" pitchFamily="49" charset="0"/>
              </a:rPr>
            </a:br>
            <a:r>
              <a:rPr lang="en-US" sz="1300" b="1" dirty="0" smtClean="0">
                <a:latin typeface="Courier New" pitchFamily="49" charset="0"/>
                <a:cs typeface="Courier New" pitchFamily="49" charset="0"/>
              </a:rPr>
              <a:t>	</a:t>
            </a:r>
            <a:r>
              <a:rPr lang="ro-RO" sz="1300" b="1" dirty="0" smtClean="0">
                <a:latin typeface="Courier New" pitchFamily="49" charset="0"/>
                <a:cs typeface="Courier New" pitchFamily="49" charset="0"/>
              </a:rPr>
              <a:t>„</a:t>
            </a:r>
            <a:r>
              <a:rPr lang="en-US" sz="1300" b="1" dirty="0" smtClean="0">
                <a:latin typeface="Courier New" pitchFamily="49" charset="0"/>
                <a:cs typeface="Courier New" pitchFamily="49" charset="0"/>
              </a:rPr>
              <a:t>This product includes software developed by the organization.</a:t>
            </a:r>
            <a:r>
              <a:rPr lang="ro-RO" sz="1300" b="1" dirty="0" smtClean="0">
                <a:latin typeface="Courier New" pitchFamily="49" charset="0"/>
                <a:cs typeface="Courier New" pitchFamily="49" charset="0"/>
              </a:rPr>
              <a:t>”</a:t>
            </a:r>
            <a:endParaRPr lang="en-US" sz="1300" b="1" dirty="0">
              <a:latin typeface="Courier New" pitchFamily="49" charset="0"/>
              <a:cs typeface="Courier New" pitchFamily="49" charset="0"/>
            </a:endParaRPr>
          </a:p>
          <a:p>
            <a:pPr latinLnBrk="0">
              <a:spcBef>
                <a:spcPts val="0"/>
              </a:spcBef>
              <a:spcAft>
                <a:spcPts val="1200"/>
              </a:spcAft>
            </a:pPr>
            <a:r>
              <a:rPr lang="en-US" sz="1300" b="1" dirty="0">
                <a:latin typeface="Courier New" pitchFamily="49" charset="0"/>
                <a:cs typeface="Courier New" pitchFamily="49" charset="0"/>
              </a:rPr>
              <a:t>4. Neither the name of the copyright holder nor the names of its contributors may be used to endorse or promote products derived from this software without specific prior written permission</a:t>
            </a:r>
            <a:r>
              <a:rPr lang="en-US" sz="1300" b="1" dirty="0" smtClean="0">
                <a:latin typeface="Courier New" pitchFamily="49" charset="0"/>
                <a:cs typeface="Courier New" pitchFamily="49" charset="0"/>
              </a:rPr>
              <a:t>.</a:t>
            </a:r>
            <a:endParaRPr lang="en-US" sz="1300" b="1" dirty="0">
              <a:latin typeface="Courier New" pitchFamily="49" charset="0"/>
              <a:cs typeface="Courier New" pitchFamily="49" charset="0"/>
            </a:endParaRPr>
          </a:p>
          <a:p>
            <a:pPr latinLnBrk="0">
              <a:spcAft>
                <a:spcPts val="600"/>
              </a:spcAft>
            </a:pPr>
            <a:r>
              <a:rPr lang="en-US" sz="1300" b="1" dirty="0">
                <a:latin typeface="Courier New" pitchFamily="49" charset="0"/>
                <a:cs typeface="Courier New" pitchFamily="49" charset="0"/>
              </a:rPr>
              <a:t>THIS SOFTWARE IS PROVIDED BY COPYRIGHT HOLDER "AS IS" AND ANY EXPRESS OR IMPLIED WARRANTIES, INCLUDING, BUT NOT LIMITED TO, THE IMPLIED WARRANTIES OF MERCHANTABILITY AND FITNESS FOR A PARTICULAR PURPOSE ARE DISCLAIMED. IN NO EVENT SHALL COPYRIGHT HOLDER BE LIABLE FOR ANY DIRECT, INDIRECT, INCIDENTAL, SPECIAL, EXEMPLARY, OR CONSEQUENTIAL DAMAGES (INCLUDING, BUT NOT LIMITED TO, PROCUREMENT OF SUBSTITUTE GOODS OR SERVICES; LOSS OF USE, DATA, OR PROFITS; OR BUSINESS INTERRUPTION) HOWEVER CAUSED AND ON ANY THEORY OF LIABILITY, WHETHER IN CONTRACT, STRICT LIABILITY, OR TORT (INCLUDING NEGLIGENCE OR OTHERWISE) ARISING IN ANY WAY OUT OF THE USE OF THIS SOFTWARE, EVEN IF ADVISED OF THE POSSIBILITY OF SUCH DAMAGE</a:t>
            </a:r>
            <a:r>
              <a:rPr lang="en-US" sz="1300" b="1" dirty="0" smtClean="0">
                <a:latin typeface="Courier New" pitchFamily="49" charset="0"/>
                <a:cs typeface="Courier New" pitchFamily="49" charset="0"/>
              </a:rPr>
              <a:t>.</a:t>
            </a:r>
            <a:endParaRPr lang="ro-RO" sz="1300" b="1" dirty="0" smtClean="0">
              <a:latin typeface="Courier New" pitchFamily="49" charset="0"/>
              <a:cs typeface="Courier New" pitchFamily="49" charset="0"/>
            </a:endParaRPr>
          </a:p>
          <a:p>
            <a:pPr>
              <a:spcAft>
                <a:spcPts val="600"/>
              </a:spcAft>
            </a:pPr>
            <a:r>
              <a:rPr lang="en-US" sz="1400" b="1" dirty="0">
                <a:solidFill>
                  <a:prstClr val="black"/>
                </a:solidFill>
                <a:latin typeface="Courier New" pitchFamily="49" charset="0"/>
                <a:cs typeface="Courier New" pitchFamily="49" charset="0"/>
              </a:rPr>
              <a:t>---------------------------------------------------------------------------------</a:t>
            </a:r>
            <a:endParaRPr lang="ro-RO" sz="1400" b="1" dirty="0">
              <a:solidFill>
                <a:prstClr val="black"/>
              </a:solidFill>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28600"/>
            <a:ext cx="8839200" cy="6801862"/>
          </a:xfrm>
          <a:prstGeom prst="rect">
            <a:avLst/>
          </a:prstGeom>
        </p:spPr>
        <p:txBody>
          <a:bodyPr wrap="square">
            <a:spAutoFit/>
          </a:bodyPr>
          <a:lstStyle/>
          <a:p>
            <a:pPr fontAlgn="auto">
              <a:spcBef>
                <a:spcPts val="0"/>
              </a:spcBef>
              <a:spcAft>
                <a:spcPts val="0"/>
              </a:spcAft>
              <a:defRPr/>
            </a:pPr>
            <a:r>
              <a:rPr lang="ro-RO" b="1" dirty="0" smtClean="0">
                <a:solidFill>
                  <a:schemeClr val="accent3"/>
                </a:solidFill>
                <a:effectLst>
                  <a:outerShdw blurRad="38100" dist="38100" dir="2700000" algn="tl">
                    <a:srgbClr val="000000">
                      <a:alpha val="43137"/>
                    </a:srgbClr>
                  </a:outerShdw>
                </a:effectLst>
                <a:latin typeface="+mj-lt"/>
                <a:cs typeface="Courier New" pitchFamily="49" charset="0"/>
              </a:rPr>
              <a:t>Referințe:</a:t>
            </a:r>
          </a:p>
          <a:p>
            <a:pPr fontAlgn="auto">
              <a:spcBef>
                <a:spcPts val="0"/>
              </a:spcBef>
              <a:spcAft>
                <a:spcPts val="0"/>
              </a:spcAft>
              <a:defRPr/>
            </a:pPr>
            <a:endParaRPr lang="ro-RO" b="1" dirty="0" smtClean="0">
              <a:solidFill>
                <a:schemeClr val="accent3"/>
              </a:solidFill>
              <a:effectLst>
                <a:outerShdw blurRad="38100" dist="38100" dir="2700000" algn="tl">
                  <a:srgbClr val="000000">
                    <a:alpha val="43137"/>
                  </a:srgbClr>
                </a:outerShdw>
              </a:effectLst>
              <a:latin typeface="+mj-lt"/>
              <a:cs typeface="Courier New" pitchFamily="49" charset="0"/>
            </a:endParaRPr>
          </a:p>
          <a:p>
            <a:pPr fontAlgn="auto">
              <a:spcBef>
                <a:spcPts val="0"/>
              </a:spcBef>
              <a:spcAft>
                <a:spcPts val="0"/>
              </a:spcAft>
              <a:defRPr/>
            </a:pPr>
            <a:r>
              <a:rPr lang="en-US" sz="1400" b="1" dirty="0" smtClean="0">
                <a:latin typeface="Courier New" pitchFamily="49" charset="0"/>
                <a:cs typeface="Courier New" pitchFamily="49" charset="0"/>
              </a:rPr>
              <a:t>---------------------------------------------------------------------------------</a:t>
            </a:r>
            <a:endParaRPr lang="ro-RO" sz="1400" b="1" dirty="0" smtClean="0">
              <a:latin typeface="Courier New" pitchFamily="49" charset="0"/>
              <a:cs typeface="Courier New" pitchFamily="49" charset="0"/>
            </a:endParaRPr>
          </a:p>
          <a:p>
            <a:pPr fontAlgn="auto">
              <a:spcBef>
                <a:spcPts val="0"/>
              </a:spcBef>
              <a:spcAft>
                <a:spcPts val="0"/>
              </a:spcAft>
              <a:defRPr/>
            </a:pPr>
            <a:r>
              <a:rPr lang="en-US" sz="1400" b="1" dirty="0" smtClean="0">
                <a:latin typeface="Courier New" pitchFamily="49" charset="0"/>
                <a:cs typeface="Courier New" pitchFamily="49" charset="0"/>
              </a:rPr>
              <a:t>// </a:t>
            </a:r>
            <a:r>
              <a:rPr lang="en-US" sz="1400" b="1" dirty="0">
                <a:latin typeface="Courier New" pitchFamily="49" charset="0"/>
                <a:cs typeface="Courier New" pitchFamily="49" charset="0"/>
              </a:rPr>
              <a:t>Use of this source code is governed by a BSD-style license that can be</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 found in the LICENSE file</a:t>
            </a:r>
            <a:r>
              <a:rPr lang="en-US" sz="1400" b="1" dirty="0" smtClean="0">
                <a:latin typeface="Courier New" pitchFamily="49" charset="0"/>
                <a:cs typeface="Courier New" pitchFamily="49" charset="0"/>
              </a:rPr>
              <a:t>.</a:t>
            </a:r>
            <a:endParaRPr lang="en-US" sz="1400" b="1" dirty="0">
              <a:latin typeface="Courier New" pitchFamily="49" charset="0"/>
              <a:cs typeface="Courier New" pitchFamily="49" charset="0"/>
            </a:endParaRPr>
          </a:p>
          <a:p>
            <a:pPr fontAlgn="auto">
              <a:spcBef>
                <a:spcPts val="0"/>
              </a:spcBef>
              <a:spcAft>
                <a:spcPts val="0"/>
              </a:spcAft>
              <a:defRPr/>
            </a:pPr>
            <a:r>
              <a:rPr lang="en-US" sz="1400" b="1" dirty="0">
                <a:latin typeface="Courier New" pitchFamily="49" charset="0"/>
                <a:cs typeface="Courier New" pitchFamily="49" charset="0"/>
              </a:rPr>
              <a:t>---------------------------------------------------------------------------------</a:t>
            </a:r>
          </a:p>
          <a:p>
            <a:pPr fontAlgn="auto">
              <a:spcBef>
                <a:spcPts val="0"/>
              </a:spcBef>
              <a:spcAft>
                <a:spcPts val="0"/>
              </a:spcAft>
              <a:defRPr/>
            </a:pPr>
            <a:r>
              <a:rPr lang="en-US" sz="1400" b="1" dirty="0" err="1">
                <a:latin typeface="Courier New" pitchFamily="49" charset="0"/>
                <a:cs typeface="Courier New" pitchFamily="49" charset="0"/>
              </a:rPr>
              <a:t>GeoTools</a:t>
            </a:r>
            <a:r>
              <a:rPr lang="en-US" sz="1400" b="1" dirty="0">
                <a:latin typeface="Courier New" pitchFamily="49" charset="0"/>
                <a:cs typeface="Courier New" pitchFamily="49" charset="0"/>
              </a:rPr>
              <a:t> - The Open Source Java GIS Toolkit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http://geotools.org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(C) 2002-2011, Open Source Geospatial Foundation (</a:t>
            </a:r>
            <a:r>
              <a:rPr lang="en-US" sz="1400" b="1" dirty="0" err="1">
                <a:latin typeface="Courier New" pitchFamily="49" charset="0"/>
                <a:cs typeface="Courier New" pitchFamily="49" charset="0"/>
              </a:rPr>
              <a:t>OSGeo</a:t>
            </a:r>
            <a:r>
              <a:rPr lang="en-US" sz="1400" b="1" dirty="0">
                <a:latin typeface="Courier New" pitchFamily="49" charset="0"/>
                <a:cs typeface="Courier New" pitchFamily="49" charset="0"/>
              </a:rPr>
              <a:t>) </a:t>
            </a:r>
          </a:p>
          <a:p>
            <a:pPr fontAlgn="auto">
              <a:spcBef>
                <a:spcPts val="0"/>
              </a:spcBef>
              <a:spcAft>
                <a:spcPts val="0"/>
              </a:spcAft>
              <a:defRPr/>
            </a:pPr>
            <a:endParaRPr lang="en-US" sz="1400" b="1" dirty="0">
              <a:latin typeface="Courier New" pitchFamily="49" charset="0"/>
              <a:cs typeface="Courier New" pitchFamily="49" charset="0"/>
            </a:endParaRPr>
          </a:p>
          <a:p>
            <a:pPr fontAlgn="auto">
              <a:spcBef>
                <a:spcPts val="0"/>
              </a:spcBef>
              <a:spcAft>
                <a:spcPts val="0"/>
              </a:spcAft>
              <a:defRPr/>
            </a:pPr>
            <a:r>
              <a:rPr lang="en-US" sz="1400" b="1" dirty="0">
                <a:latin typeface="Courier New" pitchFamily="49" charset="0"/>
                <a:cs typeface="Courier New" pitchFamily="49" charset="0"/>
              </a:rPr>
              <a:t>This library is free software; you can redistribute it and/or modify it under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the terms of the GNU Lesser General Public License as published by the Free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Software Foundation; version 2.1 of the License. </a:t>
            </a:r>
          </a:p>
          <a:p>
            <a:pPr fontAlgn="auto">
              <a:spcBef>
                <a:spcPts val="0"/>
              </a:spcBef>
              <a:spcAft>
                <a:spcPts val="0"/>
              </a:spcAft>
              <a:defRPr/>
            </a:pPr>
            <a:endParaRPr lang="en-US" sz="1400" b="1" dirty="0">
              <a:latin typeface="Courier New" pitchFamily="49" charset="0"/>
              <a:cs typeface="Courier New" pitchFamily="49" charset="0"/>
            </a:endParaRPr>
          </a:p>
          <a:p>
            <a:pPr fontAlgn="auto">
              <a:spcBef>
                <a:spcPts val="0"/>
              </a:spcBef>
              <a:spcAft>
                <a:spcPts val="0"/>
              </a:spcAft>
              <a:defRPr/>
            </a:pPr>
            <a:r>
              <a:rPr lang="en-US" sz="1400" b="1" dirty="0">
                <a:latin typeface="Courier New" pitchFamily="49" charset="0"/>
                <a:cs typeface="Courier New" pitchFamily="49" charset="0"/>
              </a:rPr>
              <a:t>This library is distributed in the hope that it will be useful, but WITHOUT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ANY WARRANTY; without even the implied warranty of MERCHANTABILITY or FITNESS </a:t>
            </a:r>
            <a:br>
              <a:rPr lang="en-US" sz="1400" b="1" dirty="0">
                <a:latin typeface="Courier New" pitchFamily="49" charset="0"/>
                <a:cs typeface="Courier New" pitchFamily="49" charset="0"/>
              </a:rPr>
            </a:br>
            <a:r>
              <a:rPr lang="en-US" sz="1400" b="1" dirty="0">
                <a:latin typeface="Courier New" pitchFamily="49" charset="0"/>
                <a:cs typeface="Courier New" pitchFamily="49" charset="0"/>
              </a:rPr>
              <a:t>FOR A PARTICULAR PURPOSE. See the GNU Lesser General Public License for more details.</a:t>
            </a:r>
          </a:p>
          <a:p>
            <a:pPr fontAlgn="auto">
              <a:spcBef>
                <a:spcPts val="0"/>
              </a:spcBef>
              <a:spcAft>
                <a:spcPts val="0"/>
              </a:spcAft>
              <a:defRPr/>
            </a:pPr>
            <a:r>
              <a:rPr lang="en-US" sz="1400" b="1" dirty="0">
                <a:latin typeface="Courier New" pitchFamily="49" charset="0"/>
                <a:cs typeface="Courier New" pitchFamily="49" charset="0"/>
              </a:rPr>
              <a:t>---------------------------------------------------------------------------------</a:t>
            </a:r>
            <a:endParaRPr lang="ro-RO" sz="1400" b="1" dirty="0">
              <a:latin typeface="Courier New" pitchFamily="49" charset="0"/>
              <a:cs typeface="Courier New" pitchFamily="49" charset="0"/>
            </a:endParaRPr>
          </a:p>
          <a:p>
            <a:pPr fontAlgn="auto">
              <a:spcBef>
                <a:spcPts val="0"/>
              </a:spcBef>
              <a:spcAft>
                <a:spcPts val="0"/>
              </a:spcAft>
              <a:defRPr/>
            </a:pPr>
            <a:r>
              <a:rPr lang="en-US" sz="1400" b="1" dirty="0" smtClean="0">
                <a:latin typeface="Courier New" pitchFamily="49" charset="0"/>
                <a:cs typeface="Courier New" pitchFamily="49" charset="0"/>
              </a:rPr>
              <a:t>---------------------------------------------------------------------------------</a:t>
            </a:r>
            <a:endParaRPr lang="ro-RO" sz="1400" b="1" dirty="0" smtClean="0">
              <a:latin typeface="Courier New" pitchFamily="49" charset="0"/>
              <a:cs typeface="Courier New" pitchFamily="49" charset="0"/>
            </a:endParaRPr>
          </a:p>
          <a:p>
            <a:pPr fontAlgn="auto">
              <a:spcBef>
                <a:spcPts val="0"/>
              </a:spcBef>
              <a:spcAft>
                <a:spcPts val="0"/>
              </a:spcAft>
              <a:defRPr/>
            </a:pPr>
            <a:r>
              <a:rPr lang="ro-RO" b="1" dirty="0" smtClean="0">
                <a:solidFill>
                  <a:schemeClr val="accent3"/>
                </a:solidFill>
                <a:effectLst>
                  <a:outerShdw blurRad="38100" dist="38100" dir="2700000" algn="tl">
                    <a:srgbClr val="000000">
                      <a:alpha val="43137"/>
                    </a:srgbClr>
                  </a:outerShdw>
                </a:effectLst>
                <a:latin typeface="+mj-lt"/>
                <a:cs typeface="Courier New" pitchFamily="49" charset="0"/>
              </a:rPr>
              <a:t>SPDX (</a:t>
            </a:r>
            <a:r>
              <a:rPr lang="ro-RO" b="1" dirty="0">
                <a:solidFill>
                  <a:schemeClr val="accent3"/>
                </a:solidFill>
                <a:effectLst>
                  <a:outerShdw blurRad="38100" dist="38100" dir="2700000" algn="tl">
                    <a:srgbClr val="000000">
                      <a:alpha val="43137"/>
                    </a:srgbClr>
                  </a:outerShdw>
                </a:effectLst>
                <a:latin typeface="+mj-lt"/>
                <a:cs typeface="Courier New" pitchFamily="49" charset="0"/>
              </a:rPr>
              <a:t>Software Package Data Exchange):</a:t>
            </a:r>
            <a:endParaRPr lang="ro-RO" b="1" dirty="0" smtClean="0">
              <a:solidFill>
                <a:schemeClr val="accent3"/>
              </a:solidFill>
              <a:effectLst>
                <a:outerShdw blurRad="38100" dist="38100" dir="2700000" algn="tl">
                  <a:srgbClr val="000000">
                    <a:alpha val="43137"/>
                  </a:srgbClr>
                </a:outerShdw>
              </a:effectLst>
              <a:latin typeface="+mj-lt"/>
              <a:cs typeface="Courier New" pitchFamily="49" charset="0"/>
            </a:endParaRPr>
          </a:p>
          <a:p>
            <a:pPr fontAlgn="auto">
              <a:spcBef>
                <a:spcPts val="0"/>
              </a:spcBef>
              <a:spcAft>
                <a:spcPts val="0"/>
              </a:spcAft>
              <a:defRPr/>
            </a:pPr>
            <a:endParaRPr lang="ro-RO" b="1" dirty="0" smtClean="0">
              <a:solidFill>
                <a:schemeClr val="accent3"/>
              </a:solidFill>
              <a:effectLst>
                <a:outerShdw blurRad="38100" dist="38100" dir="2700000" algn="tl">
                  <a:srgbClr val="000000">
                    <a:alpha val="43137"/>
                  </a:srgbClr>
                </a:outerShdw>
              </a:effectLst>
              <a:latin typeface="+mj-lt"/>
              <a:cs typeface="Courier New" pitchFamily="49" charset="0"/>
            </a:endParaRPr>
          </a:p>
          <a:p>
            <a:pPr fontAlgn="auto">
              <a:spcBef>
                <a:spcPts val="0"/>
              </a:spcBef>
              <a:spcAft>
                <a:spcPts val="0"/>
              </a:spcAft>
              <a:defRPr/>
            </a:pPr>
            <a:r>
              <a:rPr lang="en-US" sz="1400" b="1" dirty="0" smtClean="0">
                <a:latin typeface="Courier New" pitchFamily="49" charset="0"/>
                <a:cs typeface="Courier New" pitchFamily="49" charset="0"/>
              </a:rPr>
              <a:t>---------------------------------------------------------------------------------</a:t>
            </a:r>
            <a:endParaRPr lang="en-US" sz="1400" b="1" dirty="0">
              <a:latin typeface="Courier New" pitchFamily="49" charset="0"/>
              <a:cs typeface="Courier New" pitchFamily="49" charset="0"/>
            </a:endParaRPr>
          </a:p>
          <a:p>
            <a:pPr fontAlgn="auto">
              <a:spcBef>
                <a:spcPts val="0"/>
              </a:spcBef>
              <a:spcAft>
                <a:spcPts val="0"/>
              </a:spcAft>
              <a:defRPr/>
            </a:pPr>
            <a:r>
              <a:rPr lang="en-US" sz="1400" b="1" dirty="0">
                <a:latin typeface="Courier New" pitchFamily="49" charset="0"/>
                <a:cs typeface="Courier New" pitchFamily="49" charset="0"/>
              </a:rPr>
              <a:t>:license: </a:t>
            </a:r>
            <a:r>
              <a:rPr lang="en-US" sz="1400" b="1" dirty="0" smtClean="0">
                <a:latin typeface="Courier New" pitchFamily="49" charset="0"/>
                <a:cs typeface="Courier New" pitchFamily="49" charset="0"/>
              </a:rPr>
              <a:t>Apache</a:t>
            </a:r>
            <a:r>
              <a:rPr lang="ro-RO" sz="1400" b="1" dirty="0" smtClean="0">
                <a:latin typeface="Courier New" pitchFamily="49" charset="0"/>
                <a:cs typeface="Courier New" pitchFamily="49" charset="0"/>
              </a:rPr>
              <a:t>-</a:t>
            </a:r>
            <a:r>
              <a:rPr lang="en-US" sz="1400" b="1" dirty="0" smtClean="0">
                <a:latin typeface="Courier New" pitchFamily="49" charset="0"/>
                <a:cs typeface="Courier New" pitchFamily="49" charset="0"/>
              </a:rPr>
              <a:t>2.0</a:t>
            </a:r>
            <a:r>
              <a:rPr lang="en-US" sz="1400" b="1" dirty="0">
                <a:latin typeface="Courier New" pitchFamily="49" charset="0"/>
                <a:cs typeface="Courier New" pitchFamily="49" charset="0"/>
              </a:rPr>
              <a:t>, see LICENSE for more details</a:t>
            </a:r>
            <a:r>
              <a:rPr lang="en-US" sz="1400" b="1" dirty="0" smtClean="0">
                <a:latin typeface="Courier New" pitchFamily="49" charset="0"/>
                <a:cs typeface="Courier New" pitchFamily="49" charset="0"/>
              </a:rPr>
              <a:t>.</a:t>
            </a:r>
            <a:endParaRPr lang="ro-RO" sz="1400" b="1" dirty="0" smtClean="0">
              <a:latin typeface="Courier New" pitchFamily="49" charset="0"/>
              <a:cs typeface="Courier New" pitchFamily="49" charset="0"/>
            </a:endParaRPr>
          </a:p>
          <a:p>
            <a:pPr fontAlgn="auto">
              <a:spcBef>
                <a:spcPts val="0"/>
              </a:spcBef>
              <a:spcAft>
                <a:spcPts val="0"/>
              </a:spcAft>
              <a:defRPr/>
            </a:pPr>
            <a:r>
              <a:rPr lang="en-US" sz="1400" b="1" dirty="0">
                <a:latin typeface="Courier New" pitchFamily="49" charset="0"/>
                <a:cs typeface="Courier New" pitchFamily="49" charset="0"/>
              </a:rPr>
              <a:t>---------------------------------------------------------------------------------</a:t>
            </a:r>
          </a:p>
          <a:p>
            <a:pPr fontAlgn="auto">
              <a:spcBef>
                <a:spcPts val="0"/>
              </a:spcBef>
              <a:spcAft>
                <a:spcPts val="0"/>
              </a:spcAft>
              <a:defRPr/>
            </a:pPr>
            <a:r>
              <a:rPr lang="ro-RO" sz="1400" b="1" dirty="0" smtClean="0">
                <a:latin typeface="Courier New" pitchFamily="49" charset="0"/>
                <a:cs typeface="Courier New" pitchFamily="49" charset="0"/>
              </a:rPr>
              <a:t>* </a:t>
            </a:r>
            <a:r>
              <a:rPr lang="en-US" sz="1400" b="1" dirty="0" smtClean="0">
                <a:latin typeface="Courier New" pitchFamily="49" charset="0"/>
                <a:cs typeface="Courier New" pitchFamily="49" charset="0"/>
              </a:rPr>
              <a:t>Released </a:t>
            </a:r>
            <a:r>
              <a:rPr lang="en-US" sz="1400" b="1" dirty="0">
                <a:latin typeface="Courier New" pitchFamily="49" charset="0"/>
                <a:cs typeface="Courier New" pitchFamily="49" charset="0"/>
              </a:rPr>
              <a:t>under the MIT, </a:t>
            </a:r>
            <a:r>
              <a:rPr lang="en-US" sz="1400" b="1" dirty="0" smtClean="0">
                <a:latin typeface="Courier New" pitchFamily="49" charset="0"/>
                <a:cs typeface="Courier New" pitchFamily="49" charset="0"/>
              </a:rPr>
              <a:t>BSD</a:t>
            </a:r>
            <a:r>
              <a:rPr lang="ro-RO" sz="1400" b="1" dirty="0" smtClean="0">
                <a:latin typeface="Courier New" pitchFamily="49" charset="0"/>
                <a:cs typeface="Courier New" pitchFamily="49" charset="0"/>
              </a:rPr>
              <a:t>-3-Clause</a:t>
            </a:r>
            <a:r>
              <a:rPr lang="en-US" sz="1400" b="1" dirty="0" smtClean="0">
                <a:latin typeface="Courier New" pitchFamily="49" charset="0"/>
                <a:cs typeface="Courier New" pitchFamily="49" charset="0"/>
              </a:rPr>
              <a:t>, </a:t>
            </a:r>
            <a:r>
              <a:rPr lang="en-US" sz="1400" b="1" dirty="0">
                <a:latin typeface="Courier New" pitchFamily="49" charset="0"/>
                <a:cs typeface="Courier New" pitchFamily="49" charset="0"/>
              </a:rPr>
              <a:t>and </a:t>
            </a:r>
            <a:r>
              <a:rPr lang="en-US" sz="1400" b="1" dirty="0" smtClean="0">
                <a:latin typeface="Courier New" pitchFamily="49" charset="0"/>
                <a:cs typeface="Courier New" pitchFamily="49" charset="0"/>
              </a:rPr>
              <a:t>GPL</a:t>
            </a:r>
            <a:r>
              <a:rPr lang="ro-RO" sz="1400" b="1" dirty="0" smtClean="0">
                <a:latin typeface="Courier New" pitchFamily="49" charset="0"/>
                <a:cs typeface="Courier New" pitchFamily="49" charset="0"/>
              </a:rPr>
              <a:t>-2.0</a:t>
            </a:r>
            <a:r>
              <a:rPr lang="en-US" sz="1400" b="1" dirty="0" smtClean="0">
                <a:latin typeface="Courier New" pitchFamily="49" charset="0"/>
                <a:cs typeface="Courier New" pitchFamily="49" charset="0"/>
              </a:rPr>
              <a:t> </a:t>
            </a:r>
            <a:r>
              <a:rPr lang="en-US" sz="1400" b="1" dirty="0">
                <a:latin typeface="Courier New" pitchFamily="49" charset="0"/>
                <a:cs typeface="Courier New" pitchFamily="49" charset="0"/>
              </a:rPr>
              <a:t>Licenses</a:t>
            </a:r>
            <a:r>
              <a:rPr lang="en-US" sz="1400" b="1" dirty="0" smtClean="0">
                <a:latin typeface="Courier New" pitchFamily="49" charset="0"/>
                <a:cs typeface="Courier New" pitchFamily="49" charset="0"/>
              </a:rPr>
              <a:t>.</a:t>
            </a:r>
            <a:endParaRPr lang="ro-RO" sz="1400" b="1" dirty="0" smtClean="0">
              <a:latin typeface="Courier New" pitchFamily="49" charset="0"/>
              <a:cs typeface="Courier New" pitchFamily="49" charset="0"/>
            </a:endParaRPr>
          </a:p>
          <a:p>
            <a:pPr fontAlgn="auto">
              <a:spcBef>
                <a:spcPts val="0"/>
              </a:spcBef>
              <a:spcAft>
                <a:spcPts val="0"/>
              </a:spcAft>
              <a:defRPr/>
            </a:pPr>
            <a:r>
              <a:rPr lang="ro-RO" sz="1400" b="1" dirty="0" smtClean="0">
                <a:latin typeface="Courier New" pitchFamily="49" charset="0"/>
                <a:cs typeface="Courier New" pitchFamily="49" charset="0"/>
              </a:rPr>
              <a:t>-</a:t>
            </a:r>
            <a:r>
              <a:rPr lang="en-US" sz="1400" b="1" dirty="0" smtClean="0">
                <a:latin typeface="Courier New" pitchFamily="49" charset="0"/>
                <a:cs typeface="Courier New" pitchFamily="49" charset="0"/>
              </a:rPr>
              <a:t>--------------------------------------------------------------------------------</a:t>
            </a:r>
            <a:endParaRPr lang="en-US" sz="1400" b="1" dirty="0">
              <a:latin typeface="Courier New" pitchFamily="49" charset="0"/>
              <a:cs typeface="Courier New" pitchFamily="49" charset="0"/>
            </a:endParaRPr>
          </a:p>
          <a:p>
            <a:pPr fontAlgn="auto">
              <a:spcBef>
                <a:spcPts val="0"/>
              </a:spcBef>
              <a:spcAft>
                <a:spcPts val="0"/>
              </a:spcAft>
              <a:defRPr/>
            </a:pPr>
            <a:endParaRPr lang="en-US" sz="1400" b="1" dirty="0">
              <a:latin typeface="Courier New" pitchFamily="49" charset="0"/>
              <a:cs typeface="Courier New" pitchFamily="49" charset="0"/>
            </a:endParaRPr>
          </a:p>
          <a:p>
            <a:pPr fontAlgn="auto">
              <a:spcBef>
                <a:spcPts val="0"/>
              </a:spcBef>
              <a:spcAft>
                <a:spcPts val="0"/>
              </a:spcAft>
              <a:defRPr/>
            </a:pPr>
            <a:endParaRPr lang="en-US" sz="1400" b="1" dirty="0">
              <a:latin typeface="Courier New" pitchFamily="49" charset="0"/>
              <a:cs typeface="Courier New" pitchFamily="49" charset="0"/>
            </a:endParaRPr>
          </a:p>
          <a:p>
            <a:pPr fontAlgn="auto">
              <a:spcBef>
                <a:spcPts val="0"/>
              </a:spcBef>
              <a:spcAft>
                <a:spcPts val="0"/>
              </a:spcAft>
              <a:defRPr/>
            </a:pPr>
            <a:endParaRPr lang="en-US" sz="1400" b="1"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ChangeArrowheads="1"/>
          </p:cNvSpPr>
          <p:nvPr/>
        </p:nvSpPr>
        <p:spPr bwMode="auto">
          <a:xfrm>
            <a:off x="304800" y="1287268"/>
            <a:ext cx="4419600" cy="4656332"/>
          </a:xfrm>
          <a:prstGeom prst="rect">
            <a:avLst/>
          </a:prstGeom>
          <a:noFill/>
          <a:ln w="9525">
            <a:noFill/>
            <a:miter lim="800000"/>
            <a:headEnd/>
            <a:tailEnd/>
          </a:ln>
          <a:effectLst/>
        </p:spPr>
        <p:txBody>
          <a:bodyPr wrap="square" lIns="0" tIns="133308" rIns="0" bIns="88872" anchor="ctr">
            <a:spAutoFit/>
          </a:bodyPr>
          <a:lstStyle/>
          <a:p>
            <a:pPr>
              <a:defRPr/>
            </a:pPr>
            <a:r>
              <a:rPr lang="en-US" sz="2400" dirty="0">
                <a:solidFill>
                  <a:srgbClr val="4D4E53"/>
                </a:solidFill>
                <a:latin typeface="+mn-lt"/>
              </a:rPr>
              <a:t>The Software</a:t>
            </a:r>
          </a:p>
          <a:p>
            <a:pPr eaLnBrk="0" hangingPunct="0">
              <a:defRPr/>
            </a:pPr>
            <a:r>
              <a:rPr lang="en-US" sz="1600" dirty="0">
                <a:solidFill>
                  <a:srgbClr val="4D4E53"/>
                </a:solidFill>
                <a:latin typeface="+mn-lt"/>
              </a:rPr>
              <a:t>Blender is released under the</a:t>
            </a:r>
            <a:r>
              <a:rPr lang="en-US" sz="1600" b="1" dirty="0">
                <a:solidFill>
                  <a:srgbClr val="4D4E53"/>
                </a:solidFill>
                <a:effectLst>
                  <a:outerShdw blurRad="38100" dist="38100" dir="2700000" algn="tl">
                    <a:srgbClr val="000000">
                      <a:alpha val="43137"/>
                    </a:srgbClr>
                  </a:outerShdw>
                </a:effectLst>
                <a:latin typeface="+mn-lt"/>
              </a:rPr>
              <a:t> </a:t>
            </a:r>
            <a:r>
              <a:rPr lang="en-US" sz="1600" b="1" dirty="0">
                <a:solidFill>
                  <a:schemeClr val="accent2">
                    <a:lumMod val="75000"/>
                  </a:schemeClr>
                </a:solidFill>
                <a:latin typeface="+mn-lt"/>
              </a:rPr>
              <a:t>GNU General Public License</a:t>
            </a:r>
            <a:r>
              <a:rPr lang="en-US" sz="1600" dirty="0">
                <a:solidFill>
                  <a:schemeClr val="accent2">
                    <a:lumMod val="75000"/>
                  </a:schemeClr>
                </a:solidFill>
                <a:latin typeface="+mn-lt"/>
              </a:rPr>
              <a:t> </a:t>
            </a:r>
            <a:r>
              <a:rPr lang="en-US" sz="1600" dirty="0">
                <a:solidFill>
                  <a:srgbClr val="4D4E53"/>
                </a:solidFill>
                <a:latin typeface="+mn-lt"/>
              </a:rPr>
              <a:t>(GPL, or “free software”).</a:t>
            </a:r>
            <a:endParaRPr lang="ro-RO" sz="1600" dirty="0">
              <a:solidFill>
                <a:srgbClr val="4D4E53"/>
              </a:solidFill>
              <a:latin typeface="+mn-lt"/>
            </a:endParaRPr>
          </a:p>
          <a:p>
            <a:pPr eaLnBrk="0" hangingPunct="0">
              <a:defRPr/>
            </a:pPr>
            <a:endParaRPr lang="en-US" sz="1200" dirty="0">
              <a:latin typeface="+mn-lt"/>
            </a:endParaRPr>
          </a:p>
          <a:p>
            <a:pPr eaLnBrk="0" hangingPunct="0">
              <a:defRPr/>
            </a:pPr>
            <a:r>
              <a:rPr lang="en-US" sz="1600" dirty="0">
                <a:solidFill>
                  <a:srgbClr val="4D4E53"/>
                </a:solidFill>
                <a:latin typeface="+mn-lt"/>
              </a:rPr>
              <a:t>This license grants people a number of freedoms:</a:t>
            </a:r>
            <a:endParaRPr lang="en-US" sz="1200" dirty="0">
              <a:latin typeface="+mn-lt"/>
            </a:endParaRPr>
          </a:p>
          <a:p>
            <a:pPr eaLnBrk="0" hangingPunct="0">
              <a:buFontTx/>
              <a:buChar char="•"/>
              <a:defRPr/>
            </a:pPr>
            <a:r>
              <a:rPr lang="en-US" sz="1600" dirty="0">
                <a:solidFill>
                  <a:srgbClr val="4D4E53"/>
                </a:solidFill>
                <a:latin typeface="+mn-lt"/>
              </a:rPr>
              <a:t>You are free to use Blender, for any purpose</a:t>
            </a:r>
          </a:p>
          <a:p>
            <a:pPr eaLnBrk="0" hangingPunct="0">
              <a:buFontTx/>
              <a:buChar char="•"/>
              <a:defRPr/>
            </a:pPr>
            <a:r>
              <a:rPr lang="en-US" sz="1600" dirty="0">
                <a:solidFill>
                  <a:srgbClr val="4D4E53"/>
                </a:solidFill>
                <a:latin typeface="+mn-lt"/>
              </a:rPr>
              <a:t>You are free to distribute Blender</a:t>
            </a:r>
          </a:p>
          <a:p>
            <a:pPr eaLnBrk="0" hangingPunct="0">
              <a:buFontTx/>
              <a:buChar char="•"/>
              <a:defRPr/>
            </a:pPr>
            <a:r>
              <a:rPr lang="en-US" sz="1600" dirty="0">
                <a:solidFill>
                  <a:srgbClr val="4D4E53"/>
                </a:solidFill>
                <a:latin typeface="+mn-lt"/>
              </a:rPr>
              <a:t>You can study how Blender works and change it</a:t>
            </a:r>
          </a:p>
          <a:p>
            <a:pPr eaLnBrk="0" hangingPunct="0">
              <a:buFontTx/>
              <a:buChar char="•"/>
              <a:defRPr/>
            </a:pPr>
            <a:r>
              <a:rPr lang="en-US" sz="1600" dirty="0">
                <a:solidFill>
                  <a:srgbClr val="4D4E53"/>
                </a:solidFill>
                <a:latin typeface="+mn-lt"/>
              </a:rPr>
              <a:t>You can distribute changed versions of Blender</a:t>
            </a:r>
            <a:endParaRPr lang="ro-RO" sz="1600" dirty="0">
              <a:solidFill>
                <a:srgbClr val="4D4E53"/>
              </a:solidFill>
              <a:latin typeface="+mn-lt"/>
            </a:endParaRPr>
          </a:p>
          <a:p>
            <a:pPr eaLnBrk="0" hangingPunct="0">
              <a:buFontTx/>
              <a:buChar char="•"/>
              <a:defRPr/>
            </a:pPr>
            <a:endParaRPr lang="en-US" sz="1600" dirty="0">
              <a:solidFill>
                <a:srgbClr val="4D4E53"/>
              </a:solidFill>
              <a:latin typeface="+mn-lt"/>
            </a:endParaRPr>
          </a:p>
          <a:p>
            <a:pPr eaLnBrk="0" hangingPunct="0">
              <a:defRPr/>
            </a:pPr>
            <a:r>
              <a:rPr lang="en-US" sz="1600" dirty="0">
                <a:solidFill>
                  <a:srgbClr val="4D4E53"/>
                </a:solidFill>
                <a:latin typeface="+mn-lt"/>
              </a:rPr>
              <a:t>The GPL strictly aims at protecting these freedoms, requiring everyone to share their modifications when they also share the software in public. That aspect is commonly referred to as </a:t>
            </a:r>
            <a:r>
              <a:rPr lang="en-US" sz="1600" b="1" dirty="0" err="1">
                <a:solidFill>
                  <a:schemeClr val="accent2">
                    <a:lumMod val="75000"/>
                  </a:schemeClr>
                </a:solidFill>
                <a:latin typeface="+mn-lt"/>
              </a:rPr>
              <a:t>Copyleft</a:t>
            </a:r>
            <a:r>
              <a:rPr lang="en-US" sz="1600" b="1" dirty="0">
                <a:solidFill>
                  <a:schemeClr val="accent2">
                    <a:lumMod val="75000"/>
                  </a:schemeClr>
                </a:solidFill>
                <a:latin typeface="+mn-lt"/>
              </a:rPr>
              <a:t>.</a:t>
            </a:r>
            <a:endParaRPr lang="ro-RO" sz="1600" b="1" dirty="0">
              <a:solidFill>
                <a:schemeClr val="accent2">
                  <a:lumMod val="75000"/>
                </a:schemeClr>
              </a:solidFill>
              <a:latin typeface="+mn-lt"/>
            </a:endParaRPr>
          </a:p>
          <a:p>
            <a:pPr eaLnBrk="0" hangingPunct="0">
              <a:defRPr/>
            </a:pPr>
            <a:endParaRPr lang="en-US" sz="1200" b="1" dirty="0">
              <a:effectLst>
                <a:outerShdw blurRad="38100" dist="38100" dir="2700000" algn="tl">
                  <a:srgbClr val="000000">
                    <a:alpha val="43137"/>
                  </a:srgbClr>
                </a:outerShdw>
              </a:effectLst>
              <a:latin typeface="+mn-lt"/>
            </a:endParaRPr>
          </a:p>
          <a:p>
            <a:pPr eaLnBrk="0" hangingPunct="0">
              <a:defRPr/>
            </a:pPr>
            <a:r>
              <a:rPr lang="en-US" sz="1600" dirty="0">
                <a:solidFill>
                  <a:srgbClr val="4D4E53"/>
                </a:solidFill>
                <a:latin typeface="+mn-lt"/>
              </a:rPr>
              <a:t>The Blender Foundation and its projects on blender.org are committed to preserving Blender as free software.</a:t>
            </a:r>
            <a:endParaRPr lang="en-US" sz="3600" dirty="0">
              <a:latin typeface="+mn-lt"/>
            </a:endParaRPr>
          </a:p>
        </p:txBody>
      </p:sp>
      <p:sp>
        <p:nvSpPr>
          <p:cNvPr id="45062" name="Rectangle 6"/>
          <p:cNvSpPr>
            <a:spLocks noChangeArrowheads="1"/>
          </p:cNvSpPr>
          <p:nvPr/>
        </p:nvSpPr>
        <p:spPr bwMode="auto">
          <a:xfrm>
            <a:off x="4724400" y="1295400"/>
            <a:ext cx="4267200" cy="4521722"/>
          </a:xfrm>
          <a:prstGeom prst="rect">
            <a:avLst/>
          </a:prstGeom>
          <a:noFill/>
          <a:ln w="9525">
            <a:noFill/>
            <a:miter lim="800000"/>
            <a:headEnd/>
            <a:tailEnd/>
          </a:ln>
          <a:effectLst/>
        </p:spPr>
        <p:txBody>
          <a:bodyPr lIns="99981" tIns="88872" rIns="66654" bIns="0" anchor="ctr">
            <a:spAutoFit/>
          </a:bodyPr>
          <a:lstStyle/>
          <a:p>
            <a:pPr>
              <a:defRPr/>
            </a:pPr>
            <a:r>
              <a:rPr lang="en-US" sz="2400" dirty="0">
                <a:solidFill>
                  <a:srgbClr val="4D4E53"/>
                </a:solidFill>
                <a:latin typeface="+mn-lt"/>
              </a:rPr>
              <a:t>License details</a:t>
            </a:r>
          </a:p>
          <a:p>
            <a:pPr eaLnBrk="0" hangingPunct="0">
              <a:defRPr/>
            </a:pPr>
            <a:r>
              <a:rPr lang="en-US" sz="1600" dirty="0">
                <a:solidFill>
                  <a:srgbClr val="4D4E53"/>
                </a:solidFill>
                <a:latin typeface="+mn-lt"/>
              </a:rPr>
              <a:t>The source code we develop at blender.org is default being licensed as </a:t>
            </a:r>
            <a:r>
              <a:rPr lang="en-US" sz="1600" b="1" dirty="0">
                <a:solidFill>
                  <a:schemeClr val="accent2">
                    <a:lumMod val="75000"/>
                  </a:schemeClr>
                </a:solidFill>
                <a:latin typeface="+mn-lt"/>
              </a:rPr>
              <a:t>GNU GPL Version 2 or later</a:t>
            </a:r>
            <a:r>
              <a:rPr lang="en-US" sz="1600" dirty="0">
                <a:solidFill>
                  <a:srgbClr val="4D4E53"/>
                </a:solidFill>
                <a:latin typeface="+mn-lt"/>
              </a:rPr>
              <a:t>. Some modules we make are using more permissive licenses, though, for example, the Blender Cycles rendering engine is available as </a:t>
            </a:r>
            <a:r>
              <a:rPr lang="en-US" sz="1600" b="1" dirty="0">
                <a:solidFill>
                  <a:schemeClr val="accent2">
                    <a:lumMod val="75000"/>
                  </a:schemeClr>
                </a:solidFill>
                <a:latin typeface="+mn-lt"/>
              </a:rPr>
              <a:t>Apache 2.0</a:t>
            </a:r>
            <a:r>
              <a:rPr lang="en-US" sz="1600" dirty="0">
                <a:solidFill>
                  <a:srgbClr val="4D4E53"/>
                </a:solidFill>
                <a:latin typeface="+mn-lt"/>
              </a:rPr>
              <a:t>.</a:t>
            </a:r>
            <a:endParaRPr lang="ro-RO" sz="1600" dirty="0">
              <a:solidFill>
                <a:srgbClr val="4D4E53"/>
              </a:solidFill>
              <a:latin typeface="+mn-lt"/>
            </a:endParaRPr>
          </a:p>
          <a:p>
            <a:pPr eaLnBrk="0" hangingPunct="0">
              <a:defRPr/>
            </a:pPr>
            <a:endParaRPr lang="en-US" sz="1200" dirty="0">
              <a:latin typeface="+mn-lt"/>
            </a:endParaRPr>
          </a:p>
          <a:p>
            <a:pPr eaLnBrk="0" hangingPunct="0">
              <a:defRPr/>
            </a:pPr>
            <a:r>
              <a:rPr lang="en-US" sz="1600" dirty="0">
                <a:solidFill>
                  <a:srgbClr val="4D4E53"/>
                </a:solidFill>
                <a:latin typeface="+mn-lt"/>
              </a:rPr>
              <a:t>Blender also uses many modules or libraries from other projects. For example, Python uses the </a:t>
            </a:r>
            <a:r>
              <a:rPr lang="en-US" sz="1600" b="1" dirty="0">
                <a:solidFill>
                  <a:schemeClr val="accent2">
                    <a:lumMod val="75000"/>
                  </a:schemeClr>
                </a:solidFill>
                <a:latin typeface="+mn-lt"/>
              </a:rPr>
              <a:t>Python License</a:t>
            </a:r>
            <a:r>
              <a:rPr lang="en-US" sz="1600" dirty="0">
                <a:solidFill>
                  <a:srgbClr val="4D4E53"/>
                </a:solidFill>
                <a:latin typeface="+mn-lt"/>
              </a:rPr>
              <a:t>; Bullet uses the </a:t>
            </a:r>
            <a:r>
              <a:rPr lang="en-US" sz="1600" b="1" dirty="0" err="1">
                <a:solidFill>
                  <a:schemeClr val="accent2">
                    <a:lumMod val="75000"/>
                  </a:schemeClr>
                </a:solidFill>
                <a:latin typeface="+mn-lt"/>
              </a:rPr>
              <a:t>Zlib</a:t>
            </a:r>
            <a:r>
              <a:rPr lang="en-US" sz="1600" b="1" dirty="0">
                <a:solidFill>
                  <a:schemeClr val="accent2">
                    <a:lumMod val="75000"/>
                  </a:schemeClr>
                </a:solidFill>
                <a:latin typeface="+mn-lt"/>
              </a:rPr>
              <a:t> License</a:t>
            </a:r>
            <a:r>
              <a:rPr lang="en-US" sz="1600" dirty="0">
                <a:solidFill>
                  <a:srgbClr val="4D4E53"/>
                </a:solidFill>
                <a:latin typeface="+mn-lt"/>
              </a:rPr>
              <a:t>; </a:t>
            </a:r>
            <a:r>
              <a:rPr lang="en-US" sz="1600" dirty="0" err="1">
                <a:solidFill>
                  <a:srgbClr val="4D4E53"/>
                </a:solidFill>
                <a:latin typeface="+mn-lt"/>
              </a:rPr>
              <a:t>Libmv</a:t>
            </a:r>
            <a:r>
              <a:rPr lang="en-US" sz="1600" dirty="0">
                <a:solidFill>
                  <a:srgbClr val="4D4E53"/>
                </a:solidFill>
                <a:latin typeface="+mn-lt"/>
              </a:rPr>
              <a:t> uses the </a:t>
            </a:r>
            <a:r>
              <a:rPr lang="en-US" sz="1600" b="1" dirty="0">
                <a:solidFill>
                  <a:schemeClr val="accent2">
                    <a:lumMod val="75000"/>
                  </a:schemeClr>
                </a:solidFill>
                <a:latin typeface="+mn-lt"/>
              </a:rPr>
              <a:t>MIT License</a:t>
            </a:r>
            <a:r>
              <a:rPr lang="en-US" sz="1600" dirty="0">
                <a:solidFill>
                  <a:srgbClr val="4D4E53"/>
                </a:solidFill>
                <a:latin typeface="+mn-lt"/>
              </a:rPr>
              <a:t>; and </a:t>
            </a:r>
            <a:r>
              <a:rPr lang="en-US" sz="1600" dirty="0">
                <a:solidFill>
                  <a:schemeClr val="tx1">
                    <a:lumMod val="95000"/>
                    <a:lumOff val="5000"/>
                  </a:schemeClr>
                </a:solidFill>
                <a:latin typeface="+mn-lt"/>
              </a:rPr>
              <a:t>OSL</a:t>
            </a:r>
            <a:r>
              <a:rPr lang="en-US" sz="1600" dirty="0">
                <a:solidFill>
                  <a:srgbClr val="4D4E53"/>
                </a:solidFill>
                <a:latin typeface="+mn-lt"/>
              </a:rPr>
              <a:t>, a</a:t>
            </a:r>
            <a:r>
              <a:rPr lang="en-US" sz="1600" b="1" dirty="0">
                <a:solidFill>
                  <a:srgbClr val="4D4E53"/>
                </a:solidFill>
                <a:latin typeface="+mn-lt"/>
              </a:rPr>
              <a:t> </a:t>
            </a:r>
            <a:r>
              <a:rPr lang="en-US" sz="1600" b="1" dirty="0">
                <a:solidFill>
                  <a:schemeClr val="accent2">
                    <a:lumMod val="75000"/>
                  </a:schemeClr>
                </a:solidFill>
                <a:latin typeface="+mn-lt"/>
              </a:rPr>
              <a:t>BSD License</a:t>
            </a:r>
            <a:r>
              <a:rPr lang="en-US" sz="1600" dirty="0">
                <a:solidFill>
                  <a:srgbClr val="4D4E53"/>
                </a:solidFill>
                <a:latin typeface="+mn-lt"/>
              </a:rPr>
              <a:t>.</a:t>
            </a:r>
            <a:endParaRPr lang="ro-RO" sz="1600" dirty="0">
              <a:solidFill>
                <a:srgbClr val="4D4E53"/>
              </a:solidFill>
              <a:latin typeface="+mn-lt"/>
            </a:endParaRPr>
          </a:p>
          <a:p>
            <a:pPr eaLnBrk="0" hangingPunct="0">
              <a:defRPr/>
            </a:pPr>
            <a:endParaRPr lang="en-US" sz="1200" dirty="0">
              <a:latin typeface="+mn-lt"/>
            </a:endParaRPr>
          </a:p>
          <a:p>
            <a:pPr eaLnBrk="0" hangingPunct="0">
              <a:defRPr/>
            </a:pPr>
            <a:r>
              <a:rPr lang="en-US" sz="1600" dirty="0">
                <a:solidFill>
                  <a:srgbClr val="4D4E53"/>
                </a:solidFill>
                <a:latin typeface="+mn-lt"/>
              </a:rPr>
              <a:t>All the components that together make Blender are compatible under the newer </a:t>
            </a:r>
            <a:r>
              <a:rPr lang="en-US" sz="1600" b="1" dirty="0">
                <a:solidFill>
                  <a:schemeClr val="accent2">
                    <a:lumMod val="75000"/>
                  </a:schemeClr>
                </a:solidFill>
                <a:latin typeface="+mn-lt"/>
              </a:rPr>
              <a:t>GNU GPL Version 3</a:t>
            </a:r>
            <a:r>
              <a:rPr lang="en-US" sz="1600" dirty="0">
                <a:solidFill>
                  <a:srgbClr val="4D4E53"/>
                </a:solidFill>
                <a:latin typeface="+mn-lt"/>
              </a:rPr>
              <a:t>. That is also the license to use for any distribution of Blender binaries.</a:t>
            </a:r>
            <a:endParaRPr lang="en-US" sz="3600" dirty="0">
              <a:latin typeface="+mn-lt"/>
            </a:endParaRPr>
          </a:p>
        </p:txBody>
      </p:sp>
      <p:sp>
        <p:nvSpPr>
          <p:cNvPr id="46084" name="Rectangle 9"/>
          <p:cNvSpPr>
            <a:spLocks noChangeArrowheads="1"/>
          </p:cNvSpPr>
          <p:nvPr/>
        </p:nvSpPr>
        <p:spPr bwMode="auto">
          <a:xfrm>
            <a:off x="4038600" y="6400800"/>
            <a:ext cx="5040611" cy="338554"/>
          </a:xfrm>
          <a:prstGeom prst="rect">
            <a:avLst/>
          </a:prstGeom>
          <a:noFill/>
          <a:ln w="9525">
            <a:noFill/>
            <a:miter lim="800000"/>
            <a:headEnd/>
            <a:tailEnd/>
          </a:ln>
        </p:spPr>
        <p:txBody>
          <a:bodyPr wrap="none">
            <a:spAutoFit/>
          </a:bodyPr>
          <a:lstStyle/>
          <a:p>
            <a:r>
              <a:rPr lang="ro-RO" sz="1600" dirty="0" smtClean="0">
                <a:latin typeface="Times New Roman" pitchFamily="18" charset="0"/>
              </a:rPr>
              <a:t>Sursă: (site oficial) </a:t>
            </a:r>
            <a:r>
              <a:rPr lang="en-US" sz="1600" dirty="0" smtClean="0">
                <a:latin typeface="Times New Roman" pitchFamily="18" charset="0"/>
                <a:hlinkClick r:id="rId2"/>
              </a:rPr>
              <a:t>https</a:t>
            </a:r>
            <a:r>
              <a:rPr lang="en-US" sz="1600" dirty="0">
                <a:latin typeface="Times New Roman" pitchFamily="18" charset="0"/>
                <a:hlinkClick r:id="rId2"/>
              </a:rPr>
              <a:t>://www.blender.org/about/license</a:t>
            </a:r>
            <a:r>
              <a:rPr lang="en-US" sz="1600" dirty="0" smtClean="0">
                <a:latin typeface="Times New Roman" pitchFamily="18" charset="0"/>
                <a:hlinkClick r:id="rId2"/>
              </a:rPr>
              <a:t>/</a:t>
            </a:r>
            <a:r>
              <a:rPr lang="ro-RO" sz="1600" dirty="0" smtClean="0">
                <a:latin typeface="Times New Roman" pitchFamily="18" charset="0"/>
              </a:rPr>
              <a:t> </a:t>
            </a:r>
            <a:endParaRPr lang="en-US" sz="1600" dirty="0">
              <a:latin typeface="Times New Roman" pitchFamily="18" charset="0"/>
            </a:endParaRPr>
          </a:p>
        </p:txBody>
      </p:sp>
      <p:sp>
        <p:nvSpPr>
          <p:cNvPr id="12" name="Title 11"/>
          <p:cNvSpPr>
            <a:spLocks noGrp="1"/>
          </p:cNvSpPr>
          <p:nvPr>
            <p:ph type="title"/>
          </p:nvPr>
        </p:nvSpPr>
        <p:spPr>
          <a:xfrm>
            <a:off x="301625" y="304800"/>
            <a:ext cx="8534400" cy="533400"/>
          </a:xfrm>
        </p:spPr>
        <p:txBody>
          <a:bodyPr>
            <a:noAutofit/>
          </a:bodyPr>
          <a:lstStyle/>
          <a:p>
            <a:pPr fontAlgn="auto">
              <a:spcAft>
                <a:spcPts val="0"/>
              </a:spcAft>
              <a:defRPr/>
            </a:pPr>
            <a:r>
              <a:rPr lang="ro-RO" sz="2400" b="1" dirty="0" smtClean="0">
                <a:solidFill>
                  <a:schemeClr val="accent3">
                    <a:shade val="75000"/>
                  </a:schemeClr>
                </a:solidFill>
                <a:effectLst>
                  <a:outerShdw blurRad="38100" dist="38100" dir="2700000" algn="tl">
                    <a:srgbClr val="000000">
                      <a:alpha val="43137"/>
                    </a:srgbClr>
                  </a:outerShdw>
                </a:effectLst>
              </a:rPr>
              <a:t>Licențe  </a:t>
            </a:r>
            <a:r>
              <a:rPr lang="en-US" sz="2400" b="1" dirty="0" smtClean="0">
                <a:solidFill>
                  <a:schemeClr val="accent3">
                    <a:shade val="75000"/>
                  </a:schemeClr>
                </a:solidFill>
                <a:effectLst>
                  <a:outerShdw blurRad="38100" dist="38100" dir="2700000" algn="tl">
                    <a:srgbClr val="000000">
                      <a:alpha val="43137"/>
                    </a:srgbClr>
                  </a:outerShdw>
                </a:effectLst>
              </a:rPr>
              <a:t>Blender</a:t>
            </a:r>
            <a:endParaRPr lang="en-US" sz="2400" b="1" dirty="0">
              <a:solidFill>
                <a:schemeClr val="accent3">
                  <a:shade val="75000"/>
                </a:schemeClr>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4294967295"/>
          </p:nvPr>
        </p:nvSpPr>
        <p:spPr>
          <a:xfrm>
            <a:off x="228600" y="533400"/>
            <a:ext cx="8686800" cy="5486400"/>
          </a:xfrm>
        </p:spPr>
        <p:style>
          <a:lnRef idx="2">
            <a:schemeClr val="dk1"/>
          </a:lnRef>
          <a:fillRef idx="1">
            <a:schemeClr val="lt1"/>
          </a:fillRef>
          <a:effectRef idx="0">
            <a:schemeClr val="dk1"/>
          </a:effectRef>
          <a:fontRef idx="minor">
            <a:schemeClr val="dk1"/>
          </a:fontRef>
        </p:style>
        <p:txBody>
          <a:bodyPr/>
          <a:lstStyle/>
          <a:p>
            <a:pPr>
              <a:spcAft>
                <a:spcPts val="1200"/>
              </a:spcAft>
              <a:buNone/>
            </a:pPr>
            <a:r>
              <a:rPr lang="en-US" sz="1500" dirty="0" smtClean="0">
                <a:latin typeface="Courier New" pitchFamily="49" charset="0"/>
                <a:cs typeface="Courier New" pitchFamily="49" charset="0"/>
              </a:rPr>
              <a:t>DB Manager * Copyright (c) 2011 Giuseppe </a:t>
            </a:r>
            <a:r>
              <a:rPr lang="en-US" sz="1500" dirty="0" err="1" smtClean="0">
                <a:latin typeface="Courier New" pitchFamily="49" charset="0"/>
                <a:cs typeface="Courier New" pitchFamily="49" charset="0"/>
              </a:rPr>
              <a:t>Sucameli</a:t>
            </a:r>
            <a:endParaRPr lang="ro-RO" sz="1500" dirty="0" smtClean="0">
              <a:latin typeface="Courier New" pitchFamily="49" charset="0"/>
              <a:cs typeface="Courier New" pitchFamily="49" charset="0"/>
            </a:endParaRPr>
          </a:p>
          <a:p>
            <a:pPr>
              <a:spcAft>
                <a:spcPts val="1800"/>
              </a:spcAft>
              <a:buNone/>
            </a:pPr>
            <a:r>
              <a:rPr lang="en-US" sz="1500" dirty="0" smtClean="0">
                <a:latin typeface="Courier New" pitchFamily="49" charset="0"/>
                <a:cs typeface="Courier New" pitchFamily="49" charset="0"/>
              </a:rPr>
              <a:t>Licensed under the terms of </a:t>
            </a:r>
            <a:r>
              <a:rPr lang="en-US" sz="1500" dirty="0" smtClean="0">
                <a:solidFill>
                  <a:schemeClr val="accent6">
                    <a:lumMod val="75000"/>
                  </a:schemeClr>
                </a:solidFill>
                <a:latin typeface="Courier New" pitchFamily="49" charset="0"/>
                <a:cs typeface="Courier New" pitchFamily="49" charset="0"/>
              </a:rPr>
              <a:t>GNU GPL v2 </a:t>
            </a:r>
            <a:r>
              <a:rPr lang="en-US" sz="1500" dirty="0" smtClean="0">
                <a:latin typeface="Courier New" pitchFamily="49" charset="0"/>
                <a:cs typeface="Courier New" pitchFamily="49" charset="0"/>
              </a:rPr>
              <a:t>(or any layer)http://www.gnu.org/copyleft/gpl.html</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Code:</a:t>
            </a:r>
            <a:endParaRPr lang="ro-RO" sz="1500" dirty="0" smtClean="0">
              <a:latin typeface="Courier New" pitchFamily="49" charset="0"/>
              <a:cs typeface="Courier New" pitchFamily="49" charset="0"/>
            </a:endParaRPr>
          </a:p>
          <a:p>
            <a:pPr>
              <a:spcAft>
                <a:spcPts val="1800"/>
              </a:spcAft>
              <a:buNone/>
            </a:pPr>
            <a:r>
              <a:rPr lang="en-US" sz="1500" dirty="0" smtClean="0">
                <a:latin typeface="Courier New" pitchFamily="49" charset="0"/>
                <a:cs typeface="Courier New" pitchFamily="49" charset="0"/>
              </a:rPr>
              <a:t>- some code is derived from </a:t>
            </a:r>
            <a:r>
              <a:rPr lang="en-US" sz="1500" dirty="0" err="1" smtClean="0">
                <a:latin typeface="Courier New" pitchFamily="49" charset="0"/>
                <a:cs typeface="Courier New" pitchFamily="49" charset="0"/>
              </a:rPr>
              <a:t>PG_Manager</a:t>
            </a:r>
            <a:r>
              <a:rPr lang="en-US" sz="1500" dirty="0" smtClean="0">
                <a:latin typeface="Courier New" pitchFamily="49" charset="0"/>
                <a:cs typeface="Courier New" pitchFamily="49" charset="0"/>
              </a:rPr>
              <a:t> by Martin </a:t>
            </a:r>
            <a:r>
              <a:rPr lang="en-US" sz="1500" dirty="0" err="1" smtClean="0">
                <a:latin typeface="Courier New" pitchFamily="49" charset="0"/>
                <a:cs typeface="Courier New" pitchFamily="49" charset="0"/>
              </a:rPr>
              <a:t>Dobias</a:t>
            </a:r>
            <a:r>
              <a:rPr lang="en-US" sz="1500" dirty="0" smtClean="0">
                <a:latin typeface="Courier New" pitchFamily="49" charset="0"/>
                <a:cs typeface="Courier New" pitchFamily="49" charset="0"/>
              </a:rPr>
              <a:t> (</a:t>
            </a:r>
            <a:r>
              <a:rPr lang="en-US" sz="1500" dirty="0" smtClean="0">
                <a:solidFill>
                  <a:schemeClr val="accent6">
                    <a:lumMod val="75000"/>
                  </a:schemeClr>
                </a:solidFill>
                <a:latin typeface="Courier New" pitchFamily="49" charset="0"/>
                <a:cs typeface="Courier New" pitchFamily="49" charset="0"/>
              </a:rPr>
              <a:t>GPLv2 license</a:t>
            </a:r>
            <a:r>
              <a:rPr lang="en-US" sz="1500" dirty="0" smtClean="0">
                <a:latin typeface="Courier New" pitchFamily="49" charset="0"/>
                <a:cs typeface="Courier New" pitchFamily="49" charset="0"/>
              </a:rPr>
              <a:t>)</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Icons:</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 toolbar icons are derived from gis-0.1 </a:t>
            </a:r>
            <a:r>
              <a:rPr lang="en-US" sz="1500" dirty="0" err="1" smtClean="0">
                <a:latin typeface="Courier New" pitchFamily="49" charset="0"/>
                <a:cs typeface="Courier New" pitchFamily="49" charset="0"/>
              </a:rPr>
              <a:t>iconset</a:t>
            </a:r>
            <a:r>
              <a:rPr lang="en-US" sz="1500" dirty="0" smtClean="0">
                <a:latin typeface="Courier New" pitchFamily="49" charset="0"/>
                <a:cs typeface="Courier New" pitchFamily="49" charset="0"/>
              </a:rPr>
              <a:t> by Robert </a:t>
            </a:r>
            <a:r>
              <a:rPr lang="en-US" sz="1500" dirty="0" err="1" smtClean="0">
                <a:latin typeface="Courier New" pitchFamily="49" charset="0"/>
                <a:cs typeface="Courier New" pitchFamily="49" charset="0"/>
              </a:rPr>
              <a:t>Szczepanek</a:t>
            </a:r>
            <a:r>
              <a:rPr lang="en-US" sz="1500" dirty="0" smtClean="0">
                <a:latin typeface="Courier New" pitchFamily="49" charset="0"/>
                <a:cs typeface="Courier New" pitchFamily="49" charset="0"/>
              </a:rPr>
              <a:t> (</a:t>
            </a:r>
            <a:r>
              <a:rPr lang="en-US" sz="1500" dirty="0" smtClean="0">
                <a:solidFill>
                  <a:schemeClr val="accent6">
                    <a:lumMod val="75000"/>
                  </a:schemeClr>
                </a:solidFill>
                <a:latin typeface="Courier New" pitchFamily="49" charset="0"/>
                <a:cs typeface="Courier New" pitchFamily="49" charset="0"/>
              </a:rPr>
              <a:t>Creative Commons Attribution-Share Alike 3.0 </a:t>
            </a:r>
            <a:r>
              <a:rPr lang="en-US" sz="1500" dirty="0" err="1" smtClean="0">
                <a:solidFill>
                  <a:schemeClr val="accent6">
                    <a:lumMod val="75000"/>
                  </a:schemeClr>
                </a:solidFill>
                <a:latin typeface="Courier New" pitchFamily="49" charset="0"/>
                <a:cs typeface="Courier New" pitchFamily="49" charset="0"/>
              </a:rPr>
              <a:t>Unported</a:t>
            </a:r>
            <a:r>
              <a:rPr lang="en-US" sz="1500" dirty="0" smtClean="0">
                <a:solidFill>
                  <a:schemeClr val="accent6">
                    <a:lumMod val="75000"/>
                  </a:schemeClr>
                </a:solidFill>
                <a:latin typeface="Courier New" pitchFamily="49" charset="0"/>
                <a:cs typeface="Courier New" pitchFamily="49" charset="0"/>
              </a:rPr>
              <a:t> license</a:t>
            </a:r>
            <a:r>
              <a:rPr lang="en-US" sz="1500" dirty="0" smtClean="0">
                <a:latin typeface="Courier New" pitchFamily="49" charset="0"/>
                <a:cs typeface="Courier New" pitchFamily="49" charset="0"/>
              </a:rPr>
              <a:t>)</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 refresh toolbar icon is from Tango project (</a:t>
            </a:r>
            <a:r>
              <a:rPr lang="en-US" sz="1500" dirty="0" smtClean="0">
                <a:solidFill>
                  <a:schemeClr val="accent6">
                    <a:lumMod val="75000"/>
                  </a:schemeClr>
                </a:solidFill>
                <a:latin typeface="Courier New" pitchFamily="49" charset="0"/>
                <a:cs typeface="Courier New" pitchFamily="49" charset="0"/>
              </a:rPr>
              <a:t>public domain</a:t>
            </a:r>
            <a:r>
              <a:rPr lang="en-US" sz="1500" dirty="0" smtClean="0">
                <a:latin typeface="Courier New" pitchFamily="49" charset="0"/>
                <a:cs typeface="Courier New" pitchFamily="49" charset="0"/>
              </a:rPr>
              <a:t>)</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 table, view and namespace icons in database view are from pgAdmin3 (</a:t>
            </a:r>
            <a:r>
              <a:rPr lang="en-US" sz="1500" dirty="0" smtClean="0">
                <a:solidFill>
                  <a:schemeClr val="accent6">
                    <a:lumMod val="75000"/>
                  </a:schemeClr>
                </a:solidFill>
                <a:latin typeface="Courier New" pitchFamily="49" charset="0"/>
                <a:cs typeface="Courier New" pitchFamily="49" charset="0"/>
              </a:rPr>
              <a:t>BSD license</a:t>
            </a:r>
            <a:r>
              <a:rPr lang="en-US" sz="1500" dirty="0" smtClean="0">
                <a:latin typeface="Courier New" pitchFamily="49" charset="0"/>
                <a:cs typeface="Courier New" pitchFamily="49" charset="0"/>
              </a:rPr>
              <a:t>)</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 other icons are from QGIS project (</a:t>
            </a:r>
            <a:r>
              <a:rPr lang="en-US" sz="1500" dirty="0" smtClean="0">
                <a:solidFill>
                  <a:schemeClr val="accent6">
                    <a:lumMod val="75000"/>
                  </a:schemeClr>
                </a:solidFill>
                <a:latin typeface="Courier New" pitchFamily="49" charset="0"/>
                <a:cs typeface="Courier New" pitchFamily="49" charset="0"/>
              </a:rPr>
              <a:t>GPLv2 license</a:t>
            </a:r>
            <a:r>
              <a:rPr lang="en-US" sz="1500" dirty="0" smtClean="0">
                <a:latin typeface="Courier New" pitchFamily="49" charset="0"/>
                <a:cs typeface="Courier New" pitchFamily="49" charset="0"/>
              </a:rPr>
              <a:t>)</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plugin</a:t>
            </a:r>
            <a:r>
              <a:rPr lang="en-US" sz="1500" dirty="0" smtClean="0">
                <a:latin typeface="Courier New" pitchFamily="49" charset="0"/>
                <a:cs typeface="Courier New" pitchFamily="49" charset="0"/>
              </a:rPr>
              <a:t> icon by </a:t>
            </a:r>
            <a:r>
              <a:rPr lang="en-US" sz="1500" dirty="0" err="1" smtClean="0">
                <a:latin typeface="Courier New" pitchFamily="49" charset="0"/>
                <a:cs typeface="Courier New" pitchFamily="49" charset="0"/>
              </a:rPr>
              <a:t>Sandro</a:t>
            </a:r>
            <a:r>
              <a:rPr lang="en-US" sz="1500" dirty="0" smtClean="0">
                <a:latin typeface="Courier New" pitchFamily="49" charset="0"/>
                <a:cs typeface="Courier New" pitchFamily="49" charset="0"/>
              </a:rPr>
              <a:t> </a:t>
            </a:r>
            <a:r>
              <a:rPr lang="en-US" sz="1500" dirty="0" err="1" smtClean="0">
                <a:latin typeface="Courier New" pitchFamily="49" charset="0"/>
                <a:cs typeface="Courier New" pitchFamily="49" charset="0"/>
              </a:rPr>
              <a:t>Santilli</a:t>
            </a:r>
            <a:r>
              <a:rPr lang="en-US" sz="1500" dirty="0" smtClean="0">
                <a:latin typeface="Courier New" pitchFamily="49" charset="0"/>
                <a:cs typeface="Courier New" pitchFamily="49" charset="0"/>
              </a:rPr>
              <a:t>, using </a:t>
            </a:r>
            <a:r>
              <a:rPr lang="en-US" sz="1500" dirty="0" err="1" smtClean="0">
                <a:latin typeface="Courier New" pitchFamily="49" charset="0"/>
                <a:cs typeface="Courier New" pitchFamily="49" charset="0"/>
              </a:rPr>
              <a:t>qgis</a:t>
            </a:r>
            <a:r>
              <a:rPr lang="en-US" sz="1500" dirty="0" smtClean="0">
                <a:latin typeface="Courier New" pitchFamily="49" charset="0"/>
                <a:cs typeface="Courier New" pitchFamily="49" charset="0"/>
              </a:rPr>
              <a:t> icon and database icon by </a:t>
            </a:r>
            <a:r>
              <a:rPr lang="en-US" sz="1500" dirty="0" err="1" smtClean="0">
                <a:latin typeface="Courier New" pitchFamily="49" charset="0"/>
                <a:cs typeface="Courier New" pitchFamily="49" charset="0"/>
              </a:rPr>
              <a:t>Dracos</a:t>
            </a:r>
            <a:r>
              <a:rPr lang="en-US" sz="1500" dirty="0" smtClean="0">
                <a:latin typeface="Courier New" pitchFamily="49" charset="0"/>
                <a:cs typeface="Courier New" pitchFamily="49" charset="0"/>
              </a:rPr>
              <a:t> </a:t>
            </a:r>
            <a:endParaRPr lang="ro-RO" sz="1500" dirty="0" smtClean="0">
              <a:latin typeface="Courier New" pitchFamily="49" charset="0"/>
              <a:cs typeface="Courier New" pitchFamily="49" charset="0"/>
            </a:endParaRPr>
          </a:p>
          <a:p>
            <a:pPr>
              <a:buNone/>
            </a:pPr>
            <a:r>
              <a:rPr lang="ro-RO" sz="1500" dirty="0" smtClean="0">
                <a:latin typeface="Courier New" pitchFamily="49" charset="0"/>
                <a:cs typeface="Courier New" pitchFamily="49" charset="0"/>
              </a:rPr>
              <a:t>- </a:t>
            </a:r>
            <a:r>
              <a:rPr lang="en-US" sz="1500" dirty="0" smtClean="0">
                <a:latin typeface="Courier New" pitchFamily="49" charset="0"/>
                <a:cs typeface="Courier New" pitchFamily="49" charset="0"/>
              </a:rPr>
              <a:t>http://commons.wikimedia.org/wiki/File:Applications</a:t>
            </a:r>
            <a:endParaRPr lang="ro-RO" sz="1500" dirty="0" smtClean="0">
              <a:latin typeface="Courier New" pitchFamily="49" charset="0"/>
              <a:cs typeface="Courier New" pitchFamily="49" charset="0"/>
            </a:endParaRPr>
          </a:p>
          <a:p>
            <a:pPr>
              <a:buNone/>
            </a:pPr>
            <a:r>
              <a:rPr lang="en-US" sz="1500" dirty="0" smtClean="0">
                <a:latin typeface="Courier New" pitchFamily="49" charset="0"/>
                <a:cs typeface="Courier New" pitchFamily="49" charset="0"/>
              </a:rPr>
              <a:t>-</a:t>
            </a:r>
            <a:r>
              <a:rPr lang="ro-RO" sz="1500" dirty="0" smtClean="0">
                <a:latin typeface="Courier New" pitchFamily="49" charset="0"/>
                <a:cs typeface="Courier New" pitchFamily="49" charset="0"/>
              </a:rPr>
              <a:t> </a:t>
            </a:r>
            <a:r>
              <a:rPr lang="en-US" sz="1500" dirty="0" smtClean="0">
                <a:latin typeface="Courier New" pitchFamily="49" charset="0"/>
                <a:cs typeface="Courier New" pitchFamily="49" charset="0"/>
              </a:rPr>
              <a:t>database.svg (</a:t>
            </a:r>
            <a:r>
              <a:rPr lang="en-US" sz="1500" dirty="0" smtClean="0">
                <a:solidFill>
                  <a:schemeClr val="accent6">
                    <a:lumMod val="75000"/>
                  </a:schemeClr>
                </a:solidFill>
                <a:latin typeface="Courier New" pitchFamily="49" charset="0"/>
                <a:cs typeface="Courier New" pitchFamily="49" charset="0"/>
              </a:rPr>
              <a:t>Creative Commons Attribution-Share Alike 3.0 </a:t>
            </a:r>
            <a:r>
              <a:rPr lang="en-US" sz="1500" dirty="0" err="1" smtClean="0">
                <a:solidFill>
                  <a:schemeClr val="accent6">
                    <a:lumMod val="75000"/>
                  </a:schemeClr>
                </a:solidFill>
                <a:latin typeface="Courier New" pitchFamily="49" charset="0"/>
                <a:cs typeface="Courier New" pitchFamily="49" charset="0"/>
              </a:rPr>
              <a:t>Unported</a:t>
            </a:r>
            <a:r>
              <a:rPr lang="en-US" sz="1500" dirty="0" smtClean="0">
                <a:solidFill>
                  <a:schemeClr val="accent6">
                    <a:lumMod val="75000"/>
                  </a:schemeClr>
                </a:solidFill>
                <a:latin typeface="Courier New" pitchFamily="49" charset="0"/>
                <a:cs typeface="Courier New" pitchFamily="49" charset="0"/>
              </a:rPr>
              <a:t> license</a:t>
            </a:r>
            <a:r>
              <a:rPr lang="en-US" sz="1500" dirty="0" smtClean="0">
                <a:latin typeface="Courier New" pitchFamily="49" charset="0"/>
                <a:cs typeface="Courier New" pitchFamily="49" charset="0"/>
              </a:rPr>
              <a:t>)</a:t>
            </a:r>
            <a:endParaRPr lang="en-US" sz="1500" dirty="0">
              <a:latin typeface="Courier New" pitchFamily="49" charset="0"/>
              <a:cs typeface="Courier New" pitchFamily="49" charset="0"/>
            </a:endParaRPr>
          </a:p>
        </p:txBody>
      </p:sp>
      <p:sp>
        <p:nvSpPr>
          <p:cNvPr id="5" name="Text Placeholder 2"/>
          <p:cNvSpPr txBox="1">
            <a:spLocks/>
          </p:cNvSpPr>
          <p:nvPr/>
        </p:nvSpPr>
        <p:spPr bwMode="auto">
          <a:xfrm>
            <a:off x="1143000" y="6400800"/>
            <a:ext cx="7924800" cy="381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20000"/>
              </a:spcBef>
              <a:spcAft>
                <a:spcPts val="1000"/>
              </a:spcAft>
              <a:buClr>
                <a:schemeClr val="accent1"/>
              </a:buClr>
              <a:buSzPct val="85000"/>
              <a:buFont typeface="Wingdings 2" pitchFamily="18" charset="2"/>
              <a:buNone/>
              <a:tabLst/>
              <a:defRPr/>
            </a:pPr>
            <a:r>
              <a:rPr kumimoji="0" lang="ro-RO" sz="1600" b="0" i="0" u="none" strike="noStrike" kern="1200" cap="none" spc="0" normalizeH="0" baseline="0" noProof="0" dirty="0" smtClean="0">
                <a:ln>
                  <a:noFill/>
                </a:ln>
                <a:effectLst/>
                <a:uLnTx/>
                <a:uFillTx/>
                <a:latin typeface="+mn-lt"/>
                <a:ea typeface="+mn-ea"/>
                <a:cs typeface="+mn-cs"/>
              </a:rPr>
              <a:t>Sursă: (în folderul subcomponentei)</a:t>
            </a:r>
            <a:r>
              <a:rPr kumimoji="0" lang="ro-RO" sz="1600" b="0" i="0" u="none" strike="noStrike" kern="1200" cap="none" spc="0" normalizeH="0" noProof="0" dirty="0" smtClean="0">
                <a:ln>
                  <a:noFill/>
                </a:ln>
                <a:effectLst/>
                <a:uLnTx/>
                <a:uFillTx/>
                <a:latin typeface="+mn-lt"/>
                <a:ea typeface="+mn-ea"/>
                <a:cs typeface="+mn-cs"/>
              </a:rPr>
              <a:t> </a:t>
            </a:r>
            <a:r>
              <a:rPr kumimoji="0" lang="en-US" sz="1600" b="1" i="0" u="none" strike="noStrike" kern="1200" cap="none" spc="0" normalizeH="0" baseline="0" noProof="0" dirty="0" smtClean="0">
                <a:ln>
                  <a:noFill/>
                </a:ln>
                <a:effectLst/>
                <a:uLnTx/>
                <a:uFillTx/>
                <a:latin typeface="+mn-lt"/>
                <a:ea typeface="+mn-ea"/>
                <a:cs typeface="+mn-cs"/>
              </a:rPr>
              <a:t>QGIS-master\python\</a:t>
            </a:r>
            <a:r>
              <a:rPr kumimoji="0" lang="en-US" sz="1600" b="1" i="0" u="none" strike="noStrike" kern="1200" cap="none" spc="0" normalizeH="0" baseline="0" noProof="0" dirty="0" err="1" smtClean="0">
                <a:ln>
                  <a:noFill/>
                </a:ln>
                <a:effectLst/>
                <a:uLnTx/>
                <a:uFillTx/>
                <a:latin typeface="+mn-lt"/>
                <a:ea typeface="+mn-ea"/>
                <a:cs typeface="+mn-cs"/>
              </a:rPr>
              <a:t>plugins</a:t>
            </a:r>
            <a:r>
              <a:rPr kumimoji="0" lang="en-US" sz="1600" b="1" i="0" u="none" strike="noStrike" kern="1200" cap="none" spc="0" normalizeH="0" baseline="0" noProof="0" dirty="0" smtClean="0">
                <a:ln>
                  <a:noFill/>
                </a:ln>
                <a:effectLst/>
                <a:uLnTx/>
                <a:uFillTx/>
                <a:latin typeface="+mn-lt"/>
                <a:ea typeface="+mn-ea"/>
                <a:cs typeface="+mn-cs"/>
              </a:rPr>
              <a:t>\</a:t>
            </a:r>
            <a:r>
              <a:rPr kumimoji="0" lang="en-US" sz="1600" b="1" i="0" u="none" strike="noStrike" kern="1200" cap="none" spc="0" normalizeH="0" baseline="0" noProof="0" dirty="0" err="1" smtClean="0">
                <a:ln>
                  <a:noFill/>
                </a:ln>
                <a:effectLst/>
                <a:uLnTx/>
                <a:uFillTx/>
                <a:latin typeface="+mn-lt"/>
                <a:ea typeface="+mn-ea"/>
                <a:cs typeface="+mn-cs"/>
              </a:rPr>
              <a:t>db_manager</a:t>
            </a:r>
            <a:r>
              <a:rPr kumimoji="0" lang="en-US" sz="1600" b="1" i="0" u="none" strike="noStrike" kern="1200" cap="none" spc="0" normalizeH="0" baseline="0" noProof="0" dirty="0" smtClean="0">
                <a:ln>
                  <a:noFill/>
                </a:ln>
                <a:effectLst/>
                <a:uLnTx/>
                <a:uFillTx/>
                <a:latin typeface="+mn-lt"/>
                <a:ea typeface="+mn-ea"/>
                <a:cs typeface="+mn-cs"/>
              </a:rPr>
              <a:t>\LICENSE</a:t>
            </a:r>
          </a:p>
          <a:p>
            <a:pPr marL="0" marR="0" lvl="0" indent="0" algn="l" defTabSz="914400" rtl="0" eaLnBrk="1" fontAlgn="base" latinLnBrk="0" hangingPunct="1">
              <a:lnSpc>
                <a:spcPct val="100000"/>
              </a:lnSpc>
              <a:spcBef>
                <a:spcPct val="20000"/>
              </a:spcBef>
              <a:spcAft>
                <a:spcPts val="1000"/>
              </a:spcAft>
              <a:buClr>
                <a:schemeClr val="accent1"/>
              </a:buClr>
              <a:buSzPct val="85000"/>
              <a:buFont typeface="Wingdings 2" pitchFamily="18" charset="2"/>
              <a:buNone/>
              <a:tabLst/>
              <a:defRPr/>
            </a:pPr>
            <a:endParaRPr kumimoji="0" lang="en-US" sz="16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4267200" y="6397625"/>
            <a:ext cx="4724400" cy="307975"/>
          </a:xfrm>
          <a:prstGeom prst="rect">
            <a:avLst/>
          </a:prstGeom>
          <a:noFill/>
          <a:ln w="9525">
            <a:noFill/>
            <a:miter lim="800000"/>
            <a:headEnd/>
            <a:tailEnd/>
          </a:ln>
        </p:spPr>
        <p:txBody>
          <a:bodyPr>
            <a:spAutoFit/>
          </a:bodyPr>
          <a:lstStyle/>
          <a:p>
            <a:r>
              <a:rPr lang="en-US" sz="1400" dirty="0">
                <a:latin typeface="Times New Roman" pitchFamily="18" charset="0"/>
                <a:hlinkClick r:id="rId2"/>
              </a:rPr>
              <a:t>https://www.blackducksoftware.com/top-open-source-licenses</a:t>
            </a:r>
            <a:r>
              <a:rPr lang="en-US" sz="1400" dirty="0">
                <a:latin typeface="Times New Roman" pitchFamily="18" charset="0"/>
              </a:rPr>
              <a:t> </a:t>
            </a:r>
          </a:p>
        </p:txBody>
      </p:sp>
      <p:pic>
        <p:nvPicPr>
          <p:cNvPr id="51203" name="Picture 5" descr="BlackDuck_license_usage.PNG"/>
          <p:cNvPicPr>
            <a:picLocks noChangeAspect="1"/>
          </p:cNvPicPr>
          <p:nvPr/>
        </p:nvPicPr>
        <p:blipFill>
          <a:blip r:embed="rId3"/>
          <a:srcRect/>
          <a:stretch>
            <a:fillRect/>
          </a:stretch>
        </p:blipFill>
        <p:spPr bwMode="auto">
          <a:xfrm>
            <a:off x="609600" y="1517315"/>
            <a:ext cx="7902575" cy="4836846"/>
          </a:xfrm>
          <a:prstGeom prst="rect">
            <a:avLst/>
          </a:prstGeom>
          <a:noFill/>
          <a:ln w="9525">
            <a:noFill/>
            <a:miter lim="800000"/>
            <a:headEnd/>
            <a:tailEnd/>
          </a:ln>
        </p:spPr>
      </p:pic>
      <p:sp>
        <p:nvSpPr>
          <p:cNvPr id="4" name="Title 3"/>
          <p:cNvSpPr>
            <a:spLocks noGrp="1"/>
          </p:cNvSpPr>
          <p:nvPr>
            <p:ph type="title"/>
          </p:nvPr>
        </p:nvSpPr>
        <p:spPr/>
        <p:txBody>
          <a:bodyPr/>
          <a:lstStyle/>
          <a:p>
            <a:r>
              <a:rPr lang="ro-RO" sz="2200" dirty="0" smtClean="0">
                <a:effectLst>
                  <a:outerShdw blurRad="38100" dist="38100" dir="2700000" algn="tl">
                    <a:srgbClr val="000000">
                      <a:alpha val="43137"/>
                    </a:srgbClr>
                  </a:outerShdw>
                </a:effectLst>
              </a:rPr>
              <a:t>Frecvența de utilizare a licențelor Open source conform BlackDuck</a:t>
            </a:r>
            <a:endParaRPr lang="en-US" sz="22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752600"/>
            <a:ext cx="2743200" cy="2895600"/>
          </a:xfrm>
        </p:spPr>
        <p:txBody>
          <a:bodyPr/>
          <a:lstStyle/>
          <a:p>
            <a:pPr lvl="0" algn="ctr">
              <a:spcBef>
                <a:spcPct val="20000"/>
              </a:spcBef>
              <a:spcAft>
                <a:spcPts val="1000"/>
              </a:spcAft>
            </a:pPr>
            <a:r>
              <a:rPr lang="ro-RO" b="0" u="sng" dirty="0" smtClean="0">
                <a:solidFill>
                  <a:schemeClr val="tx1"/>
                </a:solidFill>
                <a:effectLst>
                  <a:outerShdw blurRad="38100" dist="38100" dir="2700000" algn="tl">
                    <a:srgbClr val="000000">
                      <a:alpha val="43137"/>
                    </a:srgbClr>
                  </a:outerShdw>
                </a:effectLst>
              </a:rPr>
              <a:t>MIT License</a:t>
            </a:r>
            <a:br>
              <a:rPr lang="ro-RO" b="0" u="sng" dirty="0" smtClean="0">
                <a:solidFill>
                  <a:schemeClr val="tx1"/>
                </a:solidFill>
                <a:effectLst>
                  <a:outerShdw blurRad="38100" dist="38100" dir="2700000" algn="tl">
                    <a:srgbClr val="000000">
                      <a:alpha val="43137"/>
                    </a:srgbClr>
                  </a:outerShdw>
                </a:effectLst>
              </a:rPr>
            </a:br>
            <a:r>
              <a:rPr lang="ro-RO" dirty="0" smtClean="0"/>
              <a:t/>
            </a:r>
            <a:br>
              <a:rPr lang="ro-RO" dirty="0" smtClean="0"/>
            </a:br>
            <a:r>
              <a:rPr lang="ro-RO" b="0" dirty="0" smtClean="0"/>
              <a:t>1988</a:t>
            </a:r>
            <a:r>
              <a:rPr lang="ro-RO" dirty="0" smtClean="0"/>
              <a:t> </a:t>
            </a:r>
            <a:br>
              <a:rPr lang="ro-RO" dirty="0" smtClean="0"/>
            </a:br>
            <a:r>
              <a:rPr lang="ro-RO" dirty="0" smtClean="0"/>
              <a:t/>
            </a:r>
            <a:br>
              <a:rPr lang="ro-RO" dirty="0" smtClean="0"/>
            </a:br>
            <a:r>
              <a:rPr lang="ro-RO" sz="2000" b="0" dirty="0" smtClean="0"/>
              <a:t>Massachusetts Institute of Technology</a:t>
            </a:r>
            <a:br>
              <a:rPr lang="ro-RO" sz="2000" b="0" dirty="0" smtClean="0"/>
            </a:br>
            <a:r>
              <a:rPr lang="ro-RO" sz="2000" b="0" dirty="0" smtClean="0"/>
              <a:t/>
            </a:r>
            <a:br>
              <a:rPr lang="ro-RO" sz="2000" b="0" dirty="0" smtClean="0"/>
            </a:br>
            <a:r>
              <a:rPr lang="ro-RO" sz="1600" b="0" dirty="0" smtClean="0">
                <a:ea typeface="Source Sans Pro Semibold" pitchFamily="34" charset="0"/>
                <a:cs typeface="+mn-cs"/>
              </a:rPr>
              <a:t>SPDX: MIT</a:t>
            </a:r>
            <a:r>
              <a:rPr lang="en-US" sz="1600" b="0" dirty="0" smtClean="0">
                <a:latin typeface="Times New Roman"/>
                <a:ea typeface="+mn-ea"/>
                <a:cs typeface="+mn-cs"/>
              </a:rPr>
              <a:t/>
            </a:r>
            <a:br>
              <a:rPr lang="en-US" sz="1600" b="0" dirty="0" smtClean="0">
                <a:latin typeface="Times New Roman"/>
                <a:ea typeface="+mn-ea"/>
                <a:cs typeface="+mn-cs"/>
              </a:rPr>
            </a:br>
            <a:r>
              <a:rPr lang="ro-RO" sz="2000" b="0" dirty="0" smtClean="0"/>
              <a:t/>
            </a:r>
            <a:br>
              <a:rPr lang="ro-RO" sz="2000" b="0" dirty="0" smtClean="0"/>
            </a:br>
            <a:r>
              <a:rPr lang="ro-RO" sz="2000" b="0" dirty="0" smtClean="0"/>
              <a:t/>
            </a:r>
            <a:br>
              <a:rPr lang="ro-RO" sz="2000" b="0" dirty="0" smtClean="0"/>
            </a:br>
            <a:endParaRPr lang="en-US" b="0" dirty="0"/>
          </a:p>
        </p:txBody>
      </p:sp>
      <p:sp>
        <p:nvSpPr>
          <p:cNvPr id="4" name="Content Placeholder 3"/>
          <p:cNvSpPr>
            <a:spLocks noGrp="1"/>
          </p:cNvSpPr>
          <p:nvPr>
            <p:ph sz="quarter" idx="1"/>
          </p:nvPr>
        </p:nvSpPr>
        <p:spPr/>
        <p:txBody>
          <a:bodyPr/>
          <a:lstStyle/>
          <a:p>
            <a:pPr marL="0" indent="0">
              <a:spcAft>
                <a:spcPts val="600"/>
              </a:spcAft>
              <a:buNone/>
            </a:pPr>
            <a:r>
              <a:rPr lang="en-US" sz="1400" dirty="0" smtClean="0">
                <a:latin typeface="Courier New" pitchFamily="49" charset="0"/>
                <a:cs typeface="Courier New" pitchFamily="49" charset="0"/>
              </a:rPr>
              <a:t>Copyright &lt;YEAR&gt; &lt;COPYRIGHT HOLDER&gt;</a:t>
            </a:r>
          </a:p>
          <a:p>
            <a:pPr marL="0" indent="0">
              <a:spcAft>
                <a:spcPts val="600"/>
              </a:spcAft>
              <a:buNone/>
            </a:pPr>
            <a:r>
              <a:rPr lang="en-US" sz="1400" dirty="0" smtClean="0">
                <a:latin typeface="Courier New" pitchFamily="49" charset="0"/>
                <a:cs typeface="Courier New" pitchFamily="49" charset="0"/>
              </a:rPr>
              <a:t>Permission is hereby granted, free of charge, to any person obtaining a copy of this software and associated documentation files (the "Software"), to deal in the Software without restriction, including without limitation the rights to use, copy, modify, merge, publish, distribute, sublicense, and/or sell copies of the Software, and to permit persons to whom the Software is furnished to do so, subject to the following conditions:</a:t>
            </a:r>
          </a:p>
          <a:p>
            <a:pPr marL="0" indent="0">
              <a:spcAft>
                <a:spcPts val="600"/>
              </a:spcAft>
              <a:buNone/>
            </a:pPr>
            <a:r>
              <a:rPr lang="en-US" sz="1400" dirty="0" smtClean="0">
                <a:latin typeface="Courier New" pitchFamily="49" charset="0"/>
                <a:cs typeface="Courier New" pitchFamily="49" charset="0"/>
              </a:rPr>
              <a:t>The above copyright notice and this permission notice shall be included in all copies or substantial portions of the Software.</a:t>
            </a:r>
          </a:p>
          <a:p>
            <a:pPr marL="0" indent="0">
              <a:spcAft>
                <a:spcPts val="600"/>
              </a:spcAft>
              <a:buNone/>
            </a:pPr>
            <a:r>
              <a:rPr lang="en-US" sz="1400" dirty="0" smtClean="0">
                <a:latin typeface="Courier New" pitchFamily="49" charset="0"/>
                <a:cs typeface="Courier New" pitchFamily="49" charset="0"/>
              </a:rPr>
              <a:t>THE SOFTWARE IS PROVIDED "AS IS", WITHOUT WARRANTY OF ANY KIND, EXPRESS OR IMPLIED, INCLUDING BUT NOT LIMITED TO THE WARRANTIES OF MERCHANTABILITY, FITNESS FOR A PARTICULAR PURPOSE AND NONINFRINGEMENT. IN NO EVENT SHALL THE AUTHORS OR COPYRIGHT HOLDERS BE LIABLE FOR ANY CLAIM, DAMAGES OR OTHER LIABILITY, WHETHER IN AN ACTION OF CONTRACT, TORT OR OTHERWISE, ARISING FROM, OUT OF OR IN CONNECTION WITH THE SOFTWARE OR THE USE OR OTHER DEALINGS IN THE SOFTWARE.</a:t>
            </a:r>
          </a:p>
          <a:p>
            <a:pPr marL="0" indent="0">
              <a:spcAft>
                <a:spcPts val="600"/>
              </a:spcAft>
              <a:buNone/>
            </a:pPr>
            <a:endParaRPr lang="en-US" sz="14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828800"/>
            <a:ext cx="2743200" cy="3657600"/>
          </a:xfrm>
        </p:spPr>
        <p:txBody>
          <a:bodyPr/>
          <a:lstStyle/>
          <a:p>
            <a:pPr algn="ctr"/>
            <a:r>
              <a:rPr lang="ro-RO" sz="2400" b="0" u="sng" dirty="0" smtClean="0">
                <a:solidFill>
                  <a:schemeClr val="tx1"/>
                </a:solidFill>
                <a:effectLst>
                  <a:outerShdw blurRad="38100" dist="38100" dir="2700000" algn="tl">
                    <a:srgbClr val="000000">
                      <a:alpha val="43137"/>
                    </a:srgbClr>
                  </a:outerShdw>
                </a:effectLst>
              </a:rPr>
              <a:t>BSD</a:t>
            </a:r>
            <a:r>
              <a:rPr lang="ro-RO" sz="2400" b="0" dirty="0" smtClean="0">
                <a:solidFill>
                  <a:schemeClr val="tx1"/>
                </a:solidFill>
                <a:effectLst>
                  <a:outerShdw blurRad="38100" dist="38100" dir="2700000" algn="tl">
                    <a:srgbClr val="000000">
                      <a:alpha val="43137"/>
                    </a:srgbClr>
                  </a:outerShdw>
                </a:effectLst>
              </a:rPr>
              <a:t> </a:t>
            </a:r>
            <a:br>
              <a:rPr lang="ro-RO" sz="2400" b="0" dirty="0" smtClean="0">
                <a:solidFill>
                  <a:schemeClr val="tx1"/>
                </a:solidFill>
                <a:effectLst>
                  <a:outerShdw blurRad="38100" dist="38100" dir="2700000" algn="tl">
                    <a:srgbClr val="000000">
                      <a:alpha val="43137"/>
                    </a:srgbClr>
                  </a:outerShdw>
                </a:effectLst>
              </a:rPr>
            </a:br>
            <a:r>
              <a:rPr lang="ro-RO" sz="2400" b="0" dirty="0" smtClean="0">
                <a:solidFill>
                  <a:schemeClr val="tx1"/>
                </a:solidFill>
                <a:effectLst>
                  <a:outerShdw blurRad="38100" dist="38100" dir="2700000" algn="tl">
                    <a:srgbClr val="000000">
                      <a:alpha val="43137"/>
                    </a:srgbClr>
                  </a:outerShdw>
                </a:effectLst>
              </a:rPr>
              <a:t>(Berkley  Software Distribution)</a:t>
            </a:r>
            <a:r>
              <a:rPr lang="ro-RO" b="0" dirty="0" smtClean="0">
                <a:effectLst>
                  <a:outerShdw blurRad="38100" dist="38100" dir="2700000" algn="tl">
                    <a:srgbClr val="000000">
                      <a:alpha val="43137"/>
                    </a:srgbClr>
                  </a:outerShdw>
                </a:effectLst>
              </a:rPr>
              <a:t/>
            </a:r>
            <a:br>
              <a:rPr lang="ro-RO" b="0" dirty="0" smtClean="0">
                <a:effectLst>
                  <a:outerShdw blurRad="38100" dist="38100" dir="2700000" algn="tl">
                    <a:srgbClr val="000000">
                      <a:alpha val="43137"/>
                    </a:srgbClr>
                  </a:outerShdw>
                </a:effectLst>
              </a:rPr>
            </a:br>
            <a:r>
              <a:rPr lang="ro-RO" b="0" dirty="0" smtClean="0">
                <a:effectLst>
                  <a:outerShdw blurRad="38100" dist="38100" dir="2700000" algn="tl">
                    <a:srgbClr val="000000">
                      <a:alpha val="43137"/>
                    </a:srgbClr>
                  </a:outerShdw>
                </a:effectLst>
              </a:rPr>
              <a:t/>
            </a:r>
            <a:br>
              <a:rPr lang="ro-RO" b="0" dirty="0" smtClean="0">
                <a:effectLst>
                  <a:outerShdw blurRad="38100" dist="38100" dir="2700000" algn="tl">
                    <a:srgbClr val="000000">
                      <a:alpha val="43137"/>
                    </a:srgbClr>
                  </a:outerShdw>
                </a:effectLst>
              </a:rPr>
            </a:br>
            <a:r>
              <a:rPr lang="ro-RO" sz="2000" b="0" dirty="0" smtClean="0">
                <a:solidFill>
                  <a:schemeClr val="tx1"/>
                </a:solidFill>
              </a:rPr>
              <a:t>Versiuni:</a:t>
            </a:r>
            <a:br>
              <a:rPr lang="ro-RO" sz="2000" b="0" dirty="0" smtClean="0">
                <a:solidFill>
                  <a:schemeClr val="tx1"/>
                </a:solidFill>
              </a:rPr>
            </a:br>
            <a:r>
              <a:rPr lang="ro-RO" sz="2000" b="0" dirty="0" smtClean="0">
                <a:solidFill>
                  <a:schemeClr val="tx1"/>
                </a:solidFill>
              </a:rPr>
              <a:t>BSD-4-Clause</a:t>
            </a:r>
            <a:br>
              <a:rPr lang="ro-RO" sz="2000" b="0" dirty="0" smtClean="0">
                <a:solidFill>
                  <a:schemeClr val="tx1"/>
                </a:solidFill>
              </a:rPr>
            </a:br>
            <a:r>
              <a:rPr lang="ro-RO" sz="2000" b="0" dirty="0" smtClean="0">
                <a:solidFill>
                  <a:schemeClr val="tx1"/>
                </a:solidFill>
              </a:rPr>
              <a:t>BSD-3-Clause</a:t>
            </a:r>
            <a:br>
              <a:rPr lang="ro-RO" sz="2000" b="0" dirty="0" smtClean="0">
                <a:solidFill>
                  <a:schemeClr val="tx1"/>
                </a:solidFill>
              </a:rPr>
            </a:br>
            <a:r>
              <a:rPr lang="ro-RO" sz="2000" b="0" dirty="0" smtClean="0">
                <a:solidFill>
                  <a:schemeClr val="tx1"/>
                </a:solidFill>
              </a:rPr>
              <a:t>BSD-2-Clause</a:t>
            </a:r>
            <a:r>
              <a:rPr lang="ro-RO" b="0" dirty="0" smtClean="0">
                <a:solidFill>
                  <a:schemeClr val="tx1"/>
                </a:solidFill>
                <a:effectLst>
                  <a:outerShdw blurRad="38100" dist="38100" dir="2700000" algn="tl">
                    <a:srgbClr val="000000">
                      <a:alpha val="43137"/>
                    </a:srgbClr>
                  </a:outerShdw>
                </a:effectLst>
              </a:rPr>
              <a:t/>
            </a:r>
            <a:br>
              <a:rPr lang="ro-RO" b="0" dirty="0" smtClean="0">
                <a:solidFill>
                  <a:schemeClr val="tx1"/>
                </a:solidFill>
                <a:effectLst>
                  <a:outerShdw blurRad="38100" dist="38100" dir="2700000" algn="tl">
                    <a:srgbClr val="000000">
                      <a:alpha val="43137"/>
                    </a:srgbClr>
                  </a:outerShdw>
                </a:effectLst>
              </a:rPr>
            </a:br>
            <a:r>
              <a:rPr lang="ro-RO" dirty="0" smtClean="0"/>
              <a:t/>
            </a:r>
            <a:br>
              <a:rPr lang="ro-RO" dirty="0" smtClean="0"/>
            </a:br>
            <a:r>
              <a:rPr lang="ro-RO" b="0" dirty="0" smtClean="0">
                <a:solidFill>
                  <a:schemeClr val="bg1"/>
                </a:solidFill>
              </a:rPr>
              <a:t>1988 </a:t>
            </a:r>
            <a:br>
              <a:rPr lang="ro-RO" b="0" dirty="0" smtClean="0">
                <a:solidFill>
                  <a:schemeClr val="bg1"/>
                </a:solidFill>
              </a:rPr>
            </a:br>
            <a:r>
              <a:rPr lang="ro-RO" b="0" dirty="0" smtClean="0">
                <a:solidFill>
                  <a:schemeClr val="bg1"/>
                </a:solidFill>
              </a:rPr>
              <a:t/>
            </a:r>
            <a:br>
              <a:rPr lang="ro-RO" b="0" dirty="0" smtClean="0">
                <a:solidFill>
                  <a:schemeClr val="bg1"/>
                </a:solidFill>
              </a:rPr>
            </a:br>
            <a:r>
              <a:rPr lang="ro-RO" sz="2000" b="0" dirty="0" smtClean="0">
                <a:solidFill>
                  <a:schemeClr val="bg1"/>
                </a:solidFill>
              </a:rPr>
              <a:t>Regents of the University of California</a:t>
            </a:r>
            <a:endParaRPr lang="en-US" b="0" dirty="0">
              <a:solidFill>
                <a:schemeClr val="bg1"/>
              </a:solidFill>
            </a:endParaRPr>
          </a:p>
        </p:txBody>
      </p:sp>
      <p:sp>
        <p:nvSpPr>
          <p:cNvPr id="4" name="Content Placeholder 3"/>
          <p:cNvSpPr>
            <a:spLocks noGrp="1"/>
          </p:cNvSpPr>
          <p:nvPr>
            <p:ph sz="quarter" idx="1"/>
          </p:nvPr>
        </p:nvSpPr>
        <p:spPr>
          <a:xfrm>
            <a:off x="2895600" y="533400"/>
            <a:ext cx="6096000" cy="5943600"/>
          </a:xfrm>
        </p:spPr>
        <p:txBody>
          <a:bodyPr/>
          <a:lstStyle/>
          <a:p>
            <a:pPr marL="0" indent="0" latinLnBrk="0">
              <a:spcAft>
                <a:spcPts val="300"/>
              </a:spcAft>
              <a:buNone/>
            </a:pPr>
            <a:r>
              <a:rPr lang="en-US" sz="1200" dirty="0" smtClean="0">
                <a:latin typeface="Courier New" pitchFamily="49" charset="0"/>
                <a:cs typeface="Courier New" pitchFamily="49" charset="0"/>
              </a:rPr>
              <a:t>Copyright (c) &lt;year&gt; &lt;owner&gt; </a:t>
            </a:r>
            <a:r>
              <a:rPr lang="ro-RO" sz="1200" dirty="0" smtClean="0">
                <a:latin typeface="Courier New" pitchFamily="49" charset="0"/>
                <a:cs typeface="Courier New" pitchFamily="49" charset="0"/>
              </a:rPr>
              <a:t> </a:t>
            </a:r>
            <a:r>
              <a:rPr lang="en-US" sz="1200" dirty="0" smtClean="0">
                <a:latin typeface="Courier New" pitchFamily="49" charset="0"/>
                <a:cs typeface="Courier New" pitchFamily="49" charset="0"/>
              </a:rPr>
              <a:t>All rights reserved.</a:t>
            </a:r>
            <a:endParaRPr lang="ro-RO" sz="1200" dirty="0" smtClean="0">
              <a:latin typeface="Courier New" pitchFamily="49" charset="0"/>
              <a:cs typeface="Courier New" pitchFamily="49" charset="0"/>
            </a:endParaRPr>
          </a:p>
          <a:p>
            <a:pPr marL="0" indent="0" latinLnBrk="0">
              <a:spcAft>
                <a:spcPts val="300"/>
              </a:spcAft>
              <a:buNone/>
            </a:pPr>
            <a:r>
              <a:rPr lang="en-US" sz="1200" dirty="0" smtClean="0">
                <a:latin typeface="Courier New" pitchFamily="49" charset="0"/>
                <a:cs typeface="Courier New" pitchFamily="49" charset="0"/>
              </a:rPr>
              <a:t>Redistribution and use in source and binary forms, with or without modification, are permitted provided that the following conditions are met:</a:t>
            </a:r>
          </a:p>
          <a:p>
            <a:pPr marL="0" indent="0" latinLnBrk="0">
              <a:spcAft>
                <a:spcPts val="300"/>
              </a:spcAft>
              <a:buNone/>
            </a:pPr>
            <a:r>
              <a:rPr lang="en-US" sz="1200" dirty="0" smtClean="0">
                <a:latin typeface="Courier New" pitchFamily="49" charset="0"/>
                <a:cs typeface="Courier New" pitchFamily="49" charset="0"/>
              </a:rPr>
              <a:t>1. Redistributions of source code must retain the above copyright notice, this list of conditions and the following disclaimer.</a:t>
            </a:r>
          </a:p>
          <a:p>
            <a:pPr marL="0" indent="0" latinLnBrk="0">
              <a:spcAft>
                <a:spcPts val="300"/>
              </a:spcAft>
              <a:buNone/>
            </a:pPr>
            <a:r>
              <a:rPr lang="en-US" sz="1200" dirty="0" smtClean="0">
                <a:latin typeface="Courier New" pitchFamily="49" charset="0"/>
                <a:cs typeface="Courier New" pitchFamily="49" charset="0"/>
              </a:rPr>
              <a:t>2. Redistributions in binary form must reproduce the above copyright notice, this list of conditions and the following disclaimer in the documentation and/or other materials provided with the distribution.</a:t>
            </a:r>
          </a:p>
          <a:p>
            <a:pPr marL="0" indent="0" latinLnBrk="0">
              <a:spcAft>
                <a:spcPts val="300"/>
              </a:spcAft>
              <a:buNone/>
            </a:pPr>
            <a:r>
              <a:rPr lang="en-US" sz="12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t>3. All advertising materials mentioning features or use of this software must display the following acknowledgement: </a:t>
            </a:r>
            <a:br>
              <a:rPr lang="en-US" sz="12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br>
            <a:r>
              <a:rPr lang="ro-RO" sz="12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t>„</a:t>
            </a:r>
            <a:r>
              <a:rPr lang="en-US" sz="12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t>This product includes software developed by the organization</a:t>
            </a:r>
            <a:r>
              <a:rPr lang="ro-RO" sz="1200" dirty="0" smtClean="0">
                <a:solidFill>
                  <a:schemeClr val="accent2">
                    <a:lumMod val="75000"/>
                  </a:schemeClr>
                </a:solidFill>
                <a:effectLst>
                  <a:outerShdw blurRad="38100" dist="38100" dir="2700000" algn="tl">
                    <a:srgbClr val="000000">
                      <a:alpha val="43137"/>
                    </a:srgbClr>
                  </a:outerShdw>
                </a:effectLst>
                <a:latin typeface="Courier New" pitchFamily="49" charset="0"/>
                <a:cs typeface="Courier New" pitchFamily="49" charset="0"/>
              </a:rPr>
              <a:t>”</a:t>
            </a:r>
            <a:r>
              <a:rPr lang="en-US" sz="1200" dirty="0" smtClean="0">
                <a:latin typeface="Courier New" pitchFamily="49" charset="0"/>
                <a:cs typeface="Courier New" pitchFamily="49" charset="0"/>
              </a:rPr>
              <a:t>.</a:t>
            </a:r>
          </a:p>
          <a:p>
            <a:pPr marL="0" indent="0" latinLnBrk="0">
              <a:spcAft>
                <a:spcPts val="300"/>
              </a:spcAft>
              <a:buNone/>
            </a:pPr>
            <a:r>
              <a:rPr lang="en-US" sz="1200"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4. Neither the name of the copyright holder nor the names of its contributors may be used to endorse or promote products derived from this software without specific prior written permission.</a:t>
            </a:r>
          </a:p>
          <a:p>
            <a:pPr marL="0" indent="0" latinLnBrk="0">
              <a:spcAft>
                <a:spcPts val="300"/>
              </a:spcAft>
              <a:buNone/>
            </a:pPr>
            <a:r>
              <a:rPr lang="en-US" sz="1200" dirty="0" smtClean="0">
                <a:latin typeface="Courier New" pitchFamily="49" charset="0"/>
                <a:cs typeface="Courier New" pitchFamily="49" charset="0"/>
              </a:rPr>
              <a:t>THIS SOFTWARE IS PROVIDED BY COPYRIGHT HOLDER "AS IS" AND ANY EXPRESS OR IMPLIED WARRANTIES, INCLUDING, BUT NOT LIMITED TO, THE IMPLIED WARRANTIES OF MERCHANTABILITY AND FITNESS FOR A PARTICULAR PURPOSE ARE DISCLAIMED. IN NO EVENT SHALL COPYRIGHT HOLDER BE LIABLE FOR ANY DIRECT, INDIRECT, INCIDENTAL, SPECIAL, EXEMPLARY, OR CONSEQUENTIAL DAMAGES (INCLUDING, BUT NOT LIMITED TO, PROCUREMENT OF SUBSTITUTE GOODS OR SERVICES; LOSS OF USE, DATA, OR PROFITS; OR BUSINESS INTERRUPTION) HOWEVER CAUSED AND ON ANY THEORY OF LIABILITY, WHETHER IN CONTRACT, STRICT LIABILITY, OR TORT (INCLUDING NEGLIGENCE OR OTHERWISE) ARISING IN ANY WAY OUT OF THE USE OF THIS SOFTWARE, EVEN IF ADVISED OF THE POSSIBILITY OF SUCH DAMAGE.</a:t>
            </a:r>
          </a:p>
          <a:p>
            <a:pPr marL="0" indent="0">
              <a:buNone/>
            </a:pPr>
            <a:endParaRPr lang="en-US" sz="12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19200"/>
            <a:ext cx="2362200" cy="4953000"/>
          </a:xfrm>
        </p:spPr>
        <p:txBody>
          <a:bodyPr/>
          <a:lstStyle/>
          <a:p>
            <a:pPr algn="ctr"/>
            <a:r>
              <a:rPr lang="ro-RO" b="0" u="sng" dirty="0" smtClean="0">
                <a:solidFill>
                  <a:schemeClr val="tx1"/>
                </a:solidFill>
                <a:effectLst>
                  <a:outerShdw blurRad="38100" dist="38100" dir="2700000" algn="tl">
                    <a:srgbClr val="000000">
                      <a:alpha val="43137"/>
                    </a:srgbClr>
                  </a:outerShdw>
                </a:effectLst>
              </a:rPr>
              <a:t>Apache License</a:t>
            </a:r>
            <a:r>
              <a:rPr lang="ro-RO" dirty="0" smtClean="0"/>
              <a:t/>
            </a:r>
            <a:br>
              <a:rPr lang="ro-RO" dirty="0" smtClean="0"/>
            </a:br>
            <a:r>
              <a:rPr lang="ro-RO" sz="1800" b="0" dirty="0" smtClean="0"/>
              <a:t/>
            </a:r>
            <a:br>
              <a:rPr lang="ro-RO" sz="1800" b="0" dirty="0" smtClean="0"/>
            </a:br>
            <a:r>
              <a:rPr lang="ro-RO" sz="2000" b="0" dirty="0" smtClean="0">
                <a:solidFill>
                  <a:schemeClr val="tx1"/>
                </a:solidFill>
              </a:rPr>
              <a:t>Versiuni:</a:t>
            </a:r>
            <a:br>
              <a:rPr lang="ro-RO" sz="2000" b="0" dirty="0" smtClean="0">
                <a:solidFill>
                  <a:schemeClr val="tx1"/>
                </a:solidFill>
              </a:rPr>
            </a:br>
            <a:r>
              <a:rPr lang="ro-RO" sz="2000" b="0" dirty="0" smtClean="0">
                <a:solidFill>
                  <a:schemeClr val="tx1"/>
                </a:solidFill>
              </a:rPr>
              <a:t>Apache-1.0</a:t>
            </a:r>
            <a:br>
              <a:rPr lang="ro-RO" sz="2000" b="0" dirty="0" smtClean="0">
                <a:solidFill>
                  <a:schemeClr val="tx1"/>
                </a:solidFill>
              </a:rPr>
            </a:br>
            <a:r>
              <a:rPr lang="ro-RO" sz="2000" b="0" dirty="0" smtClean="0">
                <a:solidFill>
                  <a:schemeClr val="tx1"/>
                </a:solidFill>
              </a:rPr>
              <a:t>Apache-1.1</a:t>
            </a:r>
            <a:br>
              <a:rPr lang="ro-RO" sz="2000" b="0" dirty="0" smtClean="0">
                <a:solidFill>
                  <a:schemeClr val="tx1"/>
                </a:solidFill>
              </a:rPr>
            </a:br>
            <a:r>
              <a:rPr lang="ro-RO" sz="2000" b="0" dirty="0" smtClean="0">
                <a:solidFill>
                  <a:schemeClr val="tx1"/>
                </a:solidFill>
              </a:rPr>
              <a:t>Apache-2.0</a:t>
            </a:r>
            <a:r>
              <a:rPr lang="ro-RO" sz="2000" b="0" dirty="0" smtClean="0">
                <a:solidFill>
                  <a:schemeClr val="bg1"/>
                </a:solidFill>
              </a:rPr>
              <a:t/>
            </a:r>
            <a:br>
              <a:rPr lang="ro-RO" sz="2000" b="0" dirty="0" smtClean="0">
                <a:solidFill>
                  <a:schemeClr val="bg1"/>
                </a:solidFill>
              </a:rPr>
            </a:br>
            <a:r>
              <a:rPr lang="ro-RO" b="0" dirty="0" smtClean="0">
                <a:solidFill>
                  <a:schemeClr val="bg1"/>
                </a:solidFill>
              </a:rPr>
              <a:t/>
            </a:r>
            <a:br>
              <a:rPr lang="ro-RO" b="0" dirty="0" smtClean="0">
                <a:solidFill>
                  <a:schemeClr val="bg1"/>
                </a:solidFill>
              </a:rPr>
            </a:br>
            <a:r>
              <a:rPr lang="ro-RO" sz="1800" b="0" dirty="0" smtClean="0"/>
              <a:t>The Apache Software Foundation</a:t>
            </a:r>
            <a:br>
              <a:rPr lang="ro-RO" sz="1800" b="0" dirty="0" smtClean="0"/>
            </a:br>
            <a:r>
              <a:rPr lang="ro-RO" sz="1800" b="0" dirty="0" smtClean="0">
                <a:solidFill>
                  <a:schemeClr val="bg1"/>
                </a:solidFill>
              </a:rPr>
              <a:t/>
            </a:r>
            <a:br>
              <a:rPr lang="ro-RO" sz="1800" b="0" dirty="0" smtClean="0">
                <a:solidFill>
                  <a:schemeClr val="bg1"/>
                </a:solidFill>
              </a:rPr>
            </a:br>
            <a:r>
              <a:rPr lang="ro-RO" sz="1600" b="0" dirty="0" smtClean="0">
                <a:solidFill>
                  <a:schemeClr val="bg1"/>
                </a:solidFill>
              </a:rPr>
              <a:t>SPDX: Apache-2.0</a:t>
            </a: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ro-RO" dirty="0" smtClean="0">
                <a:solidFill>
                  <a:schemeClr val="tx1"/>
                </a:solidFill>
                <a:effectLst>
                  <a:outerShdw blurRad="38100" dist="38100" dir="2700000" algn="tl">
                    <a:srgbClr val="000000">
                      <a:alpha val="43137"/>
                    </a:srgbClr>
                  </a:outerShdw>
                </a:effectLst>
              </a:rPr>
              <a:t/>
            </a:r>
            <a:br>
              <a:rPr lang="ro-RO" dirty="0" smtClean="0">
                <a:solidFill>
                  <a:schemeClr val="tx1"/>
                </a:solidFill>
                <a:effectLst>
                  <a:outerShdw blurRad="38100" dist="38100" dir="2700000" algn="tl">
                    <a:srgbClr val="000000">
                      <a:alpha val="43137"/>
                    </a:srgbClr>
                  </a:outerShdw>
                </a:effectLst>
              </a:rPr>
            </a:br>
            <a:r>
              <a:rPr lang="en-US" dirty="0" smtClean="0">
                <a:solidFill>
                  <a:schemeClr val="tx1"/>
                </a:solidFill>
                <a:effectLst>
                  <a:outerShdw blurRad="38100" dist="38100" dir="2700000" algn="tl">
                    <a:srgbClr val="000000">
                      <a:alpha val="43137"/>
                    </a:srgbClr>
                  </a:outerShdw>
                </a:effectLst>
              </a:rPr>
              <a:t/>
            </a:r>
            <a:br>
              <a:rPr lang="en-US" dirty="0" smtClean="0">
                <a:solidFill>
                  <a:schemeClr val="tx1"/>
                </a:solidFill>
                <a:effectLst>
                  <a:outerShdw blurRad="38100" dist="38100" dir="2700000" algn="tl">
                    <a:srgbClr val="000000">
                      <a:alpha val="43137"/>
                    </a:srgbClr>
                  </a:outerShdw>
                </a:effectLst>
              </a:rPr>
            </a:br>
            <a:endParaRPr lang="en-US" b="0" dirty="0"/>
          </a:p>
        </p:txBody>
      </p:sp>
      <p:sp>
        <p:nvSpPr>
          <p:cNvPr id="6" name="Content Placeholder 5"/>
          <p:cNvSpPr>
            <a:spLocks noGrp="1"/>
          </p:cNvSpPr>
          <p:nvPr>
            <p:ph sz="quarter" idx="1"/>
          </p:nvPr>
        </p:nvSpPr>
        <p:spPr>
          <a:solidFill>
            <a:schemeClr val="accent1"/>
          </a:solidFill>
        </p:spPr>
        <p:txBody>
          <a:bodyPr/>
          <a:lstStyle/>
          <a:p>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Content Placeholder 3"/>
          <p:cNvSpPr>
            <a:spLocks noGrp="1"/>
          </p:cNvSpPr>
          <p:nvPr>
            <p:ph sz="quarter" idx="4294967295"/>
          </p:nvPr>
        </p:nvSpPr>
        <p:spPr>
          <a:xfrm>
            <a:off x="152400" y="152400"/>
            <a:ext cx="8839200" cy="6477000"/>
          </a:xfrm>
        </p:spPr>
        <p:style>
          <a:lnRef idx="1">
            <a:schemeClr val="dk1"/>
          </a:lnRef>
          <a:fillRef idx="2">
            <a:schemeClr val="dk1"/>
          </a:fillRef>
          <a:effectRef idx="1">
            <a:schemeClr val="dk1"/>
          </a:effectRef>
          <a:fontRef idx="minor">
            <a:schemeClr val="dk1"/>
          </a:fontRef>
        </p:style>
        <p:txBody>
          <a:bodyPr/>
          <a:lstStyle/>
          <a:p>
            <a:pPr marL="0" indent="0">
              <a:spcAft>
                <a:spcPts val="300"/>
              </a:spcAft>
              <a:buNone/>
            </a:pPr>
            <a:r>
              <a:rPr lang="en-US" sz="1100" b="1" dirty="0" smtClean="0">
                <a:latin typeface="Courier New" pitchFamily="49" charset="0"/>
                <a:cs typeface="Courier New" pitchFamily="49" charset="0"/>
              </a:rPr>
              <a:t>Apache Software License</a:t>
            </a:r>
          </a:p>
          <a:p>
            <a:pPr marL="0" indent="0">
              <a:spcAft>
                <a:spcPts val="300"/>
              </a:spcAft>
              <a:buNone/>
            </a:pPr>
            <a:r>
              <a:rPr lang="en-US" sz="1100" dirty="0" smtClean="0">
                <a:latin typeface="Courier New" pitchFamily="49" charset="0"/>
                <a:cs typeface="Courier New" pitchFamily="49" charset="0"/>
              </a:rPr>
              <a:t>Version 1.1</a:t>
            </a:r>
          </a:p>
          <a:p>
            <a:pPr marL="0" indent="0">
              <a:spcAft>
                <a:spcPts val="300"/>
              </a:spcAft>
              <a:buNone/>
            </a:pPr>
            <a:r>
              <a:rPr lang="en-US" sz="1100" dirty="0" smtClean="0">
                <a:latin typeface="Courier New" pitchFamily="49" charset="0"/>
                <a:cs typeface="Courier New" pitchFamily="49" charset="0"/>
              </a:rPr>
              <a:t>Copyright (c) 2000 The Apache Software Foundation. All rights reserved.</a:t>
            </a:r>
          </a:p>
          <a:p>
            <a:pPr marL="0" indent="0">
              <a:spcAft>
                <a:spcPts val="300"/>
              </a:spcAft>
              <a:buNone/>
            </a:pPr>
            <a:r>
              <a:rPr lang="en-US" sz="1100" dirty="0" smtClean="0">
                <a:latin typeface="Courier New" pitchFamily="49" charset="0"/>
                <a:cs typeface="Courier New" pitchFamily="49" charset="0"/>
              </a:rPr>
              <a:t>Redistribution and use in source and binary forms, with or without modification, are permitted provided that the following conditions are met:</a:t>
            </a:r>
          </a:p>
          <a:p>
            <a:pPr marL="0" indent="0">
              <a:spcAft>
                <a:spcPts val="300"/>
              </a:spcAft>
              <a:buNone/>
            </a:pPr>
            <a:r>
              <a:rPr lang="en-US" sz="1100" dirty="0" smtClean="0">
                <a:latin typeface="Courier New" pitchFamily="49" charset="0"/>
                <a:cs typeface="Courier New" pitchFamily="49" charset="0"/>
              </a:rPr>
              <a:t>1. Redistributions of source code must retain the above copyright notice, this list of conditions and the following disclaimer.</a:t>
            </a:r>
          </a:p>
          <a:p>
            <a:pPr marL="0" indent="0">
              <a:spcAft>
                <a:spcPts val="300"/>
              </a:spcAft>
              <a:buNone/>
            </a:pPr>
            <a:r>
              <a:rPr lang="en-US" sz="1100" dirty="0" smtClean="0">
                <a:latin typeface="Courier New" pitchFamily="49" charset="0"/>
                <a:cs typeface="Courier New" pitchFamily="49" charset="0"/>
              </a:rPr>
              <a:t>2. Redistributions in binary form must reproduce the above copyright notice, this list of conditions and the following disclaimer in the documentation and/or other materials provided with the distribution.</a:t>
            </a:r>
          </a:p>
          <a:p>
            <a:pPr marL="0" indent="0">
              <a:spcAft>
                <a:spcPts val="300"/>
              </a:spcAft>
              <a:buNone/>
            </a:pPr>
            <a:r>
              <a:rPr lang="en-US" sz="1100" dirty="0" smtClean="0">
                <a:latin typeface="Courier New" pitchFamily="49" charset="0"/>
                <a:cs typeface="Courier New" pitchFamily="49" charset="0"/>
              </a:rPr>
              <a:t>3. The end-user documentation included with the redistribution, if any, </a:t>
            </a:r>
            <a:r>
              <a:rPr lang="en-US" sz="1100" b="1" u="sng" dirty="0" smtClean="0">
                <a:solidFill>
                  <a:schemeClr val="accent6">
                    <a:lumMod val="75000"/>
                  </a:schemeClr>
                </a:solidFill>
                <a:latin typeface="Courier New" pitchFamily="49" charset="0"/>
                <a:cs typeface="Courier New" pitchFamily="49" charset="0"/>
              </a:rPr>
              <a:t>must include the following acknowledgment</a:t>
            </a:r>
            <a:r>
              <a:rPr lang="en-US" sz="1100" dirty="0" smtClean="0">
                <a:latin typeface="Courier New" pitchFamily="49" charset="0"/>
                <a:cs typeface="Courier New" pitchFamily="49" charset="0"/>
              </a:rPr>
              <a:t>:</a:t>
            </a:r>
          </a:p>
          <a:p>
            <a:pPr marL="0" indent="0">
              <a:spcAft>
                <a:spcPts val="300"/>
              </a:spcAft>
              <a:buNone/>
            </a:pPr>
            <a:r>
              <a:rPr lang="en-US" sz="1100" b="0" dirty="0" smtClean="0">
                <a:solidFill>
                  <a:schemeClr val="accent6">
                    <a:lumMod val="75000"/>
                  </a:schemeClr>
                </a:solidFill>
                <a:latin typeface="Courier New" pitchFamily="49" charset="0"/>
                <a:cs typeface="Courier New" pitchFamily="49" charset="0"/>
              </a:rPr>
              <a:t>"This product includes software developed by the Apache Software Foundation (http://www.apache.org/)."</a:t>
            </a:r>
          </a:p>
          <a:p>
            <a:pPr marL="0" indent="0">
              <a:spcAft>
                <a:spcPts val="300"/>
              </a:spcAft>
              <a:buNone/>
            </a:pPr>
            <a:r>
              <a:rPr lang="en-US" sz="1100" dirty="0" smtClean="0">
                <a:latin typeface="Courier New" pitchFamily="49" charset="0"/>
                <a:cs typeface="Courier New" pitchFamily="49" charset="0"/>
              </a:rPr>
              <a:t>Alternately, this acknowledgment may appear in the software itself, if and wherever such third-party acknowledgments normally appear.</a:t>
            </a:r>
          </a:p>
          <a:p>
            <a:pPr marL="0" indent="0">
              <a:spcAft>
                <a:spcPts val="300"/>
              </a:spcAft>
              <a:buNone/>
            </a:pPr>
            <a:r>
              <a:rPr lang="en-US" sz="1100" dirty="0" smtClean="0">
                <a:latin typeface="Courier New" pitchFamily="49" charset="0"/>
                <a:cs typeface="Courier New" pitchFamily="49" charset="0"/>
              </a:rPr>
              <a:t>4. </a:t>
            </a:r>
            <a:r>
              <a:rPr lang="en-US" sz="1100" dirty="0" smtClean="0">
                <a:solidFill>
                  <a:schemeClr val="accent6">
                    <a:lumMod val="75000"/>
                  </a:schemeClr>
                </a:solidFill>
                <a:latin typeface="Courier New" pitchFamily="49" charset="0"/>
                <a:cs typeface="Courier New" pitchFamily="49" charset="0"/>
              </a:rPr>
              <a:t>The names "Apache" and "Apache Software Foundation" </a:t>
            </a:r>
            <a:r>
              <a:rPr lang="en-US" sz="1100" b="1" u="sng" dirty="0" smtClean="0">
                <a:solidFill>
                  <a:schemeClr val="accent6">
                    <a:lumMod val="75000"/>
                  </a:schemeClr>
                </a:solidFill>
                <a:latin typeface="Courier New" pitchFamily="49" charset="0"/>
                <a:cs typeface="Courier New" pitchFamily="49" charset="0"/>
              </a:rPr>
              <a:t>must not be used to endorse or promote products </a:t>
            </a:r>
            <a:r>
              <a:rPr lang="en-US" sz="1100" dirty="0" smtClean="0">
                <a:solidFill>
                  <a:schemeClr val="accent6">
                    <a:lumMod val="75000"/>
                  </a:schemeClr>
                </a:solidFill>
                <a:latin typeface="Courier New" pitchFamily="49" charset="0"/>
                <a:cs typeface="Courier New" pitchFamily="49" charset="0"/>
              </a:rPr>
              <a:t>derived from this software without prior written permission.</a:t>
            </a:r>
            <a:r>
              <a:rPr lang="en-US" sz="1100" dirty="0" smtClean="0">
                <a:latin typeface="Courier New" pitchFamily="49" charset="0"/>
                <a:cs typeface="Courier New" pitchFamily="49" charset="0"/>
              </a:rPr>
              <a:t> For written permission, please contact apache@apache.org.</a:t>
            </a:r>
          </a:p>
          <a:p>
            <a:pPr marL="0" indent="0">
              <a:spcAft>
                <a:spcPts val="300"/>
              </a:spcAft>
              <a:buNone/>
            </a:pPr>
            <a:r>
              <a:rPr lang="en-US" sz="1100" dirty="0" smtClean="0">
                <a:latin typeface="Courier New" pitchFamily="49" charset="0"/>
                <a:cs typeface="Courier New" pitchFamily="49" charset="0"/>
              </a:rPr>
              <a:t>5. </a:t>
            </a:r>
            <a:r>
              <a:rPr lang="en-US" sz="1100" b="1" u="sng" dirty="0" smtClean="0">
                <a:solidFill>
                  <a:schemeClr val="accent6">
                    <a:lumMod val="75000"/>
                  </a:schemeClr>
                </a:solidFill>
                <a:latin typeface="Courier New" pitchFamily="49" charset="0"/>
                <a:cs typeface="Courier New" pitchFamily="49" charset="0"/>
              </a:rPr>
              <a:t>Products derived from this software may not be called "Apache", nor may "Apache" appear in their name</a:t>
            </a:r>
            <a:r>
              <a:rPr lang="en-US" sz="1100" dirty="0" smtClean="0">
                <a:solidFill>
                  <a:schemeClr val="accent6">
                    <a:lumMod val="75000"/>
                  </a:schemeClr>
                </a:solidFill>
                <a:latin typeface="Courier New" pitchFamily="49" charset="0"/>
                <a:cs typeface="Courier New" pitchFamily="49" charset="0"/>
              </a:rPr>
              <a:t>, without prior written permission of the Apache Software Foundation.</a:t>
            </a:r>
          </a:p>
          <a:p>
            <a:pPr marL="0" indent="0">
              <a:spcAft>
                <a:spcPts val="300"/>
              </a:spcAft>
              <a:buNone/>
            </a:pPr>
            <a:r>
              <a:rPr lang="en-US" sz="1100" dirty="0" smtClean="0">
                <a:latin typeface="Courier New" pitchFamily="49" charset="0"/>
                <a:cs typeface="Courier New" pitchFamily="49" charset="0"/>
              </a:rPr>
              <a:t>THIS SOFTWARE IS PROVIDED "AS IS" AND ANY EXPRESSED OR IMPLIED WARRANTIES, INCLUDING, BUT NOT LIMITED TO, THE IMPLIED WARRANTIES OF MERCHANTABILITY AND FITNESS FOR A PARTICULAR PURPOSE ARE DISCLAIMED. IN NO EVENT SHALL THE APACHE SOFTWARE FOUNDATION OR ITS CONTRIBUTORS BE LIABLE FOR ANY DIRECT, INDIRECT, INCIDENTAL, SPECIAL, EXEMPLARY, OR CONSEQUENTIAL DAMAGES (INCLUDING, BUT NOT LIMITED TO, PROCUREMENT OF SUBSTITUTE GOODS OR SERVICES; LOSS OF USE, DATA, OR PROFITS; OR BUSINESS INTERRUPTION) HOWEVER CAUSED AND ON ANY THEORY OF LIABILITY, WHETHER IN CONTRACT, STRICT LIABILITY, OR TORT (INCLUDING NEGLIGENCE OR OTHERWISE) ARISING IN ANY WAY OUT OF THE USE OF THIS SOFTWARE, EVEN IF ADVISED OF THE POSSIBILITY OF SUCH DAMAGE.</a:t>
            </a:r>
          </a:p>
          <a:p>
            <a:pPr marL="0" indent="0">
              <a:spcAft>
                <a:spcPts val="300"/>
              </a:spcAft>
              <a:buNone/>
            </a:pPr>
            <a:r>
              <a:rPr lang="en-US" sz="1100" dirty="0" smtClean="0">
                <a:latin typeface="Courier New" pitchFamily="49" charset="0"/>
                <a:cs typeface="Courier New" pitchFamily="49" charset="0"/>
              </a:rPr>
              <a:t>This software consists of voluntary contributions made by many individuals on behalf of the Apache Software Foundation. For more information on the Apache Software Foundation, please see &lt;http://www.apache.org/&gt;.</a:t>
            </a:r>
          </a:p>
          <a:p>
            <a:pPr marL="0" indent="0">
              <a:spcAft>
                <a:spcPts val="300"/>
              </a:spcAft>
              <a:buNone/>
            </a:pPr>
            <a:r>
              <a:rPr lang="en-US" sz="1100" dirty="0" smtClean="0">
                <a:latin typeface="Courier New" pitchFamily="49" charset="0"/>
                <a:cs typeface="Courier New" pitchFamily="49" charset="0"/>
              </a:rPr>
              <a:t>Portions of this software are based upon public domain software originally written at the National Center for Supercomputing Applications, University of Illinois, Urbana-Champaign.</a:t>
            </a:r>
          </a:p>
          <a:p>
            <a:pPr marL="0" indent="0">
              <a:spcAft>
                <a:spcPts val="300"/>
              </a:spcAft>
              <a:buNone/>
            </a:pPr>
            <a:endParaRPr lang="en-US" sz="11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4294967295"/>
          </p:nvPr>
        </p:nvSpPr>
        <p:spPr>
          <a:xfrm>
            <a:off x="152400" y="76200"/>
            <a:ext cx="8839200" cy="3810000"/>
          </a:xfrm>
        </p:spPr>
        <p:style>
          <a:lnRef idx="1">
            <a:schemeClr val="dk1"/>
          </a:lnRef>
          <a:fillRef idx="2">
            <a:schemeClr val="dk1"/>
          </a:fillRef>
          <a:effectRef idx="1">
            <a:schemeClr val="dk1"/>
          </a:effectRef>
          <a:fontRef idx="minor">
            <a:schemeClr val="dk1"/>
          </a:fontRef>
        </p:style>
        <p:txBody>
          <a:bodyPr/>
          <a:lstStyle/>
          <a:p>
            <a:pPr marL="0" indent="0">
              <a:buNone/>
            </a:pPr>
            <a:r>
              <a:rPr lang="en-US" sz="1300" dirty="0" smtClean="0">
                <a:latin typeface="Courier New" pitchFamily="49" charset="0"/>
                <a:cs typeface="Courier New" pitchFamily="49" charset="0"/>
              </a:rPr>
              <a:t>========================================================================= </a:t>
            </a:r>
            <a:endParaRPr lang="ro-RO" sz="1300" dirty="0" smtClean="0">
              <a:latin typeface="Courier New" pitchFamily="49" charset="0"/>
              <a:cs typeface="Courier New" pitchFamily="49" charset="0"/>
            </a:endParaRPr>
          </a:p>
          <a:p>
            <a:pPr marL="0" indent="0">
              <a:buNone/>
            </a:pPr>
            <a:r>
              <a:rPr lang="en-US" sz="1300" dirty="0" smtClean="0">
                <a:latin typeface="Courier New" pitchFamily="49" charset="0"/>
                <a:cs typeface="Courier New" pitchFamily="49" charset="0"/>
              </a:rPr>
              <a:t>== Example NOTICE file for use with the Apache License, Version 2.0, == </a:t>
            </a:r>
            <a:endParaRPr lang="ro-RO" sz="1300" dirty="0" smtClean="0">
              <a:latin typeface="Courier New" pitchFamily="49" charset="0"/>
              <a:cs typeface="Courier New" pitchFamily="49" charset="0"/>
            </a:endParaRPr>
          </a:p>
          <a:p>
            <a:pPr marL="0" indent="0">
              <a:spcAft>
                <a:spcPts val="600"/>
              </a:spcAft>
              <a:buNone/>
            </a:pPr>
            <a:r>
              <a:rPr lang="en-US" sz="1300" dirty="0" smtClean="0">
                <a:latin typeface="Courier New" pitchFamily="49" charset="0"/>
                <a:cs typeface="Courier New" pitchFamily="49" charset="0"/>
              </a:rPr>
              <a:t>== in this case for the Apache httpd-2.5.0 distribution.</a:t>
            </a:r>
            <a:r>
              <a:rPr lang="ro-RO" sz="1300" dirty="0" smtClean="0">
                <a:latin typeface="Courier New" pitchFamily="49" charset="0"/>
                <a:cs typeface="Courier New" pitchFamily="49" charset="0"/>
              </a:rPr>
              <a:t>            </a:t>
            </a:r>
            <a:r>
              <a:rPr lang="en-US" sz="1300" dirty="0" smtClean="0">
                <a:latin typeface="Courier New" pitchFamily="49" charset="0"/>
                <a:cs typeface="Courier New" pitchFamily="49" charset="0"/>
              </a:rPr>
              <a:t> == ========================================================================= </a:t>
            </a:r>
            <a:endParaRPr lang="ro-RO" sz="1300" dirty="0" smtClean="0">
              <a:latin typeface="Courier New" pitchFamily="49" charset="0"/>
              <a:cs typeface="Courier New" pitchFamily="49" charset="0"/>
            </a:endParaRPr>
          </a:p>
          <a:p>
            <a:pPr marL="0" indent="0">
              <a:spcAft>
                <a:spcPts val="0"/>
              </a:spcAft>
              <a:buNone/>
            </a:pPr>
            <a:r>
              <a:rPr lang="en-US" sz="1300" dirty="0" smtClean="0">
                <a:latin typeface="Courier New" pitchFamily="49" charset="0"/>
                <a:cs typeface="Courier New" pitchFamily="49" charset="0"/>
              </a:rPr>
              <a:t>Apache HTTP Server</a:t>
            </a:r>
            <a:endParaRPr lang="ro-RO" sz="1300" dirty="0" smtClean="0">
              <a:latin typeface="Courier New" pitchFamily="49" charset="0"/>
              <a:cs typeface="Courier New" pitchFamily="49" charset="0"/>
            </a:endParaRPr>
          </a:p>
          <a:p>
            <a:pPr marL="0" indent="0">
              <a:spcAft>
                <a:spcPts val="600"/>
              </a:spcAft>
              <a:buNone/>
            </a:pPr>
            <a:r>
              <a:rPr lang="en-US" sz="1300" dirty="0" smtClean="0">
                <a:latin typeface="Courier New" pitchFamily="49" charset="0"/>
                <a:cs typeface="Courier New" pitchFamily="49" charset="0"/>
              </a:rPr>
              <a:t>Copyright 2016 The Apache Software Foundation. </a:t>
            </a:r>
            <a:endParaRPr lang="ro-RO" sz="1300" dirty="0" smtClean="0">
              <a:latin typeface="Courier New" pitchFamily="49" charset="0"/>
              <a:cs typeface="Courier New" pitchFamily="49" charset="0"/>
            </a:endParaRPr>
          </a:p>
          <a:p>
            <a:pPr marL="0" indent="0">
              <a:spcAft>
                <a:spcPts val="1200"/>
              </a:spcAft>
              <a:buNone/>
            </a:pPr>
            <a:r>
              <a:rPr lang="en-US" sz="1300" dirty="0" smtClean="0">
                <a:latin typeface="Courier New" pitchFamily="49" charset="0"/>
                <a:cs typeface="Courier New" pitchFamily="49" charset="0"/>
              </a:rPr>
              <a:t>This product includes software developed at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The Apache Software Foundation (http://www.apache.org/). </a:t>
            </a:r>
            <a:endParaRPr lang="ro-RO" sz="1300" dirty="0" smtClean="0">
              <a:latin typeface="Courier New" pitchFamily="49" charset="0"/>
              <a:cs typeface="Courier New" pitchFamily="49" charset="0"/>
            </a:endParaRPr>
          </a:p>
          <a:p>
            <a:pPr marL="0" indent="0">
              <a:spcAft>
                <a:spcPts val="600"/>
              </a:spcAft>
              <a:buNone/>
            </a:pPr>
            <a:r>
              <a:rPr lang="en-US" sz="1300" dirty="0" smtClean="0">
                <a:latin typeface="Courier New" pitchFamily="49" charset="0"/>
                <a:cs typeface="Courier New" pitchFamily="49" charset="0"/>
              </a:rPr>
              <a:t>Portions of this software were developed at the National Center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for Supercomputing Applications (NCSA) at the University of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Illinois at Urbana-Champaign. </a:t>
            </a:r>
            <a:endParaRPr lang="ro-RO" sz="1300" dirty="0" smtClean="0">
              <a:latin typeface="Courier New" pitchFamily="49" charset="0"/>
              <a:cs typeface="Courier New" pitchFamily="49" charset="0"/>
            </a:endParaRPr>
          </a:p>
          <a:p>
            <a:pPr marL="0" indent="0">
              <a:buNone/>
            </a:pPr>
            <a:r>
              <a:rPr lang="en-US" sz="1300" dirty="0" smtClean="0">
                <a:latin typeface="Courier New" pitchFamily="49" charset="0"/>
                <a:cs typeface="Courier New" pitchFamily="49" charset="0"/>
              </a:rPr>
              <a:t>This software contains code derived from the RSA Data Security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Inc. MD5 Message-Digest Algorithm, including various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modifications by Spyglass Inc., Carnegie Mellon University, and </a:t>
            </a:r>
            <a:r>
              <a:rPr lang="ro-RO" sz="1300" dirty="0" smtClean="0">
                <a:latin typeface="Courier New" pitchFamily="49" charset="0"/>
                <a:cs typeface="Courier New" pitchFamily="49" charset="0"/>
              </a:rPr>
              <a:t/>
            </a:r>
            <a:br>
              <a:rPr lang="ro-RO" sz="1300" dirty="0" smtClean="0">
                <a:latin typeface="Courier New" pitchFamily="49" charset="0"/>
                <a:cs typeface="Courier New" pitchFamily="49" charset="0"/>
              </a:rPr>
            </a:br>
            <a:r>
              <a:rPr lang="en-US" sz="1300" dirty="0" smtClean="0">
                <a:latin typeface="Courier New" pitchFamily="49" charset="0"/>
                <a:cs typeface="Courier New" pitchFamily="49" charset="0"/>
              </a:rPr>
              <a:t>Bell Communications Research, Inc (</a:t>
            </a:r>
            <a:r>
              <a:rPr lang="en-US" sz="1300" dirty="0" err="1" smtClean="0">
                <a:latin typeface="Courier New" pitchFamily="49" charset="0"/>
                <a:cs typeface="Courier New" pitchFamily="49" charset="0"/>
              </a:rPr>
              <a:t>Bellcore</a:t>
            </a:r>
            <a:r>
              <a:rPr lang="en-US" sz="1300" dirty="0" smtClean="0">
                <a:latin typeface="Courier New" pitchFamily="49" charset="0"/>
                <a:cs typeface="Courier New" pitchFamily="49" charset="0"/>
              </a:rPr>
              <a:t>).</a:t>
            </a:r>
            <a:endParaRPr lang="en-US" sz="1300" dirty="0">
              <a:latin typeface="Courier New" pitchFamily="49" charset="0"/>
              <a:cs typeface="Courier New" pitchFamily="49" charset="0"/>
            </a:endParaRPr>
          </a:p>
        </p:txBody>
      </p:sp>
      <p:sp>
        <p:nvSpPr>
          <p:cNvPr id="10" name="Content Placeholder 3"/>
          <p:cNvSpPr txBox="1">
            <a:spLocks/>
          </p:cNvSpPr>
          <p:nvPr/>
        </p:nvSpPr>
        <p:spPr bwMode="auto">
          <a:xfrm>
            <a:off x="152400" y="4038600"/>
            <a:ext cx="8839200" cy="266700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20000"/>
              </a:spcBef>
              <a:spcAft>
                <a:spcPts val="600"/>
              </a:spcAft>
              <a:buClr>
                <a:schemeClr val="accent1"/>
              </a:buClr>
              <a:buSzPct val="85000"/>
              <a:buFont typeface="Wingdings 2" pitchFamily="18" charset="2"/>
              <a:buNone/>
              <a:tabLst/>
              <a:defRPr/>
            </a:pP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Copyright [</a:t>
            </a:r>
            <a:r>
              <a:rPr kumimoji="0" lang="en-US" sz="1300" b="0" i="0" u="none" strike="noStrike" kern="1200" cap="none" spc="0" normalizeH="0" baseline="0" noProof="0" dirty="0" err="1" smtClean="0">
                <a:ln>
                  <a:noFill/>
                </a:ln>
                <a:solidFill>
                  <a:schemeClr val="tx1"/>
                </a:solidFill>
                <a:effectLst/>
                <a:uLnTx/>
                <a:uFillTx/>
                <a:latin typeface="Courier New" pitchFamily="49" charset="0"/>
                <a:ea typeface="+mn-ea"/>
                <a:cs typeface="Courier New" pitchFamily="49" charset="0"/>
              </a:rPr>
              <a:t>yyyy</a:t>
            </a: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[name of copyright owner] </a:t>
            </a:r>
            <a:endPar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marL="0" marR="0" lvl="0" indent="0" algn="l" defTabSz="914400" rtl="0" eaLnBrk="1" fontAlgn="base" latinLnBrk="0" hangingPunct="1">
              <a:lnSpc>
                <a:spcPct val="100000"/>
              </a:lnSpc>
              <a:spcBef>
                <a:spcPct val="20000"/>
              </a:spcBef>
              <a:spcAft>
                <a:spcPct val="0"/>
              </a:spcAft>
              <a:buClr>
                <a:schemeClr val="accent1"/>
              </a:buClr>
              <a:buSzPct val="85000"/>
              <a:buFont typeface="Wingdings 2" pitchFamily="18" charset="2"/>
              <a:buNone/>
              <a:tabLst/>
              <a:defRPr/>
            </a:pP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Licensed under the Apache License, Version 2.0 (the "License"); </a:t>
            </a:r>
            <a:endPar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marL="0" marR="0" lvl="0" indent="0" algn="l" defTabSz="914400" rtl="0" eaLnBrk="1" fontAlgn="base" latinLnBrk="0" hangingPunct="1">
              <a:lnSpc>
                <a:spcPct val="100000"/>
              </a:lnSpc>
              <a:spcBef>
                <a:spcPct val="20000"/>
              </a:spcBef>
              <a:spcAft>
                <a:spcPct val="0"/>
              </a:spcAft>
              <a:buClr>
                <a:schemeClr val="accent1"/>
              </a:buClr>
              <a:buSzPct val="85000"/>
              <a:buFont typeface="Wingdings 2" pitchFamily="18" charset="2"/>
              <a:buNone/>
              <a:tabLst/>
              <a:defRPr/>
            </a:pP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you may not use this file except in compliance with the License. </a:t>
            </a:r>
            <a:endPar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marL="0" marR="0" lvl="0" indent="0" algn="l" defTabSz="914400" rtl="0" eaLnBrk="1" fontAlgn="base" latinLnBrk="0" hangingPunct="1">
              <a:lnSpc>
                <a:spcPct val="100000"/>
              </a:lnSpc>
              <a:spcBef>
                <a:spcPct val="20000"/>
              </a:spcBef>
              <a:spcAft>
                <a:spcPts val="600"/>
              </a:spcAft>
              <a:buClr>
                <a:schemeClr val="accent1"/>
              </a:buClr>
              <a:buSzPct val="85000"/>
              <a:buFont typeface="Wingdings 2" pitchFamily="18" charset="2"/>
              <a:buNone/>
              <a:tabLst/>
              <a:defRPr/>
            </a:pP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You may obtain a copy of the License at </a:t>
            </a:r>
            <a:endPar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marL="0" marR="0" lvl="0" indent="0" algn="l" defTabSz="914400" rtl="0" eaLnBrk="1" fontAlgn="base" latinLnBrk="0" hangingPunct="1">
              <a:lnSpc>
                <a:spcPct val="100000"/>
              </a:lnSpc>
              <a:spcBef>
                <a:spcPct val="20000"/>
              </a:spcBef>
              <a:spcAft>
                <a:spcPts val="600"/>
              </a:spcAft>
              <a:buClr>
                <a:schemeClr val="accent1"/>
              </a:buClr>
              <a:buSzPct val="85000"/>
              <a:buFont typeface="Wingdings 2" pitchFamily="18" charset="2"/>
              <a:buNone/>
              <a:tabLst/>
              <a:defRPr/>
            </a:pPr>
            <a: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a:t>
            </a: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http://www.apache.org/licenses/LICENSE-2.0 </a:t>
            </a:r>
            <a:endPar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endParaRPr>
          </a:p>
          <a:p>
            <a:pPr marL="0" marR="0" lvl="0" indent="0" algn="l" defTabSz="914400" rtl="0" eaLnBrk="1" fontAlgn="base" latinLnBrk="0" hangingPunct="1">
              <a:lnSpc>
                <a:spcPct val="100000"/>
              </a:lnSpc>
              <a:spcBef>
                <a:spcPct val="20000"/>
              </a:spcBef>
              <a:spcAft>
                <a:spcPct val="0"/>
              </a:spcAft>
              <a:buClr>
                <a:schemeClr val="accent1"/>
              </a:buClr>
              <a:buSzPct val="85000"/>
              <a:buFont typeface="Wingdings 2" pitchFamily="18" charset="2"/>
              <a:buNone/>
              <a:tabLst/>
              <a:defRPr/>
            </a:pP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Unless required by applicable law or agreed to in writing, software </a:t>
            </a:r>
            <a: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a:r>
            <a:b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b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distributed under the License is distributed on an "AS IS" BASIS, </a:t>
            </a:r>
            <a: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a:r>
            <a:b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b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WITHOUT WARRANTIES OR CONDITIONS OF ANY KIND, either express or implied. </a:t>
            </a:r>
            <a: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a:r>
            <a:b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b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See the License for the specific language governing permissions and </a:t>
            </a:r>
            <a: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
            </a:r>
            <a:br>
              <a:rPr kumimoji="0" lang="ro-RO"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br>
            <a:r>
              <a:rPr kumimoji="0" lang="en-US" sz="1300" b="0" i="0" u="none" strike="noStrike" kern="1200" cap="none" spc="0" normalizeH="0" baseline="0" noProof="0" dirty="0" smtClean="0">
                <a:ln>
                  <a:noFill/>
                </a:ln>
                <a:solidFill>
                  <a:schemeClr val="tx1"/>
                </a:solidFill>
                <a:effectLst/>
                <a:uLnTx/>
                <a:uFillTx/>
                <a:latin typeface="Courier New" pitchFamily="49" charset="0"/>
                <a:ea typeface="+mn-ea"/>
                <a:cs typeface="Courier New" pitchFamily="49" charset="0"/>
              </a:rPr>
              <a:t>limitations under the License.</a:t>
            </a:r>
            <a:endParaRPr kumimoji="0" lang="en-US" sz="1300" b="0" i="0" u="none" strike="noStrike" kern="1200" cap="none" spc="0" normalizeH="0" baseline="0" noProof="0" dirty="0">
              <a:ln>
                <a:noFill/>
              </a:ln>
              <a:solidFill>
                <a:schemeClr val="tx1"/>
              </a:solidFill>
              <a:effectLst/>
              <a:uLnTx/>
              <a:uFillTx/>
              <a:latin typeface="Courier New" pitchFamily="49" charset="0"/>
              <a:ea typeface="+mn-ea"/>
              <a:cs typeface="Courier New" pitchFamily="49"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304800"/>
            <a:ext cx="2670175" cy="838200"/>
          </a:xfrm>
          <a:solidFill>
            <a:schemeClr val="accent1"/>
          </a:solidFill>
        </p:spPr>
        <p:txBody>
          <a:bodyPr anchor="ctr"/>
          <a:lstStyle/>
          <a:p>
            <a:pPr algn="l"/>
            <a:r>
              <a:rPr lang="ro-RO" sz="2400" b="0" u="sng" dirty="0" smtClean="0">
                <a:solidFill>
                  <a:schemeClr val="tx1"/>
                </a:solidFill>
                <a:effectLst>
                  <a:outerShdw blurRad="38100" dist="38100" dir="2700000" algn="tl">
                    <a:srgbClr val="000000">
                      <a:alpha val="43137"/>
                    </a:srgbClr>
                  </a:outerShdw>
                </a:effectLst>
              </a:rPr>
              <a:t>Permission Notice</a:t>
            </a:r>
            <a:endParaRPr lang="en-US" sz="2400" b="0" u="sng" dirty="0">
              <a:solidFill>
                <a:schemeClr val="tx1"/>
              </a:solidFill>
              <a:effectLst>
                <a:outerShdw blurRad="38100" dist="38100" dir="2700000" algn="tl">
                  <a:srgbClr val="000000">
                    <a:alpha val="43137"/>
                  </a:srgbClr>
                </a:outerShdw>
              </a:effectLst>
            </a:endParaRPr>
          </a:p>
        </p:txBody>
      </p:sp>
      <p:sp>
        <p:nvSpPr>
          <p:cNvPr id="4" name="Content Placeholder 3"/>
          <p:cNvSpPr>
            <a:spLocks noGrp="1"/>
          </p:cNvSpPr>
          <p:nvPr>
            <p:ph sz="quarter" idx="4294967295"/>
          </p:nvPr>
        </p:nvSpPr>
        <p:spPr>
          <a:xfrm>
            <a:off x="152400" y="1524000"/>
            <a:ext cx="8839200" cy="4876800"/>
          </a:xfrm>
        </p:spPr>
        <p:style>
          <a:lnRef idx="2">
            <a:schemeClr val="accent3"/>
          </a:lnRef>
          <a:fillRef idx="1">
            <a:schemeClr val="lt1"/>
          </a:fillRef>
          <a:effectRef idx="0">
            <a:schemeClr val="accent3"/>
          </a:effectRef>
          <a:fontRef idx="minor">
            <a:schemeClr val="dk1"/>
          </a:fontRef>
        </p:style>
        <p:txBody>
          <a:bodyPr/>
          <a:lstStyle/>
          <a:p>
            <a:pPr>
              <a:buNone/>
            </a:pPr>
            <a:r>
              <a:rPr lang="en-US" sz="1400" dirty="0" smtClean="0">
                <a:latin typeface="Courier New" pitchFamily="49" charset="0"/>
                <a:cs typeface="Courier New" pitchFamily="49" charset="0"/>
              </a:rPr>
              <a:t># Derived from code bearing the following notice:</a:t>
            </a:r>
            <a:endParaRPr lang="ro-RO" sz="1400" dirty="0" smtClean="0">
              <a:latin typeface="Courier New" pitchFamily="49" charset="0"/>
              <a:cs typeface="Courier New" pitchFamily="49" charset="0"/>
            </a:endParaRPr>
          </a:p>
          <a:p>
            <a:pPr>
              <a:buNone/>
            </a:pPr>
            <a:r>
              <a:rPr lang="en-US" sz="1400" dirty="0" smtClean="0">
                <a:latin typeface="Courier New" pitchFamily="49" charset="0"/>
                <a:cs typeface="Courier New" pitchFamily="49" charset="0"/>
              </a:rPr>
              <a:t>#</a:t>
            </a:r>
            <a:endParaRPr lang="ro-RO" sz="1400" dirty="0" smtClean="0">
              <a:latin typeface="Courier New" pitchFamily="49" charset="0"/>
              <a:cs typeface="Courier New" pitchFamily="49" charset="0"/>
            </a:endParaRPr>
          </a:p>
          <a:p>
            <a:pPr>
              <a:buNone/>
            </a:pPr>
            <a:r>
              <a:rPr lang="en-US" sz="1400" b="1" dirty="0" smtClean="0">
                <a:solidFill>
                  <a:schemeClr val="accent3">
                    <a:lumMod val="75000"/>
                  </a:schemeClr>
                </a:solidFill>
                <a:latin typeface="Courier New" pitchFamily="49" charset="0"/>
                <a:cs typeface="Courier New" pitchFamily="49" charset="0"/>
              </a:rPr>
              <a:t>#  The author of this software is Steven Fortune.  Copyright (c) 1994 by AT&amp;T</a:t>
            </a:r>
            <a:endParaRPr lang="ro-RO" sz="1400" b="1" dirty="0" smtClean="0">
              <a:solidFill>
                <a:schemeClr val="accent3">
                  <a:lumMod val="75000"/>
                </a:schemeClr>
              </a:solidFill>
              <a:latin typeface="Courier New" pitchFamily="49" charset="0"/>
              <a:cs typeface="Courier New" pitchFamily="49" charset="0"/>
            </a:endParaRPr>
          </a:p>
          <a:p>
            <a:pPr>
              <a:spcAft>
                <a:spcPts val="600"/>
              </a:spcAft>
              <a:buNone/>
            </a:pPr>
            <a:r>
              <a:rPr lang="en-US" sz="1400" b="1" dirty="0" smtClean="0">
                <a:solidFill>
                  <a:schemeClr val="accent3">
                    <a:lumMod val="75000"/>
                  </a:schemeClr>
                </a:solidFill>
                <a:latin typeface="Courier New" pitchFamily="49" charset="0"/>
                <a:cs typeface="Courier New" pitchFamily="49" charset="0"/>
              </a:rPr>
              <a:t>#  Bell Laboratories.</a:t>
            </a:r>
            <a:r>
              <a:rPr lang="ro-RO" sz="1400" b="1" dirty="0" smtClean="0">
                <a:solidFill>
                  <a:schemeClr val="accent3">
                    <a:lumMod val="75000"/>
                  </a:schemeClr>
                </a:solidFill>
                <a:latin typeface="Courier New" pitchFamily="49" charset="0"/>
                <a:cs typeface="Courier New" pitchFamily="49" charset="0"/>
              </a:rPr>
              <a:t>	</a:t>
            </a:r>
            <a:r>
              <a:rPr lang="ro-RO" sz="1400" dirty="0" smtClean="0">
                <a:latin typeface="Courier New" pitchFamily="49" charset="0"/>
                <a:cs typeface="Courier New" pitchFamily="49" charset="0"/>
              </a:rPr>
              <a:t>			     </a:t>
            </a:r>
            <a:r>
              <a:rPr lang="ro-RO" sz="1400" b="1" dirty="0" smtClean="0">
                <a:solidFill>
                  <a:srgbClr val="C00000"/>
                </a:solidFill>
                <a:latin typeface="Courier New" pitchFamily="49" charset="0"/>
                <a:cs typeface="Courier New" pitchFamily="49" charset="0"/>
              </a:rPr>
              <a:t>Autor &amp; copyright notice</a:t>
            </a:r>
          </a:p>
          <a:p>
            <a:pPr>
              <a:buNone/>
            </a:pPr>
            <a:r>
              <a:rPr lang="en-US" sz="1400" b="1" dirty="0" smtClean="0">
                <a:solidFill>
                  <a:schemeClr val="accent6">
                    <a:lumMod val="75000"/>
                  </a:schemeClr>
                </a:solidFill>
                <a:latin typeface="Courier New" pitchFamily="49" charset="0"/>
                <a:cs typeface="Courier New" pitchFamily="49" charset="0"/>
              </a:rPr>
              <a:t>#  </a:t>
            </a:r>
            <a:r>
              <a:rPr lang="en-US" sz="1400" b="1"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Permission to</a:t>
            </a:r>
            <a:r>
              <a:rPr lang="en-US" sz="1400" b="1" dirty="0" smtClean="0">
                <a:solidFill>
                  <a:schemeClr val="accent6">
                    <a:lumMod val="75000"/>
                  </a:schemeClr>
                </a:solidFill>
                <a:latin typeface="Courier New" pitchFamily="49" charset="0"/>
                <a:cs typeface="Courier New" pitchFamily="49" charset="0"/>
              </a:rPr>
              <a:t> </a:t>
            </a:r>
            <a:r>
              <a:rPr lang="en-US" sz="1400" b="1" u="sng" dirty="0" smtClean="0">
                <a:solidFill>
                  <a:schemeClr val="accent6">
                    <a:lumMod val="75000"/>
                  </a:schemeClr>
                </a:solidFill>
                <a:latin typeface="Courier New" pitchFamily="49" charset="0"/>
                <a:cs typeface="Courier New" pitchFamily="49" charset="0"/>
              </a:rPr>
              <a:t>use, copy, modify, and distribute </a:t>
            </a:r>
            <a:r>
              <a:rPr lang="en-US" sz="1400" b="1" dirty="0" smtClean="0">
                <a:solidFill>
                  <a:schemeClr val="accent6">
                    <a:lumMod val="75000"/>
                  </a:schemeClr>
                </a:solidFill>
                <a:latin typeface="Courier New" pitchFamily="49" charset="0"/>
                <a:cs typeface="Courier New" pitchFamily="49" charset="0"/>
              </a:rPr>
              <a:t>this software for any</a:t>
            </a:r>
            <a:endParaRPr lang="ro-RO" sz="1400" b="1" dirty="0" smtClean="0">
              <a:solidFill>
                <a:schemeClr val="accent6">
                  <a:lumMod val="75000"/>
                </a:schemeClr>
              </a:solidFill>
              <a:latin typeface="Courier New" pitchFamily="49" charset="0"/>
              <a:cs typeface="Courier New" pitchFamily="49" charset="0"/>
            </a:endParaRPr>
          </a:p>
          <a:p>
            <a:pPr>
              <a:buNone/>
            </a:pPr>
            <a:r>
              <a:rPr lang="en-US" sz="1400" b="1" dirty="0" smtClean="0">
                <a:solidFill>
                  <a:schemeClr val="accent6">
                    <a:lumMod val="75000"/>
                  </a:schemeClr>
                </a:solidFill>
                <a:latin typeface="Courier New" pitchFamily="49" charset="0"/>
                <a:cs typeface="Courier New" pitchFamily="49" charset="0"/>
              </a:rPr>
              <a:t>#  purpose </a:t>
            </a:r>
            <a:r>
              <a:rPr lang="en-US" sz="1400" b="1" u="sng" dirty="0" smtClean="0">
                <a:solidFill>
                  <a:schemeClr val="accent6">
                    <a:lumMod val="75000"/>
                  </a:schemeClr>
                </a:solidFill>
                <a:latin typeface="Courier New" pitchFamily="49" charset="0"/>
                <a:cs typeface="Courier New" pitchFamily="49" charset="0"/>
              </a:rPr>
              <a:t>without fee </a:t>
            </a:r>
            <a:r>
              <a:rPr lang="en-US" sz="1400" b="1" dirty="0" smtClean="0">
                <a:solidFill>
                  <a:schemeClr val="accent6">
                    <a:lumMod val="75000"/>
                  </a:schemeClr>
                </a:solidFill>
                <a:latin typeface="Courier New" pitchFamily="49" charset="0"/>
                <a:cs typeface="Courier New" pitchFamily="49" charset="0"/>
              </a:rPr>
              <a:t>is hereby granted, </a:t>
            </a:r>
            <a:r>
              <a:rPr lang="en-US" sz="1400" b="1"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provided that </a:t>
            </a:r>
            <a:r>
              <a:rPr lang="en-US" sz="1400" b="1" u="sng" dirty="0" smtClean="0">
                <a:solidFill>
                  <a:schemeClr val="accent6">
                    <a:lumMod val="75000"/>
                  </a:schemeClr>
                </a:solidFill>
                <a:latin typeface="Courier New" pitchFamily="49" charset="0"/>
                <a:cs typeface="Courier New" pitchFamily="49" charset="0"/>
              </a:rPr>
              <a:t>this entire notice</a:t>
            </a:r>
            <a:endParaRPr lang="ro-RO" sz="1400" b="1" u="sng" dirty="0" smtClean="0">
              <a:solidFill>
                <a:schemeClr val="accent6">
                  <a:lumMod val="75000"/>
                </a:schemeClr>
              </a:solidFill>
              <a:latin typeface="Courier New" pitchFamily="49" charset="0"/>
              <a:cs typeface="Courier New" pitchFamily="49" charset="0"/>
            </a:endParaRPr>
          </a:p>
          <a:p>
            <a:pPr>
              <a:buNone/>
            </a:pPr>
            <a:r>
              <a:rPr lang="en-US" sz="1400" b="1" dirty="0" smtClean="0">
                <a:solidFill>
                  <a:schemeClr val="accent6">
                    <a:lumMod val="75000"/>
                  </a:schemeClr>
                </a:solidFill>
                <a:latin typeface="Courier New" pitchFamily="49" charset="0"/>
                <a:cs typeface="Courier New" pitchFamily="49" charset="0"/>
              </a:rPr>
              <a:t>#  </a:t>
            </a:r>
            <a:r>
              <a:rPr lang="en-US" sz="1400" b="1" u="sng" dirty="0" smtClean="0">
                <a:solidFill>
                  <a:schemeClr val="accent6">
                    <a:lumMod val="75000"/>
                  </a:schemeClr>
                </a:solidFill>
                <a:latin typeface="Courier New" pitchFamily="49" charset="0"/>
                <a:cs typeface="Courier New" pitchFamily="49" charset="0"/>
              </a:rPr>
              <a:t>is included </a:t>
            </a:r>
            <a:r>
              <a:rPr lang="en-US" sz="1400" b="1"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in</a:t>
            </a:r>
            <a:r>
              <a:rPr lang="en-US" sz="1400" b="1" dirty="0" smtClean="0">
                <a:solidFill>
                  <a:schemeClr val="accent6">
                    <a:lumMod val="75000"/>
                  </a:schemeClr>
                </a:solidFill>
                <a:latin typeface="Courier New" pitchFamily="49" charset="0"/>
                <a:cs typeface="Courier New" pitchFamily="49" charset="0"/>
              </a:rPr>
              <a:t> </a:t>
            </a:r>
            <a:r>
              <a:rPr lang="en-US" sz="1400" b="1" u="sng" dirty="0" smtClean="0">
                <a:solidFill>
                  <a:schemeClr val="accent6">
                    <a:lumMod val="75000"/>
                  </a:schemeClr>
                </a:solidFill>
                <a:latin typeface="Courier New" pitchFamily="49" charset="0"/>
                <a:cs typeface="Courier New" pitchFamily="49" charset="0"/>
              </a:rPr>
              <a:t>all copies of any software </a:t>
            </a:r>
            <a:r>
              <a:rPr lang="en-US" sz="1400" b="1" dirty="0" smtClean="0">
                <a:solidFill>
                  <a:schemeClr val="accent6">
                    <a:lumMod val="75000"/>
                  </a:schemeClr>
                </a:solidFill>
                <a:latin typeface="Courier New" pitchFamily="49" charset="0"/>
                <a:cs typeface="Courier New" pitchFamily="49" charset="0"/>
              </a:rPr>
              <a:t>which is or includes a copy</a:t>
            </a:r>
            <a:endParaRPr lang="ro-RO" sz="1400" b="1" dirty="0" smtClean="0">
              <a:solidFill>
                <a:schemeClr val="accent6">
                  <a:lumMod val="75000"/>
                </a:schemeClr>
              </a:solidFill>
              <a:latin typeface="Courier New" pitchFamily="49" charset="0"/>
              <a:cs typeface="Courier New" pitchFamily="49" charset="0"/>
            </a:endParaRPr>
          </a:p>
          <a:p>
            <a:pPr>
              <a:buNone/>
            </a:pPr>
            <a:r>
              <a:rPr lang="en-US" sz="1400" b="1" dirty="0" smtClean="0">
                <a:solidFill>
                  <a:schemeClr val="accent6">
                    <a:lumMod val="75000"/>
                  </a:schemeClr>
                </a:solidFill>
                <a:latin typeface="Courier New" pitchFamily="49" charset="0"/>
                <a:cs typeface="Courier New" pitchFamily="49" charset="0"/>
              </a:rPr>
              <a:t>#  or modification of this software </a:t>
            </a:r>
            <a:r>
              <a:rPr lang="en-US" sz="1400" b="1" u="sng" dirty="0" smtClean="0">
                <a:solidFill>
                  <a:schemeClr val="accent6">
                    <a:lumMod val="75000"/>
                  </a:schemeClr>
                </a:solidFill>
                <a:latin typeface="Courier New" pitchFamily="49" charset="0"/>
                <a:cs typeface="Courier New" pitchFamily="49" charset="0"/>
              </a:rPr>
              <a:t>and in all copies of the supporting</a:t>
            </a:r>
            <a:endParaRPr lang="ro-RO" sz="1400" b="1" u="sng" dirty="0" smtClean="0">
              <a:solidFill>
                <a:schemeClr val="accent6">
                  <a:lumMod val="75000"/>
                </a:schemeClr>
              </a:solidFill>
              <a:latin typeface="Courier New" pitchFamily="49" charset="0"/>
              <a:cs typeface="Courier New" pitchFamily="49" charset="0"/>
            </a:endParaRPr>
          </a:p>
          <a:p>
            <a:pPr>
              <a:spcAft>
                <a:spcPts val="600"/>
              </a:spcAft>
              <a:buNone/>
            </a:pPr>
            <a:r>
              <a:rPr lang="en-US" sz="1400" b="1" dirty="0" smtClean="0">
                <a:solidFill>
                  <a:schemeClr val="accent6">
                    <a:lumMod val="75000"/>
                  </a:schemeClr>
                </a:solidFill>
                <a:latin typeface="Courier New" pitchFamily="49" charset="0"/>
                <a:cs typeface="Courier New" pitchFamily="49" charset="0"/>
              </a:rPr>
              <a:t>#  </a:t>
            </a:r>
            <a:r>
              <a:rPr lang="en-US" sz="1400" b="1" u="sng" dirty="0" smtClean="0">
                <a:solidFill>
                  <a:schemeClr val="accent6">
                    <a:lumMod val="75000"/>
                  </a:schemeClr>
                </a:solidFill>
                <a:latin typeface="Courier New" pitchFamily="49" charset="0"/>
                <a:cs typeface="Courier New" pitchFamily="49" charset="0"/>
              </a:rPr>
              <a:t>documentation </a:t>
            </a:r>
            <a:r>
              <a:rPr lang="en-US" sz="1400" b="1" dirty="0" smtClean="0">
                <a:solidFill>
                  <a:schemeClr val="accent6">
                    <a:lumMod val="75000"/>
                  </a:schemeClr>
                </a:solidFill>
                <a:latin typeface="Courier New" pitchFamily="49" charset="0"/>
                <a:cs typeface="Courier New" pitchFamily="49" charset="0"/>
              </a:rPr>
              <a:t>for such software</a:t>
            </a:r>
            <a:r>
              <a:rPr lang="en-US" sz="1400"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a:t>
            </a:r>
            <a:r>
              <a:rPr lang="ro-RO" sz="1400" dirty="0" smtClean="0">
                <a:solidFill>
                  <a:schemeClr val="accent6">
                    <a:lumMod val="75000"/>
                  </a:schemeClr>
                </a:solidFill>
                <a:effectLst>
                  <a:outerShdw blurRad="38100" dist="38100" dir="2700000" algn="tl">
                    <a:srgbClr val="000000">
                      <a:alpha val="43137"/>
                    </a:srgbClr>
                  </a:outerShdw>
                </a:effectLst>
                <a:latin typeface="Courier New" pitchFamily="49" charset="0"/>
                <a:cs typeface="Courier New" pitchFamily="49" charset="0"/>
              </a:rPr>
              <a:t> 			</a:t>
            </a:r>
            <a:r>
              <a:rPr lang="ro-RO" sz="1400" b="1" dirty="0" smtClean="0">
                <a:solidFill>
                  <a:srgbClr val="C00000"/>
                </a:solidFill>
                <a:latin typeface="Courier New" pitchFamily="49" charset="0"/>
                <a:cs typeface="Courier New" pitchFamily="49" charset="0"/>
              </a:rPr>
              <a:t>Libertăți &amp; obligații</a:t>
            </a:r>
          </a:p>
          <a:p>
            <a:pPr>
              <a:buNone/>
            </a:pPr>
            <a:r>
              <a:rPr lang="en-US" sz="1400" b="1" dirty="0" smtClean="0">
                <a:solidFill>
                  <a:schemeClr val="accent2">
                    <a:lumMod val="50000"/>
                  </a:schemeClr>
                </a:solidFill>
                <a:latin typeface="Courier New" pitchFamily="49" charset="0"/>
                <a:cs typeface="Courier New" pitchFamily="49" charset="0"/>
              </a:rPr>
              <a:t>#  THIS SOFTWARE IS BEING PROVIDED "AS IS", WITHOUT ANY EXPRESS OR IMPLIED</a:t>
            </a:r>
            <a:endParaRPr lang="ro-RO" sz="1400" b="1" dirty="0" smtClean="0">
              <a:solidFill>
                <a:schemeClr val="accent2">
                  <a:lumMod val="50000"/>
                </a:schemeClr>
              </a:solidFill>
              <a:latin typeface="Courier New" pitchFamily="49" charset="0"/>
              <a:cs typeface="Courier New" pitchFamily="49" charset="0"/>
            </a:endParaRPr>
          </a:p>
          <a:p>
            <a:pPr>
              <a:buNone/>
            </a:pPr>
            <a:r>
              <a:rPr lang="en-US" sz="1400" b="1" dirty="0" smtClean="0">
                <a:solidFill>
                  <a:schemeClr val="accent2">
                    <a:lumMod val="50000"/>
                  </a:schemeClr>
                </a:solidFill>
                <a:latin typeface="Courier New" pitchFamily="49" charset="0"/>
                <a:cs typeface="Courier New" pitchFamily="49" charset="0"/>
              </a:rPr>
              <a:t>#  WARRANTY.  IN PARTICULAR, NEITHER THE AUTHORS NOR AT&amp;T MAKE ANY</a:t>
            </a:r>
            <a:endParaRPr lang="ro-RO" sz="1400" b="1" dirty="0" smtClean="0">
              <a:solidFill>
                <a:schemeClr val="accent2">
                  <a:lumMod val="50000"/>
                </a:schemeClr>
              </a:solidFill>
              <a:latin typeface="Courier New" pitchFamily="49" charset="0"/>
              <a:cs typeface="Courier New" pitchFamily="49" charset="0"/>
            </a:endParaRPr>
          </a:p>
          <a:p>
            <a:pPr>
              <a:buNone/>
            </a:pPr>
            <a:r>
              <a:rPr lang="en-US" sz="1400" b="1" dirty="0" smtClean="0">
                <a:solidFill>
                  <a:schemeClr val="accent2">
                    <a:lumMod val="50000"/>
                  </a:schemeClr>
                </a:solidFill>
                <a:latin typeface="Courier New" pitchFamily="49" charset="0"/>
                <a:cs typeface="Courier New" pitchFamily="49" charset="0"/>
              </a:rPr>
              <a:t>#  REPRESENTATION OR WARRANTY OF ANY KIND CONCERNING THE MERCHANTABILITY</a:t>
            </a:r>
            <a:endParaRPr lang="ro-RO" sz="1400" b="1" dirty="0" smtClean="0">
              <a:solidFill>
                <a:schemeClr val="accent2">
                  <a:lumMod val="50000"/>
                </a:schemeClr>
              </a:solidFill>
              <a:latin typeface="Courier New" pitchFamily="49" charset="0"/>
              <a:cs typeface="Courier New" pitchFamily="49" charset="0"/>
            </a:endParaRPr>
          </a:p>
          <a:p>
            <a:pPr>
              <a:spcAft>
                <a:spcPts val="600"/>
              </a:spcAft>
              <a:buNone/>
            </a:pPr>
            <a:r>
              <a:rPr lang="en-US" sz="1400" b="1" dirty="0" smtClean="0">
                <a:solidFill>
                  <a:schemeClr val="accent2">
                    <a:lumMod val="50000"/>
                  </a:schemeClr>
                </a:solidFill>
                <a:latin typeface="Courier New" pitchFamily="49" charset="0"/>
                <a:cs typeface="Courier New" pitchFamily="49" charset="0"/>
              </a:rPr>
              <a:t>#  OF THIS SOFTWARE OR ITS FITNESS FOR ANY PARTICULAR PURPOSE.</a:t>
            </a:r>
            <a:r>
              <a:rPr lang="ro-RO" sz="1400" b="1" dirty="0" smtClean="0">
                <a:solidFill>
                  <a:schemeClr val="accent2">
                    <a:lumMod val="50000"/>
                  </a:schemeClr>
                </a:solidFill>
                <a:latin typeface="Courier New" pitchFamily="49" charset="0"/>
                <a:cs typeface="Courier New" pitchFamily="49" charset="0"/>
              </a:rPr>
              <a:t> 	  </a:t>
            </a:r>
            <a:r>
              <a:rPr lang="ro-RO" sz="1400" b="1" dirty="0" smtClean="0">
                <a:solidFill>
                  <a:srgbClr val="C00000"/>
                </a:solidFill>
                <a:latin typeface="Courier New" pitchFamily="49" charset="0"/>
                <a:cs typeface="Courier New" pitchFamily="49" charset="0"/>
              </a:rPr>
              <a:t>Disclaimer</a:t>
            </a:r>
          </a:p>
          <a:p>
            <a:pPr>
              <a:buNone/>
            </a:pPr>
            <a:r>
              <a:rPr lang="en-US" sz="1400" dirty="0" smtClean="0">
                <a:latin typeface="Courier New" pitchFamily="49" charset="0"/>
                <a:cs typeface="Courier New" pitchFamily="49" charset="0"/>
              </a:rPr>
              <a:t>#</a:t>
            </a:r>
            <a:endParaRPr lang="ro-RO" sz="1400" dirty="0" smtClean="0">
              <a:latin typeface="Courier New" pitchFamily="49" charset="0"/>
              <a:cs typeface="Courier New" pitchFamily="49" charset="0"/>
            </a:endParaRPr>
          </a:p>
          <a:p>
            <a:pPr>
              <a:buNone/>
            </a:pPr>
            <a:r>
              <a:rPr lang="en-US" sz="1400" dirty="0" smtClean="0">
                <a:latin typeface="Courier New" pitchFamily="49" charset="0"/>
                <a:cs typeface="Courier New" pitchFamily="49" charset="0"/>
              </a:rPr>
              <a:t># Comments were incorporated from Shane </a:t>
            </a:r>
            <a:r>
              <a:rPr lang="en-US" sz="1400" dirty="0" err="1" smtClean="0">
                <a:latin typeface="Courier New" pitchFamily="49" charset="0"/>
                <a:cs typeface="Courier New" pitchFamily="49" charset="0"/>
              </a:rPr>
              <a:t>O'Sullivan's</a:t>
            </a:r>
            <a:r>
              <a:rPr lang="en-US" sz="1400" dirty="0" smtClean="0">
                <a:latin typeface="Courier New" pitchFamily="49" charset="0"/>
                <a:cs typeface="Courier New" pitchFamily="49" charset="0"/>
              </a:rPr>
              <a:t> translation of the</a:t>
            </a:r>
            <a:endParaRPr lang="ro-RO" sz="1400" dirty="0" smtClean="0">
              <a:latin typeface="Courier New" pitchFamily="49" charset="0"/>
              <a:cs typeface="Courier New" pitchFamily="49" charset="0"/>
            </a:endParaRPr>
          </a:p>
          <a:p>
            <a:pPr>
              <a:buNone/>
            </a:pPr>
            <a:r>
              <a:rPr lang="en-US" sz="1400" dirty="0" smtClean="0">
                <a:latin typeface="Courier New" pitchFamily="49" charset="0"/>
                <a:cs typeface="Courier New" pitchFamily="49" charset="0"/>
              </a:rPr>
              <a:t># original code into C++ (http://mapviewer.skynet.ie/voronoi.html)</a:t>
            </a:r>
            <a:endParaRPr lang="ro-RO" sz="1400" dirty="0" smtClean="0">
              <a:latin typeface="Courier New" pitchFamily="49" charset="0"/>
              <a:cs typeface="Courier New" pitchFamily="49" charset="0"/>
            </a:endParaRPr>
          </a:p>
          <a:p>
            <a:pPr>
              <a:buNone/>
            </a:pPr>
            <a:r>
              <a:rPr lang="en-US" sz="1400" dirty="0" smtClean="0">
                <a:latin typeface="Courier New" pitchFamily="49" charset="0"/>
                <a:cs typeface="Courier New" pitchFamily="49" charset="0"/>
              </a:rPr>
              <a:t>#</a:t>
            </a:r>
            <a:endParaRPr lang="ro-RO" sz="1400" dirty="0" smtClean="0">
              <a:latin typeface="Courier New" pitchFamily="49" charset="0"/>
              <a:cs typeface="Courier New" pitchFamily="49" charset="0"/>
            </a:endParaRPr>
          </a:p>
          <a:p>
            <a:pPr>
              <a:buNone/>
            </a:pPr>
            <a:r>
              <a:rPr lang="en-US" sz="1400" dirty="0" smtClean="0">
                <a:latin typeface="Courier New" pitchFamily="49" charset="0"/>
                <a:cs typeface="Courier New" pitchFamily="49" charset="0"/>
              </a:rPr>
              <a:t># Steve Fortune's homepage: http://netlib.bell-labs.com/cm/cs/who/sjf/index.html</a:t>
            </a:r>
            <a:endParaRPr lang="en-US" sz="1400" dirty="0">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81000" y="381000"/>
            <a:ext cx="2362200" cy="990600"/>
          </a:xfrm>
        </p:spPr>
        <p:txBody>
          <a:bodyPr/>
          <a:lstStyle/>
          <a:p>
            <a:r>
              <a:rPr lang="ro-RO" b="0" u="sng" dirty="0" smtClean="0">
                <a:solidFill>
                  <a:schemeClr val="tx1"/>
                </a:solidFill>
                <a:effectLst>
                  <a:outerShdw blurRad="38100" dist="38100" dir="2700000" algn="tl">
                    <a:srgbClr val="000000">
                      <a:alpha val="43137"/>
                    </a:srgbClr>
                  </a:outerShdw>
                </a:effectLst>
              </a:rPr>
              <a:t>Public</a:t>
            </a:r>
            <a:r>
              <a:rPr lang="ro-RO" u="sng" dirty="0" smtClean="0">
                <a:solidFill>
                  <a:schemeClr val="tx1"/>
                </a:solidFill>
                <a:effectLst>
                  <a:outerShdw blurRad="38100" dist="38100" dir="2700000" algn="tl">
                    <a:srgbClr val="000000">
                      <a:alpha val="43137"/>
                    </a:srgbClr>
                  </a:outerShdw>
                </a:effectLst>
              </a:rPr>
              <a:t> </a:t>
            </a:r>
            <a:r>
              <a:rPr lang="ro-RO" b="0" u="sng" dirty="0" smtClean="0">
                <a:solidFill>
                  <a:schemeClr val="tx1"/>
                </a:solidFill>
                <a:effectLst>
                  <a:outerShdw blurRad="38100" dist="38100" dir="2700000" algn="tl">
                    <a:srgbClr val="000000">
                      <a:alpha val="43137"/>
                    </a:srgbClr>
                  </a:outerShdw>
                </a:effectLst>
              </a:rPr>
              <a:t>Domain</a:t>
            </a:r>
            <a:endParaRPr lang="en-US" b="0" u="sng" dirty="0">
              <a:solidFill>
                <a:schemeClr val="tx1"/>
              </a:solidFill>
              <a:effectLst>
                <a:outerShdw blurRad="38100" dist="38100" dir="2700000" algn="tl">
                  <a:srgbClr val="000000">
                    <a:alpha val="43137"/>
                  </a:srgbClr>
                </a:outerShdw>
              </a:effectLst>
            </a:endParaRPr>
          </a:p>
        </p:txBody>
      </p:sp>
      <p:sp>
        <p:nvSpPr>
          <p:cNvPr id="9" name="Text Placeholder 8"/>
          <p:cNvSpPr>
            <a:spLocks noGrp="1"/>
          </p:cNvSpPr>
          <p:nvPr>
            <p:ph type="body" idx="2"/>
          </p:nvPr>
        </p:nvSpPr>
        <p:spPr>
          <a:xfrm>
            <a:off x="381000" y="1600200"/>
            <a:ext cx="2362200" cy="4144963"/>
          </a:xfrm>
        </p:spPr>
        <p:txBody>
          <a:bodyPr/>
          <a:lstStyle/>
          <a:p>
            <a:r>
              <a:rPr lang="ro-RO" sz="1800" dirty="0" smtClean="0"/>
              <a:t>Codul este disponibil publicului</a:t>
            </a:r>
          </a:p>
          <a:p>
            <a:r>
              <a:rPr lang="ro-RO" sz="1800" dirty="0" smtClean="0"/>
              <a:t>Nu se află sub influența unui copyright sau dreptul de copyright a expirat</a:t>
            </a:r>
            <a:endParaRPr lang="en-US" sz="1800" dirty="0"/>
          </a:p>
        </p:txBody>
      </p:sp>
      <p:sp>
        <p:nvSpPr>
          <p:cNvPr id="11" name="Content Placeholder 10"/>
          <p:cNvSpPr>
            <a:spLocks noGrp="1"/>
          </p:cNvSpPr>
          <p:nvPr>
            <p:ph sz="quarter" idx="1"/>
          </p:nvPr>
        </p:nvSpPr>
        <p:spPr>
          <a:xfrm>
            <a:off x="2895600" y="533400"/>
            <a:ext cx="6248400" cy="5943600"/>
          </a:xfrm>
        </p:spPr>
        <p:txBody>
          <a:bodyPr/>
          <a:lstStyle/>
          <a:p>
            <a:pPr>
              <a:buNone/>
            </a:pPr>
            <a:r>
              <a:rPr lang="ro-RO" sz="1300" dirty="0" smtClean="0">
                <a:latin typeface="Courier New" pitchFamily="49" charset="0"/>
                <a:cs typeface="Courier New" pitchFamily="49" charset="0"/>
              </a:rPr>
              <a:t># </a:t>
            </a:r>
            <a:r>
              <a:rPr lang="en-US" sz="1300" dirty="0" smtClean="0">
                <a:latin typeface="Courier New" pitchFamily="49" charset="0"/>
                <a:cs typeface="Courier New" pitchFamily="49" charset="0"/>
              </a:rPr>
              <a:t>This program is in the </a:t>
            </a:r>
            <a:r>
              <a:rPr lang="en-US" sz="1300" dirty="0" smtClean="0">
                <a:effectLst>
                  <a:outerShdw blurRad="38100" dist="38100" dir="2700000" algn="tl">
                    <a:srgbClr val="000000">
                      <a:alpha val="43137"/>
                    </a:srgbClr>
                  </a:outerShdw>
                </a:effectLst>
                <a:latin typeface="Courier New" pitchFamily="49" charset="0"/>
                <a:cs typeface="Courier New" pitchFamily="49" charset="0"/>
              </a:rPr>
              <a:t>public domain</a:t>
            </a:r>
            <a:r>
              <a:rPr lang="en-US" sz="1300" dirty="0" smtClean="0">
                <a:latin typeface="Courier New" pitchFamily="49" charset="0"/>
                <a:cs typeface="Courier New" pitchFamily="49" charset="0"/>
              </a:rPr>
              <a:t>.</a:t>
            </a:r>
            <a:endParaRPr lang="ro-RO" sz="1300" dirty="0" smtClean="0">
              <a:latin typeface="Courier New" pitchFamily="49" charset="0"/>
              <a:cs typeface="Courier New" pitchFamily="49" charset="0"/>
            </a:endParaRPr>
          </a:p>
          <a:p>
            <a:pPr>
              <a:buNone/>
            </a:pPr>
            <a:r>
              <a:rPr lang="ro-RO" sz="1300" dirty="0" smtClean="0">
                <a:latin typeface="Courier New" pitchFamily="49" charset="0"/>
                <a:cs typeface="Courier New" pitchFamily="49" charset="0"/>
              </a:rPr>
              <a:t>-------------------------------------------------------------</a:t>
            </a:r>
          </a:p>
          <a:p>
            <a:pPr>
              <a:buNone/>
            </a:pPr>
            <a:r>
              <a:rPr lang="en-US" sz="1300" dirty="0" smtClean="0">
                <a:latin typeface="Courier New" pitchFamily="49" charset="0"/>
                <a:cs typeface="Courier New" pitchFamily="49" charset="0"/>
              </a:rPr>
              <a:t>* This DTD describes the </a:t>
            </a:r>
            <a:r>
              <a:rPr lang="en-US" sz="1300" dirty="0" err="1" smtClean="0">
                <a:latin typeface="Courier New" pitchFamily="49" charset="0"/>
                <a:cs typeface="Courier New" pitchFamily="49" charset="0"/>
              </a:rPr>
              <a:t>maplayers</a:t>
            </a:r>
            <a:r>
              <a:rPr lang="en-US" sz="1300" dirty="0" smtClean="0">
                <a:latin typeface="Courier New" pitchFamily="49" charset="0"/>
                <a:cs typeface="Courier New" pitchFamily="49" charset="0"/>
              </a:rPr>
              <a:t> and their </a:t>
            </a:r>
            <a:r>
              <a:rPr lang="en-US" sz="1300" dirty="0" err="1" smtClean="0">
                <a:latin typeface="Courier New" pitchFamily="49" charset="0"/>
                <a:cs typeface="Courier New" pitchFamily="49" charset="0"/>
              </a:rPr>
              <a:t>symbology</a:t>
            </a:r>
            <a:r>
              <a:rPr lang="en-US" sz="1300" dirty="0" smtClean="0">
                <a:latin typeface="Courier New" pitchFamily="49" charset="0"/>
                <a:cs typeface="Courier New" pitchFamily="49" charset="0"/>
              </a:rPr>
              <a:t> and</a:t>
            </a:r>
            <a:endParaRPr lang="ro-RO" sz="1300" dirty="0" smtClean="0">
              <a:latin typeface="Courier New" pitchFamily="49" charset="0"/>
              <a:cs typeface="Courier New" pitchFamily="49" charset="0"/>
            </a:endParaRPr>
          </a:p>
          <a:p>
            <a:pPr>
              <a:buNone/>
            </a:pPr>
            <a:r>
              <a:rPr lang="en-US" sz="1300" dirty="0" smtClean="0">
                <a:latin typeface="Courier New" pitchFamily="49" charset="0"/>
                <a:cs typeface="Courier New" pitchFamily="49" charset="0"/>
              </a:rPr>
              <a:t>* is used when saving/restoring a QGIS project.</a:t>
            </a:r>
            <a:endParaRPr lang="ro-RO" sz="1300" dirty="0" smtClean="0">
              <a:latin typeface="Courier New" pitchFamily="49" charset="0"/>
              <a:cs typeface="Courier New" pitchFamily="49" charset="0"/>
            </a:endParaRPr>
          </a:p>
          <a:p>
            <a:pPr>
              <a:buNone/>
            </a:pPr>
            <a:r>
              <a:rPr lang="en-US" sz="1300" dirty="0" smtClean="0">
                <a:latin typeface="Courier New" pitchFamily="49" charset="0"/>
                <a:cs typeface="Courier New" pitchFamily="49" charset="0"/>
              </a:rPr>
              <a:t>* This file is in the </a:t>
            </a:r>
            <a:r>
              <a:rPr lang="en-US" sz="1300" dirty="0" smtClean="0">
                <a:effectLst>
                  <a:outerShdw blurRad="38100" dist="38100" dir="2700000" algn="tl">
                    <a:srgbClr val="000000">
                      <a:alpha val="43137"/>
                    </a:srgbClr>
                  </a:outerShdw>
                </a:effectLst>
                <a:latin typeface="Courier New" pitchFamily="49" charset="0"/>
                <a:cs typeface="Courier New" pitchFamily="49" charset="0"/>
              </a:rPr>
              <a:t>public domain</a:t>
            </a:r>
            <a:r>
              <a:rPr lang="ro-RO" sz="1300" dirty="0" smtClean="0">
                <a:effectLst>
                  <a:outerShdw blurRad="38100" dist="38100" dir="2700000" algn="tl">
                    <a:srgbClr val="000000">
                      <a:alpha val="43137"/>
                    </a:srgbClr>
                  </a:outerShdw>
                </a:effectLst>
                <a:latin typeface="Courier New" pitchFamily="49" charset="0"/>
                <a:cs typeface="Courier New" pitchFamily="49" charset="0"/>
              </a:rPr>
              <a:t>.</a:t>
            </a:r>
            <a:r>
              <a:rPr lang="en-US" sz="1300" dirty="0" smtClean="0">
                <a:effectLst>
                  <a:outerShdw blurRad="38100" dist="38100" dir="2700000" algn="tl">
                    <a:srgbClr val="000000">
                      <a:alpha val="43137"/>
                    </a:srgbClr>
                  </a:outerShdw>
                </a:effectLst>
                <a:latin typeface="Courier New" pitchFamily="49" charset="0"/>
                <a:cs typeface="Courier New" pitchFamily="49" charset="0"/>
              </a:rPr>
              <a:t> </a:t>
            </a:r>
            <a:endParaRPr lang="ro-RO" sz="1300" dirty="0" smtClean="0">
              <a:effectLst>
                <a:outerShdw blurRad="38100" dist="38100" dir="2700000" algn="tl">
                  <a:srgbClr val="000000">
                    <a:alpha val="43137"/>
                  </a:srgbClr>
                </a:outerShdw>
              </a:effectLst>
              <a:latin typeface="Courier New" pitchFamily="49" charset="0"/>
              <a:cs typeface="Courier New" pitchFamily="49" charset="0"/>
            </a:endParaRPr>
          </a:p>
          <a:p>
            <a:pPr>
              <a:buNone/>
            </a:pPr>
            <a:r>
              <a:rPr lang="ro-RO" sz="1300" dirty="0" smtClean="0">
                <a:latin typeface="Courier New" pitchFamily="49" charset="0"/>
                <a:cs typeface="Courier New" pitchFamily="49" charset="0"/>
              </a:rPr>
              <a:t>-------------------------------------------------------------</a:t>
            </a:r>
          </a:p>
          <a:p>
            <a:pPr>
              <a:buNone/>
            </a:pPr>
            <a:r>
              <a:rPr lang="en-GB" sz="1300" u="sng" dirty="0" smtClean="0">
                <a:solidFill>
                  <a:schemeClr val="accent6">
                    <a:lumMod val="75000"/>
                  </a:schemeClr>
                </a:solidFill>
                <a:latin typeface="Courier New" pitchFamily="49" charset="0"/>
                <a:cs typeface="Courier New" pitchFamily="49" charset="0"/>
                <a:hlinkClick r:id="rId2"/>
              </a:rPr>
              <a:t>https://sourceforge.net/p/mingw/mingw-org-wsl/ci/legacy/tree/mingwrt/mingwex/gettimeofday.c#l31</a:t>
            </a:r>
            <a:endParaRPr lang="en-US" sz="1300" dirty="0" smtClean="0">
              <a:solidFill>
                <a:schemeClr val="accent6">
                  <a:lumMod val="75000"/>
                </a:schemeClr>
              </a:solidFill>
              <a:latin typeface="Courier New" pitchFamily="49" charset="0"/>
              <a:cs typeface="Courier New" pitchFamily="49" charset="0"/>
            </a:endParaRPr>
          </a:p>
          <a:p>
            <a:pPr>
              <a:buNone/>
            </a:pPr>
            <a:r>
              <a:rPr lang="en-GB" sz="1300" b="1" dirty="0" smtClean="0">
                <a:latin typeface="Courier New" pitchFamily="49" charset="0"/>
                <a:cs typeface="Courier New" pitchFamily="49" charset="0"/>
              </a:rPr>
              <a:t> </a:t>
            </a:r>
            <a:endParaRPr lang="en-US" sz="1300" b="1"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THIS SOFTWARE IS NOT COPYRIGHTED</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This source code is offered for use in the </a:t>
            </a:r>
            <a:r>
              <a:rPr lang="en-GB" sz="1300" dirty="0" smtClean="0">
                <a:effectLst>
                  <a:outerShdw blurRad="38100" dist="38100" dir="2700000" algn="tl">
                    <a:srgbClr val="000000">
                      <a:alpha val="43137"/>
                    </a:srgbClr>
                  </a:outerShdw>
                </a:effectLst>
                <a:latin typeface="Courier New" pitchFamily="49" charset="0"/>
                <a:cs typeface="Courier New" pitchFamily="49" charset="0"/>
              </a:rPr>
              <a:t>public domain</a:t>
            </a:r>
            <a:r>
              <a:rPr lang="en-GB" sz="1300" dirty="0" smtClean="0">
                <a:latin typeface="Courier New" pitchFamily="49" charset="0"/>
                <a:cs typeface="Courier New" pitchFamily="49" charset="0"/>
              </a:rPr>
              <a:t>. You may</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use, modify or distribute it freely.</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a:t>
            </a:r>
            <a:r>
              <a:rPr lang="ro-RO" sz="1300" dirty="0" smtClean="0">
                <a:latin typeface="Courier New" pitchFamily="49" charset="0"/>
                <a:cs typeface="Courier New" pitchFamily="49" charset="0"/>
              </a:rPr>
              <a:t>  </a:t>
            </a:r>
            <a:r>
              <a:rPr lang="en-GB" sz="1300" dirty="0" smtClean="0">
                <a:latin typeface="Courier New" pitchFamily="49" charset="0"/>
                <a:cs typeface="Courier New" pitchFamily="49" charset="0"/>
              </a:rPr>
              <a:t>This code is distributed in the hope that it will be useful but</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WITHOUT ANY WARRANTY. ALL WARRANTIES, EXPRESS OR IMPLIED ARE HEREBY</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DISCLAIMED. This includes but is not limited to warranties of</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MERCHANTABILITY or FITNESS FOR A PARTICULAR PURPOSE.</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a:t>
            </a:r>
            <a:endParaRPr lang="en-US" sz="1300" dirty="0" smtClean="0">
              <a:latin typeface="Courier New" pitchFamily="49" charset="0"/>
              <a:cs typeface="Courier New" pitchFamily="49" charset="0"/>
            </a:endParaRPr>
          </a:p>
          <a:p>
            <a:pPr>
              <a:buNone/>
            </a:pPr>
            <a:r>
              <a:rPr lang="en-GB" sz="1300" dirty="0" smtClean="0">
                <a:latin typeface="Courier New" pitchFamily="49" charset="0"/>
                <a:cs typeface="Courier New" pitchFamily="49" charset="0"/>
              </a:rPr>
              <a:t>*  Contributed by:</a:t>
            </a:r>
            <a:endParaRPr lang="en-US" sz="1300" dirty="0" smtClean="0">
              <a:latin typeface="Courier New" pitchFamily="49" charset="0"/>
              <a:cs typeface="Courier New" pitchFamily="49" charset="0"/>
            </a:endParaRPr>
          </a:p>
          <a:p>
            <a:pPr>
              <a:buNone/>
            </a:pPr>
            <a:r>
              <a:rPr lang="en-US" sz="1300" dirty="0" smtClean="0">
                <a:latin typeface="Courier New" pitchFamily="49" charset="0"/>
                <a:cs typeface="Courier New" pitchFamily="49" charset="0"/>
              </a:rPr>
              <a:t>*  Danny Smith &lt;dannysmith@users.sourceforge.net&gt;</a:t>
            </a:r>
            <a:endParaRPr lang="en-US" sz="1300" dirty="0">
              <a:latin typeface="Courier New" pitchFamily="49" charset="0"/>
              <a:cs typeface="Courier New" pitchFamily="49" charset="0"/>
            </a:endParaRPr>
          </a:p>
        </p:txBody>
      </p:sp>
      <p:sp>
        <p:nvSpPr>
          <p:cNvPr id="10" name="Text Placeholder 8"/>
          <p:cNvSpPr txBox="1">
            <a:spLocks/>
          </p:cNvSpPr>
          <p:nvPr/>
        </p:nvSpPr>
        <p:spPr bwMode="auto">
          <a:xfrm>
            <a:off x="-228600" y="5791200"/>
            <a:ext cx="3200400" cy="609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ts val="1000"/>
              </a:spcAft>
              <a:buClr>
                <a:schemeClr val="accent1"/>
              </a:buClr>
              <a:buSzPct val="85000"/>
              <a:buFontTx/>
              <a:buNone/>
              <a:tabLst/>
              <a:defRPr/>
            </a:pPr>
            <a:r>
              <a:rPr kumimoji="0" lang="en-US" sz="1600" b="0" i="0" u="none" strike="noStrike" kern="1200" cap="none" spc="0" normalizeH="0" baseline="0" noProof="0" dirty="0" smtClean="0">
                <a:ln>
                  <a:noFill/>
                </a:ln>
                <a:effectLst/>
                <a:uLnTx/>
                <a:uFillTx/>
                <a:latin typeface="+mn-lt"/>
                <a:ea typeface="+mn-ea"/>
                <a:cs typeface="+mn-cs"/>
              </a:rPr>
              <a:t> The Public Domain Mark</a:t>
            </a:r>
            <a:r>
              <a:rPr kumimoji="0" lang="ro-RO" sz="1600" b="0" i="0" u="none" strike="noStrike" kern="1200" cap="none" spc="0" normalizeH="0" baseline="0" noProof="0" dirty="0" smtClean="0">
                <a:ln>
                  <a:noFill/>
                </a:ln>
                <a:effectLst/>
                <a:uLnTx/>
                <a:uFillTx/>
                <a:latin typeface="+mn-lt"/>
                <a:ea typeface="+mn-ea"/>
                <a:cs typeface="+mn-cs"/>
              </a:rPr>
              <a:t>, </a:t>
            </a:r>
            <a:br>
              <a:rPr kumimoji="0" lang="ro-RO" sz="1600" b="0" i="0" u="none" strike="noStrike" kern="1200" cap="none" spc="0" normalizeH="0" baseline="0" noProof="0" dirty="0" smtClean="0">
                <a:ln>
                  <a:noFill/>
                </a:ln>
                <a:effectLst/>
                <a:uLnTx/>
                <a:uFillTx/>
                <a:latin typeface="+mn-lt"/>
                <a:ea typeface="+mn-ea"/>
                <a:cs typeface="+mn-cs"/>
              </a:rPr>
            </a:br>
            <a:r>
              <a:rPr kumimoji="0" lang="ro-RO" sz="1600" b="0" i="0" u="none" strike="noStrike" kern="1200" cap="none" spc="0" normalizeH="0" baseline="0" noProof="0" dirty="0" smtClean="0">
                <a:ln>
                  <a:noFill/>
                </a:ln>
                <a:effectLst/>
                <a:uLnTx/>
                <a:uFillTx/>
                <a:latin typeface="+mn-lt"/>
                <a:ea typeface="+mn-ea"/>
                <a:cs typeface="+mn-cs"/>
              </a:rPr>
              <a:t>dezvoltat de </a:t>
            </a:r>
            <a:r>
              <a:rPr kumimoji="0" lang="en-US" sz="1600" b="0" i="0" u="none" strike="noStrike" kern="1200" cap="none" spc="0" normalizeH="0" baseline="0" noProof="0" dirty="0" smtClean="0">
                <a:ln>
                  <a:noFill/>
                </a:ln>
                <a:effectLst/>
                <a:uLnTx/>
                <a:uFillTx/>
                <a:latin typeface="+mn-lt"/>
                <a:ea typeface="+mn-ea"/>
                <a:cs typeface="+mn-cs"/>
              </a:rPr>
              <a:t>Creative Commons</a:t>
            </a:r>
            <a:r>
              <a:rPr kumimoji="0" lang="ro-RO" sz="1600" b="0" i="0" u="none" strike="noStrike" kern="1200" cap="none" spc="0" normalizeH="0" baseline="0" noProof="0" dirty="0" smtClean="0">
                <a:ln>
                  <a:noFill/>
                </a:ln>
                <a:effectLst/>
                <a:uLnTx/>
                <a:uFillTx/>
                <a:latin typeface="+mn-lt"/>
                <a:ea typeface="+mn-ea"/>
                <a:cs typeface="+mn-cs"/>
              </a:rPr>
              <a:t>.</a:t>
            </a:r>
            <a:endParaRPr kumimoji="0" lang="en-US" sz="1600" b="0" i="0" u="none" strike="noStrike" kern="1200" cap="none" spc="0" normalizeH="0" baseline="0" noProof="0" dirty="0" smtClean="0">
              <a:ln>
                <a:noFill/>
              </a:ln>
              <a:effectLst/>
              <a:uLnTx/>
              <a:uFillTx/>
              <a:latin typeface="+mn-lt"/>
              <a:ea typeface="+mn-ea"/>
              <a:cs typeface="+mn-cs"/>
            </a:endParaRPr>
          </a:p>
          <a:p>
            <a:pPr marL="0" marR="0" lvl="0" indent="0" algn="r" defTabSz="914400" rtl="0" eaLnBrk="1" fontAlgn="base" latinLnBrk="0" hangingPunct="1">
              <a:lnSpc>
                <a:spcPct val="100000"/>
              </a:lnSpc>
              <a:spcBef>
                <a:spcPct val="20000"/>
              </a:spcBef>
              <a:spcAft>
                <a:spcPts val="1000"/>
              </a:spcAft>
              <a:buClr>
                <a:schemeClr val="accent1"/>
              </a:buClr>
              <a:buSzPct val="85000"/>
              <a:buFontTx/>
              <a:buNone/>
              <a:tabLst/>
              <a:defRPr/>
            </a:pPr>
            <a:endParaRPr kumimoji="0" lang="en-US" sz="1600" b="0" i="0" u="none" strike="noStrike" kern="1200" cap="none" spc="0" normalizeH="0" baseline="0" noProof="0" dirty="0">
              <a:ln>
                <a:noFill/>
              </a:ln>
              <a:effectLst/>
              <a:uLnTx/>
              <a:uFillTx/>
              <a:latin typeface="+mn-lt"/>
              <a:ea typeface="+mn-ea"/>
              <a:cs typeface="+mn-cs"/>
            </a:endParaRPr>
          </a:p>
        </p:txBody>
      </p:sp>
      <p:pic>
        <p:nvPicPr>
          <p:cNvPr id="72706" name="Picture 2" descr="https://upload.wikimedia.org/wikipedia/commons/thumb/3/39/Cc-public_domain_mark_white.svg/220px-Cc-public_domain_mark_white.svg.png"/>
          <p:cNvPicPr>
            <a:picLocks noChangeAspect="1" noChangeArrowheads="1"/>
          </p:cNvPicPr>
          <p:nvPr/>
        </p:nvPicPr>
        <p:blipFill>
          <a:blip r:embed="rId3"/>
          <a:srcRect/>
          <a:stretch>
            <a:fillRect/>
          </a:stretch>
        </p:blipFill>
        <p:spPr bwMode="auto">
          <a:xfrm>
            <a:off x="457200" y="3657599"/>
            <a:ext cx="2057400" cy="2057401"/>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368425" y="2743200"/>
            <a:ext cx="6480175" cy="1673225"/>
          </a:xfrm>
        </p:spPr>
        <p:txBody>
          <a:bodyPr>
            <a:normAutofit/>
          </a:bodyPr>
          <a:lstStyle/>
          <a:p>
            <a:pPr fontAlgn="auto">
              <a:spcAft>
                <a:spcPts val="0"/>
              </a:spcAft>
              <a:buFont typeface="Wingdings 2"/>
              <a:buNone/>
              <a:defRPr/>
            </a:pPr>
            <a:r>
              <a:rPr lang="ro-RO" dirty="0" smtClean="0"/>
              <a:t>Pași de scanare și nivele de analiză</a:t>
            </a:r>
          </a:p>
          <a:p>
            <a:pPr fontAlgn="auto">
              <a:spcAft>
                <a:spcPts val="0"/>
              </a:spcAft>
              <a:buFont typeface="Wingdings 2"/>
              <a:buNone/>
              <a:defRPr/>
            </a:pPr>
            <a:r>
              <a:rPr lang="ro-RO" dirty="0" smtClean="0"/>
              <a:t>Interacțiunea dintre licențe</a:t>
            </a:r>
          </a:p>
          <a:p>
            <a:pPr fontAlgn="auto">
              <a:spcAft>
                <a:spcPts val="0"/>
              </a:spcAft>
              <a:buFont typeface="Wingdings 2"/>
              <a:buNone/>
              <a:defRPr/>
            </a:pPr>
            <a:r>
              <a:rPr lang="ro-RO" dirty="0" smtClean="0"/>
              <a:t>Licențe ale instrumentelor gis</a:t>
            </a:r>
            <a:endParaRPr lang="en-US" dirty="0"/>
          </a:p>
        </p:txBody>
      </p:sp>
      <p:sp>
        <p:nvSpPr>
          <p:cNvPr id="25603" name="Title 2"/>
          <p:cNvSpPr>
            <a:spLocks noGrp="1"/>
          </p:cNvSpPr>
          <p:nvPr>
            <p:ph type="title"/>
          </p:nvPr>
        </p:nvSpPr>
        <p:spPr/>
        <p:txBody>
          <a:bodyPr/>
          <a:lstStyle/>
          <a:p>
            <a:r>
              <a:rPr lang="ro-RO" dirty="0" smtClean="0"/>
              <a:t>4. Perspective</a:t>
            </a:r>
            <a:endParaRPr lang="en-US"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4294967295"/>
          </p:nvPr>
        </p:nvGraphicFramePr>
        <p:xfrm>
          <a:off x="304800" y="228600"/>
          <a:ext cx="8610600" cy="60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idx="4294967295"/>
          </p:nvPr>
        </p:nvSpPr>
        <p:spPr>
          <a:xfrm>
            <a:off x="-228600" y="6172200"/>
            <a:ext cx="2362200" cy="685800"/>
          </a:xfrm>
        </p:spPr>
        <p:txBody>
          <a:bodyPr anchor="ctr"/>
          <a:lstStyle/>
          <a:p>
            <a:pPr algn="ctr"/>
            <a:r>
              <a:rPr lang="ro-RO" sz="2400" b="0" u="sng" dirty="0" smtClean="0">
                <a:solidFill>
                  <a:schemeClr val="tx1"/>
                </a:solidFill>
                <a:effectLst>
                  <a:outerShdw blurRad="38100" dist="38100" dir="2700000" algn="tl">
                    <a:srgbClr val="000000">
                      <a:alpha val="43137"/>
                    </a:srgbClr>
                  </a:outerShdw>
                </a:effectLst>
              </a:rPr>
              <a:t>Perspective</a:t>
            </a:r>
            <a:endParaRPr lang="en-US" b="0" u="sng"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chor="ctr"/>
          <a:lstStyle/>
          <a:p>
            <a:pPr algn="ctr"/>
            <a:r>
              <a:rPr lang="ro-RO" b="0" u="sng" dirty="0" smtClean="0">
                <a:solidFill>
                  <a:schemeClr val="tx1"/>
                </a:solidFill>
                <a:effectLst>
                  <a:outerShdw blurRad="38100" dist="38100" dir="2700000" algn="tl">
                    <a:srgbClr val="000000">
                      <a:alpha val="43137"/>
                    </a:srgbClr>
                  </a:outerShdw>
                </a:effectLst>
              </a:rPr>
              <a:t>Nivele de analiză</a:t>
            </a:r>
            <a:endParaRPr lang="en-US" b="0" u="sng" dirty="0">
              <a:solidFill>
                <a:schemeClr val="tx1"/>
              </a:solidFill>
              <a:effectLst>
                <a:outerShdw blurRad="38100" dist="38100" dir="2700000" algn="tl">
                  <a:srgbClr val="000000">
                    <a:alpha val="43137"/>
                  </a:srgbClr>
                </a:outerShdw>
              </a:effectLst>
            </a:endParaRPr>
          </a:p>
        </p:txBody>
      </p:sp>
      <p:sp>
        <p:nvSpPr>
          <p:cNvPr id="9" name="Content Placeholder 8"/>
          <p:cNvSpPr>
            <a:spLocks noGrp="1"/>
          </p:cNvSpPr>
          <p:nvPr>
            <p:ph sz="quarter" idx="1"/>
          </p:nvPr>
        </p:nvSpPr>
        <p:spPr/>
        <p:txBody>
          <a:bodyPr anchor="ctr"/>
          <a:lstStyle/>
          <a:p>
            <a:r>
              <a:rPr lang="ro-RO" sz="2000" dirty="0" smtClean="0"/>
              <a:t>1. </a:t>
            </a:r>
            <a:r>
              <a:rPr lang="ro-RO" sz="2000" dirty="0" smtClean="0">
                <a:effectLst>
                  <a:outerShdw blurRad="38100" dist="38100" dir="2700000" algn="tl">
                    <a:srgbClr val="000000">
                      <a:alpha val="43137"/>
                    </a:srgbClr>
                  </a:outerShdw>
                </a:effectLst>
              </a:rPr>
              <a:t>Stabilirea licenței globale</a:t>
            </a:r>
            <a:endParaRPr lang="ro-RO" sz="2000" dirty="0" smtClean="0"/>
          </a:p>
          <a:p>
            <a:pPr lvl="1"/>
            <a:r>
              <a:rPr lang="ro-RO" sz="1600" dirty="0" smtClean="0"/>
              <a:t>Căutare pe site-ul oficial și în root-ul pachetului</a:t>
            </a:r>
          </a:p>
          <a:p>
            <a:pPr lvl="1"/>
            <a:r>
              <a:rPr lang="ro-RO" sz="1600" dirty="0" smtClean="0"/>
              <a:t>Verificarea versiunii pachetului</a:t>
            </a:r>
          </a:p>
          <a:p>
            <a:pPr lvl="1"/>
            <a:r>
              <a:rPr lang="ro-RO" sz="1600" dirty="0" smtClean="0"/>
              <a:t>Verificare modificări, relicențieri (Changelog, forumuri)</a:t>
            </a:r>
          </a:p>
          <a:p>
            <a:pPr lvl="1"/>
            <a:endParaRPr lang="ro-RO" sz="1800" dirty="0" smtClean="0"/>
          </a:p>
          <a:p>
            <a:r>
              <a:rPr lang="ro-RO" sz="2000" dirty="0" smtClean="0"/>
              <a:t>2. </a:t>
            </a:r>
            <a:r>
              <a:rPr lang="ro-RO" sz="2000" dirty="0" smtClean="0">
                <a:effectLst>
                  <a:outerShdw blurRad="38100" dist="38100" dir="2700000" algn="tl">
                    <a:srgbClr val="000000">
                      <a:alpha val="43137"/>
                    </a:srgbClr>
                  </a:outerShdw>
                </a:effectLst>
              </a:rPr>
              <a:t>Căutare în pachet după cuvinte-cheie</a:t>
            </a:r>
          </a:p>
          <a:p>
            <a:pPr lvl="1"/>
            <a:r>
              <a:rPr lang="ro-RO" sz="1600" dirty="0" smtClean="0"/>
              <a:t>copyright, </a:t>
            </a:r>
          </a:p>
          <a:p>
            <a:pPr lvl="1"/>
            <a:r>
              <a:rPr lang="ro-RO" sz="1600" dirty="0" smtClean="0"/>
              <a:t>license, etc</a:t>
            </a:r>
          </a:p>
          <a:p>
            <a:pPr lvl="1"/>
            <a:endParaRPr lang="ro-RO" sz="1800" dirty="0" smtClean="0"/>
          </a:p>
          <a:p>
            <a:r>
              <a:rPr lang="ro-RO" sz="2000" dirty="0" smtClean="0"/>
              <a:t>3. </a:t>
            </a:r>
            <a:r>
              <a:rPr lang="ro-RO" sz="2000" dirty="0" smtClean="0">
                <a:effectLst>
                  <a:outerShdw blurRad="38100" dist="38100" dir="2700000" algn="tl">
                    <a:srgbClr val="000000">
                      <a:alpha val="43137"/>
                    </a:srgbClr>
                  </a:outerShdw>
                </a:effectLst>
              </a:rPr>
              <a:t>Scanare utilizând un tool după cuvinte-cheie</a:t>
            </a:r>
          </a:p>
          <a:p>
            <a:pPr lvl="1"/>
            <a:r>
              <a:rPr lang="ro-RO" sz="1600" dirty="0" smtClean="0"/>
              <a:t>Fossology, Palamida, etc</a:t>
            </a:r>
          </a:p>
          <a:p>
            <a:pPr lvl="1"/>
            <a:endParaRPr lang="ro-RO" sz="1800" dirty="0" smtClean="0"/>
          </a:p>
          <a:p>
            <a:r>
              <a:rPr lang="ro-RO" sz="2000" dirty="0" smtClean="0"/>
              <a:t>4. </a:t>
            </a:r>
            <a:r>
              <a:rPr lang="ro-RO" sz="2000" dirty="0" smtClean="0">
                <a:effectLst>
                  <a:outerShdw blurRad="38100" dist="38100" dir="2700000" algn="tl">
                    <a:srgbClr val="000000">
                      <a:alpha val="43137"/>
                    </a:srgbClr>
                  </a:outerShdw>
                </a:effectLst>
              </a:rPr>
              <a:t>Scanare utilizând un tool după cuvinte-cheie</a:t>
            </a:r>
          </a:p>
          <a:p>
            <a:pPr lvl="1"/>
            <a:r>
              <a:rPr lang="ro-RO" sz="1600" dirty="0" smtClean="0"/>
              <a:t>Blackduck, etc</a:t>
            </a:r>
          </a:p>
          <a:p>
            <a:endParaRPr lang="en-US" sz="2000" dirty="0"/>
          </a:p>
        </p:txBody>
      </p:sp>
      <p:sp>
        <p:nvSpPr>
          <p:cNvPr id="10" name="Text Placeholder 9"/>
          <p:cNvSpPr>
            <a:spLocks noGrp="1"/>
          </p:cNvSpPr>
          <p:nvPr>
            <p:ph type="body" idx="2"/>
          </p:nvPr>
        </p:nvSpPr>
        <p:spPr/>
        <p:txBody>
          <a:bodyPr/>
          <a:lstStyle/>
          <a:p>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Placeholder 5"/>
          <p:cNvSpPr>
            <a:spLocks noGrp="1"/>
          </p:cNvSpPr>
          <p:nvPr>
            <p:ph type="body" idx="4294967295"/>
          </p:nvPr>
        </p:nvSpPr>
        <p:spPr>
          <a:xfrm>
            <a:off x="609600" y="1447800"/>
            <a:ext cx="8001000" cy="4800600"/>
          </a:xfrm>
          <a:solidFill>
            <a:schemeClr val="accent1">
              <a:lumMod val="20000"/>
              <a:lumOff val="80000"/>
            </a:schemeClr>
          </a:solidFill>
        </p:spPr>
        <p:txBody>
          <a:bodyPr/>
          <a:lstStyle/>
          <a:p>
            <a:pPr>
              <a:buNone/>
            </a:pPr>
            <a:r>
              <a:rPr lang="ro-RO" sz="2400" dirty="0" smtClean="0">
                <a:effectLst>
                  <a:outerShdw blurRad="38100" dist="38100" dir="2700000" algn="tl">
                    <a:srgbClr val="000000">
                      <a:alpha val="43137"/>
                    </a:srgbClr>
                  </a:outerShdw>
                </a:effectLst>
              </a:rPr>
              <a:t>Cuvinte-cheie</a:t>
            </a:r>
          </a:p>
          <a:p>
            <a:pPr>
              <a:buNone/>
            </a:pPr>
            <a:endParaRPr lang="ro-RO" sz="2400" dirty="0" smtClean="0">
              <a:effectLst>
                <a:outerShdw blurRad="38100" dist="38100" dir="2700000" algn="tl">
                  <a:srgbClr val="000000">
                    <a:alpha val="43137"/>
                  </a:srgbClr>
                </a:outerShdw>
              </a:effectLst>
            </a:endParaRP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Licențe și referințe de licențe free și open source</a:t>
            </a: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Referințe de licențe comerciale</a:t>
            </a: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C</a:t>
            </a:r>
            <a:r>
              <a:rPr lang="en-US" sz="1800" dirty="0" err="1" smtClean="0">
                <a:solidFill>
                  <a:schemeClr val="accent2">
                    <a:lumMod val="50000"/>
                  </a:schemeClr>
                </a:solidFill>
                <a:effectLst>
                  <a:outerShdw blurRad="38100" dist="38100" dir="2700000" algn="tl">
                    <a:srgbClr val="000000">
                      <a:alpha val="43137"/>
                    </a:srgbClr>
                  </a:outerShdw>
                </a:effectLst>
              </a:rPr>
              <a:t>opyright</a:t>
            </a:r>
            <a:r>
              <a:rPr lang="ro-RO" sz="1800" dirty="0" smtClean="0">
                <a:solidFill>
                  <a:schemeClr val="accent2">
                    <a:lumMod val="50000"/>
                  </a:schemeClr>
                </a:solidFill>
                <a:effectLst>
                  <a:outerShdw blurRad="38100" dist="38100" dir="2700000" algn="tl">
                    <a:srgbClr val="000000">
                      <a:alpha val="43137"/>
                    </a:srgbClr>
                  </a:outerShdw>
                </a:effectLst>
              </a:rPr>
              <a:t> </a:t>
            </a: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Autori</a:t>
            </a:r>
            <a:endParaRPr lang="en-US" sz="1800" dirty="0" smtClean="0">
              <a:solidFill>
                <a:schemeClr val="accent2">
                  <a:lumMod val="50000"/>
                </a:schemeClr>
              </a:solidFill>
              <a:effectLst>
                <a:outerShdw blurRad="38100" dist="38100" dir="2700000" algn="tl">
                  <a:srgbClr val="000000">
                    <a:alpha val="43137"/>
                  </a:srgbClr>
                </a:outerShdw>
              </a:effectLst>
            </a:endParaRP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Vulnerabilități în ceea ce privește securitatea</a:t>
            </a:r>
            <a:endParaRPr lang="en-US" sz="1800" dirty="0" smtClean="0">
              <a:solidFill>
                <a:schemeClr val="accent2">
                  <a:lumMod val="50000"/>
                </a:schemeClr>
              </a:solidFill>
              <a:effectLst>
                <a:outerShdw blurRad="38100" dist="38100" dir="2700000" algn="tl">
                  <a:srgbClr val="000000">
                    <a:alpha val="43137"/>
                  </a:srgbClr>
                </a:outerShdw>
              </a:effectLst>
            </a:endParaRP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Restricții de e</a:t>
            </a:r>
            <a:r>
              <a:rPr lang="en-US" sz="1800" dirty="0" err="1" smtClean="0">
                <a:solidFill>
                  <a:schemeClr val="accent2">
                    <a:lumMod val="50000"/>
                  </a:schemeClr>
                </a:solidFill>
                <a:effectLst>
                  <a:outerShdw blurRad="38100" dist="38100" dir="2700000" algn="tl">
                    <a:srgbClr val="000000">
                      <a:alpha val="43137"/>
                    </a:srgbClr>
                  </a:outerShdw>
                </a:effectLst>
              </a:rPr>
              <a:t>xport</a:t>
            </a:r>
            <a:endParaRPr lang="ro-RO" sz="1800" dirty="0" smtClean="0">
              <a:solidFill>
                <a:schemeClr val="accent2">
                  <a:lumMod val="50000"/>
                </a:schemeClr>
              </a:solidFill>
              <a:effectLst>
                <a:outerShdw blurRad="38100" dist="38100" dir="2700000" algn="tl">
                  <a:srgbClr val="000000">
                    <a:alpha val="43137"/>
                  </a:srgbClr>
                </a:outerShdw>
              </a:effectLst>
            </a:endParaRP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Patente</a:t>
            </a:r>
            <a:endParaRPr lang="en-US" sz="1800" dirty="0" smtClean="0">
              <a:solidFill>
                <a:schemeClr val="accent2">
                  <a:lumMod val="50000"/>
                </a:schemeClr>
              </a:solidFill>
              <a:effectLst>
                <a:outerShdw blurRad="38100" dist="38100" dir="2700000" algn="tl">
                  <a:srgbClr val="000000">
                    <a:alpha val="43137"/>
                  </a:srgbClr>
                </a:outerShdw>
              </a:effectLst>
            </a:endParaRPr>
          </a:p>
          <a:p>
            <a:pPr lvl="1">
              <a:buClr>
                <a:schemeClr val="accent2">
                  <a:lumMod val="50000"/>
                </a:schemeClr>
              </a:buClr>
              <a:buFont typeface="Arial" pitchFamily="34" charset="0"/>
              <a:buChar char="•"/>
            </a:pPr>
            <a:r>
              <a:rPr lang="ro-RO" sz="1800" dirty="0" smtClean="0">
                <a:solidFill>
                  <a:schemeClr val="accent2">
                    <a:lumMod val="50000"/>
                  </a:schemeClr>
                </a:solidFill>
                <a:effectLst>
                  <a:outerShdw blurRad="38100" dist="38100" dir="2700000" algn="tl">
                    <a:srgbClr val="000000">
                      <a:alpha val="43137"/>
                    </a:srgbClr>
                  </a:outerShdw>
                </a:effectLst>
              </a:rPr>
              <a:t>Cod criptat</a:t>
            </a:r>
          </a:p>
          <a:p>
            <a:pPr lvl="1">
              <a:buClr>
                <a:schemeClr val="accent2">
                  <a:lumMod val="50000"/>
                </a:schemeClr>
              </a:buClr>
              <a:buFont typeface="Arial" pitchFamily="34" charset="0"/>
              <a:buChar char="•"/>
            </a:pPr>
            <a:endParaRPr lang="ro-RO" sz="1800" dirty="0" smtClean="0">
              <a:solidFill>
                <a:schemeClr val="accent2">
                  <a:lumMod val="50000"/>
                </a:schemeClr>
              </a:solidFill>
            </a:endParaRPr>
          </a:p>
          <a:p>
            <a:pPr>
              <a:buClr>
                <a:schemeClr val="bg1"/>
              </a:buClr>
              <a:buNone/>
            </a:pPr>
            <a:r>
              <a:rPr lang="ro-RO" sz="2400" dirty="0" smtClean="0">
                <a:effectLst>
                  <a:outerShdw blurRad="38100" dist="38100" dir="2700000" algn="tl">
                    <a:srgbClr val="000000">
                      <a:alpha val="43137"/>
                    </a:srgbClr>
                  </a:outerShdw>
                </a:effectLst>
              </a:rPr>
              <a:t>Cod sursă</a:t>
            </a:r>
            <a:endParaRPr lang="en-US" sz="2400" dirty="0" smtClean="0">
              <a:effectLst>
                <a:outerShdw blurRad="38100" dist="38100" dir="2700000" algn="tl">
                  <a:srgbClr val="000000">
                    <a:alpha val="43137"/>
                  </a:srgbClr>
                </a:outerShdw>
              </a:effectLst>
            </a:endParaRPr>
          </a:p>
        </p:txBody>
      </p:sp>
      <p:sp>
        <p:nvSpPr>
          <p:cNvPr id="7" name="Title 1"/>
          <p:cNvSpPr txBox="1">
            <a:spLocks/>
          </p:cNvSpPr>
          <p:nvPr/>
        </p:nvSpPr>
        <p:spPr>
          <a:xfrm>
            <a:off x="3886200" y="6324600"/>
            <a:ext cx="5867400" cy="685800"/>
          </a:xfrm>
          <a:prstGeom prst="rect">
            <a:avLst/>
          </a:prstGeom>
        </p:spPr>
        <p:txBody>
          <a:bodyPr anchor="b"/>
          <a:lstStyle/>
          <a:p>
            <a:pPr fontAlgn="auto">
              <a:spcAft>
                <a:spcPts val="0"/>
              </a:spcAft>
              <a:defRPr/>
            </a:pPr>
            <a:r>
              <a:rPr lang="ro-RO" sz="2200" b="1" dirty="0">
                <a:solidFill>
                  <a:srgbClr val="FFFFFF"/>
                </a:solidFill>
                <a:latin typeface="+mj-lt"/>
                <a:ea typeface="+mj-ea"/>
                <a:cs typeface="+mj-cs"/>
              </a:rPr>
              <a:t/>
            </a:r>
            <a:br>
              <a:rPr lang="ro-RO" sz="2200" b="1" dirty="0">
                <a:solidFill>
                  <a:srgbClr val="FFFFFF"/>
                </a:solidFill>
                <a:latin typeface="+mj-lt"/>
                <a:ea typeface="+mj-ea"/>
                <a:cs typeface="+mj-cs"/>
              </a:rPr>
            </a:br>
            <a:r>
              <a:rPr lang="en-US" sz="1400" b="1" dirty="0">
                <a:solidFill>
                  <a:schemeClr val="accent1">
                    <a:lumMod val="50000"/>
                  </a:schemeClr>
                </a:solidFill>
                <a:latin typeface="+mj-lt"/>
                <a:ea typeface="+mj-ea"/>
                <a:cs typeface="+mj-cs"/>
                <a:hlinkClick r:id="rId2"/>
              </a:rPr>
              <a:t>https://www.capterra.com/license-management-software</a:t>
            </a:r>
            <a:r>
              <a:rPr lang="en-US" sz="1400" b="1" dirty="0">
                <a:solidFill>
                  <a:srgbClr val="FFFFFF"/>
                </a:solidFill>
                <a:latin typeface="+mj-lt"/>
                <a:ea typeface="+mj-ea"/>
                <a:cs typeface="+mj-cs"/>
                <a:hlinkClick r:id="rId2"/>
              </a:rPr>
              <a:t>/</a:t>
            </a:r>
            <a:r>
              <a:rPr lang="ro-RO" sz="1400" b="1" dirty="0">
                <a:solidFill>
                  <a:srgbClr val="FFFFFF"/>
                </a:solidFill>
                <a:latin typeface="+mj-lt"/>
                <a:ea typeface="+mj-ea"/>
                <a:cs typeface="+mj-cs"/>
              </a:rPr>
              <a:t> </a:t>
            </a:r>
            <a:r>
              <a:rPr lang="en-US" sz="2200" b="1" dirty="0">
                <a:solidFill>
                  <a:srgbClr val="FFFFFF"/>
                </a:solidFill>
                <a:latin typeface="+mj-lt"/>
                <a:ea typeface="+mj-ea"/>
                <a:cs typeface="+mj-cs"/>
              </a:rPr>
              <a:t/>
            </a:r>
            <a:br>
              <a:rPr lang="en-US" sz="2200" b="1" dirty="0">
                <a:solidFill>
                  <a:srgbClr val="FFFFFF"/>
                </a:solidFill>
                <a:latin typeface="+mj-lt"/>
                <a:ea typeface="+mj-ea"/>
                <a:cs typeface="+mj-cs"/>
              </a:rPr>
            </a:br>
            <a:endParaRPr lang="en-US" sz="2200" b="1" dirty="0">
              <a:solidFill>
                <a:srgbClr val="FFFFFF"/>
              </a:solidFill>
              <a:latin typeface="+mj-lt"/>
              <a:ea typeface="+mj-ea"/>
              <a:cs typeface="+mj-cs"/>
            </a:endParaRPr>
          </a:p>
        </p:txBody>
      </p:sp>
      <p:sp>
        <p:nvSpPr>
          <p:cNvPr id="8" name="Text Placeholder 2"/>
          <p:cNvSpPr txBox="1">
            <a:spLocks/>
          </p:cNvSpPr>
          <p:nvPr/>
        </p:nvSpPr>
        <p:spPr>
          <a:xfrm>
            <a:off x="609600" y="533400"/>
            <a:ext cx="2895600" cy="685800"/>
          </a:xfrm>
          <a:prstGeom prst="rect">
            <a:avLst/>
          </a:prstGeom>
          <a:noFill/>
        </p:spPr>
        <p:txBody>
          <a:bodyPr anchor="ctr">
            <a:normAutofit/>
          </a:bodyPr>
          <a:lstStyle/>
          <a:p>
            <a:pPr fontAlgn="auto">
              <a:spcBef>
                <a:spcPct val="20000"/>
              </a:spcBef>
              <a:spcAft>
                <a:spcPts val="1000"/>
              </a:spcAft>
              <a:buClr>
                <a:schemeClr val="accent1"/>
              </a:buClr>
              <a:buSzPct val="85000"/>
              <a:buFont typeface="Wingdings 2"/>
              <a:buNone/>
              <a:defRPr/>
            </a:pPr>
            <a:r>
              <a:rPr lang="en-US" sz="2400" u="sng" dirty="0" smtClean="0">
                <a:effectLst>
                  <a:outerShdw blurRad="38100" dist="38100" dir="2700000" algn="tl">
                    <a:srgbClr val="000000">
                      <a:alpha val="43137"/>
                    </a:srgbClr>
                  </a:outerShdw>
                </a:effectLst>
                <a:latin typeface="+mj-lt"/>
                <a:cs typeface="+mn-cs"/>
              </a:rPr>
              <a:t>Tool-</a:t>
            </a:r>
            <a:r>
              <a:rPr lang="en-US" sz="2400" u="sng" dirty="0" err="1" smtClean="0">
                <a:effectLst>
                  <a:outerShdw blurRad="38100" dist="38100" dir="2700000" algn="tl">
                    <a:srgbClr val="000000">
                      <a:alpha val="43137"/>
                    </a:srgbClr>
                  </a:outerShdw>
                </a:effectLst>
                <a:latin typeface="+mj-lt"/>
                <a:cs typeface="+mn-cs"/>
              </a:rPr>
              <a:t>uri</a:t>
            </a:r>
            <a:r>
              <a:rPr lang="ro-RO" sz="2400" u="sng" dirty="0" smtClean="0">
                <a:effectLst>
                  <a:outerShdw blurRad="38100" dist="38100" dir="2700000" algn="tl">
                    <a:srgbClr val="000000">
                      <a:alpha val="43137"/>
                    </a:srgbClr>
                  </a:outerShdw>
                </a:effectLst>
                <a:latin typeface="+mj-lt"/>
                <a:cs typeface="+mn-cs"/>
              </a:rPr>
              <a:t> de scanare</a:t>
            </a:r>
            <a:endParaRPr lang="en-US" sz="2400" u="sng" dirty="0">
              <a:effectLst>
                <a:outerShdw blurRad="38100" dist="38100" dir="2700000" algn="tl">
                  <a:srgbClr val="000000">
                    <a:alpha val="43137"/>
                  </a:srgbClr>
                </a:outerShdw>
              </a:effectLst>
              <a:latin typeface="+mj-lt"/>
              <a:cs typeface="+mn-cs"/>
            </a:endParaRPr>
          </a:p>
        </p:txBody>
      </p:sp>
      <p:pic>
        <p:nvPicPr>
          <p:cNvPr id="36870" name="Picture 2" descr="FOSSology"/>
          <p:cNvPicPr>
            <a:picLocks noChangeAspect="1" noChangeArrowheads="1"/>
          </p:cNvPicPr>
          <p:nvPr/>
        </p:nvPicPr>
        <p:blipFill>
          <a:blip r:embed="rId3"/>
          <a:srcRect/>
          <a:stretch>
            <a:fillRect/>
          </a:stretch>
        </p:blipFill>
        <p:spPr bwMode="auto">
          <a:xfrm>
            <a:off x="6312828" y="2819400"/>
            <a:ext cx="1719263" cy="914400"/>
          </a:xfrm>
          <a:prstGeom prst="rect">
            <a:avLst/>
          </a:prstGeom>
          <a:noFill/>
          <a:ln w="9525">
            <a:noFill/>
            <a:miter lim="800000"/>
            <a:headEnd/>
            <a:tailEnd/>
          </a:ln>
        </p:spPr>
      </p:pic>
      <p:pic>
        <p:nvPicPr>
          <p:cNvPr id="36871" name="Picture 4" descr="Related image"/>
          <p:cNvPicPr>
            <a:picLocks noChangeAspect="1" noChangeArrowheads="1"/>
          </p:cNvPicPr>
          <p:nvPr/>
        </p:nvPicPr>
        <p:blipFill>
          <a:blip r:embed="rId4"/>
          <a:srcRect/>
          <a:stretch>
            <a:fillRect/>
          </a:stretch>
        </p:blipFill>
        <p:spPr bwMode="auto">
          <a:xfrm>
            <a:off x="6400800" y="1857471"/>
            <a:ext cx="1676400" cy="809529"/>
          </a:xfrm>
          <a:prstGeom prst="rect">
            <a:avLst/>
          </a:prstGeom>
          <a:noFill/>
          <a:ln w="9525">
            <a:noFill/>
            <a:miter lim="800000"/>
            <a:headEnd/>
            <a:tailEnd/>
          </a:ln>
        </p:spPr>
      </p:pic>
      <p:pic>
        <p:nvPicPr>
          <p:cNvPr id="36872" name="Picture 6" descr="Image result for blackduck"/>
          <p:cNvPicPr>
            <a:picLocks noChangeAspect="1" noChangeArrowheads="1"/>
          </p:cNvPicPr>
          <p:nvPr/>
        </p:nvPicPr>
        <p:blipFill>
          <a:blip r:embed="rId5" cstate="print"/>
          <a:srcRect/>
          <a:stretch>
            <a:fillRect/>
          </a:stretch>
        </p:blipFill>
        <p:spPr bwMode="auto">
          <a:xfrm>
            <a:off x="2438401" y="5232917"/>
            <a:ext cx="2514600" cy="558283"/>
          </a:xfrm>
          <a:prstGeom prst="rect">
            <a:avLst/>
          </a:prstGeom>
          <a:noFill/>
          <a:ln w="9525">
            <a:noFill/>
            <a:miter lim="800000"/>
            <a:headEnd/>
            <a:tailEnd/>
          </a:ln>
        </p:spPr>
      </p:pic>
      <p:pic>
        <p:nvPicPr>
          <p:cNvPr id="36873" name="Picture 8" descr="Image result for protecode"/>
          <p:cNvPicPr>
            <a:picLocks noChangeAspect="1" noChangeArrowheads="1"/>
          </p:cNvPicPr>
          <p:nvPr/>
        </p:nvPicPr>
        <p:blipFill>
          <a:blip r:embed="rId6"/>
          <a:srcRect/>
          <a:stretch>
            <a:fillRect/>
          </a:stretch>
        </p:blipFill>
        <p:spPr bwMode="auto">
          <a:xfrm>
            <a:off x="6096000" y="3790950"/>
            <a:ext cx="2298336" cy="574584"/>
          </a:xfrm>
          <a:prstGeom prst="rect">
            <a:avLst/>
          </a:prstGeom>
          <a:noFill/>
          <a:ln w="9525">
            <a:noFill/>
            <a:miter lim="800000"/>
            <a:headEnd/>
            <a:tailEnd/>
          </a:ln>
        </p:spPr>
      </p:pic>
      <p:pic>
        <p:nvPicPr>
          <p:cNvPr id="36874" name="Picture 10" descr="Image result for openlm"/>
          <p:cNvPicPr>
            <a:picLocks noChangeAspect="1" noChangeArrowheads="1"/>
          </p:cNvPicPr>
          <p:nvPr/>
        </p:nvPicPr>
        <p:blipFill>
          <a:blip r:embed="rId7"/>
          <a:srcRect/>
          <a:stretch>
            <a:fillRect/>
          </a:stretch>
        </p:blipFill>
        <p:spPr bwMode="auto">
          <a:xfrm>
            <a:off x="6206529" y="4648200"/>
            <a:ext cx="2084784" cy="381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9" name="AutoShape 2" descr="Image result for qgis"/>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latin typeface="Times New Roman" pitchFamily="18" charset="0"/>
            </a:endParaRPr>
          </a:p>
        </p:txBody>
      </p:sp>
      <p:sp>
        <p:nvSpPr>
          <p:cNvPr id="7" name="Title 1"/>
          <p:cNvSpPr txBox="1">
            <a:spLocks/>
          </p:cNvSpPr>
          <p:nvPr/>
        </p:nvSpPr>
        <p:spPr>
          <a:xfrm>
            <a:off x="152400" y="609600"/>
            <a:ext cx="6172200" cy="533400"/>
          </a:xfrm>
          <a:prstGeom prst="rect">
            <a:avLst/>
          </a:prstGeom>
          <a:noFill/>
          <a:ln>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marL="0" marR="0" lvl="0" indent="0" defTabSz="914400" rtl="0" eaLnBrk="1" fontAlgn="base" latinLnBrk="0" hangingPunct="1">
              <a:lnSpc>
                <a:spcPct val="100000"/>
              </a:lnSpc>
              <a:spcBef>
                <a:spcPct val="0"/>
              </a:spcBef>
              <a:spcAft>
                <a:spcPct val="0"/>
              </a:spcAft>
              <a:buClrTx/>
              <a:buSzTx/>
              <a:buFontTx/>
              <a:buNone/>
              <a:tabLst/>
              <a:defRPr/>
            </a:pPr>
            <a:r>
              <a:rPr lang="ro-RO" sz="2200" u="sng" dirty="0" smtClean="0">
                <a:solidFill>
                  <a:schemeClr val="tx1"/>
                </a:solidFill>
                <a:effectLst>
                  <a:outerShdw blurRad="38100" dist="38100" dir="2700000" algn="tl">
                    <a:srgbClr val="000000">
                      <a:alpha val="43137"/>
                    </a:srgbClr>
                  </a:outerShdw>
                </a:effectLst>
                <a:latin typeface="+mj-lt"/>
                <a:ea typeface="+mj-ea"/>
                <a:cs typeface="+mj-cs"/>
              </a:rPr>
              <a:t>Licențe globale ale principalelor  instrumente GIS</a:t>
            </a:r>
            <a:endParaRPr kumimoji="0" lang="en-US" sz="2200" b="0" i="0" u="sng"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j-lt"/>
              <a:ea typeface="+mj-ea"/>
              <a:cs typeface="+mj-cs"/>
            </a:endParaRPr>
          </a:p>
        </p:txBody>
      </p:sp>
      <p:graphicFrame>
        <p:nvGraphicFramePr>
          <p:cNvPr id="165" name="Table 164"/>
          <p:cNvGraphicFramePr>
            <a:graphicFrameLocks noGrp="1"/>
          </p:cNvGraphicFramePr>
          <p:nvPr/>
        </p:nvGraphicFramePr>
        <p:xfrm>
          <a:off x="152400" y="1143000"/>
          <a:ext cx="8839200" cy="5410200"/>
        </p:xfrm>
        <a:graphic>
          <a:graphicData uri="http://schemas.openxmlformats.org/drawingml/2006/table">
            <a:tbl>
              <a:tblPr>
                <a:tableStyleId>{5940675A-B579-460E-94D1-54222C63F5DA}</a:tableStyleId>
              </a:tblPr>
              <a:tblGrid>
                <a:gridCol w="1625362"/>
                <a:gridCol w="2800667"/>
                <a:gridCol w="1782241"/>
                <a:gridCol w="2630930"/>
              </a:tblGrid>
              <a:tr h="297946">
                <a:tc gridSpan="2">
                  <a:txBody>
                    <a:bodyPr/>
                    <a:lstStyle/>
                    <a:p>
                      <a:pPr marL="228600" algn="ctr">
                        <a:lnSpc>
                          <a:spcPts val="2160"/>
                        </a:lnSpc>
                        <a:spcBef>
                          <a:spcPts val="1500"/>
                        </a:spcBef>
                        <a:spcAft>
                          <a:spcPts val="750"/>
                        </a:spcAft>
                      </a:pPr>
                      <a:r>
                        <a:rPr lang="en-US" sz="1600" b="1" dirty="0">
                          <a:solidFill>
                            <a:schemeClr val="accent3">
                              <a:lumMod val="75000"/>
                            </a:schemeClr>
                          </a:solidFill>
                          <a:effectLst>
                            <a:outerShdw blurRad="38100" dist="38100" dir="2700000" algn="tl">
                              <a:srgbClr val="000000">
                                <a:alpha val="43137"/>
                              </a:srgbClr>
                            </a:outerShdw>
                          </a:effectLst>
                        </a:rPr>
                        <a:t>GIS Desktop </a:t>
                      </a:r>
                      <a:endParaRPr lang="en-US" sz="1600" b="1" dirty="0">
                        <a:solidFill>
                          <a:schemeClr val="accent3">
                            <a:lumMod val="75000"/>
                          </a:schemeClr>
                        </a:solidFill>
                        <a:effectLst>
                          <a:outerShdw blurRad="38100" dist="38100" dir="2700000" algn="tl">
                            <a:srgbClr val="000000">
                              <a:alpha val="43137"/>
                            </a:srgbClr>
                          </a:outerShdw>
                        </a:effectLst>
                        <a:latin typeface="+mn-lt"/>
                        <a:ea typeface="Calibri"/>
                        <a:cs typeface="Times New Roman"/>
                      </a:endParaRPr>
                    </a:p>
                  </a:txBody>
                  <a:tcPr marL="62345" marR="62345" marT="0" marB="0" anchor="ctr"/>
                </a:tc>
                <a:tc hMerge="1">
                  <a:txBody>
                    <a:bodyPr/>
                    <a:lstStyle/>
                    <a:p>
                      <a:endParaRPr lang="en-US"/>
                    </a:p>
                  </a:txBody>
                  <a:tcPr/>
                </a:tc>
                <a:tc gridSpan="2">
                  <a:txBody>
                    <a:bodyPr/>
                    <a:lstStyle/>
                    <a:p>
                      <a:pPr marL="228600" algn="ctr" rtl="0" eaLnBrk="1" latinLnBrk="0" hangingPunct="1">
                        <a:lnSpc>
                          <a:spcPts val="2160"/>
                        </a:lnSpc>
                        <a:spcBef>
                          <a:spcPts val="1500"/>
                        </a:spcBef>
                        <a:spcAft>
                          <a:spcPts val="750"/>
                        </a:spcAft>
                      </a:pPr>
                      <a:r>
                        <a:rPr kumimoji="0" lang="en-US" sz="1600" b="1" kern="1200" dirty="0" err="1" smtClean="0">
                          <a:solidFill>
                            <a:schemeClr val="accent3">
                              <a:lumMod val="75000"/>
                            </a:schemeClr>
                          </a:solidFill>
                          <a:effectLst>
                            <a:outerShdw blurRad="38100" dist="38100" dir="2700000" algn="tl">
                              <a:srgbClr val="000000">
                                <a:alpha val="43137"/>
                              </a:srgbClr>
                            </a:outerShdw>
                          </a:effectLst>
                          <a:latin typeface="+mn-lt"/>
                          <a:ea typeface="+mn-ea"/>
                          <a:cs typeface="+mn-cs"/>
                        </a:rPr>
                        <a:t>Dezvoltarea</a:t>
                      </a:r>
                      <a:r>
                        <a:rPr kumimoji="0" lang="en-US" sz="1600" b="1" kern="1200" dirty="0" smtClean="0">
                          <a:solidFill>
                            <a:schemeClr val="accent3">
                              <a:lumMod val="75000"/>
                            </a:schemeClr>
                          </a:solidFill>
                          <a:effectLst>
                            <a:outerShdw blurRad="38100" dist="38100" dir="2700000" algn="tl">
                              <a:srgbClr val="000000">
                                <a:alpha val="43137"/>
                              </a:srgbClr>
                            </a:outerShdw>
                          </a:effectLst>
                          <a:latin typeface="+mn-lt"/>
                          <a:ea typeface="+mn-ea"/>
                          <a:cs typeface="+mn-cs"/>
                        </a:rPr>
                        <a:t> </a:t>
                      </a:r>
                      <a:r>
                        <a:rPr kumimoji="0" lang="en-US" sz="1600" b="1" kern="1200" dirty="0" err="1" smtClean="0">
                          <a:solidFill>
                            <a:schemeClr val="accent3">
                              <a:lumMod val="75000"/>
                            </a:schemeClr>
                          </a:solidFill>
                          <a:effectLst>
                            <a:outerShdw blurRad="38100" dist="38100" dir="2700000" algn="tl">
                              <a:srgbClr val="000000">
                                <a:alpha val="43137"/>
                              </a:srgbClr>
                            </a:outerShdw>
                          </a:effectLst>
                          <a:latin typeface="+mn-lt"/>
                          <a:ea typeface="+mn-ea"/>
                          <a:cs typeface="+mn-cs"/>
                        </a:rPr>
                        <a:t>aplicațiilor</a:t>
                      </a:r>
                      <a:r>
                        <a:rPr kumimoji="0" lang="en-US" sz="1600" b="1" kern="1200" dirty="0" smtClean="0">
                          <a:solidFill>
                            <a:schemeClr val="accent3">
                              <a:lumMod val="75000"/>
                            </a:schemeClr>
                          </a:solidFill>
                          <a:effectLst>
                            <a:outerShdw blurRad="38100" dist="38100" dir="2700000" algn="tl">
                              <a:srgbClr val="000000">
                                <a:alpha val="43137"/>
                              </a:srgbClr>
                            </a:outerShdw>
                          </a:effectLst>
                          <a:latin typeface="+mn-lt"/>
                          <a:ea typeface="+mn-ea"/>
                          <a:cs typeface="+mn-cs"/>
                        </a:rPr>
                        <a:t> GIS</a:t>
                      </a:r>
                      <a:endParaRPr kumimoji="0" lang="en-US" sz="1600" b="1" kern="1200" dirty="0">
                        <a:solidFill>
                          <a:schemeClr val="accent3">
                            <a:lumMod val="75000"/>
                          </a:schemeClr>
                        </a:solidFill>
                        <a:effectLst>
                          <a:outerShdw blurRad="38100" dist="38100" dir="2700000" algn="tl">
                            <a:srgbClr val="000000">
                              <a:alpha val="43137"/>
                            </a:srgbClr>
                          </a:outerShdw>
                        </a:effectLst>
                        <a:latin typeface="+mn-lt"/>
                        <a:ea typeface="+mn-ea"/>
                        <a:cs typeface="+mn-cs"/>
                      </a:endParaRPr>
                    </a:p>
                  </a:txBody>
                  <a:tcPr marL="62345" marR="62345" marT="0" marB="0" anchor="ctr"/>
                </a:tc>
                <a:tc hMerge="1">
                  <a:txBody>
                    <a:bodyPr/>
                    <a:lstStyle/>
                    <a:p>
                      <a:endParaRPr lang="en-US"/>
                    </a:p>
                  </a:txBody>
                  <a:tcPr/>
                </a:tc>
              </a:tr>
              <a:tr h="365760">
                <a:tc>
                  <a:txBody>
                    <a:bodyPr/>
                    <a:lstStyle/>
                    <a:p>
                      <a:pPr marL="0" algn="ctr">
                        <a:lnSpc>
                          <a:spcPts val="2160"/>
                        </a:lnSpc>
                        <a:spcBef>
                          <a:spcPts val="1500"/>
                        </a:spcBef>
                        <a:spcAft>
                          <a:spcPts val="750"/>
                        </a:spcAft>
                      </a:pPr>
                      <a:r>
                        <a:rPr lang="en-US" sz="1600" b="1" dirty="0"/>
                        <a:t>QGIS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en-US" sz="1600" dirty="0"/>
                        <a:t>GPL-2.0+</a:t>
                      </a:r>
                      <a:endParaRPr lang="en-US" sz="1600" dirty="0">
                        <a:latin typeface="+mn-lt"/>
                        <a:ea typeface="Calibri"/>
                        <a:cs typeface="Times New Roman"/>
                      </a:endParaRPr>
                    </a:p>
                  </a:txBody>
                  <a:tcPr marL="62345" marR="62345" marT="0" marB="0" anchor="ctr"/>
                </a:tc>
                <a:tc>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err="1" smtClean="0"/>
                        <a:t>OpenLayers</a:t>
                      </a:r>
                      <a:r>
                        <a:rPr kumimoji="0" lang="en-US" sz="1600" b="1" kern="1200" dirty="0" smtClean="0"/>
                        <a:t> </a:t>
                      </a:r>
                      <a:endParaRPr lang="en-US" sz="1600" b="1" dirty="0">
                        <a:latin typeface="+mn-lt"/>
                        <a:ea typeface="Calibri"/>
                        <a:cs typeface="Times New Roman"/>
                      </a:endParaRPr>
                    </a:p>
                  </a:txBody>
                  <a:tcPr marL="62345" marR="62345" marT="0" marB="0" anchor="ctr"/>
                </a:tc>
                <a:tc>
                  <a:txBody>
                    <a:bodyPr/>
                    <a:lstStyle/>
                    <a:p>
                      <a:pPr marL="0" algn="ctr">
                        <a:lnSpc>
                          <a:spcPts val="2160"/>
                        </a:lnSpc>
                        <a:spcBef>
                          <a:spcPts val="1500"/>
                        </a:spcBef>
                        <a:spcAft>
                          <a:spcPts val="750"/>
                        </a:spcAft>
                      </a:pPr>
                      <a:r>
                        <a:rPr kumimoji="0" lang="ro-RO" sz="1600" kern="1200" dirty="0" smtClean="0"/>
                        <a:t>BSD-2-Clause</a:t>
                      </a:r>
                      <a:endParaRPr lang="en-US" sz="1600" dirty="0">
                        <a:latin typeface="+mn-lt"/>
                        <a:ea typeface="Calibri"/>
                        <a:cs typeface="Times New Roman"/>
                      </a:endParaRPr>
                    </a:p>
                  </a:txBody>
                  <a:tcPr marL="62345" marR="62345" marT="0" marB="0" anchor="ctr"/>
                </a:tc>
              </a:tr>
              <a:tr h="365760">
                <a:tc>
                  <a:txBody>
                    <a:bodyPr/>
                    <a:lstStyle/>
                    <a:p>
                      <a:pPr marL="228600" algn="ctr">
                        <a:lnSpc>
                          <a:spcPts val="2160"/>
                        </a:lnSpc>
                        <a:spcBef>
                          <a:spcPts val="1500"/>
                        </a:spcBef>
                        <a:spcAft>
                          <a:spcPts val="750"/>
                        </a:spcAft>
                      </a:pPr>
                      <a:r>
                        <a:rPr lang="en-US" sz="1600" b="1" dirty="0"/>
                        <a:t>GRASS GIS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en-US" sz="1600"/>
                        <a:t>GPL-2.0+</a:t>
                      </a:r>
                      <a:endParaRPr lang="en-US" sz="160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kumimoji="0" lang="en-US" sz="1600" b="1" kern="1200" dirty="0" err="1" smtClean="0"/>
                        <a:t>Leafletjs</a:t>
                      </a:r>
                      <a:r>
                        <a:rPr kumimoji="0" lang="en-US" sz="1600" b="1" kern="1200" dirty="0" smtClean="0"/>
                        <a:t> </a:t>
                      </a:r>
                      <a:endParaRPr lang="en-US" sz="1600" b="1" dirty="0">
                        <a:latin typeface="+mn-lt"/>
                        <a:ea typeface="Calibri"/>
                        <a:cs typeface="Times New Roman"/>
                      </a:endParaRPr>
                    </a:p>
                  </a:txBody>
                  <a:tcPr marL="62345" marR="62345" marT="0" marB="0" anchor="ctr"/>
                </a:tc>
                <a:tc>
                  <a:txBody>
                    <a:bodyPr/>
                    <a:lstStyle/>
                    <a:p>
                      <a:pPr marL="0" algn="ctr">
                        <a:lnSpc>
                          <a:spcPts val="2160"/>
                        </a:lnSpc>
                        <a:spcBef>
                          <a:spcPts val="1500"/>
                        </a:spcBef>
                        <a:spcAft>
                          <a:spcPts val="750"/>
                        </a:spcAft>
                      </a:pPr>
                      <a:r>
                        <a:rPr kumimoji="0" lang="ro-RO" sz="1600" kern="1200" dirty="0" smtClean="0"/>
                        <a:t>BSD-2-Clause</a:t>
                      </a:r>
                      <a:endParaRPr lang="en-US" sz="1600" dirty="0">
                        <a:latin typeface="+mn-lt"/>
                        <a:ea typeface="Calibri"/>
                        <a:cs typeface="Times New Roman"/>
                      </a:endParaRPr>
                    </a:p>
                  </a:txBody>
                  <a:tcPr marL="62345" marR="62345" marT="0" marB="0" anchor="ctr"/>
                </a:tc>
              </a:tr>
              <a:tr h="365760">
                <a:tc>
                  <a:txBody>
                    <a:bodyPr/>
                    <a:lstStyle/>
                    <a:p>
                      <a:pPr marL="228600" algn="ctr">
                        <a:lnSpc>
                          <a:spcPts val="2160"/>
                        </a:lnSpc>
                        <a:spcBef>
                          <a:spcPts val="1500"/>
                        </a:spcBef>
                        <a:spcAft>
                          <a:spcPts val="750"/>
                        </a:spcAft>
                      </a:pPr>
                      <a:r>
                        <a:rPr lang="en-US" sz="1600" b="1" dirty="0"/>
                        <a:t>SAGA GIS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en-US" sz="1600" dirty="0" smtClean="0"/>
                        <a:t>GPL-2.0/LGPL-2.0</a:t>
                      </a:r>
                      <a:endParaRPr lang="en-US" sz="1600" dirty="0">
                        <a:latin typeface="+mn-lt"/>
                        <a:ea typeface="Calibri"/>
                        <a:cs typeface="Times New Roman"/>
                      </a:endParaRPr>
                    </a:p>
                  </a:txBody>
                  <a:tcPr marL="62345" marR="62345" marT="0" marB="0" anchor="ctr"/>
                </a:tc>
                <a:tc>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err="1" smtClean="0"/>
                        <a:t>GeoTools</a:t>
                      </a:r>
                      <a:r>
                        <a:rPr kumimoji="0" lang="en-US" sz="1600" b="1" kern="1200" dirty="0" smtClean="0"/>
                        <a:t> </a:t>
                      </a:r>
                    </a:p>
                  </a:txBody>
                  <a:tcPr marL="62345" marR="62345" marT="0" marB="0" anchor="ctr"/>
                </a:tc>
                <a:tc>
                  <a:txBody>
                    <a:bodyPr/>
                    <a:lstStyle/>
                    <a:p>
                      <a:pPr marL="0" algn="ctr">
                        <a:lnSpc>
                          <a:spcPts val="2160"/>
                        </a:lnSpc>
                        <a:spcBef>
                          <a:spcPts val="1500"/>
                        </a:spcBef>
                        <a:spcAft>
                          <a:spcPts val="750"/>
                        </a:spcAft>
                      </a:pPr>
                      <a:r>
                        <a:rPr kumimoji="0" lang="en-US" sz="1600" kern="1200" dirty="0" smtClean="0"/>
                        <a:t>LGPL-2.1 </a:t>
                      </a:r>
                      <a:endParaRPr lang="en-US" sz="1600" dirty="0">
                        <a:latin typeface="+mn-lt"/>
                        <a:ea typeface="Calibri"/>
                        <a:cs typeface="Times New Roman"/>
                      </a:endParaRPr>
                    </a:p>
                  </a:txBody>
                  <a:tcPr marL="62345" marR="62345" marT="0" marB="0" anchor="ctr"/>
                </a:tc>
              </a:tr>
              <a:tr h="365760">
                <a:tc>
                  <a:txBody>
                    <a:bodyPr/>
                    <a:lstStyle/>
                    <a:p>
                      <a:pPr marL="228600" algn="ctr">
                        <a:lnSpc>
                          <a:spcPts val="2160"/>
                        </a:lnSpc>
                        <a:spcBef>
                          <a:spcPts val="1500"/>
                        </a:spcBef>
                        <a:spcAft>
                          <a:spcPts val="750"/>
                        </a:spcAft>
                      </a:pPr>
                      <a:r>
                        <a:rPr lang="en-US" sz="1600" b="1" dirty="0" err="1"/>
                        <a:t>TileMill</a:t>
                      </a:r>
                      <a:r>
                        <a:rPr lang="en-US" sz="1600" b="1" dirty="0"/>
                        <a:t>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BSD-3-Clause Mapbox</a:t>
                      </a:r>
                      <a:endParaRPr lang="en-US" sz="1600" dirty="0">
                        <a:latin typeface="+mn-lt"/>
                        <a:ea typeface="Calibri"/>
                        <a:cs typeface="Times New Roman"/>
                      </a:endParaRPr>
                    </a:p>
                  </a:txBody>
                  <a:tcPr marL="62345" marR="62345" marT="0" marB="0" anchor="ctr"/>
                </a:tc>
                <a:tc>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smtClean="0"/>
                        <a:t>GDAL</a:t>
                      </a:r>
                      <a:r>
                        <a:rPr kumimoji="0" lang="ro-RO" sz="1600" b="1" kern="1200" dirty="0" smtClean="0"/>
                        <a:t>/OGR </a:t>
                      </a:r>
                      <a:endParaRPr kumimoji="0" lang="en-US" sz="1600" b="1" kern="1200" dirty="0" smtClean="0"/>
                    </a:p>
                  </a:txBody>
                  <a:tcPr marL="62345" marR="62345" marT="0" marB="0" anchor="ctr"/>
                </a:tc>
                <a:tc>
                  <a:txBody>
                    <a:bodyPr/>
                    <a:lstStyle/>
                    <a:p>
                      <a:pPr marL="0" marR="0" lvl="1" indent="0" algn="ctr" defTabSz="914400" rtl="0" eaLnBrk="1" fontAlgn="auto" latinLnBrk="0" hangingPunct="1">
                        <a:lnSpc>
                          <a:spcPts val="2160"/>
                        </a:lnSpc>
                        <a:spcBef>
                          <a:spcPts val="1500"/>
                        </a:spcBef>
                        <a:spcAft>
                          <a:spcPts val="750"/>
                        </a:spcAft>
                        <a:buClrTx/>
                        <a:buSzTx/>
                        <a:buFontTx/>
                        <a:buNone/>
                        <a:tabLst/>
                        <a:defRPr/>
                      </a:pPr>
                      <a:r>
                        <a:rPr kumimoji="0" lang="ro-RO" sz="1600" kern="1200" dirty="0" smtClean="0"/>
                        <a:t>MIT License </a:t>
                      </a:r>
                      <a:endParaRPr kumimoji="0" lang="en-US" sz="1600" kern="1200" dirty="0" smtClean="0"/>
                    </a:p>
                  </a:txBody>
                  <a:tcPr marL="62345" marR="62345" marT="0" marB="0" anchor="ctr"/>
                </a:tc>
              </a:tr>
              <a:tr h="365760">
                <a:tc>
                  <a:txBody>
                    <a:bodyPr/>
                    <a:lstStyle/>
                    <a:p>
                      <a:pPr marL="228600" algn="ctr">
                        <a:lnSpc>
                          <a:spcPts val="2160"/>
                        </a:lnSpc>
                        <a:spcBef>
                          <a:spcPts val="1500"/>
                        </a:spcBef>
                        <a:spcAft>
                          <a:spcPts val="750"/>
                        </a:spcAft>
                      </a:pPr>
                      <a:r>
                        <a:rPr lang="en-US" sz="1600" b="1" dirty="0"/>
                        <a:t>VTP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MIT License</a:t>
                      </a:r>
                      <a:endParaRPr lang="en-US" sz="1600" dirty="0">
                        <a:latin typeface="+mn-lt"/>
                        <a:ea typeface="Calibri"/>
                        <a:cs typeface="Times New Roman"/>
                      </a:endParaRPr>
                    </a:p>
                  </a:txBody>
                  <a:tcPr marL="62345" marR="62345" marT="0" marB="0" anchor="ctr"/>
                </a:tc>
                <a:tc gridSpan="2">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ro-RO" sz="1600" b="1" kern="1200" dirty="0" smtClean="0">
                          <a:solidFill>
                            <a:schemeClr val="accent3">
                              <a:lumMod val="75000"/>
                            </a:schemeClr>
                          </a:solidFill>
                          <a:effectLst>
                            <a:outerShdw blurRad="38100" dist="38100" dir="2700000" algn="tl">
                              <a:srgbClr val="000000">
                                <a:alpha val="43137"/>
                              </a:srgbClr>
                            </a:outerShdw>
                          </a:effectLst>
                          <a:latin typeface="+mn-lt"/>
                          <a:ea typeface="+mn-ea"/>
                          <a:cs typeface="+mn-cs"/>
                        </a:rPr>
                        <a:t>Servere GIS </a:t>
                      </a:r>
                      <a:endParaRPr kumimoji="0" lang="en-US" sz="1600" b="1" kern="1200" dirty="0" smtClean="0">
                        <a:solidFill>
                          <a:schemeClr val="accent3">
                            <a:lumMod val="75000"/>
                          </a:schemeClr>
                        </a:solidFill>
                        <a:effectLst>
                          <a:outerShdw blurRad="38100" dist="38100" dir="2700000" algn="tl">
                            <a:srgbClr val="000000">
                              <a:alpha val="43137"/>
                            </a:srgbClr>
                          </a:outerShdw>
                        </a:effectLst>
                        <a:latin typeface="+mn-lt"/>
                        <a:ea typeface="+mn-ea"/>
                        <a:cs typeface="+mn-cs"/>
                      </a:endParaRPr>
                    </a:p>
                  </a:txBody>
                  <a:tcPr marL="62345" marR="62345" marT="0" marB="0" anchor="ctr"/>
                </a:tc>
                <a:tc hMerge="1">
                  <a:txBody>
                    <a:bodyPr/>
                    <a:lstStyle/>
                    <a:p>
                      <a:endParaRPr lang="en-US"/>
                    </a:p>
                  </a:txBody>
                  <a:tcPr/>
                </a:tc>
              </a:tr>
              <a:tr h="365760">
                <a:tc>
                  <a:txBody>
                    <a:bodyPr/>
                    <a:lstStyle/>
                    <a:p>
                      <a:pPr marL="228600" algn="ctr">
                        <a:lnSpc>
                          <a:spcPts val="2160"/>
                        </a:lnSpc>
                        <a:spcBef>
                          <a:spcPts val="1500"/>
                        </a:spcBef>
                        <a:spcAft>
                          <a:spcPts val="750"/>
                        </a:spcAft>
                      </a:pPr>
                      <a:r>
                        <a:rPr lang="en-US" sz="1600" b="1" dirty="0"/>
                        <a:t>ILWIS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GPL-3.0</a:t>
                      </a:r>
                      <a:endParaRPr lang="en-US" sz="1600" dirty="0">
                        <a:latin typeface="+mn-lt"/>
                        <a:ea typeface="Calibri"/>
                        <a:cs typeface="Times New Roman"/>
                      </a:endParaRPr>
                    </a:p>
                  </a:txBody>
                  <a:tcPr marL="62345" marR="62345" marT="0" marB="0" anchor="ctr"/>
                </a:tc>
                <a:tc>
                  <a:txBody>
                    <a:bodyPr/>
                    <a:lstStyle/>
                    <a:p>
                      <a:pPr lvl="0" algn="ctr"/>
                      <a:r>
                        <a:rPr kumimoji="0" lang="en-US" sz="1600" b="1" kern="1200" dirty="0" err="1" smtClean="0"/>
                        <a:t>GeoServer</a:t>
                      </a:r>
                      <a:r>
                        <a:rPr kumimoji="0" lang="en-US" sz="1600" b="1" kern="1200" dirty="0" smtClean="0"/>
                        <a:t> </a:t>
                      </a:r>
                      <a:endParaRPr kumimoji="0" lang="en-US" sz="1600" b="1" kern="1200" dirty="0" smtClean="0">
                        <a:latin typeface="+mn-lt"/>
                      </a:endParaRPr>
                    </a:p>
                  </a:txBody>
                  <a:tcPr marL="62345" marR="62345" marT="0" marB="0" anchor="ctr"/>
                </a:tc>
                <a:tc>
                  <a:txBody>
                    <a:bodyPr/>
                    <a:lstStyle/>
                    <a:p>
                      <a:pPr marL="228600" marR="0" lvl="1" indent="0" algn="ctr" defTabSz="914400" rtl="0" eaLnBrk="1" fontAlgn="auto" latinLnBrk="0" hangingPunct="1">
                        <a:lnSpc>
                          <a:spcPts val="2160"/>
                        </a:lnSpc>
                        <a:spcBef>
                          <a:spcPts val="1500"/>
                        </a:spcBef>
                        <a:spcAft>
                          <a:spcPts val="750"/>
                        </a:spcAft>
                        <a:buClrTx/>
                        <a:buSzTx/>
                        <a:buFontTx/>
                        <a:buNone/>
                        <a:tabLst/>
                        <a:defRPr/>
                      </a:pPr>
                      <a:r>
                        <a:rPr kumimoji="0" lang="ro-RO" sz="1600" kern="1200" dirty="0" smtClean="0"/>
                        <a:t>GPL-2.0 with Exception </a:t>
                      </a:r>
                      <a:endParaRPr kumimoji="0" lang="en-US" sz="1600" kern="1200" dirty="0" smtClean="0">
                        <a:latin typeface="+mn-lt"/>
                      </a:endParaRPr>
                    </a:p>
                  </a:txBody>
                  <a:tcPr marL="62345" marR="62345" marT="0" marB="0" anchor="ctr"/>
                </a:tc>
              </a:tr>
              <a:tr h="365760">
                <a:tc>
                  <a:txBody>
                    <a:bodyPr/>
                    <a:lstStyle/>
                    <a:p>
                      <a:pPr marL="228600" algn="ctr">
                        <a:lnSpc>
                          <a:spcPts val="2160"/>
                        </a:lnSpc>
                        <a:spcBef>
                          <a:spcPts val="1500"/>
                        </a:spcBef>
                        <a:spcAft>
                          <a:spcPts val="750"/>
                        </a:spcAft>
                      </a:pPr>
                      <a:r>
                        <a:rPr lang="en-US" sz="1600" b="1" dirty="0"/>
                        <a:t>Blender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GPL-2.0+</a:t>
                      </a:r>
                      <a:endParaRPr lang="en-US" sz="1600" dirty="0">
                        <a:latin typeface="+mn-lt"/>
                        <a:ea typeface="Calibri"/>
                        <a:cs typeface="Times New Roman"/>
                      </a:endParaRPr>
                    </a:p>
                  </a:txBody>
                  <a:tcPr marL="62345" marR="62345"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kern="1200" dirty="0" err="1" smtClean="0"/>
                        <a:t>Mapnik</a:t>
                      </a:r>
                      <a:r>
                        <a:rPr kumimoji="0" lang="en-US" sz="1600" b="1" kern="1200" dirty="0" smtClean="0"/>
                        <a:t> </a:t>
                      </a:r>
                    </a:p>
                  </a:txBody>
                  <a:tcPr marL="62345" marR="62345" marT="0" marB="0" anchor="ctr"/>
                </a:tc>
                <a:tc>
                  <a:txBody>
                    <a:bodyPr/>
                    <a:lstStyle/>
                    <a:p>
                      <a:pPr algn="ctr"/>
                      <a:r>
                        <a:rPr kumimoji="0" lang="ro-RO" sz="1600" kern="1200" dirty="0" smtClean="0"/>
                        <a:t>LGPL-2.1</a:t>
                      </a:r>
                      <a:endParaRPr lang="en-US" sz="1600" dirty="0">
                        <a:latin typeface="+mn-lt"/>
                      </a:endParaRPr>
                    </a:p>
                  </a:txBody>
                  <a:tcPr marL="62345" marR="62345" marT="0" marB="0" anchor="ctr"/>
                </a:tc>
              </a:tr>
              <a:tr h="365760">
                <a:tc>
                  <a:txBody>
                    <a:bodyPr/>
                    <a:lstStyle/>
                    <a:p>
                      <a:pPr marL="228600" algn="ctr">
                        <a:lnSpc>
                          <a:spcPts val="2160"/>
                        </a:lnSpc>
                        <a:spcBef>
                          <a:spcPts val="1500"/>
                        </a:spcBef>
                        <a:spcAft>
                          <a:spcPts val="750"/>
                        </a:spcAft>
                      </a:pPr>
                      <a:r>
                        <a:rPr lang="en-US" sz="1600" b="1" dirty="0" err="1"/>
                        <a:t>uDig</a:t>
                      </a:r>
                      <a:r>
                        <a:rPr lang="en-US" sz="1600" b="1" dirty="0"/>
                        <a:t>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smtClean="0"/>
                        <a:t>Duală:</a:t>
                      </a:r>
                      <a:r>
                        <a:rPr lang="ro-RO" sz="1600" baseline="0" dirty="0" smtClean="0"/>
                        <a:t> </a:t>
                      </a:r>
                      <a:r>
                        <a:rPr lang="en-US" sz="1600" dirty="0" smtClean="0"/>
                        <a:t>EPL-1.0</a:t>
                      </a:r>
                      <a:r>
                        <a:rPr lang="ro-RO" sz="1600" dirty="0" smtClean="0"/>
                        <a:t> /</a:t>
                      </a:r>
                      <a:r>
                        <a:rPr lang="en-US" sz="1600" dirty="0" smtClean="0"/>
                        <a:t> </a:t>
                      </a:r>
                      <a:r>
                        <a:rPr lang="en-US" sz="1600" dirty="0"/>
                        <a:t>EDL-1.0</a:t>
                      </a:r>
                      <a:endParaRPr lang="en-US" sz="1600" dirty="0">
                        <a:latin typeface="+mn-lt"/>
                        <a:ea typeface="Calibri"/>
                        <a:cs typeface="Times New Roman"/>
                      </a:endParaRPr>
                    </a:p>
                  </a:txBody>
                  <a:tcPr marL="62345" marR="62345" marT="0" marB="0" anchor="ctr"/>
                </a:tc>
                <a:tc>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err="1" smtClean="0"/>
                        <a:t>MapServer</a:t>
                      </a:r>
                      <a:r>
                        <a:rPr kumimoji="0" lang="en-US" sz="1600" b="1" kern="1200" dirty="0" smtClean="0"/>
                        <a:t> </a:t>
                      </a:r>
                      <a:endParaRPr kumimoji="0" lang="en-US" sz="1600" b="1" kern="1200" dirty="0" smtClean="0">
                        <a:solidFill>
                          <a:schemeClr val="tx1"/>
                        </a:solidFill>
                        <a:latin typeface="+mn-lt"/>
                        <a:ea typeface="+mn-ea"/>
                        <a:cs typeface="+mn-cs"/>
                      </a:endParaRPr>
                    </a:p>
                  </a:txBody>
                  <a:tcPr marL="62345" marR="62345" marT="0" marB="0" anchor="ctr"/>
                </a:tc>
                <a:tc>
                  <a:txBody>
                    <a:bodyPr/>
                    <a:lstStyle/>
                    <a:p>
                      <a:pPr marL="228600" marR="0" lvl="1" indent="0" algn="ctr" defTabSz="914400" rtl="0" eaLnBrk="1" fontAlgn="auto" latinLnBrk="0" hangingPunct="1">
                        <a:lnSpc>
                          <a:spcPts val="2160"/>
                        </a:lnSpc>
                        <a:spcBef>
                          <a:spcPts val="1500"/>
                        </a:spcBef>
                        <a:spcAft>
                          <a:spcPts val="750"/>
                        </a:spcAft>
                        <a:buClrTx/>
                        <a:buSzTx/>
                        <a:buFontTx/>
                        <a:buNone/>
                        <a:tabLst/>
                        <a:defRPr/>
                      </a:pPr>
                      <a:r>
                        <a:rPr kumimoji="0" lang="ro-RO" sz="1600" kern="1200" dirty="0" smtClean="0"/>
                        <a:t>MIT License </a:t>
                      </a:r>
                      <a:endParaRPr kumimoji="0" lang="en-US" sz="1600" kern="1200" dirty="0" smtClean="0">
                        <a:solidFill>
                          <a:schemeClr val="tx1"/>
                        </a:solidFill>
                        <a:latin typeface="+mn-lt"/>
                        <a:ea typeface="+mn-ea"/>
                        <a:cs typeface="+mn-cs"/>
                      </a:endParaRPr>
                    </a:p>
                  </a:txBody>
                  <a:tcPr marL="62345" marR="62345" marT="0" marB="0" anchor="ctr"/>
                </a:tc>
              </a:tr>
              <a:tr h="282574">
                <a:tc gridSpan="2">
                  <a:txBody>
                    <a:bodyPr/>
                    <a:lstStyle/>
                    <a:p>
                      <a:pPr marL="228600" algn="ctr" rtl="0" eaLnBrk="1" latinLnBrk="0" hangingPunct="1">
                        <a:lnSpc>
                          <a:spcPts val="2160"/>
                        </a:lnSpc>
                        <a:spcBef>
                          <a:spcPts val="1500"/>
                        </a:spcBef>
                        <a:spcAft>
                          <a:spcPts val="750"/>
                        </a:spcAft>
                      </a:pPr>
                      <a:r>
                        <a:rPr kumimoji="0" lang="ro-RO" sz="1600" b="1" kern="1200" dirty="0">
                          <a:solidFill>
                            <a:schemeClr val="accent3">
                              <a:lumMod val="75000"/>
                            </a:schemeClr>
                          </a:solidFill>
                          <a:effectLst>
                            <a:outerShdw blurRad="38100" dist="38100" dir="2700000" algn="tl">
                              <a:srgbClr val="000000">
                                <a:alpha val="43137"/>
                              </a:srgbClr>
                            </a:outerShdw>
                          </a:effectLst>
                          <a:latin typeface="+mn-lt"/>
                          <a:ea typeface="+mn-ea"/>
                          <a:cs typeface="+mn-cs"/>
                        </a:rPr>
                        <a:t>Gestionare a bazelor de date spațiale </a:t>
                      </a:r>
                      <a:endParaRPr kumimoji="0" lang="en-US" sz="1600" b="1" kern="1200" dirty="0">
                        <a:solidFill>
                          <a:schemeClr val="accent3">
                            <a:lumMod val="75000"/>
                          </a:schemeClr>
                        </a:solidFill>
                        <a:effectLst>
                          <a:outerShdw blurRad="38100" dist="38100" dir="2700000" algn="tl">
                            <a:srgbClr val="000000">
                              <a:alpha val="43137"/>
                            </a:srgbClr>
                          </a:outerShdw>
                        </a:effectLst>
                        <a:latin typeface="+mn-lt"/>
                        <a:ea typeface="+mn-ea"/>
                        <a:cs typeface="+mn-cs"/>
                      </a:endParaRPr>
                    </a:p>
                  </a:txBody>
                  <a:tcPr marL="62345" marR="62345" marT="0" marB="0" anchor="ctr"/>
                </a:tc>
                <a:tc hMerge="1">
                  <a:txBody>
                    <a:bodyPr/>
                    <a:lstStyle/>
                    <a:p>
                      <a:endParaRPr lang="en-US"/>
                    </a:p>
                  </a:txBody>
                  <a:tcPr/>
                </a:tc>
                <a:tc gridSpan="2">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ro-RO" sz="1600" b="1" kern="1200" dirty="0" smtClean="0">
                          <a:solidFill>
                            <a:schemeClr val="accent3">
                              <a:lumMod val="75000"/>
                            </a:schemeClr>
                          </a:solidFill>
                          <a:effectLst>
                            <a:outerShdw blurRad="38100" dist="38100" dir="2700000" algn="tl">
                              <a:srgbClr val="000000">
                                <a:alpha val="43137"/>
                              </a:srgbClr>
                            </a:outerShdw>
                          </a:effectLst>
                          <a:latin typeface="+mn-lt"/>
                          <a:ea typeface="+mn-ea"/>
                          <a:cs typeface="+mn-cs"/>
                        </a:rPr>
                        <a:t>Comerciale </a:t>
                      </a:r>
                    </a:p>
                  </a:txBody>
                  <a:tcPr marL="62345" marR="62345" marT="0" marB="0" anchor="ctr"/>
                </a:tc>
                <a:tc hMerge="1">
                  <a:txBody>
                    <a:bodyPr/>
                    <a:lstStyle/>
                    <a:p>
                      <a:endParaRPr lang="en-US"/>
                    </a:p>
                  </a:txBody>
                  <a:tcPr/>
                </a:tc>
              </a:tr>
              <a:tr h="586040">
                <a:tc>
                  <a:txBody>
                    <a:bodyPr/>
                    <a:lstStyle/>
                    <a:p>
                      <a:pPr marL="228600" algn="ctr">
                        <a:lnSpc>
                          <a:spcPts val="2160"/>
                        </a:lnSpc>
                        <a:spcBef>
                          <a:spcPts val="1500"/>
                        </a:spcBef>
                        <a:spcAft>
                          <a:spcPts val="750"/>
                        </a:spcAft>
                      </a:pPr>
                      <a:r>
                        <a:rPr lang="en-US" sz="1600" b="1" dirty="0" err="1"/>
                        <a:t>PostgreSQL</a:t>
                      </a:r>
                      <a:r>
                        <a:rPr lang="en-US" sz="1600" b="1" dirty="0"/>
                        <a:t>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PostgreSQL License </a:t>
                      </a:r>
                      <a:r>
                        <a:rPr lang="ro-RO" sz="1600" dirty="0" smtClean="0"/>
                        <a:t/>
                      </a:r>
                      <a:br>
                        <a:rPr lang="ro-RO" sz="1600" dirty="0" smtClean="0"/>
                      </a:br>
                      <a:r>
                        <a:rPr lang="ro-RO" sz="1600" dirty="0" smtClean="0"/>
                        <a:t>(</a:t>
                      </a:r>
                      <a:r>
                        <a:rPr lang="ro-RO" sz="1600" dirty="0"/>
                        <a:t>MIT style)</a:t>
                      </a:r>
                      <a:endParaRPr lang="en-US" sz="1600" dirty="0">
                        <a:latin typeface="+mn-lt"/>
                        <a:ea typeface="Calibri"/>
                        <a:cs typeface="Times New Roman"/>
                      </a:endParaRPr>
                    </a:p>
                  </a:txBody>
                  <a:tcPr marL="62345" marR="62345" marT="0" marB="0" anchor="ctr"/>
                </a:tc>
                <a:tc gridSpan="2">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err="1" smtClean="0"/>
                        <a:t>GlobalMapper</a:t>
                      </a:r>
                      <a:r>
                        <a:rPr kumimoji="0" lang="en-US" sz="1600" b="1" kern="1200" dirty="0" smtClean="0"/>
                        <a:t> </a:t>
                      </a:r>
                    </a:p>
                  </a:txBody>
                  <a:tcPr marL="62345" marR="62345" marT="0" marB="0" anchor="ctr"/>
                </a:tc>
                <a:tc hMerge="1">
                  <a:txBody>
                    <a:bodyPr/>
                    <a:lstStyle/>
                    <a:p>
                      <a:endParaRPr lang="en-US"/>
                    </a:p>
                  </a:txBody>
                  <a:tcPr/>
                </a:tc>
              </a:tr>
              <a:tr h="365760">
                <a:tc>
                  <a:txBody>
                    <a:bodyPr/>
                    <a:lstStyle/>
                    <a:p>
                      <a:pPr marL="228600" algn="ctr">
                        <a:lnSpc>
                          <a:spcPts val="2160"/>
                        </a:lnSpc>
                        <a:spcBef>
                          <a:spcPts val="1500"/>
                        </a:spcBef>
                        <a:spcAft>
                          <a:spcPts val="750"/>
                        </a:spcAft>
                      </a:pPr>
                      <a:r>
                        <a:rPr lang="en-US" sz="1600" b="1" dirty="0" err="1" smtClean="0"/>
                        <a:t>PostGIS</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en-US" sz="1600" dirty="0"/>
                        <a:t>GPL-2.0+</a:t>
                      </a:r>
                      <a:endParaRPr lang="en-US" sz="1600" dirty="0">
                        <a:latin typeface="+mn-lt"/>
                        <a:ea typeface="Calibri"/>
                        <a:cs typeface="Times New Roman"/>
                      </a:endParaRPr>
                    </a:p>
                  </a:txBody>
                  <a:tcPr marL="62345" marR="62345" marT="0" marB="0" anchor="ctr"/>
                </a:tc>
                <a:tc gridSpan="2">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err="1" smtClean="0"/>
                        <a:t>ArcMap</a:t>
                      </a:r>
                      <a:r>
                        <a:rPr kumimoji="0" lang="en-US" sz="1600" b="1" kern="1200" dirty="0" smtClean="0"/>
                        <a:t> (</a:t>
                      </a:r>
                      <a:r>
                        <a:rPr kumimoji="0" lang="en-US" sz="1600" b="1" kern="1200" dirty="0" err="1" smtClean="0"/>
                        <a:t>ArcGIS</a:t>
                      </a:r>
                      <a:r>
                        <a:rPr kumimoji="0" lang="en-US" sz="1600" b="1" kern="1200" dirty="0" smtClean="0"/>
                        <a:t>) </a:t>
                      </a:r>
                    </a:p>
                  </a:txBody>
                  <a:tcPr marL="62345" marR="62345" marT="0" marB="0" anchor="ctr"/>
                </a:tc>
                <a:tc hMerge="1">
                  <a:txBody>
                    <a:bodyPr/>
                    <a:lstStyle/>
                    <a:p>
                      <a:endParaRPr lang="en-US"/>
                    </a:p>
                  </a:txBody>
                  <a:tcPr/>
                </a:tc>
              </a:tr>
              <a:tr h="586040">
                <a:tc>
                  <a:txBody>
                    <a:bodyPr/>
                    <a:lstStyle/>
                    <a:p>
                      <a:pPr marL="228600" algn="ctr">
                        <a:lnSpc>
                          <a:spcPts val="2160"/>
                        </a:lnSpc>
                        <a:spcBef>
                          <a:spcPts val="1500"/>
                        </a:spcBef>
                        <a:spcAft>
                          <a:spcPts val="750"/>
                        </a:spcAft>
                      </a:pPr>
                      <a:r>
                        <a:rPr lang="en-US" sz="1600" b="1" dirty="0" err="1"/>
                        <a:t>SpatiaLite</a:t>
                      </a:r>
                      <a:r>
                        <a:rPr lang="en-US" sz="1600" b="1" dirty="0"/>
                        <a:t>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ro-RO" sz="1600" dirty="0"/>
                        <a:t>Triplă: </a:t>
                      </a:r>
                      <a:r>
                        <a:rPr lang="ro-RO" sz="1600" dirty="0" smtClean="0"/>
                        <a:t>MPL-1.1 / </a:t>
                      </a:r>
                      <a:br>
                        <a:rPr lang="ro-RO" sz="1600" dirty="0" smtClean="0"/>
                      </a:br>
                      <a:r>
                        <a:rPr lang="ro-RO" sz="1600" dirty="0" smtClean="0"/>
                        <a:t>GPL-2.0</a:t>
                      </a:r>
                      <a:r>
                        <a:rPr lang="ro-RO" sz="1600" dirty="0"/>
                        <a:t>+ </a:t>
                      </a:r>
                      <a:r>
                        <a:rPr lang="ro-RO" sz="1600" dirty="0" smtClean="0"/>
                        <a:t>/ LGPL-2.1</a:t>
                      </a:r>
                      <a:r>
                        <a:rPr lang="ro-RO" sz="1600" dirty="0"/>
                        <a:t>+</a:t>
                      </a:r>
                      <a:endParaRPr lang="en-US" sz="1600" dirty="0">
                        <a:latin typeface="+mn-lt"/>
                        <a:ea typeface="Calibri"/>
                        <a:cs typeface="Times New Roman"/>
                      </a:endParaRPr>
                    </a:p>
                  </a:txBody>
                  <a:tcPr marL="62345" marR="62345" marT="0" marB="0" anchor="ctr"/>
                </a:tc>
                <a:tc gridSpan="2">
                  <a:txBody>
                    <a:bodyPr/>
                    <a:lstStyle/>
                    <a:p>
                      <a:pPr marL="228600" marR="0" lvl="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smtClean="0"/>
                        <a:t>ENVI </a:t>
                      </a:r>
                    </a:p>
                  </a:txBody>
                  <a:tcPr marL="62345" marR="62345" marT="0" marB="0" anchor="ctr"/>
                </a:tc>
                <a:tc hMerge="1">
                  <a:txBody>
                    <a:bodyPr/>
                    <a:lstStyle/>
                    <a:p>
                      <a:endParaRPr lang="en-US"/>
                    </a:p>
                  </a:txBody>
                  <a:tcPr/>
                </a:tc>
              </a:tr>
              <a:tr h="365760">
                <a:tc>
                  <a:txBody>
                    <a:bodyPr/>
                    <a:lstStyle/>
                    <a:p>
                      <a:pPr marL="228600" algn="ctr">
                        <a:lnSpc>
                          <a:spcPts val="2160"/>
                        </a:lnSpc>
                        <a:spcBef>
                          <a:spcPts val="1500"/>
                        </a:spcBef>
                        <a:spcAft>
                          <a:spcPts val="750"/>
                        </a:spcAft>
                      </a:pPr>
                      <a:r>
                        <a:rPr lang="en-US" sz="1600" b="1" dirty="0" err="1" smtClean="0"/>
                        <a:t>SQLite</a:t>
                      </a:r>
                      <a:r>
                        <a:rPr lang="en-US" sz="1600" b="1" dirty="0" smtClean="0"/>
                        <a:t> </a:t>
                      </a:r>
                      <a:endParaRPr lang="en-US" sz="1600" b="1" dirty="0">
                        <a:latin typeface="+mn-lt"/>
                        <a:ea typeface="Calibri"/>
                        <a:cs typeface="Times New Roman"/>
                      </a:endParaRPr>
                    </a:p>
                  </a:txBody>
                  <a:tcPr marL="62345" marR="62345" marT="0" marB="0" anchor="ctr"/>
                </a:tc>
                <a:tc>
                  <a:txBody>
                    <a:bodyPr/>
                    <a:lstStyle/>
                    <a:p>
                      <a:pPr marL="228600" algn="ctr">
                        <a:lnSpc>
                          <a:spcPts val="2160"/>
                        </a:lnSpc>
                        <a:spcBef>
                          <a:spcPts val="1500"/>
                        </a:spcBef>
                        <a:spcAft>
                          <a:spcPts val="750"/>
                        </a:spcAft>
                      </a:pPr>
                      <a:r>
                        <a:rPr lang="en-US" sz="1600" dirty="0" smtClean="0"/>
                        <a:t>Public </a:t>
                      </a:r>
                      <a:r>
                        <a:rPr lang="en-US" sz="1600" dirty="0" err="1" smtClean="0"/>
                        <a:t>Domai</a:t>
                      </a:r>
                      <a:r>
                        <a:rPr lang="ro-RO" sz="1600" dirty="0" smtClean="0"/>
                        <a:t>n</a:t>
                      </a:r>
                      <a:endParaRPr lang="en-US" sz="1600" dirty="0">
                        <a:latin typeface="+mn-lt"/>
                        <a:ea typeface="Calibri"/>
                        <a:cs typeface="Times New Roman"/>
                      </a:endParaRPr>
                    </a:p>
                  </a:txBody>
                  <a:tcPr marL="62345" marR="62345" marT="0" marB="0" anchor="ctr"/>
                </a:tc>
                <a:tc gridSpan="2">
                  <a:txBody>
                    <a:bodyPr/>
                    <a:lstStyle/>
                    <a:p>
                      <a:pPr marL="228600" marR="0" indent="0" algn="ctr" defTabSz="914400" rtl="0" eaLnBrk="1" fontAlgn="auto" latinLnBrk="0" hangingPunct="1">
                        <a:lnSpc>
                          <a:spcPts val="2160"/>
                        </a:lnSpc>
                        <a:spcBef>
                          <a:spcPts val="1500"/>
                        </a:spcBef>
                        <a:spcAft>
                          <a:spcPts val="750"/>
                        </a:spcAft>
                        <a:buClrTx/>
                        <a:buSzTx/>
                        <a:buFontTx/>
                        <a:buNone/>
                        <a:tabLst/>
                        <a:defRPr/>
                      </a:pPr>
                      <a:r>
                        <a:rPr kumimoji="0" lang="en-US" sz="1600" b="1" kern="1200" dirty="0" smtClean="0"/>
                        <a:t>Surfer</a:t>
                      </a:r>
                      <a:endParaRPr lang="ro-RO" sz="1600" b="1" dirty="0" smtClean="0"/>
                    </a:p>
                  </a:txBody>
                  <a:tcPr marL="62345" marR="62345" marT="0" marB="0" anchor="ctr"/>
                </a:tc>
                <a:tc hMerge="1">
                  <a:txBody>
                    <a:bodyPr/>
                    <a:lstStyle/>
                    <a:p>
                      <a:endParaRPr lang="en-US"/>
                    </a:p>
                  </a:txBody>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itle 1"/>
          <p:cNvSpPr>
            <a:spLocks noGrp="1"/>
          </p:cNvSpPr>
          <p:nvPr>
            <p:ph type="title" idx="4294967295"/>
          </p:nvPr>
        </p:nvSpPr>
        <p:spPr>
          <a:xfrm>
            <a:off x="381000" y="-76200"/>
            <a:ext cx="8153400" cy="758825"/>
          </a:xfrm>
        </p:spPr>
        <p:txBody>
          <a:bodyPr/>
          <a:lstStyle/>
          <a:p>
            <a:pPr algn="l"/>
            <a:r>
              <a:rPr lang="ro-RO" sz="2800" dirty="0" smtClean="0">
                <a:solidFill>
                  <a:schemeClr val="tx1"/>
                </a:solidFill>
                <a:effectLst>
                  <a:outerShdw blurRad="38100" dist="38100" dir="2700000" algn="tl">
                    <a:srgbClr val="000000">
                      <a:alpha val="43137"/>
                    </a:srgbClr>
                  </a:outerShdw>
                </a:effectLst>
              </a:rPr>
              <a:t>Alte licențe...</a:t>
            </a:r>
            <a:endParaRPr lang="en-US" sz="2800" dirty="0" smtClean="0">
              <a:solidFill>
                <a:schemeClr val="tx1"/>
              </a:solidFill>
              <a:effectLst>
                <a:outerShdw blurRad="38100" dist="38100" dir="2700000" algn="tl">
                  <a:srgbClr val="000000">
                    <a:alpha val="43137"/>
                  </a:srgbClr>
                </a:outerShdw>
              </a:effectLst>
            </a:endParaRPr>
          </a:p>
        </p:txBody>
      </p:sp>
      <p:sp>
        <p:nvSpPr>
          <p:cNvPr id="4" name="Rectangle 3"/>
          <p:cNvSpPr/>
          <p:nvPr/>
        </p:nvSpPr>
        <p:spPr>
          <a:xfrm>
            <a:off x="381000" y="4863405"/>
            <a:ext cx="8458200" cy="1384995"/>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fontAlgn="auto">
              <a:spcBef>
                <a:spcPts val="0"/>
              </a:spcBef>
              <a:spcAft>
                <a:spcPts val="0"/>
              </a:spcAft>
              <a:defRPr/>
            </a:pPr>
            <a:r>
              <a:rPr lang="en-US" sz="1400" dirty="0">
                <a:solidFill>
                  <a:schemeClr val="tx1"/>
                </a:solidFill>
                <a:latin typeface="Courier New" pitchFamily="49" charset="0"/>
                <a:cs typeface="Courier New" pitchFamily="49" charset="0"/>
              </a:rPr>
              <a:t>** The author disclaims copyright to this source code.  In place of</a:t>
            </a:r>
            <a:br>
              <a:rPr lang="en-US" sz="1400" dirty="0">
                <a:solidFill>
                  <a:schemeClr val="tx1"/>
                </a:solidFill>
                <a:latin typeface="Courier New" pitchFamily="49" charset="0"/>
                <a:cs typeface="Courier New" pitchFamily="49" charset="0"/>
              </a:rPr>
            </a:br>
            <a:r>
              <a:rPr lang="en-US" sz="1400" dirty="0">
                <a:solidFill>
                  <a:schemeClr val="tx1"/>
                </a:solidFill>
                <a:latin typeface="Courier New" pitchFamily="49" charset="0"/>
                <a:cs typeface="Courier New" pitchFamily="49" charset="0"/>
              </a:rPr>
              <a:t>** a legal notice, here is a blessing:</a:t>
            </a:r>
            <a:br>
              <a:rPr lang="en-US" sz="1400" dirty="0">
                <a:solidFill>
                  <a:schemeClr val="tx1"/>
                </a:solidFill>
                <a:latin typeface="Courier New" pitchFamily="49" charset="0"/>
                <a:cs typeface="Courier New" pitchFamily="49" charset="0"/>
              </a:rPr>
            </a:br>
            <a:r>
              <a:rPr lang="en-US" sz="1400" dirty="0">
                <a:solidFill>
                  <a:schemeClr val="tx1"/>
                </a:solidFill>
                <a:latin typeface="Courier New" pitchFamily="49" charset="0"/>
                <a:cs typeface="Courier New" pitchFamily="49" charset="0"/>
              </a:rPr>
              <a:t>**</a:t>
            </a:r>
            <a:br>
              <a:rPr lang="en-US" sz="1400" dirty="0">
                <a:solidFill>
                  <a:schemeClr val="tx1"/>
                </a:solidFill>
                <a:latin typeface="Courier New" pitchFamily="49" charset="0"/>
                <a:cs typeface="Courier New" pitchFamily="49" charset="0"/>
              </a:rPr>
            </a:br>
            <a:r>
              <a:rPr lang="en-US" sz="1400" dirty="0">
                <a:solidFill>
                  <a:schemeClr val="tx1"/>
                </a:solidFill>
                <a:latin typeface="Courier New" pitchFamily="49" charset="0"/>
                <a:cs typeface="Courier New" pitchFamily="49" charset="0"/>
              </a:rPr>
              <a:t>**    May you do good and not evil.</a:t>
            </a:r>
            <a:br>
              <a:rPr lang="en-US" sz="1400" dirty="0">
                <a:solidFill>
                  <a:schemeClr val="tx1"/>
                </a:solidFill>
                <a:latin typeface="Courier New" pitchFamily="49" charset="0"/>
                <a:cs typeface="Courier New" pitchFamily="49" charset="0"/>
              </a:rPr>
            </a:br>
            <a:r>
              <a:rPr lang="en-US" sz="1400" dirty="0">
                <a:solidFill>
                  <a:schemeClr val="tx1"/>
                </a:solidFill>
                <a:latin typeface="Courier New" pitchFamily="49" charset="0"/>
                <a:cs typeface="Courier New" pitchFamily="49" charset="0"/>
              </a:rPr>
              <a:t>**    May you find forgiveness for yourself and forgive others.</a:t>
            </a:r>
            <a:br>
              <a:rPr lang="en-US" sz="1400" dirty="0">
                <a:solidFill>
                  <a:schemeClr val="tx1"/>
                </a:solidFill>
                <a:latin typeface="Courier New" pitchFamily="49" charset="0"/>
                <a:cs typeface="Courier New" pitchFamily="49" charset="0"/>
              </a:rPr>
            </a:br>
            <a:r>
              <a:rPr lang="en-US" sz="1400" dirty="0">
                <a:solidFill>
                  <a:schemeClr val="tx1"/>
                </a:solidFill>
                <a:latin typeface="Courier New" pitchFamily="49" charset="0"/>
                <a:cs typeface="Courier New" pitchFamily="49" charset="0"/>
              </a:rPr>
              <a:t>**    May you share freely, never taking more than you give.</a:t>
            </a:r>
          </a:p>
        </p:txBody>
      </p:sp>
      <p:sp>
        <p:nvSpPr>
          <p:cNvPr id="6" name="Rectangle 5"/>
          <p:cNvSpPr/>
          <p:nvPr/>
        </p:nvSpPr>
        <p:spPr>
          <a:xfrm>
            <a:off x="381000" y="762000"/>
            <a:ext cx="8458200" cy="2416046"/>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fontAlgn="auto">
              <a:spcBef>
                <a:spcPts val="0"/>
              </a:spcBef>
              <a:spcAft>
                <a:spcPts val="600"/>
              </a:spcAft>
              <a:defRPr/>
            </a:pPr>
            <a:r>
              <a:rPr lang="en-US" sz="1400" dirty="0">
                <a:solidFill>
                  <a:schemeClr val="tx1"/>
                </a:solidFill>
                <a:latin typeface="Courier New" pitchFamily="49" charset="0"/>
                <a:cs typeface="Courier New" pitchFamily="49" charset="0"/>
              </a:rPr>
              <a:t>DO WHAT THE FUCK YOU WANT TO PUBLIC LICENSE </a:t>
            </a:r>
            <a:endParaRPr lang="ro-RO" sz="1400" dirty="0" smtClean="0">
              <a:solidFill>
                <a:schemeClr val="tx1"/>
              </a:solidFill>
              <a:latin typeface="Courier New" pitchFamily="49" charset="0"/>
              <a:cs typeface="Courier New" pitchFamily="49" charset="0"/>
            </a:endParaRPr>
          </a:p>
          <a:p>
            <a:pPr algn="ctr" fontAlgn="auto">
              <a:spcBef>
                <a:spcPts val="0"/>
              </a:spcBef>
              <a:spcAft>
                <a:spcPts val="600"/>
              </a:spcAft>
              <a:defRPr/>
            </a:pPr>
            <a:r>
              <a:rPr lang="en-US" sz="1400" dirty="0" smtClean="0">
                <a:solidFill>
                  <a:schemeClr val="tx1"/>
                </a:solidFill>
                <a:latin typeface="Courier New" pitchFamily="49" charset="0"/>
                <a:cs typeface="Courier New" pitchFamily="49" charset="0"/>
              </a:rPr>
              <a:t>Version </a:t>
            </a:r>
            <a:r>
              <a:rPr lang="en-US" sz="1400" dirty="0">
                <a:solidFill>
                  <a:schemeClr val="tx1"/>
                </a:solidFill>
                <a:latin typeface="Courier New" pitchFamily="49" charset="0"/>
                <a:cs typeface="Courier New" pitchFamily="49" charset="0"/>
              </a:rPr>
              <a:t>2, December 2004 </a:t>
            </a:r>
            <a:endParaRPr lang="ro-RO" sz="1400" dirty="0" smtClean="0">
              <a:solidFill>
                <a:schemeClr val="tx1"/>
              </a:solidFill>
              <a:latin typeface="Courier New" pitchFamily="49" charset="0"/>
              <a:cs typeface="Courier New" pitchFamily="49" charset="0"/>
            </a:endParaRPr>
          </a:p>
          <a:p>
            <a:pPr fontAlgn="auto">
              <a:spcBef>
                <a:spcPts val="0"/>
              </a:spcBef>
              <a:spcAft>
                <a:spcPts val="600"/>
              </a:spcAft>
              <a:defRPr/>
            </a:pPr>
            <a:r>
              <a:rPr lang="en-US" sz="1400" dirty="0" smtClean="0">
                <a:solidFill>
                  <a:schemeClr val="tx1"/>
                </a:solidFill>
                <a:latin typeface="Courier New" pitchFamily="49" charset="0"/>
                <a:cs typeface="Courier New" pitchFamily="49" charset="0"/>
              </a:rPr>
              <a:t>Copyright </a:t>
            </a:r>
            <a:r>
              <a:rPr lang="en-US" sz="1400" dirty="0">
                <a:solidFill>
                  <a:schemeClr val="tx1"/>
                </a:solidFill>
                <a:latin typeface="Courier New" pitchFamily="49" charset="0"/>
                <a:cs typeface="Courier New" pitchFamily="49" charset="0"/>
              </a:rPr>
              <a:t>(C) 2004 Sam </a:t>
            </a:r>
            <a:r>
              <a:rPr lang="en-US" sz="1400" dirty="0" err="1">
                <a:solidFill>
                  <a:schemeClr val="tx1"/>
                </a:solidFill>
                <a:latin typeface="Courier New" pitchFamily="49" charset="0"/>
                <a:cs typeface="Courier New" pitchFamily="49" charset="0"/>
              </a:rPr>
              <a:t>Hocevar</a:t>
            </a:r>
            <a:r>
              <a:rPr lang="en-US" sz="1400" dirty="0">
                <a:solidFill>
                  <a:schemeClr val="tx1"/>
                </a:solidFill>
                <a:latin typeface="Courier New" pitchFamily="49" charset="0"/>
                <a:cs typeface="Courier New" pitchFamily="49" charset="0"/>
              </a:rPr>
              <a:t> &lt;sam@hocevar.net&gt; </a:t>
            </a:r>
            <a:endParaRPr lang="ro-RO" sz="1400" dirty="0" smtClean="0">
              <a:solidFill>
                <a:schemeClr val="tx1"/>
              </a:solidFill>
              <a:latin typeface="Courier New" pitchFamily="49" charset="0"/>
              <a:cs typeface="Courier New" pitchFamily="49" charset="0"/>
            </a:endParaRPr>
          </a:p>
          <a:p>
            <a:pPr fontAlgn="auto">
              <a:spcBef>
                <a:spcPts val="0"/>
              </a:spcBef>
              <a:spcAft>
                <a:spcPts val="600"/>
              </a:spcAft>
              <a:defRPr/>
            </a:pPr>
            <a:r>
              <a:rPr lang="en-US" sz="1400" dirty="0" smtClean="0">
                <a:solidFill>
                  <a:schemeClr val="tx1"/>
                </a:solidFill>
                <a:latin typeface="Courier New" pitchFamily="49" charset="0"/>
                <a:cs typeface="Courier New" pitchFamily="49" charset="0"/>
              </a:rPr>
              <a:t>Everyone </a:t>
            </a:r>
            <a:r>
              <a:rPr lang="en-US" sz="1400" dirty="0">
                <a:solidFill>
                  <a:schemeClr val="tx1"/>
                </a:solidFill>
                <a:latin typeface="Courier New" pitchFamily="49" charset="0"/>
                <a:cs typeface="Courier New" pitchFamily="49" charset="0"/>
              </a:rPr>
              <a:t>is permitted to copy and distribute verbatim or modified copies of this license document, and changing it is allowed as long as the name is changed. </a:t>
            </a:r>
            <a:endParaRPr lang="ro-RO" sz="1400" dirty="0" smtClean="0">
              <a:solidFill>
                <a:schemeClr val="tx1"/>
              </a:solidFill>
              <a:latin typeface="Courier New" pitchFamily="49" charset="0"/>
              <a:cs typeface="Courier New" pitchFamily="49" charset="0"/>
            </a:endParaRPr>
          </a:p>
          <a:p>
            <a:pPr algn="ctr" fontAlgn="auto">
              <a:spcBef>
                <a:spcPts val="0"/>
              </a:spcBef>
              <a:spcAft>
                <a:spcPts val="600"/>
              </a:spcAft>
              <a:defRPr/>
            </a:pPr>
            <a:r>
              <a:rPr lang="en-US" sz="1400" dirty="0" smtClean="0">
                <a:solidFill>
                  <a:schemeClr val="tx1"/>
                </a:solidFill>
                <a:latin typeface="Courier New" pitchFamily="49" charset="0"/>
                <a:cs typeface="Courier New" pitchFamily="49" charset="0"/>
              </a:rPr>
              <a:t>DO </a:t>
            </a:r>
            <a:r>
              <a:rPr lang="en-US" sz="1400" dirty="0">
                <a:solidFill>
                  <a:schemeClr val="tx1"/>
                </a:solidFill>
                <a:latin typeface="Courier New" pitchFamily="49" charset="0"/>
                <a:cs typeface="Courier New" pitchFamily="49" charset="0"/>
              </a:rPr>
              <a:t>WHAT THE FUCK YOU WANT TO PUBLIC LICENSE TERMS AND CONDITIONS FOR COPYING, DISTRIBUTION AND MODIFICATION </a:t>
            </a:r>
            <a:endParaRPr lang="ro-RO" sz="1400" dirty="0" smtClean="0">
              <a:solidFill>
                <a:schemeClr val="tx1"/>
              </a:solidFill>
              <a:latin typeface="Courier New" pitchFamily="49" charset="0"/>
              <a:cs typeface="Courier New" pitchFamily="49" charset="0"/>
            </a:endParaRPr>
          </a:p>
          <a:p>
            <a:pPr fontAlgn="auto">
              <a:spcBef>
                <a:spcPts val="0"/>
              </a:spcBef>
              <a:spcAft>
                <a:spcPts val="600"/>
              </a:spcAft>
              <a:defRPr/>
            </a:pPr>
            <a:r>
              <a:rPr lang="en-US" sz="1400" dirty="0" smtClean="0">
                <a:solidFill>
                  <a:schemeClr val="tx1"/>
                </a:solidFill>
                <a:latin typeface="Courier New" pitchFamily="49" charset="0"/>
                <a:cs typeface="Courier New" pitchFamily="49" charset="0"/>
              </a:rPr>
              <a:t>0</a:t>
            </a:r>
            <a:r>
              <a:rPr lang="en-US" sz="1400" dirty="0">
                <a:solidFill>
                  <a:schemeClr val="tx1"/>
                </a:solidFill>
                <a:latin typeface="Courier New" pitchFamily="49" charset="0"/>
                <a:cs typeface="Courier New" pitchFamily="49" charset="0"/>
              </a:rPr>
              <a:t>. You just DO WHAT THE FUCK YOU WANT TO.</a:t>
            </a:r>
          </a:p>
        </p:txBody>
      </p:sp>
      <p:sp>
        <p:nvSpPr>
          <p:cNvPr id="9" name="Rectangle 8"/>
          <p:cNvSpPr/>
          <p:nvPr/>
        </p:nvSpPr>
        <p:spPr>
          <a:xfrm>
            <a:off x="152400" y="3339405"/>
            <a:ext cx="8839200" cy="1384995"/>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fontAlgn="auto">
              <a:spcBef>
                <a:spcPts val="0"/>
              </a:spcBef>
              <a:spcAft>
                <a:spcPts val="0"/>
              </a:spcAft>
              <a:defRPr/>
            </a:pPr>
            <a:r>
              <a:rPr lang="en-US" sz="1400" dirty="0" smtClean="0">
                <a:solidFill>
                  <a:schemeClr val="tx1"/>
                </a:solidFill>
                <a:latin typeface="Courier New" pitchFamily="49" charset="0"/>
                <a:cs typeface="Courier New" pitchFamily="49" charset="0"/>
              </a:rPr>
              <a:t>* </a:t>
            </a:r>
            <a:r>
              <a:rPr lang="en-US" sz="1400" dirty="0">
                <a:solidFill>
                  <a:schemeClr val="tx1"/>
                </a:solidFill>
                <a:latin typeface="Courier New" pitchFamily="49" charset="0"/>
                <a:cs typeface="Courier New" pitchFamily="49" charset="0"/>
              </a:rPr>
              <a:t>---------------------------------------------------------------------------- </a:t>
            </a:r>
            <a:r>
              <a:rPr lang="ro-RO" sz="1400" dirty="0" smtClean="0">
                <a:solidFill>
                  <a:schemeClr val="tx1"/>
                </a:solidFill>
                <a:latin typeface="Courier New" pitchFamily="49" charset="0"/>
                <a:cs typeface="Courier New" pitchFamily="49" charset="0"/>
              </a:rPr>
              <a:t>     </a:t>
            </a:r>
          </a:p>
          <a:p>
            <a:pPr fontAlgn="auto">
              <a:spcBef>
                <a:spcPts val="0"/>
              </a:spcBef>
              <a:spcAft>
                <a:spcPts val="0"/>
              </a:spcAft>
              <a:defRPr/>
            </a:pPr>
            <a:r>
              <a:rPr lang="ro-RO" sz="1400" dirty="0" smtClean="0">
                <a:solidFill>
                  <a:schemeClr val="tx1"/>
                </a:solidFill>
                <a:latin typeface="Courier New" pitchFamily="49" charset="0"/>
                <a:cs typeface="Courier New" pitchFamily="49" charset="0"/>
              </a:rPr>
              <a:t> * </a:t>
            </a:r>
            <a:r>
              <a:rPr lang="en-US" sz="1400" dirty="0" smtClean="0">
                <a:solidFill>
                  <a:schemeClr val="tx1"/>
                </a:solidFill>
                <a:latin typeface="Courier New" pitchFamily="49" charset="0"/>
                <a:cs typeface="Courier New" pitchFamily="49" charset="0"/>
              </a:rPr>
              <a:t>"</a:t>
            </a:r>
            <a:r>
              <a:rPr lang="en-US" sz="1400" dirty="0">
                <a:solidFill>
                  <a:schemeClr val="tx1"/>
                </a:solidFill>
                <a:latin typeface="Courier New" pitchFamily="49" charset="0"/>
                <a:cs typeface="Courier New" pitchFamily="49" charset="0"/>
              </a:rPr>
              <a:t>THE BEER-WARE LICENSE" (Revision 42): </a:t>
            </a:r>
            <a:endParaRPr lang="ro-RO" sz="1400" dirty="0" smtClean="0">
              <a:solidFill>
                <a:schemeClr val="tx1"/>
              </a:solidFill>
              <a:latin typeface="Courier New" pitchFamily="49" charset="0"/>
              <a:cs typeface="Courier New" pitchFamily="49" charset="0"/>
            </a:endParaRPr>
          </a:p>
          <a:p>
            <a:pPr fontAlgn="auto">
              <a:spcBef>
                <a:spcPts val="0"/>
              </a:spcBef>
              <a:spcAft>
                <a:spcPts val="0"/>
              </a:spcAft>
              <a:defRPr/>
            </a:pPr>
            <a:r>
              <a:rPr lang="ro-RO" sz="1400" dirty="0" smtClean="0">
                <a:solidFill>
                  <a:schemeClr val="tx1"/>
                </a:solidFill>
                <a:latin typeface="Courier New" pitchFamily="49" charset="0"/>
                <a:cs typeface="Courier New" pitchFamily="49" charset="0"/>
              </a:rPr>
              <a:t> * </a:t>
            </a:r>
            <a:r>
              <a:rPr lang="en-US" sz="1400" dirty="0" smtClean="0">
                <a:solidFill>
                  <a:schemeClr val="tx1"/>
                </a:solidFill>
                <a:latin typeface="Courier New" pitchFamily="49" charset="0"/>
                <a:cs typeface="Courier New" pitchFamily="49" charset="0"/>
              </a:rPr>
              <a:t>&lt;phk@FreeBSD.ORG&gt; wrote this file. As </a:t>
            </a:r>
            <a:r>
              <a:rPr lang="ro-RO" sz="1400" dirty="0" smtClean="0">
                <a:solidFill>
                  <a:schemeClr val="tx1"/>
                </a:solidFill>
                <a:latin typeface="Courier New" pitchFamily="49" charset="0"/>
                <a:cs typeface="Courier New" pitchFamily="49" charset="0"/>
              </a:rPr>
              <a:t> </a:t>
            </a:r>
            <a:r>
              <a:rPr lang="en-US" sz="1400" dirty="0" smtClean="0">
                <a:solidFill>
                  <a:schemeClr val="tx1"/>
                </a:solidFill>
                <a:latin typeface="Courier New" pitchFamily="49" charset="0"/>
                <a:cs typeface="Courier New" pitchFamily="49" charset="0"/>
              </a:rPr>
              <a:t>long as you retain this notice you </a:t>
            </a:r>
            <a:endParaRPr lang="ro-RO" sz="1400" dirty="0" smtClean="0">
              <a:solidFill>
                <a:schemeClr val="tx1"/>
              </a:solidFill>
              <a:latin typeface="Courier New" pitchFamily="49" charset="0"/>
              <a:cs typeface="Courier New" pitchFamily="49" charset="0"/>
            </a:endParaRPr>
          </a:p>
          <a:p>
            <a:pPr fontAlgn="auto">
              <a:spcBef>
                <a:spcPts val="0"/>
              </a:spcBef>
              <a:spcAft>
                <a:spcPts val="0"/>
              </a:spcAft>
              <a:defRPr/>
            </a:pPr>
            <a:r>
              <a:rPr lang="ro-RO" sz="1400" dirty="0" smtClean="0">
                <a:solidFill>
                  <a:schemeClr val="tx1"/>
                </a:solidFill>
                <a:latin typeface="Courier New" pitchFamily="49" charset="0"/>
                <a:cs typeface="Courier New" pitchFamily="49" charset="0"/>
              </a:rPr>
              <a:t> </a:t>
            </a:r>
            <a:r>
              <a:rPr lang="en-US" sz="1400" dirty="0" smtClean="0">
                <a:solidFill>
                  <a:schemeClr val="tx1"/>
                </a:solidFill>
                <a:latin typeface="Courier New" pitchFamily="49" charset="0"/>
                <a:cs typeface="Courier New" pitchFamily="49" charset="0"/>
              </a:rPr>
              <a:t>* </a:t>
            </a:r>
            <a:r>
              <a:rPr lang="en-US" sz="1400" dirty="0">
                <a:solidFill>
                  <a:schemeClr val="tx1"/>
                </a:solidFill>
                <a:latin typeface="Courier New" pitchFamily="49" charset="0"/>
                <a:cs typeface="Courier New" pitchFamily="49" charset="0"/>
              </a:rPr>
              <a:t>can do whatever you want with this stuff. If we meet some day, and you think </a:t>
            </a:r>
            <a:endParaRPr lang="ro-RO" sz="1400" dirty="0" smtClean="0">
              <a:solidFill>
                <a:schemeClr val="tx1"/>
              </a:solidFill>
              <a:latin typeface="Courier New" pitchFamily="49" charset="0"/>
              <a:cs typeface="Courier New" pitchFamily="49" charset="0"/>
            </a:endParaRPr>
          </a:p>
          <a:p>
            <a:pPr fontAlgn="auto">
              <a:spcBef>
                <a:spcPts val="0"/>
              </a:spcBef>
              <a:spcAft>
                <a:spcPts val="0"/>
              </a:spcAft>
              <a:defRPr/>
            </a:pPr>
            <a:r>
              <a:rPr lang="ro-RO" sz="1400" dirty="0" smtClean="0">
                <a:solidFill>
                  <a:schemeClr val="tx1"/>
                </a:solidFill>
                <a:latin typeface="Courier New" pitchFamily="49" charset="0"/>
                <a:cs typeface="Courier New" pitchFamily="49" charset="0"/>
              </a:rPr>
              <a:t> </a:t>
            </a:r>
            <a:r>
              <a:rPr lang="en-US" sz="1400" dirty="0" smtClean="0">
                <a:solidFill>
                  <a:schemeClr val="tx1"/>
                </a:solidFill>
                <a:latin typeface="Courier New" pitchFamily="49" charset="0"/>
                <a:cs typeface="Courier New" pitchFamily="49" charset="0"/>
              </a:rPr>
              <a:t>* </a:t>
            </a:r>
            <a:r>
              <a:rPr lang="en-US" sz="1400" dirty="0">
                <a:solidFill>
                  <a:schemeClr val="tx1"/>
                </a:solidFill>
                <a:latin typeface="Courier New" pitchFamily="49" charset="0"/>
                <a:cs typeface="Courier New" pitchFamily="49" charset="0"/>
              </a:rPr>
              <a:t>this stuff is worth it, you can buy me a beer in return </a:t>
            </a:r>
            <a:r>
              <a:rPr lang="en-US" sz="1400" dirty="0" err="1">
                <a:solidFill>
                  <a:schemeClr val="tx1"/>
                </a:solidFill>
                <a:latin typeface="Courier New" pitchFamily="49" charset="0"/>
                <a:cs typeface="Courier New" pitchFamily="49" charset="0"/>
              </a:rPr>
              <a:t>Poul</a:t>
            </a:r>
            <a:r>
              <a:rPr lang="en-US" sz="1400" dirty="0">
                <a:solidFill>
                  <a:schemeClr val="tx1"/>
                </a:solidFill>
                <a:latin typeface="Courier New" pitchFamily="49" charset="0"/>
                <a:cs typeface="Courier New" pitchFamily="49" charset="0"/>
              </a:rPr>
              <a:t>-Henning Kamp </a:t>
            </a:r>
            <a:endParaRPr lang="ro-RO" sz="1400" dirty="0" smtClean="0">
              <a:solidFill>
                <a:schemeClr val="tx1"/>
              </a:solidFill>
              <a:latin typeface="Courier New" pitchFamily="49" charset="0"/>
              <a:cs typeface="Courier New" pitchFamily="49" charset="0"/>
            </a:endParaRPr>
          </a:p>
          <a:p>
            <a:pPr fontAlgn="auto">
              <a:spcBef>
                <a:spcPts val="0"/>
              </a:spcBef>
              <a:spcAft>
                <a:spcPts val="0"/>
              </a:spcAft>
              <a:defRPr/>
            </a:pPr>
            <a:r>
              <a:rPr lang="ro-RO" sz="1400" dirty="0" smtClean="0">
                <a:solidFill>
                  <a:schemeClr val="tx1"/>
                </a:solidFill>
                <a:latin typeface="Courier New" pitchFamily="49" charset="0"/>
                <a:cs typeface="Courier New" pitchFamily="49" charset="0"/>
              </a:rPr>
              <a:t> </a:t>
            </a:r>
            <a:r>
              <a:rPr lang="en-US" sz="1400" dirty="0" smtClean="0">
                <a:solidFill>
                  <a:schemeClr val="tx1"/>
                </a:solidFill>
                <a:latin typeface="Courier New" pitchFamily="49" charset="0"/>
                <a:cs typeface="Courier New" pitchFamily="49" charset="0"/>
              </a:rPr>
              <a:t>* </a:t>
            </a:r>
            <a:r>
              <a:rPr lang="en-US" sz="1400" dirty="0">
                <a:solidFill>
                  <a:schemeClr val="tx1"/>
                </a:solidFill>
                <a:latin typeface="Courier New" pitchFamily="49" charset="0"/>
                <a:cs typeface="Courier New" pitchFamily="49" charset="0"/>
              </a:rPr>
              <a:t>---------------------------------------------------------------------------- </a:t>
            </a:r>
            <a:r>
              <a:rPr lang="ro-RO" sz="1400" dirty="0" smtClean="0">
                <a:solidFill>
                  <a:schemeClr val="tx1"/>
                </a:solidFill>
                <a:latin typeface="Courier New" pitchFamily="49" charset="0"/>
                <a:cs typeface="Courier New" pitchFamily="49" charset="0"/>
              </a:rPr>
              <a:t>  </a:t>
            </a:r>
            <a:r>
              <a:rPr lang="ro-RO" sz="1400" dirty="0">
                <a:solidFill>
                  <a:schemeClr val="tx1"/>
                </a:solidFill>
                <a:latin typeface="Courier New" pitchFamily="49" charset="0"/>
                <a:cs typeface="Courier New" pitchFamily="49" charset="0"/>
              </a:rPr>
              <a:t> </a:t>
            </a:r>
            <a:endParaRPr lang="ro-RO" sz="1400" dirty="0" smtClean="0">
              <a:solidFill>
                <a:schemeClr val="tx1"/>
              </a:solidFill>
              <a:latin typeface="Courier New" pitchFamily="49" charset="0"/>
              <a:cs typeface="Courier New" pitchFamily="49"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152400" y="381000"/>
          <a:ext cx="8839200" cy="586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338" name="Title 1"/>
          <p:cNvSpPr>
            <a:spLocks noGrp="1"/>
          </p:cNvSpPr>
          <p:nvPr>
            <p:ph type="title" idx="4294967295"/>
          </p:nvPr>
        </p:nvSpPr>
        <p:spPr>
          <a:xfrm>
            <a:off x="7010400" y="3429000"/>
            <a:ext cx="2362200" cy="2362200"/>
          </a:xfrm>
        </p:spPr>
        <p:txBody>
          <a:bodyPr/>
          <a:lstStyle/>
          <a:p>
            <a:pPr algn="ctr">
              <a:buFont typeface="Wingdings" pitchFamily="2" charset="2"/>
              <a:buChar char="ü"/>
            </a:pPr>
            <a:r>
              <a:rPr lang="ro-RO" sz="13800" dirty="0" smtClean="0">
                <a:solidFill>
                  <a:schemeClr val="tx1"/>
                </a:solidFill>
                <a:effectLst>
                  <a:outerShdw blurRad="38100" dist="38100" dir="2700000" algn="tl">
                    <a:srgbClr val="000000">
                      <a:alpha val="43137"/>
                    </a:srgbClr>
                  </a:outerShdw>
                </a:effectLst>
              </a:rPr>
              <a:t> </a:t>
            </a:r>
            <a:endParaRPr lang="en-US" sz="13800" dirty="0" smtClean="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381000" y="609600"/>
            <a:ext cx="2362200" cy="990600"/>
          </a:xfrm>
        </p:spPr>
        <p:txBody>
          <a:bodyPr/>
          <a:lstStyle/>
          <a:p>
            <a:r>
              <a:rPr lang="ro-RO" b="0" u="sng" dirty="0" smtClean="0">
                <a:solidFill>
                  <a:schemeClr val="tx1"/>
                </a:solidFill>
                <a:effectLst>
                  <a:outerShdw blurRad="38100" dist="38100" dir="2700000" algn="tl">
                    <a:srgbClr val="000000">
                      <a:alpha val="43137"/>
                    </a:srgbClr>
                  </a:outerShdw>
                </a:effectLst>
              </a:rPr>
              <a:t>Link</a:t>
            </a:r>
            <a:r>
              <a:rPr lang="en-US" b="0" u="sng" dirty="0" smtClean="0">
                <a:solidFill>
                  <a:schemeClr val="tx1"/>
                </a:solidFill>
                <a:effectLst>
                  <a:outerShdw blurRad="38100" dist="38100" dir="2700000" algn="tl">
                    <a:srgbClr val="000000">
                      <a:alpha val="43137"/>
                    </a:srgbClr>
                  </a:outerShdw>
                </a:effectLst>
              </a:rPr>
              <a:t>-</a:t>
            </a:r>
            <a:r>
              <a:rPr lang="en-US" b="0" u="sng" dirty="0" err="1" smtClean="0">
                <a:solidFill>
                  <a:schemeClr val="tx1"/>
                </a:solidFill>
                <a:effectLst>
                  <a:outerShdw blurRad="38100" dist="38100" dir="2700000" algn="tl">
                    <a:srgbClr val="000000">
                      <a:alpha val="43137"/>
                    </a:srgbClr>
                  </a:outerShdw>
                </a:effectLst>
              </a:rPr>
              <a:t>uri</a:t>
            </a:r>
            <a:r>
              <a:rPr lang="en-US" b="0" u="sng" dirty="0" smtClean="0">
                <a:solidFill>
                  <a:schemeClr val="tx1"/>
                </a:solidFill>
                <a:effectLst>
                  <a:outerShdw blurRad="38100" dist="38100" dir="2700000" algn="tl">
                    <a:srgbClr val="000000">
                      <a:alpha val="43137"/>
                    </a:srgbClr>
                  </a:outerShdw>
                </a:effectLst>
              </a:rPr>
              <a:t> utile</a:t>
            </a:r>
          </a:p>
        </p:txBody>
      </p:sp>
      <p:sp>
        <p:nvSpPr>
          <p:cNvPr id="55299" name="Text Placeholder 2"/>
          <p:cNvSpPr>
            <a:spLocks noGrp="1"/>
          </p:cNvSpPr>
          <p:nvPr>
            <p:ph type="body" idx="2"/>
          </p:nvPr>
        </p:nvSpPr>
        <p:spPr/>
        <p:txBody>
          <a:bodyPr/>
          <a:lstStyle/>
          <a:p>
            <a:endParaRPr lang="en-US" smtClean="0"/>
          </a:p>
          <a:p>
            <a:endParaRPr lang="en-US" smtClean="0"/>
          </a:p>
        </p:txBody>
      </p:sp>
      <p:sp>
        <p:nvSpPr>
          <p:cNvPr id="55300" name="Content Placeholder 3"/>
          <p:cNvSpPr>
            <a:spLocks noGrp="1"/>
          </p:cNvSpPr>
          <p:nvPr>
            <p:ph sz="quarter" idx="1"/>
          </p:nvPr>
        </p:nvSpPr>
        <p:spPr>
          <a:xfrm>
            <a:off x="3124200" y="914400"/>
            <a:ext cx="5638800" cy="5410200"/>
          </a:xfrm>
        </p:spPr>
        <p:txBody>
          <a:bodyPr/>
          <a:lstStyle/>
          <a:p>
            <a:pPr>
              <a:buFont typeface="Wingdings" pitchFamily="2" charset="2"/>
              <a:buChar char="ü"/>
            </a:pPr>
            <a:r>
              <a:rPr lang="ro-RO" sz="1800" dirty="0" smtClean="0"/>
              <a:t>Definiția Open Source conform OSI:</a:t>
            </a:r>
            <a:endParaRPr lang="ro-RO" sz="1800" u="sng" dirty="0" smtClean="0"/>
          </a:p>
          <a:p>
            <a:pPr>
              <a:buNone/>
            </a:pPr>
            <a:r>
              <a:rPr lang="ro-RO" sz="1800" dirty="0" smtClean="0"/>
              <a:t>	</a:t>
            </a:r>
            <a:r>
              <a:rPr lang="ro-RO" sz="1800" dirty="0" smtClean="0">
                <a:hlinkClick r:id="rId2"/>
              </a:rPr>
              <a:t>https://opensource.org/docs/osd</a:t>
            </a:r>
            <a:r>
              <a:rPr lang="ro-RO" sz="1800" dirty="0" smtClean="0"/>
              <a:t> </a:t>
            </a:r>
          </a:p>
          <a:p>
            <a:pPr>
              <a:buFont typeface="Wingdings" pitchFamily="2" charset="2"/>
              <a:buChar char="ü"/>
            </a:pPr>
            <a:r>
              <a:rPr lang="ro-RO" sz="1800" dirty="0" smtClean="0"/>
              <a:t>Comparație licențe FOSS: </a:t>
            </a:r>
          </a:p>
          <a:p>
            <a:pPr>
              <a:buFont typeface="Wingdings 2" pitchFamily="18" charset="2"/>
              <a:buNone/>
            </a:pPr>
            <a:r>
              <a:rPr lang="ro-RO" sz="1800" dirty="0" smtClean="0"/>
              <a:t>	</a:t>
            </a:r>
            <a:r>
              <a:rPr lang="en-US" sz="1800" dirty="0" smtClean="0">
                <a:hlinkClick r:id="rId3"/>
              </a:rPr>
              <a:t>https://en.wikipedia.org/wiki/Comparison_of_free_and_open-source_software_licenses</a:t>
            </a:r>
            <a:r>
              <a:rPr lang="ro-RO" sz="1800" dirty="0" smtClean="0"/>
              <a:t> </a:t>
            </a:r>
          </a:p>
          <a:p>
            <a:pPr>
              <a:buFont typeface="Wingdings" pitchFamily="2" charset="2"/>
              <a:buChar char="ü"/>
            </a:pPr>
            <a:r>
              <a:rPr lang="ro-RO" sz="1800" dirty="0" smtClean="0"/>
              <a:t>Rezumate licențe:</a:t>
            </a:r>
            <a:endParaRPr lang="en-US" sz="1800" dirty="0" smtClean="0"/>
          </a:p>
          <a:p>
            <a:pPr>
              <a:buFont typeface="Wingdings 2" pitchFamily="18" charset="2"/>
              <a:buNone/>
            </a:pPr>
            <a:r>
              <a:rPr lang="ro-RO" sz="1800" dirty="0" smtClean="0"/>
              <a:t>	</a:t>
            </a:r>
            <a:r>
              <a:rPr lang="en-US" sz="1800" dirty="0" smtClean="0">
                <a:hlinkClick r:id="rId4"/>
              </a:rPr>
              <a:t>https://enterprise.dejacode.com/license_library/</a:t>
            </a:r>
            <a:r>
              <a:rPr lang="ro-RO" sz="1800" dirty="0" smtClean="0"/>
              <a:t> </a:t>
            </a:r>
          </a:p>
          <a:p>
            <a:pPr>
              <a:buNone/>
            </a:pPr>
            <a:r>
              <a:rPr lang="ro-RO" sz="1800" dirty="0" smtClean="0"/>
              <a:t>	</a:t>
            </a:r>
            <a:r>
              <a:rPr lang="ro-RO" sz="1800" dirty="0" smtClean="0">
                <a:hlinkClick r:id="rId5"/>
              </a:rPr>
              <a:t>https://tldrlegal.com/</a:t>
            </a:r>
            <a:r>
              <a:rPr lang="ro-RO" sz="1800" dirty="0" smtClean="0"/>
              <a:t> </a:t>
            </a:r>
          </a:p>
          <a:p>
            <a:pPr>
              <a:buFont typeface="Wingdings" pitchFamily="2" charset="2"/>
              <a:buChar char="ü"/>
            </a:pPr>
            <a:r>
              <a:rPr lang="ro-RO" sz="1800" dirty="0" smtClean="0"/>
              <a:t>Obligații, restricții și libertăți licențe:</a:t>
            </a:r>
            <a:endParaRPr lang="en-US" sz="1800" dirty="0" smtClean="0"/>
          </a:p>
          <a:p>
            <a:pPr>
              <a:buFont typeface="Wingdings 2" pitchFamily="18" charset="2"/>
              <a:buNone/>
            </a:pPr>
            <a:r>
              <a:rPr lang="ro-RO" sz="1800" dirty="0" smtClean="0"/>
              <a:t>	</a:t>
            </a:r>
            <a:r>
              <a:rPr lang="en-US" sz="1800" dirty="0" smtClean="0">
                <a:hlinkClick r:id="rId6"/>
              </a:rPr>
              <a:t>https://en.wikibooks.org/wiki/FOSS_Licensing/How_to_Make_the_Source_Free_or_Open</a:t>
            </a:r>
            <a:r>
              <a:rPr lang="ro-RO" sz="1800" dirty="0" smtClean="0"/>
              <a:t> </a:t>
            </a:r>
          </a:p>
          <a:p>
            <a:pPr>
              <a:buFont typeface="Wingdings" pitchFamily="2" charset="2"/>
              <a:buChar char="ü"/>
            </a:pPr>
            <a:r>
              <a:rPr lang="ro-RO" sz="1800" dirty="0" smtClean="0"/>
              <a:t>Licențe conform SPDX:</a:t>
            </a:r>
          </a:p>
          <a:p>
            <a:pPr>
              <a:buFont typeface="Wingdings 2" pitchFamily="18" charset="2"/>
              <a:buNone/>
            </a:pPr>
            <a:r>
              <a:rPr lang="ro-RO" sz="1800" dirty="0" smtClean="0"/>
              <a:t>	</a:t>
            </a:r>
            <a:r>
              <a:rPr lang="en-US" sz="1800" dirty="0" smtClean="0">
                <a:hlinkClick r:id="rId7"/>
              </a:rPr>
              <a:t>https://spdx.org/licenses/</a:t>
            </a:r>
            <a:r>
              <a:rPr lang="ro-RO" sz="1800" dirty="0" smtClean="0"/>
              <a:t> </a:t>
            </a:r>
          </a:p>
          <a:p>
            <a:pPr>
              <a:buFont typeface="Wingdings" pitchFamily="2" charset="2"/>
              <a:buChar char="ü"/>
            </a:pPr>
            <a:r>
              <a:rPr lang="ro-RO" sz="1800" dirty="0" smtClean="0"/>
              <a:t>Compatibilitate cu GPL: </a:t>
            </a:r>
          </a:p>
          <a:p>
            <a:pPr>
              <a:buFont typeface="Wingdings 2" pitchFamily="18" charset="2"/>
              <a:buNone/>
            </a:pPr>
            <a:r>
              <a:rPr lang="ro-RO" sz="1800" dirty="0" smtClean="0"/>
              <a:t>	</a:t>
            </a:r>
            <a:r>
              <a:rPr lang="en-US" sz="1800" dirty="0" smtClean="0">
                <a:hlinkClick r:id="rId8"/>
              </a:rPr>
              <a:t>https://www.gnu.org/licenses/license-list.htm</a:t>
            </a:r>
            <a:r>
              <a:rPr lang="ro-RO" sz="1800" dirty="0" smtClean="0">
                <a:hlinkClick r:id="rId8"/>
              </a:rPr>
              <a:t>l</a:t>
            </a:r>
            <a:r>
              <a:rPr lang="ro-RO" sz="1800" dirty="0" smtClean="0"/>
              <a:t> </a:t>
            </a:r>
          </a:p>
          <a:p>
            <a:endParaRPr lang="en-US" sz="18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p:txBody>
          <a:bodyPr/>
          <a:lstStyle/>
          <a:p>
            <a:r>
              <a:rPr lang="ro-RO" b="0" u="sng" dirty="0" smtClean="0">
                <a:solidFill>
                  <a:schemeClr val="tx1"/>
                </a:solidFill>
                <a:effectLst>
                  <a:outerShdw blurRad="38100" dist="38100" dir="2700000" algn="tl">
                    <a:srgbClr val="000000">
                      <a:alpha val="43137"/>
                    </a:srgbClr>
                  </a:outerShdw>
                </a:effectLst>
              </a:rPr>
              <a:t>Bibliografie selectivă</a:t>
            </a:r>
            <a:endParaRPr lang="en-US" b="0" u="sng" dirty="0" smtClean="0">
              <a:solidFill>
                <a:schemeClr val="tx1"/>
              </a:solidFill>
              <a:effectLst>
                <a:outerShdw blurRad="38100" dist="38100" dir="2700000" algn="tl">
                  <a:srgbClr val="000000">
                    <a:alpha val="43137"/>
                  </a:srgbClr>
                </a:outerShdw>
              </a:effectLst>
            </a:endParaRPr>
          </a:p>
        </p:txBody>
      </p:sp>
      <p:sp>
        <p:nvSpPr>
          <p:cNvPr id="4" name="Text Placeholder 3"/>
          <p:cNvSpPr>
            <a:spLocks noGrp="1"/>
          </p:cNvSpPr>
          <p:nvPr>
            <p:ph type="body" idx="2"/>
          </p:nvPr>
        </p:nvSpPr>
        <p:spPr/>
        <p:txBody>
          <a:bodyPr/>
          <a:lstStyle/>
          <a:p>
            <a:endParaRPr lang="en-US"/>
          </a:p>
        </p:txBody>
      </p:sp>
      <p:sp>
        <p:nvSpPr>
          <p:cNvPr id="59395" name="Text Placeholder 1"/>
          <p:cNvSpPr>
            <a:spLocks noGrp="1"/>
          </p:cNvSpPr>
          <p:nvPr>
            <p:ph sz="quarter" idx="1"/>
          </p:nvPr>
        </p:nvSpPr>
        <p:spPr>
          <a:xfrm>
            <a:off x="3124200" y="838200"/>
            <a:ext cx="5638800" cy="5410200"/>
          </a:xfrm>
        </p:spPr>
        <p:txBody>
          <a:bodyPr/>
          <a:lstStyle/>
          <a:p>
            <a:r>
              <a:rPr lang="en-US" sz="1800" dirty="0" smtClean="0">
                <a:hlinkClick r:id="rId2"/>
              </a:rPr>
              <a:t>https://is.muni.cz/th/324820/fi_m/fithesis.pdf</a:t>
            </a:r>
            <a:endParaRPr lang="ro-RO" sz="1800" dirty="0" smtClean="0"/>
          </a:p>
          <a:p>
            <a:r>
              <a:rPr lang="ro-RO" sz="1800" dirty="0" smtClean="0">
                <a:hlinkClick r:id="rId3"/>
              </a:rPr>
              <a:t>https://ro.wikipedia.org/wiki/Proprietate_intelectual%C4%83</a:t>
            </a:r>
            <a:endParaRPr lang="ro-RO" sz="1800" dirty="0" smtClean="0"/>
          </a:p>
          <a:p>
            <a:r>
              <a:rPr lang="en-US" sz="1800" dirty="0" smtClean="0">
                <a:hlinkClick r:id="rId4"/>
              </a:rPr>
              <a:t>http://www.rosenlaw.com/oslbook.htm</a:t>
            </a:r>
            <a:r>
              <a:rPr lang="ro-RO" sz="1800" dirty="0" smtClean="0"/>
              <a:t>  </a:t>
            </a:r>
          </a:p>
          <a:p>
            <a:r>
              <a:rPr lang="ro-RO" sz="1800" dirty="0" smtClean="0">
                <a:hlinkClick r:id="rId5"/>
              </a:rPr>
              <a:t>https://www.capterra.com/license-management-software/</a:t>
            </a:r>
            <a:r>
              <a:rPr lang="ro-RO" sz="1800" dirty="0" smtClean="0"/>
              <a:t> </a:t>
            </a:r>
          </a:p>
          <a:p>
            <a:r>
              <a:rPr lang="ro-RO" sz="1800" dirty="0" smtClean="0">
                <a:hlinkClick r:id="rId6"/>
              </a:rPr>
              <a:t>https://www.apache.org</a:t>
            </a:r>
            <a:r>
              <a:rPr lang="ro-RO" sz="1800" dirty="0" smtClean="0"/>
              <a:t> </a:t>
            </a:r>
          </a:p>
          <a:p>
            <a:r>
              <a:rPr lang="en-US" sz="1800" dirty="0" smtClean="0">
                <a:latin typeface="Times New Roman" pitchFamily="18" charset="0"/>
                <a:hlinkClick r:id="rId7"/>
              </a:rPr>
              <a:t>http://janelia-flyem.github.io/licenses.html</a:t>
            </a:r>
            <a:r>
              <a:rPr lang="en-US" sz="1800" dirty="0" smtClean="0">
                <a:latin typeface="Times New Roman" pitchFamily="18" charset="0"/>
              </a:rPr>
              <a:t> </a:t>
            </a:r>
            <a:endParaRPr lang="ro-RO" sz="1800" dirty="0" smtClean="0">
              <a:latin typeface="Times New Roman" pitchFamily="18" charset="0"/>
            </a:endParaRPr>
          </a:p>
          <a:p>
            <a:r>
              <a:rPr lang="en-US" sz="1800" dirty="0" smtClean="0">
                <a:latin typeface="Times New Roman" pitchFamily="18" charset="0"/>
                <a:hlinkClick r:id="rId8"/>
              </a:rPr>
              <a:t>https://commons.wikimedia.org/wiki/File:Quick-guide-gplv3-compatibility.svg</a:t>
            </a:r>
            <a:r>
              <a:rPr lang="en-US" sz="1800" dirty="0" smtClean="0">
                <a:latin typeface="Times New Roman" pitchFamily="18" charset="0"/>
              </a:rPr>
              <a:t> </a:t>
            </a:r>
            <a:endParaRPr lang="ro-RO" sz="1800" dirty="0" smtClean="0">
              <a:latin typeface="Times New Roman" pitchFamily="18" charset="0"/>
            </a:endParaRPr>
          </a:p>
          <a:p>
            <a:r>
              <a:rPr lang="en-US" sz="1800" dirty="0" smtClean="0">
                <a:latin typeface="Times New Roman" pitchFamily="18" charset="0"/>
                <a:hlinkClick r:id="rId9"/>
              </a:rPr>
              <a:t>https://www.blender.org/about/license/</a:t>
            </a:r>
            <a:endParaRPr lang="ro-RO" sz="1800" dirty="0" smtClean="0">
              <a:latin typeface="Times New Roman" pitchFamily="18" charset="0"/>
            </a:endParaRPr>
          </a:p>
          <a:p>
            <a:r>
              <a:rPr lang="en-US" sz="1800" dirty="0" smtClean="0">
                <a:latin typeface="+mn-lt"/>
                <a:hlinkClick r:id="rId10"/>
              </a:rPr>
              <a:t>https://github.com/openlayers/openlayers</a:t>
            </a:r>
            <a:r>
              <a:rPr lang="ro-RO" sz="1800" dirty="0" smtClean="0">
                <a:latin typeface="+mn-lt"/>
              </a:rPr>
              <a:t> </a:t>
            </a:r>
          </a:p>
          <a:p>
            <a:r>
              <a:rPr lang="en-US" sz="1800" dirty="0" smtClean="0">
                <a:latin typeface="Times New Roman" pitchFamily="18" charset="0"/>
                <a:hlinkClick r:id="rId11"/>
              </a:rPr>
              <a:t>https://www.blackducksoftware.com/top-open-source-licenses</a:t>
            </a:r>
            <a:r>
              <a:rPr lang="en-US" sz="1800" dirty="0" smtClean="0">
                <a:latin typeface="Times New Roman" pitchFamily="18" charset="0"/>
              </a:rPr>
              <a:t> </a:t>
            </a:r>
            <a:endParaRPr lang="ro-RO" sz="1800" dirty="0" smtClean="0">
              <a:latin typeface="Times New Roman" pitchFamily="18" charset="0"/>
            </a:endParaRPr>
          </a:p>
          <a:p>
            <a:r>
              <a:rPr lang="en-US" sz="1800" dirty="0" smtClean="0">
                <a:latin typeface="+mn-lt"/>
                <a:hlinkClick r:id="rId12"/>
              </a:rPr>
              <a:t>https://angeinitc.wordpress.com/</a:t>
            </a:r>
            <a:r>
              <a:rPr lang="ro-RO" sz="1800" dirty="0" smtClean="0">
                <a:latin typeface="+mn-lt"/>
              </a:rPr>
              <a:t> </a:t>
            </a:r>
          </a:p>
          <a:p>
            <a:r>
              <a:rPr lang="en-US" sz="1800" dirty="0" smtClean="0">
                <a:latin typeface="Times New Roman" pitchFamily="18" charset="0"/>
                <a:hlinkClick r:id="rId9"/>
              </a:rPr>
              <a:t>https://www.blender.org/about/license/</a:t>
            </a:r>
            <a:r>
              <a:rPr lang="ro-RO" sz="1800" dirty="0" smtClean="0">
                <a:latin typeface="Times New Roman" pitchFamily="18" charset="0"/>
              </a:rPr>
              <a:t> </a:t>
            </a:r>
            <a:endParaRPr lang="en-US" sz="1800" dirty="0" smtClean="0">
              <a:latin typeface="Times New Roman" pitchFamily="18" charset="0"/>
            </a:endParaRPr>
          </a:p>
          <a:p>
            <a:endParaRPr lang="en-US" sz="1800" dirty="0" smtClean="0">
              <a:latin typeface="+mn-lt"/>
            </a:endParaRPr>
          </a:p>
          <a:p>
            <a:endParaRPr lang="ro-RO" sz="1800" dirty="0" smtClean="0">
              <a:latin typeface="Times New Roman" pitchFamily="18" charset="0"/>
            </a:endParaRPr>
          </a:p>
          <a:p>
            <a:endParaRPr lang="en-US" sz="1800" dirty="0" smtClean="0">
              <a:latin typeface="Times New Roman" pitchFamily="18" charset="0"/>
            </a:endParaRPr>
          </a:p>
          <a:p>
            <a:endParaRPr lang="en-US" sz="1800" dirty="0" smtClean="0">
              <a:latin typeface="+mn-lt"/>
            </a:endParaRPr>
          </a:p>
          <a:p>
            <a:endParaRPr lang="ro-RO" sz="1800" dirty="0" smtClean="0">
              <a:latin typeface="Times New Roman" pitchFamily="18" charset="0"/>
            </a:endParaRPr>
          </a:p>
          <a:p>
            <a:endParaRPr lang="en-US" sz="1800" dirty="0" smtClean="0">
              <a:latin typeface="Times New Roman" pitchFamily="18" charset="0"/>
            </a:endParaRPr>
          </a:p>
          <a:p>
            <a:endParaRPr lang="en-US" sz="1800" dirty="0" smtClean="0">
              <a:latin typeface="Times New Roman" pitchFamily="18" charset="0"/>
            </a:endParaRPr>
          </a:p>
          <a:p>
            <a:endParaRPr lang="ro-RO" sz="1800" dirty="0" smtClean="0"/>
          </a:p>
          <a:p>
            <a:r>
              <a:rPr lang="ro-RO" sz="1800" dirty="0" smtClean="0"/>
              <a:t/>
            </a:r>
            <a:br>
              <a:rPr lang="ro-RO" sz="1800" dirty="0" smtClean="0"/>
            </a:br>
            <a:endParaRPr lang="ro-RO" sz="1800" dirty="0" smtClean="0"/>
          </a:p>
          <a:p>
            <a:endParaRPr lang="ro-RO" sz="1800" dirty="0" smtClean="0"/>
          </a:p>
          <a:p>
            <a:endParaRPr lang="en-US" sz="1800"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Custom 1">
      <a:majorFont>
        <a:latin typeface="Constantia"/>
        <a:ea typeface=""/>
        <a:cs typeface=""/>
      </a:majorFont>
      <a:minorFont>
        <a:latin typeface="Times New Roman"/>
        <a:ea typeface=""/>
        <a:cs typeface=""/>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10821</TotalTime>
  <Words>2778</Words>
  <Application>Microsoft Office PowerPoint</Application>
  <PresentationFormat>On-screen Show (4:3)</PresentationFormat>
  <Paragraphs>566</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Civic</vt:lpstr>
      <vt:lpstr>Free  and  Open  Source  Software  Licenses Introducere  în  universul  licențelor  FOSS</vt:lpstr>
      <vt:lpstr>?</vt:lpstr>
      <vt:lpstr>1. Introducere</vt:lpstr>
      <vt:lpstr>FSF Free Software Foundation</vt:lpstr>
      <vt:lpstr>OSI The Open Source Initiative</vt:lpstr>
      <vt:lpstr>OSGeo Open Geospatial Foundation</vt:lpstr>
      <vt:lpstr>2. FOSS</vt:lpstr>
      <vt:lpstr>Open Source Software</vt:lpstr>
      <vt:lpstr>Slide 9</vt:lpstr>
      <vt:lpstr>Forme de proprietate intelectuală</vt:lpstr>
      <vt:lpstr>Copyright &amp; Copyleft</vt:lpstr>
      <vt:lpstr>Slide 12</vt:lpstr>
      <vt:lpstr>3. Licențe</vt:lpstr>
      <vt:lpstr>Prevederile unei licențe Exemplu – Apache License</vt:lpstr>
      <vt:lpstr>Slide 15</vt:lpstr>
      <vt:lpstr>Situații problematice</vt:lpstr>
      <vt:lpstr>Slide 17</vt:lpstr>
      <vt:lpstr>Slide 18</vt:lpstr>
      <vt:lpstr>Categorii de licențe</vt:lpstr>
      <vt:lpstr>Slide 20</vt:lpstr>
      <vt:lpstr>Slide 21</vt:lpstr>
      <vt:lpstr>Tipuri de licențe:      Licența globală      Alte licențe    Surse:      Format:      Full-text     Referință     Cod SPDX </vt:lpstr>
      <vt:lpstr>Slide 23</vt:lpstr>
      <vt:lpstr>Slide 24</vt:lpstr>
      <vt:lpstr>Licențe  Blender</vt:lpstr>
      <vt:lpstr>Slide 26</vt:lpstr>
      <vt:lpstr>Frecvența de utilizare a licențelor Open source conform BlackDuck</vt:lpstr>
      <vt:lpstr>MIT License  1988   Massachusetts Institute of Technology  SPDX: MIT   </vt:lpstr>
      <vt:lpstr>BSD  (Berkley  Software Distribution)  Versiuni: BSD-4-Clause BSD-3-Clause BSD-2-Clause  1988   Regents of the University of California</vt:lpstr>
      <vt:lpstr>Apache License  Versiuni: Apache-1.0 Apache-1.1 Apache-2.0  The Apache Software Foundation  SPDX: Apache-2.0   </vt:lpstr>
      <vt:lpstr>Slide 31</vt:lpstr>
      <vt:lpstr>Slide 32</vt:lpstr>
      <vt:lpstr>Permission Notice</vt:lpstr>
      <vt:lpstr>Public Domain</vt:lpstr>
      <vt:lpstr>4. Perspective</vt:lpstr>
      <vt:lpstr>Perspective</vt:lpstr>
      <vt:lpstr>Nivele de analiză</vt:lpstr>
      <vt:lpstr>Slide 38</vt:lpstr>
      <vt:lpstr>Slide 39</vt:lpstr>
      <vt:lpstr>Alte licențe...</vt:lpstr>
      <vt:lpstr> </vt:lpstr>
      <vt:lpstr>Link-uri utile</vt:lpstr>
      <vt:lpstr>Bibliografie selectivă</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Lavinia</dc:creator>
  <cp:lastModifiedBy>Lavinia</cp:lastModifiedBy>
  <cp:revision>331</cp:revision>
  <dcterms:created xsi:type="dcterms:W3CDTF">2017-10-05T19:30:34Z</dcterms:created>
  <dcterms:modified xsi:type="dcterms:W3CDTF">2017-10-20T07:06:00Z</dcterms:modified>
</cp:coreProperties>
</file>