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4.xml" ContentType="application/vnd.openxmlformats-officedocument.theme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5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6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7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3" r:id="rId1"/>
    <p:sldMasterId id="2147483827" r:id="rId2"/>
    <p:sldMasterId id="2147483844" r:id="rId3"/>
    <p:sldMasterId id="2147483854" r:id="rId4"/>
    <p:sldMasterId id="2147483860" r:id="rId5"/>
    <p:sldMasterId id="2147483875" r:id="rId6"/>
    <p:sldMasterId id="2147483905" r:id="rId7"/>
    <p:sldMasterId id="2147483935" r:id="rId8"/>
  </p:sldMasterIdLst>
  <p:notesMasterIdLst>
    <p:notesMasterId r:id="rId42"/>
  </p:notesMasterIdLst>
  <p:handoutMasterIdLst>
    <p:handoutMasterId r:id="rId43"/>
  </p:handoutMasterIdLst>
  <p:sldIdLst>
    <p:sldId id="504" r:id="rId9"/>
    <p:sldId id="544" r:id="rId10"/>
    <p:sldId id="563" r:id="rId11"/>
    <p:sldId id="564" r:id="rId12"/>
    <p:sldId id="565" r:id="rId13"/>
    <p:sldId id="566" r:id="rId14"/>
    <p:sldId id="546" r:id="rId15"/>
    <p:sldId id="549" r:id="rId16"/>
    <p:sldId id="567" r:id="rId17"/>
    <p:sldId id="568" r:id="rId18"/>
    <p:sldId id="569" r:id="rId19"/>
    <p:sldId id="570" r:id="rId20"/>
    <p:sldId id="571" r:id="rId21"/>
    <p:sldId id="572" r:id="rId22"/>
    <p:sldId id="573" r:id="rId23"/>
    <p:sldId id="574" r:id="rId24"/>
    <p:sldId id="575" r:id="rId25"/>
    <p:sldId id="577" r:id="rId26"/>
    <p:sldId id="579" r:id="rId27"/>
    <p:sldId id="578" r:id="rId28"/>
    <p:sldId id="580" r:id="rId29"/>
    <p:sldId id="581" r:id="rId30"/>
    <p:sldId id="582" r:id="rId31"/>
    <p:sldId id="584" r:id="rId32"/>
    <p:sldId id="586" r:id="rId33"/>
    <p:sldId id="583" r:id="rId34"/>
    <p:sldId id="585" r:id="rId35"/>
    <p:sldId id="587" r:id="rId36"/>
    <p:sldId id="591" r:id="rId37"/>
    <p:sldId id="590" r:id="rId38"/>
    <p:sldId id="589" r:id="rId39"/>
    <p:sldId id="588" r:id="rId40"/>
    <p:sldId id="342" r:id="rId41"/>
  </p:sldIdLst>
  <p:sldSz cx="9144000" cy="5143500" type="screen16x9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C381E1EE-0308-8044-A460-6A54300AF9B4}">
          <p14:sldIdLst/>
        </p14:section>
        <p14:section name="Title" id="{C026CA82-FCCF-9746-A6F9-965A61824D55}">
          <p14:sldIdLst>
            <p14:sldId id="504"/>
          </p14:sldIdLst>
        </p14:section>
        <p14:section name="Agenda" id="{F0652006-0A5B-DB44-B198-243A8DE89590}">
          <p14:sldIdLst>
            <p14:sldId id="544"/>
            <p14:sldId id="563"/>
            <p14:sldId id="564"/>
            <p14:sldId id="565"/>
            <p14:sldId id="566"/>
            <p14:sldId id="546"/>
            <p14:sldId id="549"/>
            <p14:sldId id="567"/>
            <p14:sldId id="568"/>
            <p14:sldId id="569"/>
            <p14:sldId id="570"/>
            <p14:sldId id="571"/>
            <p14:sldId id="572"/>
            <p14:sldId id="573"/>
            <p14:sldId id="574"/>
            <p14:sldId id="575"/>
            <p14:sldId id="577"/>
            <p14:sldId id="579"/>
            <p14:sldId id="578"/>
            <p14:sldId id="580"/>
            <p14:sldId id="581"/>
            <p14:sldId id="582"/>
            <p14:sldId id="584"/>
            <p14:sldId id="586"/>
            <p14:sldId id="583"/>
            <p14:sldId id="585"/>
            <p14:sldId id="587"/>
            <p14:sldId id="591"/>
            <p14:sldId id="590"/>
            <p14:sldId id="589"/>
            <p14:sldId id="588"/>
          </p14:sldIdLst>
        </p14:section>
        <p14:section name="Content" id="{83D530F2-B38E-4B41-A534-5862B429C8C3}">
          <p14:sldIdLst/>
        </p14:section>
        <p14:section name="Ending slide" id="{6F73DAC1-DB55-4993-83BD-1E1B6E8F3026}">
          <p14:sldIdLst>
            <p14:sldId id="34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026">
          <p15:clr>
            <a:srgbClr val="A4A3A4"/>
          </p15:clr>
        </p15:guide>
        <p15:guide id="3" orient="horz" pos="872">
          <p15:clr>
            <a:srgbClr val="A4A3A4"/>
          </p15:clr>
        </p15:guide>
        <p15:guide id="4" pos="340">
          <p15:clr>
            <a:srgbClr val="A4A3A4"/>
          </p15:clr>
        </p15:guide>
        <p15:guide id="5" pos="5193">
          <p15:clr>
            <a:srgbClr val="A4A3A4"/>
          </p15:clr>
        </p15:guide>
        <p15:guide id="6" pos="226">
          <p15:clr>
            <a:srgbClr val="A4A3A4"/>
          </p15:clr>
        </p15:guide>
        <p15:guide id="7" orient="horz" pos="2459" userDrawn="1">
          <p15:clr>
            <a:srgbClr val="A4A3A4"/>
          </p15:clr>
        </p15:guide>
        <p15:guide id="8" orient="horz" pos="1575" userDrawn="1">
          <p15:clr>
            <a:srgbClr val="A4A3A4"/>
          </p15:clr>
        </p15:guide>
        <p15:guide id="9" pos="453">
          <p15:clr>
            <a:srgbClr val="A4A3A4"/>
          </p15:clr>
        </p15:guide>
        <p15:guide id="10" pos="2086" userDrawn="1">
          <p15:clr>
            <a:srgbClr val="A4A3A4"/>
          </p15:clr>
        </p15:guide>
        <p15:guide id="11" orient="horz" pos="2142" userDrawn="1">
          <p15:clr>
            <a:srgbClr val="A4A3A4"/>
          </p15:clr>
        </p15:guide>
        <p15:guide id="12" orient="horz" pos="2865">
          <p15:clr>
            <a:srgbClr val="A4A3A4"/>
          </p15:clr>
        </p15:guide>
        <p15:guide id="13" orient="horz" pos="652">
          <p15:clr>
            <a:srgbClr val="A4A3A4"/>
          </p15:clr>
        </p15:guide>
        <p15:guide id="14" orient="horz" pos="466">
          <p15:clr>
            <a:srgbClr val="A4A3A4"/>
          </p15:clr>
        </p15:guide>
        <p15:guide id="15" pos="2834">
          <p15:clr>
            <a:srgbClr val="A4A3A4"/>
          </p15:clr>
        </p15:guide>
        <p15:guide id="16" pos="1998">
          <p15:clr>
            <a:srgbClr val="A4A3A4"/>
          </p15:clr>
        </p15:guide>
        <p15:guide id="17" pos="5328">
          <p15:clr>
            <a:srgbClr val="A4A3A4"/>
          </p15:clr>
        </p15:guide>
        <p15:guide id="18" pos="3758">
          <p15:clr>
            <a:srgbClr val="A4A3A4"/>
          </p15:clr>
        </p15:guide>
        <p15:guide id="19" pos="2914">
          <p15:clr>
            <a:srgbClr val="A4A3A4"/>
          </p15:clr>
        </p15:guide>
        <p15:guide id="20" pos="3658">
          <p15:clr>
            <a:srgbClr val="A4A3A4"/>
          </p15:clr>
        </p15:guide>
        <p15:guide id="21" pos="431">
          <p15:clr>
            <a:srgbClr val="A4A3A4"/>
          </p15:clr>
        </p15:guide>
        <p15:guide id="22" pos="20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91" userDrawn="1">
          <p15:clr>
            <a:srgbClr val="A4A3A4"/>
          </p15:clr>
        </p15:guide>
        <p15:guide id="2" pos="3133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  <p15:guide id="4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73A93"/>
    <a:srgbClr val="52A3DB"/>
    <a:srgbClr val="3F59A7"/>
    <a:srgbClr val="06B87C"/>
    <a:srgbClr val="C53580"/>
    <a:srgbClr val="EC610E"/>
    <a:srgbClr val="C41C33"/>
    <a:srgbClr val="06947C"/>
    <a:srgbClr val="FAB800"/>
    <a:srgbClr val="7094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025" autoAdjust="0"/>
    <p:restoredTop sz="95872" autoAdjust="0"/>
  </p:normalViewPr>
  <p:slideViewPr>
    <p:cSldViewPr showGuides="1">
      <p:cViewPr varScale="1">
        <p:scale>
          <a:sx n="114" d="100"/>
          <a:sy n="114" d="100"/>
        </p:scale>
        <p:origin x="408" y="96"/>
      </p:cViewPr>
      <p:guideLst>
        <p:guide orient="horz" pos="3026"/>
        <p:guide orient="horz" pos="872"/>
        <p:guide pos="340"/>
        <p:guide pos="5193"/>
        <p:guide pos="226"/>
        <p:guide orient="horz" pos="2459"/>
        <p:guide orient="horz" pos="1575"/>
        <p:guide pos="453"/>
        <p:guide pos="2086"/>
        <p:guide orient="horz" pos="2142"/>
        <p:guide orient="horz" pos="2865"/>
        <p:guide orient="horz" pos="652"/>
        <p:guide orient="horz" pos="466"/>
        <p:guide pos="2834"/>
        <p:guide pos="1998"/>
        <p:guide pos="5328"/>
        <p:guide pos="3758"/>
        <p:guide pos="2914"/>
        <p:guide pos="3658"/>
        <p:guide pos="431"/>
        <p:guide pos="2069"/>
      </p:guideLst>
    </p:cSldViewPr>
  </p:slideViewPr>
  <p:outlineViewPr>
    <p:cViewPr>
      <p:scale>
        <a:sx n="33" d="100"/>
        <a:sy n="33" d="100"/>
      </p:scale>
      <p:origin x="0" y="736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67" d="100"/>
          <a:sy n="67" d="100"/>
        </p:scale>
        <p:origin x="3499" y="43"/>
      </p:cViewPr>
      <p:guideLst>
        <p:guide orient="horz" pos="3291"/>
        <p:guide pos="3133"/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41" Type="http://schemas.openxmlformats.org/officeDocument/2006/relationships/slide" Target="slides/slide3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handoutMaster" Target="handoutMasters/handoutMaster1.xml"/><Relationship Id="rId48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l">
              <a:defRPr sz="1300"/>
            </a:lvl1pPr>
          </a:lstStyle>
          <a:p>
            <a:endParaRPr lang="de-DE" dirty="0">
              <a:latin typeface="Fira Sans Book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r">
              <a:defRPr sz="1300"/>
            </a:lvl1pPr>
          </a:lstStyle>
          <a:p>
            <a:fld id="{64159CA9-BC1A-4662-9572-4B75AF7B8B23}" type="datetimeFigureOut">
              <a:rPr lang="de-DE" smtClean="0">
                <a:latin typeface="Fira Sans Book"/>
              </a:rPr>
              <a:t>19.10.2017</a:t>
            </a:fld>
            <a:endParaRPr lang="de-DE" dirty="0">
              <a:latin typeface="Fira Sans Book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l">
              <a:defRPr sz="1300"/>
            </a:lvl1pPr>
          </a:lstStyle>
          <a:p>
            <a:endParaRPr lang="de-DE" dirty="0">
              <a:latin typeface="Fira Sans Book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r">
              <a:defRPr sz="1300"/>
            </a:lvl1pPr>
          </a:lstStyle>
          <a:p>
            <a:fld id="{AE5C1D6D-8EFB-453F-9747-2F090E6FA0F5}" type="slidenum">
              <a:rPr lang="de-DE" smtClean="0">
                <a:latin typeface="Fira Sans Book"/>
              </a:rPr>
              <a:t>‹#›</a:t>
            </a:fld>
            <a:endParaRPr lang="de-DE" dirty="0">
              <a:latin typeface="Fira Sans Book"/>
            </a:endParaRPr>
          </a:p>
        </p:txBody>
      </p:sp>
    </p:spTree>
    <p:extLst>
      <p:ext uri="{BB962C8B-B14F-4D97-AF65-F5344CB8AC3E}">
        <p14:creationId xmlns:p14="http://schemas.microsoft.com/office/powerpoint/2010/main" val="35132260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l">
              <a:defRPr sz="1300">
                <a:latin typeface="Fira Sans Book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/>
          <a:lstStyle>
            <a:lvl1pPr algn="r">
              <a:defRPr sz="1300">
                <a:latin typeface="Fira Sans Book"/>
              </a:defRPr>
            </a:lvl1pPr>
          </a:lstStyle>
          <a:p>
            <a:fld id="{686A19FB-DE3A-4A2C-855F-1D1517449928}" type="datetimeFigureOut">
              <a:rPr lang="de-DE" smtClean="0"/>
              <a:pPr/>
              <a:t>19.10.2017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036638" y="742950"/>
            <a:ext cx="4724400" cy="2657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46" tIns="47773" rIns="95546" bIns="47773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401106" y="3646175"/>
            <a:ext cx="5995466" cy="5535966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l">
              <a:defRPr sz="1300">
                <a:latin typeface="Fira Sans Book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5546" tIns="47773" rIns="95546" bIns="47773" rtlCol="0" anchor="b"/>
          <a:lstStyle>
            <a:lvl1pPr algn="r">
              <a:defRPr sz="1300">
                <a:latin typeface="Fira Sans Book"/>
              </a:defRPr>
            </a:lvl1pPr>
          </a:lstStyle>
          <a:p>
            <a:fld id="{7F5A869D-9334-490E-BA2E-5506055FD9AF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371732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77800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1pPr>
    <a:lvl2pPr marL="357188" indent="-179388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2pPr>
    <a:lvl3pPr marL="534988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3pPr>
    <a:lvl4pPr marL="720725" indent="-185738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4pPr>
    <a:lvl5pPr marL="898525" indent="-177800" algn="l" defTabSz="914400" rtl="0" eaLnBrk="1" latinLnBrk="0" hangingPunct="1">
      <a:buClrTx/>
      <a:buFont typeface="Arial" panose="020B0604020202020204" pitchFamily="34" charset="0"/>
      <a:buChar char="•"/>
      <a:defRPr sz="1400" kern="1200">
        <a:solidFill>
          <a:schemeClr val="tx1"/>
        </a:solidFill>
        <a:latin typeface="Fira Sans Book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791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7540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775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10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1810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LIDAR, 3D</a:t>
            </a:r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7E4FD937-73F3-489D-89E5-D6CFC2C24207}" type="slidenum">
              <a:rPr lang="en-US" altLang="en-US"/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8937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Urban population: 70% by 2050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Increase of innovation 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Technology deployment: 5G, V2GI, wireless EV charging, micro-grids</a:t>
            </a: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4875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3672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7597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9318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2718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7360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1371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9578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Urban population: 70% by 2050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Increase of innovation 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Fira Sans Book" panose="020B0503050000020004" pitchFamily="34" charset="0"/>
              </a:rPr>
              <a:t>Technology deployment: 5G, V2GI, wireless EV charging, micro-grids</a:t>
            </a: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86304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7684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4299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981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7903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1040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2852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6705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5296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5049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2870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153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9703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4940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1589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altLang="en-US" dirty="0">
              <a:latin typeface="Fira Sans Book" panose="020B05030500000200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15C0C35E-D8F9-4344-992D-786CC589D03D}" type="slidenum">
              <a:rPr lang="de-DE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de-DE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94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6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6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7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8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8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Master" Target="../slideMasters/slideMaster8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8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Master" Target="../slideMasters/slideMaster8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d 17" descr="HERE_PPT_TitleCharts_1920x1080_aqua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Picture 3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3763"/>
          <a:stretch/>
        </p:blipFill>
        <p:spPr>
          <a:xfrm>
            <a:off x="1" y="2499742"/>
            <a:ext cx="8458199" cy="2658046"/>
          </a:xfrm>
          <a:prstGeom prst="rect">
            <a:avLst/>
          </a:prstGeom>
        </p:spPr>
      </p:pic>
      <p:pic>
        <p:nvPicPr>
          <p:cNvPr id="5" name="Bild 4" descr="aq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682" y="-20538"/>
            <a:ext cx="4551830" cy="3240360"/>
          </a:xfrm>
          <a:prstGeom prst="rect">
            <a:avLst/>
          </a:prstGeom>
        </p:spPr>
      </p:pic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0" y="3363838"/>
            <a:ext cx="3672408" cy="892480"/>
          </a:xfrm>
        </p:spPr>
        <p:txBody>
          <a:bodyPr lIns="108000" anchor="t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8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 dirty="0"/>
              <a:t>Add title</a:t>
            </a:r>
            <a:br>
              <a:rPr lang="en-US" noProof="0" dirty="0"/>
            </a:br>
            <a:r>
              <a:rPr lang="en-US" noProof="0" dirty="0"/>
              <a:t>(2 lines maximum)</a:t>
            </a:r>
          </a:p>
        </p:txBody>
      </p:sp>
      <p:sp>
        <p:nvSpPr>
          <p:cNvPr id="11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3" y="4453674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13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3" y="4684432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  <p:pic>
        <p:nvPicPr>
          <p:cNvPr id="17" name="Picture 5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5896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 descr="HERE_PPT_TitleCharts_1920x1080_orange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91"/>
          <a:stretch/>
        </p:blipFill>
        <p:spPr>
          <a:xfrm>
            <a:off x="-508" y="2490788"/>
            <a:ext cx="7520156" cy="2652712"/>
          </a:xfrm>
          <a:prstGeom prst="rect">
            <a:avLst/>
          </a:prstGeom>
        </p:spPr>
      </p:pic>
      <p:sp>
        <p:nvSpPr>
          <p:cNvPr id="14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3" y="4453674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rgbClr val="FFFFFF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15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3" y="4684432"/>
            <a:ext cx="5138217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Add event name and date</a:t>
            </a:r>
          </a:p>
        </p:txBody>
      </p:sp>
      <p:pic>
        <p:nvPicPr>
          <p:cNvPr id="16" name="Bild 15" descr="orange_light.png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951" y="-20538"/>
            <a:ext cx="4488561" cy="3195320"/>
          </a:xfrm>
          <a:prstGeom prst="rect">
            <a:avLst/>
          </a:prstGeom>
        </p:spPr>
      </p:pic>
      <p:pic>
        <p:nvPicPr>
          <p:cNvPr id="18" name="Picture 5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  <p:sp>
        <p:nvSpPr>
          <p:cNvPr id="9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0" y="3363838"/>
            <a:ext cx="3672408" cy="892480"/>
          </a:xfrm>
        </p:spPr>
        <p:txBody>
          <a:bodyPr lIns="108000" anchor="t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28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 dirty="0"/>
              <a:t>Add title</a:t>
            </a:r>
            <a:br>
              <a:rPr lang="en-US" noProof="0" dirty="0"/>
            </a:br>
            <a:r>
              <a:rPr lang="en-US" noProof="0" dirty="0"/>
              <a:t>(2 lines maximum)</a:t>
            </a:r>
          </a:p>
        </p:txBody>
      </p:sp>
    </p:spTree>
    <p:extLst>
      <p:ext uri="{BB962C8B-B14F-4D97-AF65-F5344CB8AC3E}">
        <p14:creationId xmlns:p14="http://schemas.microsoft.com/office/powerpoint/2010/main" val="3873878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4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2" y="879562"/>
            <a:ext cx="7092786" cy="2988332"/>
          </a:xfrm>
        </p:spPr>
        <p:txBody>
          <a:bodyPr lIns="108000" anchor="ctr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44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/>
              <a:t>Add title </a:t>
            </a:r>
          </a:p>
        </p:txBody>
      </p:sp>
      <p:sp>
        <p:nvSpPr>
          <p:cNvPr id="5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5" y="4122176"/>
            <a:ext cx="7074350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6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5" y="4352934"/>
            <a:ext cx="7079873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  <p:pic>
        <p:nvPicPr>
          <p:cNvPr id="9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653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Bild 9" descr="orange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Untertitel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251522" y="879562"/>
            <a:ext cx="7090666" cy="2988332"/>
          </a:xfrm>
        </p:spPr>
        <p:txBody>
          <a:bodyPr lIns="108000" anchor="ctr" anchorCtr="0"/>
          <a:lstStyle>
            <a:lvl1pPr marL="0" indent="0" algn="l">
              <a:lnSpc>
                <a:spcPct val="100000"/>
              </a:lnSpc>
              <a:spcAft>
                <a:spcPts val="0"/>
              </a:spcAft>
              <a:buNone/>
              <a:defRPr sz="4400" spc="-20" baseline="0">
                <a:solidFill>
                  <a:schemeClr val="bg1"/>
                </a:solidFill>
                <a:latin typeface="+mn-lt"/>
              </a:defRPr>
            </a:lvl1pPr>
            <a:lvl2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2pPr>
            <a:lvl3pPr marL="0" indent="0" algn="l">
              <a:lnSpc>
                <a:spcPct val="100000"/>
              </a:lnSpc>
              <a:spcAft>
                <a:spcPts val="0"/>
              </a:spcAft>
              <a:buNone/>
              <a:tabLst/>
              <a:defRPr sz="2200">
                <a:solidFill>
                  <a:schemeClr val="tx1"/>
                </a:solidFill>
              </a:defRPr>
            </a:lvl3pPr>
            <a:lvl4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4pPr>
            <a:lvl5pPr marL="0" indent="0" algn="l">
              <a:lnSpc>
                <a:spcPct val="100000"/>
              </a:lnSpc>
              <a:spcAft>
                <a:spcPts val="0"/>
              </a:spcAft>
              <a:buNone/>
              <a:defRPr sz="2200">
                <a:solidFill>
                  <a:schemeClr val="tx1"/>
                </a:solidFill>
              </a:defRPr>
            </a:lvl5pPr>
            <a:lvl6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6pPr>
            <a:lvl7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7pPr>
            <a:lvl8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8pPr>
            <a:lvl9pPr marL="0" indent="0" algn="l">
              <a:spcBef>
                <a:spcPts val="0"/>
              </a:spcBef>
              <a:buNone/>
              <a:defRPr sz="2200">
                <a:solidFill>
                  <a:schemeClr val="tx1"/>
                </a:solidFill>
              </a:defRPr>
            </a:lvl9pPr>
          </a:lstStyle>
          <a:p>
            <a:pPr lvl="0"/>
            <a:r>
              <a:rPr lang="en-US" noProof="0"/>
              <a:t>Add title </a:t>
            </a:r>
          </a:p>
        </p:txBody>
      </p:sp>
      <p:pic>
        <p:nvPicPr>
          <p:cNvPr id="9" name="Picture 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5736" y="317911"/>
            <a:ext cx="1012575" cy="921691"/>
          </a:xfrm>
          <a:prstGeom prst="rect">
            <a:avLst/>
          </a:prstGeom>
        </p:spPr>
      </p:pic>
      <p:sp>
        <p:nvSpPr>
          <p:cNvPr id="7" name="Textplatzhalter 11"/>
          <p:cNvSpPr>
            <a:spLocks noGrp="1"/>
          </p:cNvSpPr>
          <p:nvPr>
            <p:ph type="body" sz="quarter" idx="10" hasCustomPrompt="1"/>
          </p:nvPr>
        </p:nvSpPr>
        <p:spPr bwMode="gray">
          <a:xfrm>
            <a:off x="262315" y="4122176"/>
            <a:ext cx="7074350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>
                <a:solidFill>
                  <a:srgbClr val="FFFFFF"/>
                </a:solidFill>
                <a:latin typeface="+mj-lt"/>
              </a:defRPr>
            </a:lvl1pPr>
          </a:lstStyle>
          <a:p>
            <a:pPr lvl="0"/>
            <a:r>
              <a:rPr lang="en-US" noProof="0" dirty="0"/>
              <a:t>Add name and surname</a:t>
            </a:r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1" hasCustomPrompt="1"/>
          </p:nvPr>
        </p:nvSpPr>
        <p:spPr bwMode="gray">
          <a:xfrm>
            <a:off x="262315" y="4352934"/>
            <a:ext cx="7079873" cy="216434"/>
          </a:xfrm>
        </p:spPr>
        <p:txBody>
          <a:bodyPr lIns="108000" tIns="0"/>
          <a:lstStyle>
            <a:lvl1pPr marL="0" indent="0">
              <a:lnSpc>
                <a:spcPct val="95000"/>
              </a:lnSpc>
              <a:spcAft>
                <a:spcPts val="0"/>
              </a:spcAft>
              <a:buNone/>
              <a:defRPr sz="1400" b="0" baseline="0">
                <a:solidFill>
                  <a:srgbClr val="FFFFFF"/>
                </a:solidFill>
                <a:latin typeface="+mn-lt"/>
              </a:defRPr>
            </a:lvl1pPr>
          </a:lstStyle>
          <a:p>
            <a:pPr lvl="0"/>
            <a:r>
              <a:rPr lang="en-US" noProof="0" dirty="0"/>
              <a:t>Add event name and date</a:t>
            </a:r>
          </a:p>
        </p:txBody>
      </p:sp>
    </p:spTree>
    <p:extLst>
      <p:ext uri="{BB962C8B-B14F-4D97-AF65-F5344CB8AC3E}">
        <p14:creationId xmlns:p14="http://schemas.microsoft.com/office/powerpoint/2010/main" val="3860320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25133396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" y="0"/>
            <a:ext cx="9154219" cy="5149248"/>
          </a:xfrm>
          <a:prstGeom prst="rect">
            <a:avLst/>
          </a:prstGeom>
        </p:spPr>
      </p:pic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 dirty="0"/>
              <a:t>Add number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177533769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rge Tex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034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96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11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176053966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7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678650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849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654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0136988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5047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6011"/>
            <a:ext cx="3816000" cy="280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116011"/>
            <a:ext cx="3816000" cy="2808000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4031096"/>
            <a:ext cx="3816350" cy="59129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4655508" y="4037858"/>
            <a:ext cx="3816350" cy="591292"/>
          </a:xfrm>
        </p:spPr>
        <p:txBody>
          <a:bodyPr/>
          <a:lstStyle>
            <a:lvl1pPr marL="0" indent="0">
              <a:buNone/>
              <a:defRPr sz="1400" baseline="0">
                <a:solidFill>
                  <a:srgbClr val="383C45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</p:spTree>
    <p:extLst>
      <p:ext uri="{BB962C8B-B14F-4D97-AF65-F5344CB8AC3E}">
        <p14:creationId xmlns:p14="http://schemas.microsoft.com/office/powerpoint/2010/main" val="26470326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116011"/>
            <a:ext cx="2483625" cy="576000"/>
          </a:xfrm>
          <a:solidFill>
            <a:schemeClr val="accent1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1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3330955" y="1116011"/>
            <a:ext cx="2483625" cy="576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2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5350" y="1118387"/>
            <a:ext cx="2483625" cy="576000"/>
          </a:xfrm>
          <a:solidFill>
            <a:schemeClr val="accent1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3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691762" y="1851025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334726" y="185102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5"/>
            <a:ext cx="2476082" cy="2778125"/>
          </a:xfrm>
        </p:spPr>
        <p:txBody>
          <a:bodyPr/>
          <a:lstStyle>
            <a:lvl1pPr marL="285750" indent="-28575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/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45608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1116011"/>
            <a:ext cx="2483625" cy="576000"/>
          </a:xfrm>
          <a:solidFill>
            <a:schemeClr val="accent4"/>
          </a:solidFill>
          <a:ln>
            <a:noFill/>
          </a:ln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1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3330955" y="1116011"/>
            <a:ext cx="2483625" cy="576000"/>
          </a:xfrm>
          <a:solidFill>
            <a:schemeClr val="accent5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2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5350" y="1118387"/>
            <a:ext cx="2483625" cy="576000"/>
          </a:xfrm>
          <a:solidFill>
            <a:schemeClr val="accent6"/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Caption 3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691762" y="1851025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334726" y="1851024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5"/>
            <a:ext cx="2476082" cy="2778125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400">
                <a:solidFill>
                  <a:schemeClr val="accent3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2"/>
              </a:buClr>
              <a:buFont typeface="Symbol" charset="2"/>
              <a:buChar char="-"/>
              <a:defRPr sz="140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 dirty="0" err="1"/>
              <a:t>Mastertextformat</a:t>
            </a:r>
            <a:r>
              <a:rPr lang="en-US" noProof="0" dirty="0"/>
              <a:t> </a:t>
            </a:r>
            <a:r>
              <a:rPr lang="en-US" noProof="0" dirty="0" err="1"/>
              <a:t>bearbeiten</a:t>
            </a:r>
            <a:endParaRPr lang="en-US" noProof="0" dirty="0"/>
          </a:p>
          <a:p>
            <a:pPr lvl="1"/>
            <a:r>
              <a:rPr lang="en-US" noProof="0" dirty="0" err="1"/>
              <a:t>Zweite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2"/>
            <a:r>
              <a:rPr lang="en-US" noProof="0" dirty="0" err="1"/>
              <a:t>Dritte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3"/>
            <a:r>
              <a:rPr lang="en-US" noProof="0" dirty="0" err="1"/>
              <a:t>Vierte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  <a:p>
            <a:pPr lvl="4"/>
            <a:r>
              <a:rPr lang="en-US" noProof="0" dirty="0" err="1"/>
              <a:t>Fünfte</a:t>
            </a:r>
            <a:r>
              <a:rPr lang="en-US" noProof="0" dirty="0"/>
              <a:t> </a:t>
            </a:r>
            <a:r>
              <a:rPr lang="en-US" noProof="0" dirty="0" err="1"/>
              <a:t>Ebene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54009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6012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684213" y="3696828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331752" y="1116012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3331402" y="3696828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3850" y="3696828"/>
            <a:ext cx="2484000" cy="932322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description for object</a:t>
            </a:r>
          </a:p>
        </p:txBody>
      </p:sp>
    </p:spTree>
    <p:extLst>
      <p:ext uri="{BB962C8B-B14F-4D97-AF65-F5344CB8AC3E}">
        <p14:creationId xmlns:p14="http://schemas.microsoft.com/office/powerpoint/2010/main" val="5736879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3" y="1116013"/>
            <a:ext cx="5122512" cy="3513137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73850" y="1116012"/>
            <a:ext cx="2484000" cy="3513138"/>
          </a:xfrm>
        </p:spPr>
        <p:txBody>
          <a:bodyPr/>
          <a:lstStyle>
            <a:lvl1pPr marL="0" indent="0">
              <a:buNone/>
              <a:defRPr sz="1400" baseline="0">
                <a:solidFill>
                  <a:schemeClr val="accent3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3568331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684562" y="1035051"/>
            <a:ext cx="7773637" cy="3513137"/>
          </a:xfrm>
          <a:solidFill>
            <a:schemeClr val="bg1">
              <a:lumMod val="9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 hasCustomPrompt="1"/>
          </p:nvPr>
        </p:nvSpPr>
        <p:spPr>
          <a:xfrm>
            <a:off x="5990696" y="1178177"/>
            <a:ext cx="2160261" cy="3203991"/>
          </a:xfrm>
          <a:solidFill>
            <a:schemeClr val="accent3"/>
          </a:solidFill>
        </p:spPr>
        <p:txBody>
          <a:bodyPr lIns="180000" tIns="108000" rIns="180000" bIns="108000"/>
          <a:lstStyle>
            <a:lvl1pPr marL="0" indent="0">
              <a:buNone/>
              <a:defRPr sz="1400" baseline="0">
                <a:solidFill>
                  <a:srgbClr val="FFFFFF"/>
                </a:solidFill>
              </a:defRPr>
            </a:lvl1pPr>
            <a:lvl2pPr marL="177800" indent="0">
              <a:buNone/>
              <a:defRPr sz="1200"/>
            </a:lvl2pPr>
            <a:lvl3pPr marL="357187" indent="0">
              <a:buNone/>
              <a:defRPr sz="1200"/>
            </a:lvl3pPr>
            <a:lvl4pPr marL="539750" indent="0">
              <a:buNone/>
              <a:defRPr sz="1200"/>
            </a:lvl4pPr>
            <a:lvl5pPr marL="719138" indent="0">
              <a:buNone/>
              <a:defRPr sz="1200"/>
            </a:lvl5pPr>
          </a:lstStyle>
          <a:p>
            <a:pPr lvl="0"/>
            <a:r>
              <a:rPr lang="en-US" noProof="0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12710306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 baseline="0"/>
            </a:lvl1pPr>
          </a:lstStyle>
          <a:p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9138" y="663538"/>
            <a:ext cx="7381254" cy="1728192"/>
          </a:xfrm>
        </p:spPr>
        <p:txBody>
          <a:bodyPr/>
          <a:lstStyle>
            <a:lvl1pPr>
              <a:defRPr lang="en-GB" sz="4800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sz="4800" b="0" i="0" u="none" strike="noStrike" baseline="0" noProof="0" dirty="0">
                <a:solidFill>
                  <a:srgbClr val="FFFFFF"/>
                </a:solidFill>
                <a:latin typeface="FiraSans-Book" panose="020B0503050000020004" pitchFamily="34" charset="0"/>
              </a:rPr>
              <a:t>Add headline</a:t>
            </a:r>
            <a:endParaRPr lang="en-US" noProof="0" dirty="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910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2246576"/>
            <a:ext cx="9137230" cy="2896924"/>
          </a:xfr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4214" y="3435846"/>
            <a:ext cx="5291136" cy="1188542"/>
          </a:xfrm>
        </p:spPr>
        <p:txBody>
          <a:bodyPr/>
          <a:lstStyle>
            <a:lvl1pPr>
              <a:defRPr sz="3200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81416114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2093913"/>
            <a:ext cx="9137230" cy="3049587"/>
          </a:xfrm>
          <a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684214" y="3435846"/>
            <a:ext cx="2915678" cy="1188542"/>
          </a:xfrm>
        </p:spPr>
        <p:txBody>
          <a:bodyPr/>
          <a:lstStyle>
            <a:lvl1pPr>
              <a:defRPr sz="3200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3304222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 dirty="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525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0"/>
            <a:ext cx="9144000" cy="514349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GB" dirty="0"/>
          </a:p>
        </p:txBody>
      </p:sp>
      <p:sp>
        <p:nvSpPr>
          <p:cNvPr id="9" name="Textplatzhalter 6"/>
          <p:cNvSpPr>
            <a:spLocks noGrp="1"/>
          </p:cNvSpPr>
          <p:nvPr>
            <p:ph type="body" sz="quarter" idx="11" hasCustomPrompt="1"/>
          </p:nvPr>
        </p:nvSpPr>
        <p:spPr>
          <a:xfrm>
            <a:off x="6770" y="3367088"/>
            <a:ext cx="9137230" cy="1776411"/>
          </a:xfrm>
          <a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de-DE" dirty="0"/>
              <a:t> </a:t>
            </a:r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46108" y="4047914"/>
            <a:ext cx="4154455" cy="396044"/>
          </a:xfrm>
        </p:spPr>
        <p:txBody>
          <a:bodyPr tIns="18000"/>
          <a:lstStyle>
            <a:lvl1pPr marL="0" indent="0">
              <a:buNone/>
              <a:defRPr sz="240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 dirty="0"/>
              <a:t>Add speaker name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46108" y="4450361"/>
            <a:ext cx="4154455" cy="380698"/>
          </a:xfrm>
        </p:spPr>
        <p:txBody>
          <a:bodyPr tIns="18000"/>
          <a:lstStyle>
            <a:lvl1pPr marL="0" indent="0">
              <a:buNone/>
              <a:defRPr sz="140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 dirty="0"/>
              <a:t>Add speaker title</a:t>
            </a:r>
          </a:p>
        </p:txBody>
      </p:sp>
      <p:pic>
        <p:nvPicPr>
          <p:cNvPr id="8" name="Picture 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9492" y="4641689"/>
            <a:ext cx="423190" cy="38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98001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83C4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38760" y="2136345"/>
            <a:ext cx="33841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Thank</a:t>
            </a:r>
            <a:r>
              <a:rPr lang="en-GB" sz="4800" baseline="0" dirty="0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 you</a:t>
            </a:r>
            <a:endParaRPr lang="en-GB" sz="4800" dirty="0">
              <a:solidFill>
                <a:schemeClr val="accent1"/>
              </a:solidFill>
              <a:latin typeface="Fira Sans Book" panose="020B0503050000020004" pitchFamily="34" charset="0"/>
              <a:ea typeface="Fira Sans Book" panose="020B0503050000020004" pitchFamily="34" charset="0"/>
            </a:endParaRPr>
          </a:p>
        </p:txBody>
      </p:sp>
      <p:sp>
        <p:nvSpPr>
          <p:cNvPr id="13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717841" y="3818140"/>
            <a:ext cx="7704139" cy="21357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name</a:t>
            </a:r>
            <a:endParaRPr lang="en-GB" noProof="0" dirty="0"/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 hasCustomPrompt="1"/>
          </p:nvPr>
        </p:nvSpPr>
        <p:spPr bwMode="gray">
          <a:xfrm>
            <a:off x="719139" y="4287794"/>
            <a:ext cx="1692622" cy="33618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company</a:t>
            </a:r>
            <a:r>
              <a:rPr lang="de-DE" noProof="0" dirty="0"/>
              <a:t> </a:t>
            </a:r>
            <a:r>
              <a:rPr lang="de-DE" noProof="0" dirty="0" err="1"/>
              <a:t>details</a:t>
            </a:r>
            <a:endParaRPr lang="en-GB" noProof="0" dirty="0"/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 hasCustomPrompt="1"/>
          </p:nvPr>
        </p:nvSpPr>
        <p:spPr bwMode="gray">
          <a:xfrm>
            <a:off x="2519772" y="4287794"/>
            <a:ext cx="2880320" cy="336184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de-DE" noProof="0" dirty="0"/>
              <a:t>Add </a:t>
            </a:r>
            <a:r>
              <a:rPr lang="de-DE" noProof="0" dirty="0" err="1"/>
              <a:t>your</a:t>
            </a:r>
            <a:r>
              <a:rPr lang="de-DE" noProof="0" dirty="0"/>
              <a:t> </a:t>
            </a:r>
            <a:r>
              <a:rPr lang="de-DE" noProof="0" dirty="0" err="1"/>
              <a:t>company</a:t>
            </a:r>
            <a:r>
              <a:rPr lang="de-DE" noProof="0" dirty="0"/>
              <a:t> </a:t>
            </a:r>
            <a:r>
              <a:rPr lang="de-DE" noProof="0" dirty="0" err="1"/>
              <a:t>details</a:t>
            </a:r>
            <a:endParaRPr lang="en-GB" noProof="0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630639" y="3569911"/>
            <a:ext cx="33841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000" b="1" dirty="0" err="1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rPr>
              <a:t>Contact</a:t>
            </a:r>
            <a:endParaRPr lang="en-GB" sz="1000" b="1" dirty="0">
              <a:solidFill>
                <a:schemeClr val="accent1"/>
              </a:solidFill>
              <a:latin typeface="Fira Sans Book" panose="020B0503050000020004" pitchFamily="34" charset="0"/>
              <a:ea typeface="Fira Sans Book" panose="020B0503050000020004" pitchFamily="34" charset="0"/>
            </a:endParaRPr>
          </a:p>
        </p:txBody>
      </p:sp>
      <p:pic>
        <p:nvPicPr>
          <p:cNvPr id="18" name="Picture 8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0352" y="320285"/>
            <a:ext cx="1009966" cy="9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14935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 descr="bg_grey.png"/>
          <p:cNvPicPr>
            <a:picLocks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80000" cy="514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050" y="1275606"/>
            <a:ext cx="2847900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72554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6309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7343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red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4018016646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red_1920x1080_2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9732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Red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58910164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1602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18441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03505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0636185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Red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4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035050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4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4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81615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 2" descr="orange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56668386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Oran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orange_1920x1080_3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880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Orange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5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62634224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0694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6073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aseline="0">
                <a:solidFill>
                  <a:srgbClr val="EC610E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57048354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Orange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aseline="0">
                <a:solidFill>
                  <a:srgbClr val="EC610E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5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2941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pink_1920x1080_1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4260" y="1239602"/>
            <a:ext cx="3806303" cy="652698"/>
          </a:xfrm>
        </p:spPr>
        <p:txBody>
          <a:bodyPr tIns="18000"/>
          <a:lstStyle>
            <a:lvl1pPr marL="0" indent="0">
              <a:buNone/>
              <a:defRPr sz="4800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Add number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 hasCustomPrompt="1"/>
          </p:nvPr>
        </p:nvSpPr>
        <p:spPr>
          <a:xfrm>
            <a:off x="694261" y="1914062"/>
            <a:ext cx="7763940" cy="1439341"/>
          </a:xfrm>
        </p:spPr>
        <p:txBody>
          <a:bodyPr anchor="t" anchorCtr="0"/>
          <a:lstStyle>
            <a:lvl1pPr>
              <a:defRPr sz="4800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 dirty="0"/>
              <a:t>Add title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 hasCustomPrompt="1"/>
          </p:nvPr>
        </p:nvSpPr>
        <p:spPr bwMode="gray">
          <a:xfrm>
            <a:off x="694260" y="3481757"/>
            <a:ext cx="7763940" cy="324036"/>
          </a:xfrm>
        </p:spPr>
        <p:txBody>
          <a:bodyPr/>
          <a:lstStyle>
            <a:lvl1pPr marL="0" indent="0">
              <a:spcAft>
                <a:spcPts val="0"/>
              </a:spcAft>
              <a:buNone/>
              <a:defRPr sz="18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r>
              <a:rPr lang="en-US" noProof="0">
                <a:solidFill>
                  <a:srgbClr val="FFFFFF"/>
                </a:solidFill>
              </a:rPr>
              <a:t>Subline for divider with colour only</a:t>
            </a:r>
          </a:p>
        </p:txBody>
      </p:sp>
    </p:spTree>
    <p:extLst>
      <p:ext uri="{BB962C8B-B14F-4D97-AF65-F5344CB8AC3E}">
        <p14:creationId xmlns:p14="http://schemas.microsoft.com/office/powerpoint/2010/main" val="411062190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i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1" descr="pink_1920x1080_2.jp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5" name="Bild 4" descr="HERE_Logo_2016_V01_0_White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0737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ink, plai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6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pic>
        <p:nvPicPr>
          <p:cNvPr id="3" name="Bild 2" descr="HERE_Logo_2016_V01_0_White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200" y="4640400"/>
            <a:ext cx="435047" cy="396000"/>
          </a:xfrm>
          <a:prstGeom prst="rect">
            <a:avLst/>
          </a:prstGeom>
        </p:spPr>
      </p:pic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02486" y="211874"/>
            <a:ext cx="7755713" cy="576000"/>
          </a:xfrm>
        </p:spPr>
        <p:txBody>
          <a:bodyPr anchor="b"/>
          <a:lstStyle>
            <a:lvl1pPr>
              <a:defRPr sz="2000" b="0" baseline="0">
                <a:solidFill>
                  <a:srgbClr val="FFFFFF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Title / </a:t>
            </a:r>
            <a:r>
              <a:rPr lang="en-US" noProof="0" dirty="0" err="1"/>
              <a:t>Subline</a:t>
            </a:r>
            <a:r>
              <a:rPr lang="en-US" noProof="0" dirty="0"/>
              <a:t> (Optional)</a:t>
            </a:r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93788" y="1034415"/>
            <a:ext cx="7764411" cy="3513773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39012832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453" userDrawn="1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48346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711184" y="1115376"/>
            <a:ext cx="7747016" cy="3513774"/>
          </a:xfrm>
        </p:spPr>
        <p:txBody>
          <a:bodyPr tIns="18000"/>
          <a:lstStyle>
            <a:lvl1pPr marL="0" indent="0">
              <a:buNone/>
              <a:defRPr sz="4000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 dirty="0"/>
              <a:t>Click to edit text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3056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449081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+sub and Content (Pink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 bwMode="gray">
          <a:xfrm>
            <a:off x="711183" y="211874"/>
            <a:ext cx="7747017" cy="574708"/>
          </a:xfrm>
        </p:spPr>
        <p:txBody>
          <a:bodyPr anchor="b"/>
          <a:lstStyle>
            <a:lvl1pPr>
              <a:defRPr sz="2000" b="0" baseline="0">
                <a:solidFill>
                  <a:schemeClr val="accent6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r>
              <a:rPr lang="en-US" noProof="0" dirty="0"/>
              <a:t>Click to edit title</a:t>
            </a:r>
          </a:p>
        </p:txBody>
      </p:sp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05340" y="4624388"/>
            <a:ext cx="442197" cy="402508"/>
          </a:xfrm>
          <a:prstGeom prst="rect">
            <a:avLst/>
          </a:prstGeom>
        </p:spPr>
      </p:pic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711867" y="1116012"/>
            <a:ext cx="7746334" cy="3513138"/>
          </a:xfrm>
        </p:spPr>
        <p:txBody>
          <a:bodyPr/>
          <a:lstStyle>
            <a:lvl1pPr marL="177800" indent="-177800"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>
                <a:solidFill>
                  <a:schemeClr val="bg2"/>
                </a:solidFill>
              </a:defRPr>
            </a:lvl1pPr>
            <a:lvl2pPr marL="35718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2pPr>
            <a:lvl3pPr marL="539750" indent="-182563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3pPr>
            <a:lvl4pPr marL="719138" indent="-179388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4pPr>
            <a:lvl5pPr marL="896938" indent="-177800">
              <a:spcAft>
                <a:spcPts val="600"/>
              </a:spcAft>
              <a:buClr>
                <a:schemeClr val="accent6"/>
              </a:buClr>
              <a:buFont typeface="Symbol" charset="2"/>
              <a:buChar char="-"/>
              <a:defRPr sz="1800">
                <a:solidFill>
                  <a:schemeClr val="bg2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 hasCustomPrompt="1"/>
          </p:nvPr>
        </p:nvSpPr>
        <p:spPr>
          <a:xfrm>
            <a:off x="717038" y="787503"/>
            <a:ext cx="7747000" cy="209550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800" indent="0">
              <a:buFontTx/>
              <a:buNone/>
              <a:defRPr/>
            </a:lvl2pPr>
            <a:lvl3pPr marL="357187" indent="0">
              <a:buFontTx/>
              <a:buNone/>
              <a:defRPr/>
            </a:lvl3pPr>
            <a:lvl4pPr marL="539750" indent="0">
              <a:buFontTx/>
              <a:buNone/>
              <a:defRPr/>
            </a:lvl4pPr>
            <a:lvl5pPr marL="719138" indent="0">
              <a:buFontTx/>
              <a:buNone/>
              <a:defRPr/>
            </a:lvl5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Click to edit subtitle (Optional)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1183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384780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42660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6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7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210892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641061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411332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376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4F32-D6D0-4891-BA99-8BA76F81EB4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95343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568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258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6908-3E37-4583-B3BC-ABDE50D54CB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65801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34338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7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423865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Inhaltsplatzhalter 5"/>
          <p:cNvSpPr>
            <a:spLocks noGrp="1"/>
          </p:cNvSpPr>
          <p:nvPr>
            <p:ph sz="quarter" idx="13"/>
          </p:nvPr>
        </p:nvSpPr>
        <p:spPr>
          <a:xfrm>
            <a:off x="2498543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498543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2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Inhaltsplatzhalter 5"/>
          <p:cNvSpPr>
            <a:spLocks noGrp="1"/>
          </p:cNvSpPr>
          <p:nvPr>
            <p:ph sz="quarter" idx="15"/>
          </p:nvPr>
        </p:nvSpPr>
        <p:spPr>
          <a:xfrm>
            <a:off x="4573221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573221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3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Inhaltsplatzhalter 5"/>
          <p:cNvSpPr>
            <a:spLocks noGrp="1"/>
          </p:cNvSpPr>
          <p:nvPr>
            <p:ph sz="quarter" idx="17"/>
          </p:nvPr>
        </p:nvSpPr>
        <p:spPr>
          <a:xfrm>
            <a:off x="6639962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6647900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4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Datumsplatzhalter 1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21" name="Fußzeilenplatzhalt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22" name="Foliennummernplatzhalter 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BDD90-7303-4F9E-8D94-288F125682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0818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 baseline="0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A24C6-4DB4-437D-8565-149C663898E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33012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966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E08C2-980F-4693-BC82-B7FD4429E6F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8997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4039035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4655508" y="4045798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rgbClr val="383C45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6" name="Foliennummernplatzhalt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2A894-342D-4BFA-8807-E38E296F58A0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46448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9021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 baseline="0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D6AE1-BB9F-48AD-866B-9CBA6776C92B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65530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5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6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5637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8209-4961-442B-96FA-DE57BEA2E0A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03951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195062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/>
          </p:nvPr>
        </p:nvSpPr>
        <p:spPr>
          <a:xfrm>
            <a:off x="3195062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8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9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9AD4-B0E7-4215-83A3-B26809CBC9F6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67273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6" y="1116013"/>
            <a:ext cx="52990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1116013"/>
            <a:ext cx="2484000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9910F-D008-466F-BF19-3A6AD031A11F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05153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7" y="1116013"/>
            <a:ext cx="80422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90698" y="1259139"/>
            <a:ext cx="2160261" cy="3203991"/>
          </a:xfrm>
          <a:prstGeom prst="rect">
            <a:avLst/>
          </a:prstGeom>
          <a:solidFill>
            <a:schemeClr val="accent3"/>
          </a:solidFill>
        </p:spPr>
        <p:txBody>
          <a:bodyPr lIns="180009" tIns="108005" rIns="180009" bIns="108005"/>
          <a:lstStyle>
            <a:lvl1pPr marL="0" indent="0">
              <a:buNone/>
              <a:defRPr sz="13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5104A-7FB8-4620-9533-469BD1D79C1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65553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baseline="0"/>
            </a:lvl1pPr>
          </a:lstStyle>
          <a:p>
            <a:pPr lvl="0"/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 bwMode="gray">
          <a:xfrm>
            <a:off x="415925" y="663538"/>
            <a:ext cx="7381254" cy="1728192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lang="en-GB" sz="4796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2030849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Right Triangle 6"/>
          <p:cNvSpPr/>
          <p:nvPr userDrawn="1"/>
        </p:nvSpPr>
        <p:spPr>
          <a:xfrm>
            <a:off x="0" y="2242472"/>
            <a:ext cx="15876723" cy="290102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47000">
                <a:schemeClr val="accent1">
                  <a:alpha val="0"/>
                </a:schemeClr>
              </a:gs>
              <a:gs pos="37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5291136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0825328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Freeform 1"/>
          <p:cNvSpPr>
            <a:spLocks noChangeArrowheads="1"/>
          </p:cNvSpPr>
          <p:nvPr userDrawn="1"/>
        </p:nvSpPr>
        <p:spPr bwMode="auto">
          <a:xfrm>
            <a:off x="0" y="2091661"/>
            <a:ext cx="9144000" cy="3051841"/>
          </a:xfrm>
          <a:custGeom>
            <a:avLst/>
            <a:gdLst>
              <a:gd name="T0" fmla="*/ 27998 w 27999"/>
              <a:gd name="T1" fmla="*/ 9341 h 9342"/>
              <a:gd name="T2" fmla="*/ 27998 w 27999"/>
              <a:gd name="T3" fmla="*/ 9341 h 9342"/>
              <a:gd name="T4" fmla="*/ 0 w 27999"/>
              <a:gd name="T5" fmla="*/ 9341 h 9342"/>
              <a:gd name="T6" fmla="*/ 0 w 27999"/>
              <a:gd name="T7" fmla="*/ 0 h 9342"/>
              <a:gd name="T8" fmla="*/ 27998 w 27999"/>
              <a:gd name="T9" fmla="*/ 6101 h 9342"/>
              <a:gd name="T10" fmla="*/ 27998 w 27999"/>
              <a:gd name="T11" fmla="*/ 9341 h 9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999" h="9342">
                <a:moveTo>
                  <a:pt x="27998" y="9341"/>
                </a:moveTo>
                <a:lnTo>
                  <a:pt x="27998" y="9341"/>
                </a:lnTo>
                <a:cubicBezTo>
                  <a:pt x="0" y="9341"/>
                  <a:pt x="0" y="9341"/>
                  <a:pt x="0" y="934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0949" y="6101"/>
                  <a:pt x="27998" y="6101"/>
                </a:cubicBezTo>
                <a:lnTo>
                  <a:pt x="27998" y="9341"/>
                </a:lnTo>
              </a:path>
            </a:pathLst>
          </a:custGeom>
          <a:gradFill flip="none" rotWithShape="1">
            <a:gsLst>
              <a:gs pos="22000">
                <a:schemeClr val="accent1"/>
              </a:gs>
              <a:gs pos="55000">
                <a:schemeClr val="accent1">
                  <a:alpha val="0"/>
                </a:schemeClr>
              </a:gs>
              <a:gs pos="38000">
                <a:schemeClr val="accent1">
                  <a:alpha val="80000"/>
                </a:schemeClr>
              </a:gs>
            </a:gsLst>
            <a:lin ang="840000" scaled="0"/>
            <a:tileRect/>
          </a:gradFill>
          <a:ln>
            <a:noFill/>
          </a:ln>
          <a:effectLst/>
        </p:spPr>
        <p:txBody>
          <a:bodyPr wrap="none" lIns="91360" tIns="45680" rIns="91360" bIns="45680" anchor="ctr"/>
          <a:lstStyle/>
          <a:p>
            <a:pPr defTabSz="913623">
              <a:defRPr/>
            </a:pPr>
            <a:endParaRPr lang="en-US" sz="1798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-16653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2915678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39516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05350677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1" name="Right Triangle 10"/>
          <p:cNvSpPr/>
          <p:nvPr userDrawn="1"/>
        </p:nvSpPr>
        <p:spPr>
          <a:xfrm>
            <a:off x="1" y="3403310"/>
            <a:ext cx="10344602" cy="174018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68000">
                <a:schemeClr val="accent1">
                  <a:alpha val="0"/>
                </a:schemeClr>
              </a:gs>
              <a:gs pos="52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-16654"/>
            <a:ext cx="9144000" cy="5143499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4047915"/>
            <a:ext cx="4154455" cy="39604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2398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/>
          </p:nvPr>
        </p:nvSpPr>
        <p:spPr bwMode="gray">
          <a:xfrm>
            <a:off x="415927" y="4450362"/>
            <a:ext cx="4154455" cy="380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1399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864494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 userDrawn="1"/>
        </p:nvSpPr>
        <p:spPr bwMode="auto">
          <a:xfrm>
            <a:off x="415925" y="2136385"/>
            <a:ext cx="3384550" cy="8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796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Thank you</a:t>
            </a:r>
          </a:p>
        </p:txBody>
      </p:sp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415925" y="3570157"/>
            <a:ext cx="3384550" cy="24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altLang="en-US" sz="999" b="1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Contact</a:t>
            </a:r>
            <a:endParaRPr lang="en-GB" altLang="en-US" sz="999" b="1">
              <a:solidFill>
                <a:srgbClr val="48DAD0"/>
              </a:solidFill>
              <a:ea typeface="Fira Sans Book" panose="020B0503050000020004" pitchFamily="34" charset="0"/>
              <a:cs typeface="Fira Sans Book" panose="020B05030500000200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7746615" y="298451"/>
            <a:ext cx="1005957" cy="934226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3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7" y="3818140"/>
            <a:ext cx="7704139" cy="213576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/>
          </p:nvPr>
        </p:nvSpPr>
        <p:spPr bwMode="gray">
          <a:xfrm>
            <a:off x="415925" y="4287795"/>
            <a:ext cx="1692622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/>
          </p:nvPr>
        </p:nvSpPr>
        <p:spPr bwMode="gray">
          <a:xfrm>
            <a:off x="2245252" y="4287795"/>
            <a:ext cx="2880320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8766335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3144730" y="1233476"/>
            <a:ext cx="2834136" cy="2632044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3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4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52993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4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9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5FD9-51B4-491B-8100-2512DB707F8A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03492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515570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HER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925" y="303498"/>
            <a:ext cx="8042276" cy="8640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70471-E139-4A5E-B433-811A4F2988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800643"/>
      </p:ext>
    </p:extLst>
  </p:cSld>
  <p:clrMapOvr>
    <a:masterClrMapping/>
  </p:clrMapOvr>
  <p:transition spd="slow">
    <p:wipe dir="r"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ext slide - 1 column,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2FD7632-511D-4969-B53F-27AE6BB807F7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2F363C3-BAAE-4909-9CEB-E686213E30C6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" y="1123951"/>
            <a:ext cx="8229600" cy="36540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 typeface="Arial"/>
              <a:buNone/>
              <a:defRPr sz="1599" spc="0" baseline="0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4"/>
            <a:ext cx="8229600" cy="4698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7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da-DK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99535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E2F79E4-9863-4F02-94A6-56ADEB05642B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0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0"/>
          </p:nvPr>
        </p:nvSpPr>
        <p:spPr>
          <a:xfrm>
            <a:off x="248859" y="1123950"/>
            <a:ext cx="8229600" cy="3658362"/>
          </a:xfrm>
          <a:prstGeom prst="rect">
            <a:avLst/>
          </a:prstGeom>
        </p:spPr>
        <p:txBody>
          <a:bodyPr>
            <a:noAutofit/>
          </a:bodyPr>
          <a:lstStyle>
            <a:lvl1pPr marL="182715" indent="-182715">
              <a:buClr>
                <a:srgbClr val="00C9FF"/>
              </a:buClr>
              <a:buSzPct val="100000"/>
              <a:buFont typeface="Arial"/>
              <a:buChar char="•"/>
              <a:defRPr sz="1599" spc="0" baseline="0"/>
            </a:lvl1pPr>
            <a:lvl2pPr marL="431624" marR="0" indent="-285493" algn="l" defTabSz="3374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C9FF"/>
              </a:buClr>
              <a:buSzTx/>
              <a:buFont typeface="Lucida Grande"/>
              <a:buChar char="-"/>
              <a:tabLst/>
              <a:defRPr sz="1499"/>
            </a:lvl2pPr>
            <a:lvl3pPr marL="567307" indent="-171296">
              <a:buClr>
                <a:srgbClr val="00C9FF"/>
              </a:buClr>
              <a:buFont typeface="Lucida Grande"/>
              <a:buChar char="-"/>
              <a:defRPr sz="15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1"/>
            <a:ext cx="8229600" cy="7955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226" y="4889735"/>
            <a:ext cx="8075613" cy="27438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en-US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483690"/>
      </p:ext>
    </p:extLst>
  </p:cSld>
  <p:clrMapOvr>
    <a:masterClrMapping/>
  </p:clrMapOvr>
  <p:transition spd="slow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78713"/>
            <a:ext cx="357188" cy="2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81C7F99-6489-49A7-A0B3-A6DE2E03F191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37BC0F6-C685-4116-BB68-656DC3A606DA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07" y="1066516"/>
            <a:ext cx="8052695" cy="368240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/>
              <a:buNone/>
              <a:defRPr sz="1499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59" y="165162"/>
            <a:ext cx="8229600" cy="72629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5668077"/>
      </p:ext>
    </p:extLst>
  </p:cSld>
  <p:clrMapOvr>
    <a:masterClrMapping/>
  </p:clrMapOvr>
  <p:transition spd="slow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689291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12107102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6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7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18940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054580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471561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376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4F32-D6D0-4891-BA99-8BA76F81EB4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5458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568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258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6908-3E37-4583-B3BC-ABDE50D54CB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734271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34338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7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423865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Inhaltsplatzhalter 5"/>
          <p:cNvSpPr>
            <a:spLocks noGrp="1"/>
          </p:cNvSpPr>
          <p:nvPr>
            <p:ph sz="quarter" idx="13"/>
          </p:nvPr>
        </p:nvSpPr>
        <p:spPr>
          <a:xfrm>
            <a:off x="2498543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498543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2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Inhaltsplatzhalter 5"/>
          <p:cNvSpPr>
            <a:spLocks noGrp="1"/>
          </p:cNvSpPr>
          <p:nvPr>
            <p:ph sz="quarter" idx="15"/>
          </p:nvPr>
        </p:nvSpPr>
        <p:spPr>
          <a:xfrm>
            <a:off x="4573221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573221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3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Inhaltsplatzhalter 5"/>
          <p:cNvSpPr>
            <a:spLocks noGrp="1"/>
          </p:cNvSpPr>
          <p:nvPr>
            <p:ph sz="quarter" idx="17"/>
          </p:nvPr>
        </p:nvSpPr>
        <p:spPr>
          <a:xfrm>
            <a:off x="6639962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6647900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4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Datumsplatzhalter 1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21" name="Fußzeilenplatzhalt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22" name="Foliennummernplatzhalter 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BDD90-7303-4F9E-8D94-288F125682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509702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 baseline="0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A24C6-4DB4-437D-8565-149C663898E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068607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966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E08C2-980F-4693-BC82-B7FD4429E6F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722276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4039035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4655508" y="4045798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rgbClr val="383C45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6" name="Foliennummernplatzhalt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2A894-342D-4BFA-8807-E38E296F58A0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339522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9021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 baseline="0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D6AE1-BB9F-48AD-866B-9CBA6776C92B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7899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5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6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5637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8209-4961-442B-96FA-DE57BEA2E0A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50825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195062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/>
          </p:nvPr>
        </p:nvSpPr>
        <p:spPr>
          <a:xfrm>
            <a:off x="3195062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8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9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9AD4-B0E7-4215-83A3-B26809CBC9F6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0463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6" y="1116013"/>
            <a:ext cx="52990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1116013"/>
            <a:ext cx="2484000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9910F-D008-466F-BF19-3A6AD031A11F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045815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7" y="1116013"/>
            <a:ext cx="80422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90698" y="1259139"/>
            <a:ext cx="2160261" cy="3203991"/>
          </a:xfrm>
          <a:prstGeom prst="rect">
            <a:avLst/>
          </a:prstGeom>
          <a:solidFill>
            <a:schemeClr val="accent3"/>
          </a:solidFill>
        </p:spPr>
        <p:txBody>
          <a:bodyPr lIns="180009" tIns="108005" rIns="180009" bIns="108005"/>
          <a:lstStyle>
            <a:lvl1pPr marL="0" indent="0">
              <a:buNone/>
              <a:defRPr sz="13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5104A-7FB8-4620-9533-469BD1D79C1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52004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baseline="0"/>
            </a:lvl1pPr>
          </a:lstStyle>
          <a:p>
            <a:pPr lvl="0"/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 bwMode="gray">
          <a:xfrm>
            <a:off x="415925" y="663538"/>
            <a:ext cx="7381254" cy="1728192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lang="en-GB" sz="4796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1706991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Right Triangle 6"/>
          <p:cNvSpPr/>
          <p:nvPr userDrawn="1"/>
        </p:nvSpPr>
        <p:spPr>
          <a:xfrm>
            <a:off x="0" y="2242472"/>
            <a:ext cx="15876723" cy="290102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47000">
                <a:schemeClr val="accent1">
                  <a:alpha val="0"/>
                </a:schemeClr>
              </a:gs>
              <a:gs pos="37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5291136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3808295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Freeform 1"/>
          <p:cNvSpPr>
            <a:spLocks noChangeArrowheads="1"/>
          </p:cNvSpPr>
          <p:nvPr userDrawn="1"/>
        </p:nvSpPr>
        <p:spPr bwMode="auto">
          <a:xfrm>
            <a:off x="0" y="2091661"/>
            <a:ext cx="9144000" cy="3051841"/>
          </a:xfrm>
          <a:custGeom>
            <a:avLst/>
            <a:gdLst>
              <a:gd name="T0" fmla="*/ 27998 w 27999"/>
              <a:gd name="T1" fmla="*/ 9341 h 9342"/>
              <a:gd name="T2" fmla="*/ 27998 w 27999"/>
              <a:gd name="T3" fmla="*/ 9341 h 9342"/>
              <a:gd name="T4" fmla="*/ 0 w 27999"/>
              <a:gd name="T5" fmla="*/ 9341 h 9342"/>
              <a:gd name="T6" fmla="*/ 0 w 27999"/>
              <a:gd name="T7" fmla="*/ 0 h 9342"/>
              <a:gd name="T8" fmla="*/ 27998 w 27999"/>
              <a:gd name="T9" fmla="*/ 6101 h 9342"/>
              <a:gd name="T10" fmla="*/ 27998 w 27999"/>
              <a:gd name="T11" fmla="*/ 9341 h 9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999" h="9342">
                <a:moveTo>
                  <a:pt x="27998" y="9341"/>
                </a:moveTo>
                <a:lnTo>
                  <a:pt x="27998" y="9341"/>
                </a:lnTo>
                <a:cubicBezTo>
                  <a:pt x="0" y="9341"/>
                  <a:pt x="0" y="9341"/>
                  <a:pt x="0" y="934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0949" y="6101"/>
                  <a:pt x="27998" y="6101"/>
                </a:cubicBezTo>
                <a:lnTo>
                  <a:pt x="27998" y="9341"/>
                </a:lnTo>
              </a:path>
            </a:pathLst>
          </a:custGeom>
          <a:gradFill flip="none" rotWithShape="1">
            <a:gsLst>
              <a:gs pos="22000">
                <a:schemeClr val="accent1"/>
              </a:gs>
              <a:gs pos="55000">
                <a:schemeClr val="accent1">
                  <a:alpha val="0"/>
                </a:schemeClr>
              </a:gs>
              <a:gs pos="38000">
                <a:schemeClr val="accent1">
                  <a:alpha val="80000"/>
                </a:schemeClr>
              </a:gs>
            </a:gsLst>
            <a:lin ang="840000" scaled="0"/>
            <a:tileRect/>
          </a:gradFill>
          <a:ln>
            <a:noFill/>
          </a:ln>
          <a:effectLst/>
        </p:spPr>
        <p:txBody>
          <a:bodyPr wrap="none" lIns="91360" tIns="45680" rIns="91360" bIns="45680" anchor="ctr"/>
          <a:lstStyle/>
          <a:p>
            <a:pPr defTabSz="913623">
              <a:defRPr/>
            </a:pPr>
            <a:endParaRPr lang="en-US" sz="1798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-16653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2915678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9395869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94410951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1" name="Right Triangle 10"/>
          <p:cNvSpPr/>
          <p:nvPr userDrawn="1"/>
        </p:nvSpPr>
        <p:spPr>
          <a:xfrm>
            <a:off x="1" y="3403310"/>
            <a:ext cx="10344602" cy="174018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68000">
                <a:schemeClr val="accent1">
                  <a:alpha val="0"/>
                </a:schemeClr>
              </a:gs>
              <a:gs pos="52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-16654"/>
            <a:ext cx="9144000" cy="5143499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4047915"/>
            <a:ext cx="4154455" cy="39604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2398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/>
          </p:nvPr>
        </p:nvSpPr>
        <p:spPr bwMode="gray">
          <a:xfrm>
            <a:off x="415927" y="4450362"/>
            <a:ext cx="4154455" cy="380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1399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8351596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 userDrawn="1"/>
        </p:nvSpPr>
        <p:spPr bwMode="auto">
          <a:xfrm>
            <a:off x="415925" y="2136385"/>
            <a:ext cx="3384550" cy="8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796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Thank you</a:t>
            </a:r>
          </a:p>
        </p:txBody>
      </p:sp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415925" y="3570157"/>
            <a:ext cx="3384550" cy="24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altLang="en-US" sz="999" b="1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Contact</a:t>
            </a:r>
            <a:endParaRPr lang="en-GB" altLang="en-US" sz="999" b="1">
              <a:solidFill>
                <a:srgbClr val="48DAD0"/>
              </a:solidFill>
              <a:ea typeface="Fira Sans Book" panose="020B0503050000020004" pitchFamily="34" charset="0"/>
              <a:cs typeface="Fira Sans Book" panose="020B05030500000200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7746615" y="298451"/>
            <a:ext cx="1005957" cy="934226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3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7" y="3818140"/>
            <a:ext cx="7704139" cy="213576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/>
          </p:nvPr>
        </p:nvSpPr>
        <p:spPr bwMode="gray">
          <a:xfrm>
            <a:off x="415925" y="4287795"/>
            <a:ext cx="1692622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/>
          </p:nvPr>
        </p:nvSpPr>
        <p:spPr bwMode="gray">
          <a:xfrm>
            <a:off x="2245252" y="4287795"/>
            <a:ext cx="2880320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2730356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3144730" y="1233476"/>
            <a:ext cx="2834136" cy="2632044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3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4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8659277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4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9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5FD9-51B4-491B-8100-2512DB707F8A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67395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81977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HER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925" y="303498"/>
            <a:ext cx="8042276" cy="8640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70471-E139-4A5E-B433-811A4F2988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270815"/>
      </p:ext>
    </p:extLst>
  </p:cSld>
  <p:clrMapOvr>
    <a:masterClrMapping/>
  </p:clrMapOvr>
  <p:transition spd="slow">
    <p:wipe dir="r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ext slide - 1 column,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2FD7632-511D-4969-B53F-27AE6BB807F7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2F363C3-BAAE-4909-9CEB-E686213E30C6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" y="1123951"/>
            <a:ext cx="8229600" cy="36540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 typeface="Arial"/>
              <a:buNone/>
              <a:defRPr sz="1599" spc="0" baseline="0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4"/>
            <a:ext cx="8229600" cy="4698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7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da-DK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46203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E2F79E4-9863-4F02-94A6-56ADEB05642B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0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0"/>
          </p:nvPr>
        </p:nvSpPr>
        <p:spPr>
          <a:xfrm>
            <a:off x="248859" y="1123950"/>
            <a:ext cx="8229600" cy="3658362"/>
          </a:xfrm>
          <a:prstGeom prst="rect">
            <a:avLst/>
          </a:prstGeom>
        </p:spPr>
        <p:txBody>
          <a:bodyPr>
            <a:noAutofit/>
          </a:bodyPr>
          <a:lstStyle>
            <a:lvl1pPr marL="182715" indent="-182715">
              <a:buClr>
                <a:srgbClr val="00C9FF"/>
              </a:buClr>
              <a:buSzPct val="100000"/>
              <a:buFont typeface="Arial"/>
              <a:buChar char="•"/>
              <a:defRPr sz="1599" spc="0" baseline="0"/>
            </a:lvl1pPr>
            <a:lvl2pPr marL="431624" marR="0" indent="-285493" algn="l" defTabSz="3374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C9FF"/>
              </a:buClr>
              <a:buSzTx/>
              <a:buFont typeface="Lucida Grande"/>
              <a:buChar char="-"/>
              <a:tabLst/>
              <a:defRPr sz="1499"/>
            </a:lvl2pPr>
            <a:lvl3pPr marL="567307" indent="-171296">
              <a:buClr>
                <a:srgbClr val="00C9FF"/>
              </a:buClr>
              <a:buFont typeface="Lucida Grande"/>
              <a:buChar char="-"/>
              <a:defRPr sz="15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1"/>
            <a:ext cx="8229600" cy="7955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226" y="4889735"/>
            <a:ext cx="8075613" cy="27438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en-US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871565"/>
      </p:ext>
    </p:extLst>
  </p:cSld>
  <p:clrMapOvr>
    <a:masterClrMapping/>
  </p:clrMapOvr>
  <p:transition spd="slow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78713"/>
            <a:ext cx="357188" cy="2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81C7F99-6489-49A7-A0B3-A6DE2E03F191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37BC0F6-C685-4116-BB68-656DC3A606DA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07" y="1066516"/>
            <a:ext cx="8052695" cy="368240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/>
              <a:buNone/>
              <a:defRPr sz="1499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59" y="165162"/>
            <a:ext cx="8229600" cy="72629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6457337"/>
      </p:ext>
    </p:extLst>
  </p:cSld>
  <p:clrMapOvr>
    <a:masterClrMapping/>
  </p:clrMapOvr>
  <p:transition spd="slow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Aqua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chemeClr val="bg1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3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357551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1239602"/>
            <a:ext cx="3806303" cy="652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4796" b="0" i="0" baseline="0">
                <a:solidFill>
                  <a:srgbClr val="48DAD0"/>
                </a:solidFill>
                <a:latin typeface="Fira Sans Medium"/>
                <a:ea typeface="Fira Sans Book" panose="020B0503050000020004" pitchFamily="34" charset="0"/>
                <a:cs typeface="Fira Sans Medium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itle 3"/>
          <p:cNvSpPr>
            <a:spLocks noGrp="1"/>
          </p:cNvSpPr>
          <p:nvPr>
            <p:ph type="title"/>
          </p:nvPr>
        </p:nvSpPr>
        <p:spPr>
          <a:xfrm>
            <a:off x="415925" y="1914063"/>
            <a:ext cx="7763940" cy="1439341"/>
          </a:xfrm>
          <a:prstGeom prst="rect">
            <a:avLst/>
          </a:prstGeom>
        </p:spPr>
        <p:txBody>
          <a:bodyPr lIns="34290" tIns="17145" rIns="34290" bIns="17145" anchor="t" anchorCtr="0"/>
          <a:lstStyle>
            <a:lvl1pPr>
              <a:defRPr sz="4796" b="0" i="0" baseline="0">
                <a:solidFill>
                  <a:schemeClr val="bg1"/>
                </a:solidFill>
                <a:latin typeface="Fira Sans Book"/>
                <a:ea typeface="Fira Sans Medium" panose="020B0603050000020004" pitchFamily="34" charset="0"/>
                <a:cs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5" y="3481757"/>
            <a:ext cx="7763940" cy="324036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spcAft>
                <a:spcPts val="0"/>
              </a:spcAft>
              <a:buNone/>
              <a:defRPr sz="1798">
                <a:solidFill>
                  <a:srgbClr val="FFFFFF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28710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6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7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3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4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5450906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rgbClr val="383C45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rgbClr val="383C45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11472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Grey, plain)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8" name="Titel 1"/>
          <p:cNvSpPr>
            <a:spLocks noGrp="1"/>
          </p:cNvSpPr>
          <p:nvPr>
            <p:ph type="title"/>
          </p:nvPr>
        </p:nvSpPr>
        <p:spPr bwMode="gray">
          <a:xfrm>
            <a:off x="415926" y="211874"/>
            <a:ext cx="7755713" cy="576000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bg1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034416"/>
            <a:ext cx="7764411" cy="3513773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6211664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Tex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376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74F32-D6D0-4891-BA99-8BA76F81EB4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03459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rge Text+Sub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276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6" y="1115568"/>
            <a:ext cx="8042275" cy="351377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3996">
                <a:solidFill>
                  <a:schemeClr val="accent3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258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66908-3E37-4583-B3BC-ABDE50D54CB1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493656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34338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7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423865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Inhaltsplatzhalter 5"/>
          <p:cNvSpPr>
            <a:spLocks noGrp="1"/>
          </p:cNvSpPr>
          <p:nvPr>
            <p:ph sz="quarter" idx="13"/>
          </p:nvPr>
        </p:nvSpPr>
        <p:spPr>
          <a:xfrm>
            <a:off x="2498543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4"/>
          </p:nvPr>
        </p:nvSpPr>
        <p:spPr>
          <a:xfrm>
            <a:off x="2498543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2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Inhaltsplatzhalter 5"/>
          <p:cNvSpPr>
            <a:spLocks noGrp="1"/>
          </p:cNvSpPr>
          <p:nvPr>
            <p:ph sz="quarter" idx="15"/>
          </p:nvPr>
        </p:nvSpPr>
        <p:spPr>
          <a:xfrm>
            <a:off x="4573221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6"/>
          </p:nvPr>
        </p:nvSpPr>
        <p:spPr>
          <a:xfrm>
            <a:off x="4573221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3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Inhaltsplatzhalter 5"/>
          <p:cNvSpPr>
            <a:spLocks noGrp="1"/>
          </p:cNvSpPr>
          <p:nvPr>
            <p:ph sz="quarter" idx="17"/>
          </p:nvPr>
        </p:nvSpPr>
        <p:spPr>
          <a:xfrm>
            <a:off x="6639962" y="1823843"/>
            <a:ext cx="1935725" cy="272376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6647900" y="1118181"/>
            <a:ext cx="1927787" cy="565150"/>
          </a:xfrm>
          <a:prstGeom prst="rect">
            <a:avLst/>
          </a:prstGeom>
        </p:spPr>
        <p:txBody>
          <a:bodyPr lIns="34290" tIns="17145" rIns="34290" bIns="17145" anchor="b" anchorCtr="0"/>
          <a:lstStyle>
            <a:lvl1pPr marL="164452" indent="-164452">
              <a:buFont typeface="Wingdings" charset="2"/>
              <a:buAutoNum type="arabicPlain" startAt="4"/>
              <a:defRPr sz="1599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Datumsplatzhalter 1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21" name="Fußzeilenplatzhalter 3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22" name="Foliennummernplatzhalter 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BDD90-7303-4F9E-8D94-288F125682FC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74683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 baseline="0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 baseline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0" name="Fußzeilenplatzhalter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1" name="Foliennummernplatzhalter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6A24C6-4DB4-437D-8565-149C663898E3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23874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ullets, Text and Content (Aqua Headli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5" y="211874"/>
            <a:ext cx="8042984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415926" y="1097280"/>
            <a:ext cx="8042275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798">
                <a:solidFill>
                  <a:schemeClr val="bg2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798"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 dirty="0"/>
          </a:p>
        </p:txBody>
      </p:sp>
      <p:sp>
        <p:nvSpPr>
          <p:cNvPr id="7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415925" y="787503"/>
            <a:ext cx="8042966" cy="209550"/>
          </a:xfrm>
          <a:prstGeom prst="rect">
            <a:avLst/>
          </a:prstGeom>
        </p:spPr>
        <p:txBody>
          <a:bodyPr lIns="34290" tIns="17145" rIns="34290" bIns="17145"/>
          <a:lstStyle>
            <a:lvl1pPr marL="0" marR="0" indent="0" algn="l" defTabSz="91362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383C45"/>
                </a:solidFill>
              </a:defRPr>
            </a:lvl1pPr>
            <a:lvl2pPr marL="177649" indent="0">
              <a:buFontTx/>
              <a:buNone/>
              <a:defRPr/>
            </a:lvl2pPr>
            <a:lvl3pPr marL="356884" indent="0">
              <a:buFontTx/>
              <a:buNone/>
              <a:defRPr/>
            </a:lvl3pPr>
            <a:lvl4pPr marL="539291" indent="0">
              <a:buFontTx/>
              <a:buNone/>
              <a:defRPr/>
            </a:lvl4pPr>
            <a:lvl5pPr marL="718527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1" name="Datumsplatzhalt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1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E08C2-980F-4693-BC82-B7FD4429E6F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85092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2" name="Inhaltsplatzhalter 9"/>
          <p:cNvSpPr>
            <a:spLocks noGrp="1"/>
          </p:cNvSpPr>
          <p:nvPr>
            <p:ph sz="quarter" idx="11"/>
          </p:nvPr>
        </p:nvSpPr>
        <p:spPr>
          <a:xfrm>
            <a:off x="4643438" y="1097280"/>
            <a:ext cx="3816000" cy="280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4039035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13"/>
          <p:cNvSpPr>
            <a:spLocks noGrp="1"/>
          </p:cNvSpPr>
          <p:nvPr>
            <p:ph type="body" sz="quarter" idx="13"/>
          </p:nvPr>
        </p:nvSpPr>
        <p:spPr>
          <a:xfrm>
            <a:off x="4655508" y="4045798"/>
            <a:ext cx="3816350" cy="59129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rgbClr val="383C45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6" name="Foliennummernplatzhalt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2A894-342D-4BFA-8807-E38E296F58A0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0103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Aqu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1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9021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 baseline="0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D6AE1-BB9F-48AD-866B-9CBA6776C92B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74397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Content (Multi 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0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1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1116012"/>
            <a:ext cx="2483625" cy="57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chemeClr val="bg1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9" name="Textplatzhalter 13"/>
          <p:cNvSpPr>
            <a:spLocks noGrp="1"/>
          </p:cNvSpPr>
          <p:nvPr>
            <p:ph type="body" sz="quarter" idx="15"/>
          </p:nvPr>
        </p:nvSpPr>
        <p:spPr>
          <a:xfrm>
            <a:off x="3195639" y="1116012"/>
            <a:ext cx="2483625" cy="576000"/>
          </a:xfrm>
          <a:prstGeom prst="rect">
            <a:avLst/>
          </a:prstGeom>
          <a:solidFill>
            <a:schemeClr val="accent5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5352" y="1118388"/>
            <a:ext cx="2483625" cy="576000"/>
          </a:xfrm>
          <a:prstGeom prst="rect">
            <a:avLst/>
          </a:prstGeom>
          <a:solidFill>
            <a:schemeClr val="accent6"/>
          </a:solidFill>
        </p:spPr>
        <p:txBody>
          <a:bodyPr lIns="34290" tIns="17145" rIns="34290" bIns="17145" anchor="ctr"/>
          <a:lstStyle>
            <a:lvl1pPr marL="0" indent="0" algn="ctr">
              <a:buNone/>
              <a:defRPr sz="15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1" name="Textplatzhalter 2"/>
          <p:cNvSpPr>
            <a:spLocks noGrp="1"/>
          </p:cNvSpPr>
          <p:nvPr>
            <p:ph type="body" sz="quarter" idx="17"/>
          </p:nvPr>
        </p:nvSpPr>
        <p:spPr>
          <a:xfrm>
            <a:off x="415925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2" name="Textplatzhalter 2"/>
          <p:cNvSpPr>
            <a:spLocks noGrp="1"/>
          </p:cNvSpPr>
          <p:nvPr>
            <p:ph type="body" sz="quarter" idx="18"/>
          </p:nvPr>
        </p:nvSpPr>
        <p:spPr>
          <a:xfrm>
            <a:off x="3195637" y="1851026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23" name="Textplatzhalter 2"/>
          <p:cNvSpPr>
            <a:spLocks noGrp="1"/>
          </p:cNvSpPr>
          <p:nvPr>
            <p:ph type="body" sz="quarter" idx="19"/>
          </p:nvPr>
        </p:nvSpPr>
        <p:spPr>
          <a:xfrm>
            <a:off x="5982118" y="1851027"/>
            <a:ext cx="2476082" cy="2778124"/>
          </a:xfrm>
          <a:prstGeom prst="rect">
            <a:avLst/>
          </a:prstGeom>
        </p:spPr>
        <p:txBody>
          <a:bodyPr lIns="34290" tIns="17145" rIns="34290" bIns="17145"/>
          <a:lstStyle>
            <a:lvl1pPr marL="177649" indent="-177649">
              <a:spcAft>
                <a:spcPts val="599"/>
              </a:spcAft>
              <a:buClr>
                <a:schemeClr val="accent2"/>
              </a:buClr>
              <a:buFont typeface="Arial" panose="020B0604020202020204" pitchFamily="34" charset="0"/>
              <a:buChar char="•"/>
              <a:defRPr sz="1399">
                <a:solidFill>
                  <a:schemeClr val="accent3"/>
                </a:solidFill>
              </a:defRPr>
            </a:lvl1pPr>
            <a:lvl2pPr marL="356885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2pPr>
            <a:lvl3pPr marL="539291" indent="-182408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3pPr>
            <a:lvl4pPr marL="718527" indent="-179236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>
                <a:solidFill>
                  <a:schemeClr val="accent3"/>
                </a:solidFill>
              </a:defRPr>
            </a:lvl4pPr>
            <a:lvl5pPr marL="896176" indent="-177649">
              <a:spcAft>
                <a:spcPts val="599"/>
              </a:spcAft>
              <a:buClr>
                <a:schemeClr val="accent2"/>
              </a:buClr>
              <a:buFont typeface="Symbol" charset="2"/>
              <a:buChar char="-"/>
              <a:defRPr sz="1399" baseline="0">
                <a:solidFill>
                  <a:schemeClr val="accent3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12" name="Datumsplatzhalter 1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3" name="Fußzeilenplatzhalter 2"/>
          <p:cNvSpPr>
            <a:spLocks noGrp="1"/>
          </p:cNvSpPr>
          <p:nvPr>
            <p:ph type="ftr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5" name="Foliennummernplatzhalter 3"/>
          <p:cNvSpPr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28209-4961-442B-96FA-DE57BEA2E0A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73501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with text white backgr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1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5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4" name="Textplatzhalter 13"/>
          <p:cNvSpPr>
            <a:spLocks noGrp="1"/>
          </p:cNvSpPr>
          <p:nvPr>
            <p:ph type="body" sz="quarter" idx="12"/>
          </p:nvPr>
        </p:nvSpPr>
        <p:spPr>
          <a:xfrm>
            <a:off x="415925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Inhaltsplatzhalter 9"/>
          <p:cNvSpPr>
            <a:spLocks noGrp="1"/>
          </p:cNvSpPr>
          <p:nvPr>
            <p:ph sz="quarter" idx="13"/>
          </p:nvPr>
        </p:nvSpPr>
        <p:spPr>
          <a:xfrm>
            <a:off x="3195062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9" name="Textplatzhalter 13"/>
          <p:cNvSpPr>
            <a:spLocks noGrp="1"/>
          </p:cNvSpPr>
          <p:nvPr>
            <p:ph type="body" sz="quarter" idx="14"/>
          </p:nvPr>
        </p:nvSpPr>
        <p:spPr>
          <a:xfrm>
            <a:off x="3195062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Inhaltsplatzhalter 9"/>
          <p:cNvSpPr>
            <a:spLocks noGrp="1"/>
          </p:cNvSpPr>
          <p:nvPr>
            <p:ph sz="quarter" idx="15"/>
          </p:nvPr>
        </p:nvSpPr>
        <p:spPr>
          <a:xfrm>
            <a:off x="5974200" y="1116012"/>
            <a:ext cx="2484000" cy="24728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3696829"/>
            <a:ext cx="2484000" cy="932322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7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8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9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039AD4-B0E7-4215-83A3-B26809CBC9F6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83714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6" y="1116013"/>
            <a:ext cx="52990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13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73850" y="1116013"/>
            <a:ext cx="2484000" cy="3513138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sz="1399" baseline="0">
                <a:solidFill>
                  <a:schemeClr val="accent3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9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1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2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9910F-D008-466F-BF19-3A6AD031A11F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131624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Text Overl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10" name="Inhaltsplatzhalter 9"/>
          <p:cNvSpPr>
            <a:spLocks noGrp="1"/>
          </p:cNvSpPr>
          <p:nvPr>
            <p:ph sz="quarter" idx="10"/>
          </p:nvPr>
        </p:nvSpPr>
        <p:spPr>
          <a:xfrm>
            <a:off x="415927" y="1116013"/>
            <a:ext cx="8042275" cy="351313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US" noProof="0" dirty="0"/>
          </a:p>
        </p:txBody>
      </p:sp>
      <p:sp>
        <p:nvSpPr>
          <p:cNvPr id="6" name="Textplatzhalter 13"/>
          <p:cNvSpPr>
            <a:spLocks noGrp="1"/>
          </p:cNvSpPr>
          <p:nvPr>
            <p:ph type="body" sz="quarter" idx="16"/>
          </p:nvPr>
        </p:nvSpPr>
        <p:spPr>
          <a:xfrm>
            <a:off x="5990698" y="1259139"/>
            <a:ext cx="2160261" cy="3203991"/>
          </a:xfrm>
          <a:prstGeom prst="rect">
            <a:avLst/>
          </a:prstGeom>
          <a:solidFill>
            <a:schemeClr val="accent3"/>
          </a:solidFill>
        </p:spPr>
        <p:txBody>
          <a:bodyPr lIns="180009" tIns="108005" rIns="180009" bIns="108005"/>
          <a:lstStyle>
            <a:lvl1pPr marL="0" indent="0">
              <a:buNone/>
              <a:defRPr sz="1399" baseline="0">
                <a:solidFill>
                  <a:srgbClr val="FFFFFF"/>
                </a:solidFill>
              </a:defRPr>
            </a:lvl1pPr>
            <a:lvl2pPr marL="177649" indent="0">
              <a:buNone/>
              <a:defRPr sz="1199"/>
            </a:lvl2pPr>
            <a:lvl3pPr marL="356884" indent="0">
              <a:buNone/>
              <a:defRPr sz="1199"/>
            </a:lvl3pPr>
            <a:lvl4pPr marL="539291" indent="0">
              <a:buNone/>
              <a:defRPr sz="1199"/>
            </a:lvl4pPr>
            <a:lvl5pPr marL="718527" indent="0">
              <a:buNone/>
              <a:defRPr sz="1199"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1" name="Datumsplatzhalter 1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12" name="Fußzeilenplatzhalt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3" name="Foliennummernplatzhalt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5104A-7FB8-4620-9533-469BD1D79C12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44121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7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8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 baseline="0"/>
            </a:lvl1pPr>
          </a:lstStyle>
          <a:p>
            <a:pPr lvl="0"/>
            <a:endParaRPr lang="en-US" noProof="0" dirty="0"/>
          </a:p>
        </p:txBody>
      </p:sp>
      <p:sp>
        <p:nvSpPr>
          <p:cNvPr id="4" name="Titel 1"/>
          <p:cNvSpPr>
            <a:spLocks noGrp="1"/>
          </p:cNvSpPr>
          <p:nvPr>
            <p:ph type="title"/>
          </p:nvPr>
        </p:nvSpPr>
        <p:spPr bwMode="gray">
          <a:xfrm>
            <a:off x="415925" y="663538"/>
            <a:ext cx="7381254" cy="1728192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lang="en-GB" sz="4796" b="0" i="0" u="none" strike="noStrike" baseline="0" smtClean="0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5260360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Right Triangle 6"/>
          <p:cNvSpPr/>
          <p:nvPr userDrawn="1"/>
        </p:nvSpPr>
        <p:spPr>
          <a:xfrm>
            <a:off x="0" y="2242472"/>
            <a:ext cx="15876723" cy="290102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47000">
                <a:schemeClr val="accent1">
                  <a:alpha val="0"/>
                </a:schemeClr>
              </a:gs>
              <a:gs pos="37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5291136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6552558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lide for full page image with headline over the imag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7" name="Freeform 1"/>
          <p:cNvSpPr>
            <a:spLocks noChangeArrowheads="1"/>
          </p:cNvSpPr>
          <p:nvPr userDrawn="1"/>
        </p:nvSpPr>
        <p:spPr bwMode="auto">
          <a:xfrm>
            <a:off x="0" y="2091661"/>
            <a:ext cx="9144000" cy="3051841"/>
          </a:xfrm>
          <a:custGeom>
            <a:avLst/>
            <a:gdLst>
              <a:gd name="T0" fmla="*/ 27998 w 27999"/>
              <a:gd name="T1" fmla="*/ 9341 h 9342"/>
              <a:gd name="T2" fmla="*/ 27998 w 27999"/>
              <a:gd name="T3" fmla="*/ 9341 h 9342"/>
              <a:gd name="T4" fmla="*/ 0 w 27999"/>
              <a:gd name="T5" fmla="*/ 9341 h 9342"/>
              <a:gd name="T6" fmla="*/ 0 w 27999"/>
              <a:gd name="T7" fmla="*/ 0 h 9342"/>
              <a:gd name="T8" fmla="*/ 27998 w 27999"/>
              <a:gd name="T9" fmla="*/ 6101 h 9342"/>
              <a:gd name="T10" fmla="*/ 27998 w 27999"/>
              <a:gd name="T11" fmla="*/ 9341 h 9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999" h="9342">
                <a:moveTo>
                  <a:pt x="27998" y="9341"/>
                </a:moveTo>
                <a:lnTo>
                  <a:pt x="27998" y="9341"/>
                </a:lnTo>
                <a:cubicBezTo>
                  <a:pt x="0" y="9341"/>
                  <a:pt x="0" y="9341"/>
                  <a:pt x="0" y="934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0949" y="6101"/>
                  <a:pt x="27998" y="6101"/>
                </a:cubicBezTo>
                <a:lnTo>
                  <a:pt x="27998" y="9341"/>
                </a:lnTo>
              </a:path>
            </a:pathLst>
          </a:custGeom>
          <a:gradFill flip="none" rotWithShape="1">
            <a:gsLst>
              <a:gs pos="22000">
                <a:schemeClr val="accent1"/>
              </a:gs>
              <a:gs pos="55000">
                <a:schemeClr val="accent1">
                  <a:alpha val="0"/>
                </a:schemeClr>
              </a:gs>
              <a:gs pos="38000">
                <a:schemeClr val="accent1">
                  <a:alpha val="80000"/>
                </a:schemeClr>
              </a:gs>
            </a:gsLst>
            <a:lin ang="840000" scaled="0"/>
            <a:tileRect/>
          </a:gradFill>
          <a:ln>
            <a:noFill/>
          </a:ln>
          <a:effectLst/>
        </p:spPr>
        <p:txBody>
          <a:bodyPr wrap="none" lIns="91360" tIns="45680" rIns="91360" bIns="45680" anchor="ctr"/>
          <a:lstStyle/>
          <a:p>
            <a:pPr defTabSz="913623">
              <a:defRPr/>
            </a:pPr>
            <a:endParaRPr lang="en-US" sz="1798">
              <a:solidFill>
                <a:srgbClr val="000000"/>
              </a:solidFill>
            </a:endParaRPr>
          </a:p>
        </p:txBody>
      </p:sp>
      <p:sp>
        <p:nvSpPr>
          <p:cNvPr id="13" name="Bildplatzhalter 12"/>
          <p:cNvSpPr>
            <a:spLocks noGrp="1"/>
          </p:cNvSpPr>
          <p:nvPr>
            <p:ph type="pic" sz="quarter" idx="10"/>
          </p:nvPr>
        </p:nvSpPr>
        <p:spPr>
          <a:xfrm>
            <a:off x="0" y="-16653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de-DE" noProof="0" dirty="0"/>
          </a:p>
        </p:txBody>
      </p:sp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15925" y="3435847"/>
            <a:ext cx="2915678" cy="1188541"/>
          </a:xfrm>
          <a:prstGeom prst="rect">
            <a:avLst/>
          </a:prstGeom>
        </p:spPr>
        <p:txBody>
          <a:bodyPr lIns="34290" tIns="17145" rIns="34290" bIns="17145"/>
          <a:lstStyle>
            <a:lvl1pPr>
              <a:defRPr sz="3197" b="0" i="0">
                <a:solidFill>
                  <a:schemeClr val="bg1"/>
                </a:solidFill>
                <a:latin typeface="Fira Sans Book"/>
                <a:cs typeface="Fira Sans Book"/>
              </a:defRPr>
            </a:lvl1pPr>
          </a:lstStyle>
          <a:p>
            <a:r>
              <a:rPr lang="en-US"/>
              <a:t>Click to edit Master title style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46730122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for full page vide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5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Media Placeholder 3"/>
          <p:cNvSpPr>
            <a:spLocks noGrp="1"/>
          </p:cNvSpPr>
          <p:nvPr>
            <p:ph type="media" sz="quarter" idx="10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785439699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video page with caption overlay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9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10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1" name="Right Triangle 10"/>
          <p:cNvSpPr/>
          <p:nvPr userDrawn="1"/>
        </p:nvSpPr>
        <p:spPr>
          <a:xfrm>
            <a:off x="1" y="3403310"/>
            <a:ext cx="10344602" cy="1740189"/>
          </a:xfrm>
          <a:prstGeom prst="rtTriangle">
            <a:avLst/>
          </a:prstGeom>
          <a:gradFill flip="none" rotWithShape="1">
            <a:gsLst>
              <a:gs pos="24000">
                <a:schemeClr val="accent1"/>
              </a:gs>
              <a:gs pos="68000">
                <a:schemeClr val="accent1">
                  <a:alpha val="0"/>
                </a:schemeClr>
              </a:gs>
              <a:gs pos="52000">
                <a:schemeClr val="accent1">
                  <a:alpha val="54000"/>
                </a:schemeClr>
              </a:gs>
            </a:gsLst>
            <a:lin ang="1080000" scaled="0"/>
            <a:tileRect/>
          </a:gra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60" tIns="45680" rIns="91360" bIns="45680" anchor="ctr"/>
          <a:lstStyle/>
          <a:p>
            <a:pPr marL="180821" indent="-180821" algn="ctr" defTabSz="913623">
              <a:buFont typeface="Arial" panose="020B0604020202020204" pitchFamily="34" charset="0"/>
              <a:buChar char="•"/>
              <a:defRPr/>
            </a:pPr>
            <a:endParaRPr lang="en-US" sz="1399" dirty="0" err="1">
              <a:solidFill>
                <a:srgbClr val="000000"/>
              </a:solidFill>
            </a:endParaRPr>
          </a:p>
        </p:txBody>
      </p:sp>
      <p:sp>
        <p:nvSpPr>
          <p:cNvPr id="7" name="Media Placeholder 6"/>
          <p:cNvSpPr>
            <a:spLocks noGrp="1"/>
          </p:cNvSpPr>
          <p:nvPr>
            <p:ph type="media" sz="quarter" idx="15"/>
          </p:nvPr>
        </p:nvSpPr>
        <p:spPr>
          <a:xfrm>
            <a:off x="0" y="-16654"/>
            <a:ext cx="9144000" cy="5143499"/>
          </a:xfrm>
          <a:prstGeom prst="rect">
            <a:avLst/>
          </a:prstGeom>
        </p:spPr>
        <p:txBody>
          <a:bodyPr lIns="34290" tIns="17145" rIns="34290" bIns="17145"/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5" name="Textplatzhalter 7"/>
          <p:cNvSpPr>
            <a:spLocks noGrp="1"/>
          </p:cNvSpPr>
          <p:nvPr>
            <p:ph type="body" sz="quarter" idx="13"/>
          </p:nvPr>
        </p:nvSpPr>
        <p:spPr bwMode="gray">
          <a:xfrm>
            <a:off x="415927" y="4047915"/>
            <a:ext cx="4154455" cy="396044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2398">
                <a:solidFill>
                  <a:schemeClr val="bg1"/>
                </a:solidFill>
                <a:latin typeface="Fira Sans Medium" panose="020B0603050000020004" pitchFamily="34" charset="0"/>
                <a:ea typeface="Fira Sans Medium" panose="020B06030500000200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Textplatzhalter 7"/>
          <p:cNvSpPr>
            <a:spLocks noGrp="1"/>
          </p:cNvSpPr>
          <p:nvPr>
            <p:ph type="body" sz="quarter" idx="14"/>
          </p:nvPr>
        </p:nvSpPr>
        <p:spPr bwMode="gray">
          <a:xfrm>
            <a:off x="415927" y="4450362"/>
            <a:ext cx="4154455" cy="380698"/>
          </a:xfrm>
          <a:prstGeom prst="rect">
            <a:avLst/>
          </a:prstGeom>
        </p:spPr>
        <p:txBody>
          <a:bodyPr lIns="34290" tIns="18001" rIns="34290" bIns="17145"/>
          <a:lstStyle>
            <a:lvl1pPr marL="0" indent="0">
              <a:buNone/>
              <a:defRPr sz="1399">
                <a:solidFill>
                  <a:schemeClr val="bg1"/>
                </a:solidFill>
                <a:latin typeface="Fira Sans Book"/>
                <a:ea typeface="Fira Sans Book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95085844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page with Thank you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>
            <a:spLocks noChangeArrowheads="1"/>
          </p:cNvSpPr>
          <p:nvPr userDrawn="1"/>
        </p:nvSpPr>
        <p:spPr bwMode="auto">
          <a:xfrm>
            <a:off x="415925" y="2136385"/>
            <a:ext cx="3384550" cy="831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796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Thank you</a:t>
            </a:r>
          </a:p>
        </p:txBody>
      </p:sp>
      <p:sp>
        <p:nvSpPr>
          <p:cNvPr id="6" name="TextBox 6"/>
          <p:cNvSpPr txBox="1">
            <a:spLocks noChangeArrowheads="1"/>
          </p:cNvSpPr>
          <p:nvPr userDrawn="1"/>
        </p:nvSpPr>
        <p:spPr bwMode="auto">
          <a:xfrm>
            <a:off x="415925" y="3570157"/>
            <a:ext cx="3384550" cy="24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45680" rIns="91360" bIns="45680">
            <a:spAutoFit/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l-PL" altLang="en-US" sz="999" b="1">
                <a:solidFill>
                  <a:srgbClr val="48DAD0"/>
                </a:solidFill>
                <a:ea typeface="Fira Sans Book" panose="020B0503050000020004" pitchFamily="34" charset="0"/>
                <a:cs typeface="Fira Sans Book" panose="020B0503050000020004" pitchFamily="34" charset="0"/>
              </a:rPr>
              <a:t>Contact</a:t>
            </a:r>
            <a:endParaRPr lang="en-GB" altLang="en-US" sz="999" b="1">
              <a:solidFill>
                <a:srgbClr val="48DAD0"/>
              </a:solidFill>
              <a:ea typeface="Fira Sans Book" panose="020B0503050000020004" pitchFamily="34" charset="0"/>
              <a:cs typeface="Fira Sans Book" panose="020B0503050000020004" pitchFamily="34" charset="0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7746615" y="298451"/>
            <a:ext cx="1005957" cy="934226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8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9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13" name="Textplatzhalter 5"/>
          <p:cNvSpPr>
            <a:spLocks noGrp="1"/>
          </p:cNvSpPr>
          <p:nvPr>
            <p:ph type="body" sz="quarter" idx="17"/>
          </p:nvPr>
        </p:nvSpPr>
        <p:spPr bwMode="gray">
          <a:xfrm>
            <a:off x="415927" y="3818140"/>
            <a:ext cx="7704139" cy="213576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4" name="Textplatzhalter 5"/>
          <p:cNvSpPr>
            <a:spLocks noGrp="1"/>
          </p:cNvSpPr>
          <p:nvPr>
            <p:ph type="body" sz="quarter" idx="18"/>
          </p:nvPr>
        </p:nvSpPr>
        <p:spPr bwMode="gray">
          <a:xfrm>
            <a:off x="415925" y="4287795"/>
            <a:ext cx="1692622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5" name="Textplatzhalter 5"/>
          <p:cNvSpPr>
            <a:spLocks noGrp="1"/>
          </p:cNvSpPr>
          <p:nvPr>
            <p:ph type="body" sz="quarter" idx="19"/>
          </p:nvPr>
        </p:nvSpPr>
        <p:spPr bwMode="gray">
          <a:xfrm>
            <a:off x="2245252" y="4287795"/>
            <a:ext cx="2880320" cy="336184"/>
          </a:xfrm>
          <a:prstGeom prst="rect">
            <a:avLst/>
          </a:prstGeom>
        </p:spPr>
        <p:txBody>
          <a:bodyPr lIns="0" tIns="45722" rIns="34290" bIns="17145"/>
          <a:lstStyle>
            <a:lvl1pPr marL="0" indent="0">
              <a:spcAft>
                <a:spcPts val="0"/>
              </a:spcAft>
              <a:buNone/>
              <a:defRPr sz="999">
                <a:solidFill>
                  <a:schemeClr val="bg1"/>
                </a:solidFill>
                <a:latin typeface="Fira Sans Book" panose="020B0503050000020004" pitchFamily="34" charset="0"/>
                <a:ea typeface="Fira Sans Book" panose="020B0503050000020004" pitchFamily="34" charset="0"/>
              </a:defRPr>
            </a:lvl1pPr>
            <a:lvl2pPr>
              <a:spcAft>
                <a:spcPts val="0"/>
              </a:spcAft>
              <a:defRPr/>
            </a:lvl2pPr>
            <a:lvl3pPr>
              <a:spcAft>
                <a:spcPts val="0"/>
              </a:spcAft>
              <a:defRPr/>
            </a:lvl3pPr>
            <a:lvl4pPr>
              <a:spcAft>
                <a:spcPts val="0"/>
              </a:spcAft>
              <a:defRPr/>
            </a:lvl4pPr>
            <a:lvl5pPr>
              <a:spcAft>
                <a:spcPts val="0"/>
              </a:spcAft>
              <a:defRPr/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273488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page option with large HERE word mar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 userDrawn="1"/>
        </p:nvGrpSpPr>
        <p:grpSpPr>
          <a:xfrm>
            <a:off x="3144730" y="1233476"/>
            <a:ext cx="2834136" cy="2632044"/>
            <a:chOff x="1012825" y="-171450"/>
            <a:chExt cx="8281988" cy="7691438"/>
          </a:xfrm>
          <a:solidFill>
            <a:schemeClr val="bg1"/>
          </a:solidFill>
        </p:grpSpPr>
        <p:sp>
          <p:nvSpPr>
            <p:cNvPr id="3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4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5883216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8525979" y="4635500"/>
            <a:ext cx="428170" cy="397639"/>
            <a:chOff x="1012825" y="-171450"/>
            <a:chExt cx="8281988" cy="7691438"/>
          </a:xfrm>
          <a:solidFill>
            <a:schemeClr val="bg2"/>
          </a:solidFill>
        </p:grpSpPr>
        <p:sp>
          <p:nvSpPr>
            <p:cNvPr id="4" name="Freeform 1"/>
            <p:cNvSpPr>
              <a:spLocks noChangeArrowheads="1"/>
            </p:cNvSpPr>
            <p:nvPr/>
          </p:nvSpPr>
          <p:spPr bwMode="auto">
            <a:xfrm>
              <a:off x="1012825" y="6380163"/>
              <a:ext cx="2289175" cy="1139825"/>
            </a:xfrm>
            <a:custGeom>
              <a:avLst/>
              <a:gdLst>
                <a:gd name="T0" fmla="*/ 6358 w 6359"/>
                <a:gd name="T1" fmla="*/ 0 h 3166"/>
                <a:gd name="T2" fmla="*/ 3193 w 6359"/>
                <a:gd name="T3" fmla="*/ 3165 h 3166"/>
                <a:gd name="T4" fmla="*/ 0 w 6359"/>
                <a:gd name="T5" fmla="*/ 0 h 3166"/>
                <a:gd name="T6" fmla="*/ 6358 w 6359"/>
                <a:gd name="T7" fmla="*/ 0 h 3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59" h="3166">
                  <a:moveTo>
                    <a:pt x="6358" y="0"/>
                  </a:moveTo>
                  <a:lnTo>
                    <a:pt x="3193" y="3165"/>
                  </a:lnTo>
                  <a:lnTo>
                    <a:pt x="0" y="0"/>
                  </a:lnTo>
                  <a:lnTo>
                    <a:pt x="635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  <p:sp>
          <p:nvSpPr>
            <p:cNvPr id="6" name="Freeform 2"/>
            <p:cNvSpPr>
              <a:spLocks noChangeArrowheads="1"/>
            </p:cNvSpPr>
            <p:nvPr/>
          </p:nvSpPr>
          <p:spPr bwMode="auto">
            <a:xfrm>
              <a:off x="1308100" y="-171450"/>
              <a:ext cx="7986713" cy="6551613"/>
            </a:xfrm>
            <a:custGeom>
              <a:avLst/>
              <a:gdLst>
                <a:gd name="T0" fmla="*/ 10174 w 22185"/>
                <a:gd name="T1" fmla="*/ 10993 h 18201"/>
                <a:gd name="T2" fmla="*/ 10174 w 22185"/>
                <a:gd name="T3" fmla="*/ 10993 h 18201"/>
                <a:gd name="T4" fmla="*/ 9948 w 22185"/>
                <a:gd name="T5" fmla="*/ 9383 h 18201"/>
                <a:gd name="T6" fmla="*/ 11530 w 22185"/>
                <a:gd name="T7" fmla="*/ 9637 h 18201"/>
                <a:gd name="T8" fmla="*/ 10174 w 22185"/>
                <a:gd name="T9" fmla="*/ 10993 h 18201"/>
                <a:gd name="T10" fmla="*/ 16956 w 22185"/>
                <a:gd name="T11" fmla="*/ 2374 h 18201"/>
                <a:gd name="T12" fmla="*/ 16956 w 22185"/>
                <a:gd name="T13" fmla="*/ 2374 h 18201"/>
                <a:gd name="T14" fmla="*/ 18511 w 22185"/>
                <a:gd name="T15" fmla="*/ 2657 h 18201"/>
                <a:gd name="T16" fmla="*/ 17182 w 22185"/>
                <a:gd name="T17" fmla="*/ 3985 h 18201"/>
                <a:gd name="T18" fmla="*/ 16956 w 22185"/>
                <a:gd name="T19" fmla="*/ 2374 h 18201"/>
                <a:gd name="T20" fmla="*/ 21054 w 22185"/>
                <a:gd name="T21" fmla="*/ 3758 h 18201"/>
                <a:gd name="T22" fmla="*/ 21054 w 22185"/>
                <a:gd name="T23" fmla="*/ 3758 h 18201"/>
                <a:gd name="T24" fmla="*/ 18256 w 22185"/>
                <a:gd name="T25" fmla="*/ 5059 h 18201"/>
                <a:gd name="T26" fmla="*/ 21082 w 22185"/>
                <a:gd name="T27" fmla="*/ 2205 h 18201"/>
                <a:gd name="T28" fmla="*/ 20488 w 22185"/>
                <a:gd name="T29" fmla="*/ 1554 h 18201"/>
                <a:gd name="T30" fmla="*/ 15882 w 22185"/>
                <a:gd name="T31" fmla="*/ 1356 h 18201"/>
                <a:gd name="T32" fmla="*/ 15006 w 22185"/>
                <a:gd name="T33" fmla="*/ 4268 h 18201"/>
                <a:gd name="T34" fmla="*/ 14102 w 22185"/>
                <a:gd name="T35" fmla="*/ 3250 h 18201"/>
                <a:gd name="T36" fmla="*/ 13565 w 22185"/>
                <a:gd name="T37" fmla="*/ 5822 h 18201"/>
                <a:gd name="T38" fmla="*/ 12547 w 22185"/>
                <a:gd name="T39" fmla="*/ 4974 h 18201"/>
                <a:gd name="T40" fmla="*/ 11191 w 22185"/>
                <a:gd name="T41" fmla="*/ 6303 h 18201"/>
                <a:gd name="T42" fmla="*/ 13027 w 22185"/>
                <a:gd name="T43" fmla="*/ 8139 h 18201"/>
                <a:gd name="T44" fmla="*/ 8874 w 22185"/>
                <a:gd name="T45" fmla="*/ 8365 h 18201"/>
                <a:gd name="T46" fmla="*/ 8620 w 22185"/>
                <a:gd name="T47" fmla="*/ 12547 h 18201"/>
                <a:gd name="T48" fmla="*/ 8422 w 22185"/>
                <a:gd name="T49" fmla="*/ 12349 h 18201"/>
                <a:gd name="T50" fmla="*/ 5030 w 22185"/>
                <a:gd name="T51" fmla="*/ 12208 h 18201"/>
                <a:gd name="T52" fmla="*/ 4296 w 22185"/>
                <a:gd name="T53" fmla="*/ 13989 h 18201"/>
                <a:gd name="T54" fmla="*/ 1498 w 22185"/>
                <a:gd name="T55" fmla="*/ 11191 h 18201"/>
                <a:gd name="T56" fmla="*/ 0 w 22185"/>
                <a:gd name="T57" fmla="*/ 12688 h 18201"/>
                <a:gd name="T58" fmla="*/ 5539 w 22185"/>
                <a:gd name="T59" fmla="*/ 18200 h 18201"/>
                <a:gd name="T60" fmla="*/ 8507 w 22185"/>
                <a:gd name="T61" fmla="*/ 18200 h 18201"/>
                <a:gd name="T62" fmla="*/ 6500 w 22185"/>
                <a:gd name="T63" fmla="*/ 16222 h 18201"/>
                <a:gd name="T64" fmla="*/ 5964 w 22185"/>
                <a:gd name="T65" fmla="*/ 14074 h 18201"/>
                <a:gd name="T66" fmla="*/ 8026 w 22185"/>
                <a:gd name="T67" fmla="*/ 14893 h 18201"/>
                <a:gd name="T68" fmla="*/ 9976 w 22185"/>
                <a:gd name="T69" fmla="*/ 16871 h 18201"/>
                <a:gd name="T70" fmla="*/ 11473 w 22185"/>
                <a:gd name="T71" fmla="*/ 15373 h 18201"/>
                <a:gd name="T72" fmla="*/ 9609 w 22185"/>
                <a:gd name="T73" fmla="*/ 13509 h 18201"/>
                <a:gd name="T74" fmla="*/ 13989 w 22185"/>
                <a:gd name="T75" fmla="*/ 13141 h 18201"/>
                <a:gd name="T76" fmla="*/ 14017 w 22185"/>
                <a:gd name="T77" fmla="*/ 13113 h 18201"/>
                <a:gd name="T78" fmla="*/ 14017 w 22185"/>
                <a:gd name="T79" fmla="*/ 13113 h 18201"/>
                <a:gd name="T80" fmla="*/ 15175 w 22185"/>
                <a:gd name="T81" fmla="*/ 11530 h 18201"/>
                <a:gd name="T82" fmla="*/ 14045 w 22185"/>
                <a:gd name="T83" fmla="*/ 10768 h 18201"/>
                <a:gd name="T84" fmla="*/ 11247 w 22185"/>
                <a:gd name="T85" fmla="*/ 12067 h 18201"/>
                <a:gd name="T86" fmla="*/ 14073 w 22185"/>
                <a:gd name="T87" fmla="*/ 9214 h 18201"/>
                <a:gd name="T88" fmla="*/ 15854 w 22185"/>
                <a:gd name="T89" fmla="*/ 10993 h 18201"/>
                <a:gd name="T90" fmla="*/ 17408 w 22185"/>
                <a:gd name="T91" fmla="*/ 9440 h 18201"/>
                <a:gd name="T92" fmla="*/ 15203 w 22185"/>
                <a:gd name="T93" fmla="*/ 7207 h 18201"/>
                <a:gd name="T94" fmla="*/ 15203 w 22185"/>
                <a:gd name="T95" fmla="*/ 4833 h 18201"/>
                <a:gd name="T96" fmla="*/ 16080 w 22185"/>
                <a:gd name="T97" fmla="*/ 6048 h 18201"/>
                <a:gd name="T98" fmla="*/ 20998 w 22185"/>
                <a:gd name="T99" fmla="*/ 6161 h 18201"/>
                <a:gd name="T100" fmla="*/ 21026 w 22185"/>
                <a:gd name="T101" fmla="*/ 6133 h 18201"/>
                <a:gd name="T102" fmla="*/ 21026 w 22185"/>
                <a:gd name="T103" fmla="*/ 6133 h 18201"/>
                <a:gd name="T104" fmla="*/ 22184 w 22185"/>
                <a:gd name="T105" fmla="*/ 4522 h 18201"/>
                <a:gd name="T106" fmla="*/ 21054 w 22185"/>
                <a:gd name="T107" fmla="*/ 3758 h 18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185" h="18201">
                  <a:moveTo>
                    <a:pt x="10174" y="10993"/>
                  </a:moveTo>
                  <a:lnTo>
                    <a:pt x="10174" y="10993"/>
                  </a:lnTo>
                  <a:cubicBezTo>
                    <a:pt x="9496" y="10231"/>
                    <a:pt x="9524" y="9807"/>
                    <a:pt x="9948" y="9383"/>
                  </a:cubicBezTo>
                  <a:cubicBezTo>
                    <a:pt x="10456" y="8875"/>
                    <a:pt x="10937" y="9101"/>
                    <a:pt x="11530" y="9637"/>
                  </a:cubicBezTo>
                  <a:lnTo>
                    <a:pt x="10174" y="10993"/>
                  </a:lnTo>
                  <a:close/>
                  <a:moveTo>
                    <a:pt x="16956" y="2374"/>
                  </a:moveTo>
                  <a:lnTo>
                    <a:pt x="16956" y="2374"/>
                  </a:lnTo>
                  <a:cubicBezTo>
                    <a:pt x="17464" y="1894"/>
                    <a:pt x="17945" y="2092"/>
                    <a:pt x="18511" y="2657"/>
                  </a:cubicBezTo>
                  <a:cubicBezTo>
                    <a:pt x="17182" y="3985"/>
                    <a:pt x="17182" y="3985"/>
                    <a:pt x="17182" y="3985"/>
                  </a:cubicBezTo>
                  <a:cubicBezTo>
                    <a:pt x="16504" y="3222"/>
                    <a:pt x="16532" y="2798"/>
                    <a:pt x="16956" y="2374"/>
                  </a:cubicBezTo>
                  <a:close/>
                  <a:moveTo>
                    <a:pt x="21054" y="3758"/>
                  </a:moveTo>
                  <a:lnTo>
                    <a:pt x="21054" y="3758"/>
                  </a:lnTo>
                  <a:cubicBezTo>
                    <a:pt x="20432" y="4692"/>
                    <a:pt x="19358" y="6189"/>
                    <a:pt x="18256" y="5059"/>
                  </a:cubicBezTo>
                  <a:cubicBezTo>
                    <a:pt x="21082" y="2205"/>
                    <a:pt x="21082" y="2205"/>
                    <a:pt x="21082" y="2205"/>
                  </a:cubicBezTo>
                  <a:cubicBezTo>
                    <a:pt x="20828" y="1922"/>
                    <a:pt x="20630" y="1696"/>
                    <a:pt x="20488" y="1554"/>
                  </a:cubicBezTo>
                  <a:cubicBezTo>
                    <a:pt x="18963" y="28"/>
                    <a:pt x="17238" y="0"/>
                    <a:pt x="15882" y="1356"/>
                  </a:cubicBezTo>
                  <a:cubicBezTo>
                    <a:pt x="14977" y="2261"/>
                    <a:pt x="14723" y="3278"/>
                    <a:pt x="15006" y="4268"/>
                  </a:cubicBezTo>
                  <a:cubicBezTo>
                    <a:pt x="14102" y="3250"/>
                    <a:pt x="14102" y="3250"/>
                    <a:pt x="14102" y="3250"/>
                  </a:cubicBezTo>
                  <a:cubicBezTo>
                    <a:pt x="13847" y="3391"/>
                    <a:pt x="12745" y="4353"/>
                    <a:pt x="13565" y="5822"/>
                  </a:cubicBezTo>
                  <a:cubicBezTo>
                    <a:pt x="12547" y="4974"/>
                    <a:pt x="12547" y="4974"/>
                    <a:pt x="12547" y="4974"/>
                  </a:cubicBezTo>
                  <a:cubicBezTo>
                    <a:pt x="11191" y="6303"/>
                    <a:pt x="11191" y="6303"/>
                    <a:pt x="11191" y="6303"/>
                  </a:cubicBezTo>
                  <a:cubicBezTo>
                    <a:pt x="13027" y="8139"/>
                    <a:pt x="13027" y="8139"/>
                    <a:pt x="13027" y="8139"/>
                  </a:cubicBezTo>
                  <a:cubicBezTo>
                    <a:pt x="11615" y="7037"/>
                    <a:pt x="10089" y="7122"/>
                    <a:pt x="8874" y="8365"/>
                  </a:cubicBezTo>
                  <a:cubicBezTo>
                    <a:pt x="7546" y="9666"/>
                    <a:pt x="7659" y="11248"/>
                    <a:pt x="8620" y="12547"/>
                  </a:cubicBezTo>
                  <a:cubicBezTo>
                    <a:pt x="8422" y="12349"/>
                    <a:pt x="8422" y="12349"/>
                    <a:pt x="8422" y="12349"/>
                  </a:cubicBezTo>
                  <a:cubicBezTo>
                    <a:pt x="7150" y="11050"/>
                    <a:pt x="5738" y="11502"/>
                    <a:pt x="5030" y="12208"/>
                  </a:cubicBezTo>
                  <a:cubicBezTo>
                    <a:pt x="4494" y="12745"/>
                    <a:pt x="4183" y="13480"/>
                    <a:pt x="4296" y="13989"/>
                  </a:cubicBezTo>
                  <a:cubicBezTo>
                    <a:pt x="1498" y="11191"/>
                    <a:pt x="1498" y="11191"/>
                    <a:pt x="1498" y="11191"/>
                  </a:cubicBezTo>
                  <a:cubicBezTo>
                    <a:pt x="0" y="12688"/>
                    <a:pt x="0" y="12688"/>
                    <a:pt x="0" y="12688"/>
                  </a:cubicBezTo>
                  <a:cubicBezTo>
                    <a:pt x="5539" y="18200"/>
                    <a:pt x="5539" y="18200"/>
                    <a:pt x="5539" y="18200"/>
                  </a:cubicBezTo>
                  <a:cubicBezTo>
                    <a:pt x="8507" y="18200"/>
                    <a:pt x="8507" y="18200"/>
                    <a:pt x="8507" y="18200"/>
                  </a:cubicBezTo>
                  <a:cubicBezTo>
                    <a:pt x="6500" y="16222"/>
                    <a:pt x="6500" y="16222"/>
                    <a:pt x="6500" y="16222"/>
                  </a:cubicBezTo>
                  <a:cubicBezTo>
                    <a:pt x="5454" y="15147"/>
                    <a:pt x="5454" y="14582"/>
                    <a:pt x="5964" y="14074"/>
                  </a:cubicBezTo>
                  <a:cubicBezTo>
                    <a:pt x="6444" y="13593"/>
                    <a:pt x="7009" y="13904"/>
                    <a:pt x="8026" y="14893"/>
                  </a:cubicBezTo>
                  <a:cubicBezTo>
                    <a:pt x="9976" y="16871"/>
                    <a:pt x="9976" y="16871"/>
                    <a:pt x="9976" y="16871"/>
                  </a:cubicBezTo>
                  <a:cubicBezTo>
                    <a:pt x="11473" y="15373"/>
                    <a:pt x="11473" y="15373"/>
                    <a:pt x="11473" y="15373"/>
                  </a:cubicBezTo>
                  <a:cubicBezTo>
                    <a:pt x="9609" y="13509"/>
                    <a:pt x="9609" y="13509"/>
                    <a:pt x="9609" y="13509"/>
                  </a:cubicBezTo>
                  <a:cubicBezTo>
                    <a:pt x="10937" y="14526"/>
                    <a:pt x="12547" y="14582"/>
                    <a:pt x="13989" y="13141"/>
                  </a:cubicBezTo>
                  <a:cubicBezTo>
                    <a:pt x="14017" y="13141"/>
                    <a:pt x="14017" y="13141"/>
                    <a:pt x="14017" y="13113"/>
                  </a:cubicBezTo>
                  <a:lnTo>
                    <a:pt x="14017" y="13113"/>
                  </a:lnTo>
                  <a:cubicBezTo>
                    <a:pt x="14921" y="12321"/>
                    <a:pt x="15175" y="11530"/>
                    <a:pt x="15175" y="11530"/>
                  </a:cubicBezTo>
                  <a:cubicBezTo>
                    <a:pt x="14045" y="10768"/>
                    <a:pt x="14045" y="10768"/>
                    <a:pt x="14045" y="10768"/>
                  </a:cubicBezTo>
                  <a:cubicBezTo>
                    <a:pt x="13424" y="11700"/>
                    <a:pt x="12349" y="13198"/>
                    <a:pt x="11247" y="12067"/>
                  </a:cubicBezTo>
                  <a:cubicBezTo>
                    <a:pt x="14073" y="9214"/>
                    <a:pt x="14073" y="9214"/>
                    <a:pt x="14073" y="9214"/>
                  </a:cubicBezTo>
                  <a:cubicBezTo>
                    <a:pt x="15854" y="10993"/>
                    <a:pt x="15854" y="10993"/>
                    <a:pt x="15854" y="10993"/>
                  </a:cubicBezTo>
                  <a:cubicBezTo>
                    <a:pt x="17408" y="9440"/>
                    <a:pt x="17408" y="9440"/>
                    <a:pt x="17408" y="9440"/>
                  </a:cubicBezTo>
                  <a:cubicBezTo>
                    <a:pt x="15203" y="7207"/>
                    <a:pt x="15203" y="7207"/>
                    <a:pt x="15203" y="7207"/>
                  </a:cubicBezTo>
                  <a:cubicBezTo>
                    <a:pt x="14158" y="6161"/>
                    <a:pt x="14780" y="5200"/>
                    <a:pt x="15203" y="4833"/>
                  </a:cubicBezTo>
                  <a:cubicBezTo>
                    <a:pt x="15401" y="5257"/>
                    <a:pt x="15712" y="5680"/>
                    <a:pt x="16080" y="6048"/>
                  </a:cubicBezTo>
                  <a:cubicBezTo>
                    <a:pt x="17521" y="7489"/>
                    <a:pt x="19386" y="7772"/>
                    <a:pt x="20998" y="6161"/>
                  </a:cubicBezTo>
                  <a:cubicBezTo>
                    <a:pt x="21026" y="6133"/>
                    <a:pt x="21026" y="6133"/>
                    <a:pt x="21026" y="6133"/>
                  </a:cubicBezTo>
                  <a:lnTo>
                    <a:pt x="21026" y="6133"/>
                  </a:lnTo>
                  <a:cubicBezTo>
                    <a:pt x="21930" y="5313"/>
                    <a:pt x="22184" y="4522"/>
                    <a:pt x="22184" y="4522"/>
                  </a:cubicBezTo>
                  <a:lnTo>
                    <a:pt x="21054" y="37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/>
              <a:ext uri="{AF507438-7753-43e0-B8FC-AC1667EBCBE1}"/>
            </a:extLst>
          </p:spPr>
          <p:txBody>
            <a:bodyPr wrap="none" anchor="ctr"/>
            <a:lstStyle/>
            <a:p>
              <a:pPr defTabSz="913623">
                <a:defRPr/>
              </a:pPr>
              <a:endParaRPr lang="en-US" sz="1798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el 1"/>
          <p:cNvSpPr>
            <a:spLocks noGrp="1"/>
          </p:cNvSpPr>
          <p:nvPr>
            <p:ph type="title"/>
          </p:nvPr>
        </p:nvSpPr>
        <p:spPr bwMode="gray">
          <a:xfrm>
            <a:off x="415927" y="211874"/>
            <a:ext cx="8042275" cy="574708"/>
          </a:xfrm>
          <a:prstGeom prst="rect">
            <a:avLst/>
          </a:prstGeom>
        </p:spPr>
        <p:txBody>
          <a:bodyPr lIns="34290" tIns="17145" rIns="34290" bIns="17145" anchor="b"/>
          <a:lstStyle>
            <a:lvl1pPr>
              <a:defRPr sz="1998" b="0" baseline="0">
                <a:solidFill>
                  <a:schemeClr val="accent2"/>
                </a:solidFill>
                <a:latin typeface="+mj-lt"/>
                <a:ea typeface="Fira Sans Medium" panose="020B0603050000020004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US" noProof="0" dirty="0"/>
          </a:p>
        </p:txBody>
      </p:sp>
      <p:sp>
        <p:nvSpPr>
          <p:cNvPr id="7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  <p:sp>
        <p:nvSpPr>
          <p:cNvPr id="8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9" name="Foliennummernplatzhalt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5FD9-51B4-491B-8100-2512DB707F8A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53749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290009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HER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925" y="303498"/>
            <a:ext cx="8042276" cy="864096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70471-E139-4A5E-B433-811A4F29883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497898"/>
      </p:ext>
    </p:extLst>
  </p:cSld>
  <p:clrMapOvr>
    <a:masterClrMapping/>
  </p:clrMapOvr>
  <p:transition spd="slow">
    <p:wipe dir="r"/>
  </p:transition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ext slide - 1 column, 1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2FD7632-511D-4969-B53F-27AE6BB807F7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02F363C3-BAAE-4909-9CEB-E686213E30C6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031" y="1123951"/>
            <a:ext cx="8229600" cy="365404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 typeface="Arial"/>
              <a:buNone/>
              <a:defRPr sz="1599" spc="0" baseline="0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4"/>
            <a:ext cx="8229600" cy="46983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79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da-DK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445634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EE2F79E4-9863-4F02-94A6-56ADEB05642B}" type="slidenum">
              <a:rPr lang="en-US" sz="899" smtClean="0">
                <a:solidFill>
                  <a:srgbClr val="FFFFFF">
                    <a:lumMod val="65000"/>
                  </a:srgbClr>
                </a:solidFill>
                <a:latin typeface="Nokia Pure Text Light"/>
                <a:cs typeface="Nokia Pure Text Light"/>
              </a:rPr>
              <a:pPr>
                <a:defRPr/>
              </a:pPr>
              <a:t>‹#›</a:t>
            </a:fld>
            <a:endParaRPr lang="en-US" sz="899" dirty="0">
              <a:solidFill>
                <a:srgbClr val="FFFFFF">
                  <a:lumMod val="65000"/>
                </a:srgbClr>
              </a:solidFill>
              <a:latin typeface="Nokia Pure Text Light"/>
              <a:cs typeface="Nokia Pure Text Ligh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10" descr="hereBlue.emf.eps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Straight Connector 7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12" descr="hereBlue.emf.eps"/>
          <p:cNvPicPr>
            <a:picLocks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781886"/>
            <a:ext cx="357188" cy="29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2"/>
          <p:cNvSpPr>
            <a:spLocks noGrp="1"/>
          </p:cNvSpPr>
          <p:nvPr>
            <p:ph idx="10"/>
          </p:nvPr>
        </p:nvSpPr>
        <p:spPr>
          <a:xfrm>
            <a:off x="248859" y="1123950"/>
            <a:ext cx="8229600" cy="3658362"/>
          </a:xfrm>
          <a:prstGeom prst="rect">
            <a:avLst/>
          </a:prstGeom>
        </p:spPr>
        <p:txBody>
          <a:bodyPr>
            <a:noAutofit/>
          </a:bodyPr>
          <a:lstStyle>
            <a:lvl1pPr marL="182715" indent="-182715">
              <a:buClr>
                <a:srgbClr val="00C9FF"/>
              </a:buClr>
              <a:buSzPct val="100000"/>
              <a:buFont typeface="Arial"/>
              <a:buChar char="•"/>
              <a:defRPr sz="1599" spc="0" baseline="0"/>
            </a:lvl1pPr>
            <a:lvl2pPr marL="431624" marR="0" indent="-285493" algn="l" defTabSz="33743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0C9FF"/>
              </a:buClr>
              <a:buSzTx/>
              <a:buFont typeface="Lucida Grande"/>
              <a:buChar char="-"/>
              <a:tabLst/>
              <a:defRPr sz="1499"/>
            </a:lvl2pPr>
            <a:lvl3pPr marL="567307" indent="-171296">
              <a:buClr>
                <a:srgbClr val="00C9FF"/>
              </a:buClr>
              <a:buFont typeface="Lucida Grande"/>
              <a:buChar char="-"/>
              <a:defRPr sz="15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65161"/>
            <a:ext cx="8229600" cy="79552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226" y="4889735"/>
            <a:ext cx="8075613" cy="274383"/>
          </a:xfr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13577"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A6A6A6"/>
                </a:solidFill>
                <a:ea typeface="Nokia Pure Headline Light" panose="020B0304040602060303" pitchFamily="34" charset="0"/>
                <a:cs typeface="Nokia Pure Headline Light" panose="020B0304040602060303" pitchFamily="34" charset="0"/>
              </a:defRPr>
            </a:lvl1pPr>
          </a:lstStyle>
          <a:p>
            <a:r>
              <a:rPr lang="en-US" altLang="en-US"/>
              <a:t>Univerzita Palackého Olomouc | Říjen 18, 2016</a:t>
            </a:r>
            <a:endParaRPr lang="en-GB" altLang="en-US">
              <a:solidFill>
                <a:srgbClr val="00C9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4861955"/>
      </p:ext>
    </p:extLst>
  </p:cSld>
  <p:clrMapOvr>
    <a:masterClrMapping/>
  </p:clrMapOvr>
  <p:transition spd="slow"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6" descr="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1725" y="4778713"/>
            <a:ext cx="357188" cy="2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Slide Number Placeholder 5"/>
          <p:cNvSpPr txBox="1">
            <a:spLocks/>
          </p:cNvSpPr>
          <p:nvPr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981C7F99-6489-49A7-A0B3-A6DE2E03F191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 rot="5400000" flipH="1" flipV="1">
            <a:off x="196179" y="5012651"/>
            <a:ext cx="263281" cy="1588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0" y="4905596"/>
            <a:ext cx="323850" cy="244249"/>
          </a:xfrm>
          <a:prstGeom prst="rect">
            <a:avLst/>
          </a:prstGeom>
        </p:spPr>
        <p:txBody>
          <a:bodyPr lIns="67485" tIns="33742" rIns="67485" bIns="33742" anchor="ctr"/>
          <a:lstStyle>
            <a:defPPr>
              <a:defRPr lang="en-US"/>
            </a:defPPr>
            <a:lvl1pPr marL="0" algn="ctr" defTabSz="457200" rtl="0" eaLnBrk="1" latinLnBrk="0" hangingPunct="1">
              <a:defRPr sz="900" b="0" i="0" kern="1200">
                <a:solidFill>
                  <a:srgbClr val="7F7F7F"/>
                </a:solidFill>
                <a:latin typeface="Nokia Pure Headline"/>
                <a:ea typeface="+mn-ea"/>
                <a:cs typeface="Nokia Pure Headline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37BC0F6-C685-4116-BB68-656DC3A606DA}" type="slidenum">
              <a:rPr lang="en-US" sz="699" smtClean="0">
                <a:solidFill>
                  <a:srgbClr val="FFFFFF">
                    <a:lumMod val="65000"/>
                  </a:srgbClr>
                </a:solidFill>
              </a:rPr>
              <a:pPr>
                <a:defRPr/>
              </a:pPr>
              <a:t>‹#›</a:t>
            </a:fld>
            <a:endParaRPr lang="en-US" sz="699" dirty="0">
              <a:solidFill>
                <a:srgbClr val="FFFFFF">
                  <a:lumMod val="65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3207" y="1066516"/>
            <a:ext cx="8052695" cy="3682405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Font typeface="Arial"/>
              <a:buNone/>
              <a:defRPr sz="1499"/>
            </a:lvl1pPr>
            <a:lvl2pPr marL="192148" indent="0">
              <a:buFontTx/>
              <a:buNone/>
              <a:defRPr sz="999"/>
            </a:lvl2pPr>
            <a:lvl3pPr marL="396011" indent="0">
              <a:buFontTx/>
              <a:buNone/>
              <a:defRPr sz="899"/>
            </a:lvl3pPr>
            <a:lvl4pPr>
              <a:defRPr sz="899"/>
            </a:lvl4pPr>
            <a:lvl5pPr>
              <a:defRPr sz="899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859" y="165162"/>
            <a:ext cx="8229600" cy="726299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98117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7.xml"/><Relationship Id="rId21" Type="http://schemas.openxmlformats.org/officeDocument/2006/relationships/slideLayout" Target="../slideLayouts/slideLayout25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9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slideLayout" Target="../slideLayouts/slideLayout24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28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6.xml"/><Relationship Id="rId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5.xml"/><Relationship Id="rId1" Type="http://schemas.openxmlformats.org/officeDocument/2006/relationships/slideLayout" Target="../slideLayouts/slideLayout44.xml"/><Relationship Id="rId6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26" Type="http://schemas.openxmlformats.org/officeDocument/2006/relationships/slideLayout" Target="../slideLayouts/slideLayout76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5" Type="http://schemas.openxmlformats.org/officeDocument/2006/relationships/slideLayout" Target="../slideLayouts/slideLayout75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29" Type="http://schemas.openxmlformats.org/officeDocument/2006/relationships/slideLayout" Target="../slideLayouts/slideLayout79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24" Type="http://schemas.openxmlformats.org/officeDocument/2006/relationships/slideLayout" Target="../slideLayouts/slideLayout74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slideLayout" Target="../slideLayouts/slideLayout73.xml"/><Relationship Id="rId28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Relationship Id="rId27" Type="http://schemas.openxmlformats.org/officeDocument/2006/relationships/slideLayout" Target="../slideLayouts/slideLayout77.xml"/><Relationship Id="rId30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slideLayout" Target="../slideLayouts/slideLayout92.xml"/><Relationship Id="rId18" Type="http://schemas.openxmlformats.org/officeDocument/2006/relationships/slideLayout" Target="../slideLayouts/slideLayout97.xml"/><Relationship Id="rId26" Type="http://schemas.openxmlformats.org/officeDocument/2006/relationships/slideLayout" Target="../slideLayouts/slideLayout105.xml"/><Relationship Id="rId3" Type="http://schemas.openxmlformats.org/officeDocument/2006/relationships/slideLayout" Target="../slideLayouts/slideLayout82.xml"/><Relationship Id="rId21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86.xml"/><Relationship Id="rId12" Type="http://schemas.openxmlformats.org/officeDocument/2006/relationships/slideLayout" Target="../slideLayouts/slideLayout91.xml"/><Relationship Id="rId17" Type="http://schemas.openxmlformats.org/officeDocument/2006/relationships/slideLayout" Target="../slideLayouts/slideLayout96.xml"/><Relationship Id="rId25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81.xml"/><Relationship Id="rId16" Type="http://schemas.openxmlformats.org/officeDocument/2006/relationships/slideLayout" Target="../slideLayouts/slideLayout95.xml"/><Relationship Id="rId20" Type="http://schemas.openxmlformats.org/officeDocument/2006/relationships/slideLayout" Target="../slideLayouts/slideLayout99.xml"/><Relationship Id="rId29" Type="http://schemas.openxmlformats.org/officeDocument/2006/relationships/slideLayout" Target="../slideLayouts/slideLayout108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24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84.xml"/><Relationship Id="rId15" Type="http://schemas.openxmlformats.org/officeDocument/2006/relationships/slideLayout" Target="../slideLayouts/slideLayout94.xml"/><Relationship Id="rId23" Type="http://schemas.openxmlformats.org/officeDocument/2006/relationships/slideLayout" Target="../slideLayouts/slideLayout102.xml"/><Relationship Id="rId28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89.xml"/><Relationship Id="rId19" Type="http://schemas.openxmlformats.org/officeDocument/2006/relationships/slideLayout" Target="../slideLayouts/slideLayout98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Relationship Id="rId14" Type="http://schemas.openxmlformats.org/officeDocument/2006/relationships/slideLayout" Target="../slideLayouts/slideLayout93.xml"/><Relationship Id="rId22" Type="http://schemas.openxmlformats.org/officeDocument/2006/relationships/slideLayout" Target="../slideLayouts/slideLayout101.xml"/><Relationship Id="rId27" Type="http://schemas.openxmlformats.org/officeDocument/2006/relationships/slideLayout" Target="../slideLayouts/slideLayout106.xml"/><Relationship Id="rId30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slideLayout" Target="../slideLayouts/slideLayout121.xml"/><Relationship Id="rId18" Type="http://schemas.openxmlformats.org/officeDocument/2006/relationships/slideLayout" Target="../slideLayouts/slideLayout126.xml"/><Relationship Id="rId26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17" Type="http://schemas.openxmlformats.org/officeDocument/2006/relationships/slideLayout" Target="../slideLayouts/slideLayout125.xml"/><Relationship Id="rId25" Type="http://schemas.openxmlformats.org/officeDocument/2006/relationships/slideLayout" Target="../slideLayouts/slideLayout133.xml"/><Relationship Id="rId2" Type="http://schemas.openxmlformats.org/officeDocument/2006/relationships/slideLayout" Target="../slideLayouts/slideLayout110.xml"/><Relationship Id="rId16" Type="http://schemas.openxmlformats.org/officeDocument/2006/relationships/slideLayout" Target="../slideLayouts/slideLayout124.xml"/><Relationship Id="rId20" Type="http://schemas.openxmlformats.org/officeDocument/2006/relationships/slideLayout" Target="../slideLayouts/slideLayout128.xml"/><Relationship Id="rId29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24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13.xml"/><Relationship Id="rId15" Type="http://schemas.openxmlformats.org/officeDocument/2006/relationships/slideLayout" Target="../slideLayouts/slideLayout123.xml"/><Relationship Id="rId23" Type="http://schemas.openxmlformats.org/officeDocument/2006/relationships/slideLayout" Target="../slideLayouts/slideLayout131.xml"/><Relationship Id="rId28" Type="http://schemas.openxmlformats.org/officeDocument/2006/relationships/slideLayout" Target="../slideLayouts/slideLayout136.xml"/><Relationship Id="rId10" Type="http://schemas.openxmlformats.org/officeDocument/2006/relationships/slideLayout" Target="../slideLayouts/slideLayout118.xml"/><Relationship Id="rId19" Type="http://schemas.openxmlformats.org/officeDocument/2006/relationships/slideLayout" Target="../slideLayouts/slideLayout127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Relationship Id="rId14" Type="http://schemas.openxmlformats.org/officeDocument/2006/relationships/slideLayout" Target="../slideLayouts/slideLayout122.xml"/><Relationship Id="rId22" Type="http://schemas.openxmlformats.org/officeDocument/2006/relationships/slideLayout" Target="../slideLayouts/slideLayout130.xml"/><Relationship Id="rId27" Type="http://schemas.openxmlformats.org/officeDocument/2006/relationships/slideLayout" Target="../slideLayouts/slideLayout135.xml"/><Relationship Id="rId30" Type="http://schemas.openxmlformats.org/officeDocument/2006/relationships/theme" Target="../theme/theme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Rechteck 4"/>
          <p:cNvSpPr/>
          <p:nvPr userDrawn="1"/>
        </p:nvSpPr>
        <p:spPr>
          <a:xfrm>
            <a:off x="287524" y="-308570"/>
            <a:ext cx="8568952" cy="236562"/>
          </a:xfrm>
          <a:prstGeom prst="rect">
            <a:avLst/>
          </a:prstGeom>
          <a:solidFill>
            <a:schemeClr val="accent4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de-DE" sz="1200" dirty="0">
                <a:solidFill>
                  <a:schemeClr val="bg1"/>
                </a:solidFill>
              </a:rPr>
              <a:t>HERE-PPT-Master_red_v1.0</a:t>
            </a:r>
          </a:p>
        </p:txBody>
      </p:sp>
    </p:spTree>
    <p:extLst>
      <p:ext uri="{BB962C8B-B14F-4D97-AF65-F5344CB8AC3E}">
        <p14:creationId xmlns:p14="http://schemas.microsoft.com/office/powerpoint/2010/main" val="74356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825" r:id="rId3"/>
    <p:sldLayoutId id="2147483826" r:id="rId4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rgbClr val="383C45"/>
                </a:solidFill>
              </a:rPr>
              <a:pPr/>
              <a:t>‹#›</a:t>
            </a:fld>
            <a:endParaRPr lang="en-US" noProof="0">
              <a:solidFill>
                <a:srgbClr val="383C45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>
                <a:solidFill>
                  <a:srgbClr val="383C45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115430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61" r:id="rId2"/>
    <p:sldLayoutId id="2147483761" r:id="rId3"/>
    <p:sldLayoutId id="2147483828" r:id="rId4"/>
    <p:sldLayoutId id="2147483663" r:id="rId5"/>
    <p:sldLayoutId id="2147483668" r:id="rId6"/>
    <p:sldLayoutId id="2147483684" r:id="rId7"/>
    <p:sldLayoutId id="2147483867" r:id="rId8"/>
    <p:sldLayoutId id="2147483866" r:id="rId9"/>
    <p:sldLayoutId id="2147483870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  <p:sldLayoutId id="2147483680" r:id="rId17"/>
    <p:sldLayoutId id="2147483834" r:id="rId18"/>
    <p:sldLayoutId id="2147483833" r:id="rId19"/>
    <p:sldLayoutId id="2147483679" r:id="rId20"/>
    <p:sldLayoutId id="2147483683" r:id="rId21"/>
    <p:sldLayoutId id="2147483654" r:id="rId22"/>
    <p:sldLayoutId id="2147483674" r:id="rId23"/>
    <p:sldLayoutId id="2147483843" r:id="rId24"/>
    <p:sldLayoutId id="2147483842" r:id="rId25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80975" indent="-180975" algn="ctr">
              <a:buFont typeface="Arial" panose="020B0604020202020204" pitchFamily="34" charset="0"/>
              <a:buChar char="•"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rgbClr val="383C45"/>
                </a:solidFill>
              </a:rPr>
              <a:pPr/>
              <a:t>‹#›</a:t>
            </a:fld>
            <a:endParaRPr lang="en-US" noProof="0" dirty="0">
              <a:solidFill>
                <a:srgbClr val="383C45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rgbClr val="383C45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204863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68" r:id="rId5"/>
    <p:sldLayoutId id="2147483853" r:id="rId6"/>
    <p:sldLayoutId id="2147483871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chemeClr val="accent3"/>
                </a:solidFill>
              </a:rPr>
              <a:pPr/>
              <a:t>‹#›</a:t>
            </a:fld>
            <a:endParaRPr lang="en-US" noProof="0" dirty="0">
              <a:solidFill>
                <a:schemeClr val="accent3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2604945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6" r:id="rId2"/>
    <p:sldLayoutId id="2147483857" r:id="rId3"/>
    <p:sldLayoutId id="2147483858" r:id="rId4"/>
    <p:sldLayoutId id="2147483874" r:id="rId5"/>
    <p:sldLayoutId id="2147483859" r:id="rId6"/>
    <p:sldLayoutId id="2147483869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539749" y="303498"/>
            <a:ext cx="7704139" cy="864096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GB" noProof="0" dirty="0" err="1"/>
              <a:t>Titelmasterformat</a:t>
            </a:r>
            <a:r>
              <a:rPr lang="en-GB" noProof="0" dirty="0"/>
              <a:t> </a:t>
            </a:r>
            <a:r>
              <a:rPr lang="en-GB" noProof="0" dirty="0" err="1"/>
              <a:t>durch</a:t>
            </a:r>
            <a:r>
              <a:rPr lang="en-GB" noProof="0" dirty="0"/>
              <a:t> </a:t>
            </a:r>
            <a:r>
              <a:rPr lang="en-GB" noProof="0" dirty="0" err="1"/>
              <a:t>Klicken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539750" y="1357746"/>
            <a:ext cx="7704138" cy="326664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 err="1"/>
              <a:t>Textmasterformat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endParaRPr lang="en-GB" sz="1400" dirty="0" err="1">
              <a:solidFill>
                <a:schemeClr val="tx1"/>
              </a:solidFill>
            </a:endParaRPr>
          </a:p>
        </p:txBody>
      </p:sp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693414" y="4864608"/>
            <a:ext cx="5030516" cy="143282"/>
          </a:xfrm>
          <a:prstGeom prst="rect">
            <a:avLst/>
          </a:prstGeom>
        </p:spPr>
        <p:txBody>
          <a:bodyPr vert="horz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Presentation title | Month 00, 2016</a:t>
            </a:r>
          </a:p>
        </p:txBody>
      </p:sp>
      <p:sp>
        <p:nvSpPr>
          <p:cNvPr id="6" name="Foliennummernplatzhalter 5"/>
          <p:cNvSpPr txBox="1">
            <a:spLocks/>
          </p:cNvSpPr>
          <p:nvPr/>
        </p:nvSpPr>
        <p:spPr bwMode="gray">
          <a:xfrm>
            <a:off x="467544" y="4864608"/>
            <a:ext cx="179822" cy="143282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DD25D9-7E01-4AB4-9E42-97E845B235CB}" type="slidenum">
              <a:rPr lang="en-US" noProof="0" smtClean="0">
                <a:solidFill>
                  <a:schemeClr val="accent3"/>
                </a:solidFill>
              </a:rPr>
              <a:pPr/>
              <a:t>‹#›</a:t>
            </a:fld>
            <a:endParaRPr lang="en-US" noProof="0" dirty="0">
              <a:solidFill>
                <a:schemeClr val="accent3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5795939" y="4864608"/>
            <a:ext cx="1980219" cy="144000"/>
          </a:xfrm>
          <a:prstGeom prst="rect">
            <a:avLst/>
          </a:prstGeom>
        </p:spPr>
        <p:txBody>
          <a:bodyPr vert="horz" wrap="none" lIns="0" tIns="0" rIns="0" bIns="0" rtlCol="0" anchor="t"/>
          <a:lstStyle>
            <a:defPPr>
              <a:defRPr lang="de-DE"/>
            </a:defPPr>
            <a:lvl1pPr marL="0" algn="r" defTabSz="914400" rtl="0" eaLnBrk="1" latinLnBrk="0" hangingPunct="1">
              <a:defRPr sz="800" kern="1200">
                <a:solidFill>
                  <a:schemeClr val="accent3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noProof="0" dirty="0">
                <a:solidFill>
                  <a:schemeClr val="accent3"/>
                </a:solidFill>
              </a:rPr>
              <a:t>© 2016 HERE | HERE Internal Use Only</a:t>
            </a:r>
          </a:p>
        </p:txBody>
      </p:sp>
    </p:spTree>
    <p:extLst>
      <p:ext uri="{BB962C8B-B14F-4D97-AF65-F5344CB8AC3E}">
        <p14:creationId xmlns:p14="http://schemas.microsoft.com/office/powerpoint/2010/main" val="91269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1" r:id="rId1"/>
    <p:sldLayoutId id="2147483862" r:id="rId2"/>
    <p:sldLayoutId id="2147483863" r:id="rId3"/>
    <p:sldLayoutId id="2147483864" r:id="rId4"/>
    <p:sldLayoutId id="2147483873" r:id="rId5"/>
    <p:sldLayoutId id="2147483865" r:id="rId6"/>
    <p:sldLayoutId id="2147483872" r:id="rId7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400" b="1" kern="1200">
          <a:solidFill>
            <a:schemeClr val="accent2"/>
          </a:solidFill>
          <a:latin typeface="+mj-lt"/>
          <a:ea typeface="+mj-ea"/>
          <a:cs typeface="+mj-cs"/>
        </a:defRPr>
      </a:lvl1pPr>
    </p:titleStyle>
    <p:bodyStyle>
      <a:lvl1pPr marL="177800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39750" indent="-182563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719138" indent="-179388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896938" indent="-1778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872" userDrawn="1">
          <p15:clr>
            <a:srgbClr val="F26B43"/>
          </p15:clr>
        </p15:guide>
        <p15:guide id="2" pos="340" userDrawn="1">
          <p15:clr>
            <a:srgbClr val="F26B43"/>
          </p15:clr>
        </p15:guide>
        <p15:guide id="3" pos="226" userDrawn="1">
          <p15:clr>
            <a:srgbClr val="F26B43"/>
          </p15:clr>
        </p15:guide>
        <p15:guide id="5" pos="5193" userDrawn="1">
          <p15:clr>
            <a:srgbClr val="F26B43"/>
          </p15:clr>
        </p15:guide>
        <p15:guide id="6" orient="horz" pos="2913" userDrawn="1">
          <p15:clr>
            <a:srgbClr val="F26B43"/>
          </p15:clr>
        </p15:guide>
        <p15:guide id="7" orient="horz" pos="3026" userDrawn="1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542925" y="4846912"/>
            <a:ext cx="5264150" cy="142743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799" dirty="0">
              <a:solidFill>
                <a:srgbClr val="383C45"/>
              </a:solidFill>
            </a:endParaRPr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>
          <a:xfrm>
            <a:off x="506413" y="4842155"/>
            <a:ext cx="2895600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4"/>
          </p:nvPr>
        </p:nvSpPr>
        <p:spPr>
          <a:xfrm>
            <a:off x="257176" y="4842155"/>
            <a:ext cx="257175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0440838-9621-475F-94A9-FE8E29FBFD1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2"/>
          </p:nvPr>
        </p:nvSpPr>
        <p:spPr>
          <a:xfrm>
            <a:off x="6111875" y="4842155"/>
            <a:ext cx="2133600" cy="147500"/>
          </a:xfrm>
          <a:prstGeom prst="rect">
            <a:avLst/>
          </a:prstGeom>
        </p:spPr>
        <p:txBody>
          <a:bodyPr vert="horz" lIns="34290" tIns="17145" rIns="34290" bIns="17145" rtlCol="0" anchor="ctr"/>
          <a:lstStyle>
            <a:lvl1pPr algn="r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78628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6" r:id="rId1"/>
    <p:sldLayoutId id="2147483877" r:id="rId2"/>
    <p:sldLayoutId id="2147483878" r:id="rId3"/>
    <p:sldLayoutId id="2147483879" r:id="rId4"/>
    <p:sldLayoutId id="2147483880" r:id="rId5"/>
    <p:sldLayoutId id="2147483881" r:id="rId6"/>
    <p:sldLayoutId id="2147483882" r:id="rId7"/>
    <p:sldLayoutId id="2147483883" r:id="rId8"/>
    <p:sldLayoutId id="2147483884" r:id="rId9"/>
    <p:sldLayoutId id="2147483885" r:id="rId10"/>
    <p:sldLayoutId id="2147483886" r:id="rId11"/>
    <p:sldLayoutId id="2147483887" r:id="rId12"/>
    <p:sldLayoutId id="2147483888" r:id="rId13"/>
    <p:sldLayoutId id="2147483889" r:id="rId14"/>
    <p:sldLayoutId id="2147483890" r:id="rId15"/>
    <p:sldLayoutId id="2147483891" r:id="rId16"/>
    <p:sldLayoutId id="2147483892" r:id="rId17"/>
    <p:sldLayoutId id="2147483893" r:id="rId18"/>
    <p:sldLayoutId id="2147483894" r:id="rId19"/>
    <p:sldLayoutId id="2147483895" r:id="rId20"/>
    <p:sldLayoutId id="2147483896" r:id="rId21"/>
    <p:sldLayoutId id="2147483897" r:id="rId22"/>
    <p:sldLayoutId id="2147483898" r:id="rId23"/>
    <p:sldLayoutId id="2147483899" r:id="rId24"/>
    <p:sldLayoutId id="2147483900" r:id="rId25"/>
    <p:sldLayoutId id="2147483901" r:id="rId26"/>
    <p:sldLayoutId id="2147483902" r:id="rId27"/>
    <p:sldLayoutId id="2147483903" r:id="rId28"/>
    <p:sldLayoutId id="2147483904" r:id="rId29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398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5pPr>
      <a:lvl6pPr marL="456789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6pPr>
      <a:lvl7pPr marL="913577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7pPr>
      <a:lvl8pPr marL="1370366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8pPr>
      <a:lvl9pPr marL="1827154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9pPr>
    </p:titleStyle>
    <p:bodyStyle>
      <a:lvl1pPr marL="177640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867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539264" indent="-182399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3pPr>
      <a:lvl4pPr marL="718491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4pPr>
      <a:lvl5pPr marL="896131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5pPr>
      <a:lvl6pPr marL="2512463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6pPr>
      <a:lvl7pPr marL="2969274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7pPr>
      <a:lvl8pPr marL="3426085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8pPr>
      <a:lvl9pPr marL="3882896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81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623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434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724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405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868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679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449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542925" y="4846912"/>
            <a:ext cx="5264150" cy="142743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799" dirty="0">
              <a:solidFill>
                <a:srgbClr val="383C45"/>
              </a:solidFill>
            </a:endParaRPr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>
          <a:xfrm>
            <a:off x="506413" y="4842155"/>
            <a:ext cx="2895600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4"/>
          </p:nvPr>
        </p:nvSpPr>
        <p:spPr>
          <a:xfrm>
            <a:off x="257176" y="4842155"/>
            <a:ext cx="257175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0440838-9621-475F-94A9-FE8E29FBFD1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2"/>
          </p:nvPr>
        </p:nvSpPr>
        <p:spPr>
          <a:xfrm>
            <a:off x="6111875" y="4842155"/>
            <a:ext cx="2133600" cy="147500"/>
          </a:xfrm>
          <a:prstGeom prst="rect">
            <a:avLst/>
          </a:prstGeom>
        </p:spPr>
        <p:txBody>
          <a:bodyPr vert="horz" lIns="34290" tIns="17145" rIns="34290" bIns="17145" rtlCol="0" anchor="ctr"/>
          <a:lstStyle>
            <a:lvl1pPr algn="r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86251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6" r:id="rId1"/>
    <p:sldLayoutId id="2147483907" r:id="rId2"/>
    <p:sldLayoutId id="2147483908" r:id="rId3"/>
    <p:sldLayoutId id="2147483909" r:id="rId4"/>
    <p:sldLayoutId id="2147483910" r:id="rId5"/>
    <p:sldLayoutId id="2147483911" r:id="rId6"/>
    <p:sldLayoutId id="2147483912" r:id="rId7"/>
    <p:sldLayoutId id="2147483913" r:id="rId8"/>
    <p:sldLayoutId id="2147483914" r:id="rId9"/>
    <p:sldLayoutId id="2147483915" r:id="rId10"/>
    <p:sldLayoutId id="2147483916" r:id="rId11"/>
    <p:sldLayoutId id="2147483917" r:id="rId12"/>
    <p:sldLayoutId id="2147483918" r:id="rId13"/>
    <p:sldLayoutId id="2147483919" r:id="rId14"/>
    <p:sldLayoutId id="2147483920" r:id="rId15"/>
    <p:sldLayoutId id="2147483921" r:id="rId16"/>
    <p:sldLayoutId id="2147483922" r:id="rId17"/>
    <p:sldLayoutId id="2147483923" r:id="rId18"/>
    <p:sldLayoutId id="2147483924" r:id="rId19"/>
    <p:sldLayoutId id="2147483925" r:id="rId20"/>
    <p:sldLayoutId id="2147483926" r:id="rId21"/>
    <p:sldLayoutId id="2147483927" r:id="rId22"/>
    <p:sldLayoutId id="2147483928" r:id="rId23"/>
    <p:sldLayoutId id="2147483929" r:id="rId24"/>
    <p:sldLayoutId id="2147483930" r:id="rId25"/>
    <p:sldLayoutId id="2147483931" r:id="rId26"/>
    <p:sldLayoutId id="2147483932" r:id="rId27"/>
    <p:sldLayoutId id="2147483933" r:id="rId28"/>
    <p:sldLayoutId id="2147483934" r:id="rId29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398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5pPr>
      <a:lvl6pPr marL="456789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6pPr>
      <a:lvl7pPr marL="913577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7pPr>
      <a:lvl8pPr marL="1370366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8pPr>
      <a:lvl9pPr marL="1827154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9pPr>
    </p:titleStyle>
    <p:bodyStyle>
      <a:lvl1pPr marL="177640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867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539264" indent="-182399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3pPr>
      <a:lvl4pPr marL="718491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4pPr>
      <a:lvl5pPr marL="896131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5pPr>
      <a:lvl6pPr marL="2512463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6pPr>
      <a:lvl7pPr marL="2969274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7pPr>
      <a:lvl8pPr marL="3426085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8pPr>
      <a:lvl9pPr marL="3882896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81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623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434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724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405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868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679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449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ußzeilenplatzhalter 4"/>
          <p:cNvSpPr txBox="1">
            <a:spLocks/>
          </p:cNvSpPr>
          <p:nvPr/>
        </p:nvSpPr>
        <p:spPr bwMode="gray">
          <a:xfrm>
            <a:off x="542925" y="4846912"/>
            <a:ext cx="5264150" cy="142743"/>
          </a:xfrm>
          <a:prstGeom prst="rect">
            <a:avLst/>
          </a:prstGeom>
        </p:spPr>
        <p:txBody>
          <a:bodyPr lIns="0" tIns="0" rIns="0" bIns="0" anchor="b"/>
          <a:lstStyle>
            <a:defPPr>
              <a:defRPr lang="de-DE"/>
            </a:defPPr>
            <a:lvl1pPr marL="0" algn="l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sz="799" dirty="0">
              <a:solidFill>
                <a:srgbClr val="383C45"/>
              </a:solidFill>
            </a:endParaRPr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3"/>
          </p:nvPr>
        </p:nvSpPr>
        <p:spPr>
          <a:xfrm>
            <a:off x="506413" y="4842155"/>
            <a:ext cx="2895600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da-DK"/>
              <a:t>Univerzita Palackého Olomouc | Říjen 18, 2016</a:t>
            </a:r>
            <a:endParaRPr lang="de-DE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4"/>
          </p:nvPr>
        </p:nvSpPr>
        <p:spPr>
          <a:xfrm>
            <a:off x="257176" y="4842155"/>
            <a:ext cx="257175" cy="147500"/>
          </a:xfrm>
          <a:prstGeom prst="rect">
            <a:avLst/>
          </a:prstGeom>
        </p:spPr>
        <p:txBody>
          <a:bodyPr vert="horz" lIns="34290" tIns="17145" rIns="34290" bIns="17145" rtlCol="0" anchor="b"/>
          <a:lstStyle>
            <a:lvl1pPr algn="l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20440838-9621-475F-94A9-FE8E29FBFD1E}" type="slidenum">
              <a:rPr lang="de-DE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5" name="Datumsplatzhalter 14"/>
          <p:cNvSpPr>
            <a:spLocks noGrp="1"/>
          </p:cNvSpPr>
          <p:nvPr>
            <p:ph type="dt" sz="half" idx="2"/>
          </p:nvPr>
        </p:nvSpPr>
        <p:spPr>
          <a:xfrm>
            <a:off x="6111875" y="4842155"/>
            <a:ext cx="2133600" cy="147500"/>
          </a:xfrm>
          <a:prstGeom prst="rect">
            <a:avLst/>
          </a:prstGeom>
        </p:spPr>
        <p:txBody>
          <a:bodyPr vert="horz" lIns="34290" tIns="17145" rIns="34290" bIns="17145" rtlCol="0" anchor="ctr"/>
          <a:lstStyle>
            <a:lvl1pPr algn="r" defTabSz="913623" eaLnBrk="1" fontAlgn="auto" hangingPunct="1">
              <a:spcBef>
                <a:spcPts val="0"/>
              </a:spcBef>
              <a:spcAft>
                <a:spcPts val="0"/>
              </a:spcAft>
              <a:defRPr sz="799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© 2016 HERE | HERE Internal Use Only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139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  <p:sldLayoutId id="2147483947" r:id="rId12"/>
    <p:sldLayoutId id="2147483948" r:id="rId13"/>
    <p:sldLayoutId id="2147483949" r:id="rId14"/>
    <p:sldLayoutId id="2147483950" r:id="rId15"/>
    <p:sldLayoutId id="2147483951" r:id="rId16"/>
    <p:sldLayoutId id="2147483952" r:id="rId17"/>
    <p:sldLayoutId id="2147483953" r:id="rId18"/>
    <p:sldLayoutId id="2147483954" r:id="rId19"/>
    <p:sldLayoutId id="2147483955" r:id="rId20"/>
    <p:sldLayoutId id="2147483956" r:id="rId21"/>
    <p:sldLayoutId id="2147483957" r:id="rId22"/>
    <p:sldLayoutId id="2147483958" r:id="rId23"/>
    <p:sldLayoutId id="2147483959" r:id="rId24"/>
    <p:sldLayoutId id="2147483960" r:id="rId25"/>
    <p:sldLayoutId id="2147483961" r:id="rId26"/>
    <p:sldLayoutId id="2147483962" r:id="rId27"/>
    <p:sldLayoutId id="2147483963" r:id="rId28"/>
    <p:sldLayoutId id="2147483964" r:id="rId29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398" b="1" kern="1200">
          <a:solidFill>
            <a:schemeClr val="accent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5pPr>
      <a:lvl6pPr marL="456789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6pPr>
      <a:lvl7pPr marL="913577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7pPr>
      <a:lvl8pPr marL="1370366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8pPr>
      <a:lvl9pPr marL="1827154" algn="l" rtl="0" fontAlgn="base">
        <a:spcBef>
          <a:spcPct val="0"/>
        </a:spcBef>
        <a:spcAft>
          <a:spcPct val="0"/>
        </a:spcAft>
        <a:defRPr sz="2398" b="1">
          <a:solidFill>
            <a:schemeClr val="accent2"/>
          </a:solidFill>
          <a:latin typeface="Fira Sans Medium" panose="020B0603050000020004" pitchFamily="34" charset="0"/>
        </a:defRPr>
      </a:lvl9pPr>
    </p:titleStyle>
    <p:bodyStyle>
      <a:lvl1pPr marL="177640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1pPr>
      <a:lvl2pPr marL="356867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2pPr>
      <a:lvl3pPr marL="539264" indent="-182399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3pPr>
      <a:lvl4pPr marL="718491" indent="-179227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4pPr>
      <a:lvl5pPr marL="896131" indent="-177640" algn="l" rtl="0" fontAlgn="base"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1399" kern="1200">
          <a:solidFill>
            <a:schemeClr val="tx1"/>
          </a:solidFill>
          <a:latin typeface="+mn-lt"/>
          <a:ea typeface="+mn-ea"/>
          <a:cs typeface="+mn-cs"/>
        </a:defRPr>
      </a:lvl5pPr>
      <a:lvl6pPr marL="2512463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6pPr>
      <a:lvl7pPr marL="2969274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7pPr>
      <a:lvl8pPr marL="3426085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8pPr>
      <a:lvl9pPr marL="3882896" indent="-228405" algn="l" defTabSz="91362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1pPr>
      <a:lvl2pPr marL="45681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2pPr>
      <a:lvl3pPr marL="913623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3pPr>
      <a:lvl4pPr marL="1370434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4pPr>
      <a:lvl5pPr marL="182724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5pPr>
      <a:lvl6pPr marL="2284056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6pPr>
      <a:lvl7pPr marL="2740868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7pPr>
      <a:lvl8pPr marL="3197679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8pPr>
      <a:lvl9pPr marL="3654491" algn="l" defTabSz="913623" rtl="0" eaLnBrk="1" latinLnBrk="0" hangingPunct="1">
        <a:defRPr sz="17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8.xml"/><Relationship Id="rId5" Type="http://schemas.openxmlformats.org/officeDocument/2006/relationships/image" Target="../media/image40.emf"/><Relationship Id="rId4" Type="http://schemas.openxmlformats.org/officeDocument/2006/relationships/image" Target="../media/image3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8.xml"/><Relationship Id="rId4" Type="http://schemas.openxmlformats.org/officeDocument/2006/relationships/image" Target="../media/image4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3.png"/><Relationship Id="rId5" Type="http://schemas.openxmlformats.org/officeDocument/2006/relationships/image" Target="../media/image46.jpeg"/><Relationship Id="rId4" Type="http://schemas.openxmlformats.org/officeDocument/2006/relationships/image" Target="../media/image4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3.pn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8.xml"/><Relationship Id="rId4" Type="http://schemas.openxmlformats.org/officeDocument/2006/relationships/image" Target="../media/image4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8.xml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8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5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64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63.emf"/><Relationship Id="rId5" Type="http://schemas.openxmlformats.org/officeDocument/2006/relationships/image" Target="../media/image62.emf"/><Relationship Id="rId4" Type="http://schemas.openxmlformats.org/officeDocument/2006/relationships/image" Target="../media/image6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emf"/><Relationship Id="rId3" Type="http://schemas.openxmlformats.org/officeDocument/2006/relationships/image" Target="../media/image43.png"/><Relationship Id="rId7" Type="http://schemas.openxmlformats.org/officeDocument/2006/relationships/image" Target="../media/image69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68.emf"/><Relationship Id="rId5" Type="http://schemas.openxmlformats.org/officeDocument/2006/relationships/image" Target="../media/image67.emf"/><Relationship Id="rId4" Type="http://schemas.openxmlformats.org/officeDocument/2006/relationships/image" Target="../media/image66.emf"/><Relationship Id="rId9" Type="http://schemas.openxmlformats.org/officeDocument/2006/relationships/image" Target="../media/image7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72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5.xml"/><Relationship Id="rId5" Type="http://schemas.openxmlformats.org/officeDocument/2006/relationships/image" Target="../media/image74.emf"/><Relationship Id="rId4" Type="http://schemas.openxmlformats.org/officeDocument/2006/relationships/image" Target="../media/image73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7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43.png"/><Relationship Id="rId7" Type="http://schemas.openxmlformats.org/officeDocument/2006/relationships/image" Target="../media/image8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82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83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5.xml"/><Relationship Id="rId5" Type="http://schemas.openxmlformats.org/officeDocument/2006/relationships/image" Target="../media/image85.png"/><Relationship Id="rId4" Type="http://schemas.openxmlformats.org/officeDocument/2006/relationships/image" Target="../media/image84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5.xml"/><Relationship Id="rId5" Type="http://schemas.openxmlformats.org/officeDocument/2006/relationships/image" Target="../media/image87.png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8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8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9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5.xml"/><Relationship Id="rId4" Type="http://schemas.openxmlformats.org/officeDocument/2006/relationships/image" Target="../media/image91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51520" y="3363838"/>
            <a:ext cx="5311080" cy="892480"/>
          </a:xfrm>
        </p:spPr>
        <p:txBody>
          <a:bodyPr/>
          <a:lstStyle/>
          <a:p>
            <a:r>
              <a:rPr lang="en-US" dirty="0"/>
              <a:t>HERE Technologies </a:t>
            </a:r>
          </a:p>
          <a:p>
            <a:r>
              <a:rPr lang="en-US" dirty="0"/>
              <a:t>Enabling Smart Cities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Octavian Borcan</a:t>
            </a:r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geo-spatial.org</a:t>
            </a:r>
            <a:r>
              <a:rPr lang="pl-PL" dirty="0"/>
              <a:t>| </a:t>
            </a:r>
            <a:r>
              <a:rPr lang="en-US" dirty="0"/>
              <a:t>October</a:t>
            </a:r>
            <a:r>
              <a:rPr lang="pl-PL" dirty="0"/>
              <a:t>, 201</a:t>
            </a:r>
            <a:r>
              <a:rPr lang="en-US" dirty="0"/>
              <a:t>7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680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5D2073E-61C6-4EA5-846C-1F49B906E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1" y="590550"/>
            <a:ext cx="7943849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806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7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4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CED27BD-D564-4F6D-B80A-C516D6C56E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1" y="590550"/>
            <a:ext cx="8020049" cy="411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2030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02CE3-FE81-467F-BCB2-20D179886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Indexing the world, to make the world computable</a:t>
            </a:r>
            <a:endParaRPr lang="ro-RO" dirty="0"/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15" name="Picture 1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8A5616B-9C70-4971-8FB8-D9C508273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2095" y="786582"/>
            <a:ext cx="5961905" cy="4322170"/>
          </a:xfrm>
          <a:prstGeom prst="rect">
            <a:avLst/>
          </a:prstGeom>
        </p:spPr>
      </p:pic>
      <p:pic>
        <p:nvPicPr>
          <p:cNvPr id="17" name="Picture 16" descr="A close up of a map&#10;&#10;Description generated with high confidence">
            <a:extLst>
              <a:ext uri="{FF2B5EF4-FFF2-40B4-BE49-F238E27FC236}">
                <a16:creationId xmlns:a16="http://schemas.microsoft.com/office/drawing/2014/main" id="{7F082E58-CFFE-4944-A1C4-6A44E4ED06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396" y="822060"/>
            <a:ext cx="2708275" cy="239424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D3B32E7-6045-4288-A19D-DD64B16AE6AA}"/>
              </a:ext>
            </a:extLst>
          </p:cNvPr>
          <p:cNvSpPr txBox="1"/>
          <p:nvPr/>
        </p:nvSpPr>
        <p:spPr>
          <a:xfrm>
            <a:off x="293799" y="3826614"/>
            <a:ext cx="207644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HERE has been present and investing in Romania for years</a:t>
            </a:r>
            <a:endParaRPr lang="ro-RO" sz="1400" dirty="0" err="1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59DACC4-677D-4181-882C-0EB0A3B88A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260" y="2937256"/>
            <a:ext cx="1524001" cy="92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999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02CE3-FE81-467F-BCB2-20D179886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Indexing the world, to make the world computable</a:t>
            </a:r>
            <a:endParaRPr lang="ro-RO" dirty="0"/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7" name="Picture 6" descr="A close up of a map&#10;&#10;Description generated with high confidence">
            <a:extLst>
              <a:ext uri="{FF2B5EF4-FFF2-40B4-BE49-F238E27FC236}">
                <a16:creationId xmlns:a16="http://schemas.microsoft.com/office/drawing/2014/main" id="{D66131F9-3290-4606-A320-C1C15AE5F4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" y="827859"/>
            <a:ext cx="8020049" cy="3915345"/>
          </a:xfrm>
          <a:prstGeom prst="rect">
            <a:avLst/>
          </a:prstGeom>
        </p:spPr>
      </p:pic>
      <p:pic>
        <p:nvPicPr>
          <p:cNvPr id="12" name="Picture 11" descr="A close up of a map&#10;&#10;Description generated with high confidence">
            <a:extLst>
              <a:ext uri="{FF2B5EF4-FFF2-40B4-BE49-F238E27FC236}">
                <a16:creationId xmlns:a16="http://schemas.microsoft.com/office/drawing/2014/main" id="{CFC97CCF-EC6F-4C86-BE68-313845125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74" y="822965"/>
            <a:ext cx="8020049" cy="3915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0355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2523B74-9098-4863-8489-87EEA966A8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7893"/>
            <a:ext cx="9144000" cy="50877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0EA924-2A8D-4E67-95D9-DC29D5088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5800" y="4329862"/>
            <a:ext cx="742857" cy="666667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B7F1B1F-5F54-4E67-ACE8-A758E58B6095}"/>
              </a:ext>
            </a:extLst>
          </p:cNvPr>
          <p:cNvSpPr/>
          <p:nvPr/>
        </p:nvSpPr>
        <p:spPr>
          <a:xfrm>
            <a:off x="257176" y="59055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HD Live Maps</a:t>
            </a:r>
          </a:p>
          <a:p>
            <a:r>
              <a:rPr lang="en-US" dirty="0">
                <a:solidFill>
                  <a:srgbClr val="FFFFFF"/>
                </a:solidFill>
                <a:latin typeface="FiraSans-Book"/>
              </a:rPr>
              <a:t>Critical for Highly Automated Driving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1703151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tle 4"/>
          <p:cNvSpPr>
            <a:spLocks noGrp="1"/>
          </p:cNvSpPr>
          <p:nvPr>
            <p:ph type="title"/>
          </p:nvPr>
        </p:nvSpPr>
        <p:spPr>
          <a:xfrm>
            <a:off x="419770" y="212529"/>
            <a:ext cx="8034835" cy="57414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endParaRPr lang="en-US" altLang="en-US">
              <a:cs typeface="Fira Sans Medium" panose="020B0603050000020004" pitchFamily="34" charset="0"/>
            </a:endParaRPr>
          </a:p>
        </p:txBody>
      </p:sp>
      <p:pic>
        <p:nvPicPr>
          <p:cNvPr id="8601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" t="349" r="166" b="6200"/>
          <a:stretch>
            <a:fillRect/>
          </a:stretch>
        </p:blipFill>
        <p:spPr bwMode="auto">
          <a:xfrm>
            <a:off x="4557726" y="2133213"/>
            <a:ext cx="4586803" cy="3007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727" y="1587"/>
            <a:ext cx="4582044" cy="2055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1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" y="1587"/>
            <a:ext cx="4472609" cy="5138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E0DCF27-B5C1-43B1-BFED-216011D585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6914" y="4476833"/>
            <a:ext cx="742857" cy="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371952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3" y="1587"/>
            <a:ext cx="4574115" cy="2577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3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56" y="1587"/>
            <a:ext cx="4574115" cy="2577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0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59" y="2578887"/>
            <a:ext cx="4574115" cy="2575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141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656" y="2578887"/>
            <a:ext cx="4574115" cy="2575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AB9585-07B9-4BA1-8B40-51A2576ABE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77882" y="4469584"/>
            <a:ext cx="742857" cy="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7887083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305A2E-3FC3-4FF6-924C-D851101807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35"/>
            <a:ext cx="9144000" cy="51396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9AB032-3F15-4507-A05F-06AD32317D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1143" y="4474897"/>
            <a:ext cx="742857" cy="66666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FB8705F-1113-45D8-9604-597DA9A8CEE3}"/>
              </a:ext>
            </a:extLst>
          </p:cNvPr>
          <p:cNvSpPr/>
          <p:nvPr/>
        </p:nvSpPr>
        <p:spPr>
          <a:xfrm>
            <a:off x="253681" y="66675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« Live » Maps</a:t>
            </a:r>
          </a:p>
          <a:p>
            <a:r>
              <a:rPr lang="fr-FR" dirty="0">
                <a:solidFill>
                  <a:srgbClr val="FFFFFF"/>
                </a:solidFill>
                <a:latin typeface="FiraSans-Book"/>
              </a:rPr>
              <a:t>+ Digital Transport Infrastructure (DTI) services</a:t>
            </a:r>
            <a:endParaRPr lang="ro-RO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0396A5-4E8E-485B-A083-ACBE9D8D09C0}"/>
              </a:ext>
            </a:extLst>
          </p:cNvPr>
          <p:cNvSpPr/>
          <p:nvPr/>
        </p:nvSpPr>
        <p:spPr>
          <a:xfrm>
            <a:off x="4191000" y="36877"/>
            <a:ext cx="1542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>
                <a:solidFill>
                  <a:srgbClr val="00B1F1"/>
                </a:solidFill>
                <a:latin typeface="FiraSans-Book"/>
              </a:rPr>
              <a:t>Cloud Services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7595075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F108C1-0614-4A89-BF73-442C39C93D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" y="0"/>
            <a:ext cx="9143071" cy="5143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F8D7E4-E7CB-47B2-8608-2151C09267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0678" y="4456212"/>
            <a:ext cx="742857" cy="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291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de-DE" altLang="en-US">
              <a:solidFill>
                <a:srgbClr val="00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6BAA21-63AF-477F-83CB-5FC86577B2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337"/>
            <a:ext cx="9144000" cy="510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69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xfrm>
            <a:off x="257176" y="4842155"/>
            <a:ext cx="257175" cy="147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chemeClr val="bg1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6" name="Picture 5" descr="A screenshot of a video game&#10;&#10;Description generated with high confidence">
            <a:extLst>
              <a:ext uri="{FF2B5EF4-FFF2-40B4-BE49-F238E27FC236}">
                <a16:creationId xmlns:a16="http://schemas.microsoft.com/office/drawing/2014/main" id="{C64CB18E-542B-4D75-A4DA-30C1A9227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45529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52B2F0-2FA4-4504-AA8E-42D2C1C9E5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5800" y="4476833"/>
            <a:ext cx="742857" cy="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7787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de-DE" altLang="en-US" dirty="0">
              <a:solidFill>
                <a:srgbClr val="000000"/>
              </a:solidFill>
            </a:endParaRPr>
          </a:p>
        </p:txBody>
      </p:sp>
      <p:pic>
        <p:nvPicPr>
          <p:cNvPr id="3" name="Picture 2" descr="A screen shot of a computer&#10;&#10;Description generated with very high confidence">
            <a:extLst>
              <a:ext uri="{FF2B5EF4-FFF2-40B4-BE49-F238E27FC236}">
                <a16:creationId xmlns:a16="http://schemas.microsoft.com/office/drawing/2014/main" id="{ED0E9C16-C654-4D68-98FF-D0548585A9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" y="0"/>
            <a:ext cx="914030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596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de-DE" altLang="en-US" dirty="0">
              <a:solidFill>
                <a:srgbClr val="000000"/>
              </a:solidFill>
            </a:endParaRPr>
          </a:p>
        </p:txBody>
      </p:sp>
      <p:pic>
        <p:nvPicPr>
          <p:cNvPr id="4" name="Picture 3" descr="A screenshot of text&#10;&#10;Description generated with very high confidence">
            <a:extLst>
              <a:ext uri="{FF2B5EF4-FFF2-40B4-BE49-F238E27FC236}">
                <a16:creationId xmlns:a16="http://schemas.microsoft.com/office/drawing/2014/main" id="{41CE8098-C9E2-4531-AEAE-5294947F4F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930"/>
            <a:ext cx="9144000" cy="512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274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5027F6AE-C54B-47F0-9490-E6FE064BB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Proven &amp; Trusted Solutions</a:t>
            </a:r>
            <a:endParaRPr lang="ro-RO" dirty="0"/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rgbClr val="000000"/>
                </a:solidFill>
              </a:rPr>
              <a:t>201</a:t>
            </a:r>
            <a:r>
              <a:rPr lang="ro-RO" altLang="en-US" dirty="0">
                <a:solidFill>
                  <a:srgbClr val="000000"/>
                </a:solidFill>
              </a:rPr>
              <a:t>7</a:t>
            </a:r>
            <a:endParaRPr lang="de-DE" altLang="en-US" dirty="0">
              <a:solidFill>
                <a:srgbClr val="000000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rgbClr val="000000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de-DE" altLang="en-US" dirty="0">
              <a:solidFill>
                <a:srgbClr val="00000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F79BC51-421D-4A72-8ED9-B1990BD93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715" y="789205"/>
            <a:ext cx="3921676" cy="3992346"/>
          </a:xfrm>
          <a:prstGeom prst="rect">
            <a:avLst/>
          </a:prstGeom>
        </p:spPr>
      </p:pic>
      <p:pic>
        <p:nvPicPr>
          <p:cNvPr id="14" name="Picture 13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AD1BCA14-9178-46CC-95C1-88AB6EA455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800" y="786582"/>
            <a:ext cx="2722563" cy="3994969"/>
          </a:xfrm>
          <a:prstGeom prst="rect">
            <a:avLst/>
          </a:prstGeom>
        </p:spPr>
      </p:pic>
      <p:pic>
        <p:nvPicPr>
          <p:cNvPr id="16" name="Picture 15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DE6E1037-768A-42B5-A9F6-CADBF6F735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86772" y="786582"/>
            <a:ext cx="1171429" cy="399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3364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5027F6AE-C54B-47F0-9490-E6FE064BB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Proven &amp; Trusted Solutions</a:t>
            </a:r>
            <a:endParaRPr lang="ro-RO" dirty="0"/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 bwMode="auto">
          <a:xfrm>
            <a:off x="257176" y="4842155"/>
            <a:ext cx="257175" cy="1475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chemeClr val="bg1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 descr="A picture containing indoor&#10;&#10;Description generated with high confidence">
            <a:extLst>
              <a:ext uri="{FF2B5EF4-FFF2-40B4-BE49-F238E27FC236}">
                <a16:creationId xmlns:a16="http://schemas.microsoft.com/office/drawing/2014/main" id="{CF01EF44-70DC-484C-B7DB-F8B25C7627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7267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390CC8-C4BB-4A97-8A48-B886A691B2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1143" y="4476833"/>
            <a:ext cx="742857" cy="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128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5027F6AE-C54B-47F0-9490-E6FE064BB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Smart Infrastructure Maintenance using HERE Road Roughness</a:t>
            </a:r>
            <a:endParaRPr lang="ro-RO" dirty="0">
              <a:solidFill>
                <a:schemeClr val="bg1"/>
              </a:solidFill>
            </a:endParaRPr>
          </a:p>
        </p:txBody>
      </p:sp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pPr defTabSz="913577" fontAlgn="base">
              <a:spcBef>
                <a:spcPct val="0"/>
              </a:spcBef>
              <a:spcAft>
                <a:spcPct val="0"/>
              </a:spcAft>
            </a:pPr>
            <a:fld id="{3D3409CF-4185-4CB8-9506-B67B1366C376}" type="slidenum">
              <a:rPr lang="de-DE" altLang="en-US">
                <a:solidFill>
                  <a:schemeClr val="bg1"/>
                </a:solidFill>
              </a:rPr>
              <a:pPr defTabSz="913577"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86A95E4-76BC-42AD-93F1-5F47903A2898}"/>
              </a:ext>
            </a:extLst>
          </p:cNvPr>
          <p:cNvSpPr/>
          <p:nvPr/>
        </p:nvSpPr>
        <p:spPr>
          <a:xfrm>
            <a:off x="360624" y="786582"/>
            <a:ext cx="49733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FFFF"/>
                </a:solidFill>
                <a:latin typeface="FiraSans-Medium"/>
              </a:rPr>
              <a:t>A measure of roughness of the roadway pavement</a:t>
            </a:r>
            <a:endParaRPr lang="ro-RO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ECF77D-4B6D-49F0-8C3F-AE794DBBBF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0558" y="786582"/>
            <a:ext cx="3306014" cy="10557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B19BD36-B15B-4D4A-A441-345039370447}"/>
              </a:ext>
            </a:extLst>
          </p:cNvPr>
          <p:cNvSpPr/>
          <p:nvPr/>
        </p:nvSpPr>
        <p:spPr>
          <a:xfrm>
            <a:off x="345698" y="1159645"/>
            <a:ext cx="285470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>
                <a:solidFill>
                  <a:srgbClr val="48DBD1"/>
                </a:solidFill>
                <a:latin typeface="ArialMT"/>
              </a:rPr>
              <a:t>• </a:t>
            </a:r>
            <a:r>
              <a:rPr lang="ro-RO" dirty="0">
                <a:solidFill>
                  <a:srgbClr val="48DBD1"/>
                </a:solidFill>
                <a:latin typeface="FiraSans-Book"/>
              </a:rPr>
              <a:t>Identify </a:t>
            </a:r>
            <a:r>
              <a:rPr lang="ro-RO" dirty="0">
                <a:solidFill>
                  <a:srgbClr val="FFFFFF"/>
                </a:solidFill>
                <a:latin typeface="FiraSans-Book"/>
              </a:rPr>
              <a:t>poor pavement</a:t>
            </a:r>
          </a:p>
          <a:p>
            <a:r>
              <a:rPr lang="ro-RO" dirty="0">
                <a:solidFill>
                  <a:srgbClr val="48DBD1"/>
                </a:solidFill>
                <a:latin typeface="ArialMT"/>
              </a:rPr>
              <a:t>• </a:t>
            </a:r>
            <a:r>
              <a:rPr lang="ro-RO" dirty="0">
                <a:solidFill>
                  <a:srgbClr val="48DBD1"/>
                </a:solidFill>
                <a:latin typeface="FiraSans-Book"/>
              </a:rPr>
              <a:t>Locate </a:t>
            </a:r>
            <a:r>
              <a:rPr lang="ro-RO" dirty="0">
                <a:solidFill>
                  <a:srgbClr val="FFFFFF"/>
                </a:solidFill>
                <a:latin typeface="FiraSans-Book"/>
              </a:rPr>
              <a:t>sudden changes</a:t>
            </a:r>
          </a:p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in elevation: Dips</a:t>
            </a:r>
          </a:p>
          <a:p>
            <a:r>
              <a:rPr lang="ro-RO" dirty="0">
                <a:solidFill>
                  <a:srgbClr val="48DBD1"/>
                </a:solidFill>
                <a:latin typeface="ArialMT"/>
              </a:rPr>
              <a:t>• </a:t>
            </a:r>
            <a:r>
              <a:rPr lang="ro-RO" dirty="0">
                <a:solidFill>
                  <a:srgbClr val="48DBD1"/>
                </a:solidFill>
                <a:latin typeface="FiraSans-Book"/>
              </a:rPr>
              <a:t>Locate </a:t>
            </a:r>
            <a:r>
              <a:rPr lang="ro-RO" dirty="0">
                <a:solidFill>
                  <a:srgbClr val="FFFFFF"/>
                </a:solidFill>
                <a:latin typeface="FiraSans-Book"/>
              </a:rPr>
              <a:t>sudden changes</a:t>
            </a:r>
          </a:p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in elevation: Bumps</a:t>
            </a:r>
          </a:p>
          <a:p>
            <a:r>
              <a:rPr lang="ro-RO" dirty="0">
                <a:solidFill>
                  <a:srgbClr val="48DBD1"/>
                </a:solidFill>
                <a:latin typeface="ArialMT"/>
              </a:rPr>
              <a:t>• </a:t>
            </a:r>
            <a:r>
              <a:rPr lang="ro-RO" dirty="0">
                <a:solidFill>
                  <a:srgbClr val="48DBD1"/>
                </a:solidFill>
                <a:latin typeface="FiraSans-Book"/>
              </a:rPr>
              <a:t>Provide big picture view</a:t>
            </a:r>
          </a:p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of road network for</a:t>
            </a:r>
          </a:p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planning, resource</a:t>
            </a:r>
          </a:p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management and safety</a:t>
            </a:r>
            <a:endParaRPr lang="ro-RO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1C3E30-38DC-4BC5-BE48-8C6826F7B2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7311" y="1842342"/>
            <a:ext cx="3588300" cy="20816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850BDE0-64E6-4264-B25F-491676F74D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9656" y="3247829"/>
            <a:ext cx="3564502" cy="183707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835384F-A33B-427D-87F4-9220F46561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0268" y="1947485"/>
            <a:ext cx="1873890" cy="119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5889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18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17" name="Picture 1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4DF5857-169C-48BB-A379-2D1A63AB5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5331"/>
            <a:ext cx="9144000" cy="427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940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19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856701D-C0AD-4522-967F-15720EA7B1A7}"/>
              </a:ext>
            </a:extLst>
          </p:cNvPr>
          <p:cNvSpPr/>
          <p:nvPr/>
        </p:nvSpPr>
        <p:spPr>
          <a:xfrm>
            <a:off x="265565" y="13335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Advanced Traffic Management</a:t>
            </a:r>
          </a:p>
          <a:p>
            <a:r>
              <a:rPr lang="en-US" dirty="0">
                <a:solidFill>
                  <a:srgbClr val="FFFFFF"/>
                </a:solidFill>
                <a:latin typeface="FiraSans-Book"/>
              </a:rPr>
              <a:t>using HERE DTI Services / C-ITS projects</a:t>
            </a:r>
            <a:endParaRPr lang="ro-R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6A822A-225F-4705-8DCB-5E3D4534BF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3" y="895351"/>
            <a:ext cx="1214437" cy="6677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42340B2-6A83-4C50-8D43-145052ABF91E}"/>
              </a:ext>
            </a:extLst>
          </p:cNvPr>
          <p:cNvSpPr/>
          <p:nvPr/>
        </p:nvSpPr>
        <p:spPr>
          <a:xfrm>
            <a:off x="543168" y="1563070"/>
            <a:ext cx="76815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Colorado DOT</a:t>
            </a:r>
            <a:endParaRPr lang="ro-RO" sz="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EAC36D-E2E6-4EF6-A776-CC4FBE71F4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317" y="1749481"/>
            <a:ext cx="1205883" cy="52949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741FE27-3F9C-4C24-BBB8-1CA6444013E6}"/>
              </a:ext>
            </a:extLst>
          </p:cNvPr>
          <p:cNvSpPr/>
          <p:nvPr/>
        </p:nvSpPr>
        <p:spPr>
          <a:xfrm>
            <a:off x="677648" y="2291829"/>
            <a:ext cx="59022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Iowa DOT</a:t>
            </a:r>
            <a:endParaRPr lang="ro-RO" sz="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1CD3478-F299-4D5F-9F6E-1B40C713B4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166" y="2502132"/>
            <a:ext cx="1116360" cy="6673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89BBCE8-99E0-451C-9EB9-A5FBA79B18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0731" y="2510999"/>
            <a:ext cx="1116360" cy="66732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2964534-B453-4E58-99AF-EA839C10736D}"/>
              </a:ext>
            </a:extLst>
          </p:cNvPr>
          <p:cNvSpPr/>
          <p:nvPr/>
        </p:nvSpPr>
        <p:spPr>
          <a:xfrm>
            <a:off x="257176" y="3148922"/>
            <a:ext cx="838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Netherlands</a:t>
            </a:r>
          </a:p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Transportation</a:t>
            </a:r>
          </a:p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Agency</a:t>
            </a:r>
            <a:endParaRPr lang="ro-RO" sz="8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8A2FE0E-24D8-4AEC-B8B2-57C5041589C1}"/>
              </a:ext>
            </a:extLst>
          </p:cNvPr>
          <p:cNvSpPr/>
          <p:nvPr/>
        </p:nvSpPr>
        <p:spPr>
          <a:xfrm>
            <a:off x="1344613" y="3148921"/>
            <a:ext cx="609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Finnish</a:t>
            </a:r>
          </a:p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Transport</a:t>
            </a:r>
          </a:p>
          <a:p>
            <a:r>
              <a:rPr lang="ro-RO" sz="800" dirty="0">
                <a:solidFill>
                  <a:srgbClr val="FFFFFF"/>
                </a:solidFill>
                <a:latin typeface="FiraSans-Book"/>
              </a:rPr>
              <a:t>Authority</a:t>
            </a:r>
            <a:endParaRPr lang="ro-RO" sz="8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C4D4DD6-CECC-4E74-8708-43973746BF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736" y="3593553"/>
            <a:ext cx="1076490" cy="6972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DCE375-9CFE-497E-BE95-DC3F80B033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02173" y="912653"/>
            <a:ext cx="5941423" cy="3228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544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20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119F8C1-BA3F-4E7D-AFF0-3035A79E23EE}"/>
              </a:ext>
            </a:extLst>
          </p:cNvPr>
          <p:cNvSpPr/>
          <p:nvPr/>
        </p:nvSpPr>
        <p:spPr>
          <a:xfrm>
            <a:off x="257176" y="28575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48DBD1"/>
                </a:solidFill>
                <a:latin typeface="FiraSans-Book"/>
              </a:rPr>
              <a:t>Working together to build the future</a:t>
            </a:r>
          </a:p>
          <a:p>
            <a:r>
              <a:rPr lang="en-US" dirty="0">
                <a:solidFill>
                  <a:srgbClr val="48DBD1"/>
                </a:solidFill>
                <a:latin typeface="FiraSans-Book"/>
              </a:rPr>
              <a:t>of </a:t>
            </a:r>
            <a:r>
              <a:rPr lang="en-US" dirty="0">
                <a:solidFill>
                  <a:srgbClr val="FFFFFF"/>
                </a:solidFill>
                <a:latin typeface="FiraSans-Book"/>
              </a:rPr>
              <a:t>Smart Cities </a:t>
            </a:r>
            <a:r>
              <a:rPr lang="en-US" dirty="0">
                <a:solidFill>
                  <a:srgbClr val="48DBD1"/>
                </a:solidFill>
                <a:latin typeface="FiraSans-Book"/>
              </a:rPr>
              <a:t>and </a:t>
            </a:r>
            <a:r>
              <a:rPr lang="en-US" dirty="0">
                <a:solidFill>
                  <a:srgbClr val="FFFFFF"/>
                </a:solidFill>
                <a:latin typeface="FiraSans-Book"/>
              </a:rPr>
              <a:t>Smart Government</a:t>
            </a:r>
            <a:endParaRPr lang="ro-R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F5C1D6-C2E0-4468-B0D4-2A03075DFA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903244"/>
            <a:ext cx="6060241" cy="401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6547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21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61C548-7130-4DBE-82B5-FC454125E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2971800" cy="18097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F56C17-294A-400C-BC64-6ECD8AE227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" y="1809749"/>
            <a:ext cx="2971800" cy="303240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0D0BDD7-EE39-4100-9E87-1D45EA57A4DE}"/>
              </a:ext>
            </a:extLst>
          </p:cNvPr>
          <p:cNvSpPr/>
          <p:nvPr/>
        </p:nvSpPr>
        <p:spPr>
          <a:xfrm>
            <a:off x="3886200" y="285750"/>
            <a:ext cx="3385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48DBD1"/>
                </a:solidFill>
                <a:latin typeface="FiraSans-Book"/>
              </a:rPr>
              <a:t>Mapping the World is never done.</a:t>
            </a:r>
            <a:endParaRPr lang="ro-RO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1A64EF3-A60B-44C5-969B-74CCC158A512}"/>
              </a:ext>
            </a:extLst>
          </p:cNvPr>
          <p:cNvSpPr/>
          <p:nvPr/>
        </p:nvSpPr>
        <p:spPr>
          <a:xfrm>
            <a:off x="3886200" y="58170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FFFFFF"/>
                </a:solidFill>
                <a:latin typeface="FiraSans-Book"/>
              </a:rPr>
              <a:t>Every generation demands its own</a:t>
            </a:r>
          </a:p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maps.</a:t>
            </a:r>
            <a:endParaRPr lang="ro-RO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7D2D70-076D-4E52-8D7E-D8F7AFE66E89}"/>
              </a:ext>
            </a:extLst>
          </p:cNvPr>
          <p:cNvSpPr/>
          <p:nvPr/>
        </p:nvSpPr>
        <p:spPr>
          <a:xfrm>
            <a:off x="3886200" y="120083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FFFFFF"/>
                </a:solidFill>
                <a:latin typeface="FiraSans-Book"/>
              </a:rPr>
              <a:t>HERE is indexing the world, to</a:t>
            </a:r>
          </a:p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make the world computable.</a:t>
            </a:r>
            <a:endParaRPr lang="ro-RO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2F95D-B247-4BBC-A422-4C2F49C61041}"/>
              </a:ext>
            </a:extLst>
          </p:cNvPr>
          <p:cNvSpPr/>
          <p:nvPr/>
        </p:nvSpPr>
        <p:spPr>
          <a:xfrm>
            <a:off x="3863829" y="2004265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HERE is reinventing the concept of maps and</a:t>
            </a:r>
          </a:p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location intelligence to positively change today´s</a:t>
            </a:r>
          </a:p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urban modern life and inspire innovative business</a:t>
            </a:r>
          </a:p>
          <a:p>
            <a:r>
              <a:rPr lang="ro-RO" sz="1600" dirty="0">
                <a:solidFill>
                  <a:srgbClr val="FFFFFF"/>
                </a:solidFill>
                <a:latin typeface="FiraSans-Book"/>
              </a:rPr>
              <a:t>development.</a:t>
            </a:r>
            <a:endParaRPr lang="ro-RO" sz="16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09C3EA-6163-4764-BC6F-6BC06C3344C9}"/>
              </a:ext>
            </a:extLst>
          </p:cNvPr>
          <p:cNvSpPr/>
          <p:nvPr/>
        </p:nvSpPr>
        <p:spPr>
          <a:xfrm>
            <a:off x="3863829" y="302671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HERE is helping to ensure safety, profitability and</a:t>
            </a:r>
          </a:p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efficiency in the everyday lives of people and</a:t>
            </a:r>
          </a:p>
          <a:p>
            <a:r>
              <a:rPr lang="ro-RO" sz="1600" dirty="0">
                <a:solidFill>
                  <a:srgbClr val="FFFFFF"/>
                </a:solidFill>
                <a:latin typeface="FiraSans-Book"/>
              </a:rPr>
              <a:t>businesses.</a:t>
            </a:r>
            <a:endParaRPr lang="ro-RO" sz="16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AF50C3-DADB-4E36-A4F7-6536877EF814}"/>
              </a:ext>
            </a:extLst>
          </p:cNvPr>
          <p:cNvSpPr/>
          <p:nvPr/>
        </p:nvSpPr>
        <p:spPr>
          <a:xfrm>
            <a:off x="3863829" y="3845891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Together, we will continue to deliver outstanding,</a:t>
            </a:r>
          </a:p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innovative location services for everyone.</a:t>
            </a:r>
            <a:endParaRPr lang="ro-RO" sz="1600" dirty="0"/>
          </a:p>
        </p:txBody>
      </p:sp>
    </p:spTree>
    <p:extLst>
      <p:ext uri="{BB962C8B-B14F-4D97-AF65-F5344CB8AC3E}">
        <p14:creationId xmlns:p14="http://schemas.microsoft.com/office/powerpoint/2010/main" val="9784372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22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E115BF-FCEF-46D3-9182-2C6F62C6F4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449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3166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23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7" name="Picture 6" descr="A screen shot of a smart phone&#10;&#10;Description generated with high confidence">
            <a:extLst>
              <a:ext uri="{FF2B5EF4-FFF2-40B4-BE49-F238E27FC236}">
                <a16:creationId xmlns:a16="http://schemas.microsoft.com/office/drawing/2014/main" id="{732CDC9A-C448-4B84-B944-ACE6E8C948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48421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420BC62-129D-4B1B-9E51-20347EDCCC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1143" y="4465473"/>
            <a:ext cx="742857" cy="66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3476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24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DB58000-3A4C-4E28-A1DE-01180B385657}"/>
              </a:ext>
            </a:extLst>
          </p:cNvPr>
          <p:cNvSpPr/>
          <p:nvPr/>
        </p:nvSpPr>
        <p:spPr>
          <a:xfrm>
            <a:off x="506413" y="1047750"/>
            <a:ext cx="2651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>
                <a:solidFill>
                  <a:srgbClr val="FFFFFF"/>
                </a:solidFill>
                <a:latin typeface="FiraSans-Medium"/>
              </a:rPr>
              <a:t>Collaborative ITS solutions</a:t>
            </a:r>
            <a:endParaRPr lang="ro-RO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19BDCC-03F3-427E-AB20-C4DD5F23F38F}"/>
              </a:ext>
            </a:extLst>
          </p:cNvPr>
          <p:cNvSpPr/>
          <p:nvPr/>
        </p:nvSpPr>
        <p:spPr>
          <a:xfrm>
            <a:off x="477999" y="158115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o-RO" dirty="0">
                <a:solidFill>
                  <a:schemeClr val="bg1"/>
                </a:solidFill>
                <a:latin typeface="FiraSans-Book"/>
              </a:rPr>
              <a:t>closing the loop</a:t>
            </a:r>
          </a:p>
          <a:p>
            <a:r>
              <a:rPr lang="ro-RO" dirty="0">
                <a:solidFill>
                  <a:schemeClr val="bg1"/>
                </a:solidFill>
                <a:latin typeface="FiraSans-Book"/>
              </a:rPr>
              <a:t>between vehicles,</a:t>
            </a:r>
          </a:p>
          <a:p>
            <a:r>
              <a:rPr lang="ro-RO" dirty="0">
                <a:solidFill>
                  <a:schemeClr val="bg1"/>
                </a:solidFill>
                <a:latin typeface="FiraSans-Book"/>
              </a:rPr>
              <a:t>Infrastructure and people</a:t>
            </a:r>
            <a:endParaRPr lang="ro-RO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57118B-3843-4F3A-9B0B-B7173D44CCA5}"/>
              </a:ext>
            </a:extLst>
          </p:cNvPr>
          <p:cNvSpPr/>
          <p:nvPr/>
        </p:nvSpPr>
        <p:spPr>
          <a:xfrm>
            <a:off x="477999" y="286546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ArialMT"/>
              </a:rPr>
              <a:t>• </a:t>
            </a:r>
            <a:r>
              <a:rPr lang="en-US" dirty="0">
                <a:solidFill>
                  <a:schemeClr val="bg1"/>
                </a:solidFill>
                <a:latin typeface="FiraSans-Book"/>
              </a:rPr>
              <a:t>C-ITS solutions underpinned by cellular</a:t>
            </a:r>
          </a:p>
          <a:p>
            <a:r>
              <a:rPr lang="ro-RO" dirty="0">
                <a:solidFill>
                  <a:schemeClr val="bg1"/>
                </a:solidFill>
                <a:latin typeface="FiraSans-Book"/>
              </a:rPr>
              <a:t>networks and location platform</a:t>
            </a:r>
          </a:p>
          <a:p>
            <a:r>
              <a:rPr lang="en-US" dirty="0">
                <a:solidFill>
                  <a:schemeClr val="bg1"/>
                </a:solidFill>
                <a:latin typeface="ArialMT"/>
              </a:rPr>
              <a:t>• </a:t>
            </a:r>
            <a:r>
              <a:rPr lang="en-US" dirty="0">
                <a:solidFill>
                  <a:schemeClr val="bg1"/>
                </a:solidFill>
                <a:latin typeface="FiraSans-Book"/>
              </a:rPr>
              <a:t>Deployed quickly at low cost and at scale</a:t>
            </a:r>
          </a:p>
          <a:p>
            <a:r>
              <a:rPr lang="en-US" dirty="0">
                <a:solidFill>
                  <a:schemeClr val="bg1"/>
                </a:solidFill>
                <a:latin typeface="ArialMT"/>
              </a:rPr>
              <a:t>• </a:t>
            </a:r>
            <a:r>
              <a:rPr lang="en-US" dirty="0">
                <a:solidFill>
                  <a:schemeClr val="bg1"/>
                </a:solidFill>
                <a:latin typeface="FiraSans-Book"/>
              </a:rPr>
              <a:t>Connects with traffic management centers</a:t>
            </a:r>
          </a:p>
          <a:p>
            <a:r>
              <a:rPr lang="ro-RO" dirty="0">
                <a:solidFill>
                  <a:schemeClr val="bg1"/>
                </a:solidFill>
                <a:latin typeface="ArialMT"/>
              </a:rPr>
              <a:t>• </a:t>
            </a:r>
            <a:r>
              <a:rPr lang="ro-RO" dirty="0">
                <a:solidFill>
                  <a:schemeClr val="bg1"/>
                </a:solidFill>
                <a:latin typeface="FiraSans-Book"/>
              </a:rPr>
              <a:t>Safety and efficiency gains</a:t>
            </a:r>
            <a:endParaRPr lang="ro-RO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602785-5181-4CF5-9128-E0C04937233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76800" y="1289913"/>
            <a:ext cx="1438095" cy="1076190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bg2"/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C92D57-4252-4875-B61B-0F9A6DCFB80B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5600" y="1298358"/>
            <a:ext cx="1535150" cy="108656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2A9C44-E105-4535-9C8C-603324EEEDC4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45377" y="2556510"/>
            <a:ext cx="1495238" cy="104761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F55E8ED-5C0D-4AF7-8888-0926D311DEA9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705600" y="2550595"/>
            <a:ext cx="1535150" cy="10535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D1DDD34-61DF-4ABB-BDBA-64F2B412EAEC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45377" y="3710760"/>
            <a:ext cx="1495238" cy="10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9223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25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1D852D0-0FB3-44BE-9BFA-FDEBBBCDAE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35"/>
            <a:ext cx="9144000" cy="5139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2751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26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ED7DC9E-DB79-43C2-A854-2FC3E7259C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212"/>
            <a:ext cx="9144000" cy="5111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191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27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1E0FE22-0B5C-4E8E-B89D-0654E554C0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94"/>
            <a:ext cx="9144000" cy="51301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CC249F-B2EC-4565-8EE6-642DD25A73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2650" y="4440090"/>
            <a:ext cx="742857" cy="66666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644F8A1-0EA7-4191-8AA0-4625D844B69F}"/>
              </a:ext>
            </a:extLst>
          </p:cNvPr>
          <p:cNvSpPr/>
          <p:nvPr/>
        </p:nvSpPr>
        <p:spPr>
          <a:xfrm>
            <a:off x="257176" y="30065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o-RO" dirty="0">
                <a:solidFill>
                  <a:srgbClr val="FFFFFF"/>
                </a:solidFill>
                <a:latin typeface="FiraSans-Book"/>
              </a:rPr>
              <a:t>Next Gen Value-added Services</a:t>
            </a:r>
          </a:p>
          <a:p>
            <a:r>
              <a:rPr lang="en-US" sz="1600" dirty="0">
                <a:solidFill>
                  <a:srgbClr val="FFFFFF"/>
                </a:solidFill>
                <a:latin typeface="FiraSans-Book"/>
              </a:rPr>
              <a:t>from pooled Car Sensor Data</a:t>
            </a:r>
            <a:endParaRPr lang="ro-RO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6C8B38F-5F45-4E58-B2B6-D9BB5B0638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2095" y="30065"/>
            <a:ext cx="2961905" cy="106666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A03B353-CC8D-499A-B3D3-9E9DB88A2D2B}"/>
              </a:ext>
            </a:extLst>
          </p:cNvPr>
          <p:cNvSpPr/>
          <p:nvPr/>
        </p:nvSpPr>
        <p:spPr>
          <a:xfrm>
            <a:off x="3696666" y="1276350"/>
            <a:ext cx="11160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HERE</a:t>
            </a:r>
          </a:p>
          <a:p>
            <a:r>
              <a:rPr lang="ro-RO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Real-Time</a:t>
            </a:r>
          </a:p>
          <a:p>
            <a:r>
              <a:rPr lang="ro-RO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Traffic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43C6464-F675-484B-B786-622DF55455ED}"/>
              </a:ext>
            </a:extLst>
          </p:cNvPr>
          <p:cNvSpPr/>
          <p:nvPr/>
        </p:nvSpPr>
        <p:spPr>
          <a:xfrm>
            <a:off x="993742" y="1279296"/>
            <a:ext cx="1219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HERE</a:t>
            </a:r>
          </a:p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Hazard</a:t>
            </a:r>
          </a:p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Warnings</a:t>
            </a:r>
            <a:endParaRPr lang="ro-RO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420FE3-C08A-44C4-8BC7-C3BBDB7A17F9}"/>
              </a:ext>
            </a:extLst>
          </p:cNvPr>
          <p:cNvSpPr/>
          <p:nvPr/>
        </p:nvSpPr>
        <p:spPr>
          <a:xfrm>
            <a:off x="4886695" y="2015014"/>
            <a:ext cx="1295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HERE</a:t>
            </a:r>
          </a:p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On-Street</a:t>
            </a:r>
          </a:p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Parking</a:t>
            </a:r>
            <a:endParaRPr lang="ro-RO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F8DFF40-8EFF-4F4A-8A62-9C9DBD30C9F7}"/>
              </a:ext>
            </a:extLst>
          </p:cNvPr>
          <p:cNvSpPr/>
          <p:nvPr/>
        </p:nvSpPr>
        <p:spPr>
          <a:xfrm>
            <a:off x="6019800" y="1279296"/>
            <a:ext cx="914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HERE</a:t>
            </a:r>
          </a:p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Road</a:t>
            </a:r>
          </a:p>
          <a:p>
            <a:r>
              <a:rPr lang="ro-RO" dirty="0">
                <a:solidFill>
                  <a:srgbClr val="48DBD1"/>
                </a:solidFill>
                <a:latin typeface="FiraSans-Book"/>
              </a:rPr>
              <a:t>Signs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15046302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62F74C-4C15-4C0F-B638-7C3812EE11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35"/>
            <a:ext cx="9144000" cy="5139630"/>
          </a:xfrm>
          <a:prstGeom prst="rect">
            <a:avLst/>
          </a:prstGeom>
        </p:spPr>
      </p:pic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28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13009C-393F-441A-B9BA-FE25B0FC9E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401" y="0"/>
            <a:ext cx="9089198" cy="462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105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29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4" name="Picture 3" descr="A screenshot of a computer&#10;&#10;Description generated with high confidence">
            <a:extLst>
              <a:ext uri="{FF2B5EF4-FFF2-40B4-BE49-F238E27FC236}">
                <a16:creationId xmlns:a16="http://schemas.microsoft.com/office/drawing/2014/main" id="{0247B111-05FA-4C03-BE2F-0AFC73001F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766"/>
            <a:ext cx="9144000" cy="512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867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30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4" name="Picture 3" descr="A picture containing photo, text&#10;&#10;Description generated with very high confidence">
            <a:extLst>
              <a:ext uri="{FF2B5EF4-FFF2-40B4-BE49-F238E27FC236}">
                <a16:creationId xmlns:a16="http://schemas.microsoft.com/office/drawing/2014/main" id="{9B142A86-2695-4E34-ABAD-8923DE6D7F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58"/>
            <a:ext cx="9144000" cy="5131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0240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31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E9D0A33-EB80-441A-9958-56D1CCFE3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6" y="0"/>
            <a:ext cx="912368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37102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r>
              <a:rPr lang="da-DK" altLang="en-US" dirty="0">
                <a:solidFill>
                  <a:schemeClr val="bg1"/>
                </a:solidFill>
              </a:rPr>
              <a:t>201</a:t>
            </a:r>
            <a:r>
              <a:rPr lang="ro-RO" altLang="en-US" dirty="0">
                <a:solidFill>
                  <a:schemeClr val="bg1"/>
                </a:solidFill>
              </a:rPr>
              <a:t>7</a:t>
            </a:r>
            <a:endParaRPr lang="de-DE" altLang="en-US" dirty="0">
              <a:solidFill>
                <a:schemeClr val="bg1"/>
              </a:solidFill>
            </a:endParaRPr>
          </a:p>
        </p:txBody>
      </p:sp>
      <p:sp>
        <p:nvSpPr>
          <p:cNvPr id="70661" name="Slide Number Placeholder 4"/>
          <p:cNvSpPr>
            <a:spLocks noGrp="1"/>
          </p:cNvSpPr>
          <p:nvPr>
            <p:ph type="sldNum" sz="quarter" idx="16"/>
          </p:nvPr>
        </p:nvSpPr>
        <p:spPr>
          <a:xfrm>
            <a:off x="257176" y="4842155"/>
            <a:ext cx="257175" cy="1475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1pPr>
            <a:lvl2pPr marL="742281" indent="-285493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2pPr>
            <a:lvl3pPr marL="1141971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3pPr>
            <a:lvl4pPr marL="1598760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4pPr>
            <a:lvl5pPr marL="2055548" indent="-228394"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5pPr>
            <a:lvl6pPr marL="2512337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6pPr>
            <a:lvl7pPr marL="2969125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7pPr>
            <a:lvl8pPr marL="3425914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8pPr>
            <a:lvl9pPr marL="3882702" indent="-228394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ira Sans Book" panose="020B0503050000020004" pitchFamily="34" charset="0"/>
              </a:defRPr>
            </a:lvl9pPr>
          </a:lstStyle>
          <a:p>
            <a:fld id="{3D3409CF-4185-4CB8-9506-B67B1366C376}" type="slidenum">
              <a:rPr lang="de-DE" altLang="en-US" smtClean="0">
                <a:solidFill>
                  <a:schemeClr val="bg1"/>
                </a:solidFill>
              </a:rPr>
              <a:pPr/>
              <a:t>32</a:t>
            </a:fld>
            <a:endParaRPr lang="de-DE" altLang="en-US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3917E-9C58-4ABB-920E-6B125AD1D8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2077" y="4476833"/>
            <a:ext cx="742857" cy="66666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0CDEC0-D6A8-46C2-8EFC-B689435DA5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40"/>
            <a:ext cx="9144000" cy="513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11770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>
              <a:spcAft>
                <a:spcPct val="0"/>
              </a:spcAft>
            </a:pPr>
            <a:r>
              <a:rPr lang="en-US" altLang="en-US" dirty="0">
                <a:cs typeface="Fira Sans Book" panose="020B0503050000020004" pitchFamily="34" charset="0"/>
              </a:rPr>
              <a:t>Octavian Borcan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8"/>
          </p:nvPr>
        </p:nvSpPr>
        <p:spPr>
          <a:xfrm>
            <a:off x="717841" y="4287793"/>
            <a:ext cx="1693920" cy="522907"/>
          </a:xfrm>
        </p:spPr>
        <p:txBody>
          <a:bodyPr/>
          <a:lstStyle/>
          <a:p>
            <a:r>
              <a:rPr lang="en-GB" dirty="0"/>
              <a:t>HERE</a:t>
            </a:r>
            <a:r>
              <a:rPr lang="ro-RO" dirty="0"/>
              <a:t> </a:t>
            </a:r>
            <a:r>
              <a:rPr lang="en-US" dirty="0"/>
              <a:t>Technologies</a:t>
            </a:r>
            <a:endParaRPr lang="en-GB" dirty="0"/>
          </a:p>
          <a:p>
            <a:r>
              <a:rPr lang="ro-RO" dirty="0"/>
              <a:t>Dinu Vintila Street 11</a:t>
            </a:r>
            <a:endParaRPr lang="en-GB" dirty="0"/>
          </a:p>
          <a:p>
            <a:r>
              <a:rPr lang="ro-RO" dirty="0"/>
              <a:t>021101 Bucharest</a:t>
            </a:r>
            <a:r>
              <a:rPr lang="en-GB" dirty="0"/>
              <a:t>	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9"/>
          </p:nvPr>
        </p:nvSpPr>
        <p:spPr>
          <a:xfrm>
            <a:off x="2519772" y="4294720"/>
            <a:ext cx="2880320" cy="515981"/>
          </a:xfrm>
        </p:spPr>
        <p:txBody>
          <a:bodyPr/>
          <a:lstStyle/>
          <a:p>
            <a:r>
              <a:rPr lang="en-GB" dirty="0"/>
              <a:t>Tel. +4</a:t>
            </a:r>
            <a:r>
              <a:rPr lang="ro-RO" dirty="0"/>
              <a:t>0</a:t>
            </a:r>
            <a:r>
              <a:rPr lang="en-GB" dirty="0"/>
              <a:t> (0) </a:t>
            </a:r>
            <a:r>
              <a:rPr lang="ro-RO" dirty="0"/>
              <a:t>735</a:t>
            </a:r>
            <a:r>
              <a:rPr lang="en-GB" dirty="0"/>
              <a:t> </a:t>
            </a:r>
            <a:r>
              <a:rPr lang="ro-RO" dirty="0"/>
              <a:t>508</a:t>
            </a:r>
            <a:r>
              <a:rPr lang="en-GB" dirty="0"/>
              <a:t> </a:t>
            </a:r>
            <a:r>
              <a:rPr lang="ro-RO" dirty="0"/>
              <a:t>587</a:t>
            </a:r>
            <a:endParaRPr lang="en-GB" dirty="0"/>
          </a:p>
          <a:p>
            <a:r>
              <a:rPr lang="ro-RO" dirty="0"/>
              <a:t>octavian.borcan</a:t>
            </a:r>
            <a:r>
              <a:rPr lang="pl-PL" dirty="0"/>
              <a:t>@</a:t>
            </a:r>
            <a:r>
              <a:rPr lang="en-GB" dirty="0"/>
              <a:t>here</a:t>
            </a:r>
            <a:r>
              <a:rPr lang="pl-PL" dirty="0"/>
              <a:t>.com</a:t>
            </a:r>
          </a:p>
          <a:p>
            <a:r>
              <a:rPr lang="ro-RO" dirty="0"/>
              <a:t>mapsromania@here.com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5918303"/>
      </p:ext>
    </p:extLst>
  </p:cSld>
  <p:clrMapOvr>
    <a:masterClrMapping/>
  </p:clrMapOvr>
</p:sld>
</file>

<file path=ppt/theme/theme1.xml><?xml version="1.0" encoding="utf-8"?>
<a:theme xmlns:a="http://schemas.openxmlformats.org/drawingml/2006/main" name="HERE-PPT-Master-internal_blue_v7.0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2.xml><?xml version="1.0" encoding="utf-8"?>
<a:theme xmlns:a="http://schemas.openxmlformats.org/drawingml/2006/main" name="02. Content Slides (Aqua / Grey)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3.xml><?xml version="1.0" encoding="utf-8"?>
<a:theme xmlns:a="http://schemas.openxmlformats.org/drawingml/2006/main" name="03. Red Slides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4.xml><?xml version="1.0" encoding="utf-8"?>
<a:theme xmlns:a="http://schemas.openxmlformats.org/drawingml/2006/main" name="04. Orange Slides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5.xml><?xml version="1.0" encoding="utf-8"?>
<a:theme xmlns:a="http://schemas.openxmlformats.org/drawingml/2006/main" name="05. Pink Slides">
  <a:themeElements>
    <a:clrScheme name="HERE Colors Red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C41C33"/>
      </a:accent4>
      <a:accent5>
        <a:srgbClr val="EC610E"/>
      </a:accent5>
      <a:accent6>
        <a:srgbClr val="C53580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6.xml><?xml version="1.0" encoding="utf-8"?>
<a:theme xmlns:a="http://schemas.openxmlformats.org/drawingml/2006/main" name="1_02. Content Slides (Aqua / Grey)">
  <a:themeElements>
    <a:clrScheme name="HERE Colors Green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70943C"/>
      </a:accent4>
      <a:accent5>
        <a:srgbClr val="FAB800"/>
      </a:accent5>
      <a:accent6>
        <a:srgbClr val="06B87C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7.xml><?xml version="1.0" encoding="utf-8"?>
<a:theme xmlns:a="http://schemas.openxmlformats.org/drawingml/2006/main" name="2_02. Content Slides (Aqua / Grey)">
  <a:themeElements>
    <a:clrScheme name="HERE Colors Green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70943C"/>
      </a:accent4>
      <a:accent5>
        <a:srgbClr val="FAB800"/>
      </a:accent5>
      <a:accent6>
        <a:srgbClr val="06B87C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8.xml><?xml version="1.0" encoding="utf-8"?>
<a:theme xmlns:a="http://schemas.openxmlformats.org/drawingml/2006/main" name="3_02. Content Slides (Aqua / Grey)">
  <a:themeElements>
    <a:clrScheme name="HERE Colors Green">
      <a:dk1>
        <a:srgbClr val="000000"/>
      </a:dk1>
      <a:lt1>
        <a:srgbClr val="FFFFFF"/>
      </a:lt1>
      <a:dk2>
        <a:srgbClr val="0F1621"/>
      </a:dk2>
      <a:lt2>
        <a:srgbClr val="383C45"/>
      </a:lt2>
      <a:accent1>
        <a:srgbClr val="48DAD0"/>
      </a:accent1>
      <a:accent2>
        <a:srgbClr val="00AFAA"/>
      </a:accent2>
      <a:accent3>
        <a:srgbClr val="383C45"/>
      </a:accent3>
      <a:accent4>
        <a:srgbClr val="70943C"/>
      </a:accent4>
      <a:accent5>
        <a:srgbClr val="FAB800"/>
      </a:accent5>
      <a:accent6>
        <a:srgbClr val="06B87C"/>
      </a:accent6>
      <a:hlink>
        <a:srgbClr val="000000"/>
      </a:hlink>
      <a:folHlink>
        <a:srgbClr val="000000"/>
      </a:folHlink>
    </a:clrScheme>
    <a:fontScheme name="Custom 1">
      <a:majorFont>
        <a:latin typeface="Fira Sans Medium"/>
        <a:ea typeface=""/>
        <a:cs typeface=""/>
      </a:majorFont>
      <a:minorFont>
        <a:latin typeface="Fira Sans Book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 w="9525">
          <a:solidFill>
            <a:schemeClr val="tx1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marL="180975" indent="-180975" algn="ctr">
          <a:buFont typeface="Arial" panose="020B0604020202020204" pitchFamily="34" charset="0"/>
          <a:buChar char="•"/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HERE_PowerPoint_template_16x9" id="{FD3D44FE-8DE1-4C73-AFF0-01E789AFABC9}" vid="{59C2AB5C-9288-4E24-824B-5533A532A090}"/>
    </a:ext>
  </a:extLst>
</a:theme>
</file>

<file path=ppt/theme/theme9.xml><?xml version="1.0" encoding="utf-8"?>
<a:theme xmlns:a="http://schemas.openxmlformats.org/drawingml/2006/main" name="Larissa">
  <a:themeElements>
    <a:clrScheme name="Here PPT">
      <a:dk1>
        <a:srgbClr val="000000"/>
      </a:dk1>
      <a:lt1>
        <a:srgbClr val="FFFFFF"/>
      </a:lt1>
      <a:dk2>
        <a:srgbClr val="001134"/>
      </a:dk2>
      <a:lt2>
        <a:srgbClr val="BEC8D2"/>
      </a:lt2>
      <a:accent1>
        <a:srgbClr val="00C9FF"/>
      </a:accent1>
      <a:accent2>
        <a:srgbClr val="124191"/>
      </a:accent2>
      <a:accent3>
        <a:srgbClr val="98A2AE"/>
      </a:accent3>
      <a:accent4>
        <a:srgbClr val="FF3154"/>
      </a:accent4>
      <a:accent5>
        <a:srgbClr val="FFFB00"/>
      </a:accent5>
      <a:accent6>
        <a:srgbClr val="37DD33"/>
      </a:accent6>
      <a:hlink>
        <a:srgbClr val="000000"/>
      </a:hlink>
      <a:folHlink>
        <a:srgbClr val="000000"/>
      </a:folHlink>
    </a:clrScheme>
    <a:fontScheme name="Here PPT">
      <a:majorFont>
        <a:latin typeface="Nokia Pure Headline"/>
        <a:ea typeface=""/>
        <a:cs typeface=""/>
      </a:majorFont>
      <a:minorFont>
        <a:latin typeface="Nokia Pure Text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Larissa">
  <a:themeElements>
    <a:clrScheme name="Here PPT">
      <a:dk1>
        <a:srgbClr val="000000"/>
      </a:dk1>
      <a:lt1>
        <a:srgbClr val="FFFFFF"/>
      </a:lt1>
      <a:dk2>
        <a:srgbClr val="001134"/>
      </a:dk2>
      <a:lt2>
        <a:srgbClr val="BEC8D2"/>
      </a:lt2>
      <a:accent1>
        <a:srgbClr val="00C9FF"/>
      </a:accent1>
      <a:accent2>
        <a:srgbClr val="124191"/>
      </a:accent2>
      <a:accent3>
        <a:srgbClr val="98A2AE"/>
      </a:accent3>
      <a:accent4>
        <a:srgbClr val="FF3154"/>
      </a:accent4>
      <a:accent5>
        <a:srgbClr val="FFFB00"/>
      </a:accent5>
      <a:accent6>
        <a:srgbClr val="37DD33"/>
      </a:accent6>
      <a:hlink>
        <a:srgbClr val="000000"/>
      </a:hlink>
      <a:folHlink>
        <a:srgbClr val="000000"/>
      </a:folHlink>
    </a:clrScheme>
    <a:fontScheme name="Here PPT">
      <a:majorFont>
        <a:latin typeface="Nokia Pure Headline"/>
        <a:ea typeface=""/>
        <a:cs typeface=""/>
      </a:majorFont>
      <a:minorFont>
        <a:latin typeface="Nokia Pure Text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HERE-PPT-Master_red_v1.0</Template>
  <TotalTime>836</TotalTime>
  <Words>500</Words>
  <Application>Microsoft Office PowerPoint</Application>
  <PresentationFormat>On-screen Show (16:9)</PresentationFormat>
  <Paragraphs>176</Paragraphs>
  <Slides>33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33</vt:i4>
      </vt:variant>
    </vt:vector>
  </HeadingPairs>
  <TitlesOfParts>
    <vt:vector size="53" baseType="lpstr">
      <vt:lpstr>Arial</vt:lpstr>
      <vt:lpstr>ArialMT</vt:lpstr>
      <vt:lpstr>Fira Sans Book</vt:lpstr>
      <vt:lpstr>Fira Sans Medium</vt:lpstr>
      <vt:lpstr>FiraSans-Book</vt:lpstr>
      <vt:lpstr>FiraSans-Medium</vt:lpstr>
      <vt:lpstr>Lucida Grande</vt:lpstr>
      <vt:lpstr>Nokia Pure Headline</vt:lpstr>
      <vt:lpstr>Nokia Pure Headline Light</vt:lpstr>
      <vt:lpstr>Nokia Pure Text Light</vt:lpstr>
      <vt:lpstr>Symbol</vt:lpstr>
      <vt:lpstr>Wingdings</vt:lpstr>
      <vt:lpstr>HERE-PPT-Master-internal_blue_v7.0</vt:lpstr>
      <vt:lpstr>02. Content Slides (Aqua / Grey)</vt:lpstr>
      <vt:lpstr>03. Red Slides</vt:lpstr>
      <vt:lpstr>04. Orange Slides</vt:lpstr>
      <vt:lpstr>05. Pink Slides</vt:lpstr>
      <vt:lpstr>1_02. Content Slides (Aqua / Grey)</vt:lpstr>
      <vt:lpstr>2_02. Content Slides (Aqua / Grey)</vt:lpstr>
      <vt:lpstr>3_02. Content Slides (Aqua / Grey)</vt:lpstr>
      <vt:lpstr>PowerPoint Presentation</vt:lpstr>
      <vt:lpstr>PowerPoint Presentation</vt:lpstr>
      <vt:lpstr>PowerPoint Presentation</vt:lpstr>
      <vt:lpstr>Indexing the world, to make the world computable</vt:lpstr>
      <vt:lpstr>Indexing the world, to make the world computable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Proven &amp; Trusted Solutions</vt:lpstr>
      <vt:lpstr>Proven &amp; Trusted Solutions</vt:lpstr>
      <vt:lpstr>Smart Infrastructure Maintenance using HERE Road Roughness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Seidel, Kathrin</dc:creator>
  <cp:keywords/>
  <dc:description/>
  <cp:lastModifiedBy>Borcan, Octavian</cp:lastModifiedBy>
  <cp:revision>66</cp:revision>
  <cp:lastPrinted>2016-07-13T05:18:12Z</cp:lastPrinted>
  <dcterms:created xsi:type="dcterms:W3CDTF">2016-07-12T15:17:54Z</dcterms:created>
  <dcterms:modified xsi:type="dcterms:W3CDTF">2017-10-19T14:20:59Z</dcterms:modified>
  <cp:category/>
</cp:coreProperties>
</file>