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6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7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3" r:id="rId1"/>
    <p:sldMasterId id="2147483827" r:id="rId2"/>
    <p:sldMasterId id="2147483844" r:id="rId3"/>
    <p:sldMasterId id="2147483854" r:id="rId4"/>
    <p:sldMasterId id="2147483860" r:id="rId5"/>
    <p:sldMasterId id="2147483875" r:id="rId6"/>
    <p:sldMasterId id="2147483905" r:id="rId7"/>
    <p:sldMasterId id="2147483935" r:id="rId8"/>
  </p:sldMasterIdLst>
  <p:notesMasterIdLst>
    <p:notesMasterId r:id="rId39"/>
  </p:notesMasterIdLst>
  <p:handoutMasterIdLst>
    <p:handoutMasterId r:id="rId40"/>
  </p:handoutMasterIdLst>
  <p:sldIdLst>
    <p:sldId id="504" r:id="rId9"/>
    <p:sldId id="544" r:id="rId10"/>
    <p:sldId id="534" r:id="rId11"/>
    <p:sldId id="535" r:id="rId12"/>
    <p:sldId id="536" r:id="rId13"/>
    <p:sldId id="545" r:id="rId14"/>
    <p:sldId id="538" r:id="rId15"/>
    <p:sldId id="564" r:id="rId16"/>
    <p:sldId id="563" r:id="rId17"/>
    <p:sldId id="541" r:id="rId18"/>
    <p:sldId id="542" r:id="rId19"/>
    <p:sldId id="546" r:id="rId20"/>
    <p:sldId id="547" r:id="rId21"/>
    <p:sldId id="548" r:id="rId22"/>
    <p:sldId id="549" r:id="rId23"/>
    <p:sldId id="550" r:id="rId24"/>
    <p:sldId id="551" r:id="rId25"/>
    <p:sldId id="565" r:id="rId26"/>
    <p:sldId id="553" r:id="rId27"/>
    <p:sldId id="558" r:id="rId28"/>
    <p:sldId id="554" r:id="rId29"/>
    <p:sldId id="559" r:id="rId30"/>
    <p:sldId id="566" r:id="rId31"/>
    <p:sldId id="567" r:id="rId32"/>
    <p:sldId id="556" r:id="rId33"/>
    <p:sldId id="560" r:id="rId34"/>
    <p:sldId id="555" r:id="rId35"/>
    <p:sldId id="562" r:id="rId36"/>
    <p:sldId id="557" r:id="rId37"/>
    <p:sldId id="568" r:id="rId38"/>
  </p:sldIdLst>
  <p:sldSz cx="9144000" cy="5143500" type="screen16x9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C381E1EE-0308-8044-A460-6A54300AF9B4}">
          <p14:sldIdLst/>
        </p14:section>
        <p14:section name="Title" id="{C026CA82-FCCF-9746-A6F9-965A61824D55}">
          <p14:sldIdLst>
            <p14:sldId id="504"/>
          </p14:sldIdLst>
        </p14:section>
        <p14:section name="Agenda" id="{F0652006-0A5B-DB44-B198-243A8DE89590}">
          <p14:sldIdLst>
            <p14:sldId id="544"/>
          </p14:sldIdLst>
        </p14:section>
        <p14:section name="Content" id="{83D530F2-B38E-4B41-A534-5862B429C8C3}">
          <p14:sldIdLst>
            <p14:sldId id="534"/>
            <p14:sldId id="535"/>
            <p14:sldId id="536"/>
            <p14:sldId id="545"/>
            <p14:sldId id="538"/>
            <p14:sldId id="564"/>
            <p14:sldId id="563"/>
            <p14:sldId id="541"/>
            <p14:sldId id="542"/>
            <p14:sldId id="546"/>
            <p14:sldId id="547"/>
            <p14:sldId id="548"/>
            <p14:sldId id="549"/>
            <p14:sldId id="550"/>
            <p14:sldId id="551"/>
            <p14:sldId id="565"/>
            <p14:sldId id="553"/>
            <p14:sldId id="558"/>
            <p14:sldId id="554"/>
            <p14:sldId id="559"/>
            <p14:sldId id="566"/>
            <p14:sldId id="567"/>
            <p14:sldId id="556"/>
            <p14:sldId id="560"/>
            <p14:sldId id="555"/>
            <p14:sldId id="562"/>
            <p14:sldId id="557"/>
          </p14:sldIdLst>
        </p14:section>
        <p14:section name="Ending slide" id="{6F73DAC1-DB55-4993-83BD-1E1B6E8F3026}">
          <p14:sldIdLst>
            <p14:sldId id="5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026">
          <p15:clr>
            <a:srgbClr val="A4A3A4"/>
          </p15:clr>
        </p15:guide>
        <p15:guide id="3" orient="horz" pos="872">
          <p15:clr>
            <a:srgbClr val="A4A3A4"/>
          </p15:clr>
        </p15:guide>
        <p15:guide id="4" pos="340">
          <p15:clr>
            <a:srgbClr val="A4A3A4"/>
          </p15:clr>
        </p15:guide>
        <p15:guide id="5" pos="5193">
          <p15:clr>
            <a:srgbClr val="A4A3A4"/>
          </p15:clr>
        </p15:guide>
        <p15:guide id="6" pos="226">
          <p15:clr>
            <a:srgbClr val="A4A3A4"/>
          </p15:clr>
        </p15:guide>
        <p15:guide id="7" orient="horz" pos="2459" userDrawn="1">
          <p15:clr>
            <a:srgbClr val="A4A3A4"/>
          </p15:clr>
        </p15:guide>
        <p15:guide id="8" orient="horz" pos="1575" userDrawn="1">
          <p15:clr>
            <a:srgbClr val="A4A3A4"/>
          </p15:clr>
        </p15:guide>
        <p15:guide id="9" pos="453">
          <p15:clr>
            <a:srgbClr val="A4A3A4"/>
          </p15:clr>
        </p15:guide>
        <p15:guide id="10" pos="2086" userDrawn="1">
          <p15:clr>
            <a:srgbClr val="A4A3A4"/>
          </p15:clr>
        </p15:guide>
        <p15:guide id="11" orient="horz" pos="2142" userDrawn="1">
          <p15:clr>
            <a:srgbClr val="A4A3A4"/>
          </p15:clr>
        </p15:guide>
        <p15:guide id="12" orient="horz" pos="2865">
          <p15:clr>
            <a:srgbClr val="A4A3A4"/>
          </p15:clr>
        </p15:guide>
        <p15:guide id="13" orient="horz" pos="652">
          <p15:clr>
            <a:srgbClr val="A4A3A4"/>
          </p15:clr>
        </p15:guide>
        <p15:guide id="14" orient="horz" pos="466">
          <p15:clr>
            <a:srgbClr val="A4A3A4"/>
          </p15:clr>
        </p15:guide>
        <p15:guide id="15" pos="2834">
          <p15:clr>
            <a:srgbClr val="A4A3A4"/>
          </p15:clr>
        </p15:guide>
        <p15:guide id="16" pos="1998">
          <p15:clr>
            <a:srgbClr val="A4A3A4"/>
          </p15:clr>
        </p15:guide>
        <p15:guide id="17" pos="5328">
          <p15:clr>
            <a:srgbClr val="A4A3A4"/>
          </p15:clr>
        </p15:guide>
        <p15:guide id="18" pos="3758">
          <p15:clr>
            <a:srgbClr val="A4A3A4"/>
          </p15:clr>
        </p15:guide>
        <p15:guide id="19" pos="2914">
          <p15:clr>
            <a:srgbClr val="A4A3A4"/>
          </p15:clr>
        </p15:guide>
        <p15:guide id="20" pos="3658">
          <p15:clr>
            <a:srgbClr val="A4A3A4"/>
          </p15:clr>
        </p15:guide>
        <p15:guide id="21" pos="431">
          <p15:clr>
            <a:srgbClr val="A4A3A4"/>
          </p15:clr>
        </p15:guide>
        <p15:guide id="22" pos="20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91" userDrawn="1">
          <p15:clr>
            <a:srgbClr val="A4A3A4"/>
          </p15:clr>
        </p15:guide>
        <p15:guide id="2" pos="3133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  <p15:guide id="4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3A93"/>
    <a:srgbClr val="52A3DB"/>
    <a:srgbClr val="3F59A7"/>
    <a:srgbClr val="06B87C"/>
    <a:srgbClr val="C53580"/>
    <a:srgbClr val="EC610E"/>
    <a:srgbClr val="C41C33"/>
    <a:srgbClr val="06947C"/>
    <a:srgbClr val="FAB800"/>
    <a:srgbClr val="709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25" autoAdjust="0"/>
    <p:restoredTop sz="95872" autoAdjust="0"/>
  </p:normalViewPr>
  <p:slideViewPr>
    <p:cSldViewPr showGuides="1">
      <p:cViewPr varScale="1">
        <p:scale>
          <a:sx n="116" d="100"/>
          <a:sy n="116" d="100"/>
        </p:scale>
        <p:origin x="348" y="114"/>
      </p:cViewPr>
      <p:guideLst>
        <p:guide orient="horz" pos="3026"/>
        <p:guide orient="horz" pos="872"/>
        <p:guide pos="340"/>
        <p:guide pos="5193"/>
        <p:guide pos="226"/>
        <p:guide orient="horz" pos="2459"/>
        <p:guide orient="horz" pos="1575"/>
        <p:guide pos="453"/>
        <p:guide pos="2086"/>
        <p:guide orient="horz" pos="2142"/>
        <p:guide orient="horz" pos="2865"/>
        <p:guide orient="horz" pos="652"/>
        <p:guide orient="horz" pos="466"/>
        <p:guide pos="2834"/>
        <p:guide pos="1998"/>
        <p:guide pos="5328"/>
        <p:guide pos="3758"/>
        <p:guide pos="2914"/>
        <p:guide pos="3658"/>
        <p:guide pos="431"/>
        <p:guide pos="2069"/>
      </p:guideLst>
    </p:cSldViewPr>
  </p:slideViewPr>
  <p:outlineViewPr>
    <p:cViewPr>
      <p:scale>
        <a:sx n="33" d="100"/>
        <a:sy n="33" d="100"/>
      </p:scale>
      <p:origin x="0" y="736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howGuides="1">
      <p:cViewPr varScale="1">
        <p:scale>
          <a:sx n="67" d="100"/>
          <a:sy n="67" d="100"/>
        </p:scale>
        <p:origin x="3499" y="43"/>
      </p:cViewPr>
      <p:guideLst>
        <p:guide orient="horz" pos="3291"/>
        <p:guide pos="3133"/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l">
              <a:defRPr sz="1300"/>
            </a:lvl1pPr>
          </a:lstStyle>
          <a:p>
            <a:endParaRPr lang="de-DE" dirty="0">
              <a:latin typeface="Fira Sans Book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r">
              <a:defRPr sz="1300"/>
            </a:lvl1pPr>
          </a:lstStyle>
          <a:p>
            <a:fld id="{64159CA9-BC1A-4662-9572-4B75AF7B8B23}" type="datetimeFigureOut">
              <a:rPr lang="de-DE" smtClean="0">
                <a:latin typeface="Fira Sans Book"/>
              </a:rPr>
              <a:t>30.03.2017</a:t>
            </a:fld>
            <a:endParaRPr lang="de-DE" dirty="0">
              <a:latin typeface="Fira Sans Book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l">
              <a:defRPr sz="1300"/>
            </a:lvl1pPr>
          </a:lstStyle>
          <a:p>
            <a:endParaRPr lang="de-DE" dirty="0">
              <a:latin typeface="Fira Sans Book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r">
              <a:defRPr sz="1300"/>
            </a:lvl1pPr>
          </a:lstStyle>
          <a:p>
            <a:fld id="{AE5C1D6D-8EFB-453F-9747-2F090E6FA0F5}" type="slidenum">
              <a:rPr lang="de-DE" smtClean="0">
                <a:latin typeface="Fira Sans Book"/>
              </a:rPr>
              <a:t>‹#›</a:t>
            </a:fld>
            <a:endParaRPr lang="de-DE" dirty="0">
              <a:latin typeface="Fira Sans Book"/>
            </a:endParaRPr>
          </a:p>
        </p:txBody>
      </p:sp>
    </p:spTree>
    <p:extLst>
      <p:ext uri="{BB962C8B-B14F-4D97-AF65-F5344CB8AC3E}">
        <p14:creationId xmlns:p14="http://schemas.microsoft.com/office/powerpoint/2010/main" val="35132260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l">
              <a:defRPr sz="1300">
                <a:latin typeface="Fira Sans Book"/>
              </a:defRPr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r">
              <a:defRPr sz="1300">
                <a:latin typeface="Fira Sans Book"/>
              </a:defRPr>
            </a:lvl1pPr>
          </a:lstStyle>
          <a:p>
            <a:fld id="{686A19FB-DE3A-4A2C-855F-1D1517449928}" type="datetimeFigureOut">
              <a:rPr lang="de-DE" smtClean="0"/>
              <a:pPr/>
              <a:t>30.03.2017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036638" y="742950"/>
            <a:ext cx="4724400" cy="2657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46" tIns="47773" rIns="95546" bIns="47773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401106" y="3646175"/>
            <a:ext cx="5995466" cy="5535966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l">
              <a:defRPr sz="1300">
                <a:latin typeface="Fira Sans Book"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r">
              <a:defRPr sz="1300">
                <a:latin typeface="Fira Sans Book"/>
              </a:defRPr>
            </a:lvl1pPr>
          </a:lstStyle>
          <a:p>
            <a:fld id="{7F5A869D-9334-490E-BA2E-5506055FD9AF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37173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7800" indent="-177800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1pPr>
    <a:lvl2pPr marL="357188" indent="-179388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2pPr>
    <a:lvl3pPr marL="534988" indent="-177800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3pPr>
    <a:lvl4pPr marL="720725" indent="-185738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4pPr>
    <a:lvl5pPr marL="898525" indent="-177800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791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o-RO" altLang="en-US" dirty="0" smtClean="0">
                <a:latin typeface="Fira Sans Book" panose="020B0503050000020004" pitchFamily="34" charset="0"/>
              </a:rPr>
              <a:t>More info on www.here.com</a:t>
            </a: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2BD379D9-8BD0-4842-A7B1-F1B6C9F42D34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3469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7379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A869D-9334-490E-BA2E-5506055FD9AF}" type="slidenum">
              <a:rPr lang="de-DE" smtClean="0"/>
              <a:pPr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002368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90813" y="506413"/>
            <a:ext cx="4484687" cy="25241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Fira Sans Book" panose="020B0503050000020004" pitchFamily="34" charset="0"/>
              </a:rPr>
              <a:t>Smart Guidance: HA, Companion, Brought-in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Fira Sans Book" panose="020B0503050000020004" pitchFamily="34" charset="0"/>
              </a:rPr>
              <a:t>Intelligent Car: HAD (HD Map, Live Roads, Humanized Driving)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Fira Sans Book" panose="020B0503050000020004" pitchFamily="34" charset="0"/>
              </a:rPr>
              <a:t>Automotive Services: ACS, PaaS, SDK</a:t>
            </a: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5713413" y="6503988"/>
            <a:ext cx="4370387" cy="342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3260" tIns="46630" rIns="93260" bIns="4663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AA53FA64-0EDF-4246-83DD-0A7B33CD3B7B}" type="slidenum">
              <a:rPr lang="en-US" altLang="en-US">
                <a:solidFill>
                  <a:srgbClr val="000000"/>
                </a:solidFill>
                <a:latin typeface="Calibri" panose="020F0502020204030204" pitchFamily="34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5229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latin typeface="Fira Sans Book" panose="020B0503050000020004" pitchFamily="34" charset="0"/>
            </a:endParaRPr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7E4FD937-73F3-489D-89E5-D6CFC2C24207}" type="slidenum">
              <a:rPr lang="en-US" altLang="en-US"/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8937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latin typeface="Fira Sans Book" panose="020B0503050000020004" pitchFamily="34" charset="0"/>
            </a:endParaRPr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E74FDE35-056C-4E9F-B39A-D014480DA2BC}" type="slidenum">
              <a:rPr lang="en-US" altLang="en-US"/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20686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defTabSz="337726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900" dirty="0">
                <a:latin typeface="Nokia Pure Headline"/>
              </a:rPr>
              <a:t>Our map is accurate, rich, fresh and reliable – and, we believe, the best in the world in all these aspects. Thanks to our advanced map-building capabilities, our map is becoming a 1-to-1 digital replica of the real world. Our fleet of LIDAR equipped TRUE vehicles captures the world down to centimeter level precision to build a virtual 3D model of the real world</a:t>
            </a:r>
          </a:p>
          <a:p>
            <a:pPr marL="0" indent="0" defTabSz="337726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en-GB" sz="900" dirty="0">
              <a:latin typeface="Nokia Pure Headline"/>
            </a:endParaRPr>
          </a:p>
          <a:p>
            <a:pPr marL="0" indent="0" defTabSz="337726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GB" sz="900" dirty="0">
                <a:latin typeface="Nokia Pure Headline"/>
              </a:rPr>
              <a:t>The HERE Map serves as the foundation for our new generation of location products and services.</a:t>
            </a:r>
            <a:endParaRPr lang="en-US" sz="900" dirty="0">
              <a:latin typeface="Nokia Pure Headline"/>
            </a:endParaRPr>
          </a:p>
          <a:p>
            <a:pPr marL="177809" indent="-177809" defTabSz="914446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B46F519-6D55-4FF1-BAE0-7D5DC80EC0E2}" type="slidenum">
              <a:rPr lang="en-US" altLang="en-US"/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9527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C4AC8F1-563C-465B-8657-9535E15E9767}" type="slidenum">
              <a:rPr lang="de-DE" smtClean="0"/>
              <a:pPr>
                <a:defRPr/>
              </a:pPr>
              <a:t>17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292499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o-RO" altLang="en-US" dirty="0" smtClean="0">
                <a:latin typeface="Fira Sans Book" panose="020B0503050000020004" pitchFamily="34" charset="0"/>
              </a:rPr>
              <a:t>www.mapillary.com/map- vine</a:t>
            </a:r>
            <a:r>
              <a:rPr lang="ro-RO" altLang="en-US" baseline="0" dirty="0" smtClean="0">
                <a:latin typeface="Fira Sans Book" panose="020B0503050000020004" pitchFamily="34" charset="0"/>
              </a:rPr>
              <a:t> in ajutorul lucurului cu comunitatile si nu numai</a:t>
            </a:r>
            <a:endParaRPr lang="en-US" altLang="en-US" dirty="0" smtClean="0">
              <a:latin typeface="Fira Sans Book" panose="020B0503050000020004" pitchFamily="34" charset="0"/>
            </a:endParaRPr>
          </a:p>
          <a:p>
            <a:pPr>
              <a:spcBef>
                <a:spcPct val="0"/>
              </a:spcBef>
            </a:pPr>
            <a:r>
              <a:rPr lang="ro-RO" altLang="en-US" dirty="0" smtClean="0">
                <a:latin typeface="Fira Sans Book" panose="020B0503050000020004" pitchFamily="34" charset="0"/>
              </a:rPr>
              <a:t>Date </a:t>
            </a:r>
            <a:r>
              <a:rPr lang="en-US" altLang="en-US" dirty="0" err="1" smtClean="0">
                <a:latin typeface="Fira Sans Book" panose="020B0503050000020004" pitchFamily="34" charset="0"/>
              </a:rPr>
              <a:t>Openstreetmap</a:t>
            </a:r>
            <a:r>
              <a:rPr lang="ro-RO" altLang="en-US" dirty="0" smtClean="0">
                <a:latin typeface="Fira Sans Book" panose="020B0503050000020004" pitchFamily="34" charset="0"/>
              </a:rPr>
              <a:t> utilizate pentru comparatie</a:t>
            </a: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0298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data.gov.ro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A869D-9334-490E-BA2E-5506055FD9AF}" type="slidenum">
              <a:rPr lang="de-DE" smtClean="0"/>
              <a:pPr/>
              <a:t>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915285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ro-RO" altLang="en-US" dirty="0" smtClean="0">
                <a:latin typeface="Fira Sans Book" panose="020B0503050000020004" pitchFamily="34" charset="0"/>
              </a:rPr>
              <a:t>data.gov.ro</a:t>
            </a: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7255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altLang="en-US" dirty="0" smtClean="0">
                <a:latin typeface="Fira Sans Book" panose="020B0503050000020004" pitchFamily="34" charset="0"/>
              </a:rPr>
              <a:t>CNAIR,</a:t>
            </a:r>
            <a:r>
              <a:rPr lang="en-US" altLang="en-US" baseline="0" dirty="0" smtClean="0">
                <a:latin typeface="Fira Sans Book" panose="020B0503050000020004" pitchFamily="34" charset="0"/>
              </a:rPr>
              <a:t> POSTAL SERVICES, MINISTERY OF TRANSPORT, MDRP, MINISTERY OF ENVIROMENT, MINISTERY OF EDUCATION, MINISTERY OF HEALTH, MINISTERY OF TOURISM…</a:t>
            </a: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238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buNone/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417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30022317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00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latin typeface="Fira Sans Book" panose="020B0503050000020004" pitchFamily="34" charset="0"/>
            </a:endParaRPr>
          </a:p>
        </p:txBody>
      </p:sp>
      <p:sp>
        <p:nvSpPr>
          <p:cNvPr id="1300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ED48514E-62B6-4BC0-8645-A734ADAE7290}" type="slidenum">
              <a:rPr lang="de-DE" altLang="en-US"/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de-DE" altLang="en-US"/>
          </a:p>
        </p:txBody>
      </p:sp>
    </p:spTree>
    <p:extLst>
      <p:ext uri="{BB962C8B-B14F-4D97-AF65-F5344CB8AC3E}">
        <p14:creationId xmlns:p14="http://schemas.microsoft.com/office/powerpoint/2010/main" val="1646352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8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mage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 17" descr="HERE_PPT_TitleCharts_1920x1080_aqua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9" name="Picture 3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763"/>
          <a:stretch/>
        </p:blipFill>
        <p:spPr>
          <a:xfrm>
            <a:off x="1" y="2499742"/>
            <a:ext cx="8458199" cy="2658046"/>
          </a:xfrm>
          <a:prstGeom prst="rect">
            <a:avLst/>
          </a:prstGeom>
        </p:spPr>
      </p:pic>
      <p:pic>
        <p:nvPicPr>
          <p:cNvPr id="5" name="Bild 4" descr="aq.pn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8682" y="-20538"/>
            <a:ext cx="4551830" cy="3240360"/>
          </a:xfrm>
          <a:prstGeom prst="rect">
            <a:avLst/>
          </a:prstGeom>
        </p:spPr>
      </p:pic>
      <p:sp>
        <p:nvSpPr>
          <p:cNvPr id="10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0" y="3363838"/>
            <a:ext cx="3672408" cy="892480"/>
          </a:xfrm>
        </p:spPr>
        <p:txBody>
          <a:bodyPr lIns="108000" anchor="t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8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 dirty="0"/>
              <a:t>Add title</a:t>
            </a:r>
            <a:br>
              <a:rPr lang="en-US" noProof="0" dirty="0"/>
            </a:br>
            <a:r>
              <a:rPr lang="en-US" noProof="0" dirty="0"/>
              <a:t>(2 lines maximum)</a:t>
            </a:r>
          </a:p>
        </p:txBody>
      </p:sp>
      <p:sp>
        <p:nvSpPr>
          <p:cNvPr id="11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3" y="4453674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13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3" y="4684432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 dirty="0"/>
              <a:t>Add event name and date</a:t>
            </a:r>
          </a:p>
        </p:txBody>
      </p:sp>
      <p:pic>
        <p:nvPicPr>
          <p:cNvPr id="17" name="Picture 5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5896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mage (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HERE_PPT_TitleCharts_1920x1080_oran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Picture 3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91"/>
          <a:stretch/>
        </p:blipFill>
        <p:spPr>
          <a:xfrm>
            <a:off x="-508" y="2490788"/>
            <a:ext cx="7520156" cy="2652712"/>
          </a:xfrm>
          <a:prstGeom prst="rect">
            <a:avLst/>
          </a:prstGeom>
        </p:spPr>
      </p:pic>
      <p:sp>
        <p:nvSpPr>
          <p:cNvPr id="14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3" y="4453674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rgbClr val="FFFFFF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15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3" y="4684432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Add event name and date</a:t>
            </a:r>
          </a:p>
        </p:txBody>
      </p:sp>
      <p:pic>
        <p:nvPicPr>
          <p:cNvPr id="16" name="Bild 15" descr="orange_light.pn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1951" y="-20538"/>
            <a:ext cx="4488561" cy="3195320"/>
          </a:xfrm>
          <a:prstGeom prst="rect">
            <a:avLst/>
          </a:prstGeom>
        </p:spPr>
      </p:pic>
      <p:pic>
        <p:nvPicPr>
          <p:cNvPr id="18" name="Picture 5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  <p:sp>
        <p:nvSpPr>
          <p:cNvPr id="9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0" y="3363838"/>
            <a:ext cx="3672408" cy="892480"/>
          </a:xfrm>
        </p:spPr>
        <p:txBody>
          <a:bodyPr lIns="108000" anchor="t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8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 dirty="0"/>
              <a:t>Add title</a:t>
            </a:r>
            <a:br>
              <a:rPr lang="en-US" noProof="0" dirty="0"/>
            </a:br>
            <a:r>
              <a:rPr lang="en-US" noProof="0" dirty="0"/>
              <a:t>(2 lines maximum)</a:t>
            </a:r>
          </a:p>
        </p:txBody>
      </p:sp>
    </p:spTree>
    <p:extLst>
      <p:ext uri="{BB962C8B-B14F-4D97-AF65-F5344CB8AC3E}">
        <p14:creationId xmlns:p14="http://schemas.microsoft.com/office/powerpoint/2010/main" val="3873878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4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2" y="879562"/>
            <a:ext cx="7092786" cy="2988332"/>
          </a:xfrm>
        </p:spPr>
        <p:txBody>
          <a:bodyPr lIns="108000" anchor="ctr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44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/>
              <a:t>Add title </a:t>
            </a: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5" y="4122176"/>
            <a:ext cx="7074350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6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5" y="4352934"/>
            <a:ext cx="7079873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en-US" noProof="0" dirty="0"/>
              <a:t>Add event name and date</a:t>
            </a:r>
          </a:p>
        </p:txBody>
      </p:sp>
      <p:pic>
        <p:nvPicPr>
          <p:cNvPr id="9" name="Picture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653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 9" descr="orange_1920x1080_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2" y="879562"/>
            <a:ext cx="7090666" cy="2988332"/>
          </a:xfrm>
        </p:spPr>
        <p:txBody>
          <a:bodyPr lIns="108000" anchor="ctr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44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/>
              <a:t>Add title </a:t>
            </a:r>
          </a:p>
        </p:txBody>
      </p:sp>
      <p:pic>
        <p:nvPicPr>
          <p:cNvPr id="9" name="Picture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  <p:sp>
        <p:nvSpPr>
          <p:cNvPr id="7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5" y="4122176"/>
            <a:ext cx="7074350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rgbClr val="FFFFFF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5" y="4352934"/>
            <a:ext cx="7079873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en-US" noProof="0" dirty="0"/>
              <a:t>Add event name and date</a:t>
            </a:r>
          </a:p>
        </p:txBody>
      </p:sp>
    </p:spTree>
    <p:extLst>
      <p:ext uri="{BB962C8B-B14F-4D97-AF65-F5344CB8AC3E}">
        <p14:creationId xmlns:p14="http://schemas.microsoft.com/office/powerpoint/2010/main" val="3860320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251333964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" y="0"/>
            <a:ext cx="9154219" cy="5149248"/>
          </a:xfrm>
          <a:prstGeom prst="rect">
            <a:avLst/>
          </a:prstGeom>
        </p:spPr>
      </p:pic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rgbClr val="48DAD0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 dirty="0"/>
              <a:t>Add number</a:t>
            </a:r>
          </a:p>
        </p:txBody>
      </p:sp>
      <p:sp>
        <p:nvSpPr>
          <p:cNvPr id="7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 dirty="0"/>
              <a:t>Add title</a:t>
            </a:r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177533769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rge Tex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034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311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176053966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7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678650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849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6541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013698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+Sub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5047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3" y="1116011"/>
            <a:ext cx="3816000" cy="280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Inhaltsplatzhalter 9"/>
          <p:cNvSpPr>
            <a:spLocks noGrp="1"/>
          </p:cNvSpPr>
          <p:nvPr>
            <p:ph sz="quarter" idx="11"/>
          </p:nvPr>
        </p:nvSpPr>
        <p:spPr>
          <a:xfrm>
            <a:off x="4643438" y="1116011"/>
            <a:ext cx="3816000" cy="280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4031096"/>
            <a:ext cx="3816350" cy="59129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  <p:sp>
        <p:nvSpPr>
          <p:cNvPr id="15" name="Textplatzhalter 13"/>
          <p:cNvSpPr>
            <a:spLocks noGrp="1"/>
          </p:cNvSpPr>
          <p:nvPr>
            <p:ph type="body" sz="quarter" idx="13" hasCustomPrompt="1"/>
          </p:nvPr>
        </p:nvSpPr>
        <p:spPr>
          <a:xfrm>
            <a:off x="4655508" y="4037858"/>
            <a:ext cx="3816350" cy="591292"/>
          </a:xfrm>
        </p:spPr>
        <p:txBody>
          <a:bodyPr/>
          <a:lstStyle>
            <a:lvl1pPr marL="0" indent="0">
              <a:buNone/>
              <a:defRPr sz="1400" baseline="0">
                <a:solidFill>
                  <a:srgbClr val="383C45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</p:spTree>
    <p:extLst>
      <p:ext uri="{BB962C8B-B14F-4D97-AF65-F5344CB8AC3E}">
        <p14:creationId xmlns:p14="http://schemas.microsoft.com/office/powerpoint/2010/main" val="26470326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116011"/>
            <a:ext cx="2483625" cy="576000"/>
          </a:xfrm>
          <a:solidFill>
            <a:schemeClr val="accent1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1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3330955" y="1116011"/>
            <a:ext cx="2483625" cy="57600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2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5350" y="1118387"/>
            <a:ext cx="2483625" cy="57600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3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691762" y="1851025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334726" y="1851024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5"/>
            <a:ext cx="2476082" cy="2778125"/>
          </a:xfrm>
        </p:spPr>
        <p:txBody>
          <a:bodyPr/>
          <a:lstStyle>
            <a:lvl1pPr marL="285750" indent="-28575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45608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Multi 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116011"/>
            <a:ext cx="2483625" cy="576000"/>
          </a:xfrm>
          <a:solidFill>
            <a:schemeClr val="accent4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1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3330955" y="1116011"/>
            <a:ext cx="2483625" cy="576000"/>
          </a:xfrm>
          <a:solidFill>
            <a:schemeClr val="accent5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rgbClr val="FFFFFF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2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5350" y="1118387"/>
            <a:ext cx="2483625" cy="576000"/>
          </a:xfrm>
          <a:solidFill>
            <a:schemeClr val="accent6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rgbClr val="FFFFFF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3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691762" y="1851025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334726" y="1851024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5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54009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with text white backgr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3" y="1116012"/>
            <a:ext cx="2484000" cy="247280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3696828"/>
            <a:ext cx="2484000" cy="93232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  <p:sp>
        <p:nvSpPr>
          <p:cNvPr id="8" name="Inhaltsplatzhalter 9"/>
          <p:cNvSpPr>
            <a:spLocks noGrp="1"/>
          </p:cNvSpPr>
          <p:nvPr>
            <p:ph sz="quarter" idx="13"/>
          </p:nvPr>
        </p:nvSpPr>
        <p:spPr>
          <a:xfrm>
            <a:off x="3331752" y="1116012"/>
            <a:ext cx="2484000" cy="247280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3331402" y="3696828"/>
            <a:ext cx="2484000" cy="93232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  <p:sp>
        <p:nvSpPr>
          <p:cNvPr id="11" name="Inhaltsplatzhalter 9"/>
          <p:cNvSpPr>
            <a:spLocks noGrp="1"/>
          </p:cNvSpPr>
          <p:nvPr>
            <p:ph sz="quarter" idx="15"/>
          </p:nvPr>
        </p:nvSpPr>
        <p:spPr>
          <a:xfrm>
            <a:off x="5974200" y="1116012"/>
            <a:ext cx="2484000" cy="247280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3850" y="3696828"/>
            <a:ext cx="2484000" cy="93232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</p:spTree>
    <p:extLst>
      <p:ext uri="{BB962C8B-B14F-4D97-AF65-F5344CB8AC3E}">
        <p14:creationId xmlns:p14="http://schemas.microsoft.com/office/powerpoint/2010/main" val="5736879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3" y="1116013"/>
            <a:ext cx="5122512" cy="3513137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3850" y="1116012"/>
            <a:ext cx="2484000" cy="3513138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3568331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Text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2" y="1035051"/>
            <a:ext cx="7773637" cy="3513137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6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90696" y="1178177"/>
            <a:ext cx="2160261" cy="3203991"/>
          </a:xfrm>
          <a:solidFill>
            <a:schemeClr val="accent3"/>
          </a:solidFill>
        </p:spPr>
        <p:txBody>
          <a:bodyPr lIns="180000" tIns="108000" rIns="180000" bIns="108000"/>
          <a:lstStyle>
            <a:lvl1pPr marL="0" indent="0">
              <a:buNone/>
              <a:defRPr sz="1400" baseline="0">
                <a:solidFill>
                  <a:srgbClr val="FFFFFF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2710306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image with headline over th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endParaRPr lang="en-US" noProof="0" dirty="0"/>
          </a:p>
        </p:txBody>
      </p:sp>
      <p:sp>
        <p:nvSpPr>
          <p:cNvPr id="4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9138" y="663538"/>
            <a:ext cx="7381254" cy="1728192"/>
          </a:xfrm>
        </p:spPr>
        <p:txBody>
          <a:bodyPr/>
          <a:lstStyle>
            <a:lvl1pPr>
              <a:defRPr lang="en-GB" sz="4800" b="0" i="0" u="none" strike="noStrike" baseline="0" smtClean="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r>
              <a:rPr lang="en-US" sz="4800" b="0" i="0" u="none" strike="noStrike" baseline="0" noProof="0" dirty="0">
                <a:solidFill>
                  <a:srgbClr val="FFFFFF"/>
                </a:solidFill>
                <a:latin typeface="FiraSans-Book" panose="020B0503050000020004" pitchFamily="34" charset="0"/>
              </a:rPr>
              <a:t>Add headline</a:t>
            </a:r>
            <a:endParaRPr lang="en-US" noProof="0" dirty="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7910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for full page image with headline over th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770" y="2246576"/>
            <a:ext cx="9137230" cy="2896924"/>
          </a:xfr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4" y="3435846"/>
            <a:ext cx="5291136" cy="1188542"/>
          </a:xfrm>
        </p:spPr>
        <p:txBody>
          <a:bodyPr/>
          <a:lstStyle>
            <a:lvl1pPr>
              <a:defRPr sz="3200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1416114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ide for full page image with headline over th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770" y="2093913"/>
            <a:ext cx="9137230" cy="3049587"/>
          </a:xfr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684214" y="3435846"/>
            <a:ext cx="2915678" cy="1188542"/>
          </a:xfrm>
        </p:spPr>
        <p:txBody>
          <a:bodyPr/>
          <a:lstStyle>
            <a:lvl1pPr>
              <a:defRPr sz="3200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3304222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4" name="Media Placeholder 3"/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GB" dirty="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525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video page with caption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7" name="Media Placeholder 6"/>
          <p:cNvSpPr>
            <a:spLocks noGrp="1"/>
          </p:cNvSpPr>
          <p:nvPr>
            <p:ph type="media" sz="quarter" idx="15"/>
          </p:nvPr>
        </p:nvSpPr>
        <p:spPr>
          <a:xfrm>
            <a:off x="0" y="0"/>
            <a:ext cx="9144000" cy="514349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GB" dirty="0"/>
          </a:p>
        </p:txBody>
      </p:sp>
      <p:sp>
        <p:nvSpPr>
          <p:cNvPr id="9" name="Textplatzhalt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770" y="3367088"/>
            <a:ext cx="9137230" cy="1776411"/>
          </a:xfrm>
          <a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5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46108" y="4047914"/>
            <a:ext cx="4154455" cy="396044"/>
          </a:xfrm>
        </p:spPr>
        <p:txBody>
          <a:bodyPr tIns="18000"/>
          <a:lstStyle>
            <a:lvl1pPr marL="0" indent="0">
              <a:buNone/>
              <a:defRPr sz="240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pPr lvl="0"/>
            <a:r>
              <a:rPr lang="en-US" noProof="0" dirty="0"/>
              <a:t>Add speaker name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346108" y="4450361"/>
            <a:ext cx="4154455" cy="380698"/>
          </a:xfrm>
        </p:spPr>
        <p:txBody>
          <a:bodyPr tIns="18000"/>
          <a:lstStyle>
            <a:lvl1pPr marL="0" indent="0">
              <a:buNone/>
              <a:defRPr sz="140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pPr lvl="0"/>
            <a:r>
              <a:rPr lang="en-US" noProof="0" dirty="0"/>
              <a:t>Add speaker title</a:t>
            </a:r>
          </a:p>
        </p:txBody>
      </p:sp>
      <p:pic>
        <p:nvPicPr>
          <p:cNvPr id="8" name="Picture 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98001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page with 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38760" y="2136345"/>
            <a:ext cx="3384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rPr>
              <a:t>Thank</a:t>
            </a:r>
            <a:r>
              <a:rPr lang="en-GB" sz="4800" baseline="0" dirty="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rPr>
              <a:t> you</a:t>
            </a:r>
            <a:endParaRPr lang="en-GB" sz="4800" dirty="0">
              <a:solidFill>
                <a:schemeClr val="accent1"/>
              </a:solidFill>
              <a:latin typeface="Fira Sans Book" panose="020B0503050000020004" pitchFamily="34" charset="0"/>
              <a:ea typeface="Fira Sans Book" panose="020B0503050000020004" pitchFamily="34" charset="0"/>
            </a:endParaRPr>
          </a:p>
        </p:txBody>
      </p:sp>
      <p:sp>
        <p:nvSpPr>
          <p:cNvPr id="13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717841" y="3818140"/>
            <a:ext cx="7704139" cy="21357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de-DE" noProof="0" dirty="0"/>
              <a:t>Add </a:t>
            </a:r>
            <a:r>
              <a:rPr lang="de-DE" noProof="0" dirty="0" err="1"/>
              <a:t>your</a:t>
            </a:r>
            <a:r>
              <a:rPr lang="de-DE" noProof="0" dirty="0"/>
              <a:t> </a:t>
            </a:r>
            <a:r>
              <a:rPr lang="de-DE" noProof="0" dirty="0" err="1"/>
              <a:t>name</a:t>
            </a:r>
            <a:endParaRPr lang="en-GB" noProof="0" dirty="0"/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719139" y="4287794"/>
            <a:ext cx="1692622" cy="33618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de-DE" noProof="0" dirty="0"/>
              <a:t>Add </a:t>
            </a:r>
            <a:r>
              <a:rPr lang="de-DE" noProof="0" dirty="0" err="1"/>
              <a:t>your</a:t>
            </a:r>
            <a:r>
              <a:rPr lang="de-DE" noProof="0" dirty="0"/>
              <a:t> </a:t>
            </a:r>
            <a:r>
              <a:rPr lang="de-DE" noProof="0" dirty="0" err="1"/>
              <a:t>company</a:t>
            </a:r>
            <a:r>
              <a:rPr lang="de-DE" noProof="0" dirty="0"/>
              <a:t> </a:t>
            </a:r>
            <a:r>
              <a:rPr lang="de-DE" noProof="0" dirty="0" err="1"/>
              <a:t>details</a:t>
            </a:r>
            <a:endParaRPr lang="en-GB" noProof="0" dirty="0"/>
          </a:p>
        </p:txBody>
      </p:sp>
      <p:sp>
        <p:nvSpPr>
          <p:cNvPr id="15" name="Textplatzhalter 5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2519772" y="4287794"/>
            <a:ext cx="2880320" cy="33618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de-DE" noProof="0" dirty="0"/>
              <a:t>Add </a:t>
            </a:r>
            <a:r>
              <a:rPr lang="de-DE" noProof="0" dirty="0" err="1"/>
              <a:t>your</a:t>
            </a:r>
            <a:r>
              <a:rPr lang="de-DE" noProof="0" dirty="0"/>
              <a:t> </a:t>
            </a:r>
            <a:r>
              <a:rPr lang="de-DE" noProof="0" dirty="0" err="1"/>
              <a:t>company</a:t>
            </a:r>
            <a:r>
              <a:rPr lang="de-DE" noProof="0" dirty="0"/>
              <a:t> </a:t>
            </a:r>
            <a:r>
              <a:rPr lang="de-DE" noProof="0" dirty="0" err="1"/>
              <a:t>details</a:t>
            </a:r>
            <a:endParaRPr lang="en-GB" noProof="0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630639" y="3569911"/>
            <a:ext cx="33841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00" b="1" dirty="0" err="1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rPr>
              <a:t>Contact</a:t>
            </a:r>
            <a:endParaRPr lang="en-GB" sz="1000" b="1" dirty="0">
              <a:solidFill>
                <a:schemeClr val="accent1"/>
              </a:solidFill>
              <a:latin typeface="Fira Sans Book" panose="020B0503050000020004" pitchFamily="34" charset="0"/>
              <a:ea typeface="Fira Sans Book" panose="020B0503050000020004" pitchFamily="34" charset="0"/>
            </a:endParaRPr>
          </a:p>
        </p:txBody>
      </p:sp>
      <p:pic>
        <p:nvPicPr>
          <p:cNvPr id="18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352" y="320285"/>
            <a:ext cx="1009966" cy="91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4935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page option with large HERE word m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4" descr="bg_grey.png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80000" cy="514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8050" y="1275606"/>
            <a:ext cx="2847900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255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6309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7343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red_1920x1080_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401801664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red_1920x1080_2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7326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Red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58910164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Red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1602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 (Red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8441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Red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03505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0636185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+sub and Content (Red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03505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8161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orange_1920x1080_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 dirty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5666838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orange_1920x1080_3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48806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Orange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62634224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Orang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0694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 (Orang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6073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Orang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aseline="0">
                <a:solidFill>
                  <a:srgbClr val="EC610E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57048354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+sub and Content (Orang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aseline="0">
                <a:solidFill>
                  <a:srgbClr val="EC610E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2941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pink_1920x1080_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 dirty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411062190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pink_1920x1080_2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0737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Pink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90128329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Pink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48346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 (Pink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30562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Pink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4490810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+sub and Content (Pink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1183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Aqua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38478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rgbClr val="48DAD0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426606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6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7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210892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641061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41133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376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74F32-D6D0-4891-BA99-8BA76F81EB4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95343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568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258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66908-3E37-4583-B3BC-ABDE50D54CB1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65801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34338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7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423865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Inhaltsplatzhalter 5"/>
          <p:cNvSpPr>
            <a:spLocks noGrp="1"/>
          </p:cNvSpPr>
          <p:nvPr>
            <p:ph sz="quarter" idx="13"/>
          </p:nvPr>
        </p:nvSpPr>
        <p:spPr>
          <a:xfrm>
            <a:off x="2498543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498543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2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Inhaltsplatzhalter 5"/>
          <p:cNvSpPr>
            <a:spLocks noGrp="1"/>
          </p:cNvSpPr>
          <p:nvPr>
            <p:ph sz="quarter" idx="15"/>
          </p:nvPr>
        </p:nvSpPr>
        <p:spPr>
          <a:xfrm>
            <a:off x="4573221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4573221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3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Inhaltsplatzhalter 5"/>
          <p:cNvSpPr>
            <a:spLocks noGrp="1"/>
          </p:cNvSpPr>
          <p:nvPr>
            <p:ph sz="quarter" idx="17"/>
          </p:nvPr>
        </p:nvSpPr>
        <p:spPr>
          <a:xfrm>
            <a:off x="6639962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6647900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4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Datumsplatzhalter 1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21" name="Fußzeilenplatzhalt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22" name="Foliennummernplatzhalter 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BDD90-7303-4F9E-8D94-288F125682FC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0818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 baseline="0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A24C6-4DB4-437D-8565-149C663898E3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33012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966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E08C2-980F-4693-BC82-B7FD4429E6F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89974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Inhaltsplatzhalter 9"/>
          <p:cNvSpPr>
            <a:spLocks noGrp="1"/>
          </p:cNvSpPr>
          <p:nvPr>
            <p:ph sz="quarter" idx="11"/>
          </p:nvPr>
        </p:nvSpPr>
        <p:spPr>
          <a:xfrm>
            <a:off x="4643438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4039035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4655508" y="4045798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rgbClr val="383C45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6" name="Foliennummernplatzhalt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2A894-342D-4BFA-8807-E38E296F58A0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4644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9021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 baseline="0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D6AE1-BB9F-48AD-866B-9CBA6776C92B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65530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Multi 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5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6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5637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28209-4961-442B-96FA-DE57BEA2E0A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03951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with text white backgr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8" name="Inhaltsplatzhalter 9"/>
          <p:cNvSpPr>
            <a:spLocks noGrp="1"/>
          </p:cNvSpPr>
          <p:nvPr>
            <p:ph sz="quarter" idx="13"/>
          </p:nvPr>
        </p:nvSpPr>
        <p:spPr>
          <a:xfrm>
            <a:off x="3195062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4"/>
          </p:nvPr>
        </p:nvSpPr>
        <p:spPr>
          <a:xfrm>
            <a:off x="3195062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Inhaltsplatzhalter 9"/>
          <p:cNvSpPr>
            <a:spLocks noGrp="1"/>
          </p:cNvSpPr>
          <p:nvPr>
            <p:ph sz="quarter" idx="15"/>
          </p:nvPr>
        </p:nvSpPr>
        <p:spPr>
          <a:xfrm>
            <a:off x="5974200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8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9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39AD4-B0E7-4215-83A3-B26809CBC9F6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67273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6" y="1116013"/>
            <a:ext cx="52990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1116013"/>
            <a:ext cx="2484000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1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2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9910F-D008-466F-BF19-3A6AD031A11F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05153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Text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7" y="1116013"/>
            <a:ext cx="80422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6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90698" y="1259139"/>
            <a:ext cx="2160261" cy="3203991"/>
          </a:xfrm>
          <a:prstGeom prst="rect">
            <a:avLst/>
          </a:prstGeom>
          <a:solidFill>
            <a:schemeClr val="accent3"/>
          </a:solidFill>
        </p:spPr>
        <p:txBody>
          <a:bodyPr lIns="180009" tIns="108005" rIns="180009" bIns="108005"/>
          <a:lstStyle>
            <a:lvl1pPr marL="0" indent="0">
              <a:buNone/>
              <a:defRPr sz="13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5104A-7FB8-4620-9533-469BD1D79C1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65553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baseline="0"/>
            </a:lvl1pPr>
          </a:lstStyle>
          <a:p>
            <a:pPr lvl="0"/>
            <a:endParaRPr lang="en-US" noProof="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 bwMode="gray">
          <a:xfrm>
            <a:off x="415925" y="663538"/>
            <a:ext cx="7381254" cy="1728192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lang="en-GB" sz="4796" b="0" i="0" u="none" strike="noStrike" baseline="0" smtClean="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2030849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Right Triangle 6"/>
          <p:cNvSpPr/>
          <p:nvPr userDrawn="1"/>
        </p:nvSpPr>
        <p:spPr>
          <a:xfrm>
            <a:off x="0" y="2242472"/>
            <a:ext cx="15876723" cy="290102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47000">
                <a:schemeClr val="accent1">
                  <a:alpha val="0"/>
                </a:schemeClr>
              </a:gs>
              <a:gs pos="37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5291136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0825328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Freeform 1"/>
          <p:cNvSpPr>
            <a:spLocks noChangeArrowheads="1"/>
          </p:cNvSpPr>
          <p:nvPr userDrawn="1"/>
        </p:nvSpPr>
        <p:spPr bwMode="auto">
          <a:xfrm>
            <a:off x="0" y="2091661"/>
            <a:ext cx="9144000" cy="3051841"/>
          </a:xfrm>
          <a:custGeom>
            <a:avLst/>
            <a:gdLst>
              <a:gd name="T0" fmla="*/ 27998 w 27999"/>
              <a:gd name="T1" fmla="*/ 9341 h 9342"/>
              <a:gd name="T2" fmla="*/ 27998 w 27999"/>
              <a:gd name="T3" fmla="*/ 9341 h 9342"/>
              <a:gd name="T4" fmla="*/ 0 w 27999"/>
              <a:gd name="T5" fmla="*/ 9341 h 9342"/>
              <a:gd name="T6" fmla="*/ 0 w 27999"/>
              <a:gd name="T7" fmla="*/ 0 h 9342"/>
              <a:gd name="T8" fmla="*/ 27998 w 27999"/>
              <a:gd name="T9" fmla="*/ 6101 h 9342"/>
              <a:gd name="T10" fmla="*/ 27998 w 27999"/>
              <a:gd name="T11" fmla="*/ 9341 h 9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999" h="9342">
                <a:moveTo>
                  <a:pt x="27998" y="9341"/>
                </a:moveTo>
                <a:lnTo>
                  <a:pt x="27998" y="9341"/>
                </a:lnTo>
                <a:cubicBezTo>
                  <a:pt x="0" y="9341"/>
                  <a:pt x="0" y="9341"/>
                  <a:pt x="0" y="934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0949" y="6101"/>
                  <a:pt x="27998" y="6101"/>
                </a:cubicBezTo>
                <a:lnTo>
                  <a:pt x="27998" y="9341"/>
                </a:lnTo>
              </a:path>
            </a:pathLst>
          </a:custGeom>
          <a:gradFill flip="none" rotWithShape="1">
            <a:gsLst>
              <a:gs pos="22000">
                <a:schemeClr val="accent1"/>
              </a:gs>
              <a:gs pos="55000">
                <a:schemeClr val="accent1">
                  <a:alpha val="0"/>
                </a:schemeClr>
              </a:gs>
              <a:gs pos="38000">
                <a:schemeClr val="accent1">
                  <a:alpha val="80000"/>
                </a:schemeClr>
              </a:gs>
            </a:gsLst>
            <a:lin ang="840000" scaled="0"/>
            <a:tileRect/>
          </a:gradFill>
          <a:ln>
            <a:noFill/>
          </a:ln>
          <a:effectLst/>
        </p:spPr>
        <p:txBody>
          <a:bodyPr wrap="none" lIns="91360" tIns="45680" rIns="91360" bIns="45680" anchor="ctr"/>
          <a:lstStyle/>
          <a:p>
            <a:pPr defTabSz="913623">
              <a:defRPr/>
            </a:pPr>
            <a:endParaRPr lang="en-US" sz="1798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-16653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2915678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439516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vide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4" name="Media Placeholder 3"/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0535067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video page with caption overla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1" name="Right Triangle 10"/>
          <p:cNvSpPr/>
          <p:nvPr userDrawn="1"/>
        </p:nvSpPr>
        <p:spPr>
          <a:xfrm>
            <a:off x="1" y="3403310"/>
            <a:ext cx="10344602" cy="174018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68000">
                <a:schemeClr val="accent1">
                  <a:alpha val="0"/>
                </a:schemeClr>
              </a:gs>
              <a:gs pos="52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7" name="Media Placeholder 6"/>
          <p:cNvSpPr>
            <a:spLocks noGrp="1"/>
          </p:cNvSpPr>
          <p:nvPr>
            <p:ph type="media" sz="quarter" idx="15"/>
          </p:nvPr>
        </p:nvSpPr>
        <p:spPr>
          <a:xfrm>
            <a:off x="0" y="-16654"/>
            <a:ext cx="9144000" cy="5143499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  <p:sp>
        <p:nvSpPr>
          <p:cNvPr id="5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4047915"/>
            <a:ext cx="4154455" cy="39604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2398">
                <a:solidFill>
                  <a:schemeClr val="bg1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4"/>
          </p:nvPr>
        </p:nvSpPr>
        <p:spPr bwMode="gray">
          <a:xfrm>
            <a:off x="415927" y="4450362"/>
            <a:ext cx="4154455" cy="380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1399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864494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page with Thank yo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>
            <a:spLocks noChangeArrowheads="1"/>
          </p:cNvSpPr>
          <p:nvPr userDrawn="1"/>
        </p:nvSpPr>
        <p:spPr bwMode="auto">
          <a:xfrm>
            <a:off x="415925" y="2136385"/>
            <a:ext cx="3384550" cy="83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796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Thank you</a:t>
            </a:r>
          </a:p>
        </p:txBody>
      </p:sp>
      <p:sp>
        <p:nvSpPr>
          <p:cNvPr id="6" name="TextBox 6"/>
          <p:cNvSpPr txBox="1">
            <a:spLocks noChangeArrowheads="1"/>
          </p:cNvSpPr>
          <p:nvPr userDrawn="1"/>
        </p:nvSpPr>
        <p:spPr bwMode="auto">
          <a:xfrm>
            <a:off x="415925" y="3570157"/>
            <a:ext cx="3384550" cy="24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altLang="en-US" sz="999" b="1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Contact</a:t>
            </a:r>
            <a:endParaRPr lang="en-GB" altLang="en-US" sz="999" b="1">
              <a:solidFill>
                <a:srgbClr val="48DAD0"/>
              </a:solidFill>
              <a:ea typeface="Fira Sans Book" panose="020B0503050000020004" pitchFamily="34" charset="0"/>
              <a:cs typeface="Fira Sans Book" panose="020B0503050000020004" pitchFamily="34" charset="0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7746615" y="298451"/>
            <a:ext cx="1005957" cy="934226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3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7" y="3818140"/>
            <a:ext cx="7704139" cy="213576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8"/>
          </p:nvPr>
        </p:nvSpPr>
        <p:spPr bwMode="gray">
          <a:xfrm>
            <a:off x="415925" y="4287795"/>
            <a:ext cx="1692622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5"/>
          <p:cNvSpPr>
            <a:spLocks noGrp="1"/>
          </p:cNvSpPr>
          <p:nvPr>
            <p:ph type="body" sz="quarter" idx="19"/>
          </p:nvPr>
        </p:nvSpPr>
        <p:spPr bwMode="gray">
          <a:xfrm>
            <a:off x="2245252" y="4287795"/>
            <a:ext cx="2880320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766335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page option with large HERE word mar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3144730" y="1233476"/>
            <a:ext cx="2834136" cy="2632044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3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4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52993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4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9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95FD9-51B4-491B-8100-2512DB707F8A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03492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51557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HER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925" y="303498"/>
            <a:ext cx="8042276" cy="86409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70471-E139-4A5E-B433-811A4F2988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800643"/>
      </p:ext>
    </p:extLst>
  </p:cSld>
  <p:clrMapOvr>
    <a:masterClrMapping/>
  </p:clrMapOvr>
  <p:transition spd="slow">
    <p:wipe dir="r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ext slide - 1 column, 1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7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2FD7632-511D-4969-B53F-27AE6BB807F7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2F363C3-BAAE-4909-9CEB-E686213E30C6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1" y="1123951"/>
            <a:ext cx="8229600" cy="365404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 typeface="Arial"/>
              <a:buNone/>
              <a:defRPr sz="1599" spc="0" baseline="0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4"/>
            <a:ext cx="8229600" cy="46983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79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da-DK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99535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E2F79E4-9863-4F02-94A6-56ADEB05642B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10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2"/>
          <p:cNvSpPr>
            <a:spLocks noGrp="1"/>
          </p:cNvSpPr>
          <p:nvPr>
            <p:ph idx="10"/>
          </p:nvPr>
        </p:nvSpPr>
        <p:spPr>
          <a:xfrm>
            <a:off x="248859" y="1123950"/>
            <a:ext cx="8229600" cy="3658362"/>
          </a:xfrm>
          <a:prstGeom prst="rect">
            <a:avLst/>
          </a:prstGeom>
        </p:spPr>
        <p:txBody>
          <a:bodyPr>
            <a:noAutofit/>
          </a:bodyPr>
          <a:lstStyle>
            <a:lvl1pPr marL="182715" indent="-182715">
              <a:buClr>
                <a:srgbClr val="00C9FF"/>
              </a:buClr>
              <a:buSzPct val="100000"/>
              <a:buFont typeface="Arial"/>
              <a:buChar char="•"/>
              <a:defRPr sz="1599" spc="0" baseline="0"/>
            </a:lvl1pPr>
            <a:lvl2pPr marL="431624" marR="0" indent="-285493" algn="l" defTabSz="3374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C9FF"/>
              </a:buClr>
              <a:buSzTx/>
              <a:buFont typeface="Lucida Grande"/>
              <a:buChar char="-"/>
              <a:tabLst/>
              <a:defRPr sz="1499"/>
            </a:lvl2pPr>
            <a:lvl3pPr marL="567307" indent="-171296">
              <a:buClr>
                <a:srgbClr val="00C9FF"/>
              </a:buClr>
              <a:buFont typeface="Lucida Grande"/>
              <a:buChar char="-"/>
              <a:defRPr sz="15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1"/>
            <a:ext cx="8229600" cy="79552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226" y="4889735"/>
            <a:ext cx="8075613" cy="27438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en-US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483690"/>
      </p:ext>
    </p:extLst>
  </p:cSld>
  <p:clrMapOvr>
    <a:masterClrMapping/>
  </p:clrMapOvr>
  <p:transition spd="slow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6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78713"/>
            <a:ext cx="357188" cy="291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81C7F99-6489-49A7-A0B3-A6DE2E03F191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37BC0F6-C685-4116-BB68-656DC3A606DA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207" y="1066516"/>
            <a:ext cx="8052695" cy="368240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Arial"/>
              <a:buNone/>
              <a:defRPr sz="1499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859" y="165162"/>
            <a:ext cx="8229600" cy="726299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668077"/>
      </p:ext>
    </p:extLst>
  </p:cSld>
  <p:clrMapOvr>
    <a:masterClrMapping/>
  </p:clrMapOvr>
  <p:transition spd="slow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Aqua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4689291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rgbClr val="48DAD0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210710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6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7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18940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054580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471561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376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74F32-D6D0-4891-BA99-8BA76F81EB4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25458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568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258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66908-3E37-4583-B3BC-ABDE50D54CB1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73427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34338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7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423865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Inhaltsplatzhalter 5"/>
          <p:cNvSpPr>
            <a:spLocks noGrp="1"/>
          </p:cNvSpPr>
          <p:nvPr>
            <p:ph sz="quarter" idx="13"/>
          </p:nvPr>
        </p:nvSpPr>
        <p:spPr>
          <a:xfrm>
            <a:off x="2498543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498543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2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Inhaltsplatzhalter 5"/>
          <p:cNvSpPr>
            <a:spLocks noGrp="1"/>
          </p:cNvSpPr>
          <p:nvPr>
            <p:ph sz="quarter" idx="15"/>
          </p:nvPr>
        </p:nvSpPr>
        <p:spPr>
          <a:xfrm>
            <a:off x="4573221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4573221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3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Inhaltsplatzhalter 5"/>
          <p:cNvSpPr>
            <a:spLocks noGrp="1"/>
          </p:cNvSpPr>
          <p:nvPr>
            <p:ph sz="quarter" idx="17"/>
          </p:nvPr>
        </p:nvSpPr>
        <p:spPr>
          <a:xfrm>
            <a:off x="6639962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6647900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4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Datumsplatzhalter 1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21" name="Fußzeilenplatzhalt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22" name="Foliennummernplatzhalter 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BDD90-7303-4F9E-8D94-288F125682FC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50970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 baseline="0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A24C6-4DB4-437D-8565-149C663898E3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06860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966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E08C2-980F-4693-BC82-B7FD4429E6F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72227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Inhaltsplatzhalter 9"/>
          <p:cNvSpPr>
            <a:spLocks noGrp="1"/>
          </p:cNvSpPr>
          <p:nvPr>
            <p:ph sz="quarter" idx="11"/>
          </p:nvPr>
        </p:nvSpPr>
        <p:spPr>
          <a:xfrm>
            <a:off x="4643438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4039035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4655508" y="4045798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rgbClr val="383C45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6" name="Foliennummernplatzhalt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2A894-342D-4BFA-8807-E38E296F58A0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33952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9021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 baseline="0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D6AE1-BB9F-48AD-866B-9CBA6776C92B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7899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Multi 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5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6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5637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28209-4961-442B-96FA-DE57BEA2E0A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50825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with text white backgr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8" name="Inhaltsplatzhalter 9"/>
          <p:cNvSpPr>
            <a:spLocks noGrp="1"/>
          </p:cNvSpPr>
          <p:nvPr>
            <p:ph sz="quarter" idx="13"/>
          </p:nvPr>
        </p:nvSpPr>
        <p:spPr>
          <a:xfrm>
            <a:off x="3195062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4"/>
          </p:nvPr>
        </p:nvSpPr>
        <p:spPr>
          <a:xfrm>
            <a:off x="3195062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Inhaltsplatzhalter 9"/>
          <p:cNvSpPr>
            <a:spLocks noGrp="1"/>
          </p:cNvSpPr>
          <p:nvPr>
            <p:ph sz="quarter" idx="15"/>
          </p:nvPr>
        </p:nvSpPr>
        <p:spPr>
          <a:xfrm>
            <a:off x="5974200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8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9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39AD4-B0E7-4215-83A3-B26809CBC9F6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0463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6" y="1116013"/>
            <a:ext cx="52990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1116013"/>
            <a:ext cx="2484000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1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2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9910F-D008-466F-BF19-3A6AD031A11F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81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Text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7" y="1116013"/>
            <a:ext cx="80422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6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90698" y="1259139"/>
            <a:ext cx="2160261" cy="3203991"/>
          </a:xfrm>
          <a:prstGeom prst="rect">
            <a:avLst/>
          </a:prstGeom>
          <a:solidFill>
            <a:schemeClr val="accent3"/>
          </a:solidFill>
        </p:spPr>
        <p:txBody>
          <a:bodyPr lIns="180009" tIns="108005" rIns="180009" bIns="108005"/>
          <a:lstStyle>
            <a:lvl1pPr marL="0" indent="0">
              <a:buNone/>
              <a:defRPr sz="13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5104A-7FB8-4620-9533-469BD1D79C1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52004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baseline="0"/>
            </a:lvl1pPr>
          </a:lstStyle>
          <a:p>
            <a:pPr lvl="0"/>
            <a:endParaRPr lang="en-US" noProof="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 bwMode="gray">
          <a:xfrm>
            <a:off x="415925" y="663538"/>
            <a:ext cx="7381254" cy="1728192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lang="en-GB" sz="4796" b="0" i="0" u="none" strike="noStrike" baseline="0" smtClean="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1706991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Right Triangle 6"/>
          <p:cNvSpPr/>
          <p:nvPr userDrawn="1"/>
        </p:nvSpPr>
        <p:spPr>
          <a:xfrm>
            <a:off x="0" y="2242472"/>
            <a:ext cx="15876723" cy="290102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47000">
                <a:schemeClr val="accent1">
                  <a:alpha val="0"/>
                </a:schemeClr>
              </a:gs>
              <a:gs pos="37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5291136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3808295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Freeform 1"/>
          <p:cNvSpPr>
            <a:spLocks noChangeArrowheads="1"/>
          </p:cNvSpPr>
          <p:nvPr userDrawn="1"/>
        </p:nvSpPr>
        <p:spPr bwMode="auto">
          <a:xfrm>
            <a:off x="0" y="2091661"/>
            <a:ext cx="9144000" cy="3051841"/>
          </a:xfrm>
          <a:custGeom>
            <a:avLst/>
            <a:gdLst>
              <a:gd name="T0" fmla="*/ 27998 w 27999"/>
              <a:gd name="T1" fmla="*/ 9341 h 9342"/>
              <a:gd name="T2" fmla="*/ 27998 w 27999"/>
              <a:gd name="T3" fmla="*/ 9341 h 9342"/>
              <a:gd name="T4" fmla="*/ 0 w 27999"/>
              <a:gd name="T5" fmla="*/ 9341 h 9342"/>
              <a:gd name="T6" fmla="*/ 0 w 27999"/>
              <a:gd name="T7" fmla="*/ 0 h 9342"/>
              <a:gd name="T8" fmla="*/ 27998 w 27999"/>
              <a:gd name="T9" fmla="*/ 6101 h 9342"/>
              <a:gd name="T10" fmla="*/ 27998 w 27999"/>
              <a:gd name="T11" fmla="*/ 9341 h 9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999" h="9342">
                <a:moveTo>
                  <a:pt x="27998" y="9341"/>
                </a:moveTo>
                <a:lnTo>
                  <a:pt x="27998" y="9341"/>
                </a:lnTo>
                <a:cubicBezTo>
                  <a:pt x="0" y="9341"/>
                  <a:pt x="0" y="9341"/>
                  <a:pt x="0" y="934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0949" y="6101"/>
                  <a:pt x="27998" y="6101"/>
                </a:cubicBezTo>
                <a:lnTo>
                  <a:pt x="27998" y="9341"/>
                </a:lnTo>
              </a:path>
            </a:pathLst>
          </a:custGeom>
          <a:gradFill flip="none" rotWithShape="1">
            <a:gsLst>
              <a:gs pos="22000">
                <a:schemeClr val="accent1"/>
              </a:gs>
              <a:gs pos="55000">
                <a:schemeClr val="accent1">
                  <a:alpha val="0"/>
                </a:schemeClr>
              </a:gs>
              <a:gs pos="38000">
                <a:schemeClr val="accent1">
                  <a:alpha val="80000"/>
                </a:schemeClr>
              </a:gs>
            </a:gsLst>
            <a:lin ang="840000" scaled="0"/>
            <a:tileRect/>
          </a:gradFill>
          <a:ln>
            <a:noFill/>
          </a:ln>
          <a:effectLst/>
        </p:spPr>
        <p:txBody>
          <a:bodyPr wrap="none" lIns="91360" tIns="45680" rIns="91360" bIns="45680" anchor="ctr"/>
          <a:lstStyle/>
          <a:p>
            <a:pPr defTabSz="913623">
              <a:defRPr/>
            </a:pPr>
            <a:endParaRPr lang="en-US" sz="1798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-16653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2915678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9395869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vide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4" name="Media Placeholder 3"/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9441095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video page with caption overla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1" name="Right Triangle 10"/>
          <p:cNvSpPr/>
          <p:nvPr userDrawn="1"/>
        </p:nvSpPr>
        <p:spPr>
          <a:xfrm>
            <a:off x="1" y="3403310"/>
            <a:ext cx="10344602" cy="174018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68000">
                <a:schemeClr val="accent1">
                  <a:alpha val="0"/>
                </a:schemeClr>
              </a:gs>
              <a:gs pos="52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7" name="Media Placeholder 6"/>
          <p:cNvSpPr>
            <a:spLocks noGrp="1"/>
          </p:cNvSpPr>
          <p:nvPr>
            <p:ph type="media" sz="quarter" idx="15"/>
          </p:nvPr>
        </p:nvSpPr>
        <p:spPr>
          <a:xfrm>
            <a:off x="0" y="-16654"/>
            <a:ext cx="9144000" cy="5143499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  <p:sp>
        <p:nvSpPr>
          <p:cNvPr id="5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4047915"/>
            <a:ext cx="4154455" cy="39604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2398">
                <a:solidFill>
                  <a:schemeClr val="bg1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4"/>
          </p:nvPr>
        </p:nvSpPr>
        <p:spPr bwMode="gray">
          <a:xfrm>
            <a:off x="415927" y="4450362"/>
            <a:ext cx="4154455" cy="380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1399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8351596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page with Thank yo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>
            <a:spLocks noChangeArrowheads="1"/>
          </p:cNvSpPr>
          <p:nvPr userDrawn="1"/>
        </p:nvSpPr>
        <p:spPr bwMode="auto">
          <a:xfrm>
            <a:off x="415925" y="2136385"/>
            <a:ext cx="3384550" cy="83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796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Thank you</a:t>
            </a:r>
          </a:p>
        </p:txBody>
      </p:sp>
      <p:sp>
        <p:nvSpPr>
          <p:cNvPr id="6" name="TextBox 6"/>
          <p:cNvSpPr txBox="1">
            <a:spLocks noChangeArrowheads="1"/>
          </p:cNvSpPr>
          <p:nvPr userDrawn="1"/>
        </p:nvSpPr>
        <p:spPr bwMode="auto">
          <a:xfrm>
            <a:off x="415925" y="3570157"/>
            <a:ext cx="3384550" cy="24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altLang="en-US" sz="999" b="1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Contact</a:t>
            </a:r>
            <a:endParaRPr lang="en-GB" altLang="en-US" sz="999" b="1">
              <a:solidFill>
                <a:srgbClr val="48DAD0"/>
              </a:solidFill>
              <a:ea typeface="Fira Sans Book" panose="020B0503050000020004" pitchFamily="34" charset="0"/>
              <a:cs typeface="Fira Sans Book" panose="020B0503050000020004" pitchFamily="34" charset="0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7746615" y="298451"/>
            <a:ext cx="1005957" cy="934226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3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7" y="3818140"/>
            <a:ext cx="7704139" cy="213576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8"/>
          </p:nvPr>
        </p:nvSpPr>
        <p:spPr bwMode="gray">
          <a:xfrm>
            <a:off x="415925" y="4287795"/>
            <a:ext cx="1692622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5"/>
          <p:cNvSpPr>
            <a:spLocks noGrp="1"/>
          </p:cNvSpPr>
          <p:nvPr>
            <p:ph type="body" sz="quarter" idx="19"/>
          </p:nvPr>
        </p:nvSpPr>
        <p:spPr bwMode="gray">
          <a:xfrm>
            <a:off x="2245252" y="4287795"/>
            <a:ext cx="2880320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4273035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page option with large HERE word mar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3144730" y="1233476"/>
            <a:ext cx="2834136" cy="2632044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3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4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659277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4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9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95FD9-51B4-491B-8100-2512DB707F8A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67395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1977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HER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925" y="303498"/>
            <a:ext cx="8042276" cy="86409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70471-E139-4A5E-B433-811A4F2988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270815"/>
      </p:ext>
    </p:extLst>
  </p:cSld>
  <p:clrMapOvr>
    <a:masterClrMapping/>
  </p:clrMapOvr>
  <p:transition spd="slow">
    <p:wipe dir="r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ext slide - 1 column, 1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7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2FD7632-511D-4969-B53F-27AE6BB807F7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2F363C3-BAAE-4909-9CEB-E686213E30C6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1" y="1123951"/>
            <a:ext cx="8229600" cy="365404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 typeface="Arial"/>
              <a:buNone/>
              <a:defRPr sz="1599" spc="0" baseline="0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4"/>
            <a:ext cx="8229600" cy="46983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79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da-DK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46203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E2F79E4-9863-4F02-94A6-56ADEB05642B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10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2"/>
          <p:cNvSpPr>
            <a:spLocks noGrp="1"/>
          </p:cNvSpPr>
          <p:nvPr>
            <p:ph idx="10"/>
          </p:nvPr>
        </p:nvSpPr>
        <p:spPr>
          <a:xfrm>
            <a:off x="248859" y="1123950"/>
            <a:ext cx="8229600" cy="3658362"/>
          </a:xfrm>
          <a:prstGeom prst="rect">
            <a:avLst/>
          </a:prstGeom>
        </p:spPr>
        <p:txBody>
          <a:bodyPr>
            <a:noAutofit/>
          </a:bodyPr>
          <a:lstStyle>
            <a:lvl1pPr marL="182715" indent="-182715">
              <a:buClr>
                <a:srgbClr val="00C9FF"/>
              </a:buClr>
              <a:buSzPct val="100000"/>
              <a:buFont typeface="Arial"/>
              <a:buChar char="•"/>
              <a:defRPr sz="1599" spc="0" baseline="0"/>
            </a:lvl1pPr>
            <a:lvl2pPr marL="431624" marR="0" indent="-285493" algn="l" defTabSz="3374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C9FF"/>
              </a:buClr>
              <a:buSzTx/>
              <a:buFont typeface="Lucida Grande"/>
              <a:buChar char="-"/>
              <a:tabLst/>
              <a:defRPr sz="1499"/>
            </a:lvl2pPr>
            <a:lvl3pPr marL="567307" indent="-171296">
              <a:buClr>
                <a:srgbClr val="00C9FF"/>
              </a:buClr>
              <a:buFont typeface="Lucida Grande"/>
              <a:buChar char="-"/>
              <a:defRPr sz="15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1"/>
            <a:ext cx="8229600" cy="79552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226" y="4889735"/>
            <a:ext cx="8075613" cy="27438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en-US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871565"/>
      </p:ext>
    </p:extLst>
  </p:cSld>
  <p:clrMapOvr>
    <a:masterClrMapping/>
  </p:clrMapOvr>
  <p:transition spd="slow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6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78713"/>
            <a:ext cx="357188" cy="291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81C7F99-6489-49A7-A0B3-A6DE2E03F191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37BC0F6-C685-4116-BB68-656DC3A606DA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207" y="1066516"/>
            <a:ext cx="8052695" cy="368240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Arial"/>
              <a:buNone/>
              <a:defRPr sz="1499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859" y="165162"/>
            <a:ext cx="8229600" cy="726299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457337"/>
      </p:ext>
    </p:extLst>
  </p:cSld>
  <p:clrMapOvr>
    <a:masterClrMapping/>
  </p:clrMapOvr>
  <p:transition spd="slow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Aqua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357551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rgbClr val="48DAD0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28710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6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7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450906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11472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6211664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376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74F32-D6D0-4891-BA99-8BA76F81EB4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03459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568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258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66908-3E37-4583-B3BC-ABDE50D54CB1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49365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34338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7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423865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Inhaltsplatzhalter 5"/>
          <p:cNvSpPr>
            <a:spLocks noGrp="1"/>
          </p:cNvSpPr>
          <p:nvPr>
            <p:ph sz="quarter" idx="13"/>
          </p:nvPr>
        </p:nvSpPr>
        <p:spPr>
          <a:xfrm>
            <a:off x="2498543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498543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2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Inhaltsplatzhalter 5"/>
          <p:cNvSpPr>
            <a:spLocks noGrp="1"/>
          </p:cNvSpPr>
          <p:nvPr>
            <p:ph sz="quarter" idx="15"/>
          </p:nvPr>
        </p:nvSpPr>
        <p:spPr>
          <a:xfrm>
            <a:off x="4573221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4573221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3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Inhaltsplatzhalter 5"/>
          <p:cNvSpPr>
            <a:spLocks noGrp="1"/>
          </p:cNvSpPr>
          <p:nvPr>
            <p:ph sz="quarter" idx="17"/>
          </p:nvPr>
        </p:nvSpPr>
        <p:spPr>
          <a:xfrm>
            <a:off x="6639962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6647900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4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Datumsplatzhalter 1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21" name="Fußzeilenplatzhalt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22" name="Foliennummernplatzhalter 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BDD90-7303-4F9E-8D94-288F125682FC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746832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 baseline="0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A24C6-4DB4-437D-8565-149C663898E3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23874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966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E08C2-980F-4693-BC82-B7FD4429E6F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85092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Inhaltsplatzhalter 9"/>
          <p:cNvSpPr>
            <a:spLocks noGrp="1"/>
          </p:cNvSpPr>
          <p:nvPr>
            <p:ph sz="quarter" idx="11"/>
          </p:nvPr>
        </p:nvSpPr>
        <p:spPr>
          <a:xfrm>
            <a:off x="4643438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4039035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4655508" y="4045798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rgbClr val="383C45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6" name="Foliennummernplatzhalt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2A894-342D-4BFA-8807-E38E296F58A0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010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9021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 baseline="0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D6AE1-BB9F-48AD-866B-9CBA6776C92B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74397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Multi 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5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6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5637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28209-4961-442B-96FA-DE57BEA2E0A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735015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with text white backgr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8" name="Inhaltsplatzhalter 9"/>
          <p:cNvSpPr>
            <a:spLocks noGrp="1"/>
          </p:cNvSpPr>
          <p:nvPr>
            <p:ph sz="quarter" idx="13"/>
          </p:nvPr>
        </p:nvSpPr>
        <p:spPr>
          <a:xfrm>
            <a:off x="3195062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4"/>
          </p:nvPr>
        </p:nvSpPr>
        <p:spPr>
          <a:xfrm>
            <a:off x="3195062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Inhaltsplatzhalter 9"/>
          <p:cNvSpPr>
            <a:spLocks noGrp="1"/>
          </p:cNvSpPr>
          <p:nvPr>
            <p:ph sz="quarter" idx="15"/>
          </p:nvPr>
        </p:nvSpPr>
        <p:spPr>
          <a:xfrm>
            <a:off x="5974200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8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9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39AD4-B0E7-4215-83A3-B26809CBC9F6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83714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6" y="1116013"/>
            <a:ext cx="52990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1116013"/>
            <a:ext cx="2484000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1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2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9910F-D008-466F-BF19-3A6AD031A11F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13162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Text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7" y="1116013"/>
            <a:ext cx="80422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6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90698" y="1259139"/>
            <a:ext cx="2160261" cy="3203991"/>
          </a:xfrm>
          <a:prstGeom prst="rect">
            <a:avLst/>
          </a:prstGeom>
          <a:solidFill>
            <a:schemeClr val="accent3"/>
          </a:solidFill>
        </p:spPr>
        <p:txBody>
          <a:bodyPr lIns="180009" tIns="108005" rIns="180009" bIns="108005"/>
          <a:lstStyle>
            <a:lvl1pPr marL="0" indent="0">
              <a:buNone/>
              <a:defRPr sz="13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5104A-7FB8-4620-9533-469BD1D79C1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44121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baseline="0"/>
            </a:lvl1pPr>
          </a:lstStyle>
          <a:p>
            <a:pPr lvl="0"/>
            <a:endParaRPr lang="en-US" noProof="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 bwMode="gray">
          <a:xfrm>
            <a:off x="415925" y="663538"/>
            <a:ext cx="7381254" cy="1728192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lang="en-GB" sz="4796" b="0" i="0" u="none" strike="noStrike" baseline="0" smtClean="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5260360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Right Triangle 6"/>
          <p:cNvSpPr/>
          <p:nvPr userDrawn="1"/>
        </p:nvSpPr>
        <p:spPr>
          <a:xfrm>
            <a:off x="0" y="2242472"/>
            <a:ext cx="15876723" cy="290102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47000">
                <a:schemeClr val="accent1">
                  <a:alpha val="0"/>
                </a:schemeClr>
              </a:gs>
              <a:gs pos="37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5291136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6552558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Freeform 1"/>
          <p:cNvSpPr>
            <a:spLocks noChangeArrowheads="1"/>
          </p:cNvSpPr>
          <p:nvPr userDrawn="1"/>
        </p:nvSpPr>
        <p:spPr bwMode="auto">
          <a:xfrm>
            <a:off x="0" y="2091661"/>
            <a:ext cx="9144000" cy="3051841"/>
          </a:xfrm>
          <a:custGeom>
            <a:avLst/>
            <a:gdLst>
              <a:gd name="T0" fmla="*/ 27998 w 27999"/>
              <a:gd name="T1" fmla="*/ 9341 h 9342"/>
              <a:gd name="T2" fmla="*/ 27998 w 27999"/>
              <a:gd name="T3" fmla="*/ 9341 h 9342"/>
              <a:gd name="T4" fmla="*/ 0 w 27999"/>
              <a:gd name="T5" fmla="*/ 9341 h 9342"/>
              <a:gd name="T6" fmla="*/ 0 w 27999"/>
              <a:gd name="T7" fmla="*/ 0 h 9342"/>
              <a:gd name="T8" fmla="*/ 27998 w 27999"/>
              <a:gd name="T9" fmla="*/ 6101 h 9342"/>
              <a:gd name="T10" fmla="*/ 27998 w 27999"/>
              <a:gd name="T11" fmla="*/ 9341 h 9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999" h="9342">
                <a:moveTo>
                  <a:pt x="27998" y="9341"/>
                </a:moveTo>
                <a:lnTo>
                  <a:pt x="27998" y="9341"/>
                </a:lnTo>
                <a:cubicBezTo>
                  <a:pt x="0" y="9341"/>
                  <a:pt x="0" y="9341"/>
                  <a:pt x="0" y="934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0949" y="6101"/>
                  <a:pt x="27998" y="6101"/>
                </a:cubicBezTo>
                <a:lnTo>
                  <a:pt x="27998" y="9341"/>
                </a:lnTo>
              </a:path>
            </a:pathLst>
          </a:custGeom>
          <a:gradFill flip="none" rotWithShape="1">
            <a:gsLst>
              <a:gs pos="22000">
                <a:schemeClr val="accent1"/>
              </a:gs>
              <a:gs pos="55000">
                <a:schemeClr val="accent1">
                  <a:alpha val="0"/>
                </a:schemeClr>
              </a:gs>
              <a:gs pos="38000">
                <a:schemeClr val="accent1">
                  <a:alpha val="80000"/>
                </a:schemeClr>
              </a:gs>
            </a:gsLst>
            <a:lin ang="840000" scaled="0"/>
            <a:tileRect/>
          </a:gradFill>
          <a:ln>
            <a:noFill/>
          </a:ln>
          <a:effectLst/>
        </p:spPr>
        <p:txBody>
          <a:bodyPr wrap="none" lIns="91360" tIns="45680" rIns="91360" bIns="45680" anchor="ctr"/>
          <a:lstStyle/>
          <a:p>
            <a:pPr defTabSz="913623">
              <a:defRPr/>
            </a:pPr>
            <a:endParaRPr lang="en-US" sz="1798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-16653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2915678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4673012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vide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4" name="Media Placeholder 3"/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8543969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video page with caption overla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1" name="Right Triangle 10"/>
          <p:cNvSpPr/>
          <p:nvPr userDrawn="1"/>
        </p:nvSpPr>
        <p:spPr>
          <a:xfrm>
            <a:off x="1" y="3403310"/>
            <a:ext cx="10344602" cy="174018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68000">
                <a:schemeClr val="accent1">
                  <a:alpha val="0"/>
                </a:schemeClr>
              </a:gs>
              <a:gs pos="52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7" name="Media Placeholder 6"/>
          <p:cNvSpPr>
            <a:spLocks noGrp="1"/>
          </p:cNvSpPr>
          <p:nvPr>
            <p:ph type="media" sz="quarter" idx="15"/>
          </p:nvPr>
        </p:nvSpPr>
        <p:spPr>
          <a:xfrm>
            <a:off x="0" y="-16654"/>
            <a:ext cx="9144000" cy="5143499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  <p:sp>
        <p:nvSpPr>
          <p:cNvPr id="5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4047915"/>
            <a:ext cx="4154455" cy="39604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2398">
                <a:solidFill>
                  <a:schemeClr val="bg1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4"/>
          </p:nvPr>
        </p:nvSpPr>
        <p:spPr bwMode="gray">
          <a:xfrm>
            <a:off x="415927" y="4450362"/>
            <a:ext cx="4154455" cy="380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1399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95085844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page with Thank yo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>
            <a:spLocks noChangeArrowheads="1"/>
          </p:cNvSpPr>
          <p:nvPr userDrawn="1"/>
        </p:nvSpPr>
        <p:spPr bwMode="auto">
          <a:xfrm>
            <a:off x="415925" y="2136385"/>
            <a:ext cx="3384550" cy="83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796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Thank you</a:t>
            </a:r>
          </a:p>
        </p:txBody>
      </p:sp>
      <p:sp>
        <p:nvSpPr>
          <p:cNvPr id="6" name="TextBox 6"/>
          <p:cNvSpPr txBox="1">
            <a:spLocks noChangeArrowheads="1"/>
          </p:cNvSpPr>
          <p:nvPr userDrawn="1"/>
        </p:nvSpPr>
        <p:spPr bwMode="auto">
          <a:xfrm>
            <a:off x="415925" y="3570157"/>
            <a:ext cx="3384550" cy="24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altLang="en-US" sz="999" b="1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Contact</a:t>
            </a:r>
            <a:endParaRPr lang="en-GB" altLang="en-US" sz="999" b="1">
              <a:solidFill>
                <a:srgbClr val="48DAD0"/>
              </a:solidFill>
              <a:ea typeface="Fira Sans Book" panose="020B0503050000020004" pitchFamily="34" charset="0"/>
              <a:cs typeface="Fira Sans Book" panose="020B0503050000020004" pitchFamily="34" charset="0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7746615" y="298451"/>
            <a:ext cx="1005957" cy="934226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3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7" y="3818140"/>
            <a:ext cx="7704139" cy="213576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8"/>
          </p:nvPr>
        </p:nvSpPr>
        <p:spPr bwMode="gray">
          <a:xfrm>
            <a:off x="415925" y="4287795"/>
            <a:ext cx="1692622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5"/>
          <p:cNvSpPr>
            <a:spLocks noGrp="1"/>
          </p:cNvSpPr>
          <p:nvPr>
            <p:ph type="body" sz="quarter" idx="19"/>
          </p:nvPr>
        </p:nvSpPr>
        <p:spPr bwMode="gray">
          <a:xfrm>
            <a:off x="2245252" y="4287795"/>
            <a:ext cx="2880320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273488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page option with large HERE word mar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3144730" y="1233476"/>
            <a:ext cx="2834136" cy="2632044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3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4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588321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4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9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95FD9-51B4-491B-8100-2512DB707F8A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53749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290009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HER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925" y="303498"/>
            <a:ext cx="8042276" cy="86409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70471-E139-4A5E-B433-811A4F2988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497898"/>
      </p:ext>
    </p:extLst>
  </p:cSld>
  <p:clrMapOvr>
    <a:masterClrMapping/>
  </p:clrMapOvr>
  <p:transition spd="slow">
    <p:wipe dir="r"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ext slide - 1 column, 1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7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2FD7632-511D-4969-B53F-27AE6BB807F7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2F363C3-BAAE-4909-9CEB-E686213E30C6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1" y="1123951"/>
            <a:ext cx="8229600" cy="365404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 typeface="Arial"/>
              <a:buNone/>
              <a:defRPr sz="1599" spc="0" baseline="0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4"/>
            <a:ext cx="8229600" cy="46983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79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da-DK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445634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E2F79E4-9863-4F02-94A6-56ADEB05642B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10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2"/>
          <p:cNvSpPr>
            <a:spLocks noGrp="1"/>
          </p:cNvSpPr>
          <p:nvPr>
            <p:ph idx="10"/>
          </p:nvPr>
        </p:nvSpPr>
        <p:spPr>
          <a:xfrm>
            <a:off x="248859" y="1123950"/>
            <a:ext cx="8229600" cy="3658362"/>
          </a:xfrm>
          <a:prstGeom prst="rect">
            <a:avLst/>
          </a:prstGeom>
        </p:spPr>
        <p:txBody>
          <a:bodyPr>
            <a:noAutofit/>
          </a:bodyPr>
          <a:lstStyle>
            <a:lvl1pPr marL="182715" indent="-182715">
              <a:buClr>
                <a:srgbClr val="00C9FF"/>
              </a:buClr>
              <a:buSzPct val="100000"/>
              <a:buFont typeface="Arial"/>
              <a:buChar char="•"/>
              <a:defRPr sz="1599" spc="0" baseline="0"/>
            </a:lvl1pPr>
            <a:lvl2pPr marL="431624" marR="0" indent="-285493" algn="l" defTabSz="3374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C9FF"/>
              </a:buClr>
              <a:buSzTx/>
              <a:buFont typeface="Lucida Grande"/>
              <a:buChar char="-"/>
              <a:tabLst/>
              <a:defRPr sz="1499"/>
            </a:lvl2pPr>
            <a:lvl3pPr marL="567307" indent="-171296">
              <a:buClr>
                <a:srgbClr val="00C9FF"/>
              </a:buClr>
              <a:buFont typeface="Lucida Grande"/>
              <a:buChar char="-"/>
              <a:defRPr sz="15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1"/>
            <a:ext cx="8229600" cy="79552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226" y="4889735"/>
            <a:ext cx="8075613" cy="27438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en-US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861955"/>
      </p:ext>
    </p:extLst>
  </p:cSld>
  <p:clrMapOvr>
    <a:masterClrMapping/>
  </p:clrMapOvr>
  <p:transition spd="slow"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6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78713"/>
            <a:ext cx="357188" cy="291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81C7F99-6489-49A7-A0B3-A6DE2E03F191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37BC0F6-C685-4116-BB68-656DC3A606DA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207" y="1066516"/>
            <a:ext cx="8052695" cy="368240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Arial"/>
              <a:buNone/>
              <a:defRPr sz="1499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859" y="165162"/>
            <a:ext cx="8229600" cy="726299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981174"/>
      </p:ext>
    </p:extLst>
  </p:cSld>
  <p:clrMapOvr>
    <a:masterClrMapping/>
  </p:clrMapOvr>
  <p:transition spd="slow"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496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82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799"/>
            </a:lvl1pPr>
            <a:lvl2pPr marL="342583" indent="0" algn="ctr">
              <a:buNone/>
              <a:defRPr sz="1499"/>
            </a:lvl2pPr>
            <a:lvl3pPr marL="685166" indent="0" algn="ctr">
              <a:buNone/>
              <a:defRPr sz="1349"/>
            </a:lvl3pPr>
            <a:lvl4pPr marL="1027748" indent="0" algn="ctr">
              <a:buNone/>
              <a:defRPr sz="1199"/>
            </a:lvl4pPr>
            <a:lvl5pPr marL="1370331" indent="0" algn="ctr">
              <a:buNone/>
              <a:defRPr sz="1199"/>
            </a:lvl5pPr>
            <a:lvl6pPr marL="1712914" indent="0" algn="ctr">
              <a:buNone/>
              <a:defRPr sz="1199"/>
            </a:lvl6pPr>
            <a:lvl7pPr marL="2055497" indent="0" algn="ctr">
              <a:buNone/>
              <a:defRPr sz="1199"/>
            </a:lvl7pPr>
            <a:lvl8pPr marL="2398080" indent="0" algn="ctr">
              <a:buNone/>
              <a:defRPr sz="1199"/>
            </a:lvl8pPr>
            <a:lvl9pPr marL="2740663" indent="0" algn="ctr">
              <a:buNone/>
              <a:defRPr sz="1199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B2E76-FD15-477B-9A90-B1D4E776A1F4}" type="datetimeFigureOut">
              <a:rPr lang="en-US" smtClean="0"/>
              <a:t>3/30/2017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A9F2E-C2FD-4E77-9FC1-AB7C5D5E1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993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7.xml"/><Relationship Id="rId21" Type="http://schemas.openxmlformats.org/officeDocument/2006/relationships/slideLayout" Target="../slideLayouts/slideLayout25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9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2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3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26" Type="http://schemas.openxmlformats.org/officeDocument/2006/relationships/slideLayout" Target="../slideLayouts/slideLayout76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5" Type="http://schemas.openxmlformats.org/officeDocument/2006/relationships/slideLayout" Target="../slideLayouts/slideLayout75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29" Type="http://schemas.openxmlformats.org/officeDocument/2006/relationships/slideLayout" Target="../slideLayouts/slideLayout79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24" Type="http://schemas.openxmlformats.org/officeDocument/2006/relationships/slideLayout" Target="../slideLayouts/slideLayout74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slideLayout" Target="../slideLayouts/slideLayout73.xml"/><Relationship Id="rId28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Relationship Id="rId27" Type="http://schemas.openxmlformats.org/officeDocument/2006/relationships/slideLayout" Target="../slideLayouts/slideLayout77.xml"/><Relationship Id="rId30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slideLayout" Target="../slideLayouts/slideLayout92.xml"/><Relationship Id="rId18" Type="http://schemas.openxmlformats.org/officeDocument/2006/relationships/slideLayout" Target="../slideLayouts/slideLayout97.xml"/><Relationship Id="rId26" Type="http://schemas.openxmlformats.org/officeDocument/2006/relationships/slideLayout" Target="../slideLayouts/slideLayout105.xml"/><Relationship Id="rId3" Type="http://schemas.openxmlformats.org/officeDocument/2006/relationships/slideLayout" Target="../slideLayouts/slideLayout82.xml"/><Relationship Id="rId21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86.xml"/><Relationship Id="rId12" Type="http://schemas.openxmlformats.org/officeDocument/2006/relationships/slideLayout" Target="../slideLayouts/slideLayout91.xml"/><Relationship Id="rId17" Type="http://schemas.openxmlformats.org/officeDocument/2006/relationships/slideLayout" Target="../slideLayouts/slideLayout96.xml"/><Relationship Id="rId25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81.xml"/><Relationship Id="rId16" Type="http://schemas.openxmlformats.org/officeDocument/2006/relationships/slideLayout" Target="../slideLayouts/slideLayout95.xml"/><Relationship Id="rId20" Type="http://schemas.openxmlformats.org/officeDocument/2006/relationships/slideLayout" Target="../slideLayouts/slideLayout99.xml"/><Relationship Id="rId29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24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84.xml"/><Relationship Id="rId15" Type="http://schemas.openxmlformats.org/officeDocument/2006/relationships/slideLayout" Target="../slideLayouts/slideLayout94.xml"/><Relationship Id="rId23" Type="http://schemas.openxmlformats.org/officeDocument/2006/relationships/slideLayout" Target="../slideLayouts/slideLayout102.xml"/><Relationship Id="rId28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89.xml"/><Relationship Id="rId19" Type="http://schemas.openxmlformats.org/officeDocument/2006/relationships/slideLayout" Target="../slideLayouts/slideLayout98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Relationship Id="rId14" Type="http://schemas.openxmlformats.org/officeDocument/2006/relationships/slideLayout" Target="../slideLayouts/slideLayout93.xml"/><Relationship Id="rId22" Type="http://schemas.openxmlformats.org/officeDocument/2006/relationships/slideLayout" Target="../slideLayouts/slideLayout101.xml"/><Relationship Id="rId27" Type="http://schemas.openxmlformats.org/officeDocument/2006/relationships/slideLayout" Target="../slideLayouts/slideLayout106.xml"/><Relationship Id="rId30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slideLayout" Target="../slideLayouts/slideLayout121.xml"/><Relationship Id="rId18" Type="http://schemas.openxmlformats.org/officeDocument/2006/relationships/slideLayout" Target="../slideLayouts/slideLayout126.xml"/><Relationship Id="rId26" Type="http://schemas.openxmlformats.org/officeDocument/2006/relationships/slideLayout" Target="../slideLayouts/slideLayout134.xml"/><Relationship Id="rId3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17" Type="http://schemas.openxmlformats.org/officeDocument/2006/relationships/slideLayout" Target="../slideLayouts/slideLayout125.xml"/><Relationship Id="rId25" Type="http://schemas.openxmlformats.org/officeDocument/2006/relationships/slideLayout" Target="../slideLayouts/slideLayout133.xml"/><Relationship Id="rId2" Type="http://schemas.openxmlformats.org/officeDocument/2006/relationships/slideLayout" Target="../slideLayouts/slideLayout110.xml"/><Relationship Id="rId16" Type="http://schemas.openxmlformats.org/officeDocument/2006/relationships/slideLayout" Target="../slideLayouts/slideLayout124.xml"/><Relationship Id="rId20" Type="http://schemas.openxmlformats.org/officeDocument/2006/relationships/slideLayout" Target="../slideLayouts/slideLayout128.xml"/><Relationship Id="rId29" Type="http://schemas.openxmlformats.org/officeDocument/2006/relationships/slideLayout" Target="../slideLayouts/slideLayout137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24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13.xml"/><Relationship Id="rId15" Type="http://schemas.openxmlformats.org/officeDocument/2006/relationships/slideLayout" Target="../slideLayouts/slideLayout123.xml"/><Relationship Id="rId23" Type="http://schemas.openxmlformats.org/officeDocument/2006/relationships/slideLayout" Target="../slideLayouts/slideLayout131.xml"/><Relationship Id="rId28" Type="http://schemas.openxmlformats.org/officeDocument/2006/relationships/slideLayout" Target="../slideLayouts/slideLayout136.xml"/><Relationship Id="rId10" Type="http://schemas.openxmlformats.org/officeDocument/2006/relationships/slideLayout" Target="../slideLayouts/slideLayout118.xml"/><Relationship Id="rId19" Type="http://schemas.openxmlformats.org/officeDocument/2006/relationships/slideLayout" Target="../slideLayouts/slideLayout127.xml"/><Relationship Id="rId31" Type="http://schemas.openxmlformats.org/officeDocument/2006/relationships/theme" Target="../theme/theme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Relationship Id="rId14" Type="http://schemas.openxmlformats.org/officeDocument/2006/relationships/slideLayout" Target="../slideLayouts/slideLayout122.xml"/><Relationship Id="rId22" Type="http://schemas.openxmlformats.org/officeDocument/2006/relationships/slideLayout" Target="../slideLayouts/slideLayout130.xml"/><Relationship Id="rId27" Type="http://schemas.openxmlformats.org/officeDocument/2006/relationships/slideLayout" Target="../slideLayouts/slideLayout135.xml"/><Relationship Id="rId30" Type="http://schemas.openxmlformats.org/officeDocument/2006/relationships/slideLayout" Target="../slideLayouts/slideLayout1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Rechteck 4"/>
          <p:cNvSpPr/>
          <p:nvPr userDrawn="1"/>
        </p:nvSpPr>
        <p:spPr>
          <a:xfrm>
            <a:off x="287524" y="-308570"/>
            <a:ext cx="8568952" cy="236562"/>
          </a:xfrm>
          <a:prstGeom prst="rect">
            <a:avLst/>
          </a:prstGeom>
          <a:solidFill>
            <a:schemeClr val="accent4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de-DE" sz="1200" dirty="0">
                <a:solidFill>
                  <a:schemeClr val="bg1"/>
                </a:solidFill>
              </a:rPr>
              <a:t>HERE-PPT-Master_red_v1.0</a:t>
            </a:r>
          </a:p>
        </p:txBody>
      </p:sp>
    </p:spTree>
    <p:extLst>
      <p:ext uri="{BB962C8B-B14F-4D97-AF65-F5344CB8AC3E}">
        <p14:creationId xmlns:p14="http://schemas.microsoft.com/office/powerpoint/2010/main" val="743565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825" r:id="rId3"/>
    <p:sldLayoutId id="2147483826" r:id="rId4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rgbClr val="383C45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rgbClr val="383C45"/>
                </a:solidFill>
              </a:rPr>
              <a:pPr/>
              <a:t>‹#›</a:t>
            </a:fld>
            <a:endParaRPr lang="en-US" noProof="0">
              <a:solidFill>
                <a:srgbClr val="383C45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>
                <a:solidFill>
                  <a:srgbClr val="383C45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115430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1" r:id="rId2"/>
    <p:sldLayoutId id="2147483761" r:id="rId3"/>
    <p:sldLayoutId id="2147483828" r:id="rId4"/>
    <p:sldLayoutId id="2147483663" r:id="rId5"/>
    <p:sldLayoutId id="2147483668" r:id="rId6"/>
    <p:sldLayoutId id="2147483684" r:id="rId7"/>
    <p:sldLayoutId id="2147483867" r:id="rId8"/>
    <p:sldLayoutId id="2147483866" r:id="rId9"/>
    <p:sldLayoutId id="2147483870" r:id="rId10"/>
    <p:sldLayoutId id="2147483836" r:id="rId11"/>
    <p:sldLayoutId id="2147483837" r:id="rId12"/>
    <p:sldLayoutId id="2147483838" r:id="rId13"/>
    <p:sldLayoutId id="2147483839" r:id="rId14"/>
    <p:sldLayoutId id="2147483840" r:id="rId15"/>
    <p:sldLayoutId id="2147483841" r:id="rId16"/>
    <p:sldLayoutId id="2147483680" r:id="rId17"/>
    <p:sldLayoutId id="2147483834" r:id="rId18"/>
    <p:sldLayoutId id="2147483833" r:id="rId19"/>
    <p:sldLayoutId id="2147483679" r:id="rId20"/>
    <p:sldLayoutId id="2147483683" r:id="rId21"/>
    <p:sldLayoutId id="2147483654" r:id="rId22"/>
    <p:sldLayoutId id="2147483674" r:id="rId23"/>
    <p:sldLayoutId id="2147483843" r:id="rId24"/>
    <p:sldLayoutId id="2147483842" r:id="rId25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rgbClr val="383C45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rgbClr val="383C45"/>
                </a:solidFill>
              </a:rPr>
              <a:pPr/>
              <a:t>‹#›</a:t>
            </a:fld>
            <a:endParaRPr lang="en-US" noProof="0" dirty="0">
              <a:solidFill>
                <a:srgbClr val="383C45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rgbClr val="383C45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204863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68" r:id="rId5"/>
    <p:sldLayoutId id="2147483853" r:id="rId6"/>
    <p:sldLayoutId id="2147483871" r:id="rId7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chemeClr val="accent3"/>
                </a:solidFill>
              </a:rPr>
              <a:pPr/>
              <a:t>‹#›</a:t>
            </a:fld>
            <a:endParaRPr lang="en-US" noProof="0" dirty="0">
              <a:solidFill>
                <a:schemeClr val="accent3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2604945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74" r:id="rId5"/>
    <p:sldLayoutId id="2147483859" r:id="rId6"/>
    <p:sldLayoutId id="2147483869" r:id="rId7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chemeClr val="accent3"/>
                </a:solidFill>
              </a:rPr>
              <a:pPr/>
              <a:t>‹#›</a:t>
            </a:fld>
            <a:endParaRPr lang="en-US" noProof="0" dirty="0">
              <a:solidFill>
                <a:schemeClr val="accent3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91269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73" r:id="rId5"/>
    <p:sldLayoutId id="2147483865" r:id="rId6"/>
    <p:sldLayoutId id="2147483872" r:id="rId7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542925" y="4846912"/>
            <a:ext cx="5264150" cy="142743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799" dirty="0">
              <a:solidFill>
                <a:srgbClr val="383C45"/>
              </a:solidFill>
            </a:endParaRPr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3"/>
          </p:nvPr>
        </p:nvSpPr>
        <p:spPr>
          <a:xfrm>
            <a:off x="506413" y="4842155"/>
            <a:ext cx="2895600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4"/>
          </p:nvPr>
        </p:nvSpPr>
        <p:spPr>
          <a:xfrm>
            <a:off x="257176" y="4842155"/>
            <a:ext cx="257175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20440838-9621-475F-94A9-FE8E29FBFD1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2"/>
          </p:nvPr>
        </p:nvSpPr>
        <p:spPr>
          <a:xfrm>
            <a:off x="6111875" y="4842155"/>
            <a:ext cx="2133600" cy="147500"/>
          </a:xfrm>
          <a:prstGeom prst="rect">
            <a:avLst/>
          </a:prstGeom>
        </p:spPr>
        <p:txBody>
          <a:bodyPr vert="horz" lIns="34290" tIns="17145" rIns="34290" bIns="17145" rtlCol="0" anchor="ctr"/>
          <a:lstStyle>
            <a:lvl1pPr algn="r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67862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  <p:sldLayoutId id="2147483887" r:id="rId12"/>
    <p:sldLayoutId id="2147483888" r:id="rId13"/>
    <p:sldLayoutId id="2147483889" r:id="rId14"/>
    <p:sldLayoutId id="2147483890" r:id="rId15"/>
    <p:sldLayoutId id="2147483891" r:id="rId16"/>
    <p:sldLayoutId id="2147483892" r:id="rId17"/>
    <p:sldLayoutId id="2147483893" r:id="rId18"/>
    <p:sldLayoutId id="2147483894" r:id="rId19"/>
    <p:sldLayoutId id="2147483895" r:id="rId20"/>
    <p:sldLayoutId id="2147483896" r:id="rId21"/>
    <p:sldLayoutId id="2147483897" r:id="rId22"/>
    <p:sldLayoutId id="2147483898" r:id="rId23"/>
    <p:sldLayoutId id="2147483899" r:id="rId24"/>
    <p:sldLayoutId id="2147483900" r:id="rId25"/>
    <p:sldLayoutId id="2147483901" r:id="rId26"/>
    <p:sldLayoutId id="2147483902" r:id="rId27"/>
    <p:sldLayoutId id="2147483903" r:id="rId28"/>
    <p:sldLayoutId id="2147483904" r:id="rId29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2398" b="1" kern="1200">
          <a:solidFill>
            <a:schemeClr val="accent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5pPr>
      <a:lvl6pPr marL="456789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6pPr>
      <a:lvl7pPr marL="913577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7pPr>
      <a:lvl8pPr marL="1370366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8pPr>
      <a:lvl9pPr marL="1827154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9pPr>
    </p:titleStyle>
    <p:bodyStyle>
      <a:lvl1pPr marL="177640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1pPr>
      <a:lvl2pPr marL="356867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2pPr>
      <a:lvl3pPr marL="539264" indent="-182399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3pPr>
      <a:lvl4pPr marL="718491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4pPr>
      <a:lvl5pPr marL="896131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5pPr>
      <a:lvl6pPr marL="2512463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6pPr>
      <a:lvl7pPr marL="2969274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7pPr>
      <a:lvl8pPr marL="3426085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8pPr>
      <a:lvl9pPr marL="3882896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1pPr>
      <a:lvl2pPr marL="45681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2pPr>
      <a:lvl3pPr marL="913623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3pPr>
      <a:lvl4pPr marL="1370434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4pPr>
      <a:lvl5pPr marL="182724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5pPr>
      <a:lvl6pPr marL="228405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6pPr>
      <a:lvl7pPr marL="2740868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7pPr>
      <a:lvl8pPr marL="3197679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8pPr>
      <a:lvl9pPr marL="365449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542925" y="4846912"/>
            <a:ext cx="5264150" cy="142743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799" dirty="0">
              <a:solidFill>
                <a:srgbClr val="383C45"/>
              </a:solidFill>
            </a:endParaRPr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3"/>
          </p:nvPr>
        </p:nvSpPr>
        <p:spPr>
          <a:xfrm>
            <a:off x="506413" y="4842155"/>
            <a:ext cx="2895600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4"/>
          </p:nvPr>
        </p:nvSpPr>
        <p:spPr>
          <a:xfrm>
            <a:off x="257176" y="4842155"/>
            <a:ext cx="257175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20440838-9621-475F-94A9-FE8E29FBFD1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2"/>
          </p:nvPr>
        </p:nvSpPr>
        <p:spPr>
          <a:xfrm>
            <a:off x="6111875" y="4842155"/>
            <a:ext cx="2133600" cy="147500"/>
          </a:xfrm>
          <a:prstGeom prst="rect">
            <a:avLst/>
          </a:prstGeom>
        </p:spPr>
        <p:txBody>
          <a:bodyPr vert="horz" lIns="34290" tIns="17145" rIns="34290" bIns="17145" rtlCol="0" anchor="ctr"/>
          <a:lstStyle>
            <a:lvl1pPr algn="r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86251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  <p:sldLayoutId id="2147483918" r:id="rId13"/>
    <p:sldLayoutId id="2147483919" r:id="rId14"/>
    <p:sldLayoutId id="2147483920" r:id="rId15"/>
    <p:sldLayoutId id="2147483921" r:id="rId16"/>
    <p:sldLayoutId id="2147483922" r:id="rId17"/>
    <p:sldLayoutId id="2147483923" r:id="rId18"/>
    <p:sldLayoutId id="2147483924" r:id="rId19"/>
    <p:sldLayoutId id="2147483925" r:id="rId20"/>
    <p:sldLayoutId id="2147483926" r:id="rId21"/>
    <p:sldLayoutId id="2147483927" r:id="rId22"/>
    <p:sldLayoutId id="2147483928" r:id="rId23"/>
    <p:sldLayoutId id="2147483929" r:id="rId24"/>
    <p:sldLayoutId id="2147483930" r:id="rId25"/>
    <p:sldLayoutId id="2147483931" r:id="rId26"/>
    <p:sldLayoutId id="2147483932" r:id="rId27"/>
    <p:sldLayoutId id="2147483933" r:id="rId28"/>
    <p:sldLayoutId id="2147483934" r:id="rId29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2398" b="1" kern="1200">
          <a:solidFill>
            <a:schemeClr val="accent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5pPr>
      <a:lvl6pPr marL="456789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6pPr>
      <a:lvl7pPr marL="913577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7pPr>
      <a:lvl8pPr marL="1370366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8pPr>
      <a:lvl9pPr marL="1827154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9pPr>
    </p:titleStyle>
    <p:bodyStyle>
      <a:lvl1pPr marL="177640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1pPr>
      <a:lvl2pPr marL="356867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2pPr>
      <a:lvl3pPr marL="539264" indent="-182399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3pPr>
      <a:lvl4pPr marL="718491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4pPr>
      <a:lvl5pPr marL="896131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5pPr>
      <a:lvl6pPr marL="2512463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6pPr>
      <a:lvl7pPr marL="2969274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7pPr>
      <a:lvl8pPr marL="3426085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8pPr>
      <a:lvl9pPr marL="3882896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1pPr>
      <a:lvl2pPr marL="45681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2pPr>
      <a:lvl3pPr marL="913623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3pPr>
      <a:lvl4pPr marL="1370434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4pPr>
      <a:lvl5pPr marL="182724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5pPr>
      <a:lvl6pPr marL="228405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6pPr>
      <a:lvl7pPr marL="2740868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7pPr>
      <a:lvl8pPr marL="3197679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8pPr>
      <a:lvl9pPr marL="365449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542925" y="4846912"/>
            <a:ext cx="5264150" cy="142743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799" dirty="0">
              <a:solidFill>
                <a:srgbClr val="383C45"/>
              </a:solidFill>
            </a:endParaRPr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3"/>
          </p:nvPr>
        </p:nvSpPr>
        <p:spPr>
          <a:xfrm>
            <a:off x="506413" y="4842155"/>
            <a:ext cx="2895600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4"/>
          </p:nvPr>
        </p:nvSpPr>
        <p:spPr>
          <a:xfrm>
            <a:off x="257176" y="4842155"/>
            <a:ext cx="257175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20440838-9621-475F-94A9-FE8E29FBFD1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2"/>
          </p:nvPr>
        </p:nvSpPr>
        <p:spPr>
          <a:xfrm>
            <a:off x="6111875" y="4842155"/>
            <a:ext cx="2133600" cy="147500"/>
          </a:xfrm>
          <a:prstGeom prst="rect">
            <a:avLst/>
          </a:prstGeom>
        </p:spPr>
        <p:txBody>
          <a:bodyPr vert="horz" lIns="34290" tIns="17145" rIns="34290" bIns="17145" rtlCol="0" anchor="ctr"/>
          <a:lstStyle>
            <a:lvl1pPr algn="r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1397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45" r:id="rId10"/>
    <p:sldLayoutId id="2147483946" r:id="rId11"/>
    <p:sldLayoutId id="2147483947" r:id="rId12"/>
    <p:sldLayoutId id="2147483948" r:id="rId13"/>
    <p:sldLayoutId id="2147483949" r:id="rId14"/>
    <p:sldLayoutId id="2147483950" r:id="rId15"/>
    <p:sldLayoutId id="2147483951" r:id="rId16"/>
    <p:sldLayoutId id="2147483952" r:id="rId17"/>
    <p:sldLayoutId id="2147483953" r:id="rId18"/>
    <p:sldLayoutId id="2147483954" r:id="rId19"/>
    <p:sldLayoutId id="2147483955" r:id="rId20"/>
    <p:sldLayoutId id="2147483956" r:id="rId21"/>
    <p:sldLayoutId id="2147483957" r:id="rId22"/>
    <p:sldLayoutId id="2147483958" r:id="rId23"/>
    <p:sldLayoutId id="2147483959" r:id="rId24"/>
    <p:sldLayoutId id="2147483960" r:id="rId25"/>
    <p:sldLayoutId id="2147483961" r:id="rId26"/>
    <p:sldLayoutId id="2147483962" r:id="rId27"/>
    <p:sldLayoutId id="2147483963" r:id="rId28"/>
    <p:sldLayoutId id="2147483964" r:id="rId29"/>
    <p:sldLayoutId id="2147483965" r:id="rId30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2398" b="1" kern="1200">
          <a:solidFill>
            <a:schemeClr val="accent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5pPr>
      <a:lvl6pPr marL="456789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6pPr>
      <a:lvl7pPr marL="913577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7pPr>
      <a:lvl8pPr marL="1370366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8pPr>
      <a:lvl9pPr marL="1827154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9pPr>
    </p:titleStyle>
    <p:bodyStyle>
      <a:lvl1pPr marL="177640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1pPr>
      <a:lvl2pPr marL="356867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2pPr>
      <a:lvl3pPr marL="539264" indent="-182399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3pPr>
      <a:lvl4pPr marL="718491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4pPr>
      <a:lvl5pPr marL="896131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5pPr>
      <a:lvl6pPr marL="2512463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6pPr>
      <a:lvl7pPr marL="2969274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7pPr>
      <a:lvl8pPr marL="3426085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8pPr>
      <a:lvl9pPr marL="3882896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1pPr>
      <a:lvl2pPr marL="45681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2pPr>
      <a:lvl3pPr marL="913623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3pPr>
      <a:lvl4pPr marL="1370434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4pPr>
      <a:lvl5pPr marL="182724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5pPr>
      <a:lvl6pPr marL="228405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6pPr>
      <a:lvl7pPr marL="2740868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7pPr>
      <a:lvl8pPr marL="3197679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8pPr>
      <a:lvl9pPr marL="365449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89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89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3.xml"/><Relationship Id="rId7" Type="http://schemas.openxmlformats.org/officeDocument/2006/relationships/image" Target="../media/image53.jpe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2.emf"/><Relationship Id="rId5" Type="http://schemas.openxmlformats.org/officeDocument/2006/relationships/oleObject" Target="../embeddings/oleObject1.bin"/><Relationship Id="rId4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6.jpeg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61.pn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69.png"/><Relationship Id="rId4" Type="http://schemas.openxmlformats.org/officeDocument/2006/relationships/image" Target="../media/image6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8.xml"/><Relationship Id="rId4" Type="http://schemas.openxmlformats.org/officeDocument/2006/relationships/image" Target="../media/image7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8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51520" y="3363838"/>
            <a:ext cx="6073080" cy="892480"/>
          </a:xfrm>
        </p:spPr>
        <p:txBody>
          <a:bodyPr/>
          <a:lstStyle/>
          <a:p>
            <a:r>
              <a:rPr lang="ro-RO" dirty="0" err="1"/>
              <a:t>I</a:t>
            </a:r>
            <a:r>
              <a:rPr lang="en-US" dirty="0" err="1" smtClean="0"/>
              <a:t>nfluen</a:t>
            </a:r>
            <a:r>
              <a:rPr lang="ro-RO" dirty="0" smtClean="0"/>
              <a:t>ț</a:t>
            </a:r>
            <a:r>
              <a:rPr lang="en-US" dirty="0" smtClean="0"/>
              <a:t>a </a:t>
            </a:r>
            <a:r>
              <a:rPr lang="en-US" dirty="0" err="1" smtClean="0"/>
              <a:t>datelor</a:t>
            </a:r>
            <a:r>
              <a:rPr lang="en-US" dirty="0" smtClean="0"/>
              <a:t> </a:t>
            </a:r>
            <a:r>
              <a:rPr lang="en-US" dirty="0" err="1" smtClean="0"/>
              <a:t>deschise</a:t>
            </a:r>
            <a:r>
              <a:rPr lang="en-US" dirty="0"/>
              <a:t> </a:t>
            </a:r>
            <a:r>
              <a:rPr lang="ro-RO" dirty="0" smtClean="0"/>
              <a:t>în crearea hărților digitale</a:t>
            </a:r>
            <a:r>
              <a:rPr lang="en-US" dirty="0" smtClean="0"/>
              <a:t>, </a:t>
            </a:r>
            <a:r>
              <a:rPr lang="en-US" dirty="0"/>
              <a:t>Here </a:t>
            </a:r>
            <a:r>
              <a:rPr lang="en-US" dirty="0" smtClean="0"/>
              <a:t>Rom</a:t>
            </a:r>
            <a:r>
              <a:rPr lang="ro-RO" dirty="0"/>
              <a:t>â</a:t>
            </a:r>
            <a:r>
              <a:rPr lang="en-US" dirty="0" err="1" smtClean="0"/>
              <a:t>nia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/>
              <a:t>Octavian Borcan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o-RO" dirty="0" smtClean="0"/>
              <a:t>Geospatial Cluj-Napoca</a:t>
            </a:r>
            <a:r>
              <a:rPr lang="pl-PL" dirty="0" smtClean="0"/>
              <a:t>| </a:t>
            </a:r>
            <a:r>
              <a:rPr lang="pl-PL" dirty="0" smtClean="0"/>
              <a:t>M</a:t>
            </a:r>
            <a:r>
              <a:rPr lang="en-US" dirty="0" smtClean="0"/>
              <a:t>arch</a:t>
            </a:r>
            <a:r>
              <a:rPr lang="pl-PL" dirty="0" smtClean="0"/>
              <a:t> </a:t>
            </a:r>
            <a:r>
              <a:rPr lang="pl-PL" dirty="0" smtClean="0"/>
              <a:t>201</a:t>
            </a:r>
            <a:r>
              <a:rPr lang="en-US" dirty="0" smtClean="0"/>
              <a:t>7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680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de-DE" dirty="0"/>
              <a:t>Agenda</a:t>
            </a:r>
            <a:endParaRPr lang="en-US" altLang="en-US" dirty="0">
              <a:cs typeface="Fira Sans Medium" panose="020B0603050000020004" pitchFamily="34" charset="0"/>
            </a:endParaRPr>
          </a:p>
        </p:txBody>
      </p:sp>
      <p:sp>
        <p:nvSpPr>
          <p:cNvPr id="70659" name="Textplatzhalter 2"/>
          <p:cNvSpPr>
            <a:spLocks noGrp="1"/>
          </p:cNvSpPr>
          <p:nvPr>
            <p:ph sz="quarter" idx="10"/>
          </p:nvPr>
        </p:nvSpPr>
        <p:spPr bwMode="auto">
          <a:xfrm>
            <a:off x="419770" y="1097535"/>
            <a:ext cx="8034835" cy="35130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ro-RO" sz="1800" dirty="0" smtClean="0">
                <a:solidFill>
                  <a:schemeClr val="accent2"/>
                </a:solidFill>
                <a:latin typeface="Fira Sans Medium"/>
                <a:cs typeface="Fira Sans Medium"/>
              </a:rPr>
              <a:t>01. Despre HERE</a:t>
            </a:r>
            <a:endParaRPr lang="ro-RO" sz="1800" dirty="0" smtClean="0">
              <a:solidFill>
                <a:schemeClr val="accent2"/>
              </a:solidFill>
              <a:latin typeface="Fira Sans Medium"/>
              <a:cs typeface="Fira Sans Medium"/>
            </a:endParaRPr>
          </a:p>
          <a:p>
            <a:pPr marL="0" indent="0">
              <a:buNone/>
            </a:pPr>
            <a:r>
              <a:rPr lang="de-DE" sz="1800" dirty="0" smtClean="0">
                <a:solidFill>
                  <a:srgbClr val="00AFAA"/>
                </a:solidFill>
                <a:latin typeface="Fira Sans Medium"/>
                <a:cs typeface="Fira Sans Medium"/>
              </a:rPr>
              <a:t>02</a:t>
            </a:r>
            <a:r>
              <a:rPr lang="de-DE" sz="1800" dirty="0">
                <a:solidFill>
                  <a:srgbClr val="00AFAA"/>
                </a:solidFill>
                <a:latin typeface="Fira Sans Medium"/>
                <a:cs typeface="Fira Sans Medium"/>
              </a:rPr>
              <a:t>. </a:t>
            </a:r>
            <a:r>
              <a:rPr lang="ro-RO" sz="1800" dirty="0" smtClean="0">
                <a:solidFill>
                  <a:srgbClr val="00AFAA"/>
                </a:solidFill>
                <a:latin typeface="Fira Sans Medium"/>
                <a:cs typeface="Fira Sans Medium"/>
              </a:rPr>
              <a:t>Cum și ce putem crea?</a:t>
            </a:r>
            <a:r>
              <a:rPr lang="de-DE" sz="1600" dirty="0" smtClean="0"/>
              <a:t> </a:t>
            </a:r>
            <a:endParaRPr lang="de-DE" sz="1800" dirty="0"/>
          </a:p>
          <a:p>
            <a:pPr marL="0" indent="0">
              <a:buNone/>
            </a:pPr>
            <a:r>
              <a:rPr lang="de-DE" sz="1800" dirty="0">
                <a:solidFill>
                  <a:srgbClr val="00AFAA"/>
                </a:solidFill>
                <a:latin typeface="Fira Sans Medium"/>
                <a:cs typeface="Fira Sans Medium"/>
              </a:rPr>
              <a:t>0</a:t>
            </a:r>
            <a:r>
              <a:rPr lang="ro-RO" sz="1800" dirty="0">
                <a:solidFill>
                  <a:srgbClr val="00AFAA"/>
                </a:solidFill>
                <a:latin typeface="Fira Sans Medium"/>
                <a:cs typeface="Fira Sans Medium"/>
              </a:rPr>
              <a:t>3</a:t>
            </a:r>
            <a:r>
              <a:rPr lang="de-DE" sz="1800" dirty="0">
                <a:solidFill>
                  <a:srgbClr val="00AFAA"/>
                </a:solidFill>
                <a:latin typeface="Fira Sans Medium"/>
                <a:cs typeface="Fira Sans Medium"/>
              </a:rPr>
              <a:t>. </a:t>
            </a:r>
            <a:r>
              <a:rPr lang="ro-RO" sz="1800" dirty="0" smtClean="0">
                <a:solidFill>
                  <a:srgbClr val="00AFAA"/>
                </a:solidFill>
                <a:latin typeface="Fira Sans Medium"/>
                <a:cs typeface="Fira Sans Medium"/>
              </a:rPr>
              <a:t>Date deschise</a:t>
            </a:r>
            <a:endParaRPr lang="de-DE" sz="1800" dirty="0"/>
          </a:p>
          <a:p>
            <a:pPr marL="0" indent="0">
              <a:buNone/>
            </a:pPr>
            <a:r>
              <a:rPr lang="ro-RO" sz="1800" dirty="0" smtClean="0"/>
              <a:t>A</a:t>
            </a:r>
            <a:r>
              <a:rPr lang="ro-RO" sz="1800" dirty="0" smtClean="0"/>
              <a:t>. Crowdsourcing </a:t>
            </a:r>
            <a:r>
              <a:rPr lang="ro-RO" sz="1800" dirty="0" smtClean="0"/>
              <a:t>data</a:t>
            </a:r>
          </a:p>
          <a:p>
            <a:pPr marL="0" indent="0">
              <a:buNone/>
            </a:pPr>
            <a:r>
              <a:rPr lang="ro-RO" sz="1800" dirty="0" smtClean="0"/>
              <a:t>B</a:t>
            </a:r>
            <a:r>
              <a:rPr lang="ro-RO" sz="1800" dirty="0" smtClean="0"/>
              <a:t>. Open </a:t>
            </a:r>
            <a:r>
              <a:rPr lang="ro-RO" sz="1800" dirty="0" smtClean="0"/>
              <a:t>data gov portal-data.gov.ro</a:t>
            </a:r>
            <a:endParaRPr lang="ro-RO" sz="1800" dirty="0"/>
          </a:p>
          <a:p>
            <a:pPr marL="0" indent="0">
              <a:buNone/>
            </a:pPr>
            <a:r>
              <a:rPr lang="ro-RO" sz="1800" dirty="0" smtClean="0"/>
              <a:t>C. Autorități guvernamentale</a:t>
            </a:r>
            <a:endParaRPr lang="ro-RO" sz="1800" dirty="0"/>
          </a:p>
          <a:p>
            <a:pPr marL="0" indent="0">
              <a:buNone/>
            </a:pPr>
            <a:r>
              <a:rPr lang="ro-RO" sz="1800" dirty="0" smtClean="0"/>
              <a:t>D. Autorități locale</a:t>
            </a:r>
            <a:endParaRPr lang="ro-RO" sz="1800" dirty="0" smtClean="0"/>
          </a:p>
          <a:p>
            <a:pPr marL="0" indent="0">
              <a:buNone/>
            </a:pPr>
            <a:r>
              <a:rPr lang="de-DE" sz="1800" dirty="0" smtClean="0">
                <a:solidFill>
                  <a:srgbClr val="00AFAA"/>
                </a:solidFill>
                <a:latin typeface="Fira Sans Medium"/>
                <a:cs typeface="Fira Sans Medium"/>
              </a:rPr>
              <a:t>0</a:t>
            </a:r>
            <a:r>
              <a:rPr lang="ro-RO" sz="1800" dirty="0" smtClean="0">
                <a:solidFill>
                  <a:srgbClr val="00AFAA"/>
                </a:solidFill>
                <a:latin typeface="Fira Sans Medium"/>
                <a:cs typeface="Fira Sans Medium"/>
              </a:rPr>
              <a:t>4</a:t>
            </a:r>
            <a:r>
              <a:rPr lang="de-DE" sz="1800" dirty="0" smtClean="0">
                <a:solidFill>
                  <a:srgbClr val="00AFAA"/>
                </a:solidFill>
                <a:latin typeface="Fira Sans Medium"/>
                <a:cs typeface="Fira Sans Medium"/>
              </a:rPr>
              <a:t>. </a:t>
            </a:r>
            <a:r>
              <a:rPr lang="ro-RO" sz="1800" dirty="0" smtClean="0">
                <a:solidFill>
                  <a:srgbClr val="00AFAA"/>
                </a:solidFill>
                <a:latin typeface="Fira Sans Medium"/>
                <a:cs typeface="Fira Sans Medium"/>
              </a:rPr>
              <a:t>Q&amp;A</a:t>
            </a:r>
            <a:endParaRPr lang="de-DE" sz="1800" dirty="0"/>
          </a:p>
          <a:p>
            <a:pPr marL="0" indent="0">
              <a:buNone/>
            </a:pPr>
            <a:endParaRPr lang="cs-CZ" altLang="en-US" dirty="0" smtClean="0">
              <a:solidFill>
                <a:schemeClr val="accent2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806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19770" y="1240278"/>
            <a:ext cx="3803303" cy="65185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latin typeface="Fira Sans Medium" panose="020B0603050000020004" pitchFamily="34" charset="0"/>
                <a:cs typeface="Fira Sans Medium" panose="020B0603050000020004" pitchFamily="34" charset="0"/>
              </a:rPr>
              <a:t>01</a:t>
            </a:r>
          </a:p>
        </p:txBody>
      </p:sp>
      <p:sp>
        <p:nvSpPr>
          <p:cNvPr id="66563" name="Title 3"/>
          <p:cNvSpPr>
            <a:spLocks noGrp="1"/>
          </p:cNvSpPr>
          <p:nvPr>
            <p:ph type="title"/>
          </p:nvPr>
        </p:nvSpPr>
        <p:spPr bwMode="auto">
          <a:xfrm>
            <a:off x="419770" y="1914341"/>
            <a:ext cx="7757280" cy="143853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ro-RO" altLang="en-US" dirty="0" smtClean="0">
                <a:latin typeface="Fira Sans Book" panose="020B0503050000020004" pitchFamily="34" charset="0"/>
                <a:cs typeface="Fira Sans Book" panose="020B0503050000020004" pitchFamily="34" charset="0"/>
              </a:rPr>
              <a:t>Despre HERE</a:t>
            </a:r>
            <a:endParaRPr lang="en-US" altLang="en-US" dirty="0">
              <a:latin typeface="Fira Sans Book" panose="020B0503050000020004" pitchFamily="34" charset="0"/>
              <a:cs typeface="Fira Sans Book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006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cs-CZ" altLang="en-US" dirty="0">
                <a:solidFill>
                  <a:schemeClr val="bg2"/>
                </a:solidFill>
                <a:cs typeface="Fira Sans Medium" panose="020B0603050000020004" pitchFamily="34" charset="0"/>
              </a:rPr>
              <a:t>Ce face din HERE cel mai mare </a:t>
            </a:r>
            <a:r>
              <a:rPr lang="cs-CZ" altLang="en-US" dirty="0">
                <a:cs typeface="Fira Sans Medium" panose="020B0603050000020004" pitchFamily="34" charset="0"/>
              </a:rPr>
              <a:t>serviciu de localizare în cloud</a:t>
            </a:r>
            <a:endParaRPr lang="en-US" altLang="en-US" dirty="0">
              <a:cs typeface="Fira Sans Medium" panose="020B0603050000020004" pitchFamily="34" charset="0"/>
            </a:endParaRPr>
          </a:p>
        </p:txBody>
      </p:sp>
      <p:sp>
        <p:nvSpPr>
          <p:cNvPr id="70659" name="Textplatzhalter 2"/>
          <p:cNvSpPr>
            <a:spLocks noGrp="1"/>
          </p:cNvSpPr>
          <p:nvPr>
            <p:ph sz="quarter" idx="10"/>
          </p:nvPr>
        </p:nvSpPr>
        <p:spPr bwMode="auto">
          <a:xfrm>
            <a:off x="419770" y="786672"/>
            <a:ext cx="8034835" cy="399487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cs-CZ" altLang="en-US" dirty="0" smtClean="0">
              <a:solidFill>
                <a:schemeClr val="accent2"/>
              </a:solidFill>
            </a:endParaRPr>
          </a:p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cs-CZ" altLang="en-US" dirty="0">
                <a:solidFill>
                  <a:schemeClr val="accent2"/>
                </a:solidFill>
              </a:rPr>
              <a:t>Partener de încredere inovativ </a:t>
            </a:r>
            <a:r>
              <a:rPr lang="cs-CZ" altLang="en-US" dirty="0"/>
              <a:t>cu cunoștințe profunde ale industriei</a:t>
            </a:r>
            <a:r>
              <a:rPr lang="cs-CZ" altLang="en-US" dirty="0" smtClean="0"/>
              <a:t>.</a:t>
            </a:r>
            <a:endParaRPr lang="cs-CZ" altLang="en-US" dirty="0"/>
          </a:p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ro-RO" altLang="en-US" dirty="0"/>
              <a:t>Servicii de localizare în cloud </a:t>
            </a:r>
            <a:r>
              <a:rPr lang="ro-RO" altLang="en-US" dirty="0">
                <a:solidFill>
                  <a:schemeClr val="accent2"/>
                </a:solidFill>
              </a:rPr>
              <a:t>la nivel global</a:t>
            </a:r>
            <a:r>
              <a:rPr lang="cs-CZ" altLang="en-US" dirty="0" smtClean="0"/>
              <a:t>.</a:t>
            </a:r>
            <a:endParaRPr lang="cs-CZ" altLang="en-US" dirty="0"/>
          </a:p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ro-RO" altLang="en-US" dirty="0">
                <a:solidFill>
                  <a:schemeClr val="accent2"/>
                </a:solidFill>
              </a:rPr>
              <a:t>Disponibilitate și experiență</a:t>
            </a:r>
            <a:r>
              <a:rPr lang="en-US" altLang="en-US" dirty="0">
                <a:solidFill>
                  <a:schemeClr val="accent2"/>
                </a:solidFill>
              </a:rPr>
              <a:t> </a:t>
            </a:r>
            <a:r>
              <a:rPr lang="ro-RO" altLang="en-US" dirty="0"/>
              <a:t>pe mai multe dispozitive și sisteme de operare</a:t>
            </a:r>
            <a:r>
              <a:rPr lang="ro-RO" altLang="en-US" dirty="0" smtClean="0"/>
              <a:t>.</a:t>
            </a:r>
            <a:endParaRPr lang="cs-CZ" altLang="en-US" dirty="0"/>
          </a:p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ro-RO" altLang="en-US" dirty="0">
                <a:solidFill>
                  <a:schemeClr val="accent2"/>
                </a:solidFill>
              </a:rPr>
              <a:t>Portofoliu inegalabil </a:t>
            </a:r>
            <a:r>
              <a:rPr lang="ro-RO" altLang="en-US" dirty="0"/>
              <a:t>în industria auto, consumatorilor și companiilor prin hărții digitale la nivel mondial.</a:t>
            </a:r>
            <a:endParaRPr lang="en-US" altLang="en-US" dirty="0"/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de-DE" altLang="en-US">
              <a:solidFill>
                <a:srgbClr val="000000"/>
              </a:solidFill>
            </a:endParaRPr>
          </a:p>
        </p:txBody>
      </p:sp>
      <p:pic>
        <p:nvPicPr>
          <p:cNvPr id="6" name="Picture 5" descr="Infographic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2800350"/>
            <a:ext cx="2438400" cy="211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71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cs-CZ" altLang="en-US" dirty="0">
                <a:solidFill>
                  <a:schemeClr val="bg2"/>
                </a:solidFill>
                <a:cs typeface="Fira Sans Medium" panose="020B0603050000020004" pitchFamily="34" charset="0"/>
              </a:rPr>
              <a:t>HERE </a:t>
            </a:r>
            <a:r>
              <a:rPr lang="cs-CZ" altLang="en-US" dirty="0" smtClean="0">
                <a:solidFill>
                  <a:schemeClr val="bg2"/>
                </a:solidFill>
                <a:cs typeface="Fira Sans Medium" panose="020B0603050000020004" pitchFamily="34" charset="0"/>
              </a:rPr>
              <a:t>vs competition</a:t>
            </a:r>
            <a:endParaRPr lang="en-US" altLang="en-US" dirty="0">
              <a:solidFill>
                <a:schemeClr val="bg2"/>
              </a:solidFill>
              <a:cs typeface="Fira Sans Medium" panose="020B0603050000020004" pitchFamily="34" charset="0"/>
            </a:endParaRPr>
          </a:p>
        </p:txBody>
      </p:sp>
      <p:sp>
        <p:nvSpPr>
          <p:cNvPr id="72708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450BDB15-C095-4724-91F5-7CE4E79B8C75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de-DE" altLang="en-US">
              <a:solidFill>
                <a:srgbClr val="000000"/>
              </a:solidFill>
            </a:endParaRPr>
          </a:p>
        </p:txBody>
      </p:sp>
      <p:sp>
        <p:nvSpPr>
          <p:cNvPr id="69" name="TextBox 68"/>
          <p:cNvSpPr txBox="1"/>
          <p:nvPr/>
        </p:nvSpPr>
        <p:spPr bwMode="gray">
          <a:xfrm>
            <a:off x="259582" y="4626454"/>
            <a:ext cx="8739033" cy="139571"/>
          </a:xfrm>
          <a:prstGeom prst="rect">
            <a:avLst/>
          </a:prstGeom>
          <a:noFill/>
        </p:spPr>
        <p:txBody>
          <a:bodyPr lIns="63948" tIns="0" rIns="0" bIns="0">
            <a:spAutoFit/>
          </a:bodyPr>
          <a:lstStyle/>
          <a:p>
            <a:pPr defTabSz="337414">
              <a:defRPr/>
            </a:pPr>
            <a:r>
              <a:rPr lang="en-US" sz="899" dirty="0">
                <a:solidFill>
                  <a:srgbClr val="383C45">
                    <a:lumMod val="60000"/>
                    <a:lumOff val="40000"/>
                  </a:srgbClr>
                </a:solidFill>
                <a:cs typeface="Nokia Pure Text Light"/>
              </a:rPr>
              <a:t>Source: Strategy Analytics, </a:t>
            </a:r>
            <a:r>
              <a:rPr lang="ro-RO" sz="899" dirty="0" smtClean="0">
                <a:solidFill>
                  <a:srgbClr val="383C45">
                    <a:lumMod val="60000"/>
                    <a:lumOff val="40000"/>
                  </a:srgbClr>
                </a:solidFill>
                <a:cs typeface="Nokia Pure Text Light"/>
              </a:rPr>
              <a:t>Noiembrie</a:t>
            </a:r>
            <a:r>
              <a:rPr lang="en-US" sz="899" dirty="0" smtClean="0">
                <a:solidFill>
                  <a:srgbClr val="383C45">
                    <a:lumMod val="60000"/>
                    <a:lumOff val="40000"/>
                  </a:srgbClr>
                </a:solidFill>
                <a:cs typeface="Nokia Pure Text Light"/>
              </a:rPr>
              <a:t> 201</a:t>
            </a:r>
            <a:r>
              <a:rPr lang="ro-RO" sz="899" dirty="0" smtClean="0">
                <a:solidFill>
                  <a:srgbClr val="383C45">
                    <a:lumMod val="60000"/>
                    <a:lumOff val="40000"/>
                  </a:srgbClr>
                </a:solidFill>
                <a:cs typeface="Nokia Pure Text Light"/>
              </a:rPr>
              <a:t>6</a:t>
            </a:r>
            <a:r>
              <a:rPr lang="en-US" sz="899" dirty="0" smtClean="0">
                <a:solidFill>
                  <a:srgbClr val="383C45">
                    <a:lumMod val="60000"/>
                    <a:lumOff val="40000"/>
                  </a:srgbClr>
                </a:solidFill>
                <a:cs typeface="Nokia Pure Text Light"/>
              </a:rPr>
              <a:t> “</a:t>
            </a:r>
            <a:r>
              <a:rPr lang="ro-RO" sz="899" dirty="0" smtClean="0">
                <a:solidFill>
                  <a:srgbClr val="383C45">
                    <a:lumMod val="60000"/>
                    <a:lumOff val="40000"/>
                  </a:srgbClr>
                </a:solidFill>
                <a:cs typeface="Nokia Pure Text Light"/>
              </a:rPr>
              <a:t>Mobile LBS</a:t>
            </a:r>
            <a:r>
              <a:rPr lang="en-US" sz="899" dirty="0" smtClean="0">
                <a:solidFill>
                  <a:srgbClr val="383C45">
                    <a:lumMod val="60000"/>
                    <a:lumOff val="40000"/>
                  </a:srgbClr>
                </a:solidFill>
                <a:cs typeface="Nokia Pure Text Light"/>
              </a:rPr>
              <a:t>:Status Update &amp; Platform Assessment”</a:t>
            </a:r>
            <a:endParaRPr lang="en-US" sz="899" dirty="0">
              <a:solidFill>
                <a:srgbClr val="383C45">
                  <a:lumMod val="60000"/>
                  <a:lumOff val="40000"/>
                </a:srgbClr>
              </a:solidFill>
              <a:cs typeface="Nokia Pure Text Ligh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714" y="895350"/>
            <a:ext cx="4428571" cy="350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798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450BDB15-C095-4724-91F5-7CE4E79B8C75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de-DE" altLang="en-US">
              <a:solidFill>
                <a:srgbClr val="000000"/>
              </a:solidFill>
            </a:endParaRPr>
          </a:p>
        </p:txBody>
      </p:sp>
      <p:sp>
        <p:nvSpPr>
          <p:cNvPr id="69" name="TextBox 68"/>
          <p:cNvSpPr txBox="1"/>
          <p:nvPr/>
        </p:nvSpPr>
        <p:spPr bwMode="gray">
          <a:xfrm>
            <a:off x="257177" y="4583560"/>
            <a:ext cx="4772024" cy="276999"/>
          </a:xfrm>
          <a:prstGeom prst="rect">
            <a:avLst/>
          </a:prstGeom>
          <a:noFill/>
        </p:spPr>
        <p:txBody>
          <a:bodyPr wrap="square" lIns="63948" tIns="0" rIns="0" bIns="0">
            <a:spAutoFit/>
          </a:bodyPr>
          <a:lstStyle/>
          <a:p>
            <a:r>
              <a:rPr lang="en-US" sz="900" b="1" dirty="0"/>
              <a:t>Location Ecosystem Blue Ocean – From Two Sharks To A Whale (HERE) &amp; A Shark (Google).</a:t>
            </a:r>
          </a:p>
          <a:p>
            <a:r>
              <a:rPr lang="en-US" sz="900" b="1" i="1" dirty="0"/>
              <a:t>Counterpoint Research Team </a:t>
            </a:r>
            <a:r>
              <a:rPr lang="en-US" sz="900" b="1" dirty="0"/>
              <a:t>January 27, 2017</a:t>
            </a:r>
            <a:endParaRPr lang="en-US" sz="900" dirty="0"/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" y="35352"/>
            <a:ext cx="8305801" cy="444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6653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ro-RO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Servicii de localizare în cloud </a:t>
            </a:r>
            <a:r>
              <a:rPr lang="ro-RO" altLang="en-US" dirty="0"/>
              <a:t>la nivel global</a:t>
            </a:r>
            <a:endParaRPr lang="en-US" altLang="en-US" dirty="0">
              <a:cs typeface="Fira Sans Medium" panose="020B0603050000020004" pitchFamily="34" charset="0"/>
            </a:endParaRPr>
          </a:p>
        </p:txBody>
      </p:sp>
      <p:sp>
        <p:nvSpPr>
          <p:cNvPr id="75780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02B9A7AD-64CF-4A2D-B351-E0E2E28AC835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de-DE" altLang="en-US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56103" y="1714343"/>
            <a:ext cx="1768286" cy="2379998"/>
            <a:chOff x="852660" y="1713548"/>
            <a:chExt cx="1769923" cy="2382202"/>
          </a:xfrm>
          <a:solidFill>
            <a:schemeClr val="accent1"/>
          </a:solidFill>
        </p:grpSpPr>
        <p:sp>
          <p:nvSpPr>
            <p:cNvPr id="8" name="Rectangle 7"/>
            <p:cNvSpPr/>
            <p:nvPr/>
          </p:nvSpPr>
          <p:spPr>
            <a:xfrm>
              <a:off x="852660" y="1713548"/>
              <a:ext cx="1769923" cy="238220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7485" tIns="33742" rIns="67485" bIns="33742" anchor="ctr"/>
            <a:lstStyle/>
            <a:p>
              <a:pPr algn="ctr" defTabSz="913623">
                <a:defRPr/>
              </a:pPr>
              <a:endParaRPr lang="en-US" sz="1499" dirty="0">
                <a:solidFill>
                  <a:srgbClr val="FFFFFF"/>
                </a:solidFill>
                <a:latin typeface="Nokia Pure Headline"/>
              </a:endParaRPr>
            </a:p>
          </p:txBody>
        </p:sp>
        <p:sp>
          <p:nvSpPr>
            <p:cNvPr id="9" name="Rectangle 2"/>
            <p:cNvSpPr>
              <a:spLocks noChangeArrowheads="1"/>
            </p:cNvSpPr>
            <p:nvPr/>
          </p:nvSpPr>
          <p:spPr bwMode="auto">
            <a:xfrm>
              <a:off x="984144" y="1832550"/>
              <a:ext cx="1539913" cy="431030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lIns="0" tIns="0" rIns="0" bIns="0">
              <a:spAutoFit/>
            </a:bodyPr>
            <a:lstStyle/>
            <a:p>
              <a:pPr defTabSz="914446">
                <a:defRPr/>
              </a:pPr>
              <a:r>
                <a:rPr lang="ro-RO" sz="1400" dirty="0">
                  <a:solidFill>
                    <a:schemeClr val="bg1"/>
                  </a:solidFill>
                </a:rPr>
                <a:t>Peste </a:t>
              </a:r>
              <a:r>
                <a:rPr lang="en-US" sz="1400" dirty="0">
                  <a:solidFill>
                    <a:schemeClr val="bg2"/>
                  </a:solidFill>
                </a:rPr>
                <a:t>7,000</a:t>
              </a:r>
              <a:r>
                <a:rPr lang="cs-CZ" sz="1400" dirty="0">
                  <a:solidFill>
                    <a:schemeClr val="bg2"/>
                  </a:solidFill>
                </a:rPr>
                <a:t>+ </a:t>
              </a:r>
              <a:r>
                <a:rPr lang="ro-RO" sz="1400" dirty="0">
                  <a:solidFill>
                    <a:schemeClr val="bg1"/>
                  </a:solidFill>
                </a:rPr>
                <a:t>angajați în</a:t>
              </a:r>
              <a:r>
                <a:rPr lang="en-US" sz="1400" dirty="0">
                  <a:solidFill>
                    <a:schemeClr val="bg1"/>
                  </a:solidFill>
                </a:rPr>
                <a:t> </a:t>
              </a:r>
              <a:r>
                <a:rPr lang="en-US" sz="1400" dirty="0">
                  <a:solidFill>
                    <a:schemeClr val="bg2"/>
                  </a:solidFill>
                </a:rPr>
                <a:t>56 </a:t>
              </a:r>
              <a:r>
                <a:rPr lang="ro-RO" sz="1400" dirty="0">
                  <a:solidFill>
                    <a:schemeClr val="bg1"/>
                  </a:solidFill>
                </a:rPr>
                <a:t>țări</a:t>
              </a:r>
              <a:endParaRPr lang="en-US" sz="1400" dirty="0">
                <a:solidFill>
                  <a:schemeClr val="bg2"/>
                </a:solidFill>
              </a:endParaRPr>
            </a:p>
          </p:txBody>
        </p:sp>
      </p:grpSp>
      <p:grpSp>
        <p:nvGrpSpPr>
          <p:cNvPr id="75782" name="Group 4"/>
          <p:cNvGrpSpPr>
            <a:grpSpLocks noChangeAspect="1"/>
          </p:cNvGrpSpPr>
          <p:nvPr/>
        </p:nvGrpSpPr>
        <p:grpSpPr bwMode="auto">
          <a:xfrm>
            <a:off x="1368217" y="3186338"/>
            <a:ext cx="743849" cy="620138"/>
            <a:chOff x="4565" y="321"/>
            <a:chExt cx="469" cy="391"/>
          </a:xfrm>
        </p:grpSpPr>
        <p:sp>
          <p:nvSpPr>
            <p:cNvPr id="75786" name="Freeform 5"/>
            <p:cNvSpPr>
              <a:spLocks/>
            </p:cNvSpPr>
            <p:nvPr/>
          </p:nvSpPr>
          <p:spPr bwMode="auto">
            <a:xfrm>
              <a:off x="4655" y="398"/>
              <a:ext cx="289" cy="314"/>
            </a:xfrm>
            <a:custGeom>
              <a:avLst/>
              <a:gdLst>
                <a:gd name="T0" fmla="*/ 284 w 867"/>
                <a:gd name="T1" fmla="*/ 290 h 944"/>
                <a:gd name="T2" fmla="*/ 268 w 867"/>
                <a:gd name="T3" fmla="*/ 269 h 944"/>
                <a:gd name="T4" fmla="*/ 219 w 867"/>
                <a:gd name="T5" fmla="*/ 241 h 944"/>
                <a:gd name="T6" fmla="*/ 190 w 867"/>
                <a:gd name="T7" fmla="*/ 220 h 944"/>
                <a:gd name="T8" fmla="*/ 185 w 867"/>
                <a:gd name="T9" fmla="*/ 194 h 944"/>
                <a:gd name="T10" fmla="*/ 190 w 867"/>
                <a:gd name="T11" fmla="*/ 181 h 944"/>
                <a:gd name="T12" fmla="*/ 207 w 867"/>
                <a:gd name="T13" fmla="*/ 150 h 944"/>
                <a:gd name="T14" fmla="*/ 207 w 867"/>
                <a:gd name="T15" fmla="*/ 150 h 944"/>
                <a:gd name="T16" fmla="*/ 209 w 867"/>
                <a:gd name="T17" fmla="*/ 151 h 944"/>
                <a:gd name="T18" fmla="*/ 210 w 867"/>
                <a:gd name="T19" fmla="*/ 150 h 944"/>
                <a:gd name="T20" fmla="*/ 213 w 867"/>
                <a:gd name="T21" fmla="*/ 149 h 944"/>
                <a:gd name="T22" fmla="*/ 220 w 867"/>
                <a:gd name="T23" fmla="*/ 125 h 944"/>
                <a:gd name="T24" fmla="*/ 222 w 867"/>
                <a:gd name="T25" fmla="*/ 104 h 944"/>
                <a:gd name="T26" fmla="*/ 222 w 867"/>
                <a:gd name="T27" fmla="*/ 103 h 944"/>
                <a:gd name="T28" fmla="*/ 221 w 867"/>
                <a:gd name="T29" fmla="*/ 101 h 944"/>
                <a:gd name="T30" fmla="*/ 219 w 867"/>
                <a:gd name="T31" fmla="*/ 99 h 944"/>
                <a:gd name="T32" fmla="*/ 217 w 867"/>
                <a:gd name="T33" fmla="*/ 99 h 944"/>
                <a:gd name="T34" fmla="*/ 216 w 867"/>
                <a:gd name="T35" fmla="*/ 70 h 944"/>
                <a:gd name="T36" fmla="*/ 216 w 867"/>
                <a:gd name="T37" fmla="*/ 69 h 944"/>
                <a:gd name="T38" fmla="*/ 216 w 867"/>
                <a:gd name="T39" fmla="*/ 68 h 944"/>
                <a:gd name="T40" fmla="*/ 215 w 867"/>
                <a:gd name="T41" fmla="*/ 66 h 944"/>
                <a:gd name="T42" fmla="*/ 215 w 867"/>
                <a:gd name="T43" fmla="*/ 62 h 944"/>
                <a:gd name="T44" fmla="*/ 215 w 867"/>
                <a:gd name="T45" fmla="*/ 58 h 944"/>
                <a:gd name="T46" fmla="*/ 214 w 867"/>
                <a:gd name="T47" fmla="*/ 53 h 944"/>
                <a:gd name="T48" fmla="*/ 213 w 867"/>
                <a:gd name="T49" fmla="*/ 49 h 944"/>
                <a:gd name="T50" fmla="*/ 212 w 867"/>
                <a:gd name="T51" fmla="*/ 43 h 944"/>
                <a:gd name="T52" fmla="*/ 211 w 867"/>
                <a:gd name="T53" fmla="*/ 39 h 944"/>
                <a:gd name="T54" fmla="*/ 196 w 867"/>
                <a:gd name="T55" fmla="*/ 17 h 944"/>
                <a:gd name="T56" fmla="*/ 169 w 867"/>
                <a:gd name="T57" fmla="*/ 2 h 944"/>
                <a:gd name="T58" fmla="*/ 145 w 867"/>
                <a:gd name="T59" fmla="*/ 0 h 944"/>
                <a:gd name="T60" fmla="*/ 125 w 867"/>
                <a:gd name="T61" fmla="*/ 1 h 944"/>
                <a:gd name="T62" fmla="*/ 97 w 867"/>
                <a:gd name="T63" fmla="*/ 13 h 944"/>
                <a:gd name="T64" fmla="*/ 79 w 867"/>
                <a:gd name="T65" fmla="*/ 36 h 944"/>
                <a:gd name="T66" fmla="*/ 77 w 867"/>
                <a:gd name="T67" fmla="*/ 42 h 944"/>
                <a:gd name="T68" fmla="*/ 76 w 867"/>
                <a:gd name="T69" fmla="*/ 47 h 944"/>
                <a:gd name="T70" fmla="*/ 75 w 867"/>
                <a:gd name="T71" fmla="*/ 53 h 944"/>
                <a:gd name="T72" fmla="*/ 75 w 867"/>
                <a:gd name="T73" fmla="*/ 56 h 944"/>
                <a:gd name="T74" fmla="*/ 74 w 867"/>
                <a:gd name="T75" fmla="*/ 61 h 944"/>
                <a:gd name="T76" fmla="*/ 74 w 867"/>
                <a:gd name="T77" fmla="*/ 65 h 944"/>
                <a:gd name="T78" fmla="*/ 73 w 867"/>
                <a:gd name="T79" fmla="*/ 68 h 944"/>
                <a:gd name="T80" fmla="*/ 73 w 867"/>
                <a:gd name="T81" fmla="*/ 70 h 944"/>
                <a:gd name="T82" fmla="*/ 72 w 867"/>
                <a:gd name="T83" fmla="*/ 99 h 944"/>
                <a:gd name="T84" fmla="*/ 70 w 867"/>
                <a:gd name="T85" fmla="*/ 99 h 944"/>
                <a:gd name="T86" fmla="*/ 68 w 867"/>
                <a:gd name="T87" fmla="*/ 101 h 944"/>
                <a:gd name="T88" fmla="*/ 67 w 867"/>
                <a:gd name="T89" fmla="*/ 103 h 944"/>
                <a:gd name="T90" fmla="*/ 67 w 867"/>
                <a:gd name="T91" fmla="*/ 104 h 944"/>
                <a:gd name="T92" fmla="*/ 69 w 867"/>
                <a:gd name="T93" fmla="*/ 125 h 944"/>
                <a:gd name="T94" fmla="*/ 76 w 867"/>
                <a:gd name="T95" fmla="*/ 149 h 944"/>
                <a:gd name="T96" fmla="*/ 79 w 867"/>
                <a:gd name="T97" fmla="*/ 150 h 944"/>
                <a:gd name="T98" fmla="*/ 80 w 867"/>
                <a:gd name="T99" fmla="*/ 151 h 944"/>
                <a:gd name="T100" fmla="*/ 81 w 867"/>
                <a:gd name="T101" fmla="*/ 150 h 944"/>
                <a:gd name="T102" fmla="*/ 82 w 867"/>
                <a:gd name="T103" fmla="*/ 150 h 944"/>
                <a:gd name="T104" fmla="*/ 99 w 867"/>
                <a:gd name="T105" fmla="*/ 181 h 944"/>
                <a:gd name="T106" fmla="*/ 104 w 867"/>
                <a:gd name="T107" fmla="*/ 194 h 944"/>
                <a:gd name="T108" fmla="*/ 99 w 867"/>
                <a:gd name="T109" fmla="*/ 220 h 944"/>
                <a:gd name="T110" fmla="*/ 70 w 867"/>
                <a:gd name="T111" fmla="*/ 241 h 944"/>
                <a:gd name="T112" fmla="*/ 21 w 867"/>
                <a:gd name="T113" fmla="*/ 269 h 944"/>
                <a:gd name="T114" fmla="*/ 4 w 867"/>
                <a:gd name="T115" fmla="*/ 290 h 944"/>
                <a:gd name="T116" fmla="*/ 0 w 867"/>
                <a:gd name="T117" fmla="*/ 305 h 944"/>
                <a:gd name="T118" fmla="*/ 7 w 867"/>
                <a:gd name="T119" fmla="*/ 314 h 944"/>
                <a:gd name="T120" fmla="*/ 286 w 867"/>
                <a:gd name="T121" fmla="*/ 311 h 944"/>
                <a:gd name="T122" fmla="*/ 289 w 867"/>
                <a:gd name="T123" fmla="*/ 303 h 94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67" h="944">
                  <a:moveTo>
                    <a:pt x="867" y="911"/>
                  </a:moveTo>
                  <a:lnTo>
                    <a:pt x="867" y="911"/>
                  </a:lnTo>
                  <a:lnTo>
                    <a:pt x="863" y="898"/>
                  </a:lnTo>
                  <a:lnTo>
                    <a:pt x="859" y="886"/>
                  </a:lnTo>
                  <a:lnTo>
                    <a:pt x="853" y="871"/>
                  </a:lnTo>
                  <a:lnTo>
                    <a:pt x="845" y="855"/>
                  </a:lnTo>
                  <a:lnTo>
                    <a:pt x="840" y="846"/>
                  </a:lnTo>
                  <a:lnTo>
                    <a:pt x="834" y="838"/>
                  </a:lnTo>
                  <a:lnTo>
                    <a:pt x="828" y="830"/>
                  </a:lnTo>
                  <a:lnTo>
                    <a:pt x="821" y="822"/>
                  </a:lnTo>
                  <a:lnTo>
                    <a:pt x="813" y="814"/>
                  </a:lnTo>
                  <a:lnTo>
                    <a:pt x="804" y="808"/>
                  </a:lnTo>
                  <a:lnTo>
                    <a:pt x="786" y="796"/>
                  </a:lnTo>
                  <a:lnTo>
                    <a:pt x="768" y="784"/>
                  </a:lnTo>
                  <a:lnTo>
                    <a:pt x="730" y="763"/>
                  </a:lnTo>
                  <a:lnTo>
                    <a:pt x="693" y="743"/>
                  </a:lnTo>
                  <a:lnTo>
                    <a:pt x="658" y="725"/>
                  </a:lnTo>
                  <a:lnTo>
                    <a:pt x="627" y="707"/>
                  </a:lnTo>
                  <a:lnTo>
                    <a:pt x="614" y="699"/>
                  </a:lnTo>
                  <a:lnTo>
                    <a:pt x="603" y="692"/>
                  </a:lnTo>
                  <a:lnTo>
                    <a:pt x="592" y="683"/>
                  </a:lnTo>
                  <a:lnTo>
                    <a:pt x="584" y="676"/>
                  </a:lnTo>
                  <a:lnTo>
                    <a:pt x="577" y="668"/>
                  </a:lnTo>
                  <a:lnTo>
                    <a:pt x="571" y="661"/>
                  </a:lnTo>
                  <a:lnTo>
                    <a:pt x="566" y="652"/>
                  </a:lnTo>
                  <a:lnTo>
                    <a:pt x="562" y="644"/>
                  </a:lnTo>
                  <a:lnTo>
                    <a:pt x="559" y="636"/>
                  </a:lnTo>
                  <a:lnTo>
                    <a:pt x="557" y="627"/>
                  </a:lnTo>
                  <a:lnTo>
                    <a:pt x="556" y="617"/>
                  </a:lnTo>
                  <a:lnTo>
                    <a:pt x="555" y="607"/>
                  </a:lnTo>
                  <a:lnTo>
                    <a:pt x="554" y="583"/>
                  </a:lnTo>
                  <a:lnTo>
                    <a:pt x="554" y="576"/>
                  </a:lnTo>
                  <a:lnTo>
                    <a:pt x="556" y="569"/>
                  </a:lnTo>
                  <a:lnTo>
                    <a:pt x="559" y="562"/>
                  </a:lnTo>
                  <a:lnTo>
                    <a:pt x="564" y="552"/>
                  </a:lnTo>
                  <a:lnTo>
                    <a:pt x="571" y="545"/>
                  </a:lnTo>
                  <a:lnTo>
                    <a:pt x="575" y="539"/>
                  </a:lnTo>
                  <a:lnTo>
                    <a:pt x="587" y="520"/>
                  </a:lnTo>
                  <a:lnTo>
                    <a:pt x="596" y="507"/>
                  </a:lnTo>
                  <a:lnTo>
                    <a:pt x="604" y="492"/>
                  </a:lnTo>
                  <a:lnTo>
                    <a:pt x="612" y="473"/>
                  </a:lnTo>
                  <a:lnTo>
                    <a:pt x="620" y="452"/>
                  </a:lnTo>
                  <a:lnTo>
                    <a:pt x="621" y="452"/>
                  </a:lnTo>
                  <a:lnTo>
                    <a:pt x="622" y="452"/>
                  </a:lnTo>
                  <a:lnTo>
                    <a:pt x="623" y="453"/>
                  </a:lnTo>
                  <a:lnTo>
                    <a:pt x="625" y="453"/>
                  </a:lnTo>
                  <a:lnTo>
                    <a:pt x="626" y="453"/>
                  </a:lnTo>
                  <a:lnTo>
                    <a:pt x="627" y="453"/>
                  </a:lnTo>
                  <a:lnTo>
                    <a:pt x="628" y="453"/>
                  </a:lnTo>
                  <a:lnTo>
                    <a:pt x="630" y="453"/>
                  </a:lnTo>
                  <a:lnTo>
                    <a:pt x="631" y="452"/>
                  </a:lnTo>
                  <a:lnTo>
                    <a:pt x="634" y="452"/>
                  </a:lnTo>
                  <a:lnTo>
                    <a:pt x="635" y="451"/>
                  </a:lnTo>
                  <a:lnTo>
                    <a:pt x="638" y="449"/>
                  </a:lnTo>
                  <a:lnTo>
                    <a:pt x="639" y="448"/>
                  </a:lnTo>
                  <a:lnTo>
                    <a:pt x="642" y="443"/>
                  </a:lnTo>
                  <a:lnTo>
                    <a:pt x="648" y="430"/>
                  </a:lnTo>
                  <a:lnTo>
                    <a:pt x="652" y="413"/>
                  </a:lnTo>
                  <a:lnTo>
                    <a:pt x="657" y="395"/>
                  </a:lnTo>
                  <a:lnTo>
                    <a:pt x="660" y="376"/>
                  </a:lnTo>
                  <a:lnTo>
                    <a:pt x="663" y="357"/>
                  </a:lnTo>
                  <a:lnTo>
                    <a:pt x="665" y="340"/>
                  </a:lnTo>
                  <a:lnTo>
                    <a:pt x="666" y="325"/>
                  </a:lnTo>
                  <a:lnTo>
                    <a:pt x="666" y="314"/>
                  </a:lnTo>
                  <a:lnTo>
                    <a:pt x="666" y="313"/>
                  </a:lnTo>
                  <a:lnTo>
                    <a:pt x="666" y="311"/>
                  </a:lnTo>
                  <a:lnTo>
                    <a:pt x="665" y="309"/>
                  </a:lnTo>
                  <a:lnTo>
                    <a:pt x="665" y="308"/>
                  </a:lnTo>
                  <a:lnTo>
                    <a:pt x="664" y="306"/>
                  </a:lnTo>
                  <a:lnTo>
                    <a:pt x="663" y="304"/>
                  </a:lnTo>
                  <a:lnTo>
                    <a:pt x="662" y="303"/>
                  </a:lnTo>
                  <a:lnTo>
                    <a:pt x="661" y="301"/>
                  </a:lnTo>
                  <a:lnTo>
                    <a:pt x="659" y="300"/>
                  </a:lnTo>
                  <a:lnTo>
                    <a:pt x="657" y="299"/>
                  </a:lnTo>
                  <a:lnTo>
                    <a:pt x="655" y="298"/>
                  </a:lnTo>
                  <a:lnTo>
                    <a:pt x="652" y="298"/>
                  </a:lnTo>
                  <a:lnTo>
                    <a:pt x="650" y="297"/>
                  </a:lnTo>
                  <a:lnTo>
                    <a:pt x="648" y="297"/>
                  </a:lnTo>
                  <a:lnTo>
                    <a:pt x="641" y="299"/>
                  </a:lnTo>
                  <a:lnTo>
                    <a:pt x="645" y="268"/>
                  </a:lnTo>
                  <a:lnTo>
                    <a:pt x="647" y="251"/>
                  </a:lnTo>
                  <a:lnTo>
                    <a:pt x="647" y="235"/>
                  </a:lnTo>
                  <a:lnTo>
                    <a:pt x="647" y="209"/>
                  </a:lnTo>
                  <a:lnTo>
                    <a:pt x="647" y="208"/>
                  </a:lnTo>
                  <a:lnTo>
                    <a:pt x="647" y="206"/>
                  </a:lnTo>
                  <a:lnTo>
                    <a:pt x="647" y="205"/>
                  </a:lnTo>
                  <a:lnTo>
                    <a:pt x="647" y="203"/>
                  </a:lnTo>
                  <a:lnTo>
                    <a:pt x="647" y="202"/>
                  </a:lnTo>
                  <a:lnTo>
                    <a:pt x="646" y="199"/>
                  </a:lnTo>
                  <a:lnTo>
                    <a:pt x="646" y="198"/>
                  </a:lnTo>
                  <a:lnTo>
                    <a:pt x="646" y="194"/>
                  </a:lnTo>
                  <a:lnTo>
                    <a:pt x="646" y="193"/>
                  </a:lnTo>
                  <a:lnTo>
                    <a:pt x="646" y="187"/>
                  </a:lnTo>
                  <a:lnTo>
                    <a:pt x="645" y="185"/>
                  </a:lnTo>
                  <a:lnTo>
                    <a:pt x="645" y="181"/>
                  </a:lnTo>
                  <a:lnTo>
                    <a:pt x="645" y="179"/>
                  </a:lnTo>
                  <a:lnTo>
                    <a:pt x="644" y="174"/>
                  </a:lnTo>
                  <a:lnTo>
                    <a:pt x="644" y="171"/>
                  </a:lnTo>
                  <a:lnTo>
                    <a:pt x="643" y="167"/>
                  </a:lnTo>
                  <a:lnTo>
                    <a:pt x="643" y="163"/>
                  </a:lnTo>
                  <a:lnTo>
                    <a:pt x="642" y="159"/>
                  </a:lnTo>
                  <a:lnTo>
                    <a:pt x="641" y="154"/>
                  </a:lnTo>
                  <a:lnTo>
                    <a:pt x="641" y="150"/>
                  </a:lnTo>
                  <a:lnTo>
                    <a:pt x="640" y="146"/>
                  </a:lnTo>
                  <a:lnTo>
                    <a:pt x="639" y="142"/>
                  </a:lnTo>
                  <a:lnTo>
                    <a:pt x="638" y="137"/>
                  </a:lnTo>
                  <a:lnTo>
                    <a:pt x="638" y="134"/>
                  </a:lnTo>
                  <a:lnTo>
                    <a:pt x="636" y="128"/>
                  </a:lnTo>
                  <a:lnTo>
                    <a:pt x="636" y="126"/>
                  </a:lnTo>
                  <a:lnTo>
                    <a:pt x="634" y="119"/>
                  </a:lnTo>
                  <a:lnTo>
                    <a:pt x="634" y="117"/>
                  </a:lnTo>
                  <a:lnTo>
                    <a:pt x="631" y="109"/>
                  </a:lnTo>
                  <a:lnTo>
                    <a:pt x="628" y="102"/>
                  </a:lnTo>
                  <a:lnTo>
                    <a:pt x="622" y="93"/>
                  </a:lnTo>
                  <a:lnTo>
                    <a:pt x="614" y="80"/>
                  </a:lnTo>
                  <a:lnTo>
                    <a:pt x="603" y="66"/>
                  </a:lnTo>
                  <a:lnTo>
                    <a:pt x="589" y="52"/>
                  </a:lnTo>
                  <a:lnTo>
                    <a:pt x="575" y="39"/>
                  </a:lnTo>
                  <a:lnTo>
                    <a:pt x="559" y="27"/>
                  </a:lnTo>
                  <a:lnTo>
                    <a:pt x="550" y="20"/>
                  </a:lnTo>
                  <a:lnTo>
                    <a:pt x="542" y="16"/>
                  </a:lnTo>
                  <a:lnTo>
                    <a:pt x="528" y="11"/>
                  </a:lnTo>
                  <a:lnTo>
                    <a:pt x="507" y="6"/>
                  </a:lnTo>
                  <a:lnTo>
                    <a:pt x="493" y="4"/>
                  </a:lnTo>
                  <a:lnTo>
                    <a:pt x="477" y="2"/>
                  </a:lnTo>
                  <a:lnTo>
                    <a:pt x="459" y="1"/>
                  </a:lnTo>
                  <a:lnTo>
                    <a:pt x="440" y="0"/>
                  </a:lnTo>
                  <a:lnTo>
                    <a:pt x="434" y="0"/>
                  </a:lnTo>
                  <a:lnTo>
                    <a:pt x="427" y="0"/>
                  </a:lnTo>
                  <a:lnTo>
                    <a:pt x="408" y="1"/>
                  </a:lnTo>
                  <a:lnTo>
                    <a:pt x="390" y="2"/>
                  </a:lnTo>
                  <a:lnTo>
                    <a:pt x="374" y="4"/>
                  </a:lnTo>
                  <a:lnTo>
                    <a:pt x="360" y="6"/>
                  </a:lnTo>
                  <a:lnTo>
                    <a:pt x="339" y="11"/>
                  </a:lnTo>
                  <a:lnTo>
                    <a:pt x="325" y="16"/>
                  </a:lnTo>
                  <a:lnTo>
                    <a:pt x="317" y="20"/>
                  </a:lnTo>
                  <a:lnTo>
                    <a:pt x="308" y="27"/>
                  </a:lnTo>
                  <a:lnTo>
                    <a:pt x="292" y="39"/>
                  </a:lnTo>
                  <a:lnTo>
                    <a:pt x="278" y="52"/>
                  </a:lnTo>
                  <a:lnTo>
                    <a:pt x="264" y="66"/>
                  </a:lnTo>
                  <a:lnTo>
                    <a:pt x="253" y="80"/>
                  </a:lnTo>
                  <a:lnTo>
                    <a:pt x="245" y="93"/>
                  </a:lnTo>
                  <a:lnTo>
                    <a:pt x="239" y="102"/>
                  </a:lnTo>
                  <a:lnTo>
                    <a:pt x="236" y="109"/>
                  </a:lnTo>
                  <a:lnTo>
                    <a:pt x="233" y="117"/>
                  </a:lnTo>
                  <a:lnTo>
                    <a:pt x="233" y="118"/>
                  </a:lnTo>
                  <a:lnTo>
                    <a:pt x="231" y="126"/>
                  </a:lnTo>
                  <a:lnTo>
                    <a:pt x="231" y="127"/>
                  </a:lnTo>
                  <a:lnTo>
                    <a:pt x="229" y="134"/>
                  </a:lnTo>
                  <a:lnTo>
                    <a:pt x="229" y="135"/>
                  </a:lnTo>
                  <a:lnTo>
                    <a:pt x="228" y="142"/>
                  </a:lnTo>
                  <a:lnTo>
                    <a:pt x="227" y="143"/>
                  </a:lnTo>
                  <a:lnTo>
                    <a:pt x="226" y="150"/>
                  </a:lnTo>
                  <a:lnTo>
                    <a:pt x="226" y="152"/>
                  </a:lnTo>
                  <a:lnTo>
                    <a:pt x="225" y="159"/>
                  </a:lnTo>
                  <a:lnTo>
                    <a:pt x="225" y="160"/>
                  </a:lnTo>
                  <a:lnTo>
                    <a:pt x="224" y="167"/>
                  </a:lnTo>
                  <a:lnTo>
                    <a:pt x="224" y="168"/>
                  </a:lnTo>
                  <a:lnTo>
                    <a:pt x="223" y="174"/>
                  </a:lnTo>
                  <a:lnTo>
                    <a:pt x="223" y="176"/>
                  </a:lnTo>
                  <a:lnTo>
                    <a:pt x="222" y="181"/>
                  </a:lnTo>
                  <a:lnTo>
                    <a:pt x="222" y="183"/>
                  </a:lnTo>
                  <a:lnTo>
                    <a:pt x="222" y="188"/>
                  </a:lnTo>
                  <a:lnTo>
                    <a:pt x="221" y="189"/>
                  </a:lnTo>
                  <a:lnTo>
                    <a:pt x="221" y="194"/>
                  </a:lnTo>
                  <a:lnTo>
                    <a:pt x="221" y="196"/>
                  </a:lnTo>
                  <a:lnTo>
                    <a:pt x="221" y="199"/>
                  </a:lnTo>
                  <a:lnTo>
                    <a:pt x="221" y="201"/>
                  </a:lnTo>
                  <a:lnTo>
                    <a:pt x="220" y="203"/>
                  </a:lnTo>
                  <a:lnTo>
                    <a:pt x="220" y="204"/>
                  </a:lnTo>
                  <a:lnTo>
                    <a:pt x="220" y="209"/>
                  </a:lnTo>
                  <a:lnTo>
                    <a:pt x="220" y="235"/>
                  </a:lnTo>
                  <a:lnTo>
                    <a:pt x="220" y="251"/>
                  </a:lnTo>
                  <a:lnTo>
                    <a:pt x="222" y="268"/>
                  </a:lnTo>
                  <a:lnTo>
                    <a:pt x="226" y="299"/>
                  </a:lnTo>
                  <a:lnTo>
                    <a:pt x="219" y="297"/>
                  </a:lnTo>
                  <a:lnTo>
                    <a:pt x="217" y="297"/>
                  </a:lnTo>
                  <a:lnTo>
                    <a:pt x="215" y="298"/>
                  </a:lnTo>
                  <a:lnTo>
                    <a:pt x="212" y="298"/>
                  </a:lnTo>
                  <a:lnTo>
                    <a:pt x="210" y="299"/>
                  </a:lnTo>
                  <a:lnTo>
                    <a:pt x="208" y="300"/>
                  </a:lnTo>
                  <a:lnTo>
                    <a:pt x="206" y="301"/>
                  </a:lnTo>
                  <a:lnTo>
                    <a:pt x="205" y="303"/>
                  </a:lnTo>
                  <a:lnTo>
                    <a:pt x="204" y="304"/>
                  </a:lnTo>
                  <a:lnTo>
                    <a:pt x="203" y="306"/>
                  </a:lnTo>
                  <a:lnTo>
                    <a:pt x="202" y="308"/>
                  </a:lnTo>
                  <a:lnTo>
                    <a:pt x="202" y="309"/>
                  </a:lnTo>
                  <a:lnTo>
                    <a:pt x="201" y="311"/>
                  </a:lnTo>
                  <a:lnTo>
                    <a:pt x="201" y="313"/>
                  </a:lnTo>
                  <a:lnTo>
                    <a:pt x="201" y="314"/>
                  </a:lnTo>
                  <a:lnTo>
                    <a:pt x="201" y="325"/>
                  </a:lnTo>
                  <a:lnTo>
                    <a:pt x="202" y="340"/>
                  </a:lnTo>
                  <a:lnTo>
                    <a:pt x="204" y="357"/>
                  </a:lnTo>
                  <a:lnTo>
                    <a:pt x="207" y="376"/>
                  </a:lnTo>
                  <a:lnTo>
                    <a:pt x="210" y="395"/>
                  </a:lnTo>
                  <a:lnTo>
                    <a:pt x="215" y="413"/>
                  </a:lnTo>
                  <a:lnTo>
                    <a:pt x="219" y="430"/>
                  </a:lnTo>
                  <a:lnTo>
                    <a:pt x="225" y="443"/>
                  </a:lnTo>
                  <a:lnTo>
                    <a:pt x="228" y="448"/>
                  </a:lnTo>
                  <a:lnTo>
                    <a:pt x="229" y="449"/>
                  </a:lnTo>
                  <a:lnTo>
                    <a:pt x="232" y="451"/>
                  </a:lnTo>
                  <a:lnTo>
                    <a:pt x="233" y="452"/>
                  </a:lnTo>
                  <a:lnTo>
                    <a:pt x="236" y="452"/>
                  </a:lnTo>
                  <a:lnTo>
                    <a:pt x="237" y="453"/>
                  </a:lnTo>
                  <a:lnTo>
                    <a:pt x="239" y="453"/>
                  </a:lnTo>
                  <a:lnTo>
                    <a:pt x="240" y="453"/>
                  </a:lnTo>
                  <a:lnTo>
                    <a:pt x="241" y="453"/>
                  </a:lnTo>
                  <a:lnTo>
                    <a:pt x="242" y="453"/>
                  </a:lnTo>
                  <a:lnTo>
                    <a:pt x="244" y="453"/>
                  </a:lnTo>
                  <a:lnTo>
                    <a:pt x="244" y="452"/>
                  </a:lnTo>
                  <a:lnTo>
                    <a:pt x="246" y="452"/>
                  </a:lnTo>
                  <a:lnTo>
                    <a:pt x="247" y="452"/>
                  </a:lnTo>
                  <a:lnTo>
                    <a:pt x="255" y="473"/>
                  </a:lnTo>
                  <a:lnTo>
                    <a:pt x="263" y="492"/>
                  </a:lnTo>
                  <a:lnTo>
                    <a:pt x="271" y="507"/>
                  </a:lnTo>
                  <a:lnTo>
                    <a:pt x="280" y="520"/>
                  </a:lnTo>
                  <a:lnTo>
                    <a:pt x="292" y="539"/>
                  </a:lnTo>
                  <a:lnTo>
                    <a:pt x="296" y="545"/>
                  </a:lnTo>
                  <a:lnTo>
                    <a:pt x="303" y="552"/>
                  </a:lnTo>
                  <a:lnTo>
                    <a:pt x="308" y="562"/>
                  </a:lnTo>
                  <a:lnTo>
                    <a:pt x="311" y="569"/>
                  </a:lnTo>
                  <a:lnTo>
                    <a:pt x="313" y="576"/>
                  </a:lnTo>
                  <a:lnTo>
                    <a:pt x="313" y="583"/>
                  </a:lnTo>
                  <a:lnTo>
                    <a:pt x="312" y="607"/>
                  </a:lnTo>
                  <a:lnTo>
                    <a:pt x="311" y="617"/>
                  </a:lnTo>
                  <a:lnTo>
                    <a:pt x="310" y="627"/>
                  </a:lnTo>
                  <a:lnTo>
                    <a:pt x="308" y="636"/>
                  </a:lnTo>
                  <a:lnTo>
                    <a:pt x="305" y="644"/>
                  </a:lnTo>
                  <a:lnTo>
                    <a:pt x="301" y="652"/>
                  </a:lnTo>
                  <a:lnTo>
                    <a:pt x="296" y="661"/>
                  </a:lnTo>
                  <a:lnTo>
                    <a:pt x="290" y="668"/>
                  </a:lnTo>
                  <a:lnTo>
                    <a:pt x="283" y="676"/>
                  </a:lnTo>
                  <a:lnTo>
                    <a:pt x="275" y="683"/>
                  </a:lnTo>
                  <a:lnTo>
                    <a:pt x="264" y="692"/>
                  </a:lnTo>
                  <a:lnTo>
                    <a:pt x="253" y="699"/>
                  </a:lnTo>
                  <a:lnTo>
                    <a:pt x="240" y="707"/>
                  </a:lnTo>
                  <a:lnTo>
                    <a:pt x="209" y="725"/>
                  </a:lnTo>
                  <a:lnTo>
                    <a:pt x="174" y="743"/>
                  </a:lnTo>
                  <a:lnTo>
                    <a:pt x="137" y="763"/>
                  </a:lnTo>
                  <a:lnTo>
                    <a:pt x="99" y="784"/>
                  </a:lnTo>
                  <a:lnTo>
                    <a:pt x="81" y="796"/>
                  </a:lnTo>
                  <a:lnTo>
                    <a:pt x="63" y="808"/>
                  </a:lnTo>
                  <a:lnTo>
                    <a:pt x="54" y="814"/>
                  </a:lnTo>
                  <a:lnTo>
                    <a:pt x="46" y="823"/>
                  </a:lnTo>
                  <a:lnTo>
                    <a:pt x="38" y="830"/>
                  </a:lnTo>
                  <a:lnTo>
                    <a:pt x="32" y="839"/>
                  </a:lnTo>
                  <a:lnTo>
                    <a:pt x="26" y="847"/>
                  </a:lnTo>
                  <a:lnTo>
                    <a:pt x="21" y="856"/>
                  </a:lnTo>
                  <a:lnTo>
                    <a:pt x="13" y="872"/>
                  </a:lnTo>
                  <a:lnTo>
                    <a:pt x="7" y="888"/>
                  </a:lnTo>
                  <a:lnTo>
                    <a:pt x="3" y="900"/>
                  </a:lnTo>
                  <a:lnTo>
                    <a:pt x="0" y="911"/>
                  </a:lnTo>
                  <a:lnTo>
                    <a:pt x="0" y="916"/>
                  </a:lnTo>
                  <a:lnTo>
                    <a:pt x="0" y="922"/>
                  </a:lnTo>
                  <a:lnTo>
                    <a:pt x="2" y="928"/>
                  </a:lnTo>
                  <a:lnTo>
                    <a:pt x="4" y="932"/>
                  </a:lnTo>
                  <a:lnTo>
                    <a:pt x="8" y="936"/>
                  </a:lnTo>
                  <a:lnTo>
                    <a:pt x="12" y="939"/>
                  </a:lnTo>
                  <a:lnTo>
                    <a:pt x="16" y="942"/>
                  </a:lnTo>
                  <a:lnTo>
                    <a:pt x="21" y="943"/>
                  </a:lnTo>
                  <a:lnTo>
                    <a:pt x="27" y="944"/>
                  </a:lnTo>
                  <a:lnTo>
                    <a:pt x="840" y="944"/>
                  </a:lnTo>
                  <a:lnTo>
                    <a:pt x="846" y="943"/>
                  </a:lnTo>
                  <a:lnTo>
                    <a:pt x="851" y="942"/>
                  </a:lnTo>
                  <a:lnTo>
                    <a:pt x="855" y="939"/>
                  </a:lnTo>
                  <a:lnTo>
                    <a:pt x="859" y="936"/>
                  </a:lnTo>
                  <a:lnTo>
                    <a:pt x="863" y="932"/>
                  </a:lnTo>
                  <a:lnTo>
                    <a:pt x="865" y="928"/>
                  </a:lnTo>
                  <a:lnTo>
                    <a:pt x="867" y="922"/>
                  </a:lnTo>
                  <a:lnTo>
                    <a:pt x="867" y="916"/>
                  </a:lnTo>
                  <a:lnTo>
                    <a:pt x="867" y="9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798">
                <a:solidFill>
                  <a:srgbClr val="000000"/>
                </a:solidFill>
              </a:endParaRPr>
            </a:p>
          </p:txBody>
        </p:sp>
        <p:sp>
          <p:nvSpPr>
            <p:cNvPr id="75787" name="Freeform 6"/>
            <p:cNvSpPr>
              <a:spLocks/>
            </p:cNvSpPr>
            <p:nvPr/>
          </p:nvSpPr>
          <p:spPr bwMode="auto">
            <a:xfrm>
              <a:off x="4565" y="321"/>
              <a:ext cx="214" cy="315"/>
            </a:xfrm>
            <a:custGeom>
              <a:avLst/>
              <a:gdLst>
                <a:gd name="T0" fmla="*/ 158 w 643"/>
                <a:gd name="T1" fmla="*/ 292 h 945"/>
                <a:gd name="T2" fmla="*/ 170 w 643"/>
                <a:gd name="T3" fmla="*/ 282 h 945"/>
                <a:gd name="T4" fmla="*/ 170 w 643"/>
                <a:gd name="T5" fmla="*/ 274 h 945"/>
                <a:gd name="T6" fmla="*/ 165 w 643"/>
                <a:gd name="T7" fmla="*/ 266 h 945"/>
                <a:gd name="T8" fmla="*/ 153 w 643"/>
                <a:gd name="T9" fmla="*/ 247 h 945"/>
                <a:gd name="T10" fmla="*/ 149 w 643"/>
                <a:gd name="T11" fmla="*/ 242 h 945"/>
                <a:gd name="T12" fmla="*/ 141 w 643"/>
                <a:gd name="T13" fmla="*/ 229 h 945"/>
                <a:gd name="T14" fmla="*/ 134 w 643"/>
                <a:gd name="T15" fmla="*/ 192 h 945"/>
                <a:gd name="T16" fmla="*/ 134 w 643"/>
                <a:gd name="T17" fmla="*/ 179 h 945"/>
                <a:gd name="T18" fmla="*/ 135 w 643"/>
                <a:gd name="T19" fmla="*/ 173 h 945"/>
                <a:gd name="T20" fmla="*/ 136 w 643"/>
                <a:gd name="T21" fmla="*/ 170 h 945"/>
                <a:gd name="T22" fmla="*/ 139 w 643"/>
                <a:gd name="T23" fmla="*/ 165 h 945"/>
                <a:gd name="T24" fmla="*/ 140 w 643"/>
                <a:gd name="T25" fmla="*/ 148 h 945"/>
                <a:gd name="T26" fmla="*/ 140 w 643"/>
                <a:gd name="T27" fmla="*/ 143 h 945"/>
                <a:gd name="T28" fmla="*/ 140 w 643"/>
                <a:gd name="T29" fmla="*/ 139 h 945"/>
                <a:gd name="T30" fmla="*/ 141 w 643"/>
                <a:gd name="T31" fmla="*/ 137 h 945"/>
                <a:gd name="T32" fmla="*/ 141 w 643"/>
                <a:gd name="T33" fmla="*/ 134 h 945"/>
                <a:gd name="T34" fmla="*/ 141 w 643"/>
                <a:gd name="T35" fmla="*/ 130 h 945"/>
                <a:gd name="T36" fmla="*/ 142 w 643"/>
                <a:gd name="T37" fmla="*/ 127 h 945"/>
                <a:gd name="T38" fmla="*/ 142 w 643"/>
                <a:gd name="T39" fmla="*/ 124 h 945"/>
                <a:gd name="T40" fmla="*/ 143 w 643"/>
                <a:gd name="T41" fmla="*/ 121 h 945"/>
                <a:gd name="T42" fmla="*/ 143 w 643"/>
                <a:gd name="T43" fmla="*/ 118 h 945"/>
                <a:gd name="T44" fmla="*/ 144 w 643"/>
                <a:gd name="T45" fmla="*/ 115 h 945"/>
                <a:gd name="T46" fmla="*/ 145 w 643"/>
                <a:gd name="T47" fmla="*/ 110 h 945"/>
                <a:gd name="T48" fmla="*/ 146 w 643"/>
                <a:gd name="T49" fmla="*/ 107 h 945"/>
                <a:gd name="T50" fmla="*/ 146 w 643"/>
                <a:gd name="T51" fmla="*/ 106 h 945"/>
                <a:gd name="T52" fmla="*/ 166 w 643"/>
                <a:gd name="T53" fmla="*/ 77 h 945"/>
                <a:gd name="T54" fmla="*/ 184 w 643"/>
                <a:gd name="T55" fmla="*/ 63 h 945"/>
                <a:gd name="T56" fmla="*/ 194 w 643"/>
                <a:gd name="T57" fmla="*/ 59 h 945"/>
                <a:gd name="T58" fmla="*/ 213 w 643"/>
                <a:gd name="T59" fmla="*/ 45 h 945"/>
                <a:gd name="T60" fmla="*/ 207 w 643"/>
                <a:gd name="T61" fmla="*/ 31 h 945"/>
                <a:gd name="T62" fmla="*/ 187 w 643"/>
                <a:gd name="T63" fmla="*/ 9 h 945"/>
                <a:gd name="T64" fmla="*/ 169 w 643"/>
                <a:gd name="T65" fmla="*/ 2 h 945"/>
                <a:gd name="T66" fmla="*/ 147 w 643"/>
                <a:gd name="T67" fmla="*/ 0 h 945"/>
                <a:gd name="T68" fmla="*/ 143 w 643"/>
                <a:gd name="T69" fmla="*/ 0 h 945"/>
                <a:gd name="T70" fmla="*/ 120 w 643"/>
                <a:gd name="T71" fmla="*/ 2 h 945"/>
                <a:gd name="T72" fmla="*/ 103 w 643"/>
                <a:gd name="T73" fmla="*/ 9 h 945"/>
                <a:gd name="T74" fmla="*/ 82 w 643"/>
                <a:gd name="T75" fmla="*/ 31 h 945"/>
                <a:gd name="T76" fmla="*/ 76 w 643"/>
                <a:gd name="T77" fmla="*/ 47 h 945"/>
                <a:gd name="T78" fmla="*/ 74 w 643"/>
                <a:gd name="T79" fmla="*/ 70 h 945"/>
                <a:gd name="T80" fmla="*/ 74 w 643"/>
                <a:gd name="T81" fmla="*/ 90 h 945"/>
                <a:gd name="T82" fmla="*/ 70 w 643"/>
                <a:gd name="T83" fmla="*/ 100 h 945"/>
                <a:gd name="T84" fmla="*/ 67 w 643"/>
                <a:gd name="T85" fmla="*/ 105 h 945"/>
                <a:gd name="T86" fmla="*/ 70 w 643"/>
                <a:gd name="T87" fmla="*/ 132 h 945"/>
                <a:gd name="T88" fmla="*/ 77 w 643"/>
                <a:gd name="T89" fmla="*/ 149 h 945"/>
                <a:gd name="T90" fmla="*/ 83 w 643"/>
                <a:gd name="T91" fmla="*/ 151 h 945"/>
                <a:gd name="T92" fmla="*/ 94 w 643"/>
                <a:gd name="T93" fmla="*/ 173 h 945"/>
                <a:gd name="T94" fmla="*/ 101 w 643"/>
                <a:gd name="T95" fmla="*/ 184 h 945"/>
                <a:gd name="T96" fmla="*/ 105 w 643"/>
                <a:gd name="T97" fmla="*/ 195 h 945"/>
                <a:gd name="T98" fmla="*/ 102 w 643"/>
                <a:gd name="T99" fmla="*/ 215 h 945"/>
                <a:gd name="T100" fmla="*/ 92 w 643"/>
                <a:gd name="T101" fmla="*/ 228 h 945"/>
                <a:gd name="T102" fmla="*/ 70 w 643"/>
                <a:gd name="T103" fmla="*/ 242 h 945"/>
                <a:gd name="T104" fmla="*/ 22 w 643"/>
                <a:gd name="T105" fmla="*/ 269 h 945"/>
                <a:gd name="T106" fmla="*/ 11 w 643"/>
                <a:gd name="T107" fmla="*/ 280 h 945"/>
                <a:gd name="T108" fmla="*/ 1 w 643"/>
                <a:gd name="T109" fmla="*/ 300 h 945"/>
                <a:gd name="T110" fmla="*/ 0 w 643"/>
                <a:gd name="T111" fmla="*/ 308 h 945"/>
                <a:gd name="T112" fmla="*/ 6 w 643"/>
                <a:gd name="T113" fmla="*/ 314 h 945"/>
                <a:gd name="T114" fmla="*/ 129 w 643"/>
                <a:gd name="T115" fmla="*/ 308 h 94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643" h="945">
                  <a:moveTo>
                    <a:pt x="427" y="903"/>
                  </a:moveTo>
                  <a:lnTo>
                    <a:pt x="427" y="903"/>
                  </a:lnTo>
                  <a:lnTo>
                    <a:pt x="448" y="892"/>
                  </a:lnTo>
                  <a:lnTo>
                    <a:pt x="475" y="876"/>
                  </a:lnTo>
                  <a:lnTo>
                    <a:pt x="493" y="865"/>
                  </a:lnTo>
                  <a:lnTo>
                    <a:pt x="503" y="857"/>
                  </a:lnTo>
                  <a:lnTo>
                    <a:pt x="509" y="850"/>
                  </a:lnTo>
                  <a:lnTo>
                    <a:pt x="510" y="847"/>
                  </a:lnTo>
                  <a:lnTo>
                    <a:pt x="511" y="842"/>
                  </a:lnTo>
                  <a:lnTo>
                    <a:pt x="512" y="835"/>
                  </a:lnTo>
                  <a:lnTo>
                    <a:pt x="513" y="823"/>
                  </a:lnTo>
                  <a:lnTo>
                    <a:pt x="512" y="822"/>
                  </a:lnTo>
                  <a:lnTo>
                    <a:pt x="506" y="814"/>
                  </a:lnTo>
                  <a:lnTo>
                    <a:pt x="496" y="799"/>
                  </a:lnTo>
                  <a:lnTo>
                    <a:pt x="482" y="775"/>
                  </a:lnTo>
                  <a:lnTo>
                    <a:pt x="474" y="761"/>
                  </a:lnTo>
                  <a:lnTo>
                    <a:pt x="467" y="744"/>
                  </a:lnTo>
                  <a:lnTo>
                    <a:pt x="461" y="740"/>
                  </a:lnTo>
                  <a:lnTo>
                    <a:pt x="455" y="735"/>
                  </a:lnTo>
                  <a:lnTo>
                    <a:pt x="450" y="730"/>
                  </a:lnTo>
                  <a:lnTo>
                    <a:pt x="447" y="727"/>
                  </a:lnTo>
                  <a:lnTo>
                    <a:pt x="439" y="716"/>
                  </a:lnTo>
                  <a:lnTo>
                    <a:pt x="433" y="705"/>
                  </a:lnTo>
                  <a:lnTo>
                    <a:pt x="425" y="688"/>
                  </a:lnTo>
                  <a:lnTo>
                    <a:pt x="419" y="666"/>
                  </a:lnTo>
                  <a:lnTo>
                    <a:pt x="414" y="643"/>
                  </a:lnTo>
                  <a:lnTo>
                    <a:pt x="409" y="619"/>
                  </a:lnTo>
                  <a:lnTo>
                    <a:pt x="406" y="597"/>
                  </a:lnTo>
                  <a:lnTo>
                    <a:pt x="403" y="575"/>
                  </a:lnTo>
                  <a:lnTo>
                    <a:pt x="402" y="557"/>
                  </a:lnTo>
                  <a:lnTo>
                    <a:pt x="402" y="542"/>
                  </a:lnTo>
                  <a:lnTo>
                    <a:pt x="402" y="537"/>
                  </a:lnTo>
                  <a:lnTo>
                    <a:pt x="403" y="529"/>
                  </a:lnTo>
                  <a:lnTo>
                    <a:pt x="404" y="525"/>
                  </a:lnTo>
                  <a:lnTo>
                    <a:pt x="405" y="520"/>
                  </a:lnTo>
                  <a:lnTo>
                    <a:pt x="408" y="511"/>
                  </a:lnTo>
                  <a:lnTo>
                    <a:pt x="409" y="511"/>
                  </a:lnTo>
                  <a:lnTo>
                    <a:pt x="409" y="510"/>
                  </a:lnTo>
                  <a:lnTo>
                    <a:pt x="412" y="503"/>
                  </a:lnTo>
                  <a:lnTo>
                    <a:pt x="416" y="497"/>
                  </a:lnTo>
                  <a:lnTo>
                    <a:pt x="417" y="495"/>
                  </a:lnTo>
                  <a:lnTo>
                    <a:pt x="422" y="489"/>
                  </a:lnTo>
                  <a:lnTo>
                    <a:pt x="421" y="464"/>
                  </a:lnTo>
                  <a:lnTo>
                    <a:pt x="421" y="444"/>
                  </a:lnTo>
                  <a:lnTo>
                    <a:pt x="421" y="440"/>
                  </a:lnTo>
                  <a:lnTo>
                    <a:pt x="421" y="432"/>
                  </a:lnTo>
                  <a:lnTo>
                    <a:pt x="422" y="428"/>
                  </a:lnTo>
                  <a:lnTo>
                    <a:pt x="422" y="424"/>
                  </a:lnTo>
                  <a:lnTo>
                    <a:pt x="422" y="417"/>
                  </a:lnTo>
                  <a:lnTo>
                    <a:pt x="423" y="415"/>
                  </a:lnTo>
                  <a:lnTo>
                    <a:pt x="423" y="412"/>
                  </a:lnTo>
                  <a:lnTo>
                    <a:pt x="423" y="408"/>
                  </a:lnTo>
                  <a:lnTo>
                    <a:pt x="424" y="404"/>
                  </a:lnTo>
                  <a:lnTo>
                    <a:pt x="424" y="403"/>
                  </a:lnTo>
                  <a:lnTo>
                    <a:pt x="424" y="402"/>
                  </a:lnTo>
                  <a:lnTo>
                    <a:pt x="424" y="396"/>
                  </a:lnTo>
                  <a:lnTo>
                    <a:pt x="425" y="391"/>
                  </a:lnTo>
                  <a:lnTo>
                    <a:pt x="426" y="386"/>
                  </a:lnTo>
                  <a:lnTo>
                    <a:pt x="426" y="381"/>
                  </a:lnTo>
                  <a:lnTo>
                    <a:pt x="427" y="376"/>
                  </a:lnTo>
                  <a:lnTo>
                    <a:pt x="427" y="375"/>
                  </a:lnTo>
                  <a:lnTo>
                    <a:pt x="428" y="372"/>
                  </a:lnTo>
                  <a:lnTo>
                    <a:pt x="428" y="368"/>
                  </a:lnTo>
                  <a:lnTo>
                    <a:pt x="429" y="362"/>
                  </a:lnTo>
                  <a:lnTo>
                    <a:pt x="430" y="362"/>
                  </a:lnTo>
                  <a:lnTo>
                    <a:pt x="430" y="357"/>
                  </a:lnTo>
                  <a:lnTo>
                    <a:pt x="431" y="355"/>
                  </a:lnTo>
                  <a:lnTo>
                    <a:pt x="431" y="352"/>
                  </a:lnTo>
                  <a:lnTo>
                    <a:pt x="432" y="348"/>
                  </a:lnTo>
                  <a:lnTo>
                    <a:pt x="433" y="346"/>
                  </a:lnTo>
                  <a:lnTo>
                    <a:pt x="434" y="341"/>
                  </a:lnTo>
                  <a:lnTo>
                    <a:pt x="434" y="338"/>
                  </a:lnTo>
                  <a:lnTo>
                    <a:pt x="436" y="331"/>
                  </a:lnTo>
                  <a:lnTo>
                    <a:pt x="438" y="326"/>
                  </a:lnTo>
                  <a:lnTo>
                    <a:pt x="439" y="322"/>
                  </a:lnTo>
                  <a:lnTo>
                    <a:pt x="440" y="318"/>
                  </a:lnTo>
                  <a:lnTo>
                    <a:pt x="440" y="317"/>
                  </a:lnTo>
                  <a:lnTo>
                    <a:pt x="446" y="304"/>
                  </a:lnTo>
                  <a:lnTo>
                    <a:pt x="455" y="287"/>
                  </a:lnTo>
                  <a:lnTo>
                    <a:pt x="467" y="269"/>
                  </a:lnTo>
                  <a:lnTo>
                    <a:pt x="482" y="249"/>
                  </a:lnTo>
                  <a:lnTo>
                    <a:pt x="500" y="231"/>
                  </a:lnTo>
                  <a:lnTo>
                    <a:pt x="510" y="221"/>
                  </a:lnTo>
                  <a:lnTo>
                    <a:pt x="520" y="212"/>
                  </a:lnTo>
                  <a:lnTo>
                    <a:pt x="531" y="204"/>
                  </a:lnTo>
                  <a:lnTo>
                    <a:pt x="542" y="196"/>
                  </a:lnTo>
                  <a:lnTo>
                    <a:pt x="554" y="188"/>
                  </a:lnTo>
                  <a:lnTo>
                    <a:pt x="566" y="182"/>
                  </a:lnTo>
                  <a:lnTo>
                    <a:pt x="567" y="181"/>
                  </a:lnTo>
                  <a:lnTo>
                    <a:pt x="582" y="176"/>
                  </a:lnTo>
                  <a:lnTo>
                    <a:pt x="600" y="170"/>
                  </a:lnTo>
                  <a:lnTo>
                    <a:pt x="620" y="166"/>
                  </a:lnTo>
                  <a:lnTo>
                    <a:pt x="643" y="163"/>
                  </a:lnTo>
                  <a:lnTo>
                    <a:pt x="639" y="136"/>
                  </a:lnTo>
                  <a:lnTo>
                    <a:pt x="636" y="122"/>
                  </a:lnTo>
                  <a:lnTo>
                    <a:pt x="632" y="110"/>
                  </a:lnTo>
                  <a:lnTo>
                    <a:pt x="629" y="103"/>
                  </a:lnTo>
                  <a:lnTo>
                    <a:pt x="623" y="93"/>
                  </a:lnTo>
                  <a:lnTo>
                    <a:pt x="614" y="80"/>
                  </a:lnTo>
                  <a:lnTo>
                    <a:pt x="604" y="67"/>
                  </a:lnTo>
                  <a:lnTo>
                    <a:pt x="591" y="52"/>
                  </a:lnTo>
                  <a:lnTo>
                    <a:pt x="576" y="39"/>
                  </a:lnTo>
                  <a:lnTo>
                    <a:pt x="561" y="27"/>
                  </a:lnTo>
                  <a:lnTo>
                    <a:pt x="552" y="21"/>
                  </a:lnTo>
                  <a:lnTo>
                    <a:pt x="542" y="16"/>
                  </a:lnTo>
                  <a:lnTo>
                    <a:pt x="529" y="12"/>
                  </a:lnTo>
                  <a:lnTo>
                    <a:pt x="507" y="7"/>
                  </a:lnTo>
                  <a:lnTo>
                    <a:pt x="494" y="4"/>
                  </a:lnTo>
                  <a:lnTo>
                    <a:pt x="478" y="3"/>
                  </a:lnTo>
                  <a:lnTo>
                    <a:pt x="460" y="1"/>
                  </a:lnTo>
                  <a:lnTo>
                    <a:pt x="441" y="0"/>
                  </a:lnTo>
                  <a:lnTo>
                    <a:pt x="435" y="0"/>
                  </a:lnTo>
                  <a:lnTo>
                    <a:pt x="429" y="0"/>
                  </a:lnTo>
                  <a:lnTo>
                    <a:pt x="409" y="1"/>
                  </a:lnTo>
                  <a:lnTo>
                    <a:pt x="392" y="3"/>
                  </a:lnTo>
                  <a:lnTo>
                    <a:pt x="375" y="4"/>
                  </a:lnTo>
                  <a:lnTo>
                    <a:pt x="361" y="7"/>
                  </a:lnTo>
                  <a:lnTo>
                    <a:pt x="339" y="12"/>
                  </a:lnTo>
                  <a:lnTo>
                    <a:pt x="326" y="16"/>
                  </a:lnTo>
                  <a:lnTo>
                    <a:pt x="317" y="21"/>
                  </a:lnTo>
                  <a:lnTo>
                    <a:pt x="309" y="27"/>
                  </a:lnTo>
                  <a:lnTo>
                    <a:pt x="293" y="39"/>
                  </a:lnTo>
                  <a:lnTo>
                    <a:pt x="279" y="52"/>
                  </a:lnTo>
                  <a:lnTo>
                    <a:pt x="266" y="67"/>
                  </a:lnTo>
                  <a:lnTo>
                    <a:pt x="255" y="80"/>
                  </a:lnTo>
                  <a:lnTo>
                    <a:pt x="247" y="93"/>
                  </a:lnTo>
                  <a:lnTo>
                    <a:pt x="241" y="103"/>
                  </a:lnTo>
                  <a:lnTo>
                    <a:pt x="238" y="110"/>
                  </a:lnTo>
                  <a:lnTo>
                    <a:pt x="233" y="126"/>
                  </a:lnTo>
                  <a:lnTo>
                    <a:pt x="229" y="142"/>
                  </a:lnTo>
                  <a:lnTo>
                    <a:pt x="227" y="160"/>
                  </a:lnTo>
                  <a:lnTo>
                    <a:pt x="225" y="175"/>
                  </a:lnTo>
                  <a:lnTo>
                    <a:pt x="222" y="200"/>
                  </a:lnTo>
                  <a:lnTo>
                    <a:pt x="222" y="210"/>
                  </a:lnTo>
                  <a:lnTo>
                    <a:pt x="222" y="209"/>
                  </a:lnTo>
                  <a:lnTo>
                    <a:pt x="222" y="236"/>
                  </a:lnTo>
                  <a:lnTo>
                    <a:pt x="222" y="251"/>
                  </a:lnTo>
                  <a:lnTo>
                    <a:pt x="223" y="269"/>
                  </a:lnTo>
                  <a:lnTo>
                    <a:pt x="227" y="300"/>
                  </a:lnTo>
                  <a:lnTo>
                    <a:pt x="219" y="298"/>
                  </a:lnTo>
                  <a:lnTo>
                    <a:pt x="214" y="298"/>
                  </a:lnTo>
                  <a:lnTo>
                    <a:pt x="209" y="300"/>
                  </a:lnTo>
                  <a:lnTo>
                    <a:pt x="206" y="303"/>
                  </a:lnTo>
                  <a:lnTo>
                    <a:pt x="204" y="306"/>
                  </a:lnTo>
                  <a:lnTo>
                    <a:pt x="202" y="312"/>
                  </a:lnTo>
                  <a:lnTo>
                    <a:pt x="202" y="314"/>
                  </a:lnTo>
                  <a:lnTo>
                    <a:pt x="202" y="326"/>
                  </a:lnTo>
                  <a:lnTo>
                    <a:pt x="203" y="340"/>
                  </a:lnTo>
                  <a:lnTo>
                    <a:pt x="205" y="358"/>
                  </a:lnTo>
                  <a:lnTo>
                    <a:pt x="208" y="376"/>
                  </a:lnTo>
                  <a:lnTo>
                    <a:pt x="211" y="396"/>
                  </a:lnTo>
                  <a:lnTo>
                    <a:pt x="215" y="414"/>
                  </a:lnTo>
                  <a:lnTo>
                    <a:pt x="220" y="431"/>
                  </a:lnTo>
                  <a:lnTo>
                    <a:pt x="226" y="443"/>
                  </a:lnTo>
                  <a:lnTo>
                    <a:pt x="230" y="448"/>
                  </a:lnTo>
                  <a:lnTo>
                    <a:pt x="233" y="451"/>
                  </a:lnTo>
                  <a:lnTo>
                    <a:pt x="237" y="453"/>
                  </a:lnTo>
                  <a:lnTo>
                    <a:pt x="240" y="453"/>
                  </a:lnTo>
                  <a:lnTo>
                    <a:pt x="246" y="453"/>
                  </a:lnTo>
                  <a:lnTo>
                    <a:pt x="248" y="452"/>
                  </a:lnTo>
                  <a:lnTo>
                    <a:pt x="257" y="473"/>
                  </a:lnTo>
                  <a:lnTo>
                    <a:pt x="265" y="492"/>
                  </a:lnTo>
                  <a:lnTo>
                    <a:pt x="273" y="508"/>
                  </a:lnTo>
                  <a:lnTo>
                    <a:pt x="281" y="520"/>
                  </a:lnTo>
                  <a:lnTo>
                    <a:pt x="292" y="539"/>
                  </a:lnTo>
                  <a:lnTo>
                    <a:pt x="297" y="545"/>
                  </a:lnTo>
                  <a:lnTo>
                    <a:pt x="304" y="553"/>
                  </a:lnTo>
                  <a:lnTo>
                    <a:pt x="309" y="562"/>
                  </a:lnTo>
                  <a:lnTo>
                    <a:pt x="312" y="569"/>
                  </a:lnTo>
                  <a:lnTo>
                    <a:pt x="313" y="576"/>
                  </a:lnTo>
                  <a:lnTo>
                    <a:pt x="314" y="584"/>
                  </a:lnTo>
                  <a:lnTo>
                    <a:pt x="313" y="607"/>
                  </a:lnTo>
                  <a:lnTo>
                    <a:pt x="312" y="617"/>
                  </a:lnTo>
                  <a:lnTo>
                    <a:pt x="311" y="627"/>
                  </a:lnTo>
                  <a:lnTo>
                    <a:pt x="308" y="636"/>
                  </a:lnTo>
                  <a:lnTo>
                    <a:pt x="305" y="645"/>
                  </a:lnTo>
                  <a:lnTo>
                    <a:pt x="302" y="654"/>
                  </a:lnTo>
                  <a:lnTo>
                    <a:pt x="297" y="661"/>
                  </a:lnTo>
                  <a:lnTo>
                    <a:pt x="291" y="669"/>
                  </a:lnTo>
                  <a:lnTo>
                    <a:pt x="284" y="676"/>
                  </a:lnTo>
                  <a:lnTo>
                    <a:pt x="276" y="684"/>
                  </a:lnTo>
                  <a:lnTo>
                    <a:pt x="266" y="692"/>
                  </a:lnTo>
                  <a:lnTo>
                    <a:pt x="255" y="700"/>
                  </a:lnTo>
                  <a:lnTo>
                    <a:pt x="242" y="708"/>
                  </a:lnTo>
                  <a:lnTo>
                    <a:pt x="210" y="725"/>
                  </a:lnTo>
                  <a:lnTo>
                    <a:pt x="175" y="744"/>
                  </a:lnTo>
                  <a:lnTo>
                    <a:pt x="138" y="764"/>
                  </a:lnTo>
                  <a:lnTo>
                    <a:pt x="101" y="784"/>
                  </a:lnTo>
                  <a:lnTo>
                    <a:pt x="83" y="796"/>
                  </a:lnTo>
                  <a:lnTo>
                    <a:pt x="65" y="808"/>
                  </a:lnTo>
                  <a:lnTo>
                    <a:pt x="55" y="815"/>
                  </a:lnTo>
                  <a:lnTo>
                    <a:pt x="46" y="823"/>
                  </a:lnTo>
                  <a:lnTo>
                    <a:pt x="39" y="831"/>
                  </a:lnTo>
                  <a:lnTo>
                    <a:pt x="33" y="839"/>
                  </a:lnTo>
                  <a:lnTo>
                    <a:pt x="27" y="847"/>
                  </a:lnTo>
                  <a:lnTo>
                    <a:pt x="22" y="857"/>
                  </a:lnTo>
                  <a:lnTo>
                    <a:pt x="13" y="873"/>
                  </a:lnTo>
                  <a:lnTo>
                    <a:pt x="8" y="889"/>
                  </a:lnTo>
                  <a:lnTo>
                    <a:pt x="4" y="901"/>
                  </a:lnTo>
                  <a:lnTo>
                    <a:pt x="1" y="911"/>
                  </a:lnTo>
                  <a:lnTo>
                    <a:pt x="0" y="918"/>
                  </a:lnTo>
                  <a:lnTo>
                    <a:pt x="1" y="923"/>
                  </a:lnTo>
                  <a:lnTo>
                    <a:pt x="3" y="928"/>
                  </a:lnTo>
                  <a:lnTo>
                    <a:pt x="5" y="933"/>
                  </a:lnTo>
                  <a:lnTo>
                    <a:pt x="8" y="937"/>
                  </a:lnTo>
                  <a:lnTo>
                    <a:pt x="12" y="940"/>
                  </a:lnTo>
                  <a:lnTo>
                    <a:pt x="17" y="942"/>
                  </a:lnTo>
                  <a:lnTo>
                    <a:pt x="22" y="944"/>
                  </a:lnTo>
                  <a:lnTo>
                    <a:pt x="27" y="945"/>
                  </a:lnTo>
                  <a:lnTo>
                    <a:pt x="349" y="945"/>
                  </a:lnTo>
                  <a:lnTo>
                    <a:pt x="389" y="923"/>
                  </a:lnTo>
                  <a:lnTo>
                    <a:pt x="427" y="9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798">
                <a:solidFill>
                  <a:srgbClr val="000000"/>
                </a:solidFill>
              </a:endParaRPr>
            </a:p>
          </p:txBody>
        </p:sp>
        <p:sp>
          <p:nvSpPr>
            <p:cNvPr id="75788" name="Freeform 7"/>
            <p:cNvSpPr>
              <a:spLocks/>
            </p:cNvSpPr>
            <p:nvPr/>
          </p:nvSpPr>
          <p:spPr bwMode="auto">
            <a:xfrm>
              <a:off x="4820" y="321"/>
              <a:ext cx="214" cy="315"/>
            </a:xfrm>
            <a:custGeom>
              <a:avLst/>
              <a:gdLst>
                <a:gd name="T0" fmla="*/ 214 w 643"/>
                <a:gd name="T1" fmla="*/ 304 h 945"/>
                <a:gd name="T2" fmla="*/ 205 w 643"/>
                <a:gd name="T3" fmla="*/ 282 h 945"/>
                <a:gd name="T4" fmla="*/ 192 w 643"/>
                <a:gd name="T5" fmla="*/ 269 h 945"/>
                <a:gd name="T6" fmla="*/ 156 w 643"/>
                <a:gd name="T7" fmla="*/ 248 h 945"/>
                <a:gd name="T8" fmla="*/ 125 w 643"/>
                <a:gd name="T9" fmla="*/ 231 h 945"/>
                <a:gd name="T10" fmla="*/ 113 w 643"/>
                <a:gd name="T11" fmla="*/ 218 h 945"/>
                <a:gd name="T12" fmla="*/ 110 w 643"/>
                <a:gd name="T13" fmla="*/ 202 h 945"/>
                <a:gd name="T14" fmla="*/ 111 w 643"/>
                <a:gd name="T15" fmla="*/ 187 h 945"/>
                <a:gd name="T16" fmla="*/ 117 w 643"/>
                <a:gd name="T17" fmla="*/ 180 h 945"/>
                <a:gd name="T18" fmla="*/ 131 w 643"/>
                <a:gd name="T19" fmla="*/ 151 h 945"/>
                <a:gd name="T20" fmla="*/ 136 w 643"/>
                <a:gd name="T21" fmla="*/ 150 h 945"/>
                <a:gd name="T22" fmla="*/ 142 w 643"/>
                <a:gd name="T23" fmla="*/ 138 h 945"/>
                <a:gd name="T24" fmla="*/ 147 w 643"/>
                <a:gd name="T25" fmla="*/ 109 h 945"/>
                <a:gd name="T26" fmla="*/ 145 w 643"/>
                <a:gd name="T27" fmla="*/ 101 h 945"/>
                <a:gd name="T28" fmla="*/ 140 w 643"/>
                <a:gd name="T29" fmla="*/ 90 h 945"/>
                <a:gd name="T30" fmla="*/ 140 w 643"/>
                <a:gd name="T31" fmla="*/ 70 h 945"/>
                <a:gd name="T32" fmla="*/ 138 w 643"/>
                <a:gd name="T33" fmla="*/ 53 h 945"/>
                <a:gd name="T34" fmla="*/ 134 w 643"/>
                <a:gd name="T35" fmla="*/ 34 h 945"/>
                <a:gd name="T36" fmla="*/ 116 w 643"/>
                <a:gd name="T37" fmla="*/ 13 h 945"/>
                <a:gd name="T38" fmla="*/ 101 w 643"/>
                <a:gd name="T39" fmla="*/ 4 h 945"/>
                <a:gd name="T40" fmla="*/ 71 w 643"/>
                <a:gd name="T41" fmla="*/ 0 h 945"/>
                <a:gd name="T42" fmla="*/ 67 w 643"/>
                <a:gd name="T43" fmla="*/ 0 h 945"/>
                <a:gd name="T44" fmla="*/ 50 w 643"/>
                <a:gd name="T45" fmla="*/ 1 h 945"/>
                <a:gd name="T46" fmla="*/ 30 w 643"/>
                <a:gd name="T47" fmla="*/ 7 h 945"/>
                <a:gd name="T48" fmla="*/ 10 w 643"/>
                <a:gd name="T49" fmla="*/ 27 h 945"/>
                <a:gd name="T50" fmla="*/ 2 w 643"/>
                <a:gd name="T51" fmla="*/ 41 h 945"/>
                <a:gd name="T52" fmla="*/ 15 w 643"/>
                <a:gd name="T53" fmla="*/ 57 h 945"/>
                <a:gd name="T54" fmla="*/ 34 w 643"/>
                <a:gd name="T55" fmla="*/ 65 h 945"/>
                <a:gd name="T56" fmla="*/ 54 w 643"/>
                <a:gd name="T57" fmla="*/ 83 h 945"/>
                <a:gd name="T58" fmla="*/ 68 w 643"/>
                <a:gd name="T59" fmla="*/ 106 h 945"/>
                <a:gd name="T60" fmla="*/ 68 w 643"/>
                <a:gd name="T61" fmla="*/ 109 h 945"/>
                <a:gd name="T62" fmla="*/ 69 w 643"/>
                <a:gd name="T63" fmla="*/ 112 h 945"/>
                <a:gd name="T64" fmla="*/ 70 w 643"/>
                <a:gd name="T65" fmla="*/ 115 h 945"/>
                <a:gd name="T66" fmla="*/ 71 w 643"/>
                <a:gd name="T67" fmla="*/ 118 h 945"/>
                <a:gd name="T68" fmla="*/ 71 w 643"/>
                <a:gd name="T69" fmla="*/ 120 h 945"/>
                <a:gd name="T70" fmla="*/ 72 w 643"/>
                <a:gd name="T71" fmla="*/ 123 h 945"/>
                <a:gd name="T72" fmla="*/ 72 w 643"/>
                <a:gd name="T73" fmla="*/ 126 h 945"/>
                <a:gd name="T74" fmla="*/ 72 w 643"/>
                <a:gd name="T75" fmla="*/ 128 h 945"/>
                <a:gd name="T76" fmla="*/ 73 w 643"/>
                <a:gd name="T77" fmla="*/ 130 h 945"/>
                <a:gd name="T78" fmla="*/ 73 w 643"/>
                <a:gd name="T79" fmla="*/ 132 h 945"/>
                <a:gd name="T80" fmla="*/ 73 w 643"/>
                <a:gd name="T81" fmla="*/ 134 h 945"/>
                <a:gd name="T82" fmla="*/ 73 w 643"/>
                <a:gd name="T83" fmla="*/ 136 h 945"/>
                <a:gd name="T84" fmla="*/ 73 w 643"/>
                <a:gd name="T85" fmla="*/ 138 h 945"/>
                <a:gd name="T86" fmla="*/ 74 w 643"/>
                <a:gd name="T87" fmla="*/ 140 h 945"/>
                <a:gd name="T88" fmla="*/ 74 w 643"/>
                <a:gd name="T89" fmla="*/ 144 h 945"/>
                <a:gd name="T90" fmla="*/ 74 w 643"/>
                <a:gd name="T91" fmla="*/ 147 h 945"/>
                <a:gd name="T92" fmla="*/ 74 w 643"/>
                <a:gd name="T93" fmla="*/ 155 h 945"/>
                <a:gd name="T94" fmla="*/ 77 w 643"/>
                <a:gd name="T95" fmla="*/ 168 h 945"/>
                <a:gd name="T96" fmla="*/ 78 w 643"/>
                <a:gd name="T97" fmla="*/ 170 h 945"/>
                <a:gd name="T98" fmla="*/ 80 w 643"/>
                <a:gd name="T99" fmla="*/ 176 h 945"/>
                <a:gd name="T100" fmla="*/ 80 w 643"/>
                <a:gd name="T101" fmla="*/ 181 h 945"/>
                <a:gd name="T102" fmla="*/ 78 w 643"/>
                <a:gd name="T103" fmla="*/ 206 h 945"/>
                <a:gd name="T104" fmla="*/ 70 w 643"/>
                <a:gd name="T105" fmla="*/ 235 h 945"/>
                <a:gd name="T106" fmla="*/ 64 w 643"/>
                <a:gd name="T107" fmla="*/ 244 h 945"/>
                <a:gd name="T108" fmla="*/ 59 w 643"/>
                <a:gd name="T109" fmla="*/ 248 h 945"/>
                <a:gd name="T110" fmla="*/ 44 w 643"/>
                <a:gd name="T111" fmla="*/ 274 h 945"/>
                <a:gd name="T112" fmla="*/ 43 w 643"/>
                <a:gd name="T113" fmla="*/ 274 h 945"/>
                <a:gd name="T114" fmla="*/ 45 w 643"/>
                <a:gd name="T115" fmla="*/ 283 h 945"/>
                <a:gd name="T116" fmla="*/ 65 w 643"/>
                <a:gd name="T117" fmla="*/ 297 h 945"/>
                <a:gd name="T118" fmla="*/ 205 w 643"/>
                <a:gd name="T119" fmla="*/ 315 h 945"/>
                <a:gd name="T120" fmla="*/ 211 w 643"/>
                <a:gd name="T121" fmla="*/ 312 h 945"/>
                <a:gd name="T122" fmla="*/ 214 w 643"/>
                <a:gd name="T123" fmla="*/ 306 h 94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643" h="945">
                  <a:moveTo>
                    <a:pt x="642" y="911"/>
                  </a:moveTo>
                  <a:lnTo>
                    <a:pt x="642" y="911"/>
                  </a:lnTo>
                  <a:lnTo>
                    <a:pt x="639" y="898"/>
                  </a:lnTo>
                  <a:lnTo>
                    <a:pt x="635" y="886"/>
                  </a:lnTo>
                  <a:lnTo>
                    <a:pt x="629" y="871"/>
                  </a:lnTo>
                  <a:lnTo>
                    <a:pt x="620" y="855"/>
                  </a:lnTo>
                  <a:lnTo>
                    <a:pt x="615" y="846"/>
                  </a:lnTo>
                  <a:lnTo>
                    <a:pt x="610" y="838"/>
                  </a:lnTo>
                  <a:lnTo>
                    <a:pt x="603" y="830"/>
                  </a:lnTo>
                  <a:lnTo>
                    <a:pt x="596" y="823"/>
                  </a:lnTo>
                  <a:lnTo>
                    <a:pt x="588" y="815"/>
                  </a:lnTo>
                  <a:lnTo>
                    <a:pt x="578" y="808"/>
                  </a:lnTo>
                  <a:lnTo>
                    <a:pt x="560" y="796"/>
                  </a:lnTo>
                  <a:lnTo>
                    <a:pt x="542" y="784"/>
                  </a:lnTo>
                  <a:lnTo>
                    <a:pt x="505" y="764"/>
                  </a:lnTo>
                  <a:lnTo>
                    <a:pt x="468" y="744"/>
                  </a:lnTo>
                  <a:lnTo>
                    <a:pt x="433" y="725"/>
                  </a:lnTo>
                  <a:lnTo>
                    <a:pt x="401" y="708"/>
                  </a:lnTo>
                  <a:lnTo>
                    <a:pt x="388" y="700"/>
                  </a:lnTo>
                  <a:lnTo>
                    <a:pt x="377" y="692"/>
                  </a:lnTo>
                  <a:lnTo>
                    <a:pt x="367" y="684"/>
                  </a:lnTo>
                  <a:lnTo>
                    <a:pt x="359" y="676"/>
                  </a:lnTo>
                  <a:lnTo>
                    <a:pt x="352" y="669"/>
                  </a:lnTo>
                  <a:lnTo>
                    <a:pt x="346" y="661"/>
                  </a:lnTo>
                  <a:lnTo>
                    <a:pt x="341" y="654"/>
                  </a:lnTo>
                  <a:lnTo>
                    <a:pt x="338" y="645"/>
                  </a:lnTo>
                  <a:lnTo>
                    <a:pt x="335" y="636"/>
                  </a:lnTo>
                  <a:lnTo>
                    <a:pt x="332" y="627"/>
                  </a:lnTo>
                  <a:lnTo>
                    <a:pt x="331" y="617"/>
                  </a:lnTo>
                  <a:lnTo>
                    <a:pt x="330" y="607"/>
                  </a:lnTo>
                  <a:lnTo>
                    <a:pt x="329" y="584"/>
                  </a:lnTo>
                  <a:lnTo>
                    <a:pt x="330" y="576"/>
                  </a:lnTo>
                  <a:lnTo>
                    <a:pt x="331" y="569"/>
                  </a:lnTo>
                  <a:lnTo>
                    <a:pt x="334" y="562"/>
                  </a:lnTo>
                  <a:lnTo>
                    <a:pt x="339" y="553"/>
                  </a:lnTo>
                  <a:lnTo>
                    <a:pt x="346" y="545"/>
                  </a:lnTo>
                  <a:lnTo>
                    <a:pt x="351" y="539"/>
                  </a:lnTo>
                  <a:lnTo>
                    <a:pt x="362" y="520"/>
                  </a:lnTo>
                  <a:lnTo>
                    <a:pt x="370" y="508"/>
                  </a:lnTo>
                  <a:lnTo>
                    <a:pt x="378" y="492"/>
                  </a:lnTo>
                  <a:lnTo>
                    <a:pt x="386" y="473"/>
                  </a:lnTo>
                  <a:lnTo>
                    <a:pt x="395" y="452"/>
                  </a:lnTo>
                  <a:lnTo>
                    <a:pt x="397" y="453"/>
                  </a:lnTo>
                  <a:lnTo>
                    <a:pt x="403" y="453"/>
                  </a:lnTo>
                  <a:lnTo>
                    <a:pt x="406" y="453"/>
                  </a:lnTo>
                  <a:lnTo>
                    <a:pt x="410" y="451"/>
                  </a:lnTo>
                  <a:lnTo>
                    <a:pt x="413" y="448"/>
                  </a:lnTo>
                  <a:lnTo>
                    <a:pt x="417" y="443"/>
                  </a:lnTo>
                  <a:lnTo>
                    <a:pt x="423" y="431"/>
                  </a:lnTo>
                  <a:lnTo>
                    <a:pt x="428" y="414"/>
                  </a:lnTo>
                  <a:lnTo>
                    <a:pt x="432" y="396"/>
                  </a:lnTo>
                  <a:lnTo>
                    <a:pt x="435" y="376"/>
                  </a:lnTo>
                  <a:lnTo>
                    <a:pt x="438" y="358"/>
                  </a:lnTo>
                  <a:lnTo>
                    <a:pt x="440" y="340"/>
                  </a:lnTo>
                  <a:lnTo>
                    <a:pt x="441" y="326"/>
                  </a:lnTo>
                  <a:lnTo>
                    <a:pt x="441" y="314"/>
                  </a:lnTo>
                  <a:lnTo>
                    <a:pt x="441" y="312"/>
                  </a:lnTo>
                  <a:lnTo>
                    <a:pt x="439" y="306"/>
                  </a:lnTo>
                  <a:lnTo>
                    <a:pt x="437" y="303"/>
                  </a:lnTo>
                  <a:lnTo>
                    <a:pt x="434" y="300"/>
                  </a:lnTo>
                  <a:lnTo>
                    <a:pt x="429" y="298"/>
                  </a:lnTo>
                  <a:lnTo>
                    <a:pt x="424" y="298"/>
                  </a:lnTo>
                  <a:lnTo>
                    <a:pt x="416" y="300"/>
                  </a:lnTo>
                  <a:lnTo>
                    <a:pt x="420" y="269"/>
                  </a:lnTo>
                  <a:lnTo>
                    <a:pt x="422" y="251"/>
                  </a:lnTo>
                  <a:lnTo>
                    <a:pt x="422" y="236"/>
                  </a:lnTo>
                  <a:lnTo>
                    <a:pt x="422" y="209"/>
                  </a:lnTo>
                  <a:lnTo>
                    <a:pt x="422" y="210"/>
                  </a:lnTo>
                  <a:lnTo>
                    <a:pt x="422" y="200"/>
                  </a:lnTo>
                  <a:lnTo>
                    <a:pt x="418" y="175"/>
                  </a:lnTo>
                  <a:lnTo>
                    <a:pt x="416" y="160"/>
                  </a:lnTo>
                  <a:lnTo>
                    <a:pt x="414" y="142"/>
                  </a:lnTo>
                  <a:lnTo>
                    <a:pt x="410" y="126"/>
                  </a:lnTo>
                  <a:lnTo>
                    <a:pt x="405" y="110"/>
                  </a:lnTo>
                  <a:lnTo>
                    <a:pt x="402" y="103"/>
                  </a:lnTo>
                  <a:lnTo>
                    <a:pt x="396" y="93"/>
                  </a:lnTo>
                  <a:lnTo>
                    <a:pt x="388" y="80"/>
                  </a:lnTo>
                  <a:lnTo>
                    <a:pt x="377" y="67"/>
                  </a:lnTo>
                  <a:lnTo>
                    <a:pt x="364" y="52"/>
                  </a:lnTo>
                  <a:lnTo>
                    <a:pt x="350" y="39"/>
                  </a:lnTo>
                  <a:lnTo>
                    <a:pt x="334" y="27"/>
                  </a:lnTo>
                  <a:lnTo>
                    <a:pt x="326" y="21"/>
                  </a:lnTo>
                  <a:lnTo>
                    <a:pt x="317" y="16"/>
                  </a:lnTo>
                  <a:lnTo>
                    <a:pt x="304" y="12"/>
                  </a:lnTo>
                  <a:lnTo>
                    <a:pt x="282" y="7"/>
                  </a:lnTo>
                  <a:lnTo>
                    <a:pt x="268" y="4"/>
                  </a:lnTo>
                  <a:lnTo>
                    <a:pt x="251" y="3"/>
                  </a:lnTo>
                  <a:lnTo>
                    <a:pt x="234" y="1"/>
                  </a:lnTo>
                  <a:lnTo>
                    <a:pt x="214" y="0"/>
                  </a:lnTo>
                  <a:lnTo>
                    <a:pt x="208" y="0"/>
                  </a:lnTo>
                  <a:lnTo>
                    <a:pt x="202" y="0"/>
                  </a:lnTo>
                  <a:lnTo>
                    <a:pt x="183" y="1"/>
                  </a:lnTo>
                  <a:lnTo>
                    <a:pt x="165" y="3"/>
                  </a:lnTo>
                  <a:lnTo>
                    <a:pt x="149" y="4"/>
                  </a:lnTo>
                  <a:lnTo>
                    <a:pt x="136" y="7"/>
                  </a:lnTo>
                  <a:lnTo>
                    <a:pt x="114" y="12"/>
                  </a:lnTo>
                  <a:lnTo>
                    <a:pt x="101" y="16"/>
                  </a:lnTo>
                  <a:lnTo>
                    <a:pt x="91" y="21"/>
                  </a:lnTo>
                  <a:lnTo>
                    <a:pt x="82" y="27"/>
                  </a:lnTo>
                  <a:lnTo>
                    <a:pt x="67" y="39"/>
                  </a:lnTo>
                  <a:lnTo>
                    <a:pt x="52" y="52"/>
                  </a:lnTo>
                  <a:lnTo>
                    <a:pt x="39" y="67"/>
                  </a:lnTo>
                  <a:lnTo>
                    <a:pt x="29" y="80"/>
                  </a:lnTo>
                  <a:lnTo>
                    <a:pt x="20" y="93"/>
                  </a:lnTo>
                  <a:lnTo>
                    <a:pt x="14" y="103"/>
                  </a:lnTo>
                  <a:lnTo>
                    <a:pt x="11" y="110"/>
                  </a:lnTo>
                  <a:lnTo>
                    <a:pt x="7" y="122"/>
                  </a:lnTo>
                  <a:lnTo>
                    <a:pt x="4" y="136"/>
                  </a:lnTo>
                  <a:lnTo>
                    <a:pt x="0" y="163"/>
                  </a:lnTo>
                  <a:lnTo>
                    <a:pt x="23" y="166"/>
                  </a:lnTo>
                  <a:lnTo>
                    <a:pt x="44" y="170"/>
                  </a:lnTo>
                  <a:lnTo>
                    <a:pt x="62" y="176"/>
                  </a:lnTo>
                  <a:lnTo>
                    <a:pt x="77" y="182"/>
                  </a:lnTo>
                  <a:lnTo>
                    <a:pt x="89" y="188"/>
                  </a:lnTo>
                  <a:lnTo>
                    <a:pt x="101" y="196"/>
                  </a:lnTo>
                  <a:lnTo>
                    <a:pt x="112" y="204"/>
                  </a:lnTo>
                  <a:lnTo>
                    <a:pt x="123" y="212"/>
                  </a:lnTo>
                  <a:lnTo>
                    <a:pt x="133" y="221"/>
                  </a:lnTo>
                  <a:lnTo>
                    <a:pt x="143" y="231"/>
                  </a:lnTo>
                  <a:lnTo>
                    <a:pt x="161" y="249"/>
                  </a:lnTo>
                  <a:lnTo>
                    <a:pt x="176" y="269"/>
                  </a:lnTo>
                  <a:lnTo>
                    <a:pt x="188" y="287"/>
                  </a:lnTo>
                  <a:lnTo>
                    <a:pt x="197" y="304"/>
                  </a:lnTo>
                  <a:lnTo>
                    <a:pt x="203" y="317"/>
                  </a:lnTo>
                  <a:lnTo>
                    <a:pt x="203" y="318"/>
                  </a:lnTo>
                  <a:lnTo>
                    <a:pt x="204" y="322"/>
                  </a:lnTo>
                  <a:lnTo>
                    <a:pt x="205" y="326"/>
                  </a:lnTo>
                  <a:lnTo>
                    <a:pt x="207" y="334"/>
                  </a:lnTo>
                  <a:lnTo>
                    <a:pt x="208" y="336"/>
                  </a:lnTo>
                  <a:lnTo>
                    <a:pt x="209" y="339"/>
                  </a:lnTo>
                  <a:lnTo>
                    <a:pt x="210" y="344"/>
                  </a:lnTo>
                  <a:lnTo>
                    <a:pt x="211" y="349"/>
                  </a:lnTo>
                  <a:lnTo>
                    <a:pt x="212" y="353"/>
                  </a:lnTo>
                  <a:lnTo>
                    <a:pt x="212" y="355"/>
                  </a:lnTo>
                  <a:lnTo>
                    <a:pt x="212" y="357"/>
                  </a:lnTo>
                  <a:lnTo>
                    <a:pt x="213" y="360"/>
                  </a:lnTo>
                  <a:lnTo>
                    <a:pt x="213" y="361"/>
                  </a:lnTo>
                  <a:lnTo>
                    <a:pt x="214" y="363"/>
                  </a:lnTo>
                  <a:lnTo>
                    <a:pt x="214" y="364"/>
                  </a:lnTo>
                  <a:lnTo>
                    <a:pt x="214" y="366"/>
                  </a:lnTo>
                  <a:lnTo>
                    <a:pt x="215" y="368"/>
                  </a:lnTo>
                  <a:lnTo>
                    <a:pt x="215" y="373"/>
                  </a:lnTo>
                  <a:lnTo>
                    <a:pt x="216" y="376"/>
                  </a:lnTo>
                  <a:lnTo>
                    <a:pt x="216" y="377"/>
                  </a:lnTo>
                  <a:lnTo>
                    <a:pt x="217" y="381"/>
                  </a:lnTo>
                  <a:lnTo>
                    <a:pt x="217" y="384"/>
                  </a:lnTo>
                  <a:lnTo>
                    <a:pt x="218" y="388"/>
                  </a:lnTo>
                  <a:lnTo>
                    <a:pt x="218" y="391"/>
                  </a:lnTo>
                  <a:lnTo>
                    <a:pt x="218" y="394"/>
                  </a:lnTo>
                  <a:lnTo>
                    <a:pt x="218" y="395"/>
                  </a:lnTo>
                  <a:lnTo>
                    <a:pt x="219" y="399"/>
                  </a:lnTo>
                  <a:lnTo>
                    <a:pt x="219" y="401"/>
                  </a:lnTo>
                  <a:lnTo>
                    <a:pt x="219" y="403"/>
                  </a:lnTo>
                  <a:lnTo>
                    <a:pt x="220" y="406"/>
                  </a:lnTo>
                  <a:lnTo>
                    <a:pt x="220" y="409"/>
                  </a:lnTo>
                  <a:lnTo>
                    <a:pt x="220" y="413"/>
                  </a:lnTo>
                  <a:lnTo>
                    <a:pt x="221" y="416"/>
                  </a:lnTo>
                  <a:lnTo>
                    <a:pt x="221" y="421"/>
                  </a:lnTo>
                  <a:lnTo>
                    <a:pt x="221" y="428"/>
                  </a:lnTo>
                  <a:lnTo>
                    <a:pt x="222" y="431"/>
                  </a:lnTo>
                  <a:lnTo>
                    <a:pt x="222" y="434"/>
                  </a:lnTo>
                  <a:lnTo>
                    <a:pt x="222" y="439"/>
                  </a:lnTo>
                  <a:lnTo>
                    <a:pt x="222" y="440"/>
                  </a:lnTo>
                  <a:lnTo>
                    <a:pt x="222" y="444"/>
                  </a:lnTo>
                  <a:lnTo>
                    <a:pt x="222" y="464"/>
                  </a:lnTo>
                  <a:lnTo>
                    <a:pt x="221" y="489"/>
                  </a:lnTo>
                  <a:lnTo>
                    <a:pt x="227" y="497"/>
                  </a:lnTo>
                  <a:lnTo>
                    <a:pt x="231" y="503"/>
                  </a:lnTo>
                  <a:lnTo>
                    <a:pt x="234" y="510"/>
                  </a:lnTo>
                  <a:lnTo>
                    <a:pt x="235" y="511"/>
                  </a:lnTo>
                  <a:lnTo>
                    <a:pt x="238" y="520"/>
                  </a:lnTo>
                  <a:lnTo>
                    <a:pt x="238" y="522"/>
                  </a:lnTo>
                  <a:lnTo>
                    <a:pt x="240" y="529"/>
                  </a:lnTo>
                  <a:lnTo>
                    <a:pt x="241" y="536"/>
                  </a:lnTo>
                  <a:lnTo>
                    <a:pt x="241" y="537"/>
                  </a:lnTo>
                  <a:lnTo>
                    <a:pt x="241" y="542"/>
                  </a:lnTo>
                  <a:lnTo>
                    <a:pt x="241" y="557"/>
                  </a:lnTo>
                  <a:lnTo>
                    <a:pt x="240" y="575"/>
                  </a:lnTo>
                  <a:lnTo>
                    <a:pt x="237" y="597"/>
                  </a:lnTo>
                  <a:lnTo>
                    <a:pt x="234" y="619"/>
                  </a:lnTo>
                  <a:lnTo>
                    <a:pt x="229" y="643"/>
                  </a:lnTo>
                  <a:lnTo>
                    <a:pt x="224" y="667"/>
                  </a:lnTo>
                  <a:lnTo>
                    <a:pt x="218" y="688"/>
                  </a:lnTo>
                  <a:lnTo>
                    <a:pt x="210" y="706"/>
                  </a:lnTo>
                  <a:lnTo>
                    <a:pt x="204" y="716"/>
                  </a:lnTo>
                  <a:lnTo>
                    <a:pt x="196" y="727"/>
                  </a:lnTo>
                  <a:lnTo>
                    <a:pt x="193" y="731"/>
                  </a:lnTo>
                  <a:lnTo>
                    <a:pt x="188" y="735"/>
                  </a:lnTo>
                  <a:lnTo>
                    <a:pt x="182" y="740"/>
                  </a:lnTo>
                  <a:lnTo>
                    <a:pt x="176" y="744"/>
                  </a:lnTo>
                  <a:lnTo>
                    <a:pt x="169" y="761"/>
                  </a:lnTo>
                  <a:lnTo>
                    <a:pt x="161" y="775"/>
                  </a:lnTo>
                  <a:lnTo>
                    <a:pt x="147" y="799"/>
                  </a:lnTo>
                  <a:lnTo>
                    <a:pt x="137" y="814"/>
                  </a:lnTo>
                  <a:lnTo>
                    <a:pt x="131" y="822"/>
                  </a:lnTo>
                  <a:lnTo>
                    <a:pt x="130" y="823"/>
                  </a:lnTo>
                  <a:lnTo>
                    <a:pt x="131" y="835"/>
                  </a:lnTo>
                  <a:lnTo>
                    <a:pt x="132" y="842"/>
                  </a:lnTo>
                  <a:lnTo>
                    <a:pt x="133" y="847"/>
                  </a:lnTo>
                  <a:lnTo>
                    <a:pt x="134" y="850"/>
                  </a:lnTo>
                  <a:lnTo>
                    <a:pt x="140" y="857"/>
                  </a:lnTo>
                  <a:lnTo>
                    <a:pt x="150" y="865"/>
                  </a:lnTo>
                  <a:lnTo>
                    <a:pt x="168" y="876"/>
                  </a:lnTo>
                  <a:lnTo>
                    <a:pt x="195" y="892"/>
                  </a:lnTo>
                  <a:lnTo>
                    <a:pt x="216" y="903"/>
                  </a:lnTo>
                  <a:lnTo>
                    <a:pt x="254" y="923"/>
                  </a:lnTo>
                  <a:lnTo>
                    <a:pt x="294" y="945"/>
                  </a:lnTo>
                  <a:lnTo>
                    <a:pt x="616" y="945"/>
                  </a:lnTo>
                  <a:lnTo>
                    <a:pt x="621" y="944"/>
                  </a:lnTo>
                  <a:lnTo>
                    <a:pt x="626" y="942"/>
                  </a:lnTo>
                  <a:lnTo>
                    <a:pt x="631" y="940"/>
                  </a:lnTo>
                  <a:lnTo>
                    <a:pt x="635" y="937"/>
                  </a:lnTo>
                  <a:lnTo>
                    <a:pt x="638" y="933"/>
                  </a:lnTo>
                  <a:lnTo>
                    <a:pt x="640" y="928"/>
                  </a:lnTo>
                  <a:lnTo>
                    <a:pt x="642" y="923"/>
                  </a:lnTo>
                  <a:lnTo>
                    <a:pt x="643" y="918"/>
                  </a:lnTo>
                  <a:lnTo>
                    <a:pt x="642" y="9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798">
                <a:solidFill>
                  <a:srgbClr val="000000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690301" y="1714343"/>
            <a:ext cx="1768287" cy="2379998"/>
            <a:chOff x="4690411" y="1713548"/>
            <a:chExt cx="1769924" cy="2382202"/>
          </a:xfrm>
          <a:solidFill>
            <a:schemeClr val="accent1"/>
          </a:solidFill>
        </p:grpSpPr>
        <p:sp>
          <p:nvSpPr>
            <p:cNvPr id="15" name="Rectangle 14"/>
            <p:cNvSpPr/>
            <p:nvPr/>
          </p:nvSpPr>
          <p:spPr>
            <a:xfrm>
              <a:off x="4690411" y="1713548"/>
              <a:ext cx="1769924" cy="238220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7485" tIns="33742" rIns="67485" bIns="33742" anchor="ctr"/>
            <a:lstStyle/>
            <a:p>
              <a:pPr algn="ctr" defTabSz="913623">
                <a:defRPr/>
              </a:pPr>
              <a:endParaRPr lang="en-US" sz="1499" dirty="0">
                <a:solidFill>
                  <a:srgbClr val="FFFFFF"/>
                </a:solidFill>
                <a:latin typeface="Nokia Pure Headline"/>
              </a:endParaRPr>
            </a:p>
          </p:txBody>
        </p:sp>
        <p:sp>
          <p:nvSpPr>
            <p:cNvPr id="16" name="Rectangle 2"/>
            <p:cNvSpPr>
              <a:spLocks noChangeArrowheads="1"/>
            </p:cNvSpPr>
            <p:nvPr/>
          </p:nvSpPr>
          <p:spPr bwMode="auto">
            <a:xfrm>
              <a:off x="4724543" y="1831926"/>
              <a:ext cx="1676258" cy="1078216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square" lIns="0" tIns="0" rIns="0" bIns="0">
              <a:spAutoFit/>
            </a:bodyPr>
            <a:lstStyle/>
            <a:p>
              <a:pPr defTabSz="914446">
                <a:defRPr/>
              </a:pPr>
              <a:r>
                <a:rPr lang="ro-RO" sz="1400" dirty="0">
                  <a:solidFill>
                    <a:schemeClr val="bg1"/>
                  </a:solidFill>
                </a:rPr>
                <a:t>Hărțiile noastre se regăsesc pe 4 din 5 automobile cu navigație dedicată din fabrică</a:t>
              </a:r>
              <a:endParaRPr lang="en-US" sz="1400" dirty="0">
                <a:solidFill>
                  <a:schemeClr val="bg1"/>
                </a:solidFill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989" y="3031060"/>
              <a:ext cx="931795" cy="931795"/>
            </a:xfrm>
            <a:prstGeom prst="rect">
              <a:avLst/>
            </a:prstGeom>
            <a:grpFill/>
          </p:spPr>
        </p:pic>
      </p:grpSp>
      <p:grpSp>
        <p:nvGrpSpPr>
          <p:cNvPr id="18" name="Group 17"/>
          <p:cNvGrpSpPr/>
          <p:nvPr/>
        </p:nvGrpSpPr>
        <p:grpSpPr>
          <a:xfrm>
            <a:off x="6607402" y="1714343"/>
            <a:ext cx="1808837" cy="2379998"/>
            <a:chOff x="6609287" y="1713548"/>
            <a:chExt cx="1810512" cy="2382202"/>
          </a:xfrm>
          <a:solidFill>
            <a:schemeClr val="accent1"/>
          </a:solidFill>
        </p:grpSpPr>
        <p:sp>
          <p:nvSpPr>
            <p:cNvPr id="19" name="Rectangle 18"/>
            <p:cNvSpPr/>
            <p:nvPr/>
          </p:nvSpPr>
          <p:spPr>
            <a:xfrm>
              <a:off x="6609287" y="1713548"/>
              <a:ext cx="1810512" cy="238220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7485" tIns="33742" rIns="67485" bIns="33742" anchor="ctr"/>
            <a:lstStyle/>
            <a:p>
              <a:pPr algn="ctr" defTabSz="913623">
                <a:defRPr/>
              </a:pPr>
              <a:endParaRPr lang="en-US" sz="1499" dirty="0">
                <a:solidFill>
                  <a:srgbClr val="FFFFFF"/>
                </a:solidFill>
                <a:latin typeface="Nokia Pure Headline"/>
              </a:endParaRPr>
            </a:p>
          </p:txBody>
        </p:sp>
        <p:sp>
          <p:nvSpPr>
            <p:cNvPr id="20" name="Rectangle 2"/>
            <p:cNvSpPr>
              <a:spLocks noChangeArrowheads="1"/>
            </p:cNvSpPr>
            <p:nvPr/>
          </p:nvSpPr>
          <p:spPr bwMode="auto">
            <a:xfrm>
              <a:off x="6669835" y="1831926"/>
              <a:ext cx="1741134" cy="431030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lIns="0" tIns="0" rIns="0" bIns="0">
              <a:spAutoFit/>
            </a:bodyPr>
            <a:lstStyle/>
            <a:p>
              <a:pPr defTabSz="914446">
                <a:defRPr/>
              </a:pPr>
              <a:r>
                <a:rPr lang="ro-RO" sz="1400" dirty="0">
                  <a:solidFill>
                    <a:schemeClr val="bg2"/>
                  </a:solidFill>
                </a:rPr>
                <a:t>Acoperire globală si multiplatformă</a:t>
              </a:r>
              <a:endParaRPr lang="en-US" sz="1400" dirty="0">
                <a:solidFill>
                  <a:schemeClr val="bg2"/>
                </a:solidFill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6881868" y="3265342"/>
              <a:ext cx="1121188" cy="545372"/>
              <a:chOff x="5641208" y="3626116"/>
              <a:chExt cx="967821" cy="470771"/>
            </a:xfrm>
            <a:grpFill/>
          </p:grpSpPr>
          <p:pic>
            <p:nvPicPr>
              <p:cNvPr id="22" name="Picture 21" descr="device_icon2.png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56139" y="3626116"/>
                <a:ext cx="252890" cy="470771"/>
              </a:xfrm>
              <a:prstGeom prst="rect">
                <a:avLst/>
              </a:prstGeom>
              <a:grpFill/>
            </p:spPr>
          </p:pic>
          <p:pic>
            <p:nvPicPr>
              <p:cNvPr id="23" name="Picture 22" descr="pc_icon.png"/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41208" y="3629306"/>
                <a:ext cx="643803" cy="467581"/>
              </a:xfrm>
              <a:prstGeom prst="rect">
                <a:avLst/>
              </a:prstGeom>
              <a:grpFill/>
            </p:spPr>
          </p:pic>
        </p:grpSp>
      </p:grpSp>
      <p:grpSp>
        <p:nvGrpSpPr>
          <p:cNvPr id="24" name="Group 23"/>
          <p:cNvGrpSpPr/>
          <p:nvPr/>
        </p:nvGrpSpPr>
        <p:grpSpPr>
          <a:xfrm>
            <a:off x="2773201" y="1714343"/>
            <a:ext cx="1768287" cy="2379998"/>
            <a:chOff x="2771535" y="1713548"/>
            <a:chExt cx="1769924" cy="2382202"/>
          </a:xfrm>
          <a:solidFill>
            <a:schemeClr val="accent1"/>
          </a:solidFill>
        </p:grpSpPr>
        <p:sp>
          <p:nvSpPr>
            <p:cNvPr id="25" name="Rectangle 24"/>
            <p:cNvSpPr/>
            <p:nvPr/>
          </p:nvSpPr>
          <p:spPr>
            <a:xfrm>
              <a:off x="2771535" y="1713548"/>
              <a:ext cx="1769924" cy="238220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7485" tIns="33742" rIns="67485" bIns="33742" anchor="ctr"/>
            <a:lstStyle/>
            <a:p>
              <a:pPr algn="ctr" defTabSz="913623">
                <a:defRPr/>
              </a:pPr>
              <a:endParaRPr lang="en-US" sz="1499" dirty="0">
                <a:solidFill>
                  <a:srgbClr val="FFFFFF"/>
                </a:solidFill>
                <a:latin typeface="Nokia Pure Headline"/>
              </a:endParaRPr>
            </a:p>
          </p:txBody>
        </p:sp>
        <p:sp>
          <p:nvSpPr>
            <p:cNvPr id="26" name="Rectangle 2"/>
            <p:cNvSpPr>
              <a:spLocks noChangeArrowheads="1"/>
            </p:cNvSpPr>
            <p:nvPr/>
          </p:nvSpPr>
          <p:spPr bwMode="auto">
            <a:xfrm>
              <a:off x="2870594" y="1831926"/>
              <a:ext cx="1625205" cy="646930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lIns="0" tIns="0" rIns="0" bIns="0">
              <a:spAutoFit/>
            </a:bodyPr>
            <a:lstStyle/>
            <a:p>
              <a:pPr defTabSz="914446">
                <a:defRPr/>
              </a:pPr>
              <a:r>
                <a:rPr lang="ro-RO" sz="1400" dirty="0">
                  <a:solidFill>
                    <a:schemeClr val="bg1"/>
                  </a:solidFill>
                </a:rPr>
                <a:t>Producem hărți pentru aproape </a:t>
              </a:r>
            </a:p>
            <a:p>
              <a:pPr defTabSz="914446">
                <a:defRPr/>
              </a:pPr>
              <a:r>
                <a:rPr lang="en-US" sz="1400" dirty="0">
                  <a:solidFill>
                    <a:schemeClr val="bg2"/>
                  </a:solidFill>
                </a:rPr>
                <a:t>200 </a:t>
              </a:r>
              <a:r>
                <a:rPr lang="ro-RO" sz="1400" dirty="0">
                  <a:solidFill>
                    <a:schemeClr val="bg2"/>
                  </a:solidFill>
                </a:rPr>
                <a:t>de țări</a:t>
              </a:r>
              <a:endParaRPr lang="en-US" sz="1400" dirty="0">
                <a:solidFill>
                  <a:schemeClr val="bg2"/>
                </a:solidFill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2954" y="3072132"/>
              <a:ext cx="849649" cy="849649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46631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ro-RO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Servicii de localizare în cloud </a:t>
            </a:r>
            <a:r>
              <a:rPr lang="ro-RO" altLang="en-US" dirty="0"/>
              <a:t>la nivel global</a:t>
            </a:r>
            <a:endParaRPr lang="en-US" altLang="en-US" dirty="0">
              <a:cs typeface="Fira Sans Medium" panose="020B0603050000020004" pitchFamily="34" charset="0"/>
            </a:endParaRPr>
          </a:p>
        </p:txBody>
      </p:sp>
      <p:sp>
        <p:nvSpPr>
          <p:cNvPr id="76804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D67F43FB-2A1F-4755-BCA4-AB7F0C539765}" type="slidenum">
              <a:rPr lang="de-DE" altLang="en-US"/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de-DE" altLang="en-US"/>
          </a:p>
        </p:txBody>
      </p:sp>
      <p:grpSp>
        <p:nvGrpSpPr>
          <p:cNvPr id="76805" name="Group 732"/>
          <p:cNvGrpSpPr>
            <a:grpSpLocks/>
          </p:cNvGrpSpPr>
          <p:nvPr/>
        </p:nvGrpSpPr>
        <p:grpSpPr bwMode="auto">
          <a:xfrm>
            <a:off x="1980425" y="1119738"/>
            <a:ext cx="6404395" cy="3731933"/>
            <a:chOff x="1977762" y="1120090"/>
            <a:chExt cx="6410582" cy="3735582"/>
          </a:xfrm>
        </p:grpSpPr>
        <p:grpSp>
          <p:nvGrpSpPr>
            <p:cNvPr id="8" name="Ryhmitä 38"/>
            <p:cNvGrpSpPr/>
            <p:nvPr/>
          </p:nvGrpSpPr>
          <p:grpSpPr>
            <a:xfrm>
              <a:off x="1977762" y="1120090"/>
              <a:ext cx="6343008" cy="3735582"/>
              <a:chOff x="4591095" y="1530373"/>
              <a:chExt cx="4227230" cy="2366613"/>
            </a:xfrm>
            <a:solidFill>
              <a:schemeClr val="bg2"/>
            </a:solidFill>
          </p:grpSpPr>
          <p:sp>
            <p:nvSpPr>
              <p:cNvPr id="128" name="Freeform 108"/>
              <p:cNvSpPr>
                <a:spLocks/>
              </p:cNvSpPr>
              <p:nvPr/>
            </p:nvSpPr>
            <p:spPr bwMode="auto">
              <a:xfrm>
                <a:off x="5157737" y="2709299"/>
                <a:ext cx="189195" cy="288160"/>
              </a:xfrm>
              <a:custGeom>
                <a:avLst/>
                <a:gdLst>
                  <a:gd name="T0" fmla="*/ 2147483647 w 201"/>
                  <a:gd name="T1" fmla="*/ 2147483647 h 296"/>
                  <a:gd name="T2" fmla="*/ 2147483647 w 201"/>
                  <a:gd name="T3" fmla="*/ 2147483647 h 296"/>
                  <a:gd name="T4" fmla="*/ 2147483647 w 201"/>
                  <a:gd name="T5" fmla="*/ 2147483647 h 296"/>
                  <a:gd name="T6" fmla="*/ 2147483647 w 201"/>
                  <a:gd name="T7" fmla="*/ 2147483647 h 296"/>
                  <a:gd name="T8" fmla="*/ 2147483647 w 201"/>
                  <a:gd name="T9" fmla="*/ 2147483647 h 296"/>
                  <a:gd name="T10" fmla="*/ 2147483647 w 201"/>
                  <a:gd name="T11" fmla="*/ 2147483647 h 296"/>
                  <a:gd name="T12" fmla="*/ 2147483647 w 201"/>
                  <a:gd name="T13" fmla="*/ 2147483647 h 296"/>
                  <a:gd name="T14" fmla="*/ 2147483647 w 201"/>
                  <a:gd name="T15" fmla="*/ 2147483647 h 296"/>
                  <a:gd name="T16" fmla="*/ 0 w 201"/>
                  <a:gd name="T17" fmla="*/ 2147483647 h 296"/>
                  <a:gd name="T18" fmla="*/ 2147483647 w 201"/>
                  <a:gd name="T19" fmla="*/ 2147483647 h 296"/>
                  <a:gd name="T20" fmla="*/ 2147483647 w 201"/>
                  <a:gd name="T21" fmla="*/ 2147483647 h 296"/>
                  <a:gd name="T22" fmla="*/ 2147483647 w 201"/>
                  <a:gd name="T23" fmla="*/ 2147483647 h 296"/>
                  <a:gd name="T24" fmla="*/ 2147483647 w 201"/>
                  <a:gd name="T25" fmla="*/ 2147483647 h 296"/>
                  <a:gd name="T26" fmla="*/ 2147483647 w 201"/>
                  <a:gd name="T27" fmla="*/ 2147483647 h 296"/>
                  <a:gd name="T28" fmla="*/ 2147483647 w 201"/>
                  <a:gd name="T29" fmla="*/ 2147483647 h 296"/>
                  <a:gd name="T30" fmla="*/ 2147483647 w 201"/>
                  <a:gd name="T31" fmla="*/ 2147483647 h 296"/>
                  <a:gd name="T32" fmla="*/ 2147483647 w 201"/>
                  <a:gd name="T33" fmla="*/ 2147483647 h 296"/>
                  <a:gd name="T34" fmla="*/ 2147483647 w 201"/>
                  <a:gd name="T35" fmla="*/ 2147483647 h 296"/>
                  <a:gd name="T36" fmla="*/ 2147483647 w 201"/>
                  <a:gd name="T37" fmla="*/ 2147483647 h 296"/>
                  <a:gd name="T38" fmla="*/ 2147483647 w 201"/>
                  <a:gd name="T39" fmla="*/ 2147483647 h 296"/>
                  <a:gd name="T40" fmla="*/ 2147483647 w 201"/>
                  <a:gd name="T41" fmla="*/ 2147483647 h 296"/>
                  <a:gd name="T42" fmla="*/ 2147483647 w 201"/>
                  <a:gd name="T43" fmla="*/ 2147483647 h 296"/>
                  <a:gd name="T44" fmla="*/ 2147483647 w 201"/>
                  <a:gd name="T45" fmla="*/ 2147483647 h 296"/>
                  <a:gd name="T46" fmla="*/ 2147483647 w 201"/>
                  <a:gd name="T47" fmla="*/ 2147483647 h 296"/>
                  <a:gd name="T48" fmla="*/ 2147483647 w 201"/>
                  <a:gd name="T49" fmla="*/ 2147483647 h 296"/>
                  <a:gd name="T50" fmla="*/ 2147483647 w 201"/>
                  <a:gd name="T51" fmla="*/ 2147483647 h 296"/>
                  <a:gd name="T52" fmla="*/ 2147483647 w 201"/>
                  <a:gd name="T53" fmla="*/ 2147483647 h 296"/>
                  <a:gd name="T54" fmla="*/ 2147483647 w 201"/>
                  <a:gd name="T55" fmla="*/ 0 h 296"/>
                  <a:gd name="T56" fmla="*/ 2147483647 w 201"/>
                  <a:gd name="T57" fmla="*/ 0 h 296"/>
                  <a:gd name="T58" fmla="*/ 2147483647 w 201"/>
                  <a:gd name="T59" fmla="*/ 2147483647 h 29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201"/>
                  <a:gd name="T91" fmla="*/ 0 h 296"/>
                  <a:gd name="T92" fmla="*/ 201 w 201"/>
                  <a:gd name="T93" fmla="*/ 296 h 29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201" h="296">
                    <a:moveTo>
                      <a:pt x="87" y="18"/>
                    </a:moveTo>
                    <a:lnTo>
                      <a:pt x="70" y="18"/>
                    </a:lnTo>
                    <a:lnTo>
                      <a:pt x="61" y="52"/>
                    </a:lnTo>
                    <a:lnTo>
                      <a:pt x="35" y="70"/>
                    </a:lnTo>
                    <a:lnTo>
                      <a:pt x="26" y="96"/>
                    </a:lnTo>
                    <a:lnTo>
                      <a:pt x="35" y="113"/>
                    </a:lnTo>
                    <a:lnTo>
                      <a:pt x="26" y="157"/>
                    </a:lnTo>
                    <a:lnTo>
                      <a:pt x="9" y="174"/>
                    </a:lnTo>
                    <a:lnTo>
                      <a:pt x="0" y="192"/>
                    </a:lnTo>
                    <a:lnTo>
                      <a:pt x="44" y="218"/>
                    </a:lnTo>
                    <a:lnTo>
                      <a:pt x="70" y="218"/>
                    </a:lnTo>
                    <a:lnTo>
                      <a:pt x="113" y="262"/>
                    </a:lnTo>
                    <a:lnTo>
                      <a:pt x="148" y="262"/>
                    </a:lnTo>
                    <a:lnTo>
                      <a:pt x="148" y="288"/>
                    </a:lnTo>
                    <a:lnTo>
                      <a:pt x="157" y="296"/>
                    </a:lnTo>
                    <a:lnTo>
                      <a:pt x="166" y="235"/>
                    </a:lnTo>
                    <a:lnTo>
                      <a:pt x="148" y="218"/>
                    </a:lnTo>
                    <a:lnTo>
                      <a:pt x="174" y="209"/>
                    </a:lnTo>
                    <a:lnTo>
                      <a:pt x="166" y="192"/>
                    </a:lnTo>
                    <a:lnTo>
                      <a:pt x="201" y="183"/>
                    </a:lnTo>
                    <a:lnTo>
                      <a:pt x="201" y="157"/>
                    </a:lnTo>
                    <a:lnTo>
                      <a:pt x="201" y="122"/>
                    </a:lnTo>
                    <a:lnTo>
                      <a:pt x="201" y="105"/>
                    </a:lnTo>
                    <a:lnTo>
                      <a:pt x="166" y="113"/>
                    </a:lnTo>
                    <a:lnTo>
                      <a:pt x="157" y="96"/>
                    </a:lnTo>
                    <a:lnTo>
                      <a:pt x="113" y="70"/>
                    </a:lnTo>
                    <a:lnTo>
                      <a:pt x="113" y="35"/>
                    </a:lnTo>
                    <a:lnTo>
                      <a:pt x="140" y="0"/>
                    </a:lnTo>
                    <a:lnTo>
                      <a:pt x="131" y="0"/>
                    </a:lnTo>
                    <a:lnTo>
                      <a:pt x="87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29" name="Freeform 109"/>
              <p:cNvSpPr>
                <a:spLocks/>
              </p:cNvSpPr>
              <p:nvPr/>
            </p:nvSpPr>
            <p:spPr bwMode="auto">
              <a:xfrm>
                <a:off x="5157737" y="2709299"/>
                <a:ext cx="189195" cy="288160"/>
              </a:xfrm>
              <a:custGeom>
                <a:avLst/>
                <a:gdLst>
                  <a:gd name="T0" fmla="*/ 2147483647 w 201"/>
                  <a:gd name="T1" fmla="*/ 2147483647 h 296"/>
                  <a:gd name="T2" fmla="*/ 2147483647 w 201"/>
                  <a:gd name="T3" fmla="*/ 2147483647 h 296"/>
                  <a:gd name="T4" fmla="*/ 2147483647 w 201"/>
                  <a:gd name="T5" fmla="*/ 2147483647 h 296"/>
                  <a:gd name="T6" fmla="*/ 2147483647 w 201"/>
                  <a:gd name="T7" fmla="*/ 2147483647 h 296"/>
                  <a:gd name="T8" fmla="*/ 2147483647 w 201"/>
                  <a:gd name="T9" fmla="*/ 2147483647 h 296"/>
                  <a:gd name="T10" fmla="*/ 2147483647 w 201"/>
                  <a:gd name="T11" fmla="*/ 2147483647 h 296"/>
                  <a:gd name="T12" fmla="*/ 2147483647 w 201"/>
                  <a:gd name="T13" fmla="*/ 2147483647 h 296"/>
                  <a:gd name="T14" fmla="*/ 2147483647 w 201"/>
                  <a:gd name="T15" fmla="*/ 2147483647 h 296"/>
                  <a:gd name="T16" fmla="*/ 0 w 201"/>
                  <a:gd name="T17" fmla="*/ 2147483647 h 296"/>
                  <a:gd name="T18" fmla="*/ 2147483647 w 201"/>
                  <a:gd name="T19" fmla="*/ 2147483647 h 296"/>
                  <a:gd name="T20" fmla="*/ 2147483647 w 201"/>
                  <a:gd name="T21" fmla="*/ 2147483647 h 296"/>
                  <a:gd name="T22" fmla="*/ 2147483647 w 201"/>
                  <a:gd name="T23" fmla="*/ 2147483647 h 296"/>
                  <a:gd name="T24" fmla="*/ 2147483647 w 201"/>
                  <a:gd name="T25" fmla="*/ 2147483647 h 296"/>
                  <a:gd name="T26" fmla="*/ 2147483647 w 201"/>
                  <a:gd name="T27" fmla="*/ 2147483647 h 296"/>
                  <a:gd name="T28" fmla="*/ 2147483647 w 201"/>
                  <a:gd name="T29" fmla="*/ 2147483647 h 296"/>
                  <a:gd name="T30" fmla="*/ 2147483647 w 201"/>
                  <a:gd name="T31" fmla="*/ 2147483647 h 296"/>
                  <a:gd name="T32" fmla="*/ 2147483647 w 201"/>
                  <a:gd name="T33" fmla="*/ 2147483647 h 296"/>
                  <a:gd name="T34" fmla="*/ 2147483647 w 201"/>
                  <a:gd name="T35" fmla="*/ 2147483647 h 296"/>
                  <a:gd name="T36" fmla="*/ 2147483647 w 201"/>
                  <a:gd name="T37" fmla="*/ 2147483647 h 296"/>
                  <a:gd name="T38" fmla="*/ 2147483647 w 201"/>
                  <a:gd name="T39" fmla="*/ 2147483647 h 296"/>
                  <a:gd name="T40" fmla="*/ 2147483647 w 201"/>
                  <a:gd name="T41" fmla="*/ 2147483647 h 296"/>
                  <a:gd name="T42" fmla="*/ 2147483647 w 201"/>
                  <a:gd name="T43" fmla="*/ 2147483647 h 296"/>
                  <a:gd name="T44" fmla="*/ 2147483647 w 201"/>
                  <a:gd name="T45" fmla="*/ 2147483647 h 296"/>
                  <a:gd name="T46" fmla="*/ 2147483647 w 201"/>
                  <a:gd name="T47" fmla="*/ 2147483647 h 296"/>
                  <a:gd name="T48" fmla="*/ 2147483647 w 201"/>
                  <a:gd name="T49" fmla="*/ 2147483647 h 296"/>
                  <a:gd name="T50" fmla="*/ 2147483647 w 201"/>
                  <a:gd name="T51" fmla="*/ 2147483647 h 296"/>
                  <a:gd name="T52" fmla="*/ 2147483647 w 201"/>
                  <a:gd name="T53" fmla="*/ 2147483647 h 296"/>
                  <a:gd name="T54" fmla="*/ 2147483647 w 201"/>
                  <a:gd name="T55" fmla="*/ 0 h 296"/>
                  <a:gd name="T56" fmla="*/ 2147483647 w 201"/>
                  <a:gd name="T57" fmla="*/ 0 h 296"/>
                  <a:gd name="T58" fmla="*/ 2147483647 w 201"/>
                  <a:gd name="T59" fmla="*/ 2147483647 h 29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201"/>
                  <a:gd name="T91" fmla="*/ 0 h 296"/>
                  <a:gd name="T92" fmla="*/ 201 w 201"/>
                  <a:gd name="T93" fmla="*/ 296 h 29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201" h="296">
                    <a:moveTo>
                      <a:pt x="87" y="18"/>
                    </a:moveTo>
                    <a:lnTo>
                      <a:pt x="70" y="18"/>
                    </a:lnTo>
                    <a:lnTo>
                      <a:pt x="61" y="52"/>
                    </a:lnTo>
                    <a:lnTo>
                      <a:pt x="35" y="70"/>
                    </a:lnTo>
                    <a:lnTo>
                      <a:pt x="26" y="96"/>
                    </a:lnTo>
                    <a:lnTo>
                      <a:pt x="35" y="113"/>
                    </a:lnTo>
                    <a:lnTo>
                      <a:pt x="26" y="157"/>
                    </a:lnTo>
                    <a:lnTo>
                      <a:pt x="9" y="174"/>
                    </a:lnTo>
                    <a:lnTo>
                      <a:pt x="0" y="192"/>
                    </a:lnTo>
                    <a:lnTo>
                      <a:pt x="44" y="218"/>
                    </a:lnTo>
                    <a:lnTo>
                      <a:pt x="70" y="218"/>
                    </a:lnTo>
                    <a:lnTo>
                      <a:pt x="113" y="262"/>
                    </a:lnTo>
                    <a:lnTo>
                      <a:pt x="148" y="262"/>
                    </a:lnTo>
                    <a:lnTo>
                      <a:pt x="148" y="288"/>
                    </a:lnTo>
                    <a:lnTo>
                      <a:pt x="157" y="296"/>
                    </a:lnTo>
                    <a:lnTo>
                      <a:pt x="166" y="235"/>
                    </a:lnTo>
                    <a:lnTo>
                      <a:pt x="148" y="218"/>
                    </a:lnTo>
                    <a:lnTo>
                      <a:pt x="174" y="209"/>
                    </a:lnTo>
                    <a:lnTo>
                      <a:pt x="166" y="192"/>
                    </a:lnTo>
                    <a:lnTo>
                      <a:pt x="201" y="183"/>
                    </a:lnTo>
                    <a:lnTo>
                      <a:pt x="201" y="157"/>
                    </a:lnTo>
                    <a:lnTo>
                      <a:pt x="201" y="122"/>
                    </a:lnTo>
                    <a:lnTo>
                      <a:pt x="201" y="105"/>
                    </a:lnTo>
                    <a:lnTo>
                      <a:pt x="166" y="113"/>
                    </a:lnTo>
                    <a:lnTo>
                      <a:pt x="157" y="96"/>
                    </a:lnTo>
                    <a:lnTo>
                      <a:pt x="113" y="70"/>
                    </a:lnTo>
                    <a:lnTo>
                      <a:pt x="113" y="35"/>
                    </a:lnTo>
                    <a:lnTo>
                      <a:pt x="140" y="0"/>
                    </a:lnTo>
                    <a:lnTo>
                      <a:pt x="131" y="0"/>
                    </a:lnTo>
                    <a:lnTo>
                      <a:pt x="87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30" name="Freeform 118"/>
              <p:cNvSpPr>
                <a:spLocks/>
              </p:cNvSpPr>
              <p:nvPr/>
            </p:nvSpPr>
            <p:spPr bwMode="auto">
              <a:xfrm>
                <a:off x="5124792" y="2896213"/>
                <a:ext cx="98834" cy="110007"/>
              </a:xfrm>
              <a:custGeom>
                <a:avLst/>
                <a:gdLst>
                  <a:gd name="T0" fmla="*/ 2147483647 w 105"/>
                  <a:gd name="T1" fmla="*/ 2147483647 h 113"/>
                  <a:gd name="T2" fmla="*/ 2147483647 w 105"/>
                  <a:gd name="T3" fmla="*/ 2147483647 h 113"/>
                  <a:gd name="T4" fmla="*/ 2147483647 w 105"/>
                  <a:gd name="T5" fmla="*/ 2147483647 h 113"/>
                  <a:gd name="T6" fmla="*/ 2147483647 w 105"/>
                  <a:gd name="T7" fmla="*/ 2147483647 h 113"/>
                  <a:gd name="T8" fmla="*/ 2147483647 w 105"/>
                  <a:gd name="T9" fmla="*/ 2147483647 h 113"/>
                  <a:gd name="T10" fmla="*/ 2147483647 w 105"/>
                  <a:gd name="T11" fmla="*/ 2147483647 h 113"/>
                  <a:gd name="T12" fmla="*/ 2147483647 w 105"/>
                  <a:gd name="T13" fmla="*/ 0 h 113"/>
                  <a:gd name="T14" fmla="*/ 0 w 105"/>
                  <a:gd name="T15" fmla="*/ 2147483647 h 113"/>
                  <a:gd name="T16" fmla="*/ 0 w 105"/>
                  <a:gd name="T17" fmla="*/ 2147483647 h 113"/>
                  <a:gd name="T18" fmla="*/ 2147483647 w 105"/>
                  <a:gd name="T19" fmla="*/ 2147483647 h 113"/>
                  <a:gd name="T20" fmla="*/ 2147483647 w 105"/>
                  <a:gd name="T21" fmla="*/ 2147483647 h 113"/>
                  <a:gd name="T22" fmla="*/ 2147483647 w 105"/>
                  <a:gd name="T23" fmla="*/ 2147483647 h 11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05"/>
                  <a:gd name="T37" fmla="*/ 0 h 113"/>
                  <a:gd name="T38" fmla="*/ 105 w 105"/>
                  <a:gd name="T39" fmla="*/ 113 h 11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05" h="113">
                    <a:moveTo>
                      <a:pt x="18" y="104"/>
                    </a:moveTo>
                    <a:lnTo>
                      <a:pt x="44" y="113"/>
                    </a:lnTo>
                    <a:lnTo>
                      <a:pt x="52" y="87"/>
                    </a:lnTo>
                    <a:lnTo>
                      <a:pt x="105" y="52"/>
                    </a:lnTo>
                    <a:lnTo>
                      <a:pt x="105" y="26"/>
                    </a:lnTo>
                    <a:lnTo>
                      <a:pt x="79" y="26"/>
                    </a:lnTo>
                    <a:lnTo>
                      <a:pt x="35" y="0"/>
                    </a:lnTo>
                    <a:lnTo>
                      <a:pt x="0" y="52"/>
                    </a:lnTo>
                    <a:lnTo>
                      <a:pt x="0" y="70"/>
                    </a:lnTo>
                    <a:lnTo>
                      <a:pt x="18" y="70"/>
                    </a:lnTo>
                    <a:lnTo>
                      <a:pt x="18" y="87"/>
                    </a:lnTo>
                    <a:lnTo>
                      <a:pt x="18" y="10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31" name="Freeform 119"/>
              <p:cNvSpPr>
                <a:spLocks/>
              </p:cNvSpPr>
              <p:nvPr/>
            </p:nvSpPr>
            <p:spPr bwMode="auto">
              <a:xfrm>
                <a:off x="5124792" y="2896213"/>
                <a:ext cx="98834" cy="110007"/>
              </a:xfrm>
              <a:custGeom>
                <a:avLst/>
                <a:gdLst>
                  <a:gd name="T0" fmla="*/ 2147483647 w 105"/>
                  <a:gd name="T1" fmla="*/ 2147483647 h 113"/>
                  <a:gd name="T2" fmla="*/ 2147483647 w 105"/>
                  <a:gd name="T3" fmla="*/ 2147483647 h 113"/>
                  <a:gd name="T4" fmla="*/ 2147483647 w 105"/>
                  <a:gd name="T5" fmla="*/ 2147483647 h 113"/>
                  <a:gd name="T6" fmla="*/ 2147483647 w 105"/>
                  <a:gd name="T7" fmla="*/ 2147483647 h 113"/>
                  <a:gd name="T8" fmla="*/ 2147483647 w 105"/>
                  <a:gd name="T9" fmla="*/ 2147483647 h 113"/>
                  <a:gd name="T10" fmla="*/ 2147483647 w 105"/>
                  <a:gd name="T11" fmla="*/ 2147483647 h 113"/>
                  <a:gd name="T12" fmla="*/ 2147483647 w 105"/>
                  <a:gd name="T13" fmla="*/ 0 h 113"/>
                  <a:gd name="T14" fmla="*/ 0 w 105"/>
                  <a:gd name="T15" fmla="*/ 2147483647 h 113"/>
                  <a:gd name="T16" fmla="*/ 0 w 105"/>
                  <a:gd name="T17" fmla="*/ 2147483647 h 113"/>
                  <a:gd name="T18" fmla="*/ 2147483647 w 105"/>
                  <a:gd name="T19" fmla="*/ 2147483647 h 113"/>
                  <a:gd name="T20" fmla="*/ 2147483647 w 105"/>
                  <a:gd name="T21" fmla="*/ 2147483647 h 113"/>
                  <a:gd name="T22" fmla="*/ 2147483647 w 105"/>
                  <a:gd name="T23" fmla="*/ 2147483647 h 11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05"/>
                  <a:gd name="T37" fmla="*/ 0 h 113"/>
                  <a:gd name="T38" fmla="*/ 105 w 105"/>
                  <a:gd name="T39" fmla="*/ 113 h 113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05" h="113">
                    <a:moveTo>
                      <a:pt x="18" y="104"/>
                    </a:moveTo>
                    <a:lnTo>
                      <a:pt x="44" y="113"/>
                    </a:lnTo>
                    <a:lnTo>
                      <a:pt x="52" y="87"/>
                    </a:lnTo>
                    <a:lnTo>
                      <a:pt x="105" y="52"/>
                    </a:lnTo>
                    <a:lnTo>
                      <a:pt x="105" y="26"/>
                    </a:lnTo>
                    <a:lnTo>
                      <a:pt x="79" y="26"/>
                    </a:lnTo>
                    <a:lnTo>
                      <a:pt x="35" y="0"/>
                    </a:lnTo>
                    <a:lnTo>
                      <a:pt x="0" y="52"/>
                    </a:lnTo>
                    <a:lnTo>
                      <a:pt x="0" y="70"/>
                    </a:lnTo>
                    <a:lnTo>
                      <a:pt x="18" y="70"/>
                    </a:lnTo>
                    <a:lnTo>
                      <a:pt x="18" y="87"/>
                    </a:lnTo>
                    <a:lnTo>
                      <a:pt x="18" y="10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32" name="Freeform 120"/>
              <p:cNvSpPr>
                <a:spLocks/>
              </p:cNvSpPr>
              <p:nvPr/>
            </p:nvSpPr>
            <p:spPr bwMode="auto">
              <a:xfrm>
                <a:off x="5124792" y="2921525"/>
                <a:ext cx="213668" cy="330995"/>
              </a:xfrm>
              <a:custGeom>
                <a:avLst/>
                <a:gdLst>
                  <a:gd name="T0" fmla="*/ 2147483647 w 227"/>
                  <a:gd name="T1" fmla="*/ 2147483647 h 340"/>
                  <a:gd name="T2" fmla="*/ 2147483647 w 227"/>
                  <a:gd name="T3" fmla="*/ 2147483647 h 340"/>
                  <a:gd name="T4" fmla="*/ 2147483647 w 227"/>
                  <a:gd name="T5" fmla="*/ 0 h 340"/>
                  <a:gd name="T6" fmla="*/ 2147483647 w 227"/>
                  <a:gd name="T7" fmla="*/ 2147483647 h 340"/>
                  <a:gd name="T8" fmla="*/ 2147483647 w 227"/>
                  <a:gd name="T9" fmla="*/ 2147483647 h 340"/>
                  <a:gd name="T10" fmla="*/ 2147483647 w 227"/>
                  <a:gd name="T11" fmla="*/ 2147483647 h 340"/>
                  <a:gd name="T12" fmla="*/ 2147483647 w 227"/>
                  <a:gd name="T13" fmla="*/ 2147483647 h 340"/>
                  <a:gd name="T14" fmla="*/ 2147483647 w 227"/>
                  <a:gd name="T15" fmla="*/ 2147483647 h 340"/>
                  <a:gd name="T16" fmla="*/ 0 w 227"/>
                  <a:gd name="T17" fmla="*/ 2147483647 h 340"/>
                  <a:gd name="T18" fmla="*/ 0 w 227"/>
                  <a:gd name="T19" fmla="*/ 2147483647 h 340"/>
                  <a:gd name="T20" fmla="*/ 2147483647 w 227"/>
                  <a:gd name="T21" fmla="*/ 2147483647 h 340"/>
                  <a:gd name="T22" fmla="*/ 2147483647 w 227"/>
                  <a:gd name="T23" fmla="*/ 2147483647 h 340"/>
                  <a:gd name="T24" fmla="*/ 2147483647 w 227"/>
                  <a:gd name="T25" fmla="*/ 2147483647 h 340"/>
                  <a:gd name="T26" fmla="*/ 2147483647 w 227"/>
                  <a:gd name="T27" fmla="*/ 2147483647 h 340"/>
                  <a:gd name="T28" fmla="*/ 2147483647 w 227"/>
                  <a:gd name="T29" fmla="*/ 2147483647 h 340"/>
                  <a:gd name="T30" fmla="*/ 2147483647 w 227"/>
                  <a:gd name="T31" fmla="*/ 2147483647 h 340"/>
                  <a:gd name="T32" fmla="*/ 2147483647 w 227"/>
                  <a:gd name="T33" fmla="*/ 2147483647 h 340"/>
                  <a:gd name="T34" fmla="*/ 2147483647 w 227"/>
                  <a:gd name="T35" fmla="*/ 2147483647 h 340"/>
                  <a:gd name="T36" fmla="*/ 2147483647 w 227"/>
                  <a:gd name="T37" fmla="*/ 2147483647 h 340"/>
                  <a:gd name="T38" fmla="*/ 2147483647 w 227"/>
                  <a:gd name="T39" fmla="*/ 2147483647 h 340"/>
                  <a:gd name="T40" fmla="*/ 2147483647 w 227"/>
                  <a:gd name="T41" fmla="*/ 2147483647 h 340"/>
                  <a:gd name="T42" fmla="*/ 2147483647 w 227"/>
                  <a:gd name="T43" fmla="*/ 2147483647 h 340"/>
                  <a:gd name="T44" fmla="*/ 2147483647 w 227"/>
                  <a:gd name="T45" fmla="*/ 2147483647 h 340"/>
                  <a:gd name="T46" fmla="*/ 2147483647 w 227"/>
                  <a:gd name="T47" fmla="*/ 2147483647 h 340"/>
                  <a:gd name="T48" fmla="*/ 2147483647 w 227"/>
                  <a:gd name="T49" fmla="*/ 2147483647 h 340"/>
                  <a:gd name="T50" fmla="*/ 2147483647 w 227"/>
                  <a:gd name="T51" fmla="*/ 2147483647 h 340"/>
                  <a:gd name="T52" fmla="*/ 2147483647 w 227"/>
                  <a:gd name="T53" fmla="*/ 2147483647 h 340"/>
                  <a:gd name="T54" fmla="*/ 2147483647 w 227"/>
                  <a:gd name="T55" fmla="*/ 2147483647 h 340"/>
                  <a:gd name="T56" fmla="*/ 2147483647 w 227"/>
                  <a:gd name="T57" fmla="*/ 2147483647 h 34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27"/>
                  <a:gd name="T88" fmla="*/ 0 h 340"/>
                  <a:gd name="T89" fmla="*/ 227 w 227"/>
                  <a:gd name="T90" fmla="*/ 340 h 340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27" h="340">
                    <a:moveTo>
                      <a:pt x="183" y="44"/>
                    </a:moveTo>
                    <a:lnTo>
                      <a:pt x="148" y="44"/>
                    </a:lnTo>
                    <a:lnTo>
                      <a:pt x="105" y="0"/>
                    </a:lnTo>
                    <a:lnTo>
                      <a:pt x="105" y="26"/>
                    </a:lnTo>
                    <a:lnTo>
                      <a:pt x="52" y="61"/>
                    </a:lnTo>
                    <a:lnTo>
                      <a:pt x="44" y="87"/>
                    </a:lnTo>
                    <a:lnTo>
                      <a:pt x="18" y="78"/>
                    </a:lnTo>
                    <a:lnTo>
                      <a:pt x="18" y="61"/>
                    </a:lnTo>
                    <a:lnTo>
                      <a:pt x="0" y="78"/>
                    </a:lnTo>
                    <a:lnTo>
                      <a:pt x="0" y="113"/>
                    </a:lnTo>
                    <a:lnTo>
                      <a:pt x="26" y="122"/>
                    </a:lnTo>
                    <a:lnTo>
                      <a:pt x="70" y="218"/>
                    </a:lnTo>
                    <a:lnTo>
                      <a:pt x="87" y="235"/>
                    </a:lnTo>
                    <a:lnTo>
                      <a:pt x="87" y="261"/>
                    </a:lnTo>
                    <a:lnTo>
                      <a:pt x="175" y="314"/>
                    </a:lnTo>
                    <a:lnTo>
                      <a:pt x="192" y="340"/>
                    </a:lnTo>
                    <a:lnTo>
                      <a:pt x="218" y="331"/>
                    </a:lnTo>
                    <a:lnTo>
                      <a:pt x="227" y="305"/>
                    </a:lnTo>
                    <a:lnTo>
                      <a:pt x="218" y="288"/>
                    </a:lnTo>
                    <a:lnTo>
                      <a:pt x="218" y="261"/>
                    </a:lnTo>
                    <a:lnTo>
                      <a:pt x="218" y="235"/>
                    </a:lnTo>
                    <a:lnTo>
                      <a:pt x="218" y="209"/>
                    </a:lnTo>
                    <a:lnTo>
                      <a:pt x="192" y="209"/>
                    </a:lnTo>
                    <a:lnTo>
                      <a:pt x="183" y="174"/>
                    </a:lnTo>
                    <a:lnTo>
                      <a:pt x="157" y="183"/>
                    </a:lnTo>
                    <a:lnTo>
                      <a:pt x="131" y="131"/>
                    </a:lnTo>
                    <a:lnTo>
                      <a:pt x="157" y="87"/>
                    </a:lnTo>
                    <a:lnTo>
                      <a:pt x="183" y="70"/>
                    </a:lnTo>
                    <a:lnTo>
                      <a:pt x="183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33" name="Freeform 121"/>
              <p:cNvSpPr>
                <a:spLocks/>
              </p:cNvSpPr>
              <p:nvPr/>
            </p:nvSpPr>
            <p:spPr bwMode="auto">
              <a:xfrm>
                <a:off x="5124792" y="2921525"/>
                <a:ext cx="213668" cy="330995"/>
              </a:xfrm>
              <a:custGeom>
                <a:avLst/>
                <a:gdLst>
                  <a:gd name="T0" fmla="*/ 2147483647 w 227"/>
                  <a:gd name="T1" fmla="*/ 2147483647 h 340"/>
                  <a:gd name="T2" fmla="*/ 2147483647 w 227"/>
                  <a:gd name="T3" fmla="*/ 2147483647 h 340"/>
                  <a:gd name="T4" fmla="*/ 2147483647 w 227"/>
                  <a:gd name="T5" fmla="*/ 0 h 340"/>
                  <a:gd name="T6" fmla="*/ 2147483647 w 227"/>
                  <a:gd name="T7" fmla="*/ 2147483647 h 340"/>
                  <a:gd name="T8" fmla="*/ 2147483647 w 227"/>
                  <a:gd name="T9" fmla="*/ 2147483647 h 340"/>
                  <a:gd name="T10" fmla="*/ 2147483647 w 227"/>
                  <a:gd name="T11" fmla="*/ 2147483647 h 340"/>
                  <a:gd name="T12" fmla="*/ 2147483647 w 227"/>
                  <a:gd name="T13" fmla="*/ 2147483647 h 340"/>
                  <a:gd name="T14" fmla="*/ 2147483647 w 227"/>
                  <a:gd name="T15" fmla="*/ 2147483647 h 340"/>
                  <a:gd name="T16" fmla="*/ 0 w 227"/>
                  <a:gd name="T17" fmla="*/ 2147483647 h 340"/>
                  <a:gd name="T18" fmla="*/ 0 w 227"/>
                  <a:gd name="T19" fmla="*/ 2147483647 h 340"/>
                  <a:gd name="T20" fmla="*/ 2147483647 w 227"/>
                  <a:gd name="T21" fmla="*/ 2147483647 h 340"/>
                  <a:gd name="T22" fmla="*/ 2147483647 w 227"/>
                  <a:gd name="T23" fmla="*/ 2147483647 h 340"/>
                  <a:gd name="T24" fmla="*/ 2147483647 w 227"/>
                  <a:gd name="T25" fmla="*/ 2147483647 h 340"/>
                  <a:gd name="T26" fmla="*/ 2147483647 w 227"/>
                  <a:gd name="T27" fmla="*/ 2147483647 h 340"/>
                  <a:gd name="T28" fmla="*/ 2147483647 w 227"/>
                  <a:gd name="T29" fmla="*/ 2147483647 h 340"/>
                  <a:gd name="T30" fmla="*/ 2147483647 w 227"/>
                  <a:gd name="T31" fmla="*/ 2147483647 h 340"/>
                  <a:gd name="T32" fmla="*/ 2147483647 w 227"/>
                  <a:gd name="T33" fmla="*/ 2147483647 h 340"/>
                  <a:gd name="T34" fmla="*/ 2147483647 w 227"/>
                  <a:gd name="T35" fmla="*/ 2147483647 h 340"/>
                  <a:gd name="T36" fmla="*/ 2147483647 w 227"/>
                  <a:gd name="T37" fmla="*/ 2147483647 h 340"/>
                  <a:gd name="T38" fmla="*/ 2147483647 w 227"/>
                  <a:gd name="T39" fmla="*/ 2147483647 h 340"/>
                  <a:gd name="T40" fmla="*/ 2147483647 w 227"/>
                  <a:gd name="T41" fmla="*/ 2147483647 h 340"/>
                  <a:gd name="T42" fmla="*/ 2147483647 w 227"/>
                  <a:gd name="T43" fmla="*/ 2147483647 h 340"/>
                  <a:gd name="T44" fmla="*/ 2147483647 w 227"/>
                  <a:gd name="T45" fmla="*/ 2147483647 h 340"/>
                  <a:gd name="T46" fmla="*/ 2147483647 w 227"/>
                  <a:gd name="T47" fmla="*/ 2147483647 h 340"/>
                  <a:gd name="T48" fmla="*/ 2147483647 w 227"/>
                  <a:gd name="T49" fmla="*/ 2147483647 h 340"/>
                  <a:gd name="T50" fmla="*/ 2147483647 w 227"/>
                  <a:gd name="T51" fmla="*/ 2147483647 h 340"/>
                  <a:gd name="T52" fmla="*/ 2147483647 w 227"/>
                  <a:gd name="T53" fmla="*/ 2147483647 h 340"/>
                  <a:gd name="T54" fmla="*/ 2147483647 w 227"/>
                  <a:gd name="T55" fmla="*/ 2147483647 h 340"/>
                  <a:gd name="T56" fmla="*/ 2147483647 w 227"/>
                  <a:gd name="T57" fmla="*/ 2147483647 h 340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27"/>
                  <a:gd name="T88" fmla="*/ 0 h 340"/>
                  <a:gd name="T89" fmla="*/ 227 w 227"/>
                  <a:gd name="T90" fmla="*/ 340 h 340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27" h="340">
                    <a:moveTo>
                      <a:pt x="183" y="44"/>
                    </a:moveTo>
                    <a:lnTo>
                      <a:pt x="148" y="44"/>
                    </a:lnTo>
                    <a:lnTo>
                      <a:pt x="105" y="0"/>
                    </a:lnTo>
                    <a:lnTo>
                      <a:pt x="105" y="26"/>
                    </a:lnTo>
                    <a:lnTo>
                      <a:pt x="52" y="61"/>
                    </a:lnTo>
                    <a:lnTo>
                      <a:pt x="44" y="87"/>
                    </a:lnTo>
                    <a:lnTo>
                      <a:pt x="18" y="78"/>
                    </a:lnTo>
                    <a:lnTo>
                      <a:pt x="18" y="61"/>
                    </a:lnTo>
                    <a:lnTo>
                      <a:pt x="0" y="78"/>
                    </a:lnTo>
                    <a:lnTo>
                      <a:pt x="0" y="113"/>
                    </a:lnTo>
                    <a:lnTo>
                      <a:pt x="26" y="122"/>
                    </a:lnTo>
                    <a:lnTo>
                      <a:pt x="70" y="218"/>
                    </a:lnTo>
                    <a:lnTo>
                      <a:pt x="87" y="235"/>
                    </a:lnTo>
                    <a:lnTo>
                      <a:pt x="87" y="261"/>
                    </a:lnTo>
                    <a:lnTo>
                      <a:pt x="175" y="314"/>
                    </a:lnTo>
                    <a:lnTo>
                      <a:pt x="192" y="340"/>
                    </a:lnTo>
                    <a:lnTo>
                      <a:pt x="218" y="331"/>
                    </a:lnTo>
                    <a:lnTo>
                      <a:pt x="227" y="305"/>
                    </a:lnTo>
                    <a:lnTo>
                      <a:pt x="218" y="288"/>
                    </a:lnTo>
                    <a:lnTo>
                      <a:pt x="218" y="261"/>
                    </a:lnTo>
                    <a:lnTo>
                      <a:pt x="218" y="235"/>
                    </a:lnTo>
                    <a:lnTo>
                      <a:pt x="218" y="209"/>
                    </a:lnTo>
                    <a:lnTo>
                      <a:pt x="192" y="209"/>
                    </a:lnTo>
                    <a:lnTo>
                      <a:pt x="183" y="174"/>
                    </a:lnTo>
                    <a:lnTo>
                      <a:pt x="157" y="183"/>
                    </a:lnTo>
                    <a:lnTo>
                      <a:pt x="131" y="131"/>
                    </a:lnTo>
                    <a:lnTo>
                      <a:pt x="157" y="87"/>
                    </a:lnTo>
                    <a:lnTo>
                      <a:pt x="183" y="70"/>
                    </a:lnTo>
                    <a:lnTo>
                      <a:pt x="183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34" name="Freeform 122"/>
              <p:cNvSpPr>
                <a:spLocks/>
              </p:cNvSpPr>
              <p:nvPr/>
            </p:nvSpPr>
            <p:spPr bwMode="auto">
              <a:xfrm>
                <a:off x="5329989" y="3090916"/>
                <a:ext cx="196725" cy="237537"/>
              </a:xfrm>
              <a:custGeom>
                <a:avLst/>
                <a:gdLst>
                  <a:gd name="T0" fmla="*/ 0 w 209"/>
                  <a:gd name="T1" fmla="*/ 2147483647 h 244"/>
                  <a:gd name="T2" fmla="*/ 0 w 209"/>
                  <a:gd name="T3" fmla="*/ 2147483647 h 244"/>
                  <a:gd name="T4" fmla="*/ 0 w 209"/>
                  <a:gd name="T5" fmla="*/ 2147483647 h 244"/>
                  <a:gd name="T6" fmla="*/ 2147483647 w 209"/>
                  <a:gd name="T7" fmla="*/ 2147483647 h 244"/>
                  <a:gd name="T8" fmla="*/ 0 w 209"/>
                  <a:gd name="T9" fmla="*/ 2147483647 h 244"/>
                  <a:gd name="T10" fmla="*/ 2147483647 w 209"/>
                  <a:gd name="T11" fmla="*/ 2147483647 h 244"/>
                  <a:gd name="T12" fmla="*/ 2147483647 w 209"/>
                  <a:gd name="T13" fmla="*/ 2147483647 h 244"/>
                  <a:gd name="T14" fmla="*/ 2147483647 w 209"/>
                  <a:gd name="T15" fmla="*/ 2147483647 h 244"/>
                  <a:gd name="T16" fmla="*/ 2147483647 w 209"/>
                  <a:gd name="T17" fmla="*/ 2147483647 h 244"/>
                  <a:gd name="T18" fmla="*/ 2147483647 w 209"/>
                  <a:gd name="T19" fmla="*/ 2147483647 h 244"/>
                  <a:gd name="T20" fmla="*/ 2147483647 w 209"/>
                  <a:gd name="T21" fmla="*/ 2147483647 h 244"/>
                  <a:gd name="T22" fmla="*/ 2147483647 w 209"/>
                  <a:gd name="T23" fmla="*/ 2147483647 h 244"/>
                  <a:gd name="T24" fmla="*/ 2147483647 w 209"/>
                  <a:gd name="T25" fmla="*/ 2147483647 h 244"/>
                  <a:gd name="T26" fmla="*/ 2147483647 w 209"/>
                  <a:gd name="T27" fmla="*/ 2147483647 h 244"/>
                  <a:gd name="T28" fmla="*/ 2147483647 w 209"/>
                  <a:gd name="T29" fmla="*/ 2147483647 h 244"/>
                  <a:gd name="T30" fmla="*/ 2147483647 w 209"/>
                  <a:gd name="T31" fmla="*/ 2147483647 h 244"/>
                  <a:gd name="T32" fmla="*/ 2147483647 w 209"/>
                  <a:gd name="T33" fmla="*/ 2147483647 h 244"/>
                  <a:gd name="T34" fmla="*/ 2147483647 w 209"/>
                  <a:gd name="T35" fmla="*/ 2147483647 h 244"/>
                  <a:gd name="T36" fmla="*/ 2147483647 w 209"/>
                  <a:gd name="T37" fmla="*/ 0 h 244"/>
                  <a:gd name="T38" fmla="*/ 0 w 209"/>
                  <a:gd name="T39" fmla="*/ 2147483647 h 244"/>
                  <a:gd name="T40" fmla="*/ 0 w 209"/>
                  <a:gd name="T41" fmla="*/ 2147483647 h 24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09"/>
                  <a:gd name="T64" fmla="*/ 0 h 244"/>
                  <a:gd name="T65" fmla="*/ 209 w 209"/>
                  <a:gd name="T66" fmla="*/ 244 h 24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09" h="244">
                    <a:moveTo>
                      <a:pt x="0" y="61"/>
                    </a:moveTo>
                    <a:lnTo>
                      <a:pt x="0" y="87"/>
                    </a:lnTo>
                    <a:lnTo>
                      <a:pt x="0" y="114"/>
                    </a:lnTo>
                    <a:lnTo>
                      <a:pt x="9" y="131"/>
                    </a:lnTo>
                    <a:lnTo>
                      <a:pt x="0" y="157"/>
                    </a:lnTo>
                    <a:lnTo>
                      <a:pt x="44" y="244"/>
                    </a:lnTo>
                    <a:lnTo>
                      <a:pt x="87" y="236"/>
                    </a:lnTo>
                    <a:lnTo>
                      <a:pt x="96" y="244"/>
                    </a:lnTo>
                    <a:lnTo>
                      <a:pt x="105" y="227"/>
                    </a:lnTo>
                    <a:lnTo>
                      <a:pt x="122" y="227"/>
                    </a:lnTo>
                    <a:lnTo>
                      <a:pt x="131" y="192"/>
                    </a:lnTo>
                    <a:lnTo>
                      <a:pt x="166" y="183"/>
                    </a:lnTo>
                    <a:lnTo>
                      <a:pt x="192" y="183"/>
                    </a:lnTo>
                    <a:lnTo>
                      <a:pt x="209" y="166"/>
                    </a:lnTo>
                    <a:lnTo>
                      <a:pt x="183" y="122"/>
                    </a:lnTo>
                    <a:lnTo>
                      <a:pt x="157" y="114"/>
                    </a:lnTo>
                    <a:lnTo>
                      <a:pt x="140" y="70"/>
                    </a:lnTo>
                    <a:lnTo>
                      <a:pt x="70" y="44"/>
                    </a:lnTo>
                    <a:lnTo>
                      <a:pt x="44" y="0"/>
                    </a:lnTo>
                    <a:lnTo>
                      <a:pt x="0" y="35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35" name="Freeform 123"/>
              <p:cNvSpPr>
                <a:spLocks/>
              </p:cNvSpPr>
              <p:nvPr/>
            </p:nvSpPr>
            <p:spPr bwMode="auto">
              <a:xfrm>
                <a:off x="5329989" y="3090916"/>
                <a:ext cx="196725" cy="237537"/>
              </a:xfrm>
              <a:custGeom>
                <a:avLst/>
                <a:gdLst>
                  <a:gd name="T0" fmla="*/ 0 w 209"/>
                  <a:gd name="T1" fmla="*/ 2147483647 h 244"/>
                  <a:gd name="T2" fmla="*/ 0 w 209"/>
                  <a:gd name="T3" fmla="*/ 2147483647 h 244"/>
                  <a:gd name="T4" fmla="*/ 0 w 209"/>
                  <a:gd name="T5" fmla="*/ 2147483647 h 244"/>
                  <a:gd name="T6" fmla="*/ 2147483647 w 209"/>
                  <a:gd name="T7" fmla="*/ 2147483647 h 244"/>
                  <a:gd name="T8" fmla="*/ 0 w 209"/>
                  <a:gd name="T9" fmla="*/ 2147483647 h 244"/>
                  <a:gd name="T10" fmla="*/ 2147483647 w 209"/>
                  <a:gd name="T11" fmla="*/ 2147483647 h 244"/>
                  <a:gd name="T12" fmla="*/ 2147483647 w 209"/>
                  <a:gd name="T13" fmla="*/ 2147483647 h 244"/>
                  <a:gd name="T14" fmla="*/ 2147483647 w 209"/>
                  <a:gd name="T15" fmla="*/ 2147483647 h 244"/>
                  <a:gd name="T16" fmla="*/ 2147483647 w 209"/>
                  <a:gd name="T17" fmla="*/ 2147483647 h 244"/>
                  <a:gd name="T18" fmla="*/ 2147483647 w 209"/>
                  <a:gd name="T19" fmla="*/ 2147483647 h 244"/>
                  <a:gd name="T20" fmla="*/ 2147483647 w 209"/>
                  <a:gd name="T21" fmla="*/ 2147483647 h 244"/>
                  <a:gd name="T22" fmla="*/ 2147483647 w 209"/>
                  <a:gd name="T23" fmla="*/ 2147483647 h 244"/>
                  <a:gd name="T24" fmla="*/ 2147483647 w 209"/>
                  <a:gd name="T25" fmla="*/ 2147483647 h 244"/>
                  <a:gd name="T26" fmla="*/ 2147483647 w 209"/>
                  <a:gd name="T27" fmla="*/ 2147483647 h 244"/>
                  <a:gd name="T28" fmla="*/ 2147483647 w 209"/>
                  <a:gd name="T29" fmla="*/ 2147483647 h 244"/>
                  <a:gd name="T30" fmla="*/ 2147483647 w 209"/>
                  <a:gd name="T31" fmla="*/ 2147483647 h 244"/>
                  <a:gd name="T32" fmla="*/ 2147483647 w 209"/>
                  <a:gd name="T33" fmla="*/ 2147483647 h 244"/>
                  <a:gd name="T34" fmla="*/ 2147483647 w 209"/>
                  <a:gd name="T35" fmla="*/ 2147483647 h 244"/>
                  <a:gd name="T36" fmla="*/ 2147483647 w 209"/>
                  <a:gd name="T37" fmla="*/ 0 h 244"/>
                  <a:gd name="T38" fmla="*/ 0 w 209"/>
                  <a:gd name="T39" fmla="*/ 2147483647 h 244"/>
                  <a:gd name="T40" fmla="*/ 0 w 209"/>
                  <a:gd name="T41" fmla="*/ 2147483647 h 244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209"/>
                  <a:gd name="T64" fmla="*/ 0 h 244"/>
                  <a:gd name="T65" fmla="*/ 209 w 209"/>
                  <a:gd name="T66" fmla="*/ 244 h 244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209" h="244">
                    <a:moveTo>
                      <a:pt x="0" y="61"/>
                    </a:moveTo>
                    <a:lnTo>
                      <a:pt x="0" y="87"/>
                    </a:lnTo>
                    <a:lnTo>
                      <a:pt x="0" y="114"/>
                    </a:lnTo>
                    <a:lnTo>
                      <a:pt x="9" y="131"/>
                    </a:lnTo>
                    <a:lnTo>
                      <a:pt x="0" y="157"/>
                    </a:lnTo>
                    <a:lnTo>
                      <a:pt x="44" y="244"/>
                    </a:lnTo>
                    <a:lnTo>
                      <a:pt x="87" y="236"/>
                    </a:lnTo>
                    <a:lnTo>
                      <a:pt x="96" y="244"/>
                    </a:lnTo>
                    <a:lnTo>
                      <a:pt x="105" y="227"/>
                    </a:lnTo>
                    <a:lnTo>
                      <a:pt x="122" y="227"/>
                    </a:lnTo>
                    <a:lnTo>
                      <a:pt x="131" y="192"/>
                    </a:lnTo>
                    <a:lnTo>
                      <a:pt x="166" y="183"/>
                    </a:lnTo>
                    <a:lnTo>
                      <a:pt x="192" y="183"/>
                    </a:lnTo>
                    <a:lnTo>
                      <a:pt x="209" y="166"/>
                    </a:lnTo>
                    <a:lnTo>
                      <a:pt x="183" y="122"/>
                    </a:lnTo>
                    <a:lnTo>
                      <a:pt x="157" y="114"/>
                    </a:lnTo>
                    <a:lnTo>
                      <a:pt x="140" y="70"/>
                    </a:lnTo>
                    <a:lnTo>
                      <a:pt x="70" y="44"/>
                    </a:lnTo>
                    <a:lnTo>
                      <a:pt x="44" y="0"/>
                    </a:lnTo>
                    <a:lnTo>
                      <a:pt x="0" y="35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36" name="Freeform 124"/>
              <p:cNvSpPr>
                <a:spLocks/>
              </p:cNvSpPr>
              <p:nvPr/>
            </p:nvSpPr>
            <p:spPr bwMode="auto">
              <a:xfrm>
                <a:off x="5305516" y="3243758"/>
                <a:ext cx="172253" cy="619156"/>
              </a:xfrm>
              <a:custGeom>
                <a:avLst/>
                <a:gdLst>
                  <a:gd name="T0" fmla="*/ 2147483647 w 183"/>
                  <a:gd name="T1" fmla="*/ 2147483647 h 636"/>
                  <a:gd name="T2" fmla="*/ 2147483647 w 183"/>
                  <a:gd name="T3" fmla="*/ 2147483647 h 636"/>
                  <a:gd name="T4" fmla="*/ 2147483647 w 183"/>
                  <a:gd name="T5" fmla="*/ 2147483647 h 636"/>
                  <a:gd name="T6" fmla="*/ 2147483647 w 183"/>
                  <a:gd name="T7" fmla="*/ 2147483647 h 636"/>
                  <a:gd name="T8" fmla="*/ 2147483647 w 183"/>
                  <a:gd name="T9" fmla="*/ 2147483647 h 636"/>
                  <a:gd name="T10" fmla="*/ 2147483647 w 183"/>
                  <a:gd name="T11" fmla="*/ 2147483647 h 636"/>
                  <a:gd name="T12" fmla="*/ 2147483647 w 183"/>
                  <a:gd name="T13" fmla="*/ 2147483647 h 636"/>
                  <a:gd name="T14" fmla="*/ 2147483647 w 183"/>
                  <a:gd name="T15" fmla="*/ 2147483647 h 636"/>
                  <a:gd name="T16" fmla="*/ 2147483647 w 183"/>
                  <a:gd name="T17" fmla="*/ 2147483647 h 636"/>
                  <a:gd name="T18" fmla="*/ 2147483647 w 183"/>
                  <a:gd name="T19" fmla="*/ 2147483647 h 636"/>
                  <a:gd name="T20" fmla="*/ 2147483647 w 183"/>
                  <a:gd name="T21" fmla="*/ 2147483647 h 636"/>
                  <a:gd name="T22" fmla="*/ 2147483647 w 183"/>
                  <a:gd name="T23" fmla="*/ 2147483647 h 636"/>
                  <a:gd name="T24" fmla="*/ 2147483647 w 183"/>
                  <a:gd name="T25" fmla="*/ 2147483647 h 636"/>
                  <a:gd name="T26" fmla="*/ 2147483647 w 183"/>
                  <a:gd name="T27" fmla="*/ 2147483647 h 636"/>
                  <a:gd name="T28" fmla="*/ 2147483647 w 183"/>
                  <a:gd name="T29" fmla="*/ 2147483647 h 636"/>
                  <a:gd name="T30" fmla="*/ 2147483647 w 183"/>
                  <a:gd name="T31" fmla="*/ 2147483647 h 636"/>
                  <a:gd name="T32" fmla="*/ 2147483647 w 183"/>
                  <a:gd name="T33" fmla="*/ 2147483647 h 636"/>
                  <a:gd name="T34" fmla="*/ 2147483647 w 183"/>
                  <a:gd name="T35" fmla="*/ 2147483647 h 636"/>
                  <a:gd name="T36" fmla="*/ 2147483647 w 183"/>
                  <a:gd name="T37" fmla="*/ 2147483647 h 636"/>
                  <a:gd name="T38" fmla="*/ 2147483647 w 183"/>
                  <a:gd name="T39" fmla="*/ 2147483647 h 636"/>
                  <a:gd name="T40" fmla="*/ 2147483647 w 183"/>
                  <a:gd name="T41" fmla="*/ 2147483647 h 636"/>
                  <a:gd name="T42" fmla="*/ 2147483647 w 183"/>
                  <a:gd name="T43" fmla="*/ 2147483647 h 636"/>
                  <a:gd name="T44" fmla="*/ 2147483647 w 183"/>
                  <a:gd name="T45" fmla="*/ 2147483647 h 636"/>
                  <a:gd name="T46" fmla="*/ 2147483647 w 183"/>
                  <a:gd name="T47" fmla="*/ 2147483647 h 636"/>
                  <a:gd name="T48" fmla="*/ 2147483647 w 183"/>
                  <a:gd name="T49" fmla="*/ 2147483647 h 636"/>
                  <a:gd name="T50" fmla="*/ 2147483647 w 183"/>
                  <a:gd name="T51" fmla="*/ 2147483647 h 636"/>
                  <a:gd name="T52" fmla="*/ 2147483647 w 183"/>
                  <a:gd name="T53" fmla="*/ 2147483647 h 636"/>
                  <a:gd name="T54" fmla="*/ 2147483647 w 183"/>
                  <a:gd name="T55" fmla="*/ 2147483647 h 636"/>
                  <a:gd name="T56" fmla="*/ 2147483647 w 183"/>
                  <a:gd name="T57" fmla="*/ 2147483647 h 636"/>
                  <a:gd name="T58" fmla="*/ 2147483647 w 183"/>
                  <a:gd name="T59" fmla="*/ 2147483647 h 636"/>
                  <a:gd name="T60" fmla="*/ 2147483647 w 183"/>
                  <a:gd name="T61" fmla="*/ 2147483647 h 636"/>
                  <a:gd name="T62" fmla="*/ 2147483647 w 183"/>
                  <a:gd name="T63" fmla="*/ 2147483647 h 636"/>
                  <a:gd name="T64" fmla="*/ 2147483647 w 183"/>
                  <a:gd name="T65" fmla="*/ 2147483647 h 636"/>
                  <a:gd name="T66" fmla="*/ 2147483647 w 183"/>
                  <a:gd name="T67" fmla="*/ 2147483647 h 636"/>
                  <a:gd name="T68" fmla="*/ 2147483647 w 183"/>
                  <a:gd name="T69" fmla="*/ 2147483647 h 636"/>
                  <a:gd name="T70" fmla="*/ 2147483647 w 183"/>
                  <a:gd name="T71" fmla="*/ 2147483647 h 636"/>
                  <a:gd name="T72" fmla="*/ 2147483647 w 183"/>
                  <a:gd name="T73" fmla="*/ 2147483647 h 636"/>
                  <a:gd name="T74" fmla="*/ 2147483647 w 183"/>
                  <a:gd name="T75" fmla="*/ 2147483647 h 636"/>
                  <a:gd name="T76" fmla="*/ 2147483647 w 183"/>
                  <a:gd name="T77" fmla="*/ 2147483647 h 636"/>
                  <a:gd name="T78" fmla="*/ 2147483647 w 183"/>
                  <a:gd name="T79" fmla="*/ 2147483647 h 636"/>
                  <a:gd name="T80" fmla="*/ 2147483647 w 183"/>
                  <a:gd name="T81" fmla="*/ 2147483647 h 636"/>
                  <a:gd name="T82" fmla="*/ 2147483647 w 183"/>
                  <a:gd name="T83" fmla="*/ 0 h 636"/>
                  <a:gd name="T84" fmla="*/ 0 w 183"/>
                  <a:gd name="T85" fmla="*/ 2147483647 h 636"/>
                  <a:gd name="T86" fmla="*/ 2147483647 w 183"/>
                  <a:gd name="T87" fmla="*/ 2147483647 h 6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83"/>
                  <a:gd name="T133" fmla="*/ 0 h 636"/>
                  <a:gd name="T134" fmla="*/ 183 w 183"/>
                  <a:gd name="T135" fmla="*/ 636 h 6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83" h="636">
                    <a:moveTo>
                      <a:pt x="17" y="79"/>
                    </a:moveTo>
                    <a:lnTo>
                      <a:pt x="9" y="96"/>
                    </a:lnTo>
                    <a:lnTo>
                      <a:pt x="17" y="192"/>
                    </a:lnTo>
                    <a:lnTo>
                      <a:pt x="17" y="201"/>
                    </a:lnTo>
                    <a:lnTo>
                      <a:pt x="26" y="227"/>
                    </a:lnTo>
                    <a:lnTo>
                      <a:pt x="26" y="253"/>
                    </a:lnTo>
                    <a:lnTo>
                      <a:pt x="35" y="270"/>
                    </a:lnTo>
                    <a:lnTo>
                      <a:pt x="26" y="340"/>
                    </a:lnTo>
                    <a:lnTo>
                      <a:pt x="17" y="349"/>
                    </a:lnTo>
                    <a:lnTo>
                      <a:pt x="44" y="401"/>
                    </a:lnTo>
                    <a:lnTo>
                      <a:pt x="35" y="419"/>
                    </a:lnTo>
                    <a:lnTo>
                      <a:pt x="52" y="436"/>
                    </a:lnTo>
                    <a:lnTo>
                      <a:pt x="70" y="471"/>
                    </a:lnTo>
                    <a:lnTo>
                      <a:pt x="70" y="506"/>
                    </a:lnTo>
                    <a:lnTo>
                      <a:pt x="52" y="514"/>
                    </a:lnTo>
                    <a:lnTo>
                      <a:pt x="87" y="532"/>
                    </a:lnTo>
                    <a:lnTo>
                      <a:pt x="70" y="549"/>
                    </a:lnTo>
                    <a:lnTo>
                      <a:pt x="78" y="567"/>
                    </a:lnTo>
                    <a:lnTo>
                      <a:pt x="87" y="584"/>
                    </a:lnTo>
                    <a:lnTo>
                      <a:pt x="96" y="602"/>
                    </a:lnTo>
                    <a:lnTo>
                      <a:pt x="96" y="619"/>
                    </a:lnTo>
                    <a:lnTo>
                      <a:pt x="113" y="619"/>
                    </a:lnTo>
                    <a:lnTo>
                      <a:pt x="113" y="636"/>
                    </a:lnTo>
                    <a:lnTo>
                      <a:pt x="140" y="628"/>
                    </a:lnTo>
                    <a:lnTo>
                      <a:pt x="157" y="636"/>
                    </a:lnTo>
                    <a:lnTo>
                      <a:pt x="183" y="619"/>
                    </a:lnTo>
                    <a:lnTo>
                      <a:pt x="122" y="602"/>
                    </a:lnTo>
                    <a:lnTo>
                      <a:pt x="105" y="575"/>
                    </a:lnTo>
                    <a:lnTo>
                      <a:pt x="113" y="532"/>
                    </a:lnTo>
                    <a:lnTo>
                      <a:pt x="96" y="488"/>
                    </a:lnTo>
                    <a:lnTo>
                      <a:pt x="70" y="427"/>
                    </a:lnTo>
                    <a:lnTo>
                      <a:pt x="70" y="366"/>
                    </a:lnTo>
                    <a:lnTo>
                      <a:pt x="52" y="340"/>
                    </a:lnTo>
                    <a:lnTo>
                      <a:pt x="70" y="323"/>
                    </a:lnTo>
                    <a:lnTo>
                      <a:pt x="61" y="314"/>
                    </a:lnTo>
                    <a:lnTo>
                      <a:pt x="70" y="288"/>
                    </a:lnTo>
                    <a:lnTo>
                      <a:pt x="44" y="253"/>
                    </a:lnTo>
                    <a:lnTo>
                      <a:pt x="52" y="201"/>
                    </a:lnTo>
                    <a:lnTo>
                      <a:pt x="70" y="157"/>
                    </a:lnTo>
                    <a:lnTo>
                      <a:pt x="52" y="131"/>
                    </a:lnTo>
                    <a:lnTo>
                      <a:pt x="70" y="87"/>
                    </a:lnTo>
                    <a:lnTo>
                      <a:pt x="26" y="0"/>
                    </a:lnTo>
                    <a:lnTo>
                      <a:pt x="0" y="9"/>
                    </a:lnTo>
                    <a:lnTo>
                      <a:pt x="17" y="7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37" name="Freeform 125"/>
              <p:cNvSpPr>
                <a:spLocks/>
              </p:cNvSpPr>
              <p:nvPr/>
            </p:nvSpPr>
            <p:spPr bwMode="auto">
              <a:xfrm>
                <a:off x="5305516" y="3243758"/>
                <a:ext cx="172253" cy="619156"/>
              </a:xfrm>
              <a:custGeom>
                <a:avLst/>
                <a:gdLst>
                  <a:gd name="T0" fmla="*/ 2147483647 w 183"/>
                  <a:gd name="T1" fmla="*/ 2147483647 h 636"/>
                  <a:gd name="T2" fmla="*/ 2147483647 w 183"/>
                  <a:gd name="T3" fmla="*/ 2147483647 h 636"/>
                  <a:gd name="T4" fmla="*/ 2147483647 w 183"/>
                  <a:gd name="T5" fmla="*/ 2147483647 h 636"/>
                  <a:gd name="T6" fmla="*/ 2147483647 w 183"/>
                  <a:gd name="T7" fmla="*/ 2147483647 h 636"/>
                  <a:gd name="T8" fmla="*/ 2147483647 w 183"/>
                  <a:gd name="T9" fmla="*/ 2147483647 h 636"/>
                  <a:gd name="T10" fmla="*/ 2147483647 w 183"/>
                  <a:gd name="T11" fmla="*/ 2147483647 h 636"/>
                  <a:gd name="T12" fmla="*/ 2147483647 w 183"/>
                  <a:gd name="T13" fmla="*/ 2147483647 h 636"/>
                  <a:gd name="T14" fmla="*/ 2147483647 w 183"/>
                  <a:gd name="T15" fmla="*/ 2147483647 h 636"/>
                  <a:gd name="T16" fmla="*/ 2147483647 w 183"/>
                  <a:gd name="T17" fmla="*/ 2147483647 h 636"/>
                  <a:gd name="T18" fmla="*/ 2147483647 w 183"/>
                  <a:gd name="T19" fmla="*/ 2147483647 h 636"/>
                  <a:gd name="T20" fmla="*/ 2147483647 w 183"/>
                  <a:gd name="T21" fmla="*/ 2147483647 h 636"/>
                  <a:gd name="T22" fmla="*/ 2147483647 w 183"/>
                  <a:gd name="T23" fmla="*/ 2147483647 h 636"/>
                  <a:gd name="T24" fmla="*/ 2147483647 w 183"/>
                  <a:gd name="T25" fmla="*/ 2147483647 h 636"/>
                  <a:gd name="T26" fmla="*/ 2147483647 w 183"/>
                  <a:gd name="T27" fmla="*/ 2147483647 h 636"/>
                  <a:gd name="T28" fmla="*/ 2147483647 w 183"/>
                  <a:gd name="T29" fmla="*/ 2147483647 h 636"/>
                  <a:gd name="T30" fmla="*/ 2147483647 w 183"/>
                  <a:gd name="T31" fmla="*/ 2147483647 h 636"/>
                  <a:gd name="T32" fmla="*/ 2147483647 w 183"/>
                  <a:gd name="T33" fmla="*/ 2147483647 h 636"/>
                  <a:gd name="T34" fmla="*/ 2147483647 w 183"/>
                  <a:gd name="T35" fmla="*/ 2147483647 h 636"/>
                  <a:gd name="T36" fmla="*/ 2147483647 w 183"/>
                  <a:gd name="T37" fmla="*/ 2147483647 h 636"/>
                  <a:gd name="T38" fmla="*/ 2147483647 w 183"/>
                  <a:gd name="T39" fmla="*/ 2147483647 h 636"/>
                  <a:gd name="T40" fmla="*/ 2147483647 w 183"/>
                  <a:gd name="T41" fmla="*/ 2147483647 h 636"/>
                  <a:gd name="T42" fmla="*/ 2147483647 w 183"/>
                  <a:gd name="T43" fmla="*/ 2147483647 h 636"/>
                  <a:gd name="T44" fmla="*/ 2147483647 w 183"/>
                  <a:gd name="T45" fmla="*/ 2147483647 h 636"/>
                  <a:gd name="T46" fmla="*/ 2147483647 w 183"/>
                  <a:gd name="T47" fmla="*/ 2147483647 h 636"/>
                  <a:gd name="T48" fmla="*/ 2147483647 w 183"/>
                  <a:gd name="T49" fmla="*/ 2147483647 h 636"/>
                  <a:gd name="T50" fmla="*/ 2147483647 w 183"/>
                  <a:gd name="T51" fmla="*/ 2147483647 h 636"/>
                  <a:gd name="T52" fmla="*/ 2147483647 w 183"/>
                  <a:gd name="T53" fmla="*/ 2147483647 h 636"/>
                  <a:gd name="T54" fmla="*/ 2147483647 w 183"/>
                  <a:gd name="T55" fmla="*/ 2147483647 h 636"/>
                  <a:gd name="T56" fmla="*/ 2147483647 w 183"/>
                  <a:gd name="T57" fmla="*/ 2147483647 h 636"/>
                  <a:gd name="T58" fmla="*/ 2147483647 w 183"/>
                  <a:gd name="T59" fmla="*/ 2147483647 h 636"/>
                  <a:gd name="T60" fmla="*/ 2147483647 w 183"/>
                  <a:gd name="T61" fmla="*/ 2147483647 h 636"/>
                  <a:gd name="T62" fmla="*/ 2147483647 w 183"/>
                  <a:gd name="T63" fmla="*/ 2147483647 h 636"/>
                  <a:gd name="T64" fmla="*/ 2147483647 w 183"/>
                  <a:gd name="T65" fmla="*/ 2147483647 h 636"/>
                  <a:gd name="T66" fmla="*/ 2147483647 w 183"/>
                  <a:gd name="T67" fmla="*/ 2147483647 h 636"/>
                  <a:gd name="T68" fmla="*/ 2147483647 w 183"/>
                  <a:gd name="T69" fmla="*/ 2147483647 h 636"/>
                  <a:gd name="T70" fmla="*/ 2147483647 w 183"/>
                  <a:gd name="T71" fmla="*/ 2147483647 h 636"/>
                  <a:gd name="T72" fmla="*/ 2147483647 w 183"/>
                  <a:gd name="T73" fmla="*/ 2147483647 h 636"/>
                  <a:gd name="T74" fmla="*/ 2147483647 w 183"/>
                  <a:gd name="T75" fmla="*/ 2147483647 h 636"/>
                  <a:gd name="T76" fmla="*/ 2147483647 w 183"/>
                  <a:gd name="T77" fmla="*/ 2147483647 h 636"/>
                  <a:gd name="T78" fmla="*/ 2147483647 w 183"/>
                  <a:gd name="T79" fmla="*/ 2147483647 h 636"/>
                  <a:gd name="T80" fmla="*/ 2147483647 w 183"/>
                  <a:gd name="T81" fmla="*/ 2147483647 h 636"/>
                  <a:gd name="T82" fmla="*/ 2147483647 w 183"/>
                  <a:gd name="T83" fmla="*/ 0 h 636"/>
                  <a:gd name="T84" fmla="*/ 0 w 183"/>
                  <a:gd name="T85" fmla="*/ 2147483647 h 636"/>
                  <a:gd name="T86" fmla="*/ 2147483647 w 183"/>
                  <a:gd name="T87" fmla="*/ 2147483647 h 6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83"/>
                  <a:gd name="T133" fmla="*/ 0 h 636"/>
                  <a:gd name="T134" fmla="*/ 183 w 183"/>
                  <a:gd name="T135" fmla="*/ 636 h 6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83" h="636">
                    <a:moveTo>
                      <a:pt x="17" y="79"/>
                    </a:moveTo>
                    <a:lnTo>
                      <a:pt x="9" y="96"/>
                    </a:lnTo>
                    <a:lnTo>
                      <a:pt x="17" y="192"/>
                    </a:lnTo>
                    <a:lnTo>
                      <a:pt x="17" y="201"/>
                    </a:lnTo>
                    <a:lnTo>
                      <a:pt x="26" y="227"/>
                    </a:lnTo>
                    <a:lnTo>
                      <a:pt x="26" y="253"/>
                    </a:lnTo>
                    <a:lnTo>
                      <a:pt x="35" y="270"/>
                    </a:lnTo>
                    <a:lnTo>
                      <a:pt x="26" y="340"/>
                    </a:lnTo>
                    <a:lnTo>
                      <a:pt x="17" y="349"/>
                    </a:lnTo>
                    <a:lnTo>
                      <a:pt x="44" y="401"/>
                    </a:lnTo>
                    <a:lnTo>
                      <a:pt x="35" y="419"/>
                    </a:lnTo>
                    <a:lnTo>
                      <a:pt x="52" y="436"/>
                    </a:lnTo>
                    <a:lnTo>
                      <a:pt x="70" y="471"/>
                    </a:lnTo>
                    <a:lnTo>
                      <a:pt x="70" y="506"/>
                    </a:lnTo>
                    <a:lnTo>
                      <a:pt x="52" y="514"/>
                    </a:lnTo>
                    <a:lnTo>
                      <a:pt x="87" y="532"/>
                    </a:lnTo>
                    <a:lnTo>
                      <a:pt x="70" y="549"/>
                    </a:lnTo>
                    <a:lnTo>
                      <a:pt x="78" y="567"/>
                    </a:lnTo>
                    <a:lnTo>
                      <a:pt x="87" y="584"/>
                    </a:lnTo>
                    <a:lnTo>
                      <a:pt x="96" y="602"/>
                    </a:lnTo>
                    <a:lnTo>
                      <a:pt x="96" y="619"/>
                    </a:lnTo>
                    <a:lnTo>
                      <a:pt x="113" y="619"/>
                    </a:lnTo>
                    <a:lnTo>
                      <a:pt x="113" y="636"/>
                    </a:lnTo>
                    <a:lnTo>
                      <a:pt x="140" y="628"/>
                    </a:lnTo>
                    <a:lnTo>
                      <a:pt x="157" y="636"/>
                    </a:lnTo>
                    <a:lnTo>
                      <a:pt x="183" y="619"/>
                    </a:lnTo>
                    <a:lnTo>
                      <a:pt x="122" y="602"/>
                    </a:lnTo>
                    <a:lnTo>
                      <a:pt x="105" y="575"/>
                    </a:lnTo>
                    <a:lnTo>
                      <a:pt x="113" y="532"/>
                    </a:lnTo>
                    <a:lnTo>
                      <a:pt x="96" y="488"/>
                    </a:lnTo>
                    <a:lnTo>
                      <a:pt x="70" y="427"/>
                    </a:lnTo>
                    <a:lnTo>
                      <a:pt x="70" y="366"/>
                    </a:lnTo>
                    <a:lnTo>
                      <a:pt x="52" y="340"/>
                    </a:lnTo>
                    <a:lnTo>
                      <a:pt x="70" y="323"/>
                    </a:lnTo>
                    <a:lnTo>
                      <a:pt x="61" y="314"/>
                    </a:lnTo>
                    <a:lnTo>
                      <a:pt x="70" y="288"/>
                    </a:lnTo>
                    <a:lnTo>
                      <a:pt x="44" y="253"/>
                    </a:lnTo>
                    <a:lnTo>
                      <a:pt x="52" y="201"/>
                    </a:lnTo>
                    <a:lnTo>
                      <a:pt x="70" y="157"/>
                    </a:lnTo>
                    <a:lnTo>
                      <a:pt x="52" y="131"/>
                    </a:lnTo>
                    <a:lnTo>
                      <a:pt x="70" y="87"/>
                    </a:lnTo>
                    <a:lnTo>
                      <a:pt x="26" y="0"/>
                    </a:lnTo>
                    <a:lnTo>
                      <a:pt x="0" y="9"/>
                    </a:lnTo>
                    <a:lnTo>
                      <a:pt x="17" y="7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38" name="Freeform 126"/>
              <p:cNvSpPr>
                <a:spLocks/>
              </p:cNvSpPr>
              <p:nvPr/>
            </p:nvSpPr>
            <p:spPr bwMode="auto">
              <a:xfrm>
                <a:off x="5338461" y="3668210"/>
                <a:ext cx="16002" cy="25312"/>
              </a:xfrm>
              <a:custGeom>
                <a:avLst/>
                <a:gdLst>
                  <a:gd name="T0" fmla="*/ 2147483647 w 17"/>
                  <a:gd name="T1" fmla="*/ 0 h 26"/>
                  <a:gd name="T2" fmla="*/ 0 w 17"/>
                  <a:gd name="T3" fmla="*/ 2147483647 h 26"/>
                  <a:gd name="T4" fmla="*/ 2147483647 w 17"/>
                  <a:gd name="T5" fmla="*/ 2147483647 h 26"/>
                  <a:gd name="T6" fmla="*/ 2147483647 w 17"/>
                  <a:gd name="T7" fmla="*/ 2147483647 h 26"/>
                  <a:gd name="T8" fmla="*/ 2147483647 w 17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6"/>
                  <a:gd name="T17" fmla="*/ 17 w 17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6">
                    <a:moveTo>
                      <a:pt x="9" y="0"/>
                    </a:moveTo>
                    <a:lnTo>
                      <a:pt x="0" y="9"/>
                    </a:lnTo>
                    <a:lnTo>
                      <a:pt x="9" y="26"/>
                    </a:lnTo>
                    <a:lnTo>
                      <a:pt x="17" y="17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39" name="Freeform 127"/>
              <p:cNvSpPr>
                <a:spLocks/>
              </p:cNvSpPr>
              <p:nvPr/>
            </p:nvSpPr>
            <p:spPr bwMode="auto">
              <a:xfrm>
                <a:off x="5338461" y="3668210"/>
                <a:ext cx="16002" cy="25312"/>
              </a:xfrm>
              <a:custGeom>
                <a:avLst/>
                <a:gdLst>
                  <a:gd name="T0" fmla="*/ 2147483647 w 17"/>
                  <a:gd name="T1" fmla="*/ 0 h 26"/>
                  <a:gd name="T2" fmla="*/ 0 w 17"/>
                  <a:gd name="T3" fmla="*/ 2147483647 h 26"/>
                  <a:gd name="T4" fmla="*/ 2147483647 w 17"/>
                  <a:gd name="T5" fmla="*/ 2147483647 h 26"/>
                  <a:gd name="T6" fmla="*/ 2147483647 w 17"/>
                  <a:gd name="T7" fmla="*/ 2147483647 h 26"/>
                  <a:gd name="T8" fmla="*/ 2147483647 w 17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6"/>
                  <a:gd name="T17" fmla="*/ 17 w 17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6">
                    <a:moveTo>
                      <a:pt x="9" y="0"/>
                    </a:moveTo>
                    <a:lnTo>
                      <a:pt x="0" y="9"/>
                    </a:lnTo>
                    <a:lnTo>
                      <a:pt x="9" y="26"/>
                    </a:lnTo>
                    <a:lnTo>
                      <a:pt x="17" y="17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40" name="Freeform 128"/>
              <p:cNvSpPr>
                <a:spLocks/>
              </p:cNvSpPr>
              <p:nvPr/>
            </p:nvSpPr>
            <p:spPr bwMode="auto">
              <a:xfrm>
                <a:off x="5437293" y="3846363"/>
                <a:ext cx="73418" cy="50623"/>
              </a:xfrm>
              <a:custGeom>
                <a:avLst/>
                <a:gdLst>
                  <a:gd name="T0" fmla="*/ 2147483647 w 78"/>
                  <a:gd name="T1" fmla="*/ 2147483647 h 52"/>
                  <a:gd name="T2" fmla="*/ 0 w 78"/>
                  <a:gd name="T3" fmla="*/ 2147483647 h 52"/>
                  <a:gd name="T4" fmla="*/ 2147483647 w 78"/>
                  <a:gd name="T5" fmla="*/ 2147483647 h 52"/>
                  <a:gd name="T6" fmla="*/ 2147483647 w 78"/>
                  <a:gd name="T7" fmla="*/ 2147483647 h 52"/>
                  <a:gd name="T8" fmla="*/ 2147483647 w 78"/>
                  <a:gd name="T9" fmla="*/ 2147483647 h 52"/>
                  <a:gd name="T10" fmla="*/ 2147483647 w 78"/>
                  <a:gd name="T11" fmla="*/ 2147483647 h 52"/>
                  <a:gd name="T12" fmla="*/ 2147483647 w 78"/>
                  <a:gd name="T13" fmla="*/ 0 h 52"/>
                  <a:gd name="T14" fmla="*/ 2147483647 w 78"/>
                  <a:gd name="T15" fmla="*/ 2147483647 h 52"/>
                  <a:gd name="T16" fmla="*/ 2147483647 w 78"/>
                  <a:gd name="T17" fmla="*/ 2147483647 h 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52"/>
                  <a:gd name="T29" fmla="*/ 78 w 78"/>
                  <a:gd name="T30" fmla="*/ 52 h 5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52">
                    <a:moveTo>
                      <a:pt x="26" y="26"/>
                    </a:moveTo>
                    <a:lnTo>
                      <a:pt x="0" y="35"/>
                    </a:lnTo>
                    <a:lnTo>
                      <a:pt x="34" y="44"/>
                    </a:lnTo>
                    <a:lnTo>
                      <a:pt x="52" y="52"/>
                    </a:lnTo>
                    <a:lnTo>
                      <a:pt x="78" y="52"/>
                    </a:lnTo>
                    <a:lnTo>
                      <a:pt x="61" y="9"/>
                    </a:lnTo>
                    <a:lnTo>
                      <a:pt x="61" y="0"/>
                    </a:lnTo>
                    <a:lnTo>
                      <a:pt x="43" y="17"/>
                    </a:lnTo>
                    <a:lnTo>
                      <a:pt x="26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41" name="Freeform 129"/>
              <p:cNvSpPr>
                <a:spLocks/>
              </p:cNvSpPr>
              <p:nvPr/>
            </p:nvSpPr>
            <p:spPr bwMode="auto">
              <a:xfrm>
                <a:off x="5437293" y="3846363"/>
                <a:ext cx="73418" cy="50623"/>
              </a:xfrm>
              <a:custGeom>
                <a:avLst/>
                <a:gdLst>
                  <a:gd name="T0" fmla="*/ 2147483647 w 78"/>
                  <a:gd name="T1" fmla="*/ 2147483647 h 52"/>
                  <a:gd name="T2" fmla="*/ 0 w 78"/>
                  <a:gd name="T3" fmla="*/ 2147483647 h 52"/>
                  <a:gd name="T4" fmla="*/ 2147483647 w 78"/>
                  <a:gd name="T5" fmla="*/ 2147483647 h 52"/>
                  <a:gd name="T6" fmla="*/ 2147483647 w 78"/>
                  <a:gd name="T7" fmla="*/ 2147483647 h 52"/>
                  <a:gd name="T8" fmla="*/ 2147483647 w 78"/>
                  <a:gd name="T9" fmla="*/ 2147483647 h 52"/>
                  <a:gd name="T10" fmla="*/ 2147483647 w 78"/>
                  <a:gd name="T11" fmla="*/ 2147483647 h 52"/>
                  <a:gd name="T12" fmla="*/ 2147483647 w 78"/>
                  <a:gd name="T13" fmla="*/ 0 h 52"/>
                  <a:gd name="T14" fmla="*/ 2147483647 w 78"/>
                  <a:gd name="T15" fmla="*/ 2147483647 h 52"/>
                  <a:gd name="T16" fmla="*/ 2147483647 w 78"/>
                  <a:gd name="T17" fmla="*/ 2147483647 h 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52"/>
                  <a:gd name="T29" fmla="*/ 78 w 78"/>
                  <a:gd name="T30" fmla="*/ 52 h 5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52">
                    <a:moveTo>
                      <a:pt x="26" y="26"/>
                    </a:moveTo>
                    <a:lnTo>
                      <a:pt x="0" y="35"/>
                    </a:lnTo>
                    <a:lnTo>
                      <a:pt x="34" y="44"/>
                    </a:lnTo>
                    <a:lnTo>
                      <a:pt x="52" y="52"/>
                    </a:lnTo>
                    <a:lnTo>
                      <a:pt x="78" y="52"/>
                    </a:lnTo>
                    <a:lnTo>
                      <a:pt x="61" y="9"/>
                    </a:lnTo>
                    <a:lnTo>
                      <a:pt x="61" y="0"/>
                    </a:lnTo>
                    <a:lnTo>
                      <a:pt x="43" y="17"/>
                    </a:lnTo>
                    <a:lnTo>
                      <a:pt x="26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42" name="Freeform 130"/>
              <p:cNvSpPr>
                <a:spLocks/>
              </p:cNvSpPr>
              <p:nvPr/>
            </p:nvSpPr>
            <p:spPr bwMode="auto">
              <a:xfrm>
                <a:off x="5346931" y="3311903"/>
                <a:ext cx="245671" cy="534460"/>
              </a:xfrm>
              <a:custGeom>
                <a:avLst/>
                <a:gdLst>
                  <a:gd name="T0" fmla="*/ 2147483647 w 261"/>
                  <a:gd name="T1" fmla="*/ 2147483647 h 549"/>
                  <a:gd name="T2" fmla="*/ 2147483647 w 261"/>
                  <a:gd name="T3" fmla="*/ 2147483647 h 549"/>
                  <a:gd name="T4" fmla="*/ 2147483647 w 261"/>
                  <a:gd name="T5" fmla="*/ 2147483647 h 549"/>
                  <a:gd name="T6" fmla="*/ 2147483647 w 261"/>
                  <a:gd name="T7" fmla="*/ 2147483647 h 549"/>
                  <a:gd name="T8" fmla="*/ 0 w 261"/>
                  <a:gd name="T9" fmla="*/ 2147483647 h 549"/>
                  <a:gd name="T10" fmla="*/ 2147483647 w 261"/>
                  <a:gd name="T11" fmla="*/ 2147483647 h 549"/>
                  <a:gd name="T12" fmla="*/ 2147483647 w 261"/>
                  <a:gd name="T13" fmla="*/ 2147483647 h 549"/>
                  <a:gd name="T14" fmla="*/ 2147483647 w 261"/>
                  <a:gd name="T15" fmla="*/ 2147483647 h 549"/>
                  <a:gd name="T16" fmla="*/ 2147483647 w 261"/>
                  <a:gd name="T17" fmla="*/ 2147483647 h 549"/>
                  <a:gd name="T18" fmla="*/ 2147483647 w 261"/>
                  <a:gd name="T19" fmla="*/ 2147483647 h 549"/>
                  <a:gd name="T20" fmla="*/ 2147483647 w 261"/>
                  <a:gd name="T21" fmla="*/ 2147483647 h 549"/>
                  <a:gd name="T22" fmla="*/ 2147483647 w 261"/>
                  <a:gd name="T23" fmla="*/ 2147483647 h 549"/>
                  <a:gd name="T24" fmla="*/ 2147483647 w 261"/>
                  <a:gd name="T25" fmla="*/ 2147483647 h 549"/>
                  <a:gd name="T26" fmla="*/ 2147483647 w 261"/>
                  <a:gd name="T27" fmla="*/ 2147483647 h 549"/>
                  <a:gd name="T28" fmla="*/ 2147483647 w 261"/>
                  <a:gd name="T29" fmla="*/ 2147483647 h 549"/>
                  <a:gd name="T30" fmla="*/ 2147483647 w 261"/>
                  <a:gd name="T31" fmla="*/ 2147483647 h 549"/>
                  <a:gd name="T32" fmla="*/ 2147483647 w 261"/>
                  <a:gd name="T33" fmla="*/ 2147483647 h 549"/>
                  <a:gd name="T34" fmla="*/ 2147483647 w 261"/>
                  <a:gd name="T35" fmla="*/ 2147483647 h 549"/>
                  <a:gd name="T36" fmla="*/ 2147483647 w 261"/>
                  <a:gd name="T37" fmla="*/ 2147483647 h 549"/>
                  <a:gd name="T38" fmla="*/ 2147483647 w 261"/>
                  <a:gd name="T39" fmla="*/ 2147483647 h 549"/>
                  <a:gd name="T40" fmla="*/ 2147483647 w 261"/>
                  <a:gd name="T41" fmla="*/ 2147483647 h 549"/>
                  <a:gd name="T42" fmla="*/ 2147483647 w 261"/>
                  <a:gd name="T43" fmla="*/ 2147483647 h 549"/>
                  <a:gd name="T44" fmla="*/ 2147483647 w 261"/>
                  <a:gd name="T45" fmla="*/ 2147483647 h 549"/>
                  <a:gd name="T46" fmla="*/ 2147483647 w 261"/>
                  <a:gd name="T47" fmla="*/ 2147483647 h 549"/>
                  <a:gd name="T48" fmla="*/ 2147483647 w 261"/>
                  <a:gd name="T49" fmla="*/ 2147483647 h 549"/>
                  <a:gd name="T50" fmla="*/ 2147483647 w 261"/>
                  <a:gd name="T51" fmla="*/ 2147483647 h 549"/>
                  <a:gd name="T52" fmla="*/ 2147483647 w 261"/>
                  <a:gd name="T53" fmla="*/ 2147483647 h 549"/>
                  <a:gd name="T54" fmla="*/ 2147483647 w 261"/>
                  <a:gd name="T55" fmla="*/ 2147483647 h 549"/>
                  <a:gd name="T56" fmla="*/ 2147483647 w 261"/>
                  <a:gd name="T57" fmla="*/ 2147483647 h 549"/>
                  <a:gd name="T58" fmla="*/ 2147483647 w 261"/>
                  <a:gd name="T59" fmla="*/ 2147483647 h 549"/>
                  <a:gd name="T60" fmla="*/ 2147483647 w 261"/>
                  <a:gd name="T61" fmla="*/ 2147483647 h 549"/>
                  <a:gd name="T62" fmla="*/ 2147483647 w 261"/>
                  <a:gd name="T63" fmla="*/ 2147483647 h 549"/>
                  <a:gd name="T64" fmla="*/ 2147483647 w 261"/>
                  <a:gd name="T65" fmla="*/ 2147483647 h 549"/>
                  <a:gd name="T66" fmla="*/ 2147483647 w 261"/>
                  <a:gd name="T67" fmla="*/ 2147483647 h 549"/>
                  <a:gd name="T68" fmla="*/ 2147483647 w 261"/>
                  <a:gd name="T69" fmla="*/ 2147483647 h 549"/>
                  <a:gd name="T70" fmla="*/ 2147483647 w 261"/>
                  <a:gd name="T71" fmla="*/ 2147483647 h 549"/>
                  <a:gd name="T72" fmla="*/ 2147483647 w 261"/>
                  <a:gd name="T73" fmla="*/ 2147483647 h 549"/>
                  <a:gd name="T74" fmla="*/ 2147483647 w 261"/>
                  <a:gd name="T75" fmla="*/ 2147483647 h 549"/>
                  <a:gd name="T76" fmla="*/ 2147483647 w 261"/>
                  <a:gd name="T77" fmla="*/ 2147483647 h 549"/>
                  <a:gd name="T78" fmla="*/ 2147483647 w 261"/>
                  <a:gd name="T79" fmla="*/ 2147483647 h 549"/>
                  <a:gd name="T80" fmla="*/ 2147483647 w 261"/>
                  <a:gd name="T81" fmla="*/ 2147483647 h 549"/>
                  <a:gd name="T82" fmla="*/ 2147483647 w 261"/>
                  <a:gd name="T83" fmla="*/ 2147483647 h 549"/>
                  <a:gd name="T84" fmla="*/ 2147483647 w 261"/>
                  <a:gd name="T85" fmla="*/ 2147483647 h 549"/>
                  <a:gd name="T86" fmla="*/ 2147483647 w 261"/>
                  <a:gd name="T87" fmla="*/ 2147483647 h 549"/>
                  <a:gd name="T88" fmla="*/ 2147483647 w 261"/>
                  <a:gd name="T89" fmla="*/ 2147483647 h 549"/>
                  <a:gd name="T90" fmla="*/ 2147483647 w 261"/>
                  <a:gd name="T91" fmla="*/ 2147483647 h 549"/>
                  <a:gd name="T92" fmla="*/ 2147483647 w 261"/>
                  <a:gd name="T93" fmla="*/ 2147483647 h 549"/>
                  <a:gd name="T94" fmla="*/ 2147483647 w 261"/>
                  <a:gd name="T95" fmla="*/ 2147483647 h 549"/>
                  <a:gd name="T96" fmla="*/ 2147483647 w 261"/>
                  <a:gd name="T97" fmla="*/ 2147483647 h 549"/>
                  <a:gd name="T98" fmla="*/ 2147483647 w 261"/>
                  <a:gd name="T99" fmla="*/ 2147483647 h 549"/>
                  <a:gd name="T100" fmla="*/ 2147483647 w 261"/>
                  <a:gd name="T101" fmla="*/ 2147483647 h 549"/>
                  <a:gd name="T102" fmla="*/ 2147483647 w 261"/>
                  <a:gd name="T103" fmla="*/ 2147483647 h 549"/>
                  <a:gd name="T104" fmla="*/ 2147483647 w 261"/>
                  <a:gd name="T105" fmla="*/ 2147483647 h 549"/>
                  <a:gd name="T106" fmla="*/ 2147483647 w 261"/>
                  <a:gd name="T107" fmla="*/ 2147483647 h 549"/>
                  <a:gd name="T108" fmla="*/ 2147483647 w 261"/>
                  <a:gd name="T109" fmla="*/ 2147483647 h 549"/>
                  <a:gd name="T110" fmla="*/ 2147483647 w 261"/>
                  <a:gd name="T111" fmla="*/ 0 h 549"/>
                  <a:gd name="T112" fmla="*/ 2147483647 w 261"/>
                  <a:gd name="T113" fmla="*/ 0 h 549"/>
                  <a:gd name="T114" fmla="*/ 2147483647 w 261"/>
                  <a:gd name="T115" fmla="*/ 2147483647 h 549"/>
                  <a:gd name="T116" fmla="*/ 2147483647 w 261"/>
                  <a:gd name="T117" fmla="*/ 2147483647 h 549"/>
                  <a:gd name="T118" fmla="*/ 2147483647 w 261"/>
                  <a:gd name="T119" fmla="*/ 2147483647 h 549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261"/>
                  <a:gd name="T181" fmla="*/ 0 h 549"/>
                  <a:gd name="T182" fmla="*/ 261 w 261"/>
                  <a:gd name="T183" fmla="*/ 549 h 549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261" h="549">
                    <a:moveTo>
                      <a:pt x="26" y="17"/>
                    </a:moveTo>
                    <a:lnTo>
                      <a:pt x="8" y="61"/>
                    </a:lnTo>
                    <a:lnTo>
                      <a:pt x="26" y="87"/>
                    </a:lnTo>
                    <a:lnTo>
                      <a:pt x="8" y="131"/>
                    </a:lnTo>
                    <a:lnTo>
                      <a:pt x="0" y="183"/>
                    </a:lnTo>
                    <a:lnTo>
                      <a:pt x="26" y="218"/>
                    </a:lnTo>
                    <a:lnTo>
                      <a:pt x="17" y="244"/>
                    </a:lnTo>
                    <a:lnTo>
                      <a:pt x="26" y="253"/>
                    </a:lnTo>
                    <a:lnTo>
                      <a:pt x="8" y="270"/>
                    </a:lnTo>
                    <a:lnTo>
                      <a:pt x="26" y="296"/>
                    </a:lnTo>
                    <a:lnTo>
                      <a:pt x="26" y="357"/>
                    </a:lnTo>
                    <a:lnTo>
                      <a:pt x="52" y="418"/>
                    </a:lnTo>
                    <a:lnTo>
                      <a:pt x="69" y="462"/>
                    </a:lnTo>
                    <a:lnTo>
                      <a:pt x="61" y="505"/>
                    </a:lnTo>
                    <a:lnTo>
                      <a:pt x="78" y="532"/>
                    </a:lnTo>
                    <a:lnTo>
                      <a:pt x="139" y="549"/>
                    </a:lnTo>
                    <a:lnTo>
                      <a:pt x="148" y="540"/>
                    </a:lnTo>
                    <a:lnTo>
                      <a:pt x="130" y="540"/>
                    </a:lnTo>
                    <a:lnTo>
                      <a:pt x="130" y="514"/>
                    </a:lnTo>
                    <a:lnTo>
                      <a:pt x="139" y="505"/>
                    </a:lnTo>
                    <a:lnTo>
                      <a:pt x="139" y="488"/>
                    </a:lnTo>
                    <a:lnTo>
                      <a:pt x="157" y="479"/>
                    </a:lnTo>
                    <a:lnTo>
                      <a:pt x="157" y="462"/>
                    </a:lnTo>
                    <a:lnTo>
                      <a:pt x="122" y="444"/>
                    </a:lnTo>
                    <a:lnTo>
                      <a:pt x="122" y="427"/>
                    </a:lnTo>
                    <a:lnTo>
                      <a:pt x="139" y="418"/>
                    </a:lnTo>
                    <a:lnTo>
                      <a:pt x="148" y="392"/>
                    </a:lnTo>
                    <a:lnTo>
                      <a:pt x="139" y="375"/>
                    </a:lnTo>
                    <a:lnTo>
                      <a:pt x="157" y="383"/>
                    </a:lnTo>
                    <a:lnTo>
                      <a:pt x="157" y="366"/>
                    </a:lnTo>
                    <a:lnTo>
                      <a:pt x="148" y="366"/>
                    </a:lnTo>
                    <a:lnTo>
                      <a:pt x="130" y="375"/>
                    </a:lnTo>
                    <a:lnTo>
                      <a:pt x="122" y="349"/>
                    </a:lnTo>
                    <a:lnTo>
                      <a:pt x="165" y="349"/>
                    </a:lnTo>
                    <a:lnTo>
                      <a:pt x="174" y="340"/>
                    </a:lnTo>
                    <a:lnTo>
                      <a:pt x="157" y="322"/>
                    </a:lnTo>
                    <a:lnTo>
                      <a:pt x="174" y="305"/>
                    </a:lnTo>
                    <a:lnTo>
                      <a:pt x="218" y="305"/>
                    </a:lnTo>
                    <a:lnTo>
                      <a:pt x="244" y="279"/>
                    </a:lnTo>
                    <a:lnTo>
                      <a:pt x="235" y="261"/>
                    </a:lnTo>
                    <a:lnTo>
                      <a:pt x="235" y="253"/>
                    </a:lnTo>
                    <a:lnTo>
                      <a:pt x="200" y="227"/>
                    </a:lnTo>
                    <a:lnTo>
                      <a:pt x="209" y="218"/>
                    </a:lnTo>
                    <a:lnTo>
                      <a:pt x="209" y="174"/>
                    </a:lnTo>
                    <a:lnTo>
                      <a:pt x="218" y="148"/>
                    </a:lnTo>
                    <a:lnTo>
                      <a:pt x="218" y="139"/>
                    </a:lnTo>
                    <a:lnTo>
                      <a:pt x="261" y="105"/>
                    </a:lnTo>
                    <a:lnTo>
                      <a:pt x="261" y="70"/>
                    </a:lnTo>
                    <a:lnTo>
                      <a:pt x="244" y="70"/>
                    </a:lnTo>
                    <a:lnTo>
                      <a:pt x="244" y="87"/>
                    </a:lnTo>
                    <a:lnTo>
                      <a:pt x="226" y="105"/>
                    </a:lnTo>
                    <a:lnTo>
                      <a:pt x="191" y="96"/>
                    </a:lnTo>
                    <a:lnTo>
                      <a:pt x="174" y="87"/>
                    </a:lnTo>
                    <a:lnTo>
                      <a:pt x="191" y="61"/>
                    </a:lnTo>
                    <a:lnTo>
                      <a:pt x="130" y="35"/>
                    </a:lnTo>
                    <a:lnTo>
                      <a:pt x="104" y="0"/>
                    </a:lnTo>
                    <a:lnTo>
                      <a:pt x="87" y="0"/>
                    </a:lnTo>
                    <a:lnTo>
                      <a:pt x="78" y="17"/>
                    </a:lnTo>
                    <a:lnTo>
                      <a:pt x="69" y="9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43" name="Freeform 131"/>
              <p:cNvSpPr>
                <a:spLocks/>
              </p:cNvSpPr>
              <p:nvPr/>
            </p:nvSpPr>
            <p:spPr bwMode="auto">
              <a:xfrm>
                <a:off x="5346931" y="3311903"/>
                <a:ext cx="245671" cy="534460"/>
              </a:xfrm>
              <a:custGeom>
                <a:avLst/>
                <a:gdLst>
                  <a:gd name="T0" fmla="*/ 2147483647 w 261"/>
                  <a:gd name="T1" fmla="*/ 2147483647 h 549"/>
                  <a:gd name="T2" fmla="*/ 2147483647 w 261"/>
                  <a:gd name="T3" fmla="*/ 2147483647 h 549"/>
                  <a:gd name="T4" fmla="*/ 2147483647 w 261"/>
                  <a:gd name="T5" fmla="*/ 2147483647 h 549"/>
                  <a:gd name="T6" fmla="*/ 2147483647 w 261"/>
                  <a:gd name="T7" fmla="*/ 2147483647 h 549"/>
                  <a:gd name="T8" fmla="*/ 0 w 261"/>
                  <a:gd name="T9" fmla="*/ 2147483647 h 549"/>
                  <a:gd name="T10" fmla="*/ 2147483647 w 261"/>
                  <a:gd name="T11" fmla="*/ 2147483647 h 549"/>
                  <a:gd name="T12" fmla="*/ 2147483647 w 261"/>
                  <a:gd name="T13" fmla="*/ 2147483647 h 549"/>
                  <a:gd name="T14" fmla="*/ 2147483647 w 261"/>
                  <a:gd name="T15" fmla="*/ 2147483647 h 549"/>
                  <a:gd name="T16" fmla="*/ 2147483647 w 261"/>
                  <a:gd name="T17" fmla="*/ 2147483647 h 549"/>
                  <a:gd name="T18" fmla="*/ 2147483647 w 261"/>
                  <a:gd name="T19" fmla="*/ 2147483647 h 549"/>
                  <a:gd name="T20" fmla="*/ 2147483647 w 261"/>
                  <a:gd name="T21" fmla="*/ 2147483647 h 549"/>
                  <a:gd name="T22" fmla="*/ 2147483647 w 261"/>
                  <a:gd name="T23" fmla="*/ 2147483647 h 549"/>
                  <a:gd name="T24" fmla="*/ 2147483647 w 261"/>
                  <a:gd name="T25" fmla="*/ 2147483647 h 549"/>
                  <a:gd name="T26" fmla="*/ 2147483647 w 261"/>
                  <a:gd name="T27" fmla="*/ 2147483647 h 549"/>
                  <a:gd name="T28" fmla="*/ 2147483647 w 261"/>
                  <a:gd name="T29" fmla="*/ 2147483647 h 549"/>
                  <a:gd name="T30" fmla="*/ 2147483647 w 261"/>
                  <a:gd name="T31" fmla="*/ 2147483647 h 549"/>
                  <a:gd name="T32" fmla="*/ 2147483647 w 261"/>
                  <a:gd name="T33" fmla="*/ 2147483647 h 549"/>
                  <a:gd name="T34" fmla="*/ 2147483647 w 261"/>
                  <a:gd name="T35" fmla="*/ 2147483647 h 549"/>
                  <a:gd name="T36" fmla="*/ 2147483647 w 261"/>
                  <a:gd name="T37" fmla="*/ 2147483647 h 549"/>
                  <a:gd name="T38" fmla="*/ 2147483647 w 261"/>
                  <a:gd name="T39" fmla="*/ 2147483647 h 549"/>
                  <a:gd name="T40" fmla="*/ 2147483647 w 261"/>
                  <a:gd name="T41" fmla="*/ 2147483647 h 549"/>
                  <a:gd name="T42" fmla="*/ 2147483647 w 261"/>
                  <a:gd name="T43" fmla="*/ 2147483647 h 549"/>
                  <a:gd name="T44" fmla="*/ 2147483647 w 261"/>
                  <a:gd name="T45" fmla="*/ 2147483647 h 549"/>
                  <a:gd name="T46" fmla="*/ 2147483647 w 261"/>
                  <a:gd name="T47" fmla="*/ 2147483647 h 549"/>
                  <a:gd name="T48" fmla="*/ 2147483647 w 261"/>
                  <a:gd name="T49" fmla="*/ 2147483647 h 549"/>
                  <a:gd name="T50" fmla="*/ 2147483647 w 261"/>
                  <a:gd name="T51" fmla="*/ 2147483647 h 549"/>
                  <a:gd name="T52" fmla="*/ 2147483647 w 261"/>
                  <a:gd name="T53" fmla="*/ 2147483647 h 549"/>
                  <a:gd name="T54" fmla="*/ 2147483647 w 261"/>
                  <a:gd name="T55" fmla="*/ 2147483647 h 549"/>
                  <a:gd name="T56" fmla="*/ 2147483647 w 261"/>
                  <a:gd name="T57" fmla="*/ 2147483647 h 549"/>
                  <a:gd name="T58" fmla="*/ 2147483647 w 261"/>
                  <a:gd name="T59" fmla="*/ 2147483647 h 549"/>
                  <a:gd name="T60" fmla="*/ 2147483647 w 261"/>
                  <a:gd name="T61" fmla="*/ 2147483647 h 549"/>
                  <a:gd name="T62" fmla="*/ 2147483647 w 261"/>
                  <a:gd name="T63" fmla="*/ 2147483647 h 549"/>
                  <a:gd name="T64" fmla="*/ 2147483647 w 261"/>
                  <a:gd name="T65" fmla="*/ 2147483647 h 549"/>
                  <a:gd name="T66" fmla="*/ 2147483647 w 261"/>
                  <a:gd name="T67" fmla="*/ 2147483647 h 549"/>
                  <a:gd name="T68" fmla="*/ 2147483647 w 261"/>
                  <a:gd name="T69" fmla="*/ 2147483647 h 549"/>
                  <a:gd name="T70" fmla="*/ 2147483647 w 261"/>
                  <a:gd name="T71" fmla="*/ 2147483647 h 549"/>
                  <a:gd name="T72" fmla="*/ 2147483647 w 261"/>
                  <a:gd name="T73" fmla="*/ 2147483647 h 549"/>
                  <a:gd name="T74" fmla="*/ 2147483647 w 261"/>
                  <a:gd name="T75" fmla="*/ 2147483647 h 549"/>
                  <a:gd name="T76" fmla="*/ 2147483647 w 261"/>
                  <a:gd name="T77" fmla="*/ 2147483647 h 549"/>
                  <a:gd name="T78" fmla="*/ 2147483647 w 261"/>
                  <a:gd name="T79" fmla="*/ 2147483647 h 549"/>
                  <a:gd name="T80" fmla="*/ 2147483647 w 261"/>
                  <a:gd name="T81" fmla="*/ 2147483647 h 549"/>
                  <a:gd name="T82" fmla="*/ 2147483647 w 261"/>
                  <a:gd name="T83" fmla="*/ 2147483647 h 549"/>
                  <a:gd name="T84" fmla="*/ 2147483647 w 261"/>
                  <a:gd name="T85" fmla="*/ 2147483647 h 549"/>
                  <a:gd name="T86" fmla="*/ 2147483647 w 261"/>
                  <a:gd name="T87" fmla="*/ 2147483647 h 549"/>
                  <a:gd name="T88" fmla="*/ 2147483647 w 261"/>
                  <a:gd name="T89" fmla="*/ 2147483647 h 549"/>
                  <a:gd name="T90" fmla="*/ 2147483647 w 261"/>
                  <a:gd name="T91" fmla="*/ 2147483647 h 549"/>
                  <a:gd name="T92" fmla="*/ 2147483647 w 261"/>
                  <a:gd name="T93" fmla="*/ 2147483647 h 549"/>
                  <a:gd name="T94" fmla="*/ 2147483647 w 261"/>
                  <a:gd name="T95" fmla="*/ 2147483647 h 549"/>
                  <a:gd name="T96" fmla="*/ 2147483647 w 261"/>
                  <a:gd name="T97" fmla="*/ 2147483647 h 549"/>
                  <a:gd name="T98" fmla="*/ 2147483647 w 261"/>
                  <a:gd name="T99" fmla="*/ 2147483647 h 549"/>
                  <a:gd name="T100" fmla="*/ 2147483647 w 261"/>
                  <a:gd name="T101" fmla="*/ 2147483647 h 549"/>
                  <a:gd name="T102" fmla="*/ 2147483647 w 261"/>
                  <a:gd name="T103" fmla="*/ 2147483647 h 549"/>
                  <a:gd name="T104" fmla="*/ 2147483647 w 261"/>
                  <a:gd name="T105" fmla="*/ 2147483647 h 549"/>
                  <a:gd name="T106" fmla="*/ 2147483647 w 261"/>
                  <a:gd name="T107" fmla="*/ 2147483647 h 549"/>
                  <a:gd name="T108" fmla="*/ 2147483647 w 261"/>
                  <a:gd name="T109" fmla="*/ 2147483647 h 549"/>
                  <a:gd name="T110" fmla="*/ 2147483647 w 261"/>
                  <a:gd name="T111" fmla="*/ 0 h 549"/>
                  <a:gd name="T112" fmla="*/ 2147483647 w 261"/>
                  <a:gd name="T113" fmla="*/ 0 h 549"/>
                  <a:gd name="T114" fmla="*/ 2147483647 w 261"/>
                  <a:gd name="T115" fmla="*/ 2147483647 h 549"/>
                  <a:gd name="T116" fmla="*/ 2147483647 w 261"/>
                  <a:gd name="T117" fmla="*/ 2147483647 h 549"/>
                  <a:gd name="T118" fmla="*/ 2147483647 w 261"/>
                  <a:gd name="T119" fmla="*/ 2147483647 h 549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261"/>
                  <a:gd name="T181" fmla="*/ 0 h 549"/>
                  <a:gd name="T182" fmla="*/ 261 w 261"/>
                  <a:gd name="T183" fmla="*/ 549 h 549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261" h="549">
                    <a:moveTo>
                      <a:pt x="26" y="17"/>
                    </a:moveTo>
                    <a:lnTo>
                      <a:pt x="8" y="61"/>
                    </a:lnTo>
                    <a:lnTo>
                      <a:pt x="26" y="87"/>
                    </a:lnTo>
                    <a:lnTo>
                      <a:pt x="8" y="131"/>
                    </a:lnTo>
                    <a:lnTo>
                      <a:pt x="0" y="183"/>
                    </a:lnTo>
                    <a:lnTo>
                      <a:pt x="26" y="218"/>
                    </a:lnTo>
                    <a:lnTo>
                      <a:pt x="17" y="244"/>
                    </a:lnTo>
                    <a:lnTo>
                      <a:pt x="26" y="253"/>
                    </a:lnTo>
                    <a:lnTo>
                      <a:pt x="8" y="270"/>
                    </a:lnTo>
                    <a:lnTo>
                      <a:pt x="26" y="296"/>
                    </a:lnTo>
                    <a:lnTo>
                      <a:pt x="26" y="357"/>
                    </a:lnTo>
                    <a:lnTo>
                      <a:pt x="52" y="418"/>
                    </a:lnTo>
                    <a:lnTo>
                      <a:pt x="69" y="462"/>
                    </a:lnTo>
                    <a:lnTo>
                      <a:pt x="61" y="505"/>
                    </a:lnTo>
                    <a:lnTo>
                      <a:pt x="78" y="532"/>
                    </a:lnTo>
                    <a:lnTo>
                      <a:pt x="139" y="549"/>
                    </a:lnTo>
                    <a:lnTo>
                      <a:pt x="148" y="540"/>
                    </a:lnTo>
                    <a:lnTo>
                      <a:pt x="130" y="540"/>
                    </a:lnTo>
                    <a:lnTo>
                      <a:pt x="130" y="514"/>
                    </a:lnTo>
                    <a:lnTo>
                      <a:pt x="139" y="505"/>
                    </a:lnTo>
                    <a:lnTo>
                      <a:pt x="139" y="488"/>
                    </a:lnTo>
                    <a:lnTo>
                      <a:pt x="157" y="479"/>
                    </a:lnTo>
                    <a:lnTo>
                      <a:pt x="157" y="462"/>
                    </a:lnTo>
                    <a:lnTo>
                      <a:pt x="122" y="444"/>
                    </a:lnTo>
                    <a:lnTo>
                      <a:pt x="122" y="427"/>
                    </a:lnTo>
                    <a:lnTo>
                      <a:pt x="139" y="418"/>
                    </a:lnTo>
                    <a:lnTo>
                      <a:pt x="148" y="392"/>
                    </a:lnTo>
                    <a:lnTo>
                      <a:pt x="139" y="375"/>
                    </a:lnTo>
                    <a:lnTo>
                      <a:pt x="157" y="383"/>
                    </a:lnTo>
                    <a:lnTo>
                      <a:pt x="157" y="366"/>
                    </a:lnTo>
                    <a:lnTo>
                      <a:pt x="148" y="366"/>
                    </a:lnTo>
                    <a:lnTo>
                      <a:pt x="130" y="375"/>
                    </a:lnTo>
                    <a:lnTo>
                      <a:pt x="122" y="349"/>
                    </a:lnTo>
                    <a:lnTo>
                      <a:pt x="165" y="349"/>
                    </a:lnTo>
                    <a:lnTo>
                      <a:pt x="174" y="340"/>
                    </a:lnTo>
                    <a:lnTo>
                      <a:pt x="157" y="322"/>
                    </a:lnTo>
                    <a:lnTo>
                      <a:pt x="174" y="305"/>
                    </a:lnTo>
                    <a:lnTo>
                      <a:pt x="218" y="305"/>
                    </a:lnTo>
                    <a:lnTo>
                      <a:pt x="244" y="279"/>
                    </a:lnTo>
                    <a:lnTo>
                      <a:pt x="235" y="261"/>
                    </a:lnTo>
                    <a:lnTo>
                      <a:pt x="235" y="253"/>
                    </a:lnTo>
                    <a:lnTo>
                      <a:pt x="200" y="227"/>
                    </a:lnTo>
                    <a:lnTo>
                      <a:pt x="209" y="218"/>
                    </a:lnTo>
                    <a:lnTo>
                      <a:pt x="209" y="174"/>
                    </a:lnTo>
                    <a:lnTo>
                      <a:pt x="218" y="148"/>
                    </a:lnTo>
                    <a:lnTo>
                      <a:pt x="218" y="139"/>
                    </a:lnTo>
                    <a:lnTo>
                      <a:pt x="261" y="105"/>
                    </a:lnTo>
                    <a:lnTo>
                      <a:pt x="261" y="70"/>
                    </a:lnTo>
                    <a:lnTo>
                      <a:pt x="244" y="70"/>
                    </a:lnTo>
                    <a:lnTo>
                      <a:pt x="244" y="87"/>
                    </a:lnTo>
                    <a:lnTo>
                      <a:pt x="226" y="105"/>
                    </a:lnTo>
                    <a:lnTo>
                      <a:pt x="191" y="96"/>
                    </a:lnTo>
                    <a:lnTo>
                      <a:pt x="174" y="87"/>
                    </a:lnTo>
                    <a:lnTo>
                      <a:pt x="191" y="61"/>
                    </a:lnTo>
                    <a:lnTo>
                      <a:pt x="130" y="35"/>
                    </a:lnTo>
                    <a:lnTo>
                      <a:pt x="104" y="0"/>
                    </a:lnTo>
                    <a:lnTo>
                      <a:pt x="87" y="0"/>
                    </a:lnTo>
                    <a:lnTo>
                      <a:pt x="78" y="17"/>
                    </a:lnTo>
                    <a:lnTo>
                      <a:pt x="69" y="9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44" name="Freeform 132"/>
              <p:cNvSpPr>
                <a:spLocks/>
              </p:cNvSpPr>
              <p:nvPr/>
            </p:nvSpPr>
            <p:spPr bwMode="auto">
              <a:xfrm>
                <a:off x="5494711" y="3855124"/>
                <a:ext cx="57417" cy="41862"/>
              </a:xfrm>
              <a:custGeom>
                <a:avLst/>
                <a:gdLst>
                  <a:gd name="T0" fmla="*/ 0 w 61"/>
                  <a:gd name="T1" fmla="*/ 0 h 43"/>
                  <a:gd name="T2" fmla="*/ 2147483647 w 61"/>
                  <a:gd name="T3" fmla="*/ 2147483647 h 43"/>
                  <a:gd name="T4" fmla="*/ 2147483647 w 61"/>
                  <a:gd name="T5" fmla="*/ 2147483647 h 43"/>
                  <a:gd name="T6" fmla="*/ 0 w 61"/>
                  <a:gd name="T7" fmla="*/ 0 h 4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1"/>
                  <a:gd name="T13" fmla="*/ 0 h 43"/>
                  <a:gd name="T14" fmla="*/ 61 w 61"/>
                  <a:gd name="T15" fmla="*/ 43 h 4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1" h="43">
                    <a:moveTo>
                      <a:pt x="0" y="0"/>
                    </a:moveTo>
                    <a:lnTo>
                      <a:pt x="17" y="43"/>
                    </a:lnTo>
                    <a:lnTo>
                      <a:pt x="61" y="3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45" name="Freeform 133"/>
              <p:cNvSpPr>
                <a:spLocks/>
              </p:cNvSpPr>
              <p:nvPr/>
            </p:nvSpPr>
            <p:spPr bwMode="auto">
              <a:xfrm>
                <a:off x="5494711" y="3855124"/>
                <a:ext cx="57417" cy="41862"/>
              </a:xfrm>
              <a:custGeom>
                <a:avLst/>
                <a:gdLst>
                  <a:gd name="T0" fmla="*/ 0 w 61"/>
                  <a:gd name="T1" fmla="*/ 0 h 43"/>
                  <a:gd name="T2" fmla="*/ 2147483647 w 61"/>
                  <a:gd name="T3" fmla="*/ 2147483647 h 43"/>
                  <a:gd name="T4" fmla="*/ 2147483647 w 61"/>
                  <a:gd name="T5" fmla="*/ 2147483647 h 43"/>
                  <a:gd name="T6" fmla="*/ 0 w 61"/>
                  <a:gd name="T7" fmla="*/ 0 h 4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1"/>
                  <a:gd name="T13" fmla="*/ 0 h 43"/>
                  <a:gd name="T14" fmla="*/ 61 w 61"/>
                  <a:gd name="T15" fmla="*/ 43 h 4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1" h="43">
                    <a:moveTo>
                      <a:pt x="0" y="0"/>
                    </a:moveTo>
                    <a:lnTo>
                      <a:pt x="17" y="43"/>
                    </a:lnTo>
                    <a:lnTo>
                      <a:pt x="61" y="3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46" name="Freeform 134"/>
              <p:cNvSpPr>
                <a:spLocks/>
              </p:cNvSpPr>
              <p:nvPr/>
            </p:nvSpPr>
            <p:spPr bwMode="auto">
              <a:xfrm>
                <a:off x="5248099" y="2828068"/>
                <a:ext cx="615589" cy="678540"/>
              </a:xfrm>
              <a:custGeom>
                <a:avLst/>
                <a:gdLst>
                  <a:gd name="T0" fmla="*/ 2147483647 w 654"/>
                  <a:gd name="T1" fmla="*/ 2147483647 h 697"/>
                  <a:gd name="T2" fmla="*/ 2147483647 w 654"/>
                  <a:gd name="T3" fmla="*/ 2147483647 h 697"/>
                  <a:gd name="T4" fmla="*/ 2147483647 w 654"/>
                  <a:gd name="T5" fmla="*/ 2147483647 h 697"/>
                  <a:gd name="T6" fmla="*/ 0 w 654"/>
                  <a:gd name="T7" fmla="*/ 2147483647 h 697"/>
                  <a:gd name="T8" fmla="*/ 2147483647 w 654"/>
                  <a:gd name="T9" fmla="*/ 2147483647 h 697"/>
                  <a:gd name="T10" fmla="*/ 2147483647 w 654"/>
                  <a:gd name="T11" fmla="*/ 2147483647 h 697"/>
                  <a:gd name="T12" fmla="*/ 2147483647 w 654"/>
                  <a:gd name="T13" fmla="*/ 2147483647 h 697"/>
                  <a:gd name="T14" fmla="*/ 2147483647 w 654"/>
                  <a:gd name="T15" fmla="*/ 2147483647 h 697"/>
                  <a:gd name="T16" fmla="*/ 2147483647 w 654"/>
                  <a:gd name="T17" fmla="*/ 2147483647 h 697"/>
                  <a:gd name="T18" fmla="*/ 2147483647 w 654"/>
                  <a:gd name="T19" fmla="*/ 2147483647 h 697"/>
                  <a:gd name="T20" fmla="*/ 2147483647 w 654"/>
                  <a:gd name="T21" fmla="*/ 2147483647 h 697"/>
                  <a:gd name="T22" fmla="*/ 2147483647 w 654"/>
                  <a:gd name="T23" fmla="*/ 2147483647 h 697"/>
                  <a:gd name="T24" fmla="*/ 2147483647 w 654"/>
                  <a:gd name="T25" fmla="*/ 2147483647 h 697"/>
                  <a:gd name="T26" fmla="*/ 2147483647 w 654"/>
                  <a:gd name="T27" fmla="*/ 2147483647 h 697"/>
                  <a:gd name="T28" fmla="*/ 2147483647 w 654"/>
                  <a:gd name="T29" fmla="*/ 2147483647 h 697"/>
                  <a:gd name="T30" fmla="*/ 2147483647 w 654"/>
                  <a:gd name="T31" fmla="*/ 2147483647 h 697"/>
                  <a:gd name="T32" fmla="*/ 2147483647 w 654"/>
                  <a:gd name="T33" fmla="*/ 2147483647 h 697"/>
                  <a:gd name="T34" fmla="*/ 2147483647 w 654"/>
                  <a:gd name="T35" fmla="*/ 2147483647 h 697"/>
                  <a:gd name="T36" fmla="*/ 2147483647 w 654"/>
                  <a:gd name="T37" fmla="*/ 2147483647 h 697"/>
                  <a:gd name="T38" fmla="*/ 2147483647 w 654"/>
                  <a:gd name="T39" fmla="*/ 2147483647 h 697"/>
                  <a:gd name="T40" fmla="*/ 2147483647 w 654"/>
                  <a:gd name="T41" fmla="*/ 2147483647 h 697"/>
                  <a:gd name="T42" fmla="*/ 2147483647 w 654"/>
                  <a:gd name="T43" fmla="*/ 2147483647 h 697"/>
                  <a:gd name="T44" fmla="*/ 2147483647 w 654"/>
                  <a:gd name="T45" fmla="*/ 2147483647 h 697"/>
                  <a:gd name="T46" fmla="*/ 2147483647 w 654"/>
                  <a:gd name="T47" fmla="*/ 2147483647 h 697"/>
                  <a:gd name="T48" fmla="*/ 2147483647 w 654"/>
                  <a:gd name="T49" fmla="*/ 2147483647 h 697"/>
                  <a:gd name="T50" fmla="*/ 2147483647 w 654"/>
                  <a:gd name="T51" fmla="*/ 2147483647 h 697"/>
                  <a:gd name="T52" fmla="*/ 2147483647 w 654"/>
                  <a:gd name="T53" fmla="*/ 2147483647 h 697"/>
                  <a:gd name="T54" fmla="*/ 2147483647 w 654"/>
                  <a:gd name="T55" fmla="*/ 2147483647 h 697"/>
                  <a:gd name="T56" fmla="*/ 2147483647 w 654"/>
                  <a:gd name="T57" fmla="*/ 2147483647 h 697"/>
                  <a:gd name="T58" fmla="*/ 2147483647 w 654"/>
                  <a:gd name="T59" fmla="*/ 2147483647 h 697"/>
                  <a:gd name="T60" fmla="*/ 2147483647 w 654"/>
                  <a:gd name="T61" fmla="*/ 2147483647 h 697"/>
                  <a:gd name="T62" fmla="*/ 2147483647 w 654"/>
                  <a:gd name="T63" fmla="*/ 2147483647 h 697"/>
                  <a:gd name="T64" fmla="*/ 2147483647 w 654"/>
                  <a:gd name="T65" fmla="*/ 0 h 697"/>
                  <a:gd name="T66" fmla="*/ 2147483647 w 654"/>
                  <a:gd name="T67" fmla="*/ 2147483647 h 697"/>
                  <a:gd name="T68" fmla="*/ 2147483647 w 654"/>
                  <a:gd name="T69" fmla="*/ 2147483647 h 697"/>
                  <a:gd name="T70" fmla="*/ 2147483647 w 654"/>
                  <a:gd name="T71" fmla="*/ 2147483647 h 697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654"/>
                  <a:gd name="T109" fmla="*/ 0 h 697"/>
                  <a:gd name="T110" fmla="*/ 654 w 654"/>
                  <a:gd name="T111" fmla="*/ 697 h 697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654" h="697">
                    <a:moveTo>
                      <a:pt x="70" y="70"/>
                    </a:moveTo>
                    <a:lnTo>
                      <a:pt x="78" y="87"/>
                    </a:lnTo>
                    <a:lnTo>
                      <a:pt x="52" y="96"/>
                    </a:lnTo>
                    <a:lnTo>
                      <a:pt x="70" y="113"/>
                    </a:lnTo>
                    <a:lnTo>
                      <a:pt x="61" y="174"/>
                    </a:lnTo>
                    <a:lnTo>
                      <a:pt x="52" y="166"/>
                    </a:lnTo>
                    <a:lnTo>
                      <a:pt x="26" y="183"/>
                    </a:lnTo>
                    <a:lnTo>
                      <a:pt x="0" y="227"/>
                    </a:lnTo>
                    <a:lnTo>
                      <a:pt x="26" y="279"/>
                    </a:lnTo>
                    <a:lnTo>
                      <a:pt x="52" y="270"/>
                    </a:lnTo>
                    <a:lnTo>
                      <a:pt x="61" y="305"/>
                    </a:lnTo>
                    <a:lnTo>
                      <a:pt x="87" y="305"/>
                    </a:lnTo>
                    <a:lnTo>
                      <a:pt x="131" y="270"/>
                    </a:lnTo>
                    <a:lnTo>
                      <a:pt x="157" y="314"/>
                    </a:lnTo>
                    <a:lnTo>
                      <a:pt x="227" y="340"/>
                    </a:lnTo>
                    <a:lnTo>
                      <a:pt x="244" y="384"/>
                    </a:lnTo>
                    <a:lnTo>
                      <a:pt x="270" y="392"/>
                    </a:lnTo>
                    <a:lnTo>
                      <a:pt x="296" y="436"/>
                    </a:lnTo>
                    <a:lnTo>
                      <a:pt x="279" y="453"/>
                    </a:lnTo>
                    <a:lnTo>
                      <a:pt x="296" y="471"/>
                    </a:lnTo>
                    <a:lnTo>
                      <a:pt x="296" y="488"/>
                    </a:lnTo>
                    <a:lnTo>
                      <a:pt x="331" y="514"/>
                    </a:lnTo>
                    <a:lnTo>
                      <a:pt x="349" y="523"/>
                    </a:lnTo>
                    <a:lnTo>
                      <a:pt x="349" y="567"/>
                    </a:lnTo>
                    <a:lnTo>
                      <a:pt x="366" y="567"/>
                    </a:lnTo>
                    <a:lnTo>
                      <a:pt x="366" y="602"/>
                    </a:lnTo>
                    <a:lnTo>
                      <a:pt x="323" y="636"/>
                    </a:lnTo>
                    <a:lnTo>
                      <a:pt x="323" y="645"/>
                    </a:lnTo>
                    <a:lnTo>
                      <a:pt x="401" y="697"/>
                    </a:lnTo>
                    <a:lnTo>
                      <a:pt x="427" y="628"/>
                    </a:lnTo>
                    <a:lnTo>
                      <a:pt x="453" y="610"/>
                    </a:lnTo>
                    <a:lnTo>
                      <a:pt x="436" y="575"/>
                    </a:lnTo>
                    <a:lnTo>
                      <a:pt x="497" y="532"/>
                    </a:lnTo>
                    <a:lnTo>
                      <a:pt x="549" y="514"/>
                    </a:lnTo>
                    <a:lnTo>
                      <a:pt x="584" y="445"/>
                    </a:lnTo>
                    <a:lnTo>
                      <a:pt x="584" y="427"/>
                    </a:lnTo>
                    <a:lnTo>
                      <a:pt x="593" y="418"/>
                    </a:lnTo>
                    <a:lnTo>
                      <a:pt x="584" y="340"/>
                    </a:lnTo>
                    <a:lnTo>
                      <a:pt x="610" y="323"/>
                    </a:lnTo>
                    <a:lnTo>
                      <a:pt x="610" y="305"/>
                    </a:lnTo>
                    <a:lnTo>
                      <a:pt x="645" y="262"/>
                    </a:lnTo>
                    <a:lnTo>
                      <a:pt x="654" y="227"/>
                    </a:lnTo>
                    <a:lnTo>
                      <a:pt x="636" y="183"/>
                    </a:lnTo>
                    <a:lnTo>
                      <a:pt x="619" y="183"/>
                    </a:lnTo>
                    <a:lnTo>
                      <a:pt x="575" y="148"/>
                    </a:lnTo>
                    <a:lnTo>
                      <a:pt x="506" y="140"/>
                    </a:lnTo>
                    <a:lnTo>
                      <a:pt x="497" y="148"/>
                    </a:lnTo>
                    <a:lnTo>
                      <a:pt x="497" y="131"/>
                    </a:lnTo>
                    <a:lnTo>
                      <a:pt x="471" y="113"/>
                    </a:lnTo>
                    <a:lnTo>
                      <a:pt x="453" y="113"/>
                    </a:lnTo>
                    <a:lnTo>
                      <a:pt x="436" y="105"/>
                    </a:lnTo>
                    <a:lnTo>
                      <a:pt x="418" y="131"/>
                    </a:lnTo>
                    <a:lnTo>
                      <a:pt x="384" y="122"/>
                    </a:lnTo>
                    <a:lnTo>
                      <a:pt x="418" y="122"/>
                    </a:lnTo>
                    <a:lnTo>
                      <a:pt x="427" y="96"/>
                    </a:lnTo>
                    <a:lnTo>
                      <a:pt x="392" y="96"/>
                    </a:lnTo>
                    <a:lnTo>
                      <a:pt x="375" y="113"/>
                    </a:lnTo>
                    <a:lnTo>
                      <a:pt x="357" y="122"/>
                    </a:lnTo>
                    <a:lnTo>
                      <a:pt x="401" y="70"/>
                    </a:lnTo>
                    <a:lnTo>
                      <a:pt x="375" y="18"/>
                    </a:lnTo>
                    <a:lnTo>
                      <a:pt x="349" y="52"/>
                    </a:lnTo>
                    <a:lnTo>
                      <a:pt x="323" y="44"/>
                    </a:lnTo>
                    <a:lnTo>
                      <a:pt x="253" y="70"/>
                    </a:lnTo>
                    <a:lnTo>
                      <a:pt x="227" y="44"/>
                    </a:lnTo>
                    <a:lnTo>
                      <a:pt x="235" y="26"/>
                    </a:lnTo>
                    <a:lnTo>
                      <a:pt x="227" y="0"/>
                    </a:lnTo>
                    <a:lnTo>
                      <a:pt x="183" y="35"/>
                    </a:lnTo>
                    <a:lnTo>
                      <a:pt x="148" y="18"/>
                    </a:lnTo>
                    <a:lnTo>
                      <a:pt x="166" y="61"/>
                    </a:lnTo>
                    <a:lnTo>
                      <a:pt x="131" y="87"/>
                    </a:lnTo>
                    <a:lnTo>
                      <a:pt x="105" y="61"/>
                    </a:lnTo>
                    <a:lnTo>
                      <a:pt x="70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47" name="Freeform 135"/>
              <p:cNvSpPr>
                <a:spLocks/>
              </p:cNvSpPr>
              <p:nvPr/>
            </p:nvSpPr>
            <p:spPr bwMode="auto">
              <a:xfrm>
                <a:off x="5248099" y="2828068"/>
                <a:ext cx="615589" cy="678540"/>
              </a:xfrm>
              <a:custGeom>
                <a:avLst/>
                <a:gdLst>
                  <a:gd name="T0" fmla="*/ 2147483647 w 654"/>
                  <a:gd name="T1" fmla="*/ 2147483647 h 697"/>
                  <a:gd name="T2" fmla="*/ 2147483647 w 654"/>
                  <a:gd name="T3" fmla="*/ 2147483647 h 697"/>
                  <a:gd name="T4" fmla="*/ 2147483647 w 654"/>
                  <a:gd name="T5" fmla="*/ 2147483647 h 697"/>
                  <a:gd name="T6" fmla="*/ 0 w 654"/>
                  <a:gd name="T7" fmla="*/ 2147483647 h 697"/>
                  <a:gd name="T8" fmla="*/ 2147483647 w 654"/>
                  <a:gd name="T9" fmla="*/ 2147483647 h 697"/>
                  <a:gd name="T10" fmla="*/ 2147483647 w 654"/>
                  <a:gd name="T11" fmla="*/ 2147483647 h 697"/>
                  <a:gd name="T12" fmla="*/ 2147483647 w 654"/>
                  <a:gd name="T13" fmla="*/ 2147483647 h 697"/>
                  <a:gd name="T14" fmla="*/ 2147483647 w 654"/>
                  <a:gd name="T15" fmla="*/ 2147483647 h 697"/>
                  <a:gd name="T16" fmla="*/ 2147483647 w 654"/>
                  <a:gd name="T17" fmla="*/ 2147483647 h 697"/>
                  <a:gd name="T18" fmla="*/ 2147483647 w 654"/>
                  <a:gd name="T19" fmla="*/ 2147483647 h 697"/>
                  <a:gd name="T20" fmla="*/ 2147483647 w 654"/>
                  <a:gd name="T21" fmla="*/ 2147483647 h 697"/>
                  <a:gd name="T22" fmla="*/ 2147483647 w 654"/>
                  <a:gd name="T23" fmla="*/ 2147483647 h 697"/>
                  <a:gd name="T24" fmla="*/ 2147483647 w 654"/>
                  <a:gd name="T25" fmla="*/ 2147483647 h 697"/>
                  <a:gd name="T26" fmla="*/ 2147483647 w 654"/>
                  <a:gd name="T27" fmla="*/ 2147483647 h 697"/>
                  <a:gd name="T28" fmla="*/ 2147483647 w 654"/>
                  <a:gd name="T29" fmla="*/ 2147483647 h 697"/>
                  <a:gd name="T30" fmla="*/ 2147483647 w 654"/>
                  <a:gd name="T31" fmla="*/ 2147483647 h 697"/>
                  <a:gd name="T32" fmla="*/ 2147483647 w 654"/>
                  <a:gd name="T33" fmla="*/ 2147483647 h 697"/>
                  <a:gd name="T34" fmla="*/ 2147483647 w 654"/>
                  <a:gd name="T35" fmla="*/ 2147483647 h 697"/>
                  <a:gd name="T36" fmla="*/ 2147483647 w 654"/>
                  <a:gd name="T37" fmla="*/ 2147483647 h 697"/>
                  <a:gd name="T38" fmla="*/ 2147483647 w 654"/>
                  <a:gd name="T39" fmla="*/ 2147483647 h 697"/>
                  <a:gd name="T40" fmla="*/ 2147483647 w 654"/>
                  <a:gd name="T41" fmla="*/ 2147483647 h 697"/>
                  <a:gd name="T42" fmla="*/ 2147483647 w 654"/>
                  <a:gd name="T43" fmla="*/ 2147483647 h 697"/>
                  <a:gd name="T44" fmla="*/ 2147483647 w 654"/>
                  <a:gd name="T45" fmla="*/ 2147483647 h 697"/>
                  <a:gd name="T46" fmla="*/ 2147483647 w 654"/>
                  <a:gd name="T47" fmla="*/ 2147483647 h 697"/>
                  <a:gd name="T48" fmla="*/ 2147483647 w 654"/>
                  <a:gd name="T49" fmla="*/ 2147483647 h 697"/>
                  <a:gd name="T50" fmla="*/ 2147483647 w 654"/>
                  <a:gd name="T51" fmla="*/ 2147483647 h 697"/>
                  <a:gd name="T52" fmla="*/ 2147483647 w 654"/>
                  <a:gd name="T53" fmla="*/ 2147483647 h 697"/>
                  <a:gd name="T54" fmla="*/ 2147483647 w 654"/>
                  <a:gd name="T55" fmla="*/ 2147483647 h 697"/>
                  <a:gd name="T56" fmla="*/ 2147483647 w 654"/>
                  <a:gd name="T57" fmla="*/ 2147483647 h 697"/>
                  <a:gd name="T58" fmla="*/ 2147483647 w 654"/>
                  <a:gd name="T59" fmla="*/ 2147483647 h 697"/>
                  <a:gd name="T60" fmla="*/ 2147483647 w 654"/>
                  <a:gd name="T61" fmla="*/ 2147483647 h 697"/>
                  <a:gd name="T62" fmla="*/ 2147483647 w 654"/>
                  <a:gd name="T63" fmla="*/ 2147483647 h 697"/>
                  <a:gd name="T64" fmla="*/ 2147483647 w 654"/>
                  <a:gd name="T65" fmla="*/ 0 h 697"/>
                  <a:gd name="T66" fmla="*/ 2147483647 w 654"/>
                  <a:gd name="T67" fmla="*/ 2147483647 h 697"/>
                  <a:gd name="T68" fmla="*/ 2147483647 w 654"/>
                  <a:gd name="T69" fmla="*/ 2147483647 h 697"/>
                  <a:gd name="T70" fmla="*/ 2147483647 w 654"/>
                  <a:gd name="T71" fmla="*/ 2147483647 h 697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654"/>
                  <a:gd name="T109" fmla="*/ 0 h 697"/>
                  <a:gd name="T110" fmla="*/ 654 w 654"/>
                  <a:gd name="T111" fmla="*/ 697 h 697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654" h="697">
                    <a:moveTo>
                      <a:pt x="70" y="70"/>
                    </a:moveTo>
                    <a:lnTo>
                      <a:pt x="78" y="87"/>
                    </a:lnTo>
                    <a:lnTo>
                      <a:pt x="52" y="96"/>
                    </a:lnTo>
                    <a:lnTo>
                      <a:pt x="70" y="113"/>
                    </a:lnTo>
                    <a:lnTo>
                      <a:pt x="61" y="174"/>
                    </a:lnTo>
                    <a:lnTo>
                      <a:pt x="52" y="166"/>
                    </a:lnTo>
                    <a:lnTo>
                      <a:pt x="26" y="183"/>
                    </a:lnTo>
                    <a:lnTo>
                      <a:pt x="0" y="227"/>
                    </a:lnTo>
                    <a:lnTo>
                      <a:pt x="26" y="279"/>
                    </a:lnTo>
                    <a:lnTo>
                      <a:pt x="52" y="270"/>
                    </a:lnTo>
                    <a:lnTo>
                      <a:pt x="61" y="305"/>
                    </a:lnTo>
                    <a:lnTo>
                      <a:pt x="87" y="305"/>
                    </a:lnTo>
                    <a:lnTo>
                      <a:pt x="131" y="270"/>
                    </a:lnTo>
                    <a:lnTo>
                      <a:pt x="157" y="314"/>
                    </a:lnTo>
                    <a:lnTo>
                      <a:pt x="227" y="340"/>
                    </a:lnTo>
                    <a:lnTo>
                      <a:pt x="244" y="384"/>
                    </a:lnTo>
                    <a:lnTo>
                      <a:pt x="270" y="392"/>
                    </a:lnTo>
                    <a:lnTo>
                      <a:pt x="296" y="436"/>
                    </a:lnTo>
                    <a:lnTo>
                      <a:pt x="279" y="453"/>
                    </a:lnTo>
                    <a:lnTo>
                      <a:pt x="296" y="471"/>
                    </a:lnTo>
                    <a:lnTo>
                      <a:pt x="296" y="488"/>
                    </a:lnTo>
                    <a:lnTo>
                      <a:pt x="331" y="514"/>
                    </a:lnTo>
                    <a:lnTo>
                      <a:pt x="349" y="523"/>
                    </a:lnTo>
                    <a:lnTo>
                      <a:pt x="349" y="567"/>
                    </a:lnTo>
                    <a:lnTo>
                      <a:pt x="366" y="567"/>
                    </a:lnTo>
                    <a:lnTo>
                      <a:pt x="366" y="602"/>
                    </a:lnTo>
                    <a:lnTo>
                      <a:pt x="323" y="636"/>
                    </a:lnTo>
                    <a:lnTo>
                      <a:pt x="323" y="645"/>
                    </a:lnTo>
                    <a:lnTo>
                      <a:pt x="401" y="697"/>
                    </a:lnTo>
                    <a:lnTo>
                      <a:pt x="427" y="628"/>
                    </a:lnTo>
                    <a:lnTo>
                      <a:pt x="453" y="610"/>
                    </a:lnTo>
                    <a:lnTo>
                      <a:pt x="436" y="575"/>
                    </a:lnTo>
                    <a:lnTo>
                      <a:pt x="497" y="532"/>
                    </a:lnTo>
                    <a:lnTo>
                      <a:pt x="549" y="514"/>
                    </a:lnTo>
                    <a:lnTo>
                      <a:pt x="584" y="445"/>
                    </a:lnTo>
                    <a:lnTo>
                      <a:pt x="584" y="427"/>
                    </a:lnTo>
                    <a:lnTo>
                      <a:pt x="593" y="418"/>
                    </a:lnTo>
                    <a:lnTo>
                      <a:pt x="584" y="340"/>
                    </a:lnTo>
                    <a:lnTo>
                      <a:pt x="610" y="323"/>
                    </a:lnTo>
                    <a:lnTo>
                      <a:pt x="610" y="305"/>
                    </a:lnTo>
                    <a:lnTo>
                      <a:pt x="645" y="262"/>
                    </a:lnTo>
                    <a:lnTo>
                      <a:pt x="654" y="227"/>
                    </a:lnTo>
                    <a:lnTo>
                      <a:pt x="636" y="183"/>
                    </a:lnTo>
                    <a:lnTo>
                      <a:pt x="619" y="183"/>
                    </a:lnTo>
                    <a:lnTo>
                      <a:pt x="575" y="148"/>
                    </a:lnTo>
                    <a:lnTo>
                      <a:pt x="506" y="140"/>
                    </a:lnTo>
                    <a:lnTo>
                      <a:pt x="497" y="148"/>
                    </a:lnTo>
                    <a:lnTo>
                      <a:pt x="497" y="131"/>
                    </a:lnTo>
                    <a:lnTo>
                      <a:pt x="471" y="113"/>
                    </a:lnTo>
                    <a:lnTo>
                      <a:pt x="453" y="113"/>
                    </a:lnTo>
                    <a:lnTo>
                      <a:pt x="436" y="105"/>
                    </a:lnTo>
                    <a:lnTo>
                      <a:pt x="418" y="131"/>
                    </a:lnTo>
                    <a:lnTo>
                      <a:pt x="384" y="122"/>
                    </a:lnTo>
                    <a:lnTo>
                      <a:pt x="418" y="122"/>
                    </a:lnTo>
                    <a:lnTo>
                      <a:pt x="427" y="96"/>
                    </a:lnTo>
                    <a:lnTo>
                      <a:pt x="392" y="96"/>
                    </a:lnTo>
                    <a:lnTo>
                      <a:pt x="375" y="113"/>
                    </a:lnTo>
                    <a:lnTo>
                      <a:pt x="357" y="122"/>
                    </a:lnTo>
                    <a:lnTo>
                      <a:pt x="401" y="70"/>
                    </a:lnTo>
                    <a:lnTo>
                      <a:pt x="375" y="18"/>
                    </a:lnTo>
                    <a:lnTo>
                      <a:pt x="349" y="52"/>
                    </a:lnTo>
                    <a:lnTo>
                      <a:pt x="323" y="44"/>
                    </a:lnTo>
                    <a:lnTo>
                      <a:pt x="253" y="70"/>
                    </a:lnTo>
                    <a:lnTo>
                      <a:pt x="227" y="44"/>
                    </a:lnTo>
                    <a:lnTo>
                      <a:pt x="235" y="26"/>
                    </a:lnTo>
                    <a:lnTo>
                      <a:pt x="227" y="0"/>
                    </a:lnTo>
                    <a:lnTo>
                      <a:pt x="183" y="35"/>
                    </a:lnTo>
                    <a:lnTo>
                      <a:pt x="148" y="18"/>
                    </a:lnTo>
                    <a:lnTo>
                      <a:pt x="166" y="61"/>
                    </a:lnTo>
                    <a:lnTo>
                      <a:pt x="131" y="87"/>
                    </a:lnTo>
                    <a:lnTo>
                      <a:pt x="105" y="61"/>
                    </a:lnTo>
                    <a:lnTo>
                      <a:pt x="70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48" name="Freeform 136"/>
              <p:cNvSpPr>
                <a:spLocks/>
              </p:cNvSpPr>
              <p:nvPr/>
            </p:nvSpPr>
            <p:spPr bwMode="auto">
              <a:xfrm>
                <a:off x="5543657" y="3455984"/>
                <a:ext cx="81890" cy="84696"/>
              </a:xfrm>
              <a:custGeom>
                <a:avLst/>
                <a:gdLst>
                  <a:gd name="T0" fmla="*/ 2147483647 w 87"/>
                  <a:gd name="T1" fmla="*/ 2147483647 h 87"/>
                  <a:gd name="T2" fmla="*/ 2147483647 w 87"/>
                  <a:gd name="T3" fmla="*/ 0 h 87"/>
                  <a:gd name="T4" fmla="*/ 0 w 87"/>
                  <a:gd name="T5" fmla="*/ 2147483647 h 87"/>
                  <a:gd name="T6" fmla="*/ 0 w 87"/>
                  <a:gd name="T7" fmla="*/ 2147483647 h 87"/>
                  <a:gd name="T8" fmla="*/ 2147483647 w 87"/>
                  <a:gd name="T9" fmla="*/ 2147483647 h 87"/>
                  <a:gd name="T10" fmla="*/ 2147483647 w 87"/>
                  <a:gd name="T11" fmla="*/ 2147483647 h 87"/>
                  <a:gd name="T12" fmla="*/ 2147483647 w 87"/>
                  <a:gd name="T13" fmla="*/ 2147483647 h 8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7"/>
                  <a:gd name="T22" fmla="*/ 0 h 87"/>
                  <a:gd name="T23" fmla="*/ 87 w 87"/>
                  <a:gd name="T24" fmla="*/ 87 h 8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7" h="87">
                    <a:moveTo>
                      <a:pt x="87" y="52"/>
                    </a:moveTo>
                    <a:lnTo>
                      <a:pt x="9" y="0"/>
                    </a:lnTo>
                    <a:lnTo>
                      <a:pt x="0" y="26"/>
                    </a:lnTo>
                    <a:lnTo>
                      <a:pt x="0" y="70"/>
                    </a:lnTo>
                    <a:lnTo>
                      <a:pt x="26" y="87"/>
                    </a:lnTo>
                    <a:lnTo>
                      <a:pt x="61" y="79"/>
                    </a:lnTo>
                    <a:lnTo>
                      <a:pt x="87" y="52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49" name="Freeform 137"/>
              <p:cNvSpPr>
                <a:spLocks/>
              </p:cNvSpPr>
              <p:nvPr/>
            </p:nvSpPr>
            <p:spPr bwMode="auto">
              <a:xfrm>
                <a:off x="5543657" y="3455984"/>
                <a:ext cx="81890" cy="84696"/>
              </a:xfrm>
              <a:custGeom>
                <a:avLst/>
                <a:gdLst>
                  <a:gd name="T0" fmla="*/ 2147483647 w 87"/>
                  <a:gd name="T1" fmla="*/ 2147483647 h 87"/>
                  <a:gd name="T2" fmla="*/ 2147483647 w 87"/>
                  <a:gd name="T3" fmla="*/ 0 h 87"/>
                  <a:gd name="T4" fmla="*/ 0 w 87"/>
                  <a:gd name="T5" fmla="*/ 2147483647 h 87"/>
                  <a:gd name="T6" fmla="*/ 0 w 87"/>
                  <a:gd name="T7" fmla="*/ 2147483647 h 87"/>
                  <a:gd name="T8" fmla="*/ 2147483647 w 87"/>
                  <a:gd name="T9" fmla="*/ 2147483647 h 87"/>
                  <a:gd name="T10" fmla="*/ 2147483647 w 87"/>
                  <a:gd name="T11" fmla="*/ 2147483647 h 87"/>
                  <a:gd name="T12" fmla="*/ 2147483647 w 87"/>
                  <a:gd name="T13" fmla="*/ 2147483647 h 8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7"/>
                  <a:gd name="T22" fmla="*/ 0 h 87"/>
                  <a:gd name="T23" fmla="*/ 87 w 87"/>
                  <a:gd name="T24" fmla="*/ 87 h 8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7" h="87">
                    <a:moveTo>
                      <a:pt x="87" y="52"/>
                    </a:moveTo>
                    <a:lnTo>
                      <a:pt x="9" y="0"/>
                    </a:lnTo>
                    <a:lnTo>
                      <a:pt x="0" y="26"/>
                    </a:lnTo>
                    <a:lnTo>
                      <a:pt x="0" y="70"/>
                    </a:lnTo>
                    <a:lnTo>
                      <a:pt x="26" y="87"/>
                    </a:lnTo>
                    <a:lnTo>
                      <a:pt x="61" y="79"/>
                    </a:lnTo>
                    <a:lnTo>
                      <a:pt x="87" y="52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50" name="Freeform 138"/>
              <p:cNvSpPr>
                <a:spLocks/>
              </p:cNvSpPr>
              <p:nvPr/>
            </p:nvSpPr>
            <p:spPr bwMode="auto">
              <a:xfrm>
                <a:off x="5444824" y="3269069"/>
                <a:ext cx="131777" cy="145054"/>
              </a:xfrm>
              <a:custGeom>
                <a:avLst/>
                <a:gdLst>
                  <a:gd name="T0" fmla="*/ 2147483647 w 140"/>
                  <a:gd name="T1" fmla="*/ 2147483647 h 149"/>
                  <a:gd name="T2" fmla="*/ 2147483647 w 140"/>
                  <a:gd name="T3" fmla="*/ 2147483647 h 149"/>
                  <a:gd name="T4" fmla="*/ 2147483647 w 140"/>
                  <a:gd name="T5" fmla="*/ 2147483647 h 149"/>
                  <a:gd name="T6" fmla="*/ 2147483647 w 140"/>
                  <a:gd name="T7" fmla="*/ 2147483647 h 149"/>
                  <a:gd name="T8" fmla="*/ 2147483647 w 140"/>
                  <a:gd name="T9" fmla="*/ 0 h 149"/>
                  <a:gd name="T10" fmla="*/ 2147483647 w 140"/>
                  <a:gd name="T11" fmla="*/ 0 h 149"/>
                  <a:gd name="T12" fmla="*/ 2147483647 w 140"/>
                  <a:gd name="T13" fmla="*/ 2147483647 h 149"/>
                  <a:gd name="T14" fmla="*/ 0 w 140"/>
                  <a:gd name="T15" fmla="*/ 2147483647 h 149"/>
                  <a:gd name="T16" fmla="*/ 2147483647 w 140"/>
                  <a:gd name="T17" fmla="*/ 2147483647 h 149"/>
                  <a:gd name="T18" fmla="*/ 2147483647 w 140"/>
                  <a:gd name="T19" fmla="*/ 2147483647 h 149"/>
                  <a:gd name="T20" fmla="*/ 2147483647 w 140"/>
                  <a:gd name="T21" fmla="*/ 2147483647 h 149"/>
                  <a:gd name="T22" fmla="*/ 2147483647 w 140"/>
                  <a:gd name="T23" fmla="*/ 2147483647 h 149"/>
                  <a:gd name="T24" fmla="*/ 2147483647 w 140"/>
                  <a:gd name="T25" fmla="*/ 2147483647 h 149"/>
                  <a:gd name="T26" fmla="*/ 2147483647 w 140"/>
                  <a:gd name="T27" fmla="*/ 2147483647 h 149"/>
                  <a:gd name="T28" fmla="*/ 2147483647 w 140"/>
                  <a:gd name="T29" fmla="*/ 2147483647 h 149"/>
                  <a:gd name="T30" fmla="*/ 2147483647 w 140"/>
                  <a:gd name="T31" fmla="*/ 2147483647 h 149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40"/>
                  <a:gd name="T49" fmla="*/ 0 h 149"/>
                  <a:gd name="T50" fmla="*/ 140 w 140"/>
                  <a:gd name="T51" fmla="*/ 149 h 149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40" h="149">
                    <a:moveTo>
                      <a:pt x="140" y="70"/>
                    </a:moveTo>
                    <a:lnTo>
                      <a:pt x="122" y="61"/>
                    </a:lnTo>
                    <a:lnTo>
                      <a:pt x="87" y="35"/>
                    </a:lnTo>
                    <a:lnTo>
                      <a:pt x="87" y="18"/>
                    </a:lnTo>
                    <a:lnTo>
                      <a:pt x="70" y="0"/>
                    </a:lnTo>
                    <a:lnTo>
                      <a:pt x="44" y="0"/>
                    </a:lnTo>
                    <a:lnTo>
                      <a:pt x="9" y="9"/>
                    </a:lnTo>
                    <a:lnTo>
                      <a:pt x="0" y="44"/>
                    </a:lnTo>
                    <a:lnTo>
                      <a:pt x="26" y="79"/>
                    </a:lnTo>
                    <a:lnTo>
                      <a:pt x="87" y="105"/>
                    </a:lnTo>
                    <a:lnTo>
                      <a:pt x="70" y="131"/>
                    </a:lnTo>
                    <a:lnTo>
                      <a:pt x="87" y="140"/>
                    </a:lnTo>
                    <a:lnTo>
                      <a:pt x="122" y="149"/>
                    </a:lnTo>
                    <a:lnTo>
                      <a:pt x="140" y="131"/>
                    </a:lnTo>
                    <a:lnTo>
                      <a:pt x="140" y="114"/>
                    </a:lnTo>
                    <a:lnTo>
                      <a:pt x="140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51" name="Freeform 139"/>
              <p:cNvSpPr>
                <a:spLocks/>
              </p:cNvSpPr>
              <p:nvPr/>
            </p:nvSpPr>
            <p:spPr bwMode="auto">
              <a:xfrm>
                <a:off x="5444824" y="3269069"/>
                <a:ext cx="131777" cy="145054"/>
              </a:xfrm>
              <a:custGeom>
                <a:avLst/>
                <a:gdLst>
                  <a:gd name="T0" fmla="*/ 2147483647 w 140"/>
                  <a:gd name="T1" fmla="*/ 2147483647 h 149"/>
                  <a:gd name="T2" fmla="*/ 2147483647 w 140"/>
                  <a:gd name="T3" fmla="*/ 2147483647 h 149"/>
                  <a:gd name="T4" fmla="*/ 2147483647 w 140"/>
                  <a:gd name="T5" fmla="*/ 2147483647 h 149"/>
                  <a:gd name="T6" fmla="*/ 2147483647 w 140"/>
                  <a:gd name="T7" fmla="*/ 2147483647 h 149"/>
                  <a:gd name="T8" fmla="*/ 2147483647 w 140"/>
                  <a:gd name="T9" fmla="*/ 0 h 149"/>
                  <a:gd name="T10" fmla="*/ 2147483647 w 140"/>
                  <a:gd name="T11" fmla="*/ 0 h 149"/>
                  <a:gd name="T12" fmla="*/ 2147483647 w 140"/>
                  <a:gd name="T13" fmla="*/ 2147483647 h 149"/>
                  <a:gd name="T14" fmla="*/ 0 w 140"/>
                  <a:gd name="T15" fmla="*/ 2147483647 h 149"/>
                  <a:gd name="T16" fmla="*/ 2147483647 w 140"/>
                  <a:gd name="T17" fmla="*/ 2147483647 h 149"/>
                  <a:gd name="T18" fmla="*/ 2147483647 w 140"/>
                  <a:gd name="T19" fmla="*/ 2147483647 h 149"/>
                  <a:gd name="T20" fmla="*/ 2147483647 w 140"/>
                  <a:gd name="T21" fmla="*/ 2147483647 h 149"/>
                  <a:gd name="T22" fmla="*/ 2147483647 w 140"/>
                  <a:gd name="T23" fmla="*/ 2147483647 h 149"/>
                  <a:gd name="T24" fmla="*/ 2147483647 w 140"/>
                  <a:gd name="T25" fmla="*/ 2147483647 h 149"/>
                  <a:gd name="T26" fmla="*/ 2147483647 w 140"/>
                  <a:gd name="T27" fmla="*/ 2147483647 h 149"/>
                  <a:gd name="T28" fmla="*/ 2147483647 w 140"/>
                  <a:gd name="T29" fmla="*/ 2147483647 h 149"/>
                  <a:gd name="T30" fmla="*/ 2147483647 w 140"/>
                  <a:gd name="T31" fmla="*/ 2147483647 h 149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40"/>
                  <a:gd name="T49" fmla="*/ 0 h 149"/>
                  <a:gd name="T50" fmla="*/ 140 w 140"/>
                  <a:gd name="T51" fmla="*/ 149 h 149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40" h="149">
                    <a:moveTo>
                      <a:pt x="140" y="70"/>
                    </a:moveTo>
                    <a:lnTo>
                      <a:pt x="122" y="61"/>
                    </a:lnTo>
                    <a:lnTo>
                      <a:pt x="87" y="35"/>
                    </a:lnTo>
                    <a:lnTo>
                      <a:pt x="87" y="18"/>
                    </a:lnTo>
                    <a:lnTo>
                      <a:pt x="70" y="0"/>
                    </a:lnTo>
                    <a:lnTo>
                      <a:pt x="44" y="0"/>
                    </a:lnTo>
                    <a:lnTo>
                      <a:pt x="9" y="9"/>
                    </a:lnTo>
                    <a:lnTo>
                      <a:pt x="0" y="44"/>
                    </a:lnTo>
                    <a:lnTo>
                      <a:pt x="26" y="79"/>
                    </a:lnTo>
                    <a:lnTo>
                      <a:pt x="87" y="105"/>
                    </a:lnTo>
                    <a:lnTo>
                      <a:pt x="70" y="131"/>
                    </a:lnTo>
                    <a:lnTo>
                      <a:pt x="87" y="140"/>
                    </a:lnTo>
                    <a:lnTo>
                      <a:pt x="122" y="149"/>
                    </a:lnTo>
                    <a:lnTo>
                      <a:pt x="140" y="131"/>
                    </a:lnTo>
                    <a:lnTo>
                      <a:pt x="140" y="114"/>
                    </a:lnTo>
                    <a:lnTo>
                      <a:pt x="140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52" name="Freeform 140"/>
              <p:cNvSpPr>
                <a:spLocks/>
              </p:cNvSpPr>
              <p:nvPr/>
            </p:nvSpPr>
            <p:spPr bwMode="auto">
              <a:xfrm>
                <a:off x="5264101" y="2709299"/>
                <a:ext cx="197665" cy="203465"/>
              </a:xfrm>
              <a:custGeom>
                <a:avLst/>
                <a:gdLst>
                  <a:gd name="T0" fmla="*/ 2147483647 w 210"/>
                  <a:gd name="T1" fmla="*/ 2147483647 h 209"/>
                  <a:gd name="T2" fmla="*/ 2147483647 w 210"/>
                  <a:gd name="T3" fmla="*/ 2147483647 h 209"/>
                  <a:gd name="T4" fmla="*/ 2147483647 w 210"/>
                  <a:gd name="T5" fmla="*/ 2147483647 h 209"/>
                  <a:gd name="T6" fmla="*/ 2147483647 w 210"/>
                  <a:gd name="T7" fmla="*/ 2147483647 h 209"/>
                  <a:gd name="T8" fmla="*/ 2147483647 w 210"/>
                  <a:gd name="T9" fmla="*/ 2147483647 h 209"/>
                  <a:gd name="T10" fmla="*/ 2147483647 w 210"/>
                  <a:gd name="T11" fmla="*/ 2147483647 h 209"/>
                  <a:gd name="T12" fmla="*/ 2147483647 w 210"/>
                  <a:gd name="T13" fmla="*/ 0 h 209"/>
                  <a:gd name="T14" fmla="*/ 2147483647 w 210"/>
                  <a:gd name="T15" fmla="*/ 2147483647 h 209"/>
                  <a:gd name="T16" fmla="*/ 2147483647 w 210"/>
                  <a:gd name="T17" fmla="*/ 2147483647 h 209"/>
                  <a:gd name="T18" fmla="*/ 2147483647 w 210"/>
                  <a:gd name="T19" fmla="*/ 2147483647 h 209"/>
                  <a:gd name="T20" fmla="*/ 2147483647 w 210"/>
                  <a:gd name="T21" fmla="*/ 2147483647 h 209"/>
                  <a:gd name="T22" fmla="*/ 2147483647 w 210"/>
                  <a:gd name="T23" fmla="*/ 2147483647 h 209"/>
                  <a:gd name="T24" fmla="*/ 2147483647 w 210"/>
                  <a:gd name="T25" fmla="*/ 0 h 209"/>
                  <a:gd name="T26" fmla="*/ 0 w 210"/>
                  <a:gd name="T27" fmla="*/ 2147483647 h 209"/>
                  <a:gd name="T28" fmla="*/ 0 w 210"/>
                  <a:gd name="T29" fmla="*/ 2147483647 h 209"/>
                  <a:gd name="T30" fmla="*/ 2147483647 w 210"/>
                  <a:gd name="T31" fmla="*/ 2147483647 h 209"/>
                  <a:gd name="T32" fmla="*/ 2147483647 w 210"/>
                  <a:gd name="T33" fmla="*/ 2147483647 h 209"/>
                  <a:gd name="T34" fmla="*/ 2147483647 w 210"/>
                  <a:gd name="T35" fmla="*/ 2147483647 h 209"/>
                  <a:gd name="T36" fmla="*/ 2147483647 w 210"/>
                  <a:gd name="T37" fmla="*/ 2147483647 h 209"/>
                  <a:gd name="T38" fmla="*/ 2147483647 w 210"/>
                  <a:gd name="T39" fmla="*/ 2147483647 h 209"/>
                  <a:gd name="T40" fmla="*/ 2147483647 w 210"/>
                  <a:gd name="T41" fmla="*/ 2147483647 h 209"/>
                  <a:gd name="T42" fmla="*/ 2147483647 w 210"/>
                  <a:gd name="T43" fmla="*/ 2147483647 h 209"/>
                  <a:gd name="T44" fmla="*/ 2147483647 w 210"/>
                  <a:gd name="T45" fmla="*/ 2147483647 h 209"/>
                  <a:gd name="T46" fmla="*/ 2147483647 w 210"/>
                  <a:gd name="T47" fmla="*/ 2147483647 h 209"/>
                  <a:gd name="T48" fmla="*/ 2147483647 w 210"/>
                  <a:gd name="T49" fmla="*/ 2147483647 h 209"/>
                  <a:gd name="T50" fmla="*/ 2147483647 w 210"/>
                  <a:gd name="T51" fmla="*/ 2147483647 h 209"/>
                  <a:gd name="T52" fmla="*/ 2147483647 w 210"/>
                  <a:gd name="T53" fmla="*/ 2147483647 h 209"/>
                  <a:gd name="T54" fmla="*/ 2147483647 w 210"/>
                  <a:gd name="T55" fmla="*/ 2147483647 h 209"/>
                  <a:gd name="T56" fmla="*/ 2147483647 w 210"/>
                  <a:gd name="T57" fmla="*/ 2147483647 h 209"/>
                  <a:gd name="T58" fmla="*/ 2147483647 w 210"/>
                  <a:gd name="T59" fmla="*/ 2147483647 h 209"/>
                  <a:gd name="T60" fmla="*/ 2147483647 w 210"/>
                  <a:gd name="T61" fmla="*/ 2147483647 h 209"/>
                  <a:gd name="T62" fmla="*/ 2147483647 w 210"/>
                  <a:gd name="T63" fmla="*/ 2147483647 h 209"/>
                  <a:gd name="T64" fmla="*/ 2147483647 w 210"/>
                  <a:gd name="T65" fmla="*/ 2147483647 h 209"/>
                  <a:gd name="T66" fmla="*/ 2147483647 w 210"/>
                  <a:gd name="T67" fmla="*/ 2147483647 h 209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10"/>
                  <a:gd name="T103" fmla="*/ 0 h 209"/>
                  <a:gd name="T104" fmla="*/ 210 w 210"/>
                  <a:gd name="T105" fmla="*/ 209 h 209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10" h="209">
                    <a:moveTo>
                      <a:pt x="140" y="26"/>
                    </a:moveTo>
                    <a:lnTo>
                      <a:pt x="140" y="35"/>
                    </a:lnTo>
                    <a:lnTo>
                      <a:pt x="131" y="44"/>
                    </a:lnTo>
                    <a:lnTo>
                      <a:pt x="114" y="35"/>
                    </a:lnTo>
                    <a:lnTo>
                      <a:pt x="70" y="35"/>
                    </a:lnTo>
                    <a:lnTo>
                      <a:pt x="70" y="18"/>
                    </a:lnTo>
                    <a:lnTo>
                      <a:pt x="44" y="0"/>
                    </a:lnTo>
                    <a:lnTo>
                      <a:pt x="44" y="18"/>
                    </a:lnTo>
                    <a:lnTo>
                      <a:pt x="35" y="26"/>
                    </a:lnTo>
                    <a:lnTo>
                      <a:pt x="35" y="61"/>
                    </a:lnTo>
                    <a:lnTo>
                      <a:pt x="18" y="52"/>
                    </a:lnTo>
                    <a:lnTo>
                      <a:pt x="18" y="35"/>
                    </a:lnTo>
                    <a:lnTo>
                      <a:pt x="27" y="0"/>
                    </a:lnTo>
                    <a:lnTo>
                      <a:pt x="0" y="35"/>
                    </a:lnTo>
                    <a:lnTo>
                      <a:pt x="0" y="70"/>
                    </a:lnTo>
                    <a:lnTo>
                      <a:pt x="44" y="96"/>
                    </a:lnTo>
                    <a:lnTo>
                      <a:pt x="53" y="113"/>
                    </a:lnTo>
                    <a:lnTo>
                      <a:pt x="88" y="105"/>
                    </a:lnTo>
                    <a:lnTo>
                      <a:pt x="88" y="122"/>
                    </a:lnTo>
                    <a:lnTo>
                      <a:pt x="88" y="157"/>
                    </a:lnTo>
                    <a:lnTo>
                      <a:pt x="88" y="183"/>
                    </a:lnTo>
                    <a:lnTo>
                      <a:pt x="114" y="209"/>
                    </a:lnTo>
                    <a:lnTo>
                      <a:pt x="149" y="183"/>
                    </a:lnTo>
                    <a:lnTo>
                      <a:pt x="131" y="140"/>
                    </a:lnTo>
                    <a:lnTo>
                      <a:pt x="166" y="157"/>
                    </a:lnTo>
                    <a:lnTo>
                      <a:pt x="210" y="122"/>
                    </a:lnTo>
                    <a:lnTo>
                      <a:pt x="192" y="105"/>
                    </a:lnTo>
                    <a:lnTo>
                      <a:pt x="210" y="96"/>
                    </a:lnTo>
                    <a:lnTo>
                      <a:pt x="210" y="70"/>
                    </a:lnTo>
                    <a:lnTo>
                      <a:pt x="192" y="44"/>
                    </a:lnTo>
                    <a:lnTo>
                      <a:pt x="184" y="52"/>
                    </a:lnTo>
                    <a:lnTo>
                      <a:pt x="166" y="35"/>
                    </a:lnTo>
                    <a:lnTo>
                      <a:pt x="175" y="26"/>
                    </a:lnTo>
                    <a:lnTo>
                      <a:pt x="140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53" name="Freeform 141"/>
              <p:cNvSpPr>
                <a:spLocks/>
              </p:cNvSpPr>
              <p:nvPr/>
            </p:nvSpPr>
            <p:spPr bwMode="auto">
              <a:xfrm>
                <a:off x="5264101" y="2709299"/>
                <a:ext cx="197665" cy="203465"/>
              </a:xfrm>
              <a:custGeom>
                <a:avLst/>
                <a:gdLst>
                  <a:gd name="T0" fmla="*/ 2147483647 w 210"/>
                  <a:gd name="T1" fmla="*/ 2147483647 h 209"/>
                  <a:gd name="T2" fmla="*/ 2147483647 w 210"/>
                  <a:gd name="T3" fmla="*/ 2147483647 h 209"/>
                  <a:gd name="T4" fmla="*/ 2147483647 w 210"/>
                  <a:gd name="T5" fmla="*/ 2147483647 h 209"/>
                  <a:gd name="T6" fmla="*/ 2147483647 w 210"/>
                  <a:gd name="T7" fmla="*/ 2147483647 h 209"/>
                  <a:gd name="T8" fmla="*/ 2147483647 w 210"/>
                  <a:gd name="T9" fmla="*/ 2147483647 h 209"/>
                  <a:gd name="T10" fmla="*/ 2147483647 w 210"/>
                  <a:gd name="T11" fmla="*/ 2147483647 h 209"/>
                  <a:gd name="T12" fmla="*/ 2147483647 w 210"/>
                  <a:gd name="T13" fmla="*/ 0 h 209"/>
                  <a:gd name="T14" fmla="*/ 2147483647 w 210"/>
                  <a:gd name="T15" fmla="*/ 2147483647 h 209"/>
                  <a:gd name="T16" fmla="*/ 2147483647 w 210"/>
                  <a:gd name="T17" fmla="*/ 2147483647 h 209"/>
                  <a:gd name="T18" fmla="*/ 2147483647 w 210"/>
                  <a:gd name="T19" fmla="*/ 2147483647 h 209"/>
                  <a:gd name="T20" fmla="*/ 2147483647 w 210"/>
                  <a:gd name="T21" fmla="*/ 2147483647 h 209"/>
                  <a:gd name="T22" fmla="*/ 2147483647 w 210"/>
                  <a:gd name="T23" fmla="*/ 2147483647 h 209"/>
                  <a:gd name="T24" fmla="*/ 2147483647 w 210"/>
                  <a:gd name="T25" fmla="*/ 0 h 209"/>
                  <a:gd name="T26" fmla="*/ 0 w 210"/>
                  <a:gd name="T27" fmla="*/ 2147483647 h 209"/>
                  <a:gd name="T28" fmla="*/ 0 w 210"/>
                  <a:gd name="T29" fmla="*/ 2147483647 h 209"/>
                  <a:gd name="T30" fmla="*/ 2147483647 w 210"/>
                  <a:gd name="T31" fmla="*/ 2147483647 h 209"/>
                  <a:gd name="T32" fmla="*/ 2147483647 w 210"/>
                  <a:gd name="T33" fmla="*/ 2147483647 h 209"/>
                  <a:gd name="T34" fmla="*/ 2147483647 w 210"/>
                  <a:gd name="T35" fmla="*/ 2147483647 h 209"/>
                  <a:gd name="T36" fmla="*/ 2147483647 w 210"/>
                  <a:gd name="T37" fmla="*/ 2147483647 h 209"/>
                  <a:gd name="T38" fmla="*/ 2147483647 w 210"/>
                  <a:gd name="T39" fmla="*/ 2147483647 h 209"/>
                  <a:gd name="T40" fmla="*/ 2147483647 w 210"/>
                  <a:gd name="T41" fmla="*/ 2147483647 h 209"/>
                  <a:gd name="T42" fmla="*/ 2147483647 w 210"/>
                  <a:gd name="T43" fmla="*/ 2147483647 h 209"/>
                  <a:gd name="T44" fmla="*/ 2147483647 w 210"/>
                  <a:gd name="T45" fmla="*/ 2147483647 h 209"/>
                  <a:gd name="T46" fmla="*/ 2147483647 w 210"/>
                  <a:gd name="T47" fmla="*/ 2147483647 h 209"/>
                  <a:gd name="T48" fmla="*/ 2147483647 w 210"/>
                  <a:gd name="T49" fmla="*/ 2147483647 h 209"/>
                  <a:gd name="T50" fmla="*/ 2147483647 w 210"/>
                  <a:gd name="T51" fmla="*/ 2147483647 h 209"/>
                  <a:gd name="T52" fmla="*/ 2147483647 w 210"/>
                  <a:gd name="T53" fmla="*/ 2147483647 h 209"/>
                  <a:gd name="T54" fmla="*/ 2147483647 w 210"/>
                  <a:gd name="T55" fmla="*/ 2147483647 h 209"/>
                  <a:gd name="T56" fmla="*/ 2147483647 w 210"/>
                  <a:gd name="T57" fmla="*/ 2147483647 h 209"/>
                  <a:gd name="T58" fmla="*/ 2147483647 w 210"/>
                  <a:gd name="T59" fmla="*/ 2147483647 h 209"/>
                  <a:gd name="T60" fmla="*/ 2147483647 w 210"/>
                  <a:gd name="T61" fmla="*/ 2147483647 h 209"/>
                  <a:gd name="T62" fmla="*/ 2147483647 w 210"/>
                  <a:gd name="T63" fmla="*/ 2147483647 h 209"/>
                  <a:gd name="T64" fmla="*/ 2147483647 w 210"/>
                  <a:gd name="T65" fmla="*/ 2147483647 h 209"/>
                  <a:gd name="T66" fmla="*/ 2147483647 w 210"/>
                  <a:gd name="T67" fmla="*/ 2147483647 h 209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10"/>
                  <a:gd name="T103" fmla="*/ 0 h 209"/>
                  <a:gd name="T104" fmla="*/ 210 w 210"/>
                  <a:gd name="T105" fmla="*/ 209 h 209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10" h="209">
                    <a:moveTo>
                      <a:pt x="140" y="26"/>
                    </a:moveTo>
                    <a:lnTo>
                      <a:pt x="140" y="35"/>
                    </a:lnTo>
                    <a:lnTo>
                      <a:pt x="131" y="44"/>
                    </a:lnTo>
                    <a:lnTo>
                      <a:pt x="114" y="35"/>
                    </a:lnTo>
                    <a:lnTo>
                      <a:pt x="70" y="35"/>
                    </a:lnTo>
                    <a:lnTo>
                      <a:pt x="70" y="18"/>
                    </a:lnTo>
                    <a:lnTo>
                      <a:pt x="44" y="0"/>
                    </a:lnTo>
                    <a:lnTo>
                      <a:pt x="44" y="18"/>
                    </a:lnTo>
                    <a:lnTo>
                      <a:pt x="35" y="26"/>
                    </a:lnTo>
                    <a:lnTo>
                      <a:pt x="35" y="61"/>
                    </a:lnTo>
                    <a:lnTo>
                      <a:pt x="18" y="52"/>
                    </a:lnTo>
                    <a:lnTo>
                      <a:pt x="18" y="35"/>
                    </a:lnTo>
                    <a:lnTo>
                      <a:pt x="27" y="0"/>
                    </a:lnTo>
                    <a:lnTo>
                      <a:pt x="0" y="35"/>
                    </a:lnTo>
                    <a:lnTo>
                      <a:pt x="0" y="70"/>
                    </a:lnTo>
                    <a:lnTo>
                      <a:pt x="44" y="96"/>
                    </a:lnTo>
                    <a:lnTo>
                      <a:pt x="53" y="113"/>
                    </a:lnTo>
                    <a:lnTo>
                      <a:pt x="88" y="105"/>
                    </a:lnTo>
                    <a:lnTo>
                      <a:pt x="88" y="122"/>
                    </a:lnTo>
                    <a:lnTo>
                      <a:pt x="88" y="157"/>
                    </a:lnTo>
                    <a:lnTo>
                      <a:pt x="88" y="183"/>
                    </a:lnTo>
                    <a:lnTo>
                      <a:pt x="114" y="209"/>
                    </a:lnTo>
                    <a:lnTo>
                      <a:pt x="149" y="183"/>
                    </a:lnTo>
                    <a:lnTo>
                      <a:pt x="131" y="140"/>
                    </a:lnTo>
                    <a:lnTo>
                      <a:pt x="166" y="157"/>
                    </a:lnTo>
                    <a:lnTo>
                      <a:pt x="210" y="122"/>
                    </a:lnTo>
                    <a:lnTo>
                      <a:pt x="192" y="105"/>
                    </a:lnTo>
                    <a:lnTo>
                      <a:pt x="210" y="96"/>
                    </a:lnTo>
                    <a:lnTo>
                      <a:pt x="210" y="70"/>
                    </a:lnTo>
                    <a:lnTo>
                      <a:pt x="192" y="44"/>
                    </a:lnTo>
                    <a:lnTo>
                      <a:pt x="184" y="52"/>
                    </a:lnTo>
                    <a:lnTo>
                      <a:pt x="166" y="35"/>
                    </a:lnTo>
                    <a:lnTo>
                      <a:pt x="175" y="26"/>
                    </a:lnTo>
                    <a:lnTo>
                      <a:pt x="140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54" name="Freeform 142"/>
              <p:cNvSpPr>
                <a:spLocks/>
              </p:cNvSpPr>
              <p:nvPr/>
            </p:nvSpPr>
            <p:spPr bwMode="auto">
              <a:xfrm>
                <a:off x="5552129" y="2819305"/>
                <a:ext cx="48946" cy="59385"/>
              </a:xfrm>
              <a:custGeom>
                <a:avLst/>
                <a:gdLst>
                  <a:gd name="T0" fmla="*/ 0 w 52"/>
                  <a:gd name="T1" fmla="*/ 2147483647 h 61"/>
                  <a:gd name="T2" fmla="*/ 2147483647 w 52"/>
                  <a:gd name="T3" fmla="*/ 2147483647 h 61"/>
                  <a:gd name="T4" fmla="*/ 2147483647 w 52"/>
                  <a:gd name="T5" fmla="*/ 2147483647 h 61"/>
                  <a:gd name="T6" fmla="*/ 2147483647 w 52"/>
                  <a:gd name="T7" fmla="*/ 0 h 61"/>
                  <a:gd name="T8" fmla="*/ 0 w 52"/>
                  <a:gd name="T9" fmla="*/ 214748364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2"/>
                  <a:gd name="T16" fmla="*/ 0 h 61"/>
                  <a:gd name="T17" fmla="*/ 52 w 52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2" h="61">
                    <a:moveTo>
                      <a:pt x="0" y="53"/>
                    </a:moveTo>
                    <a:lnTo>
                      <a:pt x="26" y="61"/>
                    </a:lnTo>
                    <a:lnTo>
                      <a:pt x="52" y="27"/>
                    </a:lnTo>
                    <a:lnTo>
                      <a:pt x="8" y="0"/>
                    </a:lnTo>
                    <a:lnTo>
                      <a:pt x="0" y="5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55" name="Freeform 143"/>
              <p:cNvSpPr>
                <a:spLocks/>
              </p:cNvSpPr>
              <p:nvPr/>
            </p:nvSpPr>
            <p:spPr bwMode="auto">
              <a:xfrm>
                <a:off x="5552129" y="2819305"/>
                <a:ext cx="48946" cy="59385"/>
              </a:xfrm>
              <a:custGeom>
                <a:avLst/>
                <a:gdLst>
                  <a:gd name="T0" fmla="*/ 0 w 52"/>
                  <a:gd name="T1" fmla="*/ 2147483647 h 61"/>
                  <a:gd name="T2" fmla="*/ 2147483647 w 52"/>
                  <a:gd name="T3" fmla="*/ 2147483647 h 61"/>
                  <a:gd name="T4" fmla="*/ 2147483647 w 52"/>
                  <a:gd name="T5" fmla="*/ 2147483647 h 61"/>
                  <a:gd name="T6" fmla="*/ 2147483647 w 52"/>
                  <a:gd name="T7" fmla="*/ 0 h 61"/>
                  <a:gd name="T8" fmla="*/ 0 w 52"/>
                  <a:gd name="T9" fmla="*/ 214748364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2"/>
                  <a:gd name="T16" fmla="*/ 0 h 61"/>
                  <a:gd name="T17" fmla="*/ 52 w 52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2" h="61">
                    <a:moveTo>
                      <a:pt x="0" y="53"/>
                    </a:moveTo>
                    <a:lnTo>
                      <a:pt x="26" y="61"/>
                    </a:lnTo>
                    <a:lnTo>
                      <a:pt x="52" y="27"/>
                    </a:lnTo>
                    <a:lnTo>
                      <a:pt x="8" y="0"/>
                    </a:lnTo>
                    <a:lnTo>
                      <a:pt x="0" y="5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56" name="Freeform 144"/>
              <p:cNvSpPr>
                <a:spLocks/>
              </p:cNvSpPr>
              <p:nvPr/>
            </p:nvSpPr>
            <p:spPr bwMode="auto">
              <a:xfrm>
                <a:off x="5502241" y="2819305"/>
                <a:ext cx="57417" cy="59385"/>
              </a:xfrm>
              <a:custGeom>
                <a:avLst/>
                <a:gdLst>
                  <a:gd name="T0" fmla="*/ 2147483647 w 61"/>
                  <a:gd name="T1" fmla="*/ 0 h 61"/>
                  <a:gd name="T2" fmla="*/ 2147483647 w 61"/>
                  <a:gd name="T3" fmla="*/ 0 h 61"/>
                  <a:gd name="T4" fmla="*/ 0 w 61"/>
                  <a:gd name="T5" fmla="*/ 2147483647 h 61"/>
                  <a:gd name="T6" fmla="*/ 2147483647 w 61"/>
                  <a:gd name="T7" fmla="*/ 2147483647 h 61"/>
                  <a:gd name="T8" fmla="*/ 2147483647 w 61"/>
                  <a:gd name="T9" fmla="*/ 2147483647 h 61"/>
                  <a:gd name="T10" fmla="*/ 2147483647 w 61"/>
                  <a:gd name="T11" fmla="*/ 0 h 6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"/>
                  <a:gd name="T19" fmla="*/ 0 h 61"/>
                  <a:gd name="T20" fmla="*/ 61 w 61"/>
                  <a:gd name="T21" fmla="*/ 61 h 6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" h="61">
                    <a:moveTo>
                      <a:pt x="61" y="0"/>
                    </a:moveTo>
                    <a:lnTo>
                      <a:pt x="9" y="0"/>
                    </a:lnTo>
                    <a:lnTo>
                      <a:pt x="0" y="27"/>
                    </a:lnTo>
                    <a:lnTo>
                      <a:pt x="26" y="61"/>
                    </a:lnTo>
                    <a:lnTo>
                      <a:pt x="53" y="53"/>
                    </a:lnTo>
                    <a:lnTo>
                      <a:pt x="61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57" name="Freeform 145"/>
              <p:cNvSpPr>
                <a:spLocks/>
              </p:cNvSpPr>
              <p:nvPr/>
            </p:nvSpPr>
            <p:spPr bwMode="auto">
              <a:xfrm>
                <a:off x="5502241" y="2819305"/>
                <a:ext cx="57417" cy="59385"/>
              </a:xfrm>
              <a:custGeom>
                <a:avLst/>
                <a:gdLst>
                  <a:gd name="T0" fmla="*/ 2147483647 w 61"/>
                  <a:gd name="T1" fmla="*/ 0 h 61"/>
                  <a:gd name="T2" fmla="*/ 2147483647 w 61"/>
                  <a:gd name="T3" fmla="*/ 0 h 61"/>
                  <a:gd name="T4" fmla="*/ 0 w 61"/>
                  <a:gd name="T5" fmla="*/ 2147483647 h 61"/>
                  <a:gd name="T6" fmla="*/ 2147483647 w 61"/>
                  <a:gd name="T7" fmla="*/ 2147483647 h 61"/>
                  <a:gd name="T8" fmla="*/ 2147483647 w 61"/>
                  <a:gd name="T9" fmla="*/ 2147483647 h 61"/>
                  <a:gd name="T10" fmla="*/ 2147483647 w 61"/>
                  <a:gd name="T11" fmla="*/ 0 h 6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"/>
                  <a:gd name="T19" fmla="*/ 0 h 61"/>
                  <a:gd name="T20" fmla="*/ 61 w 61"/>
                  <a:gd name="T21" fmla="*/ 61 h 6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" h="61">
                    <a:moveTo>
                      <a:pt x="61" y="0"/>
                    </a:moveTo>
                    <a:lnTo>
                      <a:pt x="9" y="0"/>
                    </a:lnTo>
                    <a:lnTo>
                      <a:pt x="0" y="27"/>
                    </a:lnTo>
                    <a:lnTo>
                      <a:pt x="26" y="61"/>
                    </a:lnTo>
                    <a:lnTo>
                      <a:pt x="53" y="53"/>
                    </a:lnTo>
                    <a:lnTo>
                      <a:pt x="61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58" name="Freeform 146"/>
              <p:cNvSpPr>
                <a:spLocks/>
              </p:cNvSpPr>
              <p:nvPr/>
            </p:nvSpPr>
            <p:spPr bwMode="auto">
              <a:xfrm>
                <a:off x="5444824" y="2777445"/>
                <a:ext cx="81890" cy="118769"/>
              </a:xfrm>
              <a:custGeom>
                <a:avLst/>
                <a:gdLst>
                  <a:gd name="T0" fmla="*/ 2147483647 w 87"/>
                  <a:gd name="T1" fmla="*/ 0 h 122"/>
                  <a:gd name="T2" fmla="*/ 2147483647 w 87"/>
                  <a:gd name="T3" fmla="*/ 2147483647 h 122"/>
                  <a:gd name="T4" fmla="*/ 0 w 87"/>
                  <a:gd name="T5" fmla="*/ 2147483647 h 122"/>
                  <a:gd name="T6" fmla="*/ 2147483647 w 87"/>
                  <a:gd name="T7" fmla="*/ 2147483647 h 122"/>
                  <a:gd name="T8" fmla="*/ 2147483647 w 87"/>
                  <a:gd name="T9" fmla="*/ 2147483647 h 122"/>
                  <a:gd name="T10" fmla="*/ 2147483647 w 87"/>
                  <a:gd name="T11" fmla="*/ 2147483647 h 122"/>
                  <a:gd name="T12" fmla="*/ 2147483647 w 87"/>
                  <a:gd name="T13" fmla="*/ 2147483647 h 122"/>
                  <a:gd name="T14" fmla="*/ 2147483647 w 87"/>
                  <a:gd name="T15" fmla="*/ 2147483647 h 122"/>
                  <a:gd name="T16" fmla="*/ 2147483647 w 87"/>
                  <a:gd name="T17" fmla="*/ 2147483647 h 122"/>
                  <a:gd name="T18" fmla="*/ 2147483647 w 87"/>
                  <a:gd name="T19" fmla="*/ 0 h 12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87"/>
                  <a:gd name="T31" fmla="*/ 0 h 122"/>
                  <a:gd name="T32" fmla="*/ 87 w 87"/>
                  <a:gd name="T33" fmla="*/ 122 h 12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87" h="122">
                    <a:moveTo>
                      <a:pt x="18" y="0"/>
                    </a:moveTo>
                    <a:lnTo>
                      <a:pt x="18" y="26"/>
                    </a:lnTo>
                    <a:lnTo>
                      <a:pt x="0" y="35"/>
                    </a:lnTo>
                    <a:lnTo>
                      <a:pt x="26" y="78"/>
                    </a:lnTo>
                    <a:lnTo>
                      <a:pt x="18" y="96"/>
                    </a:lnTo>
                    <a:lnTo>
                      <a:pt x="44" y="122"/>
                    </a:lnTo>
                    <a:lnTo>
                      <a:pt x="87" y="104"/>
                    </a:lnTo>
                    <a:lnTo>
                      <a:pt x="61" y="70"/>
                    </a:lnTo>
                    <a:lnTo>
                      <a:pt x="70" y="4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59" name="Freeform 147"/>
              <p:cNvSpPr>
                <a:spLocks/>
              </p:cNvSpPr>
              <p:nvPr/>
            </p:nvSpPr>
            <p:spPr bwMode="auto">
              <a:xfrm>
                <a:off x="5444824" y="2777445"/>
                <a:ext cx="81890" cy="118769"/>
              </a:xfrm>
              <a:custGeom>
                <a:avLst/>
                <a:gdLst>
                  <a:gd name="T0" fmla="*/ 2147483647 w 87"/>
                  <a:gd name="T1" fmla="*/ 0 h 122"/>
                  <a:gd name="T2" fmla="*/ 2147483647 w 87"/>
                  <a:gd name="T3" fmla="*/ 2147483647 h 122"/>
                  <a:gd name="T4" fmla="*/ 0 w 87"/>
                  <a:gd name="T5" fmla="*/ 2147483647 h 122"/>
                  <a:gd name="T6" fmla="*/ 2147483647 w 87"/>
                  <a:gd name="T7" fmla="*/ 2147483647 h 122"/>
                  <a:gd name="T8" fmla="*/ 2147483647 w 87"/>
                  <a:gd name="T9" fmla="*/ 2147483647 h 122"/>
                  <a:gd name="T10" fmla="*/ 2147483647 w 87"/>
                  <a:gd name="T11" fmla="*/ 2147483647 h 122"/>
                  <a:gd name="T12" fmla="*/ 2147483647 w 87"/>
                  <a:gd name="T13" fmla="*/ 2147483647 h 122"/>
                  <a:gd name="T14" fmla="*/ 2147483647 w 87"/>
                  <a:gd name="T15" fmla="*/ 2147483647 h 122"/>
                  <a:gd name="T16" fmla="*/ 2147483647 w 87"/>
                  <a:gd name="T17" fmla="*/ 2147483647 h 122"/>
                  <a:gd name="T18" fmla="*/ 2147483647 w 87"/>
                  <a:gd name="T19" fmla="*/ 0 h 12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87"/>
                  <a:gd name="T31" fmla="*/ 0 h 122"/>
                  <a:gd name="T32" fmla="*/ 87 w 87"/>
                  <a:gd name="T33" fmla="*/ 122 h 12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87" h="122">
                    <a:moveTo>
                      <a:pt x="18" y="0"/>
                    </a:moveTo>
                    <a:lnTo>
                      <a:pt x="18" y="26"/>
                    </a:lnTo>
                    <a:lnTo>
                      <a:pt x="0" y="35"/>
                    </a:lnTo>
                    <a:lnTo>
                      <a:pt x="26" y="78"/>
                    </a:lnTo>
                    <a:lnTo>
                      <a:pt x="18" y="96"/>
                    </a:lnTo>
                    <a:lnTo>
                      <a:pt x="44" y="122"/>
                    </a:lnTo>
                    <a:lnTo>
                      <a:pt x="87" y="104"/>
                    </a:lnTo>
                    <a:lnTo>
                      <a:pt x="61" y="70"/>
                    </a:lnTo>
                    <a:lnTo>
                      <a:pt x="70" y="4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60" name="Freeform 20"/>
              <p:cNvSpPr>
                <a:spLocks/>
              </p:cNvSpPr>
              <p:nvPr/>
            </p:nvSpPr>
            <p:spPr bwMode="auto">
              <a:xfrm>
                <a:off x="4591095" y="2047309"/>
                <a:ext cx="878203" cy="433215"/>
              </a:xfrm>
              <a:custGeom>
                <a:avLst/>
                <a:gdLst>
                  <a:gd name="T0" fmla="*/ 2147483647 w 933"/>
                  <a:gd name="T1" fmla="*/ 2147483647 h 445"/>
                  <a:gd name="T2" fmla="*/ 2147483647 w 933"/>
                  <a:gd name="T3" fmla="*/ 2147483647 h 445"/>
                  <a:gd name="T4" fmla="*/ 2147483647 w 933"/>
                  <a:gd name="T5" fmla="*/ 2147483647 h 445"/>
                  <a:gd name="T6" fmla="*/ 2147483647 w 933"/>
                  <a:gd name="T7" fmla="*/ 2147483647 h 445"/>
                  <a:gd name="T8" fmla="*/ 2147483647 w 933"/>
                  <a:gd name="T9" fmla="*/ 2147483647 h 445"/>
                  <a:gd name="T10" fmla="*/ 2147483647 w 933"/>
                  <a:gd name="T11" fmla="*/ 2147483647 h 445"/>
                  <a:gd name="T12" fmla="*/ 2147483647 w 933"/>
                  <a:gd name="T13" fmla="*/ 2147483647 h 445"/>
                  <a:gd name="T14" fmla="*/ 2147483647 w 933"/>
                  <a:gd name="T15" fmla="*/ 2147483647 h 445"/>
                  <a:gd name="T16" fmla="*/ 2147483647 w 933"/>
                  <a:gd name="T17" fmla="*/ 2147483647 h 445"/>
                  <a:gd name="T18" fmla="*/ 2147483647 w 933"/>
                  <a:gd name="T19" fmla="*/ 2147483647 h 445"/>
                  <a:gd name="T20" fmla="*/ 2147483647 w 933"/>
                  <a:gd name="T21" fmla="*/ 2147483647 h 445"/>
                  <a:gd name="T22" fmla="*/ 2147483647 w 933"/>
                  <a:gd name="T23" fmla="*/ 2147483647 h 445"/>
                  <a:gd name="T24" fmla="*/ 2147483647 w 933"/>
                  <a:gd name="T25" fmla="*/ 2147483647 h 445"/>
                  <a:gd name="T26" fmla="*/ 2147483647 w 933"/>
                  <a:gd name="T27" fmla="*/ 2147483647 h 445"/>
                  <a:gd name="T28" fmla="*/ 2147483647 w 933"/>
                  <a:gd name="T29" fmla="*/ 2147483647 h 445"/>
                  <a:gd name="T30" fmla="*/ 2147483647 w 933"/>
                  <a:gd name="T31" fmla="*/ 2147483647 h 445"/>
                  <a:gd name="T32" fmla="*/ 2147483647 w 933"/>
                  <a:gd name="T33" fmla="*/ 2147483647 h 445"/>
                  <a:gd name="T34" fmla="*/ 2147483647 w 933"/>
                  <a:gd name="T35" fmla="*/ 2147483647 h 445"/>
                  <a:gd name="T36" fmla="*/ 2147483647 w 933"/>
                  <a:gd name="T37" fmla="*/ 2147483647 h 445"/>
                  <a:gd name="T38" fmla="*/ 2147483647 w 933"/>
                  <a:gd name="T39" fmla="*/ 0 h 445"/>
                  <a:gd name="T40" fmla="*/ 2147483647 w 933"/>
                  <a:gd name="T41" fmla="*/ 2147483647 h 445"/>
                  <a:gd name="T42" fmla="*/ 2147483647 w 933"/>
                  <a:gd name="T43" fmla="*/ 2147483647 h 445"/>
                  <a:gd name="T44" fmla="*/ 2147483647 w 933"/>
                  <a:gd name="T45" fmla="*/ 2147483647 h 445"/>
                  <a:gd name="T46" fmla="*/ 2147483647 w 933"/>
                  <a:gd name="T47" fmla="*/ 2147483647 h 445"/>
                  <a:gd name="T48" fmla="*/ 0 w 933"/>
                  <a:gd name="T49" fmla="*/ 2147483647 h 445"/>
                  <a:gd name="T50" fmla="*/ 2147483647 w 933"/>
                  <a:gd name="T51" fmla="*/ 2147483647 h 445"/>
                  <a:gd name="T52" fmla="*/ 2147483647 w 933"/>
                  <a:gd name="T53" fmla="*/ 2147483647 h 445"/>
                  <a:gd name="T54" fmla="*/ 2147483647 w 933"/>
                  <a:gd name="T55" fmla="*/ 2147483647 h 445"/>
                  <a:gd name="T56" fmla="*/ 2147483647 w 933"/>
                  <a:gd name="T57" fmla="*/ 2147483647 h 445"/>
                  <a:gd name="T58" fmla="*/ 2147483647 w 933"/>
                  <a:gd name="T59" fmla="*/ 2147483647 h 445"/>
                  <a:gd name="T60" fmla="*/ 2147483647 w 933"/>
                  <a:gd name="T61" fmla="*/ 2147483647 h 445"/>
                  <a:gd name="T62" fmla="*/ 2147483647 w 933"/>
                  <a:gd name="T63" fmla="*/ 2147483647 h 445"/>
                  <a:gd name="T64" fmla="*/ 2147483647 w 933"/>
                  <a:gd name="T65" fmla="*/ 2147483647 h 445"/>
                  <a:gd name="T66" fmla="*/ 2147483647 w 933"/>
                  <a:gd name="T67" fmla="*/ 2147483647 h 445"/>
                  <a:gd name="T68" fmla="*/ 2147483647 w 933"/>
                  <a:gd name="T69" fmla="*/ 2147483647 h 445"/>
                  <a:gd name="T70" fmla="*/ 2147483647 w 933"/>
                  <a:gd name="T71" fmla="*/ 2147483647 h 445"/>
                  <a:gd name="T72" fmla="*/ 2147483647 w 933"/>
                  <a:gd name="T73" fmla="*/ 2147483647 h 445"/>
                  <a:gd name="T74" fmla="*/ 2147483647 w 933"/>
                  <a:gd name="T75" fmla="*/ 2147483647 h 445"/>
                  <a:gd name="T76" fmla="*/ 2147483647 w 933"/>
                  <a:gd name="T77" fmla="*/ 2147483647 h 445"/>
                  <a:gd name="T78" fmla="*/ 2147483647 w 933"/>
                  <a:gd name="T79" fmla="*/ 2147483647 h 445"/>
                  <a:gd name="T80" fmla="*/ 2147483647 w 933"/>
                  <a:gd name="T81" fmla="*/ 2147483647 h 445"/>
                  <a:gd name="T82" fmla="*/ 2147483647 w 933"/>
                  <a:gd name="T83" fmla="*/ 2147483647 h 445"/>
                  <a:gd name="T84" fmla="*/ 2147483647 w 933"/>
                  <a:gd name="T85" fmla="*/ 2147483647 h 445"/>
                  <a:gd name="T86" fmla="*/ 2147483647 w 933"/>
                  <a:gd name="T87" fmla="*/ 2147483647 h 445"/>
                  <a:gd name="T88" fmla="*/ 2147483647 w 933"/>
                  <a:gd name="T89" fmla="*/ 2147483647 h 445"/>
                  <a:gd name="T90" fmla="*/ 2147483647 w 933"/>
                  <a:gd name="T91" fmla="*/ 2147483647 h 445"/>
                  <a:gd name="T92" fmla="*/ 2147483647 w 933"/>
                  <a:gd name="T93" fmla="*/ 2147483647 h 445"/>
                  <a:gd name="T94" fmla="*/ 2147483647 w 933"/>
                  <a:gd name="T95" fmla="*/ 2147483647 h 445"/>
                  <a:gd name="T96" fmla="*/ 2147483647 w 933"/>
                  <a:gd name="T97" fmla="*/ 2147483647 h 445"/>
                  <a:gd name="T98" fmla="*/ 2147483647 w 933"/>
                  <a:gd name="T99" fmla="*/ 2147483647 h 445"/>
                  <a:gd name="T100" fmla="*/ 2147483647 w 933"/>
                  <a:gd name="T101" fmla="*/ 2147483647 h 445"/>
                  <a:gd name="T102" fmla="*/ 2147483647 w 933"/>
                  <a:gd name="T103" fmla="*/ 2147483647 h 445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933"/>
                  <a:gd name="T157" fmla="*/ 0 h 445"/>
                  <a:gd name="T158" fmla="*/ 933 w 933"/>
                  <a:gd name="T159" fmla="*/ 445 h 445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933" h="445">
                    <a:moveTo>
                      <a:pt x="933" y="35"/>
                    </a:moveTo>
                    <a:lnTo>
                      <a:pt x="916" y="35"/>
                    </a:lnTo>
                    <a:lnTo>
                      <a:pt x="881" y="70"/>
                    </a:lnTo>
                    <a:lnTo>
                      <a:pt x="803" y="79"/>
                    </a:lnTo>
                    <a:lnTo>
                      <a:pt x="776" y="105"/>
                    </a:lnTo>
                    <a:lnTo>
                      <a:pt x="768" y="114"/>
                    </a:lnTo>
                    <a:lnTo>
                      <a:pt x="724" y="122"/>
                    </a:lnTo>
                    <a:lnTo>
                      <a:pt x="715" y="122"/>
                    </a:lnTo>
                    <a:lnTo>
                      <a:pt x="707" y="131"/>
                    </a:lnTo>
                    <a:lnTo>
                      <a:pt x="663" y="148"/>
                    </a:lnTo>
                    <a:lnTo>
                      <a:pt x="646" y="140"/>
                    </a:lnTo>
                    <a:lnTo>
                      <a:pt x="672" y="131"/>
                    </a:lnTo>
                    <a:lnTo>
                      <a:pt x="681" y="122"/>
                    </a:lnTo>
                    <a:lnTo>
                      <a:pt x="672" y="105"/>
                    </a:lnTo>
                    <a:lnTo>
                      <a:pt x="654" y="105"/>
                    </a:lnTo>
                    <a:lnTo>
                      <a:pt x="672" y="87"/>
                    </a:lnTo>
                    <a:lnTo>
                      <a:pt x="672" y="70"/>
                    </a:lnTo>
                    <a:lnTo>
                      <a:pt x="654" y="79"/>
                    </a:lnTo>
                    <a:lnTo>
                      <a:pt x="619" y="96"/>
                    </a:lnTo>
                    <a:lnTo>
                      <a:pt x="611" y="131"/>
                    </a:lnTo>
                    <a:lnTo>
                      <a:pt x="593" y="140"/>
                    </a:lnTo>
                    <a:lnTo>
                      <a:pt x="585" y="131"/>
                    </a:lnTo>
                    <a:lnTo>
                      <a:pt x="585" y="114"/>
                    </a:lnTo>
                    <a:lnTo>
                      <a:pt x="602" y="96"/>
                    </a:lnTo>
                    <a:lnTo>
                      <a:pt x="602" y="79"/>
                    </a:lnTo>
                    <a:lnTo>
                      <a:pt x="611" y="79"/>
                    </a:lnTo>
                    <a:lnTo>
                      <a:pt x="637" y="61"/>
                    </a:lnTo>
                    <a:lnTo>
                      <a:pt x="654" y="61"/>
                    </a:lnTo>
                    <a:lnTo>
                      <a:pt x="672" y="61"/>
                    </a:lnTo>
                    <a:lnTo>
                      <a:pt x="663" y="53"/>
                    </a:lnTo>
                    <a:lnTo>
                      <a:pt x="619" y="53"/>
                    </a:lnTo>
                    <a:lnTo>
                      <a:pt x="628" y="35"/>
                    </a:lnTo>
                    <a:lnTo>
                      <a:pt x="585" y="53"/>
                    </a:lnTo>
                    <a:lnTo>
                      <a:pt x="567" y="53"/>
                    </a:lnTo>
                    <a:lnTo>
                      <a:pt x="567" y="35"/>
                    </a:lnTo>
                    <a:lnTo>
                      <a:pt x="602" y="35"/>
                    </a:lnTo>
                    <a:lnTo>
                      <a:pt x="585" y="18"/>
                    </a:lnTo>
                    <a:lnTo>
                      <a:pt x="576" y="26"/>
                    </a:lnTo>
                    <a:lnTo>
                      <a:pt x="550" y="18"/>
                    </a:lnTo>
                    <a:lnTo>
                      <a:pt x="550" y="0"/>
                    </a:lnTo>
                    <a:lnTo>
                      <a:pt x="532" y="0"/>
                    </a:lnTo>
                    <a:lnTo>
                      <a:pt x="532" y="9"/>
                    </a:lnTo>
                    <a:lnTo>
                      <a:pt x="114" y="9"/>
                    </a:lnTo>
                    <a:lnTo>
                      <a:pt x="114" y="44"/>
                    </a:lnTo>
                    <a:lnTo>
                      <a:pt x="105" y="26"/>
                    </a:lnTo>
                    <a:lnTo>
                      <a:pt x="79" y="26"/>
                    </a:lnTo>
                    <a:lnTo>
                      <a:pt x="79" y="53"/>
                    </a:lnTo>
                    <a:lnTo>
                      <a:pt x="35" y="105"/>
                    </a:lnTo>
                    <a:lnTo>
                      <a:pt x="18" y="148"/>
                    </a:lnTo>
                    <a:lnTo>
                      <a:pt x="0" y="166"/>
                    </a:lnTo>
                    <a:lnTo>
                      <a:pt x="0" y="201"/>
                    </a:lnTo>
                    <a:lnTo>
                      <a:pt x="9" y="201"/>
                    </a:lnTo>
                    <a:lnTo>
                      <a:pt x="9" y="209"/>
                    </a:lnTo>
                    <a:lnTo>
                      <a:pt x="9" y="262"/>
                    </a:lnTo>
                    <a:lnTo>
                      <a:pt x="0" y="270"/>
                    </a:lnTo>
                    <a:lnTo>
                      <a:pt x="44" y="297"/>
                    </a:lnTo>
                    <a:lnTo>
                      <a:pt x="53" y="314"/>
                    </a:lnTo>
                    <a:lnTo>
                      <a:pt x="105" y="314"/>
                    </a:lnTo>
                    <a:lnTo>
                      <a:pt x="166" y="332"/>
                    </a:lnTo>
                    <a:lnTo>
                      <a:pt x="201" y="323"/>
                    </a:lnTo>
                    <a:lnTo>
                      <a:pt x="227" y="323"/>
                    </a:lnTo>
                    <a:lnTo>
                      <a:pt x="253" y="375"/>
                    </a:lnTo>
                    <a:lnTo>
                      <a:pt x="271" y="375"/>
                    </a:lnTo>
                    <a:lnTo>
                      <a:pt x="271" y="366"/>
                    </a:lnTo>
                    <a:lnTo>
                      <a:pt x="288" y="358"/>
                    </a:lnTo>
                    <a:lnTo>
                      <a:pt x="314" y="384"/>
                    </a:lnTo>
                    <a:lnTo>
                      <a:pt x="323" y="419"/>
                    </a:lnTo>
                    <a:lnTo>
                      <a:pt x="332" y="436"/>
                    </a:lnTo>
                    <a:lnTo>
                      <a:pt x="340" y="419"/>
                    </a:lnTo>
                    <a:lnTo>
                      <a:pt x="340" y="401"/>
                    </a:lnTo>
                    <a:lnTo>
                      <a:pt x="419" y="358"/>
                    </a:lnTo>
                    <a:lnTo>
                      <a:pt x="428" y="366"/>
                    </a:lnTo>
                    <a:lnTo>
                      <a:pt x="445" y="366"/>
                    </a:lnTo>
                    <a:lnTo>
                      <a:pt x="454" y="375"/>
                    </a:lnTo>
                    <a:lnTo>
                      <a:pt x="480" y="366"/>
                    </a:lnTo>
                    <a:lnTo>
                      <a:pt x="471" y="349"/>
                    </a:lnTo>
                    <a:lnTo>
                      <a:pt x="576" y="358"/>
                    </a:lnTo>
                    <a:lnTo>
                      <a:pt x="585" y="375"/>
                    </a:lnTo>
                    <a:lnTo>
                      <a:pt x="585" y="401"/>
                    </a:lnTo>
                    <a:lnTo>
                      <a:pt x="593" y="419"/>
                    </a:lnTo>
                    <a:lnTo>
                      <a:pt x="593" y="436"/>
                    </a:lnTo>
                    <a:lnTo>
                      <a:pt x="602" y="445"/>
                    </a:lnTo>
                    <a:lnTo>
                      <a:pt x="611" y="445"/>
                    </a:lnTo>
                    <a:lnTo>
                      <a:pt x="628" y="410"/>
                    </a:lnTo>
                    <a:lnTo>
                      <a:pt x="628" y="375"/>
                    </a:lnTo>
                    <a:lnTo>
                      <a:pt x="619" y="332"/>
                    </a:lnTo>
                    <a:lnTo>
                      <a:pt x="689" y="279"/>
                    </a:lnTo>
                    <a:lnTo>
                      <a:pt x="715" y="270"/>
                    </a:lnTo>
                    <a:lnTo>
                      <a:pt x="733" y="244"/>
                    </a:lnTo>
                    <a:lnTo>
                      <a:pt x="724" y="227"/>
                    </a:lnTo>
                    <a:lnTo>
                      <a:pt x="742" y="218"/>
                    </a:lnTo>
                    <a:lnTo>
                      <a:pt x="724" y="201"/>
                    </a:lnTo>
                    <a:lnTo>
                      <a:pt x="742" y="183"/>
                    </a:lnTo>
                    <a:lnTo>
                      <a:pt x="750" y="209"/>
                    </a:lnTo>
                    <a:lnTo>
                      <a:pt x="759" y="201"/>
                    </a:lnTo>
                    <a:lnTo>
                      <a:pt x="759" y="175"/>
                    </a:lnTo>
                    <a:lnTo>
                      <a:pt x="768" y="183"/>
                    </a:lnTo>
                    <a:lnTo>
                      <a:pt x="794" y="166"/>
                    </a:lnTo>
                    <a:lnTo>
                      <a:pt x="794" y="157"/>
                    </a:lnTo>
                    <a:lnTo>
                      <a:pt x="855" y="140"/>
                    </a:lnTo>
                    <a:lnTo>
                      <a:pt x="846" y="131"/>
                    </a:lnTo>
                    <a:lnTo>
                      <a:pt x="864" y="105"/>
                    </a:lnTo>
                    <a:lnTo>
                      <a:pt x="925" y="87"/>
                    </a:lnTo>
                    <a:lnTo>
                      <a:pt x="925" y="53"/>
                    </a:lnTo>
                    <a:lnTo>
                      <a:pt x="933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61" name="Freeform 21"/>
              <p:cNvSpPr>
                <a:spLocks/>
              </p:cNvSpPr>
              <p:nvPr/>
            </p:nvSpPr>
            <p:spPr bwMode="auto">
              <a:xfrm>
                <a:off x="4591095" y="2047309"/>
                <a:ext cx="878203" cy="433215"/>
              </a:xfrm>
              <a:custGeom>
                <a:avLst/>
                <a:gdLst>
                  <a:gd name="T0" fmla="*/ 2147483647 w 933"/>
                  <a:gd name="T1" fmla="*/ 2147483647 h 445"/>
                  <a:gd name="T2" fmla="*/ 2147483647 w 933"/>
                  <a:gd name="T3" fmla="*/ 2147483647 h 445"/>
                  <a:gd name="T4" fmla="*/ 2147483647 w 933"/>
                  <a:gd name="T5" fmla="*/ 2147483647 h 445"/>
                  <a:gd name="T6" fmla="*/ 2147483647 w 933"/>
                  <a:gd name="T7" fmla="*/ 2147483647 h 445"/>
                  <a:gd name="T8" fmla="*/ 2147483647 w 933"/>
                  <a:gd name="T9" fmla="*/ 2147483647 h 445"/>
                  <a:gd name="T10" fmla="*/ 2147483647 w 933"/>
                  <a:gd name="T11" fmla="*/ 2147483647 h 445"/>
                  <a:gd name="T12" fmla="*/ 2147483647 w 933"/>
                  <a:gd name="T13" fmla="*/ 2147483647 h 445"/>
                  <a:gd name="T14" fmla="*/ 2147483647 w 933"/>
                  <a:gd name="T15" fmla="*/ 2147483647 h 445"/>
                  <a:gd name="T16" fmla="*/ 2147483647 w 933"/>
                  <a:gd name="T17" fmla="*/ 2147483647 h 445"/>
                  <a:gd name="T18" fmla="*/ 2147483647 w 933"/>
                  <a:gd name="T19" fmla="*/ 2147483647 h 445"/>
                  <a:gd name="T20" fmla="*/ 2147483647 w 933"/>
                  <a:gd name="T21" fmla="*/ 2147483647 h 445"/>
                  <a:gd name="T22" fmla="*/ 2147483647 w 933"/>
                  <a:gd name="T23" fmla="*/ 2147483647 h 445"/>
                  <a:gd name="T24" fmla="*/ 2147483647 w 933"/>
                  <a:gd name="T25" fmla="*/ 2147483647 h 445"/>
                  <a:gd name="T26" fmla="*/ 2147483647 w 933"/>
                  <a:gd name="T27" fmla="*/ 2147483647 h 445"/>
                  <a:gd name="T28" fmla="*/ 2147483647 w 933"/>
                  <a:gd name="T29" fmla="*/ 2147483647 h 445"/>
                  <a:gd name="T30" fmla="*/ 2147483647 w 933"/>
                  <a:gd name="T31" fmla="*/ 2147483647 h 445"/>
                  <a:gd name="T32" fmla="*/ 2147483647 w 933"/>
                  <a:gd name="T33" fmla="*/ 2147483647 h 445"/>
                  <a:gd name="T34" fmla="*/ 2147483647 w 933"/>
                  <a:gd name="T35" fmla="*/ 2147483647 h 445"/>
                  <a:gd name="T36" fmla="*/ 2147483647 w 933"/>
                  <a:gd name="T37" fmla="*/ 2147483647 h 445"/>
                  <a:gd name="T38" fmla="*/ 2147483647 w 933"/>
                  <a:gd name="T39" fmla="*/ 0 h 445"/>
                  <a:gd name="T40" fmla="*/ 2147483647 w 933"/>
                  <a:gd name="T41" fmla="*/ 2147483647 h 445"/>
                  <a:gd name="T42" fmla="*/ 2147483647 w 933"/>
                  <a:gd name="T43" fmla="*/ 2147483647 h 445"/>
                  <a:gd name="T44" fmla="*/ 2147483647 w 933"/>
                  <a:gd name="T45" fmla="*/ 2147483647 h 445"/>
                  <a:gd name="T46" fmla="*/ 2147483647 w 933"/>
                  <a:gd name="T47" fmla="*/ 2147483647 h 445"/>
                  <a:gd name="T48" fmla="*/ 0 w 933"/>
                  <a:gd name="T49" fmla="*/ 2147483647 h 445"/>
                  <a:gd name="T50" fmla="*/ 2147483647 w 933"/>
                  <a:gd name="T51" fmla="*/ 2147483647 h 445"/>
                  <a:gd name="T52" fmla="*/ 2147483647 w 933"/>
                  <a:gd name="T53" fmla="*/ 2147483647 h 445"/>
                  <a:gd name="T54" fmla="*/ 2147483647 w 933"/>
                  <a:gd name="T55" fmla="*/ 2147483647 h 445"/>
                  <a:gd name="T56" fmla="*/ 2147483647 w 933"/>
                  <a:gd name="T57" fmla="*/ 2147483647 h 445"/>
                  <a:gd name="T58" fmla="*/ 2147483647 w 933"/>
                  <a:gd name="T59" fmla="*/ 2147483647 h 445"/>
                  <a:gd name="T60" fmla="*/ 2147483647 w 933"/>
                  <a:gd name="T61" fmla="*/ 2147483647 h 445"/>
                  <a:gd name="T62" fmla="*/ 2147483647 w 933"/>
                  <a:gd name="T63" fmla="*/ 2147483647 h 445"/>
                  <a:gd name="T64" fmla="*/ 2147483647 w 933"/>
                  <a:gd name="T65" fmla="*/ 2147483647 h 445"/>
                  <a:gd name="T66" fmla="*/ 2147483647 w 933"/>
                  <a:gd name="T67" fmla="*/ 2147483647 h 445"/>
                  <a:gd name="T68" fmla="*/ 2147483647 w 933"/>
                  <a:gd name="T69" fmla="*/ 2147483647 h 445"/>
                  <a:gd name="T70" fmla="*/ 2147483647 w 933"/>
                  <a:gd name="T71" fmla="*/ 2147483647 h 445"/>
                  <a:gd name="T72" fmla="*/ 2147483647 w 933"/>
                  <a:gd name="T73" fmla="*/ 2147483647 h 445"/>
                  <a:gd name="T74" fmla="*/ 2147483647 w 933"/>
                  <a:gd name="T75" fmla="*/ 2147483647 h 445"/>
                  <a:gd name="T76" fmla="*/ 2147483647 w 933"/>
                  <a:gd name="T77" fmla="*/ 2147483647 h 445"/>
                  <a:gd name="T78" fmla="*/ 2147483647 w 933"/>
                  <a:gd name="T79" fmla="*/ 2147483647 h 445"/>
                  <a:gd name="T80" fmla="*/ 2147483647 w 933"/>
                  <a:gd name="T81" fmla="*/ 2147483647 h 445"/>
                  <a:gd name="T82" fmla="*/ 2147483647 w 933"/>
                  <a:gd name="T83" fmla="*/ 2147483647 h 445"/>
                  <a:gd name="T84" fmla="*/ 2147483647 w 933"/>
                  <a:gd name="T85" fmla="*/ 2147483647 h 445"/>
                  <a:gd name="T86" fmla="*/ 2147483647 w 933"/>
                  <a:gd name="T87" fmla="*/ 2147483647 h 445"/>
                  <a:gd name="T88" fmla="*/ 2147483647 w 933"/>
                  <a:gd name="T89" fmla="*/ 2147483647 h 445"/>
                  <a:gd name="T90" fmla="*/ 2147483647 w 933"/>
                  <a:gd name="T91" fmla="*/ 2147483647 h 445"/>
                  <a:gd name="T92" fmla="*/ 2147483647 w 933"/>
                  <a:gd name="T93" fmla="*/ 2147483647 h 445"/>
                  <a:gd name="T94" fmla="*/ 2147483647 w 933"/>
                  <a:gd name="T95" fmla="*/ 2147483647 h 445"/>
                  <a:gd name="T96" fmla="*/ 2147483647 w 933"/>
                  <a:gd name="T97" fmla="*/ 2147483647 h 445"/>
                  <a:gd name="T98" fmla="*/ 2147483647 w 933"/>
                  <a:gd name="T99" fmla="*/ 2147483647 h 445"/>
                  <a:gd name="T100" fmla="*/ 2147483647 w 933"/>
                  <a:gd name="T101" fmla="*/ 2147483647 h 445"/>
                  <a:gd name="T102" fmla="*/ 2147483647 w 933"/>
                  <a:gd name="T103" fmla="*/ 2147483647 h 445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933"/>
                  <a:gd name="T157" fmla="*/ 0 h 445"/>
                  <a:gd name="T158" fmla="*/ 933 w 933"/>
                  <a:gd name="T159" fmla="*/ 445 h 445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933" h="445">
                    <a:moveTo>
                      <a:pt x="933" y="35"/>
                    </a:moveTo>
                    <a:lnTo>
                      <a:pt x="916" y="35"/>
                    </a:lnTo>
                    <a:lnTo>
                      <a:pt x="881" y="70"/>
                    </a:lnTo>
                    <a:lnTo>
                      <a:pt x="803" y="79"/>
                    </a:lnTo>
                    <a:lnTo>
                      <a:pt x="776" y="105"/>
                    </a:lnTo>
                    <a:lnTo>
                      <a:pt x="768" y="114"/>
                    </a:lnTo>
                    <a:lnTo>
                      <a:pt x="724" y="122"/>
                    </a:lnTo>
                    <a:lnTo>
                      <a:pt x="715" y="122"/>
                    </a:lnTo>
                    <a:lnTo>
                      <a:pt x="707" y="131"/>
                    </a:lnTo>
                    <a:lnTo>
                      <a:pt x="663" y="148"/>
                    </a:lnTo>
                    <a:lnTo>
                      <a:pt x="646" y="140"/>
                    </a:lnTo>
                    <a:lnTo>
                      <a:pt x="672" y="131"/>
                    </a:lnTo>
                    <a:lnTo>
                      <a:pt x="681" y="122"/>
                    </a:lnTo>
                    <a:lnTo>
                      <a:pt x="672" y="105"/>
                    </a:lnTo>
                    <a:lnTo>
                      <a:pt x="654" y="105"/>
                    </a:lnTo>
                    <a:lnTo>
                      <a:pt x="672" y="87"/>
                    </a:lnTo>
                    <a:lnTo>
                      <a:pt x="672" y="70"/>
                    </a:lnTo>
                    <a:lnTo>
                      <a:pt x="654" y="79"/>
                    </a:lnTo>
                    <a:lnTo>
                      <a:pt x="619" y="96"/>
                    </a:lnTo>
                    <a:lnTo>
                      <a:pt x="611" y="131"/>
                    </a:lnTo>
                    <a:lnTo>
                      <a:pt x="593" y="140"/>
                    </a:lnTo>
                    <a:lnTo>
                      <a:pt x="585" y="131"/>
                    </a:lnTo>
                    <a:lnTo>
                      <a:pt x="585" y="114"/>
                    </a:lnTo>
                    <a:lnTo>
                      <a:pt x="602" y="96"/>
                    </a:lnTo>
                    <a:lnTo>
                      <a:pt x="602" y="79"/>
                    </a:lnTo>
                    <a:lnTo>
                      <a:pt x="611" y="79"/>
                    </a:lnTo>
                    <a:lnTo>
                      <a:pt x="637" y="61"/>
                    </a:lnTo>
                    <a:lnTo>
                      <a:pt x="654" y="61"/>
                    </a:lnTo>
                    <a:lnTo>
                      <a:pt x="672" y="61"/>
                    </a:lnTo>
                    <a:lnTo>
                      <a:pt x="663" y="53"/>
                    </a:lnTo>
                    <a:lnTo>
                      <a:pt x="619" y="53"/>
                    </a:lnTo>
                    <a:lnTo>
                      <a:pt x="628" y="35"/>
                    </a:lnTo>
                    <a:lnTo>
                      <a:pt x="585" y="53"/>
                    </a:lnTo>
                    <a:lnTo>
                      <a:pt x="567" y="53"/>
                    </a:lnTo>
                    <a:lnTo>
                      <a:pt x="567" y="35"/>
                    </a:lnTo>
                    <a:lnTo>
                      <a:pt x="602" y="35"/>
                    </a:lnTo>
                    <a:lnTo>
                      <a:pt x="585" y="18"/>
                    </a:lnTo>
                    <a:lnTo>
                      <a:pt x="576" y="26"/>
                    </a:lnTo>
                    <a:lnTo>
                      <a:pt x="550" y="18"/>
                    </a:lnTo>
                    <a:lnTo>
                      <a:pt x="550" y="0"/>
                    </a:lnTo>
                    <a:lnTo>
                      <a:pt x="532" y="0"/>
                    </a:lnTo>
                    <a:lnTo>
                      <a:pt x="532" y="9"/>
                    </a:lnTo>
                    <a:lnTo>
                      <a:pt x="114" y="9"/>
                    </a:lnTo>
                    <a:lnTo>
                      <a:pt x="114" y="44"/>
                    </a:lnTo>
                    <a:lnTo>
                      <a:pt x="105" y="26"/>
                    </a:lnTo>
                    <a:lnTo>
                      <a:pt x="79" y="26"/>
                    </a:lnTo>
                    <a:lnTo>
                      <a:pt x="79" y="53"/>
                    </a:lnTo>
                    <a:lnTo>
                      <a:pt x="35" y="105"/>
                    </a:lnTo>
                    <a:lnTo>
                      <a:pt x="18" y="148"/>
                    </a:lnTo>
                    <a:lnTo>
                      <a:pt x="0" y="166"/>
                    </a:lnTo>
                    <a:lnTo>
                      <a:pt x="0" y="201"/>
                    </a:lnTo>
                    <a:lnTo>
                      <a:pt x="9" y="201"/>
                    </a:lnTo>
                    <a:lnTo>
                      <a:pt x="9" y="209"/>
                    </a:lnTo>
                    <a:lnTo>
                      <a:pt x="9" y="262"/>
                    </a:lnTo>
                    <a:lnTo>
                      <a:pt x="0" y="270"/>
                    </a:lnTo>
                    <a:lnTo>
                      <a:pt x="44" y="297"/>
                    </a:lnTo>
                    <a:lnTo>
                      <a:pt x="53" y="314"/>
                    </a:lnTo>
                    <a:lnTo>
                      <a:pt x="105" y="314"/>
                    </a:lnTo>
                    <a:lnTo>
                      <a:pt x="166" y="332"/>
                    </a:lnTo>
                    <a:lnTo>
                      <a:pt x="201" y="323"/>
                    </a:lnTo>
                    <a:lnTo>
                      <a:pt x="227" y="323"/>
                    </a:lnTo>
                    <a:lnTo>
                      <a:pt x="253" y="375"/>
                    </a:lnTo>
                    <a:lnTo>
                      <a:pt x="271" y="375"/>
                    </a:lnTo>
                    <a:lnTo>
                      <a:pt x="271" y="366"/>
                    </a:lnTo>
                    <a:lnTo>
                      <a:pt x="288" y="358"/>
                    </a:lnTo>
                    <a:lnTo>
                      <a:pt x="314" y="384"/>
                    </a:lnTo>
                    <a:lnTo>
                      <a:pt x="323" y="419"/>
                    </a:lnTo>
                    <a:lnTo>
                      <a:pt x="332" y="436"/>
                    </a:lnTo>
                    <a:lnTo>
                      <a:pt x="340" y="419"/>
                    </a:lnTo>
                    <a:lnTo>
                      <a:pt x="340" y="401"/>
                    </a:lnTo>
                    <a:lnTo>
                      <a:pt x="419" y="358"/>
                    </a:lnTo>
                    <a:lnTo>
                      <a:pt x="428" y="366"/>
                    </a:lnTo>
                    <a:lnTo>
                      <a:pt x="445" y="366"/>
                    </a:lnTo>
                    <a:lnTo>
                      <a:pt x="454" y="375"/>
                    </a:lnTo>
                    <a:lnTo>
                      <a:pt x="480" y="366"/>
                    </a:lnTo>
                    <a:lnTo>
                      <a:pt x="471" y="349"/>
                    </a:lnTo>
                    <a:lnTo>
                      <a:pt x="576" y="358"/>
                    </a:lnTo>
                    <a:lnTo>
                      <a:pt x="585" y="375"/>
                    </a:lnTo>
                    <a:lnTo>
                      <a:pt x="585" y="401"/>
                    </a:lnTo>
                    <a:lnTo>
                      <a:pt x="593" y="419"/>
                    </a:lnTo>
                    <a:lnTo>
                      <a:pt x="593" y="436"/>
                    </a:lnTo>
                    <a:lnTo>
                      <a:pt x="602" y="445"/>
                    </a:lnTo>
                    <a:lnTo>
                      <a:pt x="611" y="445"/>
                    </a:lnTo>
                    <a:lnTo>
                      <a:pt x="628" y="410"/>
                    </a:lnTo>
                    <a:lnTo>
                      <a:pt x="628" y="375"/>
                    </a:lnTo>
                    <a:lnTo>
                      <a:pt x="619" y="332"/>
                    </a:lnTo>
                    <a:lnTo>
                      <a:pt x="689" y="279"/>
                    </a:lnTo>
                    <a:lnTo>
                      <a:pt x="715" y="270"/>
                    </a:lnTo>
                    <a:lnTo>
                      <a:pt x="733" y="244"/>
                    </a:lnTo>
                    <a:lnTo>
                      <a:pt x="724" y="227"/>
                    </a:lnTo>
                    <a:lnTo>
                      <a:pt x="742" y="218"/>
                    </a:lnTo>
                    <a:lnTo>
                      <a:pt x="724" y="201"/>
                    </a:lnTo>
                    <a:lnTo>
                      <a:pt x="742" y="183"/>
                    </a:lnTo>
                    <a:lnTo>
                      <a:pt x="750" y="209"/>
                    </a:lnTo>
                    <a:lnTo>
                      <a:pt x="759" y="201"/>
                    </a:lnTo>
                    <a:lnTo>
                      <a:pt x="759" y="175"/>
                    </a:lnTo>
                    <a:lnTo>
                      <a:pt x="768" y="183"/>
                    </a:lnTo>
                    <a:lnTo>
                      <a:pt x="794" y="166"/>
                    </a:lnTo>
                    <a:lnTo>
                      <a:pt x="794" y="157"/>
                    </a:lnTo>
                    <a:lnTo>
                      <a:pt x="855" y="140"/>
                    </a:lnTo>
                    <a:lnTo>
                      <a:pt x="846" y="131"/>
                    </a:lnTo>
                    <a:lnTo>
                      <a:pt x="864" y="105"/>
                    </a:lnTo>
                    <a:lnTo>
                      <a:pt x="925" y="87"/>
                    </a:lnTo>
                    <a:lnTo>
                      <a:pt x="925" y="53"/>
                    </a:lnTo>
                    <a:lnTo>
                      <a:pt x="933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62" name="Freeform 22"/>
              <p:cNvSpPr>
                <a:spLocks/>
              </p:cNvSpPr>
              <p:nvPr/>
            </p:nvSpPr>
            <p:spPr bwMode="auto">
              <a:xfrm>
                <a:off x="5486239" y="1538161"/>
                <a:ext cx="344504" cy="93457"/>
              </a:xfrm>
              <a:custGeom>
                <a:avLst/>
                <a:gdLst>
                  <a:gd name="T0" fmla="*/ 2147483647 w 366"/>
                  <a:gd name="T1" fmla="*/ 2147483647 h 96"/>
                  <a:gd name="T2" fmla="*/ 2147483647 w 366"/>
                  <a:gd name="T3" fmla="*/ 0 h 96"/>
                  <a:gd name="T4" fmla="*/ 2147483647 w 366"/>
                  <a:gd name="T5" fmla="*/ 0 h 96"/>
                  <a:gd name="T6" fmla="*/ 2147483647 w 366"/>
                  <a:gd name="T7" fmla="*/ 2147483647 h 96"/>
                  <a:gd name="T8" fmla="*/ 2147483647 w 366"/>
                  <a:gd name="T9" fmla="*/ 0 h 96"/>
                  <a:gd name="T10" fmla="*/ 2147483647 w 366"/>
                  <a:gd name="T11" fmla="*/ 2147483647 h 96"/>
                  <a:gd name="T12" fmla="*/ 2147483647 w 366"/>
                  <a:gd name="T13" fmla="*/ 0 h 96"/>
                  <a:gd name="T14" fmla="*/ 2147483647 w 366"/>
                  <a:gd name="T15" fmla="*/ 2147483647 h 96"/>
                  <a:gd name="T16" fmla="*/ 2147483647 w 366"/>
                  <a:gd name="T17" fmla="*/ 2147483647 h 96"/>
                  <a:gd name="T18" fmla="*/ 2147483647 w 366"/>
                  <a:gd name="T19" fmla="*/ 2147483647 h 96"/>
                  <a:gd name="T20" fmla="*/ 2147483647 w 366"/>
                  <a:gd name="T21" fmla="*/ 2147483647 h 96"/>
                  <a:gd name="T22" fmla="*/ 2147483647 w 366"/>
                  <a:gd name="T23" fmla="*/ 2147483647 h 96"/>
                  <a:gd name="T24" fmla="*/ 2147483647 w 366"/>
                  <a:gd name="T25" fmla="*/ 2147483647 h 96"/>
                  <a:gd name="T26" fmla="*/ 2147483647 w 366"/>
                  <a:gd name="T27" fmla="*/ 2147483647 h 96"/>
                  <a:gd name="T28" fmla="*/ 2147483647 w 366"/>
                  <a:gd name="T29" fmla="*/ 2147483647 h 96"/>
                  <a:gd name="T30" fmla="*/ 2147483647 w 366"/>
                  <a:gd name="T31" fmla="*/ 2147483647 h 96"/>
                  <a:gd name="T32" fmla="*/ 2147483647 w 366"/>
                  <a:gd name="T33" fmla="*/ 2147483647 h 96"/>
                  <a:gd name="T34" fmla="*/ 2147483647 w 366"/>
                  <a:gd name="T35" fmla="*/ 2147483647 h 96"/>
                  <a:gd name="T36" fmla="*/ 2147483647 w 366"/>
                  <a:gd name="T37" fmla="*/ 2147483647 h 96"/>
                  <a:gd name="T38" fmla="*/ 2147483647 w 366"/>
                  <a:gd name="T39" fmla="*/ 2147483647 h 96"/>
                  <a:gd name="T40" fmla="*/ 2147483647 w 366"/>
                  <a:gd name="T41" fmla="*/ 2147483647 h 96"/>
                  <a:gd name="T42" fmla="*/ 2147483647 w 366"/>
                  <a:gd name="T43" fmla="*/ 2147483647 h 96"/>
                  <a:gd name="T44" fmla="*/ 2147483647 w 366"/>
                  <a:gd name="T45" fmla="*/ 2147483647 h 96"/>
                  <a:gd name="T46" fmla="*/ 2147483647 w 366"/>
                  <a:gd name="T47" fmla="*/ 2147483647 h 96"/>
                  <a:gd name="T48" fmla="*/ 0 w 366"/>
                  <a:gd name="T49" fmla="*/ 2147483647 h 96"/>
                  <a:gd name="T50" fmla="*/ 2147483647 w 366"/>
                  <a:gd name="T51" fmla="*/ 2147483647 h 96"/>
                  <a:gd name="T52" fmla="*/ 2147483647 w 366"/>
                  <a:gd name="T53" fmla="*/ 2147483647 h 96"/>
                  <a:gd name="T54" fmla="*/ 2147483647 w 366"/>
                  <a:gd name="T55" fmla="*/ 2147483647 h 96"/>
                  <a:gd name="T56" fmla="*/ 2147483647 w 366"/>
                  <a:gd name="T57" fmla="*/ 2147483647 h 96"/>
                  <a:gd name="T58" fmla="*/ 2147483647 w 366"/>
                  <a:gd name="T59" fmla="*/ 2147483647 h 96"/>
                  <a:gd name="T60" fmla="*/ 2147483647 w 366"/>
                  <a:gd name="T61" fmla="*/ 2147483647 h 96"/>
                  <a:gd name="T62" fmla="*/ 2147483647 w 366"/>
                  <a:gd name="T63" fmla="*/ 2147483647 h 96"/>
                  <a:gd name="T64" fmla="*/ 2147483647 w 366"/>
                  <a:gd name="T65" fmla="*/ 2147483647 h 96"/>
                  <a:gd name="T66" fmla="*/ 2147483647 w 366"/>
                  <a:gd name="T67" fmla="*/ 2147483647 h 96"/>
                  <a:gd name="T68" fmla="*/ 2147483647 w 366"/>
                  <a:gd name="T69" fmla="*/ 2147483647 h 96"/>
                  <a:gd name="T70" fmla="*/ 2147483647 w 366"/>
                  <a:gd name="T71" fmla="*/ 2147483647 h 96"/>
                  <a:gd name="T72" fmla="*/ 2147483647 w 366"/>
                  <a:gd name="T73" fmla="*/ 2147483647 h 96"/>
                  <a:gd name="T74" fmla="*/ 2147483647 w 366"/>
                  <a:gd name="T75" fmla="*/ 2147483647 h 96"/>
                  <a:gd name="T76" fmla="*/ 2147483647 w 366"/>
                  <a:gd name="T77" fmla="*/ 2147483647 h 96"/>
                  <a:gd name="T78" fmla="*/ 2147483647 w 366"/>
                  <a:gd name="T79" fmla="*/ 2147483647 h 9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366"/>
                  <a:gd name="T121" fmla="*/ 0 h 96"/>
                  <a:gd name="T122" fmla="*/ 366 w 366"/>
                  <a:gd name="T123" fmla="*/ 96 h 9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366" h="96">
                    <a:moveTo>
                      <a:pt x="296" y="18"/>
                    </a:moveTo>
                    <a:lnTo>
                      <a:pt x="366" y="0"/>
                    </a:lnTo>
                    <a:lnTo>
                      <a:pt x="288" y="0"/>
                    </a:lnTo>
                    <a:lnTo>
                      <a:pt x="261" y="9"/>
                    </a:lnTo>
                    <a:lnTo>
                      <a:pt x="244" y="0"/>
                    </a:lnTo>
                    <a:lnTo>
                      <a:pt x="227" y="9"/>
                    </a:lnTo>
                    <a:lnTo>
                      <a:pt x="192" y="0"/>
                    </a:lnTo>
                    <a:lnTo>
                      <a:pt x="165" y="9"/>
                    </a:lnTo>
                    <a:lnTo>
                      <a:pt x="148" y="18"/>
                    </a:lnTo>
                    <a:lnTo>
                      <a:pt x="122" y="18"/>
                    </a:lnTo>
                    <a:lnTo>
                      <a:pt x="61" y="27"/>
                    </a:lnTo>
                    <a:lnTo>
                      <a:pt x="104" y="35"/>
                    </a:lnTo>
                    <a:lnTo>
                      <a:pt x="192" y="27"/>
                    </a:lnTo>
                    <a:lnTo>
                      <a:pt x="183" y="35"/>
                    </a:lnTo>
                    <a:lnTo>
                      <a:pt x="131" y="44"/>
                    </a:lnTo>
                    <a:lnTo>
                      <a:pt x="139" y="44"/>
                    </a:lnTo>
                    <a:lnTo>
                      <a:pt x="96" y="44"/>
                    </a:lnTo>
                    <a:lnTo>
                      <a:pt x="113" y="53"/>
                    </a:lnTo>
                    <a:lnTo>
                      <a:pt x="78" y="53"/>
                    </a:lnTo>
                    <a:lnTo>
                      <a:pt x="52" y="53"/>
                    </a:lnTo>
                    <a:lnTo>
                      <a:pt x="70" y="53"/>
                    </a:lnTo>
                    <a:lnTo>
                      <a:pt x="70" y="70"/>
                    </a:lnTo>
                    <a:lnTo>
                      <a:pt x="43" y="70"/>
                    </a:lnTo>
                    <a:lnTo>
                      <a:pt x="17" y="70"/>
                    </a:lnTo>
                    <a:lnTo>
                      <a:pt x="0" y="79"/>
                    </a:lnTo>
                    <a:lnTo>
                      <a:pt x="70" y="79"/>
                    </a:lnTo>
                    <a:lnTo>
                      <a:pt x="96" y="96"/>
                    </a:lnTo>
                    <a:lnTo>
                      <a:pt x="122" y="79"/>
                    </a:lnTo>
                    <a:lnTo>
                      <a:pt x="96" y="70"/>
                    </a:lnTo>
                    <a:lnTo>
                      <a:pt x="122" y="70"/>
                    </a:lnTo>
                    <a:lnTo>
                      <a:pt x="148" y="70"/>
                    </a:lnTo>
                    <a:lnTo>
                      <a:pt x="174" y="61"/>
                    </a:lnTo>
                    <a:lnTo>
                      <a:pt x="148" y="53"/>
                    </a:lnTo>
                    <a:lnTo>
                      <a:pt x="174" y="44"/>
                    </a:lnTo>
                    <a:lnTo>
                      <a:pt x="174" y="53"/>
                    </a:lnTo>
                    <a:lnTo>
                      <a:pt x="209" y="44"/>
                    </a:lnTo>
                    <a:lnTo>
                      <a:pt x="261" y="35"/>
                    </a:lnTo>
                    <a:lnTo>
                      <a:pt x="270" y="27"/>
                    </a:lnTo>
                    <a:lnTo>
                      <a:pt x="288" y="35"/>
                    </a:lnTo>
                    <a:lnTo>
                      <a:pt x="296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63" name="Freeform 23"/>
              <p:cNvSpPr>
                <a:spLocks/>
              </p:cNvSpPr>
              <p:nvPr/>
            </p:nvSpPr>
            <p:spPr bwMode="auto">
              <a:xfrm>
                <a:off x="5486239" y="1538161"/>
                <a:ext cx="344504" cy="93457"/>
              </a:xfrm>
              <a:custGeom>
                <a:avLst/>
                <a:gdLst>
                  <a:gd name="T0" fmla="*/ 2147483647 w 366"/>
                  <a:gd name="T1" fmla="*/ 2147483647 h 96"/>
                  <a:gd name="T2" fmla="*/ 2147483647 w 366"/>
                  <a:gd name="T3" fmla="*/ 0 h 96"/>
                  <a:gd name="T4" fmla="*/ 2147483647 w 366"/>
                  <a:gd name="T5" fmla="*/ 0 h 96"/>
                  <a:gd name="T6" fmla="*/ 2147483647 w 366"/>
                  <a:gd name="T7" fmla="*/ 2147483647 h 96"/>
                  <a:gd name="T8" fmla="*/ 2147483647 w 366"/>
                  <a:gd name="T9" fmla="*/ 0 h 96"/>
                  <a:gd name="T10" fmla="*/ 2147483647 w 366"/>
                  <a:gd name="T11" fmla="*/ 2147483647 h 96"/>
                  <a:gd name="T12" fmla="*/ 2147483647 w 366"/>
                  <a:gd name="T13" fmla="*/ 0 h 96"/>
                  <a:gd name="T14" fmla="*/ 2147483647 w 366"/>
                  <a:gd name="T15" fmla="*/ 2147483647 h 96"/>
                  <a:gd name="T16" fmla="*/ 2147483647 w 366"/>
                  <a:gd name="T17" fmla="*/ 2147483647 h 96"/>
                  <a:gd name="T18" fmla="*/ 2147483647 w 366"/>
                  <a:gd name="T19" fmla="*/ 2147483647 h 96"/>
                  <a:gd name="T20" fmla="*/ 2147483647 w 366"/>
                  <a:gd name="T21" fmla="*/ 2147483647 h 96"/>
                  <a:gd name="T22" fmla="*/ 2147483647 w 366"/>
                  <a:gd name="T23" fmla="*/ 2147483647 h 96"/>
                  <a:gd name="T24" fmla="*/ 2147483647 w 366"/>
                  <a:gd name="T25" fmla="*/ 2147483647 h 96"/>
                  <a:gd name="T26" fmla="*/ 2147483647 w 366"/>
                  <a:gd name="T27" fmla="*/ 2147483647 h 96"/>
                  <a:gd name="T28" fmla="*/ 2147483647 w 366"/>
                  <a:gd name="T29" fmla="*/ 2147483647 h 96"/>
                  <a:gd name="T30" fmla="*/ 2147483647 w 366"/>
                  <a:gd name="T31" fmla="*/ 2147483647 h 96"/>
                  <a:gd name="T32" fmla="*/ 2147483647 w 366"/>
                  <a:gd name="T33" fmla="*/ 2147483647 h 96"/>
                  <a:gd name="T34" fmla="*/ 2147483647 w 366"/>
                  <a:gd name="T35" fmla="*/ 2147483647 h 96"/>
                  <a:gd name="T36" fmla="*/ 2147483647 w 366"/>
                  <a:gd name="T37" fmla="*/ 2147483647 h 96"/>
                  <a:gd name="T38" fmla="*/ 2147483647 w 366"/>
                  <a:gd name="T39" fmla="*/ 2147483647 h 96"/>
                  <a:gd name="T40" fmla="*/ 2147483647 w 366"/>
                  <a:gd name="T41" fmla="*/ 2147483647 h 96"/>
                  <a:gd name="T42" fmla="*/ 2147483647 w 366"/>
                  <a:gd name="T43" fmla="*/ 2147483647 h 96"/>
                  <a:gd name="T44" fmla="*/ 2147483647 w 366"/>
                  <a:gd name="T45" fmla="*/ 2147483647 h 96"/>
                  <a:gd name="T46" fmla="*/ 2147483647 w 366"/>
                  <a:gd name="T47" fmla="*/ 2147483647 h 96"/>
                  <a:gd name="T48" fmla="*/ 0 w 366"/>
                  <a:gd name="T49" fmla="*/ 2147483647 h 96"/>
                  <a:gd name="T50" fmla="*/ 2147483647 w 366"/>
                  <a:gd name="T51" fmla="*/ 2147483647 h 96"/>
                  <a:gd name="T52" fmla="*/ 2147483647 w 366"/>
                  <a:gd name="T53" fmla="*/ 2147483647 h 96"/>
                  <a:gd name="T54" fmla="*/ 2147483647 w 366"/>
                  <a:gd name="T55" fmla="*/ 2147483647 h 96"/>
                  <a:gd name="T56" fmla="*/ 2147483647 w 366"/>
                  <a:gd name="T57" fmla="*/ 2147483647 h 96"/>
                  <a:gd name="T58" fmla="*/ 2147483647 w 366"/>
                  <a:gd name="T59" fmla="*/ 2147483647 h 96"/>
                  <a:gd name="T60" fmla="*/ 2147483647 w 366"/>
                  <a:gd name="T61" fmla="*/ 2147483647 h 96"/>
                  <a:gd name="T62" fmla="*/ 2147483647 w 366"/>
                  <a:gd name="T63" fmla="*/ 2147483647 h 96"/>
                  <a:gd name="T64" fmla="*/ 2147483647 w 366"/>
                  <a:gd name="T65" fmla="*/ 2147483647 h 96"/>
                  <a:gd name="T66" fmla="*/ 2147483647 w 366"/>
                  <a:gd name="T67" fmla="*/ 2147483647 h 96"/>
                  <a:gd name="T68" fmla="*/ 2147483647 w 366"/>
                  <a:gd name="T69" fmla="*/ 2147483647 h 96"/>
                  <a:gd name="T70" fmla="*/ 2147483647 w 366"/>
                  <a:gd name="T71" fmla="*/ 2147483647 h 96"/>
                  <a:gd name="T72" fmla="*/ 2147483647 w 366"/>
                  <a:gd name="T73" fmla="*/ 2147483647 h 96"/>
                  <a:gd name="T74" fmla="*/ 2147483647 w 366"/>
                  <a:gd name="T75" fmla="*/ 2147483647 h 96"/>
                  <a:gd name="T76" fmla="*/ 2147483647 w 366"/>
                  <a:gd name="T77" fmla="*/ 2147483647 h 96"/>
                  <a:gd name="T78" fmla="*/ 2147483647 w 366"/>
                  <a:gd name="T79" fmla="*/ 2147483647 h 9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w 366"/>
                  <a:gd name="T121" fmla="*/ 0 h 96"/>
                  <a:gd name="T122" fmla="*/ 366 w 366"/>
                  <a:gd name="T123" fmla="*/ 96 h 9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T120" t="T121" r="T122" b="T123"/>
                <a:pathLst>
                  <a:path w="366" h="96">
                    <a:moveTo>
                      <a:pt x="296" y="18"/>
                    </a:moveTo>
                    <a:lnTo>
                      <a:pt x="366" y="0"/>
                    </a:lnTo>
                    <a:lnTo>
                      <a:pt x="288" y="0"/>
                    </a:lnTo>
                    <a:lnTo>
                      <a:pt x="261" y="9"/>
                    </a:lnTo>
                    <a:lnTo>
                      <a:pt x="244" y="0"/>
                    </a:lnTo>
                    <a:lnTo>
                      <a:pt x="227" y="9"/>
                    </a:lnTo>
                    <a:lnTo>
                      <a:pt x="192" y="0"/>
                    </a:lnTo>
                    <a:lnTo>
                      <a:pt x="165" y="9"/>
                    </a:lnTo>
                    <a:lnTo>
                      <a:pt x="148" y="18"/>
                    </a:lnTo>
                    <a:lnTo>
                      <a:pt x="122" y="18"/>
                    </a:lnTo>
                    <a:lnTo>
                      <a:pt x="61" y="27"/>
                    </a:lnTo>
                    <a:lnTo>
                      <a:pt x="104" y="35"/>
                    </a:lnTo>
                    <a:lnTo>
                      <a:pt x="192" y="27"/>
                    </a:lnTo>
                    <a:lnTo>
                      <a:pt x="183" y="35"/>
                    </a:lnTo>
                    <a:lnTo>
                      <a:pt x="131" y="44"/>
                    </a:lnTo>
                    <a:lnTo>
                      <a:pt x="139" y="44"/>
                    </a:lnTo>
                    <a:lnTo>
                      <a:pt x="96" y="44"/>
                    </a:lnTo>
                    <a:lnTo>
                      <a:pt x="113" y="53"/>
                    </a:lnTo>
                    <a:lnTo>
                      <a:pt x="78" y="53"/>
                    </a:lnTo>
                    <a:lnTo>
                      <a:pt x="52" y="53"/>
                    </a:lnTo>
                    <a:lnTo>
                      <a:pt x="70" y="53"/>
                    </a:lnTo>
                    <a:lnTo>
                      <a:pt x="70" y="70"/>
                    </a:lnTo>
                    <a:lnTo>
                      <a:pt x="43" y="70"/>
                    </a:lnTo>
                    <a:lnTo>
                      <a:pt x="17" y="70"/>
                    </a:lnTo>
                    <a:lnTo>
                      <a:pt x="0" y="79"/>
                    </a:lnTo>
                    <a:lnTo>
                      <a:pt x="70" y="79"/>
                    </a:lnTo>
                    <a:lnTo>
                      <a:pt x="96" y="96"/>
                    </a:lnTo>
                    <a:lnTo>
                      <a:pt x="122" y="79"/>
                    </a:lnTo>
                    <a:lnTo>
                      <a:pt x="96" y="70"/>
                    </a:lnTo>
                    <a:lnTo>
                      <a:pt x="122" y="70"/>
                    </a:lnTo>
                    <a:lnTo>
                      <a:pt x="148" y="70"/>
                    </a:lnTo>
                    <a:lnTo>
                      <a:pt x="174" y="61"/>
                    </a:lnTo>
                    <a:lnTo>
                      <a:pt x="148" y="53"/>
                    </a:lnTo>
                    <a:lnTo>
                      <a:pt x="174" y="44"/>
                    </a:lnTo>
                    <a:lnTo>
                      <a:pt x="174" y="53"/>
                    </a:lnTo>
                    <a:lnTo>
                      <a:pt x="209" y="44"/>
                    </a:lnTo>
                    <a:lnTo>
                      <a:pt x="261" y="35"/>
                    </a:lnTo>
                    <a:lnTo>
                      <a:pt x="270" y="27"/>
                    </a:lnTo>
                    <a:lnTo>
                      <a:pt x="288" y="35"/>
                    </a:lnTo>
                    <a:lnTo>
                      <a:pt x="296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64" name="Freeform 24"/>
              <p:cNvSpPr>
                <a:spLocks/>
              </p:cNvSpPr>
              <p:nvPr/>
            </p:nvSpPr>
            <p:spPr bwMode="auto">
              <a:xfrm>
                <a:off x="5469296" y="1555685"/>
                <a:ext cx="90362" cy="41862"/>
              </a:xfrm>
              <a:custGeom>
                <a:avLst/>
                <a:gdLst>
                  <a:gd name="T0" fmla="*/ 0 w 96"/>
                  <a:gd name="T1" fmla="*/ 2147483647 h 43"/>
                  <a:gd name="T2" fmla="*/ 2147483647 w 96"/>
                  <a:gd name="T3" fmla="*/ 2147483647 h 43"/>
                  <a:gd name="T4" fmla="*/ 2147483647 w 96"/>
                  <a:gd name="T5" fmla="*/ 2147483647 h 43"/>
                  <a:gd name="T6" fmla="*/ 2147483647 w 96"/>
                  <a:gd name="T7" fmla="*/ 2147483647 h 43"/>
                  <a:gd name="T8" fmla="*/ 2147483647 w 96"/>
                  <a:gd name="T9" fmla="*/ 2147483647 h 43"/>
                  <a:gd name="T10" fmla="*/ 2147483647 w 96"/>
                  <a:gd name="T11" fmla="*/ 2147483647 h 43"/>
                  <a:gd name="T12" fmla="*/ 2147483647 w 96"/>
                  <a:gd name="T13" fmla="*/ 2147483647 h 43"/>
                  <a:gd name="T14" fmla="*/ 2147483647 w 96"/>
                  <a:gd name="T15" fmla="*/ 2147483647 h 43"/>
                  <a:gd name="T16" fmla="*/ 2147483647 w 96"/>
                  <a:gd name="T17" fmla="*/ 2147483647 h 43"/>
                  <a:gd name="T18" fmla="*/ 2147483647 w 96"/>
                  <a:gd name="T19" fmla="*/ 0 h 43"/>
                  <a:gd name="T20" fmla="*/ 0 w 96"/>
                  <a:gd name="T21" fmla="*/ 2147483647 h 4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6"/>
                  <a:gd name="T34" fmla="*/ 0 h 43"/>
                  <a:gd name="T35" fmla="*/ 96 w 96"/>
                  <a:gd name="T36" fmla="*/ 43 h 4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6" h="43">
                    <a:moveTo>
                      <a:pt x="0" y="17"/>
                    </a:moveTo>
                    <a:lnTo>
                      <a:pt x="27" y="26"/>
                    </a:lnTo>
                    <a:lnTo>
                      <a:pt x="9" y="35"/>
                    </a:lnTo>
                    <a:lnTo>
                      <a:pt x="9" y="43"/>
                    </a:lnTo>
                    <a:lnTo>
                      <a:pt x="35" y="43"/>
                    </a:lnTo>
                    <a:lnTo>
                      <a:pt x="44" y="35"/>
                    </a:lnTo>
                    <a:lnTo>
                      <a:pt x="96" y="26"/>
                    </a:lnTo>
                    <a:lnTo>
                      <a:pt x="61" y="17"/>
                    </a:lnTo>
                    <a:lnTo>
                      <a:pt x="53" y="9"/>
                    </a:lnTo>
                    <a:lnTo>
                      <a:pt x="27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65" name="Freeform 25"/>
              <p:cNvSpPr>
                <a:spLocks/>
              </p:cNvSpPr>
              <p:nvPr/>
            </p:nvSpPr>
            <p:spPr bwMode="auto">
              <a:xfrm>
                <a:off x="5469296" y="1555685"/>
                <a:ext cx="90362" cy="41862"/>
              </a:xfrm>
              <a:custGeom>
                <a:avLst/>
                <a:gdLst>
                  <a:gd name="T0" fmla="*/ 0 w 96"/>
                  <a:gd name="T1" fmla="*/ 2147483647 h 43"/>
                  <a:gd name="T2" fmla="*/ 2147483647 w 96"/>
                  <a:gd name="T3" fmla="*/ 2147483647 h 43"/>
                  <a:gd name="T4" fmla="*/ 2147483647 w 96"/>
                  <a:gd name="T5" fmla="*/ 2147483647 h 43"/>
                  <a:gd name="T6" fmla="*/ 2147483647 w 96"/>
                  <a:gd name="T7" fmla="*/ 2147483647 h 43"/>
                  <a:gd name="T8" fmla="*/ 2147483647 w 96"/>
                  <a:gd name="T9" fmla="*/ 2147483647 h 43"/>
                  <a:gd name="T10" fmla="*/ 2147483647 w 96"/>
                  <a:gd name="T11" fmla="*/ 2147483647 h 43"/>
                  <a:gd name="T12" fmla="*/ 2147483647 w 96"/>
                  <a:gd name="T13" fmla="*/ 2147483647 h 43"/>
                  <a:gd name="T14" fmla="*/ 2147483647 w 96"/>
                  <a:gd name="T15" fmla="*/ 2147483647 h 43"/>
                  <a:gd name="T16" fmla="*/ 2147483647 w 96"/>
                  <a:gd name="T17" fmla="*/ 2147483647 h 43"/>
                  <a:gd name="T18" fmla="*/ 2147483647 w 96"/>
                  <a:gd name="T19" fmla="*/ 0 h 43"/>
                  <a:gd name="T20" fmla="*/ 0 w 96"/>
                  <a:gd name="T21" fmla="*/ 2147483647 h 4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6"/>
                  <a:gd name="T34" fmla="*/ 0 h 43"/>
                  <a:gd name="T35" fmla="*/ 96 w 96"/>
                  <a:gd name="T36" fmla="*/ 43 h 43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6" h="43">
                    <a:moveTo>
                      <a:pt x="0" y="17"/>
                    </a:moveTo>
                    <a:lnTo>
                      <a:pt x="27" y="26"/>
                    </a:lnTo>
                    <a:lnTo>
                      <a:pt x="9" y="35"/>
                    </a:lnTo>
                    <a:lnTo>
                      <a:pt x="9" y="43"/>
                    </a:lnTo>
                    <a:lnTo>
                      <a:pt x="35" y="43"/>
                    </a:lnTo>
                    <a:lnTo>
                      <a:pt x="44" y="35"/>
                    </a:lnTo>
                    <a:lnTo>
                      <a:pt x="96" y="26"/>
                    </a:lnTo>
                    <a:lnTo>
                      <a:pt x="61" y="17"/>
                    </a:lnTo>
                    <a:lnTo>
                      <a:pt x="53" y="9"/>
                    </a:lnTo>
                    <a:lnTo>
                      <a:pt x="27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66" name="Freeform 26"/>
              <p:cNvSpPr>
                <a:spLocks/>
              </p:cNvSpPr>
              <p:nvPr/>
            </p:nvSpPr>
            <p:spPr bwMode="auto">
              <a:xfrm>
                <a:off x="5346931" y="1580996"/>
                <a:ext cx="48946" cy="25312"/>
              </a:xfrm>
              <a:custGeom>
                <a:avLst/>
                <a:gdLst>
                  <a:gd name="T0" fmla="*/ 2147483647 w 52"/>
                  <a:gd name="T1" fmla="*/ 2147483647 h 26"/>
                  <a:gd name="T2" fmla="*/ 2147483647 w 52"/>
                  <a:gd name="T3" fmla="*/ 2147483647 h 26"/>
                  <a:gd name="T4" fmla="*/ 2147483647 w 52"/>
                  <a:gd name="T5" fmla="*/ 0 h 26"/>
                  <a:gd name="T6" fmla="*/ 2147483647 w 52"/>
                  <a:gd name="T7" fmla="*/ 0 h 26"/>
                  <a:gd name="T8" fmla="*/ 0 w 52"/>
                  <a:gd name="T9" fmla="*/ 2147483647 h 26"/>
                  <a:gd name="T10" fmla="*/ 2147483647 w 52"/>
                  <a:gd name="T11" fmla="*/ 2147483647 h 26"/>
                  <a:gd name="T12" fmla="*/ 2147483647 w 52"/>
                  <a:gd name="T13" fmla="*/ 2147483647 h 26"/>
                  <a:gd name="T14" fmla="*/ 2147483647 w 52"/>
                  <a:gd name="T15" fmla="*/ 2147483647 h 26"/>
                  <a:gd name="T16" fmla="*/ 2147483647 w 52"/>
                  <a:gd name="T17" fmla="*/ 2147483647 h 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2"/>
                  <a:gd name="T28" fmla="*/ 0 h 26"/>
                  <a:gd name="T29" fmla="*/ 52 w 52"/>
                  <a:gd name="T30" fmla="*/ 26 h 2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2" h="26">
                    <a:moveTo>
                      <a:pt x="52" y="26"/>
                    </a:moveTo>
                    <a:lnTo>
                      <a:pt x="52" y="9"/>
                    </a:lnTo>
                    <a:lnTo>
                      <a:pt x="43" y="0"/>
                    </a:lnTo>
                    <a:lnTo>
                      <a:pt x="17" y="0"/>
                    </a:lnTo>
                    <a:lnTo>
                      <a:pt x="0" y="17"/>
                    </a:lnTo>
                    <a:lnTo>
                      <a:pt x="17" y="17"/>
                    </a:lnTo>
                    <a:lnTo>
                      <a:pt x="17" y="26"/>
                    </a:lnTo>
                    <a:lnTo>
                      <a:pt x="34" y="26"/>
                    </a:lnTo>
                    <a:lnTo>
                      <a:pt x="52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67" name="Freeform 27"/>
              <p:cNvSpPr>
                <a:spLocks/>
              </p:cNvSpPr>
              <p:nvPr/>
            </p:nvSpPr>
            <p:spPr bwMode="auto">
              <a:xfrm>
                <a:off x="5346931" y="1580996"/>
                <a:ext cx="48946" cy="25312"/>
              </a:xfrm>
              <a:custGeom>
                <a:avLst/>
                <a:gdLst>
                  <a:gd name="T0" fmla="*/ 2147483647 w 52"/>
                  <a:gd name="T1" fmla="*/ 2147483647 h 26"/>
                  <a:gd name="T2" fmla="*/ 2147483647 w 52"/>
                  <a:gd name="T3" fmla="*/ 2147483647 h 26"/>
                  <a:gd name="T4" fmla="*/ 2147483647 w 52"/>
                  <a:gd name="T5" fmla="*/ 0 h 26"/>
                  <a:gd name="T6" fmla="*/ 2147483647 w 52"/>
                  <a:gd name="T7" fmla="*/ 0 h 26"/>
                  <a:gd name="T8" fmla="*/ 0 w 52"/>
                  <a:gd name="T9" fmla="*/ 2147483647 h 26"/>
                  <a:gd name="T10" fmla="*/ 2147483647 w 52"/>
                  <a:gd name="T11" fmla="*/ 2147483647 h 26"/>
                  <a:gd name="T12" fmla="*/ 2147483647 w 52"/>
                  <a:gd name="T13" fmla="*/ 2147483647 h 26"/>
                  <a:gd name="T14" fmla="*/ 2147483647 w 52"/>
                  <a:gd name="T15" fmla="*/ 2147483647 h 26"/>
                  <a:gd name="T16" fmla="*/ 2147483647 w 52"/>
                  <a:gd name="T17" fmla="*/ 2147483647 h 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2"/>
                  <a:gd name="T28" fmla="*/ 0 h 26"/>
                  <a:gd name="T29" fmla="*/ 52 w 52"/>
                  <a:gd name="T30" fmla="*/ 26 h 2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2" h="26">
                    <a:moveTo>
                      <a:pt x="52" y="26"/>
                    </a:moveTo>
                    <a:lnTo>
                      <a:pt x="52" y="9"/>
                    </a:lnTo>
                    <a:lnTo>
                      <a:pt x="43" y="0"/>
                    </a:lnTo>
                    <a:lnTo>
                      <a:pt x="17" y="0"/>
                    </a:lnTo>
                    <a:lnTo>
                      <a:pt x="0" y="17"/>
                    </a:lnTo>
                    <a:lnTo>
                      <a:pt x="17" y="17"/>
                    </a:lnTo>
                    <a:lnTo>
                      <a:pt x="17" y="26"/>
                    </a:lnTo>
                    <a:lnTo>
                      <a:pt x="34" y="26"/>
                    </a:lnTo>
                    <a:lnTo>
                      <a:pt x="52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68" name="Freeform 28"/>
              <p:cNvSpPr>
                <a:spLocks/>
              </p:cNvSpPr>
              <p:nvPr/>
            </p:nvSpPr>
            <p:spPr bwMode="auto">
              <a:xfrm>
                <a:off x="5411880" y="1589758"/>
                <a:ext cx="41416" cy="16550"/>
              </a:xfrm>
              <a:custGeom>
                <a:avLst/>
                <a:gdLst>
                  <a:gd name="T0" fmla="*/ 0 w 44"/>
                  <a:gd name="T1" fmla="*/ 0 h 17"/>
                  <a:gd name="T2" fmla="*/ 2147483647 w 44"/>
                  <a:gd name="T3" fmla="*/ 2147483647 h 17"/>
                  <a:gd name="T4" fmla="*/ 2147483647 w 44"/>
                  <a:gd name="T5" fmla="*/ 2147483647 h 17"/>
                  <a:gd name="T6" fmla="*/ 2147483647 w 44"/>
                  <a:gd name="T7" fmla="*/ 0 h 17"/>
                  <a:gd name="T8" fmla="*/ 2147483647 w 44"/>
                  <a:gd name="T9" fmla="*/ 0 h 17"/>
                  <a:gd name="T10" fmla="*/ 0 w 44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4"/>
                  <a:gd name="T19" fmla="*/ 0 h 17"/>
                  <a:gd name="T20" fmla="*/ 44 w 4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4" h="17">
                    <a:moveTo>
                      <a:pt x="0" y="0"/>
                    </a:moveTo>
                    <a:lnTo>
                      <a:pt x="9" y="17"/>
                    </a:lnTo>
                    <a:lnTo>
                      <a:pt x="35" y="17"/>
                    </a:lnTo>
                    <a:lnTo>
                      <a:pt x="44" y="0"/>
                    </a:lnTo>
                    <a:lnTo>
                      <a:pt x="1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69" name="Freeform 29"/>
              <p:cNvSpPr>
                <a:spLocks/>
              </p:cNvSpPr>
              <p:nvPr/>
            </p:nvSpPr>
            <p:spPr bwMode="auto">
              <a:xfrm>
                <a:off x="5411880" y="1589758"/>
                <a:ext cx="41416" cy="16550"/>
              </a:xfrm>
              <a:custGeom>
                <a:avLst/>
                <a:gdLst>
                  <a:gd name="T0" fmla="*/ 0 w 44"/>
                  <a:gd name="T1" fmla="*/ 0 h 17"/>
                  <a:gd name="T2" fmla="*/ 2147483647 w 44"/>
                  <a:gd name="T3" fmla="*/ 2147483647 h 17"/>
                  <a:gd name="T4" fmla="*/ 2147483647 w 44"/>
                  <a:gd name="T5" fmla="*/ 2147483647 h 17"/>
                  <a:gd name="T6" fmla="*/ 2147483647 w 44"/>
                  <a:gd name="T7" fmla="*/ 0 h 17"/>
                  <a:gd name="T8" fmla="*/ 2147483647 w 44"/>
                  <a:gd name="T9" fmla="*/ 0 h 17"/>
                  <a:gd name="T10" fmla="*/ 0 w 44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4"/>
                  <a:gd name="T19" fmla="*/ 0 h 17"/>
                  <a:gd name="T20" fmla="*/ 44 w 4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4" h="17">
                    <a:moveTo>
                      <a:pt x="0" y="0"/>
                    </a:moveTo>
                    <a:lnTo>
                      <a:pt x="9" y="17"/>
                    </a:lnTo>
                    <a:lnTo>
                      <a:pt x="35" y="17"/>
                    </a:lnTo>
                    <a:lnTo>
                      <a:pt x="44" y="0"/>
                    </a:lnTo>
                    <a:lnTo>
                      <a:pt x="1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70" name="Freeform 30"/>
              <p:cNvSpPr>
                <a:spLocks/>
              </p:cNvSpPr>
              <p:nvPr/>
            </p:nvSpPr>
            <p:spPr bwMode="auto">
              <a:xfrm>
                <a:off x="5428822" y="1623830"/>
                <a:ext cx="139307" cy="25312"/>
              </a:xfrm>
              <a:custGeom>
                <a:avLst/>
                <a:gdLst>
                  <a:gd name="T0" fmla="*/ 2147483647 w 148"/>
                  <a:gd name="T1" fmla="*/ 0 h 26"/>
                  <a:gd name="T2" fmla="*/ 2147483647 w 148"/>
                  <a:gd name="T3" fmla="*/ 0 h 26"/>
                  <a:gd name="T4" fmla="*/ 2147483647 w 148"/>
                  <a:gd name="T5" fmla="*/ 2147483647 h 26"/>
                  <a:gd name="T6" fmla="*/ 0 w 148"/>
                  <a:gd name="T7" fmla="*/ 2147483647 h 26"/>
                  <a:gd name="T8" fmla="*/ 2147483647 w 148"/>
                  <a:gd name="T9" fmla="*/ 2147483647 h 26"/>
                  <a:gd name="T10" fmla="*/ 2147483647 w 148"/>
                  <a:gd name="T11" fmla="*/ 2147483647 h 26"/>
                  <a:gd name="T12" fmla="*/ 2147483647 w 148"/>
                  <a:gd name="T13" fmla="*/ 2147483647 h 26"/>
                  <a:gd name="T14" fmla="*/ 2147483647 w 148"/>
                  <a:gd name="T15" fmla="*/ 2147483647 h 26"/>
                  <a:gd name="T16" fmla="*/ 2147483647 w 148"/>
                  <a:gd name="T17" fmla="*/ 0 h 26"/>
                  <a:gd name="T18" fmla="*/ 2147483647 w 148"/>
                  <a:gd name="T19" fmla="*/ 2147483647 h 26"/>
                  <a:gd name="T20" fmla="*/ 2147483647 w 148"/>
                  <a:gd name="T21" fmla="*/ 2147483647 h 26"/>
                  <a:gd name="T22" fmla="*/ 2147483647 w 148"/>
                  <a:gd name="T23" fmla="*/ 0 h 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26"/>
                  <a:gd name="T38" fmla="*/ 148 w 148"/>
                  <a:gd name="T39" fmla="*/ 26 h 2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26">
                    <a:moveTo>
                      <a:pt x="26" y="0"/>
                    </a:moveTo>
                    <a:lnTo>
                      <a:pt x="9" y="0"/>
                    </a:lnTo>
                    <a:lnTo>
                      <a:pt x="9" y="8"/>
                    </a:lnTo>
                    <a:lnTo>
                      <a:pt x="0" y="26"/>
                    </a:lnTo>
                    <a:lnTo>
                      <a:pt x="113" y="26"/>
                    </a:lnTo>
                    <a:lnTo>
                      <a:pt x="122" y="17"/>
                    </a:lnTo>
                    <a:lnTo>
                      <a:pt x="148" y="26"/>
                    </a:lnTo>
                    <a:lnTo>
                      <a:pt x="139" y="8"/>
                    </a:lnTo>
                    <a:lnTo>
                      <a:pt x="131" y="0"/>
                    </a:lnTo>
                    <a:lnTo>
                      <a:pt x="87" y="8"/>
                    </a:lnTo>
                    <a:lnTo>
                      <a:pt x="35" y="8"/>
                    </a:lnTo>
                    <a:lnTo>
                      <a:pt x="26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71" name="Freeform 31"/>
              <p:cNvSpPr>
                <a:spLocks/>
              </p:cNvSpPr>
              <p:nvPr/>
            </p:nvSpPr>
            <p:spPr bwMode="auto">
              <a:xfrm>
                <a:off x="5428822" y="1623830"/>
                <a:ext cx="139307" cy="25312"/>
              </a:xfrm>
              <a:custGeom>
                <a:avLst/>
                <a:gdLst>
                  <a:gd name="T0" fmla="*/ 2147483647 w 148"/>
                  <a:gd name="T1" fmla="*/ 0 h 26"/>
                  <a:gd name="T2" fmla="*/ 2147483647 w 148"/>
                  <a:gd name="T3" fmla="*/ 0 h 26"/>
                  <a:gd name="T4" fmla="*/ 2147483647 w 148"/>
                  <a:gd name="T5" fmla="*/ 2147483647 h 26"/>
                  <a:gd name="T6" fmla="*/ 0 w 148"/>
                  <a:gd name="T7" fmla="*/ 2147483647 h 26"/>
                  <a:gd name="T8" fmla="*/ 2147483647 w 148"/>
                  <a:gd name="T9" fmla="*/ 2147483647 h 26"/>
                  <a:gd name="T10" fmla="*/ 2147483647 w 148"/>
                  <a:gd name="T11" fmla="*/ 2147483647 h 26"/>
                  <a:gd name="T12" fmla="*/ 2147483647 w 148"/>
                  <a:gd name="T13" fmla="*/ 2147483647 h 26"/>
                  <a:gd name="T14" fmla="*/ 2147483647 w 148"/>
                  <a:gd name="T15" fmla="*/ 2147483647 h 26"/>
                  <a:gd name="T16" fmla="*/ 2147483647 w 148"/>
                  <a:gd name="T17" fmla="*/ 0 h 26"/>
                  <a:gd name="T18" fmla="*/ 2147483647 w 148"/>
                  <a:gd name="T19" fmla="*/ 2147483647 h 26"/>
                  <a:gd name="T20" fmla="*/ 2147483647 w 148"/>
                  <a:gd name="T21" fmla="*/ 2147483647 h 26"/>
                  <a:gd name="T22" fmla="*/ 2147483647 w 148"/>
                  <a:gd name="T23" fmla="*/ 0 h 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26"/>
                  <a:gd name="T38" fmla="*/ 148 w 148"/>
                  <a:gd name="T39" fmla="*/ 26 h 2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26">
                    <a:moveTo>
                      <a:pt x="26" y="0"/>
                    </a:moveTo>
                    <a:lnTo>
                      <a:pt x="9" y="0"/>
                    </a:lnTo>
                    <a:lnTo>
                      <a:pt x="9" y="8"/>
                    </a:lnTo>
                    <a:lnTo>
                      <a:pt x="0" y="26"/>
                    </a:lnTo>
                    <a:lnTo>
                      <a:pt x="113" y="26"/>
                    </a:lnTo>
                    <a:lnTo>
                      <a:pt x="122" y="17"/>
                    </a:lnTo>
                    <a:lnTo>
                      <a:pt x="148" y="26"/>
                    </a:lnTo>
                    <a:lnTo>
                      <a:pt x="139" y="8"/>
                    </a:lnTo>
                    <a:lnTo>
                      <a:pt x="131" y="0"/>
                    </a:lnTo>
                    <a:lnTo>
                      <a:pt x="87" y="8"/>
                    </a:lnTo>
                    <a:lnTo>
                      <a:pt x="35" y="8"/>
                    </a:lnTo>
                    <a:lnTo>
                      <a:pt x="26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72" name="Freeform 32"/>
              <p:cNvSpPr>
                <a:spLocks/>
              </p:cNvSpPr>
              <p:nvPr/>
            </p:nvSpPr>
            <p:spPr bwMode="auto">
              <a:xfrm>
                <a:off x="5378934" y="1631618"/>
                <a:ext cx="32945" cy="17524"/>
              </a:xfrm>
              <a:custGeom>
                <a:avLst/>
                <a:gdLst>
                  <a:gd name="T0" fmla="*/ 2147483647 w 35"/>
                  <a:gd name="T1" fmla="*/ 2147483647 h 18"/>
                  <a:gd name="T2" fmla="*/ 2147483647 w 35"/>
                  <a:gd name="T3" fmla="*/ 0 h 18"/>
                  <a:gd name="T4" fmla="*/ 2147483647 w 35"/>
                  <a:gd name="T5" fmla="*/ 0 h 18"/>
                  <a:gd name="T6" fmla="*/ 0 w 35"/>
                  <a:gd name="T7" fmla="*/ 2147483647 h 18"/>
                  <a:gd name="T8" fmla="*/ 2147483647 w 35"/>
                  <a:gd name="T9" fmla="*/ 2147483647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"/>
                  <a:gd name="T16" fmla="*/ 0 h 18"/>
                  <a:gd name="T17" fmla="*/ 35 w 35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" h="18">
                    <a:moveTo>
                      <a:pt x="35" y="18"/>
                    </a:moveTo>
                    <a:lnTo>
                      <a:pt x="35" y="0"/>
                    </a:lnTo>
                    <a:lnTo>
                      <a:pt x="27" y="0"/>
                    </a:lnTo>
                    <a:lnTo>
                      <a:pt x="0" y="18"/>
                    </a:lnTo>
                    <a:lnTo>
                      <a:pt x="35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73" name="Freeform 33"/>
              <p:cNvSpPr>
                <a:spLocks/>
              </p:cNvSpPr>
              <p:nvPr/>
            </p:nvSpPr>
            <p:spPr bwMode="auto">
              <a:xfrm>
                <a:off x="5378934" y="1631618"/>
                <a:ext cx="32945" cy="17524"/>
              </a:xfrm>
              <a:custGeom>
                <a:avLst/>
                <a:gdLst>
                  <a:gd name="T0" fmla="*/ 2147483647 w 35"/>
                  <a:gd name="T1" fmla="*/ 2147483647 h 18"/>
                  <a:gd name="T2" fmla="*/ 2147483647 w 35"/>
                  <a:gd name="T3" fmla="*/ 0 h 18"/>
                  <a:gd name="T4" fmla="*/ 2147483647 w 35"/>
                  <a:gd name="T5" fmla="*/ 0 h 18"/>
                  <a:gd name="T6" fmla="*/ 0 w 35"/>
                  <a:gd name="T7" fmla="*/ 2147483647 h 18"/>
                  <a:gd name="T8" fmla="*/ 2147483647 w 35"/>
                  <a:gd name="T9" fmla="*/ 2147483647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"/>
                  <a:gd name="T16" fmla="*/ 0 h 18"/>
                  <a:gd name="T17" fmla="*/ 35 w 35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" h="18">
                    <a:moveTo>
                      <a:pt x="35" y="18"/>
                    </a:moveTo>
                    <a:lnTo>
                      <a:pt x="35" y="0"/>
                    </a:lnTo>
                    <a:lnTo>
                      <a:pt x="27" y="0"/>
                    </a:lnTo>
                    <a:lnTo>
                      <a:pt x="0" y="18"/>
                    </a:lnTo>
                    <a:lnTo>
                      <a:pt x="35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74" name="Freeform 34"/>
              <p:cNvSpPr>
                <a:spLocks/>
              </p:cNvSpPr>
              <p:nvPr/>
            </p:nvSpPr>
            <p:spPr bwMode="auto">
              <a:xfrm>
                <a:off x="5395878" y="1606308"/>
                <a:ext cx="32945" cy="25312"/>
              </a:xfrm>
              <a:custGeom>
                <a:avLst/>
                <a:gdLst>
                  <a:gd name="T0" fmla="*/ 0 w 35"/>
                  <a:gd name="T1" fmla="*/ 2147483647 h 26"/>
                  <a:gd name="T2" fmla="*/ 2147483647 w 35"/>
                  <a:gd name="T3" fmla="*/ 2147483647 h 26"/>
                  <a:gd name="T4" fmla="*/ 2147483647 w 35"/>
                  <a:gd name="T5" fmla="*/ 2147483647 h 26"/>
                  <a:gd name="T6" fmla="*/ 2147483647 w 35"/>
                  <a:gd name="T7" fmla="*/ 0 h 26"/>
                  <a:gd name="T8" fmla="*/ 0 w 35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"/>
                  <a:gd name="T16" fmla="*/ 0 h 26"/>
                  <a:gd name="T17" fmla="*/ 35 w 35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" h="26">
                    <a:moveTo>
                      <a:pt x="0" y="9"/>
                    </a:moveTo>
                    <a:lnTo>
                      <a:pt x="26" y="26"/>
                    </a:lnTo>
                    <a:lnTo>
                      <a:pt x="35" y="9"/>
                    </a:lnTo>
                    <a:lnTo>
                      <a:pt x="17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75" name="Freeform 35"/>
              <p:cNvSpPr>
                <a:spLocks/>
              </p:cNvSpPr>
              <p:nvPr/>
            </p:nvSpPr>
            <p:spPr bwMode="auto">
              <a:xfrm>
                <a:off x="5395878" y="1606308"/>
                <a:ext cx="32945" cy="25312"/>
              </a:xfrm>
              <a:custGeom>
                <a:avLst/>
                <a:gdLst>
                  <a:gd name="T0" fmla="*/ 0 w 35"/>
                  <a:gd name="T1" fmla="*/ 2147483647 h 26"/>
                  <a:gd name="T2" fmla="*/ 2147483647 w 35"/>
                  <a:gd name="T3" fmla="*/ 2147483647 h 26"/>
                  <a:gd name="T4" fmla="*/ 2147483647 w 35"/>
                  <a:gd name="T5" fmla="*/ 2147483647 h 26"/>
                  <a:gd name="T6" fmla="*/ 2147483647 w 35"/>
                  <a:gd name="T7" fmla="*/ 0 h 26"/>
                  <a:gd name="T8" fmla="*/ 0 w 35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"/>
                  <a:gd name="T16" fmla="*/ 0 h 26"/>
                  <a:gd name="T17" fmla="*/ 35 w 35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" h="26">
                    <a:moveTo>
                      <a:pt x="0" y="9"/>
                    </a:moveTo>
                    <a:lnTo>
                      <a:pt x="26" y="26"/>
                    </a:lnTo>
                    <a:lnTo>
                      <a:pt x="35" y="9"/>
                    </a:lnTo>
                    <a:lnTo>
                      <a:pt x="17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76" name="Freeform 36"/>
              <p:cNvSpPr>
                <a:spLocks/>
              </p:cNvSpPr>
              <p:nvPr/>
            </p:nvSpPr>
            <p:spPr bwMode="auto">
              <a:xfrm>
                <a:off x="5354461" y="1656930"/>
                <a:ext cx="74360" cy="34074"/>
              </a:xfrm>
              <a:custGeom>
                <a:avLst/>
                <a:gdLst>
                  <a:gd name="T0" fmla="*/ 2147483647 w 79"/>
                  <a:gd name="T1" fmla="*/ 2147483647 h 35"/>
                  <a:gd name="T2" fmla="*/ 2147483647 w 79"/>
                  <a:gd name="T3" fmla="*/ 0 h 35"/>
                  <a:gd name="T4" fmla="*/ 2147483647 w 79"/>
                  <a:gd name="T5" fmla="*/ 0 h 35"/>
                  <a:gd name="T6" fmla="*/ 2147483647 w 79"/>
                  <a:gd name="T7" fmla="*/ 2147483647 h 35"/>
                  <a:gd name="T8" fmla="*/ 0 w 79"/>
                  <a:gd name="T9" fmla="*/ 2147483647 h 35"/>
                  <a:gd name="T10" fmla="*/ 2147483647 w 79"/>
                  <a:gd name="T11" fmla="*/ 2147483647 h 35"/>
                  <a:gd name="T12" fmla="*/ 2147483647 w 79"/>
                  <a:gd name="T13" fmla="*/ 2147483647 h 35"/>
                  <a:gd name="T14" fmla="*/ 2147483647 w 79"/>
                  <a:gd name="T15" fmla="*/ 2147483647 h 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9"/>
                  <a:gd name="T25" fmla="*/ 0 h 35"/>
                  <a:gd name="T26" fmla="*/ 79 w 79"/>
                  <a:gd name="T27" fmla="*/ 35 h 3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9" h="35">
                    <a:moveTo>
                      <a:pt x="44" y="18"/>
                    </a:moveTo>
                    <a:lnTo>
                      <a:pt x="79" y="0"/>
                    </a:lnTo>
                    <a:lnTo>
                      <a:pt x="35" y="0"/>
                    </a:lnTo>
                    <a:lnTo>
                      <a:pt x="9" y="9"/>
                    </a:lnTo>
                    <a:lnTo>
                      <a:pt x="0" y="27"/>
                    </a:lnTo>
                    <a:lnTo>
                      <a:pt x="9" y="35"/>
                    </a:lnTo>
                    <a:lnTo>
                      <a:pt x="26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77" name="Freeform 37"/>
              <p:cNvSpPr>
                <a:spLocks/>
              </p:cNvSpPr>
              <p:nvPr/>
            </p:nvSpPr>
            <p:spPr bwMode="auto">
              <a:xfrm>
                <a:off x="5354461" y="1656930"/>
                <a:ext cx="74360" cy="34074"/>
              </a:xfrm>
              <a:custGeom>
                <a:avLst/>
                <a:gdLst>
                  <a:gd name="T0" fmla="*/ 2147483647 w 79"/>
                  <a:gd name="T1" fmla="*/ 2147483647 h 35"/>
                  <a:gd name="T2" fmla="*/ 2147483647 w 79"/>
                  <a:gd name="T3" fmla="*/ 0 h 35"/>
                  <a:gd name="T4" fmla="*/ 2147483647 w 79"/>
                  <a:gd name="T5" fmla="*/ 0 h 35"/>
                  <a:gd name="T6" fmla="*/ 2147483647 w 79"/>
                  <a:gd name="T7" fmla="*/ 2147483647 h 35"/>
                  <a:gd name="T8" fmla="*/ 0 w 79"/>
                  <a:gd name="T9" fmla="*/ 2147483647 h 35"/>
                  <a:gd name="T10" fmla="*/ 2147483647 w 79"/>
                  <a:gd name="T11" fmla="*/ 2147483647 h 35"/>
                  <a:gd name="T12" fmla="*/ 2147483647 w 79"/>
                  <a:gd name="T13" fmla="*/ 2147483647 h 35"/>
                  <a:gd name="T14" fmla="*/ 2147483647 w 79"/>
                  <a:gd name="T15" fmla="*/ 2147483647 h 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79"/>
                  <a:gd name="T25" fmla="*/ 0 h 35"/>
                  <a:gd name="T26" fmla="*/ 79 w 79"/>
                  <a:gd name="T27" fmla="*/ 35 h 3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79" h="35">
                    <a:moveTo>
                      <a:pt x="44" y="18"/>
                    </a:moveTo>
                    <a:lnTo>
                      <a:pt x="79" y="0"/>
                    </a:lnTo>
                    <a:lnTo>
                      <a:pt x="35" y="0"/>
                    </a:lnTo>
                    <a:lnTo>
                      <a:pt x="9" y="9"/>
                    </a:lnTo>
                    <a:lnTo>
                      <a:pt x="0" y="27"/>
                    </a:lnTo>
                    <a:lnTo>
                      <a:pt x="9" y="35"/>
                    </a:lnTo>
                    <a:lnTo>
                      <a:pt x="26" y="18"/>
                    </a:lnTo>
                    <a:lnTo>
                      <a:pt x="44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78" name="Freeform 38"/>
              <p:cNvSpPr>
                <a:spLocks noEditPoints="1"/>
              </p:cNvSpPr>
              <p:nvPr/>
            </p:nvSpPr>
            <p:spPr bwMode="auto">
              <a:xfrm>
                <a:off x="5404349" y="1656930"/>
                <a:ext cx="278615" cy="186915"/>
              </a:xfrm>
              <a:custGeom>
                <a:avLst/>
                <a:gdLst>
                  <a:gd name="T0" fmla="*/ 2147483647 w 296"/>
                  <a:gd name="T1" fmla="*/ 2147483647 h 192"/>
                  <a:gd name="T2" fmla="*/ 2147483647 w 296"/>
                  <a:gd name="T3" fmla="*/ 2147483647 h 192"/>
                  <a:gd name="T4" fmla="*/ 2147483647 w 296"/>
                  <a:gd name="T5" fmla="*/ 2147483647 h 192"/>
                  <a:gd name="T6" fmla="*/ 2147483647 w 296"/>
                  <a:gd name="T7" fmla="*/ 2147483647 h 192"/>
                  <a:gd name="T8" fmla="*/ 2147483647 w 296"/>
                  <a:gd name="T9" fmla="*/ 2147483647 h 192"/>
                  <a:gd name="T10" fmla="*/ 2147483647 w 296"/>
                  <a:gd name="T11" fmla="*/ 2147483647 h 192"/>
                  <a:gd name="T12" fmla="*/ 2147483647 w 296"/>
                  <a:gd name="T13" fmla="*/ 2147483647 h 192"/>
                  <a:gd name="T14" fmla="*/ 0 w 296"/>
                  <a:gd name="T15" fmla="*/ 2147483647 h 192"/>
                  <a:gd name="T16" fmla="*/ 2147483647 w 296"/>
                  <a:gd name="T17" fmla="*/ 2147483647 h 192"/>
                  <a:gd name="T18" fmla="*/ 2147483647 w 296"/>
                  <a:gd name="T19" fmla="*/ 2147483647 h 192"/>
                  <a:gd name="T20" fmla="*/ 2147483647 w 296"/>
                  <a:gd name="T21" fmla="*/ 2147483647 h 192"/>
                  <a:gd name="T22" fmla="*/ 2147483647 w 296"/>
                  <a:gd name="T23" fmla="*/ 2147483647 h 192"/>
                  <a:gd name="T24" fmla="*/ 2147483647 w 296"/>
                  <a:gd name="T25" fmla="*/ 2147483647 h 192"/>
                  <a:gd name="T26" fmla="*/ 2147483647 w 296"/>
                  <a:gd name="T27" fmla="*/ 2147483647 h 192"/>
                  <a:gd name="T28" fmla="*/ 2147483647 w 296"/>
                  <a:gd name="T29" fmla="*/ 2147483647 h 192"/>
                  <a:gd name="T30" fmla="*/ 2147483647 w 296"/>
                  <a:gd name="T31" fmla="*/ 2147483647 h 192"/>
                  <a:gd name="T32" fmla="*/ 2147483647 w 296"/>
                  <a:gd name="T33" fmla="*/ 2147483647 h 192"/>
                  <a:gd name="T34" fmla="*/ 2147483647 w 296"/>
                  <a:gd name="T35" fmla="*/ 2147483647 h 192"/>
                  <a:gd name="T36" fmla="*/ 2147483647 w 296"/>
                  <a:gd name="T37" fmla="*/ 2147483647 h 192"/>
                  <a:gd name="T38" fmla="*/ 2147483647 w 296"/>
                  <a:gd name="T39" fmla="*/ 2147483647 h 192"/>
                  <a:gd name="T40" fmla="*/ 2147483647 w 296"/>
                  <a:gd name="T41" fmla="*/ 2147483647 h 192"/>
                  <a:gd name="T42" fmla="*/ 2147483647 w 296"/>
                  <a:gd name="T43" fmla="*/ 2147483647 h 192"/>
                  <a:gd name="T44" fmla="*/ 2147483647 w 296"/>
                  <a:gd name="T45" fmla="*/ 2147483647 h 192"/>
                  <a:gd name="T46" fmla="*/ 2147483647 w 296"/>
                  <a:gd name="T47" fmla="*/ 2147483647 h 192"/>
                  <a:gd name="T48" fmla="*/ 2147483647 w 296"/>
                  <a:gd name="T49" fmla="*/ 2147483647 h 192"/>
                  <a:gd name="T50" fmla="*/ 2147483647 w 296"/>
                  <a:gd name="T51" fmla="*/ 2147483647 h 192"/>
                  <a:gd name="T52" fmla="*/ 2147483647 w 296"/>
                  <a:gd name="T53" fmla="*/ 2147483647 h 192"/>
                  <a:gd name="T54" fmla="*/ 2147483647 w 296"/>
                  <a:gd name="T55" fmla="*/ 2147483647 h 192"/>
                  <a:gd name="T56" fmla="*/ 2147483647 w 296"/>
                  <a:gd name="T57" fmla="*/ 2147483647 h 192"/>
                  <a:gd name="T58" fmla="*/ 2147483647 w 296"/>
                  <a:gd name="T59" fmla="*/ 2147483647 h 192"/>
                  <a:gd name="T60" fmla="*/ 2147483647 w 296"/>
                  <a:gd name="T61" fmla="*/ 2147483647 h 192"/>
                  <a:gd name="T62" fmla="*/ 2147483647 w 296"/>
                  <a:gd name="T63" fmla="*/ 2147483647 h 192"/>
                  <a:gd name="T64" fmla="*/ 2147483647 w 296"/>
                  <a:gd name="T65" fmla="*/ 2147483647 h 192"/>
                  <a:gd name="T66" fmla="*/ 2147483647 w 296"/>
                  <a:gd name="T67" fmla="*/ 2147483647 h 192"/>
                  <a:gd name="T68" fmla="*/ 2147483647 w 296"/>
                  <a:gd name="T69" fmla="*/ 2147483647 h 192"/>
                  <a:gd name="T70" fmla="*/ 2147483647 w 296"/>
                  <a:gd name="T71" fmla="*/ 2147483647 h 192"/>
                  <a:gd name="T72" fmla="*/ 2147483647 w 296"/>
                  <a:gd name="T73" fmla="*/ 2147483647 h 192"/>
                  <a:gd name="T74" fmla="*/ 2147483647 w 296"/>
                  <a:gd name="T75" fmla="*/ 2147483647 h 192"/>
                  <a:gd name="T76" fmla="*/ 2147483647 w 296"/>
                  <a:gd name="T77" fmla="*/ 2147483647 h 192"/>
                  <a:gd name="T78" fmla="*/ 2147483647 w 296"/>
                  <a:gd name="T79" fmla="*/ 2147483647 h 192"/>
                  <a:gd name="T80" fmla="*/ 2147483647 w 296"/>
                  <a:gd name="T81" fmla="*/ 2147483647 h 192"/>
                  <a:gd name="T82" fmla="*/ 2147483647 w 296"/>
                  <a:gd name="T83" fmla="*/ 2147483647 h 192"/>
                  <a:gd name="T84" fmla="*/ 2147483647 w 296"/>
                  <a:gd name="T85" fmla="*/ 2147483647 h 192"/>
                  <a:gd name="T86" fmla="*/ 2147483647 w 296"/>
                  <a:gd name="T87" fmla="*/ 2147483647 h 192"/>
                  <a:gd name="T88" fmla="*/ 2147483647 w 296"/>
                  <a:gd name="T89" fmla="*/ 2147483647 h 192"/>
                  <a:gd name="T90" fmla="*/ 2147483647 w 296"/>
                  <a:gd name="T91" fmla="*/ 2147483647 h 192"/>
                  <a:gd name="T92" fmla="*/ 2147483647 w 296"/>
                  <a:gd name="T93" fmla="*/ 2147483647 h 192"/>
                  <a:gd name="T94" fmla="*/ 2147483647 w 296"/>
                  <a:gd name="T95" fmla="*/ 2147483647 h 192"/>
                  <a:gd name="T96" fmla="*/ 2147483647 w 296"/>
                  <a:gd name="T97" fmla="*/ 2147483647 h 192"/>
                  <a:gd name="T98" fmla="*/ 2147483647 w 296"/>
                  <a:gd name="T99" fmla="*/ 2147483647 h 192"/>
                  <a:gd name="T100" fmla="*/ 2147483647 w 296"/>
                  <a:gd name="T101" fmla="*/ 0 h 192"/>
                  <a:gd name="T102" fmla="*/ 2147483647 w 296"/>
                  <a:gd name="T103" fmla="*/ 2147483647 h 192"/>
                  <a:gd name="T104" fmla="*/ 2147483647 w 296"/>
                  <a:gd name="T105" fmla="*/ 2147483647 h 192"/>
                  <a:gd name="T106" fmla="*/ 2147483647 w 296"/>
                  <a:gd name="T107" fmla="*/ 2147483647 h 192"/>
                  <a:gd name="T108" fmla="*/ 2147483647 w 296"/>
                  <a:gd name="T109" fmla="*/ 2147483647 h 192"/>
                  <a:gd name="T110" fmla="*/ 2147483647 w 296"/>
                  <a:gd name="T111" fmla="*/ 2147483647 h 192"/>
                  <a:gd name="T112" fmla="*/ 2147483647 w 296"/>
                  <a:gd name="T113" fmla="*/ 0 h 192"/>
                  <a:gd name="T114" fmla="*/ 2147483647 w 296"/>
                  <a:gd name="T115" fmla="*/ 0 h 192"/>
                  <a:gd name="T116" fmla="*/ 2147483647 w 296"/>
                  <a:gd name="T117" fmla="*/ 2147483647 h 192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296"/>
                  <a:gd name="T178" fmla="*/ 0 h 192"/>
                  <a:gd name="T179" fmla="*/ 296 w 296"/>
                  <a:gd name="T180" fmla="*/ 192 h 192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296" h="192">
                    <a:moveTo>
                      <a:pt x="165" y="122"/>
                    </a:moveTo>
                    <a:lnTo>
                      <a:pt x="174" y="105"/>
                    </a:lnTo>
                    <a:lnTo>
                      <a:pt x="200" y="114"/>
                    </a:lnTo>
                    <a:lnTo>
                      <a:pt x="200" y="122"/>
                    </a:lnTo>
                    <a:lnTo>
                      <a:pt x="183" y="122"/>
                    </a:lnTo>
                    <a:lnTo>
                      <a:pt x="165" y="122"/>
                    </a:lnTo>
                    <a:close/>
                    <a:moveTo>
                      <a:pt x="8" y="18"/>
                    </a:moveTo>
                    <a:lnTo>
                      <a:pt x="0" y="44"/>
                    </a:lnTo>
                    <a:lnTo>
                      <a:pt x="26" y="44"/>
                    </a:lnTo>
                    <a:lnTo>
                      <a:pt x="8" y="53"/>
                    </a:lnTo>
                    <a:lnTo>
                      <a:pt x="26" y="53"/>
                    </a:lnTo>
                    <a:lnTo>
                      <a:pt x="43" y="44"/>
                    </a:lnTo>
                    <a:lnTo>
                      <a:pt x="96" y="53"/>
                    </a:lnTo>
                    <a:lnTo>
                      <a:pt x="104" y="61"/>
                    </a:lnTo>
                    <a:lnTo>
                      <a:pt x="113" y="53"/>
                    </a:lnTo>
                    <a:lnTo>
                      <a:pt x="139" y="61"/>
                    </a:lnTo>
                    <a:lnTo>
                      <a:pt x="165" y="88"/>
                    </a:lnTo>
                    <a:lnTo>
                      <a:pt x="157" y="105"/>
                    </a:lnTo>
                    <a:lnTo>
                      <a:pt x="139" y="122"/>
                    </a:lnTo>
                    <a:lnTo>
                      <a:pt x="104" y="131"/>
                    </a:lnTo>
                    <a:lnTo>
                      <a:pt x="87" y="122"/>
                    </a:lnTo>
                    <a:lnTo>
                      <a:pt x="61" y="140"/>
                    </a:lnTo>
                    <a:lnTo>
                      <a:pt x="78" y="157"/>
                    </a:lnTo>
                    <a:lnTo>
                      <a:pt x="104" y="140"/>
                    </a:lnTo>
                    <a:lnTo>
                      <a:pt x="139" y="149"/>
                    </a:lnTo>
                    <a:lnTo>
                      <a:pt x="148" y="166"/>
                    </a:lnTo>
                    <a:lnTo>
                      <a:pt x="200" y="192"/>
                    </a:lnTo>
                    <a:lnTo>
                      <a:pt x="200" y="183"/>
                    </a:lnTo>
                    <a:lnTo>
                      <a:pt x="174" y="157"/>
                    </a:lnTo>
                    <a:lnTo>
                      <a:pt x="209" y="166"/>
                    </a:lnTo>
                    <a:lnTo>
                      <a:pt x="235" y="157"/>
                    </a:lnTo>
                    <a:lnTo>
                      <a:pt x="209" y="122"/>
                    </a:lnTo>
                    <a:lnTo>
                      <a:pt x="218" y="114"/>
                    </a:lnTo>
                    <a:lnTo>
                      <a:pt x="244" y="114"/>
                    </a:lnTo>
                    <a:lnTo>
                      <a:pt x="244" y="122"/>
                    </a:lnTo>
                    <a:lnTo>
                      <a:pt x="261" y="140"/>
                    </a:lnTo>
                    <a:lnTo>
                      <a:pt x="261" y="122"/>
                    </a:lnTo>
                    <a:lnTo>
                      <a:pt x="296" y="114"/>
                    </a:lnTo>
                    <a:lnTo>
                      <a:pt x="287" y="96"/>
                    </a:lnTo>
                    <a:lnTo>
                      <a:pt x="261" y="105"/>
                    </a:lnTo>
                    <a:lnTo>
                      <a:pt x="270" y="96"/>
                    </a:lnTo>
                    <a:lnTo>
                      <a:pt x="226" y="79"/>
                    </a:lnTo>
                    <a:lnTo>
                      <a:pt x="252" y="70"/>
                    </a:lnTo>
                    <a:lnTo>
                      <a:pt x="252" y="53"/>
                    </a:lnTo>
                    <a:lnTo>
                      <a:pt x="235" y="53"/>
                    </a:lnTo>
                    <a:lnTo>
                      <a:pt x="209" y="53"/>
                    </a:lnTo>
                    <a:lnTo>
                      <a:pt x="226" y="44"/>
                    </a:lnTo>
                    <a:lnTo>
                      <a:pt x="183" y="35"/>
                    </a:lnTo>
                    <a:lnTo>
                      <a:pt x="122" y="27"/>
                    </a:lnTo>
                    <a:lnTo>
                      <a:pt x="130" y="9"/>
                    </a:lnTo>
                    <a:lnTo>
                      <a:pt x="113" y="0"/>
                    </a:lnTo>
                    <a:lnTo>
                      <a:pt x="69" y="18"/>
                    </a:lnTo>
                    <a:lnTo>
                      <a:pt x="78" y="35"/>
                    </a:lnTo>
                    <a:lnTo>
                      <a:pt x="52" y="35"/>
                    </a:lnTo>
                    <a:lnTo>
                      <a:pt x="52" y="27"/>
                    </a:lnTo>
                    <a:lnTo>
                      <a:pt x="69" y="9"/>
                    </a:lnTo>
                    <a:lnTo>
                      <a:pt x="78" y="0"/>
                    </a:lnTo>
                    <a:lnTo>
                      <a:pt x="69" y="0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79" name="Freeform 39"/>
              <p:cNvSpPr>
                <a:spLocks noEditPoints="1"/>
              </p:cNvSpPr>
              <p:nvPr/>
            </p:nvSpPr>
            <p:spPr bwMode="auto">
              <a:xfrm>
                <a:off x="5404349" y="1656930"/>
                <a:ext cx="278615" cy="186915"/>
              </a:xfrm>
              <a:custGeom>
                <a:avLst/>
                <a:gdLst>
                  <a:gd name="T0" fmla="*/ 2147483647 w 296"/>
                  <a:gd name="T1" fmla="*/ 2147483647 h 192"/>
                  <a:gd name="T2" fmla="*/ 2147483647 w 296"/>
                  <a:gd name="T3" fmla="*/ 2147483647 h 192"/>
                  <a:gd name="T4" fmla="*/ 2147483647 w 296"/>
                  <a:gd name="T5" fmla="*/ 2147483647 h 192"/>
                  <a:gd name="T6" fmla="*/ 2147483647 w 296"/>
                  <a:gd name="T7" fmla="*/ 2147483647 h 192"/>
                  <a:gd name="T8" fmla="*/ 2147483647 w 296"/>
                  <a:gd name="T9" fmla="*/ 2147483647 h 192"/>
                  <a:gd name="T10" fmla="*/ 2147483647 w 296"/>
                  <a:gd name="T11" fmla="*/ 2147483647 h 192"/>
                  <a:gd name="T12" fmla="*/ 2147483647 w 296"/>
                  <a:gd name="T13" fmla="*/ 2147483647 h 192"/>
                  <a:gd name="T14" fmla="*/ 0 w 296"/>
                  <a:gd name="T15" fmla="*/ 2147483647 h 192"/>
                  <a:gd name="T16" fmla="*/ 2147483647 w 296"/>
                  <a:gd name="T17" fmla="*/ 2147483647 h 192"/>
                  <a:gd name="T18" fmla="*/ 2147483647 w 296"/>
                  <a:gd name="T19" fmla="*/ 2147483647 h 192"/>
                  <a:gd name="T20" fmla="*/ 2147483647 w 296"/>
                  <a:gd name="T21" fmla="*/ 2147483647 h 192"/>
                  <a:gd name="T22" fmla="*/ 2147483647 w 296"/>
                  <a:gd name="T23" fmla="*/ 2147483647 h 192"/>
                  <a:gd name="T24" fmla="*/ 2147483647 w 296"/>
                  <a:gd name="T25" fmla="*/ 2147483647 h 192"/>
                  <a:gd name="T26" fmla="*/ 2147483647 w 296"/>
                  <a:gd name="T27" fmla="*/ 2147483647 h 192"/>
                  <a:gd name="T28" fmla="*/ 2147483647 w 296"/>
                  <a:gd name="T29" fmla="*/ 2147483647 h 192"/>
                  <a:gd name="T30" fmla="*/ 2147483647 w 296"/>
                  <a:gd name="T31" fmla="*/ 2147483647 h 192"/>
                  <a:gd name="T32" fmla="*/ 2147483647 w 296"/>
                  <a:gd name="T33" fmla="*/ 2147483647 h 192"/>
                  <a:gd name="T34" fmla="*/ 2147483647 w 296"/>
                  <a:gd name="T35" fmla="*/ 2147483647 h 192"/>
                  <a:gd name="T36" fmla="*/ 2147483647 w 296"/>
                  <a:gd name="T37" fmla="*/ 2147483647 h 192"/>
                  <a:gd name="T38" fmla="*/ 2147483647 w 296"/>
                  <a:gd name="T39" fmla="*/ 2147483647 h 192"/>
                  <a:gd name="T40" fmla="*/ 2147483647 w 296"/>
                  <a:gd name="T41" fmla="*/ 2147483647 h 192"/>
                  <a:gd name="T42" fmla="*/ 2147483647 w 296"/>
                  <a:gd name="T43" fmla="*/ 2147483647 h 192"/>
                  <a:gd name="T44" fmla="*/ 2147483647 w 296"/>
                  <a:gd name="T45" fmla="*/ 2147483647 h 192"/>
                  <a:gd name="T46" fmla="*/ 2147483647 w 296"/>
                  <a:gd name="T47" fmla="*/ 2147483647 h 192"/>
                  <a:gd name="T48" fmla="*/ 2147483647 w 296"/>
                  <a:gd name="T49" fmla="*/ 2147483647 h 192"/>
                  <a:gd name="T50" fmla="*/ 2147483647 w 296"/>
                  <a:gd name="T51" fmla="*/ 2147483647 h 192"/>
                  <a:gd name="T52" fmla="*/ 2147483647 w 296"/>
                  <a:gd name="T53" fmla="*/ 2147483647 h 192"/>
                  <a:gd name="T54" fmla="*/ 2147483647 w 296"/>
                  <a:gd name="T55" fmla="*/ 2147483647 h 192"/>
                  <a:gd name="T56" fmla="*/ 2147483647 w 296"/>
                  <a:gd name="T57" fmla="*/ 2147483647 h 192"/>
                  <a:gd name="T58" fmla="*/ 2147483647 w 296"/>
                  <a:gd name="T59" fmla="*/ 2147483647 h 192"/>
                  <a:gd name="T60" fmla="*/ 2147483647 w 296"/>
                  <a:gd name="T61" fmla="*/ 2147483647 h 192"/>
                  <a:gd name="T62" fmla="*/ 2147483647 w 296"/>
                  <a:gd name="T63" fmla="*/ 2147483647 h 192"/>
                  <a:gd name="T64" fmla="*/ 2147483647 w 296"/>
                  <a:gd name="T65" fmla="*/ 2147483647 h 192"/>
                  <a:gd name="T66" fmla="*/ 2147483647 w 296"/>
                  <a:gd name="T67" fmla="*/ 2147483647 h 192"/>
                  <a:gd name="T68" fmla="*/ 2147483647 w 296"/>
                  <a:gd name="T69" fmla="*/ 2147483647 h 192"/>
                  <a:gd name="T70" fmla="*/ 2147483647 w 296"/>
                  <a:gd name="T71" fmla="*/ 2147483647 h 192"/>
                  <a:gd name="T72" fmla="*/ 2147483647 w 296"/>
                  <a:gd name="T73" fmla="*/ 2147483647 h 192"/>
                  <a:gd name="T74" fmla="*/ 2147483647 w 296"/>
                  <a:gd name="T75" fmla="*/ 2147483647 h 192"/>
                  <a:gd name="T76" fmla="*/ 2147483647 w 296"/>
                  <a:gd name="T77" fmla="*/ 2147483647 h 192"/>
                  <a:gd name="T78" fmla="*/ 2147483647 w 296"/>
                  <a:gd name="T79" fmla="*/ 2147483647 h 192"/>
                  <a:gd name="T80" fmla="*/ 2147483647 w 296"/>
                  <a:gd name="T81" fmla="*/ 2147483647 h 192"/>
                  <a:gd name="T82" fmla="*/ 2147483647 w 296"/>
                  <a:gd name="T83" fmla="*/ 2147483647 h 192"/>
                  <a:gd name="T84" fmla="*/ 2147483647 w 296"/>
                  <a:gd name="T85" fmla="*/ 2147483647 h 192"/>
                  <a:gd name="T86" fmla="*/ 2147483647 w 296"/>
                  <a:gd name="T87" fmla="*/ 2147483647 h 192"/>
                  <a:gd name="T88" fmla="*/ 2147483647 w 296"/>
                  <a:gd name="T89" fmla="*/ 2147483647 h 192"/>
                  <a:gd name="T90" fmla="*/ 2147483647 w 296"/>
                  <a:gd name="T91" fmla="*/ 2147483647 h 192"/>
                  <a:gd name="T92" fmla="*/ 2147483647 w 296"/>
                  <a:gd name="T93" fmla="*/ 2147483647 h 192"/>
                  <a:gd name="T94" fmla="*/ 2147483647 w 296"/>
                  <a:gd name="T95" fmla="*/ 2147483647 h 192"/>
                  <a:gd name="T96" fmla="*/ 2147483647 w 296"/>
                  <a:gd name="T97" fmla="*/ 2147483647 h 192"/>
                  <a:gd name="T98" fmla="*/ 2147483647 w 296"/>
                  <a:gd name="T99" fmla="*/ 2147483647 h 192"/>
                  <a:gd name="T100" fmla="*/ 2147483647 w 296"/>
                  <a:gd name="T101" fmla="*/ 0 h 192"/>
                  <a:gd name="T102" fmla="*/ 2147483647 w 296"/>
                  <a:gd name="T103" fmla="*/ 2147483647 h 192"/>
                  <a:gd name="T104" fmla="*/ 2147483647 w 296"/>
                  <a:gd name="T105" fmla="*/ 2147483647 h 192"/>
                  <a:gd name="T106" fmla="*/ 2147483647 w 296"/>
                  <a:gd name="T107" fmla="*/ 2147483647 h 192"/>
                  <a:gd name="T108" fmla="*/ 2147483647 w 296"/>
                  <a:gd name="T109" fmla="*/ 2147483647 h 192"/>
                  <a:gd name="T110" fmla="*/ 2147483647 w 296"/>
                  <a:gd name="T111" fmla="*/ 2147483647 h 192"/>
                  <a:gd name="T112" fmla="*/ 2147483647 w 296"/>
                  <a:gd name="T113" fmla="*/ 0 h 192"/>
                  <a:gd name="T114" fmla="*/ 2147483647 w 296"/>
                  <a:gd name="T115" fmla="*/ 0 h 192"/>
                  <a:gd name="T116" fmla="*/ 2147483647 w 296"/>
                  <a:gd name="T117" fmla="*/ 2147483647 h 192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296"/>
                  <a:gd name="T178" fmla="*/ 0 h 192"/>
                  <a:gd name="T179" fmla="*/ 296 w 296"/>
                  <a:gd name="T180" fmla="*/ 192 h 192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296" h="192">
                    <a:moveTo>
                      <a:pt x="165" y="122"/>
                    </a:moveTo>
                    <a:lnTo>
                      <a:pt x="174" y="105"/>
                    </a:lnTo>
                    <a:lnTo>
                      <a:pt x="200" y="114"/>
                    </a:lnTo>
                    <a:lnTo>
                      <a:pt x="200" y="122"/>
                    </a:lnTo>
                    <a:lnTo>
                      <a:pt x="183" y="122"/>
                    </a:lnTo>
                    <a:lnTo>
                      <a:pt x="165" y="122"/>
                    </a:lnTo>
                    <a:close/>
                    <a:moveTo>
                      <a:pt x="8" y="18"/>
                    </a:moveTo>
                    <a:lnTo>
                      <a:pt x="0" y="44"/>
                    </a:lnTo>
                    <a:lnTo>
                      <a:pt x="26" y="44"/>
                    </a:lnTo>
                    <a:lnTo>
                      <a:pt x="8" y="53"/>
                    </a:lnTo>
                    <a:lnTo>
                      <a:pt x="26" y="53"/>
                    </a:lnTo>
                    <a:lnTo>
                      <a:pt x="43" y="44"/>
                    </a:lnTo>
                    <a:lnTo>
                      <a:pt x="96" y="53"/>
                    </a:lnTo>
                    <a:lnTo>
                      <a:pt x="104" y="61"/>
                    </a:lnTo>
                    <a:lnTo>
                      <a:pt x="113" y="53"/>
                    </a:lnTo>
                    <a:lnTo>
                      <a:pt x="139" y="61"/>
                    </a:lnTo>
                    <a:lnTo>
                      <a:pt x="165" y="88"/>
                    </a:lnTo>
                    <a:lnTo>
                      <a:pt x="157" y="105"/>
                    </a:lnTo>
                    <a:lnTo>
                      <a:pt x="139" y="122"/>
                    </a:lnTo>
                    <a:lnTo>
                      <a:pt x="104" y="131"/>
                    </a:lnTo>
                    <a:lnTo>
                      <a:pt x="87" y="122"/>
                    </a:lnTo>
                    <a:lnTo>
                      <a:pt x="61" y="140"/>
                    </a:lnTo>
                    <a:lnTo>
                      <a:pt x="78" y="157"/>
                    </a:lnTo>
                    <a:lnTo>
                      <a:pt x="104" y="140"/>
                    </a:lnTo>
                    <a:lnTo>
                      <a:pt x="139" y="149"/>
                    </a:lnTo>
                    <a:lnTo>
                      <a:pt x="148" y="166"/>
                    </a:lnTo>
                    <a:lnTo>
                      <a:pt x="200" y="192"/>
                    </a:lnTo>
                    <a:lnTo>
                      <a:pt x="200" y="183"/>
                    </a:lnTo>
                    <a:lnTo>
                      <a:pt x="174" y="157"/>
                    </a:lnTo>
                    <a:lnTo>
                      <a:pt x="209" y="166"/>
                    </a:lnTo>
                    <a:lnTo>
                      <a:pt x="235" y="157"/>
                    </a:lnTo>
                    <a:lnTo>
                      <a:pt x="209" y="122"/>
                    </a:lnTo>
                    <a:lnTo>
                      <a:pt x="218" y="114"/>
                    </a:lnTo>
                    <a:lnTo>
                      <a:pt x="244" y="114"/>
                    </a:lnTo>
                    <a:lnTo>
                      <a:pt x="244" y="122"/>
                    </a:lnTo>
                    <a:lnTo>
                      <a:pt x="261" y="140"/>
                    </a:lnTo>
                    <a:lnTo>
                      <a:pt x="261" y="122"/>
                    </a:lnTo>
                    <a:lnTo>
                      <a:pt x="296" y="114"/>
                    </a:lnTo>
                    <a:lnTo>
                      <a:pt x="287" y="96"/>
                    </a:lnTo>
                    <a:lnTo>
                      <a:pt x="261" y="105"/>
                    </a:lnTo>
                    <a:lnTo>
                      <a:pt x="270" y="96"/>
                    </a:lnTo>
                    <a:lnTo>
                      <a:pt x="226" y="79"/>
                    </a:lnTo>
                    <a:lnTo>
                      <a:pt x="252" y="70"/>
                    </a:lnTo>
                    <a:lnTo>
                      <a:pt x="252" y="53"/>
                    </a:lnTo>
                    <a:lnTo>
                      <a:pt x="235" y="53"/>
                    </a:lnTo>
                    <a:lnTo>
                      <a:pt x="209" y="53"/>
                    </a:lnTo>
                    <a:lnTo>
                      <a:pt x="226" y="44"/>
                    </a:lnTo>
                    <a:lnTo>
                      <a:pt x="183" y="35"/>
                    </a:lnTo>
                    <a:lnTo>
                      <a:pt x="122" y="27"/>
                    </a:lnTo>
                    <a:lnTo>
                      <a:pt x="130" y="9"/>
                    </a:lnTo>
                    <a:lnTo>
                      <a:pt x="113" y="0"/>
                    </a:lnTo>
                    <a:lnTo>
                      <a:pt x="69" y="18"/>
                    </a:lnTo>
                    <a:lnTo>
                      <a:pt x="78" y="35"/>
                    </a:lnTo>
                    <a:lnTo>
                      <a:pt x="52" y="35"/>
                    </a:lnTo>
                    <a:lnTo>
                      <a:pt x="52" y="27"/>
                    </a:lnTo>
                    <a:lnTo>
                      <a:pt x="69" y="9"/>
                    </a:lnTo>
                    <a:lnTo>
                      <a:pt x="78" y="0"/>
                    </a:lnTo>
                    <a:lnTo>
                      <a:pt x="69" y="0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80" name="Freeform 40"/>
              <p:cNvSpPr>
                <a:spLocks/>
              </p:cNvSpPr>
              <p:nvPr/>
            </p:nvSpPr>
            <p:spPr bwMode="auto">
              <a:xfrm>
                <a:off x="5535185" y="1656930"/>
                <a:ext cx="41416" cy="8762"/>
              </a:xfrm>
              <a:custGeom>
                <a:avLst/>
                <a:gdLst>
                  <a:gd name="T0" fmla="*/ 0 w 44"/>
                  <a:gd name="T1" fmla="*/ 0 h 9"/>
                  <a:gd name="T2" fmla="*/ 0 w 44"/>
                  <a:gd name="T3" fmla="*/ 2147483647 h 9"/>
                  <a:gd name="T4" fmla="*/ 2147483647 w 44"/>
                  <a:gd name="T5" fmla="*/ 2147483647 h 9"/>
                  <a:gd name="T6" fmla="*/ 2147483647 w 44"/>
                  <a:gd name="T7" fmla="*/ 2147483647 h 9"/>
                  <a:gd name="T8" fmla="*/ 2147483647 w 44"/>
                  <a:gd name="T9" fmla="*/ 0 h 9"/>
                  <a:gd name="T10" fmla="*/ 0 w 44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4"/>
                  <a:gd name="T19" fmla="*/ 0 h 9"/>
                  <a:gd name="T20" fmla="*/ 44 w 44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4" h="9">
                    <a:moveTo>
                      <a:pt x="0" y="0"/>
                    </a:moveTo>
                    <a:lnTo>
                      <a:pt x="0" y="9"/>
                    </a:lnTo>
                    <a:lnTo>
                      <a:pt x="26" y="9"/>
                    </a:lnTo>
                    <a:lnTo>
                      <a:pt x="44" y="9"/>
                    </a:lnTo>
                    <a:lnTo>
                      <a:pt x="44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81" name="Freeform 41"/>
              <p:cNvSpPr>
                <a:spLocks/>
              </p:cNvSpPr>
              <p:nvPr/>
            </p:nvSpPr>
            <p:spPr bwMode="auto">
              <a:xfrm>
                <a:off x="5535185" y="1656930"/>
                <a:ext cx="41416" cy="8762"/>
              </a:xfrm>
              <a:custGeom>
                <a:avLst/>
                <a:gdLst>
                  <a:gd name="T0" fmla="*/ 0 w 44"/>
                  <a:gd name="T1" fmla="*/ 0 h 9"/>
                  <a:gd name="T2" fmla="*/ 0 w 44"/>
                  <a:gd name="T3" fmla="*/ 2147483647 h 9"/>
                  <a:gd name="T4" fmla="*/ 2147483647 w 44"/>
                  <a:gd name="T5" fmla="*/ 2147483647 h 9"/>
                  <a:gd name="T6" fmla="*/ 2147483647 w 44"/>
                  <a:gd name="T7" fmla="*/ 2147483647 h 9"/>
                  <a:gd name="T8" fmla="*/ 2147483647 w 44"/>
                  <a:gd name="T9" fmla="*/ 0 h 9"/>
                  <a:gd name="T10" fmla="*/ 0 w 44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4"/>
                  <a:gd name="T19" fmla="*/ 0 h 9"/>
                  <a:gd name="T20" fmla="*/ 44 w 44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4" h="9">
                    <a:moveTo>
                      <a:pt x="0" y="0"/>
                    </a:moveTo>
                    <a:lnTo>
                      <a:pt x="0" y="9"/>
                    </a:lnTo>
                    <a:lnTo>
                      <a:pt x="26" y="9"/>
                    </a:lnTo>
                    <a:lnTo>
                      <a:pt x="44" y="9"/>
                    </a:lnTo>
                    <a:lnTo>
                      <a:pt x="44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82" name="Freeform 42"/>
              <p:cNvSpPr>
                <a:spLocks/>
              </p:cNvSpPr>
              <p:nvPr/>
            </p:nvSpPr>
            <p:spPr bwMode="auto">
              <a:xfrm>
                <a:off x="5502241" y="1733838"/>
                <a:ext cx="41416" cy="16550"/>
              </a:xfrm>
              <a:custGeom>
                <a:avLst/>
                <a:gdLst>
                  <a:gd name="T0" fmla="*/ 2147483647 w 44"/>
                  <a:gd name="T1" fmla="*/ 0 h 17"/>
                  <a:gd name="T2" fmla="*/ 2147483647 w 44"/>
                  <a:gd name="T3" fmla="*/ 2147483647 h 17"/>
                  <a:gd name="T4" fmla="*/ 0 w 44"/>
                  <a:gd name="T5" fmla="*/ 2147483647 h 17"/>
                  <a:gd name="T6" fmla="*/ 2147483647 w 44"/>
                  <a:gd name="T7" fmla="*/ 2147483647 h 17"/>
                  <a:gd name="T8" fmla="*/ 2147483647 w 44"/>
                  <a:gd name="T9" fmla="*/ 2147483647 h 17"/>
                  <a:gd name="T10" fmla="*/ 2147483647 w 44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4"/>
                  <a:gd name="T19" fmla="*/ 0 h 17"/>
                  <a:gd name="T20" fmla="*/ 44 w 4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4" h="17">
                    <a:moveTo>
                      <a:pt x="35" y="0"/>
                    </a:moveTo>
                    <a:lnTo>
                      <a:pt x="9" y="9"/>
                    </a:lnTo>
                    <a:lnTo>
                      <a:pt x="0" y="17"/>
                    </a:lnTo>
                    <a:lnTo>
                      <a:pt x="26" y="17"/>
                    </a:lnTo>
                    <a:lnTo>
                      <a:pt x="44" y="17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83" name="Freeform 43"/>
              <p:cNvSpPr>
                <a:spLocks/>
              </p:cNvSpPr>
              <p:nvPr/>
            </p:nvSpPr>
            <p:spPr bwMode="auto">
              <a:xfrm>
                <a:off x="5502241" y="1733838"/>
                <a:ext cx="41416" cy="16550"/>
              </a:xfrm>
              <a:custGeom>
                <a:avLst/>
                <a:gdLst>
                  <a:gd name="T0" fmla="*/ 2147483647 w 44"/>
                  <a:gd name="T1" fmla="*/ 0 h 17"/>
                  <a:gd name="T2" fmla="*/ 2147483647 w 44"/>
                  <a:gd name="T3" fmla="*/ 2147483647 h 17"/>
                  <a:gd name="T4" fmla="*/ 0 w 44"/>
                  <a:gd name="T5" fmla="*/ 2147483647 h 17"/>
                  <a:gd name="T6" fmla="*/ 2147483647 w 44"/>
                  <a:gd name="T7" fmla="*/ 2147483647 h 17"/>
                  <a:gd name="T8" fmla="*/ 2147483647 w 44"/>
                  <a:gd name="T9" fmla="*/ 2147483647 h 17"/>
                  <a:gd name="T10" fmla="*/ 2147483647 w 44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4"/>
                  <a:gd name="T19" fmla="*/ 0 h 17"/>
                  <a:gd name="T20" fmla="*/ 44 w 44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4" h="17">
                    <a:moveTo>
                      <a:pt x="35" y="0"/>
                    </a:moveTo>
                    <a:lnTo>
                      <a:pt x="9" y="9"/>
                    </a:lnTo>
                    <a:lnTo>
                      <a:pt x="0" y="17"/>
                    </a:lnTo>
                    <a:lnTo>
                      <a:pt x="26" y="17"/>
                    </a:lnTo>
                    <a:lnTo>
                      <a:pt x="44" y="17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84" name="Freeform 44"/>
              <p:cNvSpPr>
                <a:spLocks/>
              </p:cNvSpPr>
              <p:nvPr/>
            </p:nvSpPr>
            <p:spPr bwMode="auto">
              <a:xfrm>
                <a:off x="4632510" y="1691003"/>
                <a:ext cx="1034453" cy="483837"/>
              </a:xfrm>
              <a:custGeom>
                <a:avLst/>
                <a:gdLst>
                  <a:gd name="T0" fmla="*/ 2147483647 w 1099"/>
                  <a:gd name="T1" fmla="*/ 2147483647 h 497"/>
                  <a:gd name="T2" fmla="*/ 2147483647 w 1099"/>
                  <a:gd name="T3" fmla="*/ 2147483647 h 497"/>
                  <a:gd name="T4" fmla="*/ 2147483647 w 1099"/>
                  <a:gd name="T5" fmla="*/ 2147483647 h 497"/>
                  <a:gd name="T6" fmla="*/ 2147483647 w 1099"/>
                  <a:gd name="T7" fmla="*/ 2147483647 h 497"/>
                  <a:gd name="T8" fmla="*/ 2147483647 w 1099"/>
                  <a:gd name="T9" fmla="*/ 0 h 497"/>
                  <a:gd name="T10" fmla="*/ 2147483647 w 1099"/>
                  <a:gd name="T11" fmla="*/ 2147483647 h 497"/>
                  <a:gd name="T12" fmla="*/ 2147483647 w 1099"/>
                  <a:gd name="T13" fmla="*/ 2147483647 h 497"/>
                  <a:gd name="T14" fmla="*/ 2147483647 w 1099"/>
                  <a:gd name="T15" fmla="*/ 2147483647 h 497"/>
                  <a:gd name="T16" fmla="*/ 2147483647 w 1099"/>
                  <a:gd name="T17" fmla="*/ 2147483647 h 497"/>
                  <a:gd name="T18" fmla="*/ 2147483647 w 1099"/>
                  <a:gd name="T19" fmla="*/ 2147483647 h 497"/>
                  <a:gd name="T20" fmla="*/ 2147483647 w 1099"/>
                  <a:gd name="T21" fmla="*/ 2147483647 h 497"/>
                  <a:gd name="T22" fmla="*/ 2147483647 w 1099"/>
                  <a:gd name="T23" fmla="*/ 2147483647 h 497"/>
                  <a:gd name="T24" fmla="*/ 2147483647 w 1099"/>
                  <a:gd name="T25" fmla="*/ 2147483647 h 497"/>
                  <a:gd name="T26" fmla="*/ 2147483647 w 1099"/>
                  <a:gd name="T27" fmla="*/ 2147483647 h 497"/>
                  <a:gd name="T28" fmla="*/ 2147483647 w 1099"/>
                  <a:gd name="T29" fmla="*/ 2147483647 h 497"/>
                  <a:gd name="T30" fmla="*/ 2147483647 w 1099"/>
                  <a:gd name="T31" fmla="*/ 2147483647 h 497"/>
                  <a:gd name="T32" fmla="*/ 2147483647 w 1099"/>
                  <a:gd name="T33" fmla="*/ 2147483647 h 497"/>
                  <a:gd name="T34" fmla="*/ 2147483647 w 1099"/>
                  <a:gd name="T35" fmla="*/ 2147483647 h 497"/>
                  <a:gd name="T36" fmla="*/ 2147483647 w 1099"/>
                  <a:gd name="T37" fmla="*/ 2147483647 h 497"/>
                  <a:gd name="T38" fmla="*/ 2147483647 w 1099"/>
                  <a:gd name="T39" fmla="*/ 2147483647 h 497"/>
                  <a:gd name="T40" fmla="*/ 2147483647 w 1099"/>
                  <a:gd name="T41" fmla="*/ 2147483647 h 497"/>
                  <a:gd name="T42" fmla="*/ 2147483647 w 1099"/>
                  <a:gd name="T43" fmla="*/ 2147483647 h 497"/>
                  <a:gd name="T44" fmla="*/ 2147483647 w 1099"/>
                  <a:gd name="T45" fmla="*/ 2147483647 h 497"/>
                  <a:gd name="T46" fmla="*/ 2147483647 w 1099"/>
                  <a:gd name="T47" fmla="*/ 2147483647 h 497"/>
                  <a:gd name="T48" fmla="*/ 2147483647 w 1099"/>
                  <a:gd name="T49" fmla="*/ 2147483647 h 497"/>
                  <a:gd name="T50" fmla="*/ 2147483647 w 1099"/>
                  <a:gd name="T51" fmla="*/ 2147483647 h 497"/>
                  <a:gd name="T52" fmla="*/ 2147483647 w 1099"/>
                  <a:gd name="T53" fmla="*/ 2147483647 h 497"/>
                  <a:gd name="T54" fmla="*/ 2147483647 w 1099"/>
                  <a:gd name="T55" fmla="*/ 2147483647 h 497"/>
                  <a:gd name="T56" fmla="*/ 2147483647 w 1099"/>
                  <a:gd name="T57" fmla="*/ 2147483647 h 497"/>
                  <a:gd name="T58" fmla="*/ 2147483647 w 1099"/>
                  <a:gd name="T59" fmla="*/ 2147483647 h 497"/>
                  <a:gd name="T60" fmla="*/ 2147483647 w 1099"/>
                  <a:gd name="T61" fmla="*/ 2147483647 h 497"/>
                  <a:gd name="T62" fmla="*/ 2147483647 w 1099"/>
                  <a:gd name="T63" fmla="*/ 2147483647 h 497"/>
                  <a:gd name="T64" fmla="*/ 2147483647 w 1099"/>
                  <a:gd name="T65" fmla="*/ 2147483647 h 497"/>
                  <a:gd name="T66" fmla="*/ 2147483647 w 1099"/>
                  <a:gd name="T67" fmla="*/ 2147483647 h 497"/>
                  <a:gd name="T68" fmla="*/ 2147483647 w 1099"/>
                  <a:gd name="T69" fmla="*/ 2147483647 h 497"/>
                  <a:gd name="T70" fmla="*/ 2147483647 w 1099"/>
                  <a:gd name="T71" fmla="*/ 2147483647 h 497"/>
                  <a:gd name="T72" fmla="*/ 2147483647 w 1099"/>
                  <a:gd name="T73" fmla="*/ 2147483647 h 497"/>
                  <a:gd name="T74" fmla="*/ 2147483647 w 1099"/>
                  <a:gd name="T75" fmla="*/ 2147483647 h 497"/>
                  <a:gd name="T76" fmla="*/ 2147483647 w 1099"/>
                  <a:gd name="T77" fmla="*/ 2147483647 h 497"/>
                  <a:gd name="T78" fmla="*/ 2147483647 w 1099"/>
                  <a:gd name="T79" fmla="*/ 2147483647 h 497"/>
                  <a:gd name="T80" fmla="*/ 2147483647 w 1099"/>
                  <a:gd name="T81" fmla="*/ 2147483647 h 497"/>
                  <a:gd name="T82" fmla="*/ 2147483647 w 1099"/>
                  <a:gd name="T83" fmla="*/ 2147483647 h 497"/>
                  <a:gd name="T84" fmla="*/ 2147483647 w 1099"/>
                  <a:gd name="T85" fmla="*/ 2147483647 h 497"/>
                  <a:gd name="T86" fmla="*/ 2147483647 w 1099"/>
                  <a:gd name="T87" fmla="*/ 2147483647 h 497"/>
                  <a:gd name="T88" fmla="*/ 2147483647 w 1099"/>
                  <a:gd name="T89" fmla="*/ 2147483647 h 497"/>
                  <a:gd name="T90" fmla="*/ 2147483647 w 1099"/>
                  <a:gd name="T91" fmla="*/ 2147483647 h 497"/>
                  <a:gd name="T92" fmla="*/ 2147483647 w 1099"/>
                  <a:gd name="T93" fmla="*/ 2147483647 h 497"/>
                  <a:gd name="T94" fmla="*/ 2147483647 w 1099"/>
                  <a:gd name="T95" fmla="*/ 2147483647 h 497"/>
                  <a:gd name="T96" fmla="*/ 2147483647 w 1099"/>
                  <a:gd name="T97" fmla="*/ 2147483647 h 497"/>
                  <a:gd name="T98" fmla="*/ 2147483647 w 1099"/>
                  <a:gd name="T99" fmla="*/ 2147483647 h 497"/>
                  <a:gd name="T100" fmla="*/ 2147483647 w 1099"/>
                  <a:gd name="T101" fmla="*/ 2147483647 h 497"/>
                  <a:gd name="T102" fmla="*/ 2147483647 w 1099"/>
                  <a:gd name="T103" fmla="*/ 2147483647 h 497"/>
                  <a:gd name="T104" fmla="*/ 2147483647 w 1099"/>
                  <a:gd name="T105" fmla="*/ 2147483647 h 497"/>
                  <a:gd name="T106" fmla="*/ 2147483647 w 1099"/>
                  <a:gd name="T107" fmla="*/ 2147483647 h 497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099"/>
                  <a:gd name="T163" fmla="*/ 0 h 497"/>
                  <a:gd name="T164" fmla="*/ 1099 w 1099"/>
                  <a:gd name="T165" fmla="*/ 497 h 497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099" h="497">
                    <a:moveTo>
                      <a:pt x="820" y="87"/>
                    </a:moveTo>
                    <a:lnTo>
                      <a:pt x="828" y="79"/>
                    </a:lnTo>
                    <a:lnTo>
                      <a:pt x="855" y="79"/>
                    </a:lnTo>
                    <a:lnTo>
                      <a:pt x="881" y="53"/>
                    </a:lnTo>
                    <a:lnTo>
                      <a:pt x="889" y="35"/>
                    </a:lnTo>
                    <a:lnTo>
                      <a:pt x="855" y="26"/>
                    </a:lnTo>
                    <a:lnTo>
                      <a:pt x="846" y="44"/>
                    </a:lnTo>
                    <a:lnTo>
                      <a:pt x="811" y="61"/>
                    </a:lnTo>
                    <a:lnTo>
                      <a:pt x="793" y="61"/>
                    </a:lnTo>
                    <a:lnTo>
                      <a:pt x="811" y="35"/>
                    </a:lnTo>
                    <a:lnTo>
                      <a:pt x="785" y="35"/>
                    </a:lnTo>
                    <a:lnTo>
                      <a:pt x="776" y="44"/>
                    </a:lnTo>
                    <a:lnTo>
                      <a:pt x="767" y="35"/>
                    </a:lnTo>
                    <a:lnTo>
                      <a:pt x="785" y="26"/>
                    </a:lnTo>
                    <a:lnTo>
                      <a:pt x="767" y="0"/>
                    </a:lnTo>
                    <a:lnTo>
                      <a:pt x="724" y="18"/>
                    </a:lnTo>
                    <a:lnTo>
                      <a:pt x="741" y="35"/>
                    </a:lnTo>
                    <a:lnTo>
                      <a:pt x="724" y="53"/>
                    </a:lnTo>
                    <a:lnTo>
                      <a:pt x="698" y="53"/>
                    </a:lnTo>
                    <a:lnTo>
                      <a:pt x="680" y="61"/>
                    </a:lnTo>
                    <a:lnTo>
                      <a:pt x="645" y="61"/>
                    </a:lnTo>
                    <a:lnTo>
                      <a:pt x="593" y="53"/>
                    </a:lnTo>
                    <a:lnTo>
                      <a:pt x="549" y="53"/>
                    </a:lnTo>
                    <a:lnTo>
                      <a:pt x="541" y="79"/>
                    </a:lnTo>
                    <a:lnTo>
                      <a:pt x="532" y="61"/>
                    </a:lnTo>
                    <a:lnTo>
                      <a:pt x="488" y="70"/>
                    </a:lnTo>
                    <a:lnTo>
                      <a:pt x="462" y="61"/>
                    </a:lnTo>
                    <a:lnTo>
                      <a:pt x="480" y="44"/>
                    </a:lnTo>
                    <a:lnTo>
                      <a:pt x="401" y="26"/>
                    </a:lnTo>
                    <a:lnTo>
                      <a:pt x="366" y="35"/>
                    </a:lnTo>
                    <a:lnTo>
                      <a:pt x="358" y="44"/>
                    </a:lnTo>
                    <a:lnTo>
                      <a:pt x="349" y="26"/>
                    </a:lnTo>
                    <a:lnTo>
                      <a:pt x="323" y="35"/>
                    </a:lnTo>
                    <a:lnTo>
                      <a:pt x="279" y="26"/>
                    </a:lnTo>
                    <a:lnTo>
                      <a:pt x="227" y="44"/>
                    </a:lnTo>
                    <a:lnTo>
                      <a:pt x="183" y="35"/>
                    </a:lnTo>
                    <a:lnTo>
                      <a:pt x="166" y="35"/>
                    </a:lnTo>
                    <a:lnTo>
                      <a:pt x="0" y="175"/>
                    </a:lnTo>
                    <a:lnTo>
                      <a:pt x="35" y="183"/>
                    </a:lnTo>
                    <a:lnTo>
                      <a:pt x="26" y="201"/>
                    </a:lnTo>
                    <a:lnTo>
                      <a:pt x="61" y="183"/>
                    </a:lnTo>
                    <a:lnTo>
                      <a:pt x="70" y="209"/>
                    </a:lnTo>
                    <a:lnTo>
                      <a:pt x="70" y="244"/>
                    </a:lnTo>
                    <a:lnTo>
                      <a:pt x="70" y="262"/>
                    </a:lnTo>
                    <a:lnTo>
                      <a:pt x="52" y="270"/>
                    </a:lnTo>
                    <a:lnTo>
                      <a:pt x="35" y="288"/>
                    </a:lnTo>
                    <a:lnTo>
                      <a:pt x="35" y="305"/>
                    </a:lnTo>
                    <a:lnTo>
                      <a:pt x="44" y="305"/>
                    </a:lnTo>
                    <a:lnTo>
                      <a:pt x="35" y="323"/>
                    </a:lnTo>
                    <a:lnTo>
                      <a:pt x="52" y="314"/>
                    </a:lnTo>
                    <a:lnTo>
                      <a:pt x="35" y="340"/>
                    </a:lnTo>
                    <a:lnTo>
                      <a:pt x="52" y="349"/>
                    </a:lnTo>
                    <a:lnTo>
                      <a:pt x="79" y="375"/>
                    </a:lnTo>
                    <a:lnTo>
                      <a:pt x="488" y="375"/>
                    </a:lnTo>
                    <a:lnTo>
                      <a:pt x="488" y="366"/>
                    </a:lnTo>
                    <a:lnTo>
                      <a:pt x="506" y="366"/>
                    </a:lnTo>
                    <a:lnTo>
                      <a:pt x="506" y="384"/>
                    </a:lnTo>
                    <a:lnTo>
                      <a:pt x="532" y="392"/>
                    </a:lnTo>
                    <a:lnTo>
                      <a:pt x="541" y="384"/>
                    </a:lnTo>
                    <a:lnTo>
                      <a:pt x="558" y="401"/>
                    </a:lnTo>
                    <a:lnTo>
                      <a:pt x="575" y="392"/>
                    </a:lnTo>
                    <a:lnTo>
                      <a:pt x="584" y="384"/>
                    </a:lnTo>
                    <a:lnTo>
                      <a:pt x="610" y="375"/>
                    </a:lnTo>
                    <a:lnTo>
                      <a:pt x="628" y="401"/>
                    </a:lnTo>
                    <a:lnTo>
                      <a:pt x="637" y="419"/>
                    </a:lnTo>
                    <a:lnTo>
                      <a:pt x="671" y="427"/>
                    </a:lnTo>
                    <a:lnTo>
                      <a:pt x="689" y="445"/>
                    </a:lnTo>
                    <a:lnTo>
                      <a:pt x="671" y="453"/>
                    </a:lnTo>
                    <a:lnTo>
                      <a:pt x="663" y="445"/>
                    </a:lnTo>
                    <a:lnTo>
                      <a:pt x="654" y="453"/>
                    </a:lnTo>
                    <a:lnTo>
                      <a:pt x="628" y="497"/>
                    </a:lnTo>
                    <a:lnTo>
                      <a:pt x="654" y="488"/>
                    </a:lnTo>
                    <a:lnTo>
                      <a:pt x="671" y="488"/>
                    </a:lnTo>
                    <a:lnTo>
                      <a:pt x="680" y="488"/>
                    </a:lnTo>
                    <a:lnTo>
                      <a:pt x="680" y="471"/>
                    </a:lnTo>
                    <a:lnTo>
                      <a:pt x="724" y="462"/>
                    </a:lnTo>
                    <a:lnTo>
                      <a:pt x="732" y="462"/>
                    </a:lnTo>
                    <a:lnTo>
                      <a:pt x="759" y="445"/>
                    </a:lnTo>
                    <a:lnTo>
                      <a:pt x="837" y="436"/>
                    </a:lnTo>
                    <a:lnTo>
                      <a:pt x="872" y="401"/>
                    </a:lnTo>
                    <a:lnTo>
                      <a:pt x="889" y="401"/>
                    </a:lnTo>
                    <a:lnTo>
                      <a:pt x="881" y="419"/>
                    </a:lnTo>
                    <a:lnTo>
                      <a:pt x="881" y="453"/>
                    </a:lnTo>
                    <a:lnTo>
                      <a:pt x="898" y="445"/>
                    </a:lnTo>
                    <a:lnTo>
                      <a:pt x="916" y="427"/>
                    </a:lnTo>
                    <a:lnTo>
                      <a:pt x="924" y="445"/>
                    </a:lnTo>
                    <a:lnTo>
                      <a:pt x="916" y="445"/>
                    </a:lnTo>
                    <a:lnTo>
                      <a:pt x="881" y="462"/>
                    </a:lnTo>
                    <a:lnTo>
                      <a:pt x="889" y="471"/>
                    </a:lnTo>
                    <a:lnTo>
                      <a:pt x="916" y="471"/>
                    </a:lnTo>
                    <a:lnTo>
                      <a:pt x="933" y="445"/>
                    </a:lnTo>
                    <a:lnTo>
                      <a:pt x="968" y="445"/>
                    </a:lnTo>
                    <a:lnTo>
                      <a:pt x="968" y="427"/>
                    </a:lnTo>
                    <a:lnTo>
                      <a:pt x="942" y="427"/>
                    </a:lnTo>
                    <a:lnTo>
                      <a:pt x="924" y="427"/>
                    </a:lnTo>
                    <a:lnTo>
                      <a:pt x="916" y="419"/>
                    </a:lnTo>
                    <a:lnTo>
                      <a:pt x="924" y="401"/>
                    </a:lnTo>
                    <a:lnTo>
                      <a:pt x="898" y="392"/>
                    </a:lnTo>
                    <a:lnTo>
                      <a:pt x="898" y="384"/>
                    </a:lnTo>
                    <a:lnTo>
                      <a:pt x="933" y="392"/>
                    </a:lnTo>
                    <a:lnTo>
                      <a:pt x="942" y="375"/>
                    </a:lnTo>
                    <a:lnTo>
                      <a:pt x="924" y="366"/>
                    </a:lnTo>
                    <a:lnTo>
                      <a:pt x="898" y="375"/>
                    </a:lnTo>
                    <a:lnTo>
                      <a:pt x="863" y="392"/>
                    </a:lnTo>
                    <a:lnTo>
                      <a:pt x="828" y="419"/>
                    </a:lnTo>
                    <a:lnTo>
                      <a:pt x="855" y="384"/>
                    </a:lnTo>
                    <a:lnTo>
                      <a:pt x="881" y="366"/>
                    </a:lnTo>
                    <a:lnTo>
                      <a:pt x="907" y="349"/>
                    </a:lnTo>
                    <a:lnTo>
                      <a:pt x="977" y="349"/>
                    </a:lnTo>
                    <a:lnTo>
                      <a:pt x="1011" y="349"/>
                    </a:lnTo>
                    <a:lnTo>
                      <a:pt x="1029" y="340"/>
                    </a:lnTo>
                    <a:lnTo>
                      <a:pt x="1064" y="323"/>
                    </a:lnTo>
                    <a:lnTo>
                      <a:pt x="1081" y="323"/>
                    </a:lnTo>
                    <a:lnTo>
                      <a:pt x="1090" y="323"/>
                    </a:lnTo>
                    <a:lnTo>
                      <a:pt x="1081" y="305"/>
                    </a:lnTo>
                    <a:lnTo>
                      <a:pt x="1090" y="305"/>
                    </a:lnTo>
                    <a:lnTo>
                      <a:pt x="1099" y="288"/>
                    </a:lnTo>
                    <a:lnTo>
                      <a:pt x="1029" y="297"/>
                    </a:lnTo>
                    <a:lnTo>
                      <a:pt x="1072" y="279"/>
                    </a:lnTo>
                    <a:lnTo>
                      <a:pt x="1029" y="253"/>
                    </a:lnTo>
                    <a:lnTo>
                      <a:pt x="1038" y="227"/>
                    </a:lnTo>
                    <a:lnTo>
                      <a:pt x="1029" y="218"/>
                    </a:lnTo>
                    <a:lnTo>
                      <a:pt x="1029" y="201"/>
                    </a:lnTo>
                    <a:lnTo>
                      <a:pt x="1020" y="201"/>
                    </a:lnTo>
                    <a:lnTo>
                      <a:pt x="1029" y="183"/>
                    </a:lnTo>
                    <a:lnTo>
                      <a:pt x="950" y="218"/>
                    </a:lnTo>
                    <a:lnTo>
                      <a:pt x="942" y="218"/>
                    </a:lnTo>
                    <a:lnTo>
                      <a:pt x="950" y="209"/>
                    </a:lnTo>
                    <a:lnTo>
                      <a:pt x="950" y="201"/>
                    </a:lnTo>
                    <a:lnTo>
                      <a:pt x="968" y="166"/>
                    </a:lnTo>
                    <a:lnTo>
                      <a:pt x="950" y="166"/>
                    </a:lnTo>
                    <a:lnTo>
                      <a:pt x="933" y="148"/>
                    </a:lnTo>
                    <a:lnTo>
                      <a:pt x="924" y="148"/>
                    </a:lnTo>
                    <a:lnTo>
                      <a:pt x="881" y="140"/>
                    </a:lnTo>
                    <a:lnTo>
                      <a:pt x="872" y="131"/>
                    </a:lnTo>
                    <a:lnTo>
                      <a:pt x="863" y="148"/>
                    </a:lnTo>
                    <a:lnTo>
                      <a:pt x="846" y="175"/>
                    </a:lnTo>
                    <a:lnTo>
                      <a:pt x="855" y="183"/>
                    </a:lnTo>
                    <a:lnTo>
                      <a:pt x="820" y="209"/>
                    </a:lnTo>
                    <a:lnTo>
                      <a:pt x="828" y="236"/>
                    </a:lnTo>
                    <a:lnTo>
                      <a:pt x="785" y="270"/>
                    </a:lnTo>
                    <a:lnTo>
                      <a:pt x="767" y="279"/>
                    </a:lnTo>
                    <a:lnTo>
                      <a:pt x="759" y="305"/>
                    </a:lnTo>
                    <a:lnTo>
                      <a:pt x="732" y="340"/>
                    </a:lnTo>
                    <a:lnTo>
                      <a:pt x="715" y="323"/>
                    </a:lnTo>
                    <a:lnTo>
                      <a:pt x="724" y="270"/>
                    </a:lnTo>
                    <a:lnTo>
                      <a:pt x="715" y="270"/>
                    </a:lnTo>
                    <a:lnTo>
                      <a:pt x="689" y="270"/>
                    </a:lnTo>
                    <a:lnTo>
                      <a:pt x="645" y="236"/>
                    </a:lnTo>
                    <a:lnTo>
                      <a:pt x="610" y="236"/>
                    </a:lnTo>
                    <a:lnTo>
                      <a:pt x="610" y="201"/>
                    </a:lnTo>
                    <a:lnTo>
                      <a:pt x="602" y="201"/>
                    </a:lnTo>
                    <a:lnTo>
                      <a:pt x="610" y="183"/>
                    </a:lnTo>
                    <a:lnTo>
                      <a:pt x="654" y="157"/>
                    </a:lnTo>
                    <a:lnTo>
                      <a:pt x="654" y="148"/>
                    </a:lnTo>
                    <a:lnTo>
                      <a:pt x="698" y="131"/>
                    </a:lnTo>
                    <a:lnTo>
                      <a:pt x="680" y="122"/>
                    </a:lnTo>
                    <a:lnTo>
                      <a:pt x="706" y="122"/>
                    </a:lnTo>
                    <a:lnTo>
                      <a:pt x="767" y="105"/>
                    </a:lnTo>
                    <a:lnTo>
                      <a:pt x="724" y="87"/>
                    </a:lnTo>
                    <a:lnTo>
                      <a:pt x="776" y="87"/>
                    </a:lnTo>
                    <a:lnTo>
                      <a:pt x="802" y="79"/>
                    </a:lnTo>
                    <a:lnTo>
                      <a:pt x="820" y="8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85" name="Freeform 45"/>
              <p:cNvSpPr>
                <a:spLocks/>
              </p:cNvSpPr>
              <p:nvPr/>
            </p:nvSpPr>
            <p:spPr bwMode="auto">
              <a:xfrm>
                <a:off x="4632510" y="1691003"/>
                <a:ext cx="1034453" cy="483837"/>
              </a:xfrm>
              <a:custGeom>
                <a:avLst/>
                <a:gdLst>
                  <a:gd name="T0" fmla="*/ 2147483647 w 1099"/>
                  <a:gd name="T1" fmla="*/ 2147483647 h 497"/>
                  <a:gd name="T2" fmla="*/ 2147483647 w 1099"/>
                  <a:gd name="T3" fmla="*/ 2147483647 h 497"/>
                  <a:gd name="T4" fmla="*/ 2147483647 w 1099"/>
                  <a:gd name="T5" fmla="*/ 2147483647 h 497"/>
                  <a:gd name="T6" fmla="*/ 2147483647 w 1099"/>
                  <a:gd name="T7" fmla="*/ 2147483647 h 497"/>
                  <a:gd name="T8" fmla="*/ 2147483647 w 1099"/>
                  <a:gd name="T9" fmla="*/ 0 h 497"/>
                  <a:gd name="T10" fmla="*/ 2147483647 w 1099"/>
                  <a:gd name="T11" fmla="*/ 2147483647 h 497"/>
                  <a:gd name="T12" fmla="*/ 2147483647 w 1099"/>
                  <a:gd name="T13" fmla="*/ 2147483647 h 497"/>
                  <a:gd name="T14" fmla="*/ 2147483647 w 1099"/>
                  <a:gd name="T15" fmla="*/ 2147483647 h 497"/>
                  <a:gd name="T16" fmla="*/ 2147483647 w 1099"/>
                  <a:gd name="T17" fmla="*/ 2147483647 h 497"/>
                  <a:gd name="T18" fmla="*/ 2147483647 w 1099"/>
                  <a:gd name="T19" fmla="*/ 2147483647 h 497"/>
                  <a:gd name="T20" fmla="*/ 2147483647 w 1099"/>
                  <a:gd name="T21" fmla="*/ 2147483647 h 497"/>
                  <a:gd name="T22" fmla="*/ 2147483647 w 1099"/>
                  <a:gd name="T23" fmla="*/ 2147483647 h 497"/>
                  <a:gd name="T24" fmla="*/ 2147483647 w 1099"/>
                  <a:gd name="T25" fmla="*/ 2147483647 h 497"/>
                  <a:gd name="T26" fmla="*/ 2147483647 w 1099"/>
                  <a:gd name="T27" fmla="*/ 2147483647 h 497"/>
                  <a:gd name="T28" fmla="*/ 2147483647 w 1099"/>
                  <a:gd name="T29" fmla="*/ 2147483647 h 497"/>
                  <a:gd name="T30" fmla="*/ 2147483647 w 1099"/>
                  <a:gd name="T31" fmla="*/ 2147483647 h 497"/>
                  <a:gd name="T32" fmla="*/ 2147483647 w 1099"/>
                  <a:gd name="T33" fmla="*/ 2147483647 h 497"/>
                  <a:gd name="T34" fmla="*/ 2147483647 w 1099"/>
                  <a:gd name="T35" fmla="*/ 2147483647 h 497"/>
                  <a:gd name="T36" fmla="*/ 2147483647 w 1099"/>
                  <a:gd name="T37" fmla="*/ 2147483647 h 497"/>
                  <a:gd name="T38" fmla="*/ 2147483647 w 1099"/>
                  <a:gd name="T39" fmla="*/ 2147483647 h 497"/>
                  <a:gd name="T40" fmla="*/ 2147483647 w 1099"/>
                  <a:gd name="T41" fmla="*/ 2147483647 h 497"/>
                  <a:gd name="T42" fmla="*/ 2147483647 w 1099"/>
                  <a:gd name="T43" fmla="*/ 2147483647 h 497"/>
                  <a:gd name="T44" fmla="*/ 2147483647 w 1099"/>
                  <a:gd name="T45" fmla="*/ 2147483647 h 497"/>
                  <a:gd name="T46" fmla="*/ 2147483647 w 1099"/>
                  <a:gd name="T47" fmla="*/ 2147483647 h 497"/>
                  <a:gd name="T48" fmla="*/ 2147483647 w 1099"/>
                  <a:gd name="T49" fmla="*/ 2147483647 h 497"/>
                  <a:gd name="T50" fmla="*/ 2147483647 w 1099"/>
                  <a:gd name="T51" fmla="*/ 2147483647 h 497"/>
                  <a:gd name="T52" fmla="*/ 2147483647 w 1099"/>
                  <a:gd name="T53" fmla="*/ 2147483647 h 497"/>
                  <a:gd name="T54" fmla="*/ 2147483647 w 1099"/>
                  <a:gd name="T55" fmla="*/ 2147483647 h 497"/>
                  <a:gd name="T56" fmla="*/ 2147483647 w 1099"/>
                  <a:gd name="T57" fmla="*/ 2147483647 h 497"/>
                  <a:gd name="T58" fmla="*/ 2147483647 w 1099"/>
                  <a:gd name="T59" fmla="*/ 2147483647 h 497"/>
                  <a:gd name="T60" fmla="*/ 2147483647 w 1099"/>
                  <a:gd name="T61" fmla="*/ 2147483647 h 497"/>
                  <a:gd name="T62" fmla="*/ 2147483647 w 1099"/>
                  <a:gd name="T63" fmla="*/ 2147483647 h 497"/>
                  <a:gd name="T64" fmla="*/ 2147483647 w 1099"/>
                  <a:gd name="T65" fmla="*/ 2147483647 h 497"/>
                  <a:gd name="T66" fmla="*/ 2147483647 w 1099"/>
                  <a:gd name="T67" fmla="*/ 2147483647 h 497"/>
                  <a:gd name="T68" fmla="*/ 2147483647 w 1099"/>
                  <a:gd name="T69" fmla="*/ 2147483647 h 497"/>
                  <a:gd name="T70" fmla="*/ 2147483647 w 1099"/>
                  <a:gd name="T71" fmla="*/ 2147483647 h 497"/>
                  <a:gd name="T72" fmla="*/ 2147483647 w 1099"/>
                  <a:gd name="T73" fmla="*/ 2147483647 h 497"/>
                  <a:gd name="T74" fmla="*/ 2147483647 w 1099"/>
                  <a:gd name="T75" fmla="*/ 2147483647 h 497"/>
                  <a:gd name="T76" fmla="*/ 2147483647 w 1099"/>
                  <a:gd name="T77" fmla="*/ 2147483647 h 497"/>
                  <a:gd name="T78" fmla="*/ 2147483647 w 1099"/>
                  <a:gd name="T79" fmla="*/ 2147483647 h 497"/>
                  <a:gd name="T80" fmla="*/ 2147483647 w 1099"/>
                  <a:gd name="T81" fmla="*/ 2147483647 h 497"/>
                  <a:gd name="T82" fmla="*/ 2147483647 w 1099"/>
                  <a:gd name="T83" fmla="*/ 2147483647 h 497"/>
                  <a:gd name="T84" fmla="*/ 2147483647 w 1099"/>
                  <a:gd name="T85" fmla="*/ 2147483647 h 497"/>
                  <a:gd name="T86" fmla="*/ 2147483647 w 1099"/>
                  <a:gd name="T87" fmla="*/ 2147483647 h 497"/>
                  <a:gd name="T88" fmla="*/ 2147483647 w 1099"/>
                  <a:gd name="T89" fmla="*/ 2147483647 h 497"/>
                  <a:gd name="T90" fmla="*/ 2147483647 w 1099"/>
                  <a:gd name="T91" fmla="*/ 2147483647 h 497"/>
                  <a:gd name="T92" fmla="*/ 2147483647 w 1099"/>
                  <a:gd name="T93" fmla="*/ 2147483647 h 497"/>
                  <a:gd name="T94" fmla="*/ 2147483647 w 1099"/>
                  <a:gd name="T95" fmla="*/ 2147483647 h 497"/>
                  <a:gd name="T96" fmla="*/ 2147483647 w 1099"/>
                  <a:gd name="T97" fmla="*/ 2147483647 h 497"/>
                  <a:gd name="T98" fmla="*/ 2147483647 w 1099"/>
                  <a:gd name="T99" fmla="*/ 2147483647 h 497"/>
                  <a:gd name="T100" fmla="*/ 2147483647 w 1099"/>
                  <a:gd name="T101" fmla="*/ 2147483647 h 497"/>
                  <a:gd name="T102" fmla="*/ 2147483647 w 1099"/>
                  <a:gd name="T103" fmla="*/ 2147483647 h 497"/>
                  <a:gd name="T104" fmla="*/ 2147483647 w 1099"/>
                  <a:gd name="T105" fmla="*/ 2147483647 h 497"/>
                  <a:gd name="T106" fmla="*/ 2147483647 w 1099"/>
                  <a:gd name="T107" fmla="*/ 2147483647 h 497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099"/>
                  <a:gd name="T163" fmla="*/ 0 h 497"/>
                  <a:gd name="T164" fmla="*/ 1099 w 1099"/>
                  <a:gd name="T165" fmla="*/ 497 h 497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099" h="497">
                    <a:moveTo>
                      <a:pt x="820" y="87"/>
                    </a:moveTo>
                    <a:lnTo>
                      <a:pt x="828" y="79"/>
                    </a:lnTo>
                    <a:lnTo>
                      <a:pt x="855" y="79"/>
                    </a:lnTo>
                    <a:lnTo>
                      <a:pt x="881" y="53"/>
                    </a:lnTo>
                    <a:lnTo>
                      <a:pt x="889" y="35"/>
                    </a:lnTo>
                    <a:lnTo>
                      <a:pt x="855" y="26"/>
                    </a:lnTo>
                    <a:lnTo>
                      <a:pt x="846" y="44"/>
                    </a:lnTo>
                    <a:lnTo>
                      <a:pt x="811" y="61"/>
                    </a:lnTo>
                    <a:lnTo>
                      <a:pt x="793" y="61"/>
                    </a:lnTo>
                    <a:lnTo>
                      <a:pt x="811" y="35"/>
                    </a:lnTo>
                    <a:lnTo>
                      <a:pt x="785" y="35"/>
                    </a:lnTo>
                    <a:lnTo>
                      <a:pt x="776" y="44"/>
                    </a:lnTo>
                    <a:lnTo>
                      <a:pt x="767" y="35"/>
                    </a:lnTo>
                    <a:lnTo>
                      <a:pt x="785" y="26"/>
                    </a:lnTo>
                    <a:lnTo>
                      <a:pt x="767" y="0"/>
                    </a:lnTo>
                    <a:lnTo>
                      <a:pt x="724" y="18"/>
                    </a:lnTo>
                    <a:lnTo>
                      <a:pt x="741" y="35"/>
                    </a:lnTo>
                    <a:lnTo>
                      <a:pt x="724" y="53"/>
                    </a:lnTo>
                    <a:lnTo>
                      <a:pt x="698" y="53"/>
                    </a:lnTo>
                    <a:lnTo>
                      <a:pt x="680" y="61"/>
                    </a:lnTo>
                    <a:lnTo>
                      <a:pt x="645" y="61"/>
                    </a:lnTo>
                    <a:lnTo>
                      <a:pt x="593" y="53"/>
                    </a:lnTo>
                    <a:lnTo>
                      <a:pt x="549" y="53"/>
                    </a:lnTo>
                    <a:lnTo>
                      <a:pt x="541" y="79"/>
                    </a:lnTo>
                    <a:lnTo>
                      <a:pt x="532" y="61"/>
                    </a:lnTo>
                    <a:lnTo>
                      <a:pt x="488" y="70"/>
                    </a:lnTo>
                    <a:lnTo>
                      <a:pt x="462" y="61"/>
                    </a:lnTo>
                    <a:lnTo>
                      <a:pt x="480" y="44"/>
                    </a:lnTo>
                    <a:lnTo>
                      <a:pt x="401" y="26"/>
                    </a:lnTo>
                    <a:lnTo>
                      <a:pt x="366" y="35"/>
                    </a:lnTo>
                    <a:lnTo>
                      <a:pt x="358" y="44"/>
                    </a:lnTo>
                    <a:lnTo>
                      <a:pt x="349" y="26"/>
                    </a:lnTo>
                    <a:lnTo>
                      <a:pt x="323" y="35"/>
                    </a:lnTo>
                    <a:lnTo>
                      <a:pt x="279" y="26"/>
                    </a:lnTo>
                    <a:lnTo>
                      <a:pt x="227" y="44"/>
                    </a:lnTo>
                    <a:lnTo>
                      <a:pt x="183" y="35"/>
                    </a:lnTo>
                    <a:lnTo>
                      <a:pt x="166" y="35"/>
                    </a:lnTo>
                    <a:lnTo>
                      <a:pt x="0" y="175"/>
                    </a:lnTo>
                    <a:lnTo>
                      <a:pt x="35" y="183"/>
                    </a:lnTo>
                    <a:lnTo>
                      <a:pt x="26" y="201"/>
                    </a:lnTo>
                    <a:lnTo>
                      <a:pt x="61" y="183"/>
                    </a:lnTo>
                    <a:lnTo>
                      <a:pt x="70" y="209"/>
                    </a:lnTo>
                    <a:lnTo>
                      <a:pt x="70" y="244"/>
                    </a:lnTo>
                    <a:lnTo>
                      <a:pt x="70" y="262"/>
                    </a:lnTo>
                    <a:lnTo>
                      <a:pt x="52" y="270"/>
                    </a:lnTo>
                    <a:lnTo>
                      <a:pt x="35" y="288"/>
                    </a:lnTo>
                    <a:lnTo>
                      <a:pt x="35" y="305"/>
                    </a:lnTo>
                    <a:lnTo>
                      <a:pt x="44" y="305"/>
                    </a:lnTo>
                    <a:lnTo>
                      <a:pt x="35" y="323"/>
                    </a:lnTo>
                    <a:lnTo>
                      <a:pt x="52" y="314"/>
                    </a:lnTo>
                    <a:lnTo>
                      <a:pt x="35" y="340"/>
                    </a:lnTo>
                    <a:lnTo>
                      <a:pt x="52" y="349"/>
                    </a:lnTo>
                    <a:lnTo>
                      <a:pt x="79" y="375"/>
                    </a:lnTo>
                    <a:lnTo>
                      <a:pt x="488" y="375"/>
                    </a:lnTo>
                    <a:lnTo>
                      <a:pt x="488" y="366"/>
                    </a:lnTo>
                    <a:lnTo>
                      <a:pt x="506" y="366"/>
                    </a:lnTo>
                    <a:lnTo>
                      <a:pt x="506" y="384"/>
                    </a:lnTo>
                    <a:lnTo>
                      <a:pt x="532" y="392"/>
                    </a:lnTo>
                    <a:lnTo>
                      <a:pt x="541" y="384"/>
                    </a:lnTo>
                    <a:lnTo>
                      <a:pt x="558" y="401"/>
                    </a:lnTo>
                    <a:lnTo>
                      <a:pt x="575" y="392"/>
                    </a:lnTo>
                    <a:lnTo>
                      <a:pt x="584" y="384"/>
                    </a:lnTo>
                    <a:lnTo>
                      <a:pt x="610" y="375"/>
                    </a:lnTo>
                    <a:lnTo>
                      <a:pt x="628" y="401"/>
                    </a:lnTo>
                    <a:lnTo>
                      <a:pt x="637" y="419"/>
                    </a:lnTo>
                    <a:lnTo>
                      <a:pt x="671" y="427"/>
                    </a:lnTo>
                    <a:lnTo>
                      <a:pt x="689" y="445"/>
                    </a:lnTo>
                    <a:lnTo>
                      <a:pt x="671" y="453"/>
                    </a:lnTo>
                    <a:lnTo>
                      <a:pt x="663" y="445"/>
                    </a:lnTo>
                    <a:lnTo>
                      <a:pt x="654" y="453"/>
                    </a:lnTo>
                    <a:lnTo>
                      <a:pt x="628" y="497"/>
                    </a:lnTo>
                    <a:lnTo>
                      <a:pt x="654" y="488"/>
                    </a:lnTo>
                    <a:lnTo>
                      <a:pt x="671" y="488"/>
                    </a:lnTo>
                    <a:lnTo>
                      <a:pt x="680" y="488"/>
                    </a:lnTo>
                    <a:lnTo>
                      <a:pt x="680" y="471"/>
                    </a:lnTo>
                    <a:lnTo>
                      <a:pt x="724" y="462"/>
                    </a:lnTo>
                    <a:lnTo>
                      <a:pt x="732" y="462"/>
                    </a:lnTo>
                    <a:lnTo>
                      <a:pt x="759" y="445"/>
                    </a:lnTo>
                    <a:lnTo>
                      <a:pt x="837" y="436"/>
                    </a:lnTo>
                    <a:lnTo>
                      <a:pt x="872" y="401"/>
                    </a:lnTo>
                    <a:lnTo>
                      <a:pt x="889" y="401"/>
                    </a:lnTo>
                    <a:lnTo>
                      <a:pt x="881" y="419"/>
                    </a:lnTo>
                    <a:lnTo>
                      <a:pt x="881" y="453"/>
                    </a:lnTo>
                    <a:lnTo>
                      <a:pt x="898" y="445"/>
                    </a:lnTo>
                    <a:lnTo>
                      <a:pt x="916" y="427"/>
                    </a:lnTo>
                    <a:lnTo>
                      <a:pt x="924" y="445"/>
                    </a:lnTo>
                    <a:lnTo>
                      <a:pt x="916" y="445"/>
                    </a:lnTo>
                    <a:lnTo>
                      <a:pt x="881" y="462"/>
                    </a:lnTo>
                    <a:lnTo>
                      <a:pt x="889" y="471"/>
                    </a:lnTo>
                    <a:lnTo>
                      <a:pt x="916" y="471"/>
                    </a:lnTo>
                    <a:lnTo>
                      <a:pt x="933" y="445"/>
                    </a:lnTo>
                    <a:lnTo>
                      <a:pt x="968" y="445"/>
                    </a:lnTo>
                    <a:lnTo>
                      <a:pt x="968" y="427"/>
                    </a:lnTo>
                    <a:lnTo>
                      <a:pt x="942" y="427"/>
                    </a:lnTo>
                    <a:lnTo>
                      <a:pt x="924" y="427"/>
                    </a:lnTo>
                    <a:lnTo>
                      <a:pt x="916" y="419"/>
                    </a:lnTo>
                    <a:lnTo>
                      <a:pt x="924" y="401"/>
                    </a:lnTo>
                    <a:lnTo>
                      <a:pt x="898" y="392"/>
                    </a:lnTo>
                    <a:lnTo>
                      <a:pt x="898" y="384"/>
                    </a:lnTo>
                    <a:lnTo>
                      <a:pt x="933" y="392"/>
                    </a:lnTo>
                    <a:lnTo>
                      <a:pt x="942" y="375"/>
                    </a:lnTo>
                    <a:lnTo>
                      <a:pt x="924" y="366"/>
                    </a:lnTo>
                    <a:lnTo>
                      <a:pt x="898" y="375"/>
                    </a:lnTo>
                    <a:lnTo>
                      <a:pt x="863" y="392"/>
                    </a:lnTo>
                    <a:lnTo>
                      <a:pt x="828" y="419"/>
                    </a:lnTo>
                    <a:lnTo>
                      <a:pt x="855" y="384"/>
                    </a:lnTo>
                    <a:lnTo>
                      <a:pt x="881" y="366"/>
                    </a:lnTo>
                    <a:lnTo>
                      <a:pt x="907" y="349"/>
                    </a:lnTo>
                    <a:lnTo>
                      <a:pt x="977" y="349"/>
                    </a:lnTo>
                    <a:lnTo>
                      <a:pt x="1011" y="349"/>
                    </a:lnTo>
                    <a:lnTo>
                      <a:pt x="1029" y="340"/>
                    </a:lnTo>
                    <a:lnTo>
                      <a:pt x="1064" y="323"/>
                    </a:lnTo>
                    <a:lnTo>
                      <a:pt x="1081" y="323"/>
                    </a:lnTo>
                    <a:lnTo>
                      <a:pt x="1090" y="323"/>
                    </a:lnTo>
                    <a:lnTo>
                      <a:pt x="1081" y="305"/>
                    </a:lnTo>
                    <a:lnTo>
                      <a:pt x="1090" y="305"/>
                    </a:lnTo>
                    <a:lnTo>
                      <a:pt x="1099" y="288"/>
                    </a:lnTo>
                    <a:lnTo>
                      <a:pt x="1029" y="297"/>
                    </a:lnTo>
                    <a:lnTo>
                      <a:pt x="1072" y="279"/>
                    </a:lnTo>
                    <a:lnTo>
                      <a:pt x="1029" y="253"/>
                    </a:lnTo>
                    <a:lnTo>
                      <a:pt x="1038" y="227"/>
                    </a:lnTo>
                    <a:lnTo>
                      <a:pt x="1029" y="218"/>
                    </a:lnTo>
                    <a:lnTo>
                      <a:pt x="1029" y="201"/>
                    </a:lnTo>
                    <a:lnTo>
                      <a:pt x="1020" y="201"/>
                    </a:lnTo>
                    <a:lnTo>
                      <a:pt x="1029" y="183"/>
                    </a:lnTo>
                    <a:lnTo>
                      <a:pt x="950" y="218"/>
                    </a:lnTo>
                    <a:lnTo>
                      <a:pt x="942" y="218"/>
                    </a:lnTo>
                    <a:lnTo>
                      <a:pt x="950" y="209"/>
                    </a:lnTo>
                    <a:lnTo>
                      <a:pt x="950" y="201"/>
                    </a:lnTo>
                    <a:lnTo>
                      <a:pt x="968" y="166"/>
                    </a:lnTo>
                    <a:lnTo>
                      <a:pt x="950" y="166"/>
                    </a:lnTo>
                    <a:lnTo>
                      <a:pt x="933" y="148"/>
                    </a:lnTo>
                    <a:lnTo>
                      <a:pt x="924" y="148"/>
                    </a:lnTo>
                    <a:lnTo>
                      <a:pt x="881" y="140"/>
                    </a:lnTo>
                    <a:lnTo>
                      <a:pt x="872" y="131"/>
                    </a:lnTo>
                    <a:lnTo>
                      <a:pt x="863" y="148"/>
                    </a:lnTo>
                    <a:lnTo>
                      <a:pt x="846" y="175"/>
                    </a:lnTo>
                    <a:lnTo>
                      <a:pt x="855" y="183"/>
                    </a:lnTo>
                    <a:lnTo>
                      <a:pt x="820" y="209"/>
                    </a:lnTo>
                    <a:lnTo>
                      <a:pt x="828" y="236"/>
                    </a:lnTo>
                    <a:lnTo>
                      <a:pt x="785" y="270"/>
                    </a:lnTo>
                    <a:lnTo>
                      <a:pt x="767" y="279"/>
                    </a:lnTo>
                    <a:lnTo>
                      <a:pt x="759" y="305"/>
                    </a:lnTo>
                    <a:lnTo>
                      <a:pt x="732" y="340"/>
                    </a:lnTo>
                    <a:lnTo>
                      <a:pt x="715" y="323"/>
                    </a:lnTo>
                    <a:lnTo>
                      <a:pt x="724" y="270"/>
                    </a:lnTo>
                    <a:lnTo>
                      <a:pt x="715" y="270"/>
                    </a:lnTo>
                    <a:lnTo>
                      <a:pt x="689" y="270"/>
                    </a:lnTo>
                    <a:lnTo>
                      <a:pt x="645" y="236"/>
                    </a:lnTo>
                    <a:lnTo>
                      <a:pt x="610" y="236"/>
                    </a:lnTo>
                    <a:lnTo>
                      <a:pt x="610" y="201"/>
                    </a:lnTo>
                    <a:lnTo>
                      <a:pt x="602" y="201"/>
                    </a:lnTo>
                    <a:lnTo>
                      <a:pt x="610" y="183"/>
                    </a:lnTo>
                    <a:lnTo>
                      <a:pt x="654" y="157"/>
                    </a:lnTo>
                    <a:lnTo>
                      <a:pt x="654" y="148"/>
                    </a:lnTo>
                    <a:lnTo>
                      <a:pt x="698" y="131"/>
                    </a:lnTo>
                    <a:lnTo>
                      <a:pt x="680" y="122"/>
                    </a:lnTo>
                    <a:lnTo>
                      <a:pt x="706" y="122"/>
                    </a:lnTo>
                    <a:lnTo>
                      <a:pt x="767" y="105"/>
                    </a:lnTo>
                    <a:lnTo>
                      <a:pt x="724" y="87"/>
                    </a:lnTo>
                    <a:lnTo>
                      <a:pt x="776" y="87"/>
                    </a:lnTo>
                    <a:lnTo>
                      <a:pt x="802" y="79"/>
                    </a:lnTo>
                    <a:lnTo>
                      <a:pt x="820" y="8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86" name="Freeform 46"/>
              <p:cNvSpPr>
                <a:spLocks/>
              </p:cNvSpPr>
              <p:nvPr/>
            </p:nvSpPr>
            <p:spPr bwMode="auto">
              <a:xfrm>
                <a:off x="5371404" y="1818533"/>
                <a:ext cx="24473" cy="25312"/>
              </a:xfrm>
              <a:custGeom>
                <a:avLst/>
                <a:gdLst>
                  <a:gd name="T0" fmla="*/ 2147483647 w 26"/>
                  <a:gd name="T1" fmla="*/ 2147483647 h 26"/>
                  <a:gd name="T2" fmla="*/ 2147483647 w 26"/>
                  <a:gd name="T3" fmla="*/ 0 h 26"/>
                  <a:gd name="T4" fmla="*/ 0 w 26"/>
                  <a:gd name="T5" fmla="*/ 2147483647 h 26"/>
                  <a:gd name="T6" fmla="*/ 2147483647 w 26"/>
                  <a:gd name="T7" fmla="*/ 2147483647 h 26"/>
                  <a:gd name="T8" fmla="*/ 2147483647 w 26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26"/>
                  <a:gd name="T17" fmla="*/ 26 w 2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26">
                    <a:moveTo>
                      <a:pt x="26" y="17"/>
                    </a:moveTo>
                    <a:lnTo>
                      <a:pt x="26" y="0"/>
                    </a:lnTo>
                    <a:lnTo>
                      <a:pt x="0" y="9"/>
                    </a:lnTo>
                    <a:lnTo>
                      <a:pt x="8" y="26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87" name="Freeform 47"/>
              <p:cNvSpPr>
                <a:spLocks/>
              </p:cNvSpPr>
              <p:nvPr/>
            </p:nvSpPr>
            <p:spPr bwMode="auto">
              <a:xfrm>
                <a:off x="5371404" y="1818533"/>
                <a:ext cx="24473" cy="25312"/>
              </a:xfrm>
              <a:custGeom>
                <a:avLst/>
                <a:gdLst>
                  <a:gd name="T0" fmla="*/ 2147483647 w 26"/>
                  <a:gd name="T1" fmla="*/ 2147483647 h 26"/>
                  <a:gd name="T2" fmla="*/ 2147483647 w 26"/>
                  <a:gd name="T3" fmla="*/ 0 h 26"/>
                  <a:gd name="T4" fmla="*/ 0 w 26"/>
                  <a:gd name="T5" fmla="*/ 2147483647 h 26"/>
                  <a:gd name="T6" fmla="*/ 2147483647 w 26"/>
                  <a:gd name="T7" fmla="*/ 2147483647 h 26"/>
                  <a:gd name="T8" fmla="*/ 2147483647 w 26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26"/>
                  <a:gd name="T17" fmla="*/ 26 w 2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26">
                    <a:moveTo>
                      <a:pt x="26" y="17"/>
                    </a:moveTo>
                    <a:lnTo>
                      <a:pt x="26" y="0"/>
                    </a:lnTo>
                    <a:lnTo>
                      <a:pt x="0" y="9"/>
                    </a:lnTo>
                    <a:lnTo>
                      <a:pt x="8" y="26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88" name="Freeform 48"/>
              <p:cNvSpPr>
                <a:spLocks/>
              </p:cNvSpPr>
              <p:nvPr/>
            </p:nvSpPr>
            <p:spPr bwMode="auto">
              <a:xfrm>
                <a:off x="5411880" y="1835083"/>
                <a:ext cx="16943" cy="8762"/>
              </a:xfrm>
              <a:custGeom>
                <a:avLst/>
                <a:gdLst>
                  <a:gd name="T0" fmla="*/ 2147483647 w 18"/>
                  <a:gd name="T1" fmla="*/ 0 h 9"/>
                  <a:gd name="T2" fmla="*/ 0 w 18"/>
                  <a:gd name="T3" fmla="*/ 0 h 9"/>
                  <a:gd name="T4" fmla="*/ 0 w 18"/>
                  <a:gd name="T5" fmla="*/ 2147483647 h 9"/>
                  <a:gd name="T6" fmla="*/ 2147483647 w 18"/>
                  <a:gd name="T7" fmla="*/ 0 h 9"/>
                  <a:gd name="T8" fmla="*/ 2147483647 w 18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9"/>
                  <a:gd name="T17" fmla="*/ 18 w 18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9">
                    <a:moveTo>
                      <a:pt x="18" y="0"/>
                    </a:moveTo>
                    <a:lnTo>
                      <a:pt x="0" y="0"/>
                    </a:lnTo>
                    <a:lnTo>
                      <a:pt x="0" y="9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89" name="Freeform 49"/>
              <p:cNvSpPr>
                <a:spLocks/>
              </p:cNvSpPr>
              <p:nvPr/>
            </p:nvSpPr>
            <p:spPr bwMode="auto">
              <a:xfrm>
                <a:off x="5411880" y="1835083"/>
                <a:ext cx="16943" cy="8762"/>
              </a:xfrm>
              <a:custGeom>
                <a:avLst/>
                <a:gdLst>
                  <a:gd name="T0" fmla="*/ 2147483647 w 18"/>
                  <a:gd name="T1" fmla="*/ 0 h 9"/>
                  <a:gd name="T2" fmla="*/ 0 w 18"/>
                  <a:gd name="T3" fmla="*/ 0 h 9"/>
                  <a:gd name="T4" fmla="*/ 0 w 18"/>
                  <a:gd name="T5" fmla="*/ 2147483647 h 9"/>
                  <a:gd name="T6" fmla="*/ 2147483647 w 18"/>
                  <a:gd name="T7" fmla="*/ 0 h 9"/>
                  <a:gd name="T8" fmla="*/ 2147483647 w 18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9"/>
                  <a:gd name="T17" fmla="*/ 18 w 18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9">
                    <a:moveTo>
                      <a:pt x="18" y="0"/>
                    </a:moveTo>
                    <a:lnTo>
                      <a:pt x="0" y="0"/>
                    </a:lnTo>
                    <a:lnTo>
                      <a:pt x="0" y="9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90" name="Freeform 50"/>
              <p:cNvSpPr>
                <a:spLocks/>
              </p:cNvSpPr>
              <p:nvPr/>
            </p:nvSpPr>
            <p:spPr bwMode="auto">
              <a:xfrm>
                <a:off x="5362933" y="1775698"/>
                <a:ext cx="57417" cy="42835"/>
              </a:xfrm>
              <a:custGeom>
                <a:avLst/>
                <a:gdLst>
                  <a:gd name="T0" fmla="*/ 2147483647 w 61"/>
                  <a:gd name="T1" fmla="*/ 2147483647 h 44"/>
                  <a:gd name="T2" fmla="*/ 2147483647 w 61"/>
                  <a:gd name="T3" fmla="*/ 2147483647 h 44"/>
                  <a:gd name="T4" fmla="*/ 2147483647 w 61"/>
                  <a:gd name="T5" fmla="*/ 2147483647 h 44"/>
                  <a:gd name="T6" fmla="*/ 2147483647 w 61"/>
                  <a:gd name="T7" fmla="*/ 0 h 44"/>
                  <a:gd name="T8" fmla="*/ 0 w 61"/>
                  <a:gd name="T9" fmla="*/ 2147483647 h 44"/>
                  <a:gd name="T10" fmla="*/ 0 w 61"/>
                  <a:gd name="T11" fmla="*/ 2147483647 h 44"/>
                  <a:gd name="T12" fmla="*/ 2147483647 w 61"/>
                  <a:gd name="T13" fmla="*/ 2147483647 h 44"/>
                  <a:gd name="T14" fmla="*/ 2147483647 w 61"/>
                  <a:gd name="T15" fmla="*/ 2147483647 h 4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1"/>
                  <a:gd name="T25" fmla="*/ 0 h 44"/>
                  <a:gd name="T26" fmla="*/ 61 w 61"/>
                  <a:gd name="T27" fmla="*/ 44 h 4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1" h="44">
                    <a:moveTo>
                      <a:pt x="26" y="35"/>
                    </a:moveTo>
                    <a:lnTo>
                      <a:pt x="52" y="44"/>
                    </a:lnTo>
                    <a:lnTo>
                      <a:pt x="61" y="35"/>
                    </a:lnTo>
                    <a:lnTo>
                      <a:pt x="26" y="0"/>
                    </a:lnTo>
                    <a:lnTo>
                      <a:pt x="0" y="35"/>
                    </a:lnTo>
                    <a:lnTo>
                      <a:pt x="0" y="44"/>
                    </a:lnTo>
                    <a:lnTo>
                      <a:pt x="9" y="44"/>
                    </a:lnTo>
                    <a:lnTo>
                      <a:pt x="26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91" name="Freeform 51"/>
              <p:cNvSpPr>
                <a:spLocks/>
              </p:cNvSpPr>
              <p:nvPr/>
            </p:nvSpPr>
            <p:spPr bwMode="auto">
              <a:xfrm>
                <a:off x="5362933" y="1775698"/>
                <a:ext cx="57417" cy="42835"/>
              </a:xfrm>
              <a:custGeom>
                <a:avLst/>
                <a:gdLst>
                  <a:gd name="T0" fmla="*/ 2147483647 w 61"/>
                  <a:gd name="T1" fmla="*/ 2147483647 h 44"/>
                  <a:gd name="T2" fmla="*/ 2147483647 w 61"/>
                  <a:gd name="T3" fmla="*/ 2147483647 h 44"/>
                  <a:gd name="T4" fmla="*/ 2147483647 w 61"/>
                  <a:gd name="T5" fmla="*/ 2147483647 h 44"/>
                  <a:gd name="T6" fmla="*/ 2147483647 w 61"/>
                  <a:gd name="T7" fmla="*/ 0 h 44"/>
                  <a:gd name="T8" fmla="*/ 0 w 61"/>
                  <a:gd name="T9" fmla="*/ 2147483647 h 44"/>
                  <a:gd name="T10" fmla="*/ 0 w 61"/>
                  <a:gd name="T11" fmla="*/ 2147483647 h 44"/>
                  <a:gd name="T12" fmla="*/ 2147483647 w 61"/>
                  <a:gd name="T13" fmla="*/ 2147483647 h 44"/>
                  <a:gd name="T14" fmla="*/ 2147483647 w 61"/>
                  <a:gd name="T15" fmla="*/ 2147483647 h 4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1"/>
                  <a:gd name="T25" fmla="*/ 0 h 44"/>
                  <a:gd name="T26" fmla="*/ 61 w 61"/>
                  <a:gd name="T27" fmla="*/ 44 h 4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1" h="44">
                    <a:moveTo>
                      <a:pt x="26" y="35"/>
                    </a:moveTo>
                    <a:lnTo>
                      <a:pt x="52" y="44"/>
                    </a:lnTo>
                    <a:lnTo>
                      <a:pt x="61" y="35"/>
                    </a:lnTo>
                    <a:lnTo>
                      <a:pt x="26" y="0"/>
                    </a:lnTo>
                    <a:lnTo>
                      <a:pt x="0" y="35"/>
                    </a:lnTo>
                    <a:lnTo>
                      <a:pt x="0" y="44"/>
                    </a:lnTo>
                    <a:lnTo>
                      <a:pt x="9" y="44"/>
                    </a:lnTo>
                    <a:lnTo>
                      <a:pt x="26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92" name="Freeform 52"/>
              <p:cNvSpPr>
                <a:spLocks/>
              </p:cNvSpPr>
              <p:nvPr/>
            </p:nvSpPr>
            <p:spPr bwMode="auto">
              <a:xfrm>
                <a:off x="5526714" y="2039521"/>
                <a:ext cx="32945" cy="16550"/>
              </a:xfrm>
              <a:custGeom>
                <a:avLst/>
                <a:gdLst>
                  <a:gd name="T0" fmla="*/ 0 w 35"/>
                  <a:gd name="T1" fmla="*/ 0 h 17"/>
                  <a:gd name="T2" fmla="*/ 2147483647 w 35"/>
                  <a:gd name="T3" fmla="*/ 2147483647 h 17"/>
                  <a:gd name="T4" fmla="*/ 2147483647 w 35"/>
                  <a:gd name="T5" fmla="*/ 2147483647 h 17"/>
                  <a:gd name="T6" fmla="*/ 2147483647 w 35"/>
                  <a:gd name="T7" fmla="*/ 2147483647 h 17"/>
                  <a:gd name="T8" fmla="*/ 2147483647 w 35"/>
                  <a:gd name="T9" fmla="*/ 2147483647 h 17"/>
                  <a:gd name="T10" fmla="*/ 0 w 35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17"/>
                  <a:gd name="T20" fmla="*/ 35 w 35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17">
                    <a:moveTo>
                      <a:pt x="0" y="0"/>
                    </a:moveTo>
                    <a:lnTo>
                      <a:pt x="9" y="17"/>
                    </a:lnTo>
                    <a:lnTo>
                      <a:pt x="27" y="17"/>
                    </a:lnTo>
                    <a:lnTo>
                      <a:pt x="35" y="8"/>
                    </a:lnTo>
                    <a:lnTo>
                      <a:pt x="27" y="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93" name="Freeform 53"/>
              <p:cNvSpPr>
                <a:spLocks/>
              </p:cNvSpPr>
              <p:nvPr/>
            </p:nvSpPr>
            <p:spPr bwMode="auto">
              <a:xfrm>
                <a:off x="5526714" y="2039521"/>
                <a:ext cx="32945" cy="16550"/>
              </a:xfrm>
              <a:custGeom>
                <a:avLst/>
                <a:gdLst>
                  <a:gd name="T0" fmla="*/ 0 w 35"/>
                  <a:gd name="T1" fmla="*/ 0 h 17"/>
                  <a:gd name="T2" fmla="*/ 2147483647 w 35"/>
                  <a:gd name="T3" fmla="*/ 2147483647 h 17"/>
                  <a:gd name="T4" fmla="*/ 2147483647 w 35"/>
                  <a:gd name="T5" fmla="*/ 2147483647 h 17"/>
                  <a:gd name="T6" fmla="*/ 2147483647 w 35"/>
                  <a:gd name="T7" fmla="*/ 2147483647 h 17"/>
                  <a:gd name="T8" fmla="*/ 2147483647 w 35"/>
                  <a:gd name="T9" fmla="*/ 2147483647 h 17"/>
                  <a:gd name="T10" fmla="*/ 0 w 35"/>
                  <a:gd name="T11" fmla="*/ 0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17"/>
                  <a:gd name="T20" fmla="*/ 35 w 35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17">
                    <a:moveTo>
                      <a:pt x="0" y="0"/>
                    </a:moveTo>
                    <a:lnTo>
                      <a:pt x="9" y="17"/>
                    </a:lnTo>
                    <a:lnTo>
                      <a:pt x="27" y="17"/>
                    </a:lnTo>
                    <a:lnTo>
                      <a:pt x="35" y="8"/>
                    </a:lnTo>
                    <a:lnTo>
                      <a:pt x="27" y="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94" name="Freeform 54"/>
              <p:cNvSpPr>
                <a:spLocks/>
              </p:cNvSpPr>
              <p:nvPr/>
            </p:nvSpPr>
            <p:spPr bwMode="auto">
              <a:xfrm>
                <a:off x="5584131" y="2021999"/>
                <a:ext cx="98833" cy="76908"/>
              </a:xfrm>
              <a:custGeom>
                <a:avLst/>
                <a:gdLst>
                  <a:gd name="T0" fmla="*/ 2147483647 w 105"/>
                  <a:gd name="T1" fmla="*/ 0 h 79"/>
                  <a:gd name="T2" fmla="*/ 2147483647 w 105"/>
                  <a:gd name="T3" fmla="*/ 0 h 79"/>
                  <a:gd name="T4" fmla="*/ 2147483647 w 105"/>
                  <a:gd name="T5" fmla="*/ 2147483647 h 79"/>
                  <a:gd name="T6" fmla="*/ 2147483647 w 105"/>
                  <a:gd name="T7" fmla="*/ 2147483647 h 79"/>
                  <a:gd name="T8" fmla="*/ 0 w 105"/>
                  <a:gd name="T9" fmla="*/ 2147483647 h 79"/>
                  <a:gd name="T10" fmla="*/ 2147483647 w 105"/>
                  <a:gd name="T11" fmla="*/ 2147483647 h 79"/>
                  <a:gd name="T12" fmla="*/ 2147483647 w 105"/>
                  <a:gd name="T13" fmla="*/ 2147483647 h 79"/>
                  <a:gd name="T14" fmla="*/ 2147483647 w 105"/>
                  <a:gd name="T15" fmla="*/ 2147483647 h 79"/>
                  <a:gd name="T16" fmla="*/ 2147483647 w 105"/>
                  <a:gd name="T17" fmla="*/ 2147483647 h 79"/>
                  <a:gd name="T18" fmla="*/ 2147483647 w 105"/>
                  <a:gd name="T19" fmla="*/ 2147483647 h 79"/>
                  <a:gd name="T20" fmla="*/ 2147483647 w 105"/>
                  <a:gd name="T21" fmla="*/ 2147483647 h 79"/>
                  <a:gd name="T22" fmla="*/ 2147483647 w 105"/>
                  <a:gd name="T23" fmla="*/ 2147483647 h 79"/>
                  <a:gd name="T24" fmla="*/ 2147483647 w 105"/>
                  <a:gd name="T25" fmla="*/ 2147483647 h 79"/>
                  <a:gd name="T26" fmla="*/ 2147483647 w 105"/>
                  <a:gd name="T27" fmla="*/ 2147483647 h 79"/>
                  <a:gd name="T28" fmla="*/ 2147483647 w 105"/>
                  <a:gd name="T29" fmla="*/ 2147483647 h 79"/>
                  <a:gd name="T30" fmla="*/ 2147483647 w 105"/>
                  <a:gd name="T31" fmla="*/ 2147483647 h 79"/>
                  <a:gd name="T32" fmla="*/ 2147483647 w 105"/>
                  <a:gd name="T33" fmla="*/ 2147483647 h 79"/>
                  <a:gd name="T34" fmla="*/ 2147483647 w 105"/>
                  <a:gd name="T35" fmla="*/ 2147483647 h 79"/>
                  <a:gd name="T36" fmla="*/ 2147483647 w 105"/>
                  <a:gd name="T37" fmla="*/ 0 h 7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05"/>
                  <a:gd name="T58" fmla="*/ 0 h 79"/>
                  <a:gd name="T59" fmla="*/ 105 w 105"/>
                  <a:gd name="T60" fmla="*/ 79 h 79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05" h="79">
                    <a:moveTo>
                      <a:pt x="61" y="0"/>
                    </a:moveTo>
                    <a:lnTo>
                      <a:pt x="61" y="0"/>
                    </a:lnTo>
                    <a:lnTo>
                      <a:pt x="44" y="9"/>
                    </a:lnTo>
                    <a:lnTo>
                      <a:pt x="27" y="35"/>
                    </a:lnTo>
                    <a:lnTo>
                      <a:pt x="0" y="52"/>
                    </a:lnTo>
                    <a:lnTo>
                      <a:pt x="44" y="61"/>
                    </a:lnTo>
                    <a:lnTo>
                      <a:pt x="44" y="79"/>
                    </a:lnTo>
                    <a:lnTo>
                      <a:pt x="79" y="52"/>
                    </a:lnTo>
                    <a:lnTo>
                      <a:pt x="79" y="70"/>
                    </a:lnTo>
                    <a:lnTo>
                      <a:pt x="96" y="79"/>
                    </a:lnTo>
                    <a:lnTo>
                      <a:pt x="105" y="61"/>
                    </a:lnTo>
                    <a:lnTo>
                      <a:pt x="88" y="52"/>
                    </a:lnTo>
                    <a:lnTo>
                      <a:pt x="96" y="44"/>
                    </a:lnTo>
                    <a:lnTo>
                      <a:pt x="88" y="35"/>
                    </a:lnTo>
                    <a:lnTo>
                      <a:pt x="96" y="26"/>
                    </a:lnTo>
                    <a:lnTo>
                      <a:pt x="61" y="26"/>
                    </a:lnTo>
                    <a:lnTo>
                      <a:pt x="61" y="9"/>
                    </a:lnTo>
                    <a:lnTo>
                      <a:pt x="53" y="9"/>
                    </a:lnTo>
                    <a:lnTo>
                      <a:pt x="61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95" name="Freeform 55"/>
              <p:cNvSpPr>
                <a:spLocks/>
              </p:cNvSpPr>
              <p:nvPr/>
            </p:nvSpPr>
            <p:spPr bwMode="auto">
              <a:xfrm>
                <a:off x="5584131" y="2021999"/>
                <a:ext cx="98833" cy="76908"/>
              </a:xfrm>
              <a:custGeom>
                <a:avLst/>
                <a:gdLst>
                  <a:gd name="T0" fmla="*/ 2147483647 w 105"/>
                  <a:gd name="T1" fmla="*/ 0 h 79"/>
                  <a:gd name="T2" fmla="*/ 2147483647 w 105"/>
                  <a:gd name="T3" fmla="*/ 0 h 79"/>
                  <a:gd name="T4" fmla="*/ 2147483647 w 105"/>
                  <a:gd name="T5" fmla="*/ 2147483647 h 79"/>
                  <a:gd name="T6" fmla="*/ 2147483647 w 105"/>
                  <a:gd name="T7" fmla="*/ 2147483647 h 79"/>
                  <a:gd name="T8" fmla="*/ 0 w 105"/>
                  <a:gd name="T9" fmla="*/ 2147483647 h 79"/>
                  <a:gd name="T10" fmla="*/ 2147483647 w 105"/>
                  <a:gd name="T11" fmla="*/ 2147483647 h 79"/>
                  <a:gd name="T12" fmla="*/ 2147483647 w 105"/>
                  <a:gd name="T13" fmla="*/ 2147483647 h 79"/>
                  <a:gd name="T14" fmla="*/ 2147483647 w 105"/>
                  <a:gd name="T15" fmla="*/ 2147483647 h 79"/>
                  <a:gd name="T16" fmla="*/ 2147483647 w 105"/>
                  <a:gd name="T17" fmla="*/ 2147483647 h 79"/>
                  <a:gd name="T18" fmla="*/ 2147483647 w 105"/>
                  <a:gd name="T19" fmla="*/ 2147483647 h 79"/>
                  <a:gd name="T20" fmla="*/ 2147483647 w 105"/>
                  <a:gd name="T21" fmla="*/ 2147483647 h 79"/>
                  <a:gd name="T22" fmla="*/ 2147483647 w 105"/>
                  <a:gd name="T23" fmla="*/ 2147483647 h 79"/>
                  <a:gd name="T24" fmla="*/ 2147483647 w 105"/>
                  <a:gd name="T25" fmla="*/ 2147483647 h 79"/>
                  <a:gd name="T26" fmla="*/ 2147483647 w 105"/>
                  <a:gd name="T27" fmla="*/ 2147483647 h 79"/>
                  <a:gd name="T28" fmla="*/ 2147483647 w 105"/>
                  <a:gd name="T29" fmla="*/ 2147483647 h 79"/>
                  <a:gd name="T30" fmla="*/ 2147483647 w 105"/>
                  <a:gd name="T31" fmla="*/ 2147483647 h 79"/>
                  <a:gd name="T32" fmla="*/ 2147483647 w 105"/>
                  <a:gd name="T33" fmla="*/ 2147483647 h 79"/>
                  <a:gd name="T34" fmla="*/ 2147483647 w 105"/>
                  <a:gd name="T35" fmla="*/ 2147483647 h 79"/>
                  <a:gd name="T36" fmla="*/ 2147483647 w 105"/>
                  <a:gd name="T37" fmla="*/ 0 h 7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05"/>
                  <a:gd name="T58" fmla="*/ 0 h 79"/>
                  <a:gd name="T59" fmla="*/ 105 w 105"/>
                  <a:gd name="T60" fmla="*/ 79 h 79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05" h="79">
                    <a:moveTo>
                      <a:pt x="61" y="0"/>
                    </a:moveTo>
                    <a:lnTo>
                      <a:pt x="61" y="0"/>
                    </a:lnTo>
                    <a:lnTo>
                      <a:pt x="44" y="9"/>
                    </a:lnTo>
                    <a:lnTo>
                      <a:pt x="27" y="35"/>
                    </a:lnTo>
                    <a:lnTo>
                      <a:pt x="0" y="52"/>
                    </a:lnTo>
                    <a:lnTo>
                      <a:pt x="44" y="61"/>
                    </a:lnTo>
                    <a:lnTo>
                      <a:pt x="44" y="79"/>
                    </a:lnTo>
                    <a:lnTo>
                      <a:pt x="79" y="52"/>
                    </a:lnTo>
                    <a:lnTo>
                      <a:pt x="79" y="70"/>
                    </a:lnTo>
                    <a:lnTo>
                      <a:pt x="96" y="79"/>
                    </a:lnTo>
                    <a:lnTo>
                      <a:pt x="105" y="61"/>
                    </a:lnTo>
                    <a:lnTo>
                      <a:pt x="88" y="52"/>
                    </a:lnTo>
                    <a:lnTo>
                      <a:pt x="96" y="44"/>
                    </a:lnTo>
                    <a:lnTo>
                      <a:pt x="88" y="35"/>
                    </a:lnTo>
                    <a:lnTo>
                      <a:pt x="96" y="26"/>
                    </a:lnTo>
                    <a:lnTo>
                      <a:pt x="61" y="26"/>
                    </a:lnTo>
                    <a:lnTo>
                      <a:pt x="61" y="9"/>
                    </a:lnTo>
                    <a:lnTo>
                      <a:pt x="53" y="9"/>
                    </a:lnTo>
                    <a:lnTo>
                      <a:pt x="61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96" name="Freeform 56"/>
              <p:cNvSpPr>
                <a:spLocks/>
              </p:cNvSpPr>
              <p:nvPr/>
            </p:nvSpPr>
            <p:spPr bwMode="auto">
              <a:xfrm>
                <a:off x="5543657" y="2072621"/>
                <a:ext cx="8472" cy="8762"/>
              </a:xfrm>
              <a:custGeom>
                <a:avLst/>
                <a:gdLst>
                  <a:gd name="T0" fmla="*/ 0 w 9"/>
                  <a:gd name="T1" fmla="*/ 2147483647 h 9"/>
                  <a:gd name="T2" fmla="*/ 2147483647 w 9"/>
                  <a:gd name="T3" fmla="*/ 2147483647 h 9"/>
                  <a:gd name="T4" fmla="*/ 2147483647 w 9"/>
                  <a:gd name="T5" fmla="*/ 0 h 9"/>
                  <a:gd name="T6" fmla="*/ 0 w 9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0" y="9"/>
                    </a:moveTo>
                    <a:lnTo>
                      <a:pt x="9" y="9"/>
                    </a:lnTo>
                    <a:lnTo>
                      <a:pt x="9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97" name="Freeform 57"/>
              <p:cNvSpPr>
                <a:spLocks/>
              </p:cNvSpPr>
              <p:nvPr/>
            </p:nvSpPr>
            <p:spPr bwMode="auto">
              <a:xfrm>
                <a:off x="5543657" y="2072621"/>
                <a:ext cx="8472" cy="8762"/>
              </a:xfrm>
              <a:custGeom>
                <a:avLst/>
                <a:gdLst>
                  <a:gd name="T0" fmla="*/ 0 w 9"/>
                  <a:gd name="T1" fmla="*/ 2147483647 h 9"/>
                  <a:gd name="T2" fmla="*/ 2147483647 w 9"/>
                  <a:gd name="T3" fmla="*/ 2147483647 h 9"/>
                  <a:gd name="T4" fmla="*/ 2147483647 w 9"/>
                  <a:gd name="T5" fmla="*/ 0 h 9"/>
                  <a:gd name="T6" fmla="*/ 0 w 9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0" y="9"/>
                    </a:moveTo>
                    <a:lnTo>
                      <a:pt x="9" y="9"/>
                    </a:lnTo>
                    <a:lnTo>
                      <a:pt x="9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98" name="Freeform 58"/>
              <p:cNvSpPr>
                <a:spLocks/>
              </p:cNvSpPr>
              <p:nvPr/>
            </p:nvSpPr>
            <p:spPr bwMode="auto">
              <a:xfrm>
                <a:off x="5543657" y="2090144"/>
                <a:ext cx="24473" cy="16550"/>
              </a:xfrm>
              <a:custGeom>
                <a:avLst/>
                <a:gdLst>
                  <a:gd name="T0" fmla="*/ 0 w 26"/>
                  <a:gd name="T1" fmla="*/ 2147483647 h 17"/>
                  <a:gd name="T2" fmla="*/ 2147483647 w 26"/>
                  <a:gd name="T3" fmla="*/ 2147483647 h 17"/>
                  <a:gd name="T4" fmla="*/ 2147483647 w 26"/>
                  <a:gd name="T5" fmla="*/ 2147483647 h 17"/>
                  <a:gd name="T6" fmla="*/ 2147483647 w 26"/>
                  <a:gd name="T7" fmla="*/ 2147483647 h 17"/>
                  <a:gd name="T8" fmla="*/ 2147483647 w 26"/>
                  <a:gd name="T9" fmla="*/ 2147483647 h 17"/>
                  <a:gd name="T10" fmla="*/ 2147483647 w 26"/>
                  <a:gd name="T11" fmla="*/ 0 h 17"/>
                  <a:gd name="T12" fmla="*/ 0 w 26"/>
                  <a:gd name="T13" fmla="*/ 2147483647 h 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6"/>
                  <a:gd name="T22" fmla="*/ 0 h 17"/>
                  <a:gd name="T23" fmla="*/ 26 w 26"/>
                  <a:gd name="T24" fmla="*/ 17 h 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6" h="17">
                    <a:moveTo>
                      <a:pt x="0" y="9"/>
                    </a:moveTo>
                    <a:lnTo>
                      <a:pt x="9" y="17"/>
                    </a:lnTo>
                    <a:lnTo>
                      <a:pt x="26" y="17"/>
                    </a:lnTo>
                    <a:lnTo>
                      <a:pt x="26" y="9"/>
                    </a:lnTo>
                    <a:lnTo>
                      <a:pt x="17" y="9"/>
                    </a:lnTo>
                    <a:lnTo>
                      <a:pt x="26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199" name="Freeform 59"/>
              <p:cNvSpPr>
                <a:spLocks/>
              </p:cNvSpPr>
              <p:nvPr/>
            </p:nvSpPr>
            <p:spPr bwMode="auto">
              <a:xfrm>
                <a:off x="5543657" y="2090144"/>
                <a:ext cx="24473" cy="16550"/>
              </a:xfrm>
              <a:custGeom>
                <a:avLst/>
                <a:gdLst>
                  <a:gd name="T0" fmla="*/ 0 w 26"/>
                  <a:gd name="T1" fmla="*/ 2147483647 h 17"/>
                  <a:gd name="T2" fmla="*/ 2147483647 w 26"/>
                  <a:gd name="T3" fmla="*/ 2147483647 h 17"/>
                  <a:gd name="T4" fmla="*/ 2147483647 w 26"/>
                  <a:gd name="T5" fmla="*/ 2147483647 h 17"/>
                  <a:gd name="T6" fmla="*/ 2147483647 w 26"/>
                  <a:gd name="T7" fmla="*/ 2147483647 h 17"/>
                  <a:gd name="T8" fmla="*/ 2147483647 w 26"/>
                  <a:gd name="T9" fmla="*/ 2147483647 h 17"/>
                  <a:gd name="T10" fmla="*/ 2147483647 w 26"/>
                  <a:gd name="T11" fmla="*/ 0 h 17"/>
                  <a:gd name="T12" fmla="*/ 0 w 26"/>
                  <a:gd name="T13" fmla="*/ 2147483647 h 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6"/>
                  <a:gd name="T22" fmla="*/ 0 h 17"/>
                  <a:gd name="T23" fmla="*/ 26 w 26"/>
                  <a:gd name="T24" fmla="*/ 17 h 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6" h="17">
                    <a:moveTo>
                      <a:pt x="0" y="9"/>
                    </a:moveTo>
                    <a:lnTo>
                      <a:pt x="9" y="17"/>
                    </a:lnTo>
                    <a:lnTo>
                      <a:pt x="26" y="17"/>
                    </a:lnTo>
                    <a:lnTo>
                      <a:pt x="26" y="9"/>
                    </a:lnTo>
                    <a:lnTo>
                      <a:pt x="17" y="9"/>
                    </a:lnTo>
                    <a:lnTo>
                      <a:pt x="26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00" name="Freeform 60"/>
              <p:cNvSpPr>
                <a:spLocks/>
              </p:cNvSpPr>
              <p:nvPr/>
            </p:nvSpPr>
            <p:spPr bwMode="auto">
              <a:xfrm>
                <a:off x="5502241" y="2081382"/>
                <a:ext cx="32945" cy="17524"/>
              </a:xfrm>
              <a:custGeom>
                <a:avLst/>
                <a:gdLst>
                  <a:gd name="T0" fmla="*/ 2147483647 w 35"/>
                  <a:gd name="T1" fmla="*/ 0 h 18"/>
                  <a:gd name="T2" fmla="*/ 0 w 35"/>
                  <a:gd name="T3" fmla="*/ 2147483647 h 18"/>
                  <a:gd name="T4" fmla="*/ 2147483647 w 35"/>
                  <a:gd name="T5" fmla="*/ 2147483647 h 18"/>
                  <a:gd name="T6" fmla="*/ 2147483647 w 35"/>
                  <a:gd name="T7" fmla="*/ 0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5"/>
                  <a:gd name="T13" fmla="*/ 0 h 18"/>
                  <a:gd name="T14" fmla="*/ 35 w 35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5" h="18">
                    <a:moveTo>
                      <a:pt x="9" y="0"/>
                    </a:moveTo>
                    <a:lnTo>
                      <a:pt x="0" y="18"/>
                    </a:lnTo>
                    <a:lnTo>
                      <a:pt x="35" y="18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01" name="Freeform 61"/>
              <p:cNvSpPr>
                <a:spLocks/>
              </p:cNvSpPr>
              <p:nvPr/>
            </p:nvSpPr>
            <p:spPr bwMode="auto">
              <a:xfrm>
                <a:off x="5502241" y="2081382"/>
                <a:ext cx="32945" cy="17524"/>
              </a:xfrm>
              <a:custGeom>
                <a:avLst/>
                <a:gdLst>
                  <a:gd name="T0" fmla="*/ 2147483647 w 35"/>
                  <a:gd name="T1" fmla="*/ 0 h 18"/>
                  <a:gd name="T2" fmla="*/ 0 w 35"/>
                  <a:gd name="T3" fmla="*/ 2147483647 h 18"/>
                  <a:gd name="T4" fmla="*/ 2147483647 w 35"/>
                  <a:gd name="T5" fmla="*/ 2147483647 h 18"/>
                  <a:gd name="T6" fmla="*/ 2147483647 w 35"/>
                  <a:gd name="T7" fmla="*/ 0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5"/>
                  <a:gd name="T13" fmla="*/ 0 h 18"/>
                  <a:gd name="T14" fmla="*/ 35 w 35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5" h="18">
                    <a:moveTo>
                      <a:pt x="9" y="0"/>
                    </a:moveTo>
                    <a:lnTo>
                      <a:pt x="0" y="18"/>
                    </a:lnTo>
                    <a:lnTo>
                      <a:pt x="35" y="18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02" name="Freeform 62"/>
              <p:cNvSpPr>
                <a:spLocks/>
              </p:cNvSpPr>
              <p:nvPr/>
            </p:nvSpPr>
            <p:spPr bwMode="auto">
              <a:xfrm>
                <a:off x="5058904" y="1665692"/>
                <a:ext cx="197665" cy="68146"/>
              </a:xfrm>
              <a:custGeom>
                <a:avLst/>
                <a:gdLst>
                  <a:gd name="T0" fmla="*/ 2147483647 w 210"/>
                  <a:gd name="T1" fmla="*/ 2147483647 h 70"/>
                  <a:gd name="T2" fmla="*/ 2147483647 w 210"/>
                  <a:gd name="T3" fmla="*/ 0 h 70"/>
                  <a:gd name="T4" fmla="*/ 2147483647 w 210"/>
                  <a:gd name="T5" fmla="*/ 2147483647 h 70"/>
                  <a:gd name="T6" fmla="*/ 2147483647 w 210"/>
                  <a:gd name="T7" fmla="*/ 2147483647 h 70"/>
                  <a:gd name="T8" fmla="*/ 2147483647 w 210"/>
                  <a:gd name="T9" fmla="*/ 2147483647 h 70"/>
                  <a:gd name="T10" fmla="*/ 2147483647 w 210"/>
                  <a:gd name="T11" fmla="*/ 2147483647 h 70"/>
                  <a:gd name="T12" fmla="*/ 2147483647 w 210"/>
                  <a:gd name="T13" fmla="*/ 2147483647 h 70"/>
                  <a:gd name="T14" fmla="*/ 2147483647 w 210"/>
                  <a:gd name="T15" fmla="*/ 2147483647 h 70"/>
                  <a:gd name="T16" fmla="*/ 0 w 210"/>
                  <a:gd name="T17" fmla="*/ 2147483647 h 70"/>
                  <a:gd name="T18" fmla="*/ 2147483647 w 210"/>
                  <a:gd name="T19" fmla="*/ 2147483647 h 70"/>
                  <a:gd name="T20" fmla="*/ 2147483647 w 210"/>
                  <a:gd name="T21" fmla="*/ 2147483647 h 70"/>
                  <a:gd name="T22" fmla="*/ 2147483647 w 210"/>
                  <a:gd name="T23" fmla="*/ 2147483647 h 70"/>
                  <a:gd name="T24" fmla="*/ 2147483647 w 210"/>
                  <a:gd name="T25" fmla="*/ 2147483647 h 70"/>
                  <a:gd name="T26" fmla="*/ 2147483647 w 210"/>
                  <a:gd name="T27" fmla="*/ 2147483647 h 70"/>
                  <a:gd name="T28" fmla="*/ 2147483647 w 210"/>
                  <a:gd name="T29" fmla="*/ 2147483647 h 70"/>
                  <a:gd name="T30" fmla="*/ 2147483647 w 210"/>
                  <a:gd name="T31" fmla="*/ 2147483647 h 70"/>
                  <a:gd name="T32" fmla="*/ 2147483647 w 210"/>
                  <a:gd name="T33" fmla="*/ 2147483647 h 70"/>
                  <a:gd name="T34" fmla="*/ 2147483647 w 210"/>
                  <a:gd name="T35" fmla="*/ 2147483647 h 70"/>
                  <a:gd name="T36" fmla="*/ 2147483647 w 210"/>
                  <a:gd name="T37" fmla="*/ 0 h 70"/>
                  <a:gd name="T38" fmla="*/ 2147483647 w 210"/>
                  <a:gd name="T39" fmla="*/ 0 h 70"/>
                  <a:gd name="T40" fmla="*/ 2147483647 w 210"/>
                  <a:gd name="T41" fmla="*/ 2147483647 h 70"/>
                  <a:gd name="T42" fmla="*/ 2147483647 w 210"/>
                  <a:gd name="T43" fmla="*/ 0 h 70"/>
                  <a:gd name="T44" fmla="*/ 2147483647 w 210"/>
                  <a:gd name="T45" fmla="*/ 2147483647 h 70"/>
                  <a:gd name="T46" fmla="*/ 2147483647 w 210"/>
                  <a:gd name="T47" fmla="*/ 2147483647 h 70"/>
                  <a:gd name="T48" fmla="*/ 2147483647 w 210"/>
                  <a:gd name="T49" fmla="*/ 2147483647 h 7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10"/>
                  <a:gd name="T76" fmla="*/ 0 h 70"/>
                  <a:gd name="T77" fmla="*/ 210 w 210"/>
                  <a:gd name="T78" fmla="*/ 70 h 7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10" h="70">
                    <a:moveTo>
                      <a:pt x="96" y="18"/>
                    </a:moveTo>
                    <a:lnTo>
                      <a:pt x="96" y="0"/>
                    </a:lnTo>
                    <a:lnTo>
                      <a:pt x="27" y="26"/>
                    </a:lnTo>
                    <a:lnTo>
                      <a:pt x="35" y="35"/>
                    </a:lnTo>
                    <a:lnTo>
                      <a:pt x="70" y="26"/>
                    </a:lnTo>
                    <a:lnTo>
                      <a:pt x="44" y="35"/>
                    </a:lnTo>
                    <a:lnTo>
                      <a:pt x="70" y="44"/>
                    </a:lnTo>
                    <a:lnTo>
                      <a:pt x="27" y="44"/>
                    </a:lnTo>
                    <a:lnTo>
                      <a:pt x="0" y="61"/>
                    </a:lnTo>
                    <a:lnTo>
                      <a:pt x="35" y="61"/>
                    </a:lnTo>
                    <a:lnTo>
                      <a:pt x="44" y="70"/>
                    </a:lnTo>
                    <a:lnTo>
                      <a:pt x="122" y="61"/>
                    </a:lnTo>
                    <a:lnTo>
                      <a:pt x="157" y="70"/>
                    </a:lnTo>
                    <a:lnTo>
                      <a:pt x="175" y="61"/>
                    </a:lnTo>
                    <a:lnTo>
                      <a:pt x="201" y="61"/>
                    </a:lnTo>
                    <a:lnTo>
                      <a:pt x="210" y="44"/>
                    </a:lnTo>
                    <a:lnTo>
                      <a:pt x="192" y="44"/>
                    </a:lnTo>
                    <a:lnTo>
                      <a:pt x="201" y="26"/>
                    </a:lnTo>
                    <a:lnTo>
                      <a:pt x="201" y="0"/>
                    </a:lnTo>
                    <a:lnTo>
                      <a:pt x="175" y="0"/>
                    </a:lnTo>
                    <a:lnTo>
                      <a:pt x="166" y="26"/>
                    </a:lnTo>
                    <a:lnTo>
                      <a:pt x="157" y="0"/>
                    </a:lnTo>
                    <a:lnTo>
                      <a:pt x="114" y="26"/>
                    </a:lnTo>
                    <a:lnTo>
                      <a:pt x="114" y="9"/>
                    </a:lnTo>
                    <a:lnTo>
                      <a:pt x="96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03" name="Freeform 63"/>
              <p:cNvSpPr>
                <a:spLocks/>
              </p:cNvSpPr>
              <p:nvPr/>
            </p:nvSpPr>
            <p:spPr bwMode="auto">
              <a:xfrm>
                <a:off x="5058904" y="1665692"/>
                <a:ext cx="197665" cy="68146"/>
              </a:xfrm>
              <a:custGeom>
                <a:avLst/>
                <a:gdLst>
                  <a:gd name="T0" fmla="*/ 2147483647 w 210"/>
                  <a:gd name="T1" fmla="*/ 2147483647 h 70"/>
                  <a:gd name="T2" fmla="*/ 2147483647 w 210"/>
                  <a:gd name="T3" fmla="*/ 0 h 70"/>
                  <a:gd name="T4" fmla="*/ 2147483647 w 210"/>
                  <a:gd name="T5" fmla="*/ 2147483647 h 70"/>
                  <a:gd name="T6" fmla="*/ 2147483647 w 210"/>
                  <a:gd name="T7" fmla="*/ 2147483647 h 70"/>
                  <a:gd name="T8" fmla="*/ 2147483647 w 210"/>
                  <a:gd name="T9" fmla="*/ 2147483647 h 70"/>
                  <a:gd name="T10" fmla="*/ 2147483647 w 210"/>
                  <a:gd name="T11" fmla="*/ 2147483647 h 70"/>
                  <a:gd name="T12" fmla="*/ 2147483647 w 210"/>
                  <a:gd name="T13" fmla="*/ 2147483647 h 70"/>
                  <a:gd name="T14" fmla="*/ 2147483647 w 210"/>
                  <a:gd name="T15" fmla="*/ 2147483647 h 70"/>
                  <a:gd name="T16" fmla="*/ 0 w 210"/>
                  <a:gd name="T17" fmla="*/ 2147483647 h 70"/>
                  <a:gd name="T18" fmla="*/ 2147483647 w 210"/>
                  <a:gd name="T19" fmla="*/ 2147483647 h 70"/>
                  <a:gd name="T20" fmla="*/ 2147483647 w 210"/>
                  <a:gd name="T21" fmla="*/ 2147483647 h 70"/>
                  <a:gd name="T22" fmla="*/ 2147483647 w 210"/>
                  <a:gd name="T23" fmla="*/ 2147483647 h 70"/>
                  <a:gd name="T24" fmla="*/ 2147483647 w 210"/>
                  <a:gd name="T25" fmla="*/ 2147483647 h 70"/>
                  <a:gd name="T26" fmla="*/ 2147483647 w 210"/>
                  <a:gd name="T27" fmla="*/ 2147483647 h 70"/>
                  <a:gd name="T28" fmla="*/ 2147483647 w 210"/>
                  <a:gd name="T29" fmla="*/ 2147483647 h 70"/>
                  <a:gd name="T30" fmla="*/ 2147483647 w 210"/>
                  <a:gd name="T31" fmla="*/ 2147483647 h 70"/>
                  <a:gd name="T32" fmla="*/ 2147483647 w 210"/>
                  <a:gd name="T33" fmla="*/ 2147483647 h 70"/>
                  <a:gd name="T34" fmla="*/ 2147483647 w 210"/>
                  <a:gd name="T35" fmla="*/ 2147483647 h 70"/>
                  <a:gd name="T36" fmla="*/ 2147483647 w 210"/>
                  <a:gd name="T37" fmla="*/ 0 h 70"/>
                  <a:gd name="T38" fmla="*/ 2147483647 w 210"/>
                  <a:gd name="T39" fmla="*/ 0 h 70"/>
                  <a:gd name="T40" fmla="*/ 2147483647 w 210"/>
                  <a:gd name="T41" fmla="*/ 2147483647 h 70"/>
                  <a:gd name="T42" fmla="*/ 2147483647 w 210"/>
                  <a:gd name="T43" fmla="*/ 0 h 70"/>
                  <a:gd name="T44" fmla="*/ 2147483647 w 210"/>
                  <a:gd name="T45" fmla="*/ 2147483647 h 70"/>
                  <a:gd name="T46" fmla="*/ 2147483647 w 210"/>
                  <a:gd name="T47" fmla="*/ 2147483647 h 70"/>
                  <a:gd name="T48" fmla="*/ 2147483647 w 210"/>
                  <a:gd name="T49" fmla="*/ 2147483647 h 7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10"/>
                  <a:gd name="T76" fmla="*/ 0 h 70"/>
                  <a:gd name="T77" fmla="*/ 210 w 210"/>
                  <a:gd name="T78" fmla="*/ 70 h 7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10" h="70">
                    <a:moveTo>
                      <a:pt x="96" y="18"/>
                    </a:moveTo>
                    <a:lnTo>
                      <a:pt x="96" y="0"/>
                    </a:lnTo>
                    <a:lnTo>
                      <a:pt x="27" y="26"/>
                    </a:lnTo>
                    <a:lnTo>
                      <a:pt x="35" y="35"/>
                    </a:lnTo>
                    <a:lnTo>
                      <a:pt x="70" y="26"/>
                    </a:lnTo>
                    <a:lnTo>
                      <a:pt x="44" y="35"/>
                    </a:lnTo>
                    <a:lnTo>
                      <a:pt x="70" y="44"/>
                    </a:lnTo>
                    <a:lnTo>
                      <a:pt x="27" y="44"/>
                    </a:lnTo>
                    <a:lnTo>
                      <a:pt x="0" y="61"/>
                    </a:lnTo>
                    <a:lnTo>
                      <a:pt x="35" y="61"/>
                    </a:lnTo>
                    <a:lnTo>
                      <a:pt x="44" y="70"/>
                    </a:lnTo>
                    <a:lnTo>
                      <a:pt x="122" y="61"/>
                    </a:lnTo>
                    <a:lnTo>
                      <a:pt x="157" y="70"/>
                    </a:lnTo>
                    <a:lnTo>
                      <a:pt x="175" y="61"/>
                    </a:lnTo>
                    <a:lnTo>
                      <a:pt x="201" y="61"/>
                    </a:lnTo>
                    <a:lnTo>
                      <a:pt x="210" y="44"/>
                    </a:lnTo>
                    <a:lnTo>
                      <a:pt x="192" y="44"/>
                    </a:lnTo>
                    <a:lnTo>
                      <a:pt x="201" y="26"/>
                    </a:lnTo>
                    <a:lnTo>
                      <a:pt x="201" y="0"/>
                    </a:lnTo>
                    <a:lnTo>
                      <a:pt x="175" y="0"/>
                    </a:lnTo>
                    <a:lnTo>
                      <a:pt x="166" y="26"/>
                    </a:lnTo>
                    <a:lnTo>
                      <a:pt x="157" y="0"/>
                    </a:lnTo>
                    <a:lnTo>
                      <a:pt x="114" y="26"/>
                    </a:lnTo>
                    <a:lnTo>
                      <a:pt x="114" y="9"/>
                    </a:lnTo>
                    <a:lnTo>
                      <a:pt x="96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04" name="Freeform 64"/>
              <p:cNvSpPr>
                <a:spLocks/>
              </p:cNvSpPr>
              <p:nvPr/>
            </p:nvSpPr>
            <p:spPr bwMode="auto">
              <a:xfrm>
                <a:off x="5124792" y="1606308"/>
                <a:ext cx="81890" cy="25312"/>
              </a:xfrm>
              <a:custGeom>
                <a:avLst/>
                <a:gdLst>
                  <a:gd name="T0" fmla="*/ 0 w 87"/>
                  <a:gd name="T1" fmla="*/ 2147483647 h 26"/>
                  <a:gd name="T2" fmla="*/ 2147483647 w 87"/>
                  <a:gd name="T3" fmla="*/ 2147483647 h 26"/>
                  <a:gd name="T4" fmla="*/ 2147483647 w 87"/>
                  <a:gd name="T5" fmla="*/ 2147483647 h 26"/>
                  <a:gd name="T6" fmla="*/ 2147483647 w 87"/>
                  <a:gd name="T7" fmla="*/ 2147483647 h 26"/>
                  <a:gd name="T8" fmla="*/ 2147483647 w 87"/>
                  <a:gd name="T9" fmla="*/ 0 h 26"/>
                  <a:gd name="T10" fmla="*/ 2147483647 w 87"/>
                  <a:gd name="T11" fmla="*/ 0 h 26"/>
                  <a:gd name="T12" fmla="*/ 2147483647 w 87"/>
                  <a:gd name="T13" fmla="*/ 2147483647 h 26"/>
                  <a:gd name="T14" fmla="*/ 0 w 87"/>
                  <a:gd name="T15" fmla="*/ 2147483647 h 2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87"/>
                  <a:gd name="T25" fmla="*/ 0 h 26"/>
                  <a:gd name="T26" fmla="*/ 87 w 87"/>
                  <a:gd name="T27" fmla="*/ 26 h 2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87" h="26">
                    <a:moveTo>
                      <a:pt x="0" y="26"/>
                    </a:moveTo>
                    <a:lnTo>
                      <a:pt x="26" y="26"/>
                    </a:lnTo>
                    <a:lnTo>
                      <a:pt x="52" y="18"/>
                    </a:lnTo>
                    <a:lnTo>
                      <a:pt x="79" y="9"/>
                    </a:lnTo>
                    <a:lnTo>
                      <a:pt x="87" y="0"/>
                    </a:lnTo>
                    <a:lnTo>
                      <a:pt x="70" y="0"/>
                    </a:lnTo>
                    <a:lnTo>
                      <a:pt x="18" y="9"/>
                    </a:lnTo>
                    <a:lnTo>
                      <a:pt x="0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05" name="Freeform 65"/>
              <p:cNvSpPr>
                <a:spLocks/>
              </p:cNvSpPr>
              <p:nvPr/>
            </p:nvSpPr>
            <p:spPr bwMode="auto">
              <a:xfrm>
                <a:off x="5124792" y="1606308"/>
                <a:ext cx="81890" cy="25312"/>
              </a:xfrm>
              <a:custGeom>
                <a:avLst/>
                <a:gdLst>
                  <a:gd name="T0" fmla="*/ 0 w 87"/>
                  <a:gd name="T1" fmla="*/ 2147483647 h 26"/>
                  <a:gd name="T2" fmla="*/ 2147483647 w 87"/>
                  <a:gd name="T3" fmla="*/ 2147483647 h 26"/>
                  <a:gd name="T4" fmla="*/ 2147483647 w 87"/>
                  <a:gd name="T5" fmla="*/ 2147483647 h 26"/>
                  <a:gd name="T6" fmla="*/ 2147483647 w 87"/>
                  <a:gd name="T7" fmla="*/ 2147483647 h 26"/>
                  <a:gd name="T8" fmla="*/ 2147483647 w 87"/>
                  <a:gd name="T9" fmla="*/ 0 h 26"/>
                  <a:gd name="T10" fmla="*/ 2147483647 w 87"/>
                  <a:gd name="T11" fmla="*/ 0 h 26"/>
                  <a:gd name="T12" fmla="*/ 2147483647 w 87"/>
                  <a:gd name="T13" fmla="*/ 2147483647 h 26"/>
                  <a:gd name="T14" fmla="*/ 0 w 87"/>
                  <a:gd name="T15" fmla="*/ 2147483647 h 2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87"/>
                  <a:gd name="T25" fmla="*/ 0 h 26"/>
                  <a:gd name="T26" fmla="*/ 87 w 87"/>
                  <a:gd name="T27" fmla="*/ 26 h 2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87" h="26">
                    <a:moveTo>
                      <a:pt x="0" y="26"/>
                    </a:moveTo>
                    <a:lnTo>
                      <a:pt x="26" y="26"/>
                    </a:lnTo>
                    <a:lnTo>
                      <a:pt x="52" y="18"/>
                    </a:lnTo>
                    <a:lnTo>
                      <a:pt x="79" y="9"/>
                    </a:lnTo>
                    <a:lnTo>
                      <a:pt x="87" y="0"/>
                    </a:lnTo>
                    <a:lnTo>
                      <a:pt x="70" y="0"/>
                    </a:lnTo>
                    <a:lnTo>
                      <a:pt x="18" y="9"/>
                    </a:lnTo>
                    <a:lnTo>
                      <a:pt x="0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06" name="Freeform 66"/>
              <p:cNvSpPr>
                <a:spLocks/>
              </p:cNvSpPr>
              <p:nvPr/>
            </p:nvSpPr>
            <p:spPr bwMode="auto">
              <a:xfrm>
                <a:off x="5166209" y="1615069"/>
                <a:ext cx="123306" cy="41862"/>
              </a:xfrm>
              <a:custGeom>
                <a:avLst/>
                <a:gdLst>
                  <a:gd name="T0" fmla="*/ 2147483647 w 131"/>
                  <a:gd name="T1" fmla="*/ 2147483647 h 43"/>
                  <a:gd name="T2" fmla="*/ 2147483647 w 131"/>
                  <a:gd name="T3" fmla="*/ 2147483647 h 43"/>
                  <a:gd name="T4" fmla="*/ 2147483647 w 131"/>
                  <a:gd name="T5" fmla="*/ 2147483647 h 43"/>
                  <a:gd name="T6" fmla="*/ 2147483647 w 131"/>
                  <a:gd name="T7" fmla="*/ 2147483647 h 43"/>
                  <a:gd name="T8" fmla="*/ 2147483647 w 131"/>
                  <a:gd name="T9" fmla="*/ 2147483647 h 43"/>
                  <a:gd name="T10" fmla="*/ 2147483647 w 131"/>
                  <a:gd name="T11" fmla="*/ 2147483647 h 43"/>
                  <a:gd name="T12" fmla="*/ 2147483647 w 131"/>
                  <a:gd name="T13" fmla="*/ 0 h 43"/>
                  <a:gd name="T14" fmla="*/ 2147483647 w 131"/>
                  <a:gd name="T15" fmla="*/ 2147483647 h 43"/>
                  <a:gd name="T16" fmla="*/ 2147483647 w 131"/>
                  <a:gd name="T17" fmla="*/ 2147483647 h 43"/>
                  <a:gd name="T18" fmla="*/ 2147483647 w 131"/>
                  <a:gd name="T19" fmla="*/ 2147483647 h 43"/>
                  <a:gd name="T20" fmla="*/ 2147483647 w 131"/>
                  <a:gd name="T21" fmla="*/ 2147483647 h 43"/>
                  <a:gd name="T22" fmla="*/ 0 w 131"/>
                  <a:gd name="T23" fmla="*/ 2147483647 h 43"/>
                  <a:gd name="T24" fmla="*/ 2147483647 w 131"/>
                  <a:gd name="T25" fmla="*/ 2147483647 h 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31"/>
                  <a:gd name="T40" fmla="*/ 0 h 43"/>
                  <a:gd name="T41" fmla="*/ 131 w 131"/>
                  <a:gd name="T42" fmla="*/ 43 h 4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31" h="43">
                    <a:moveTo>
                      <a:pt x="35" y="26"/>
                    </a:moveTo>
                    <a:lnTo>
                      <a:pt x="17" y="43"/>
                    </a:lnTo>
                    <a:lnTo>
                      <a:pt x="43" y="43"/>
                    </a:lnTo>
                    <a:lnTo>
                      <a:pt x="104" y="35"/>
                    </a:lnTo>
                    <a:lnTo>
                      <a:pt x="131" y="17"/>
                    </a:lnTo>
                    <a:lnTo>
                      <a:pt x="113" y="17"/>
                    </a:lnTo>
                    <a:lnTo>
                      <a:pt x="122" y="0"/>
                    </a:lnTo>
                    <a:lnTo>
                      <a:pt x="104" y="9"/>
                    </a:lnTo>
                    <a:lnTo>
                      <a:pt x="87" y="26"/>
                    </a:lnTo>
                    <a:lnTo>
                      <a:pt x="52" y="17"/>
                    </a:lnTo>
                    <a:lnTo>
                      <a:pt x="17" y="17"/>
                    </a:lnTo>
                    <a:lnTo>
                      <a:pt x="0" y="35"/>
                    </a:lnTo>
                    <a:lnTo>
                      <a:pt x="35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07" name="Freeform 67"/>
              <p:cNvSpPr>
                <a:spLocks/>
              </p:cNvSpPr>
              <p:nvPr/>
            </p:nvSpPr>
            <p:spPr bwMode="auto">
              <a:xfrm>
                <a:off x="5166209" y="1615069"/>
                <a:ext cx="123306" cy="41862"/>
              </a:xfrm>
              <a:custGeom>
                <a:avLst/>
                <a:gdLst>
                  <a:gd name="T0" fmla="*/ 2147483647 w 131"/>
                  <a:gd name="T1" fmla="*/ 2147483647 h 43"/>
                  <a:gd name="T2" fmla="*/ 2147483647 w 131"/>
                  <a:gd name="T3" fmla="*/ 2147483647 h 43"/>
                  <a:gd name="T4" fmla="*/ 2147483647 w 131"/>
                  <a:gd name="T5" fmla="*/ 2147483647 h 43"/>
                  <a:gd name="T6" fmla="*/ 2147483647 w 131"/>
                  <a:gd name="T7" fmla="*/ 2147483647 h 43"/>
                  <a:gd name="T8" fmla="*/ 2147483647 w 131"/>
                  <a:gd name="T9" fmla="*/ 2147483647 h 43"/>
                  <a:gd name="T10" fmla="*/ 2147483647 w 131"/>
                  <a:gd name="T11" fmla="*/ 2147483647 h 43"/>
                  <a:gd name="T12" fmla="*/ 2147483647 w 131"/>
                  <a:gd name="T13" fmla="*/ 0 h 43"/>
                  <a:gd name="T14" fmla="*/ 2147483647 w 131"/>
                  <a:gd name="T15" fmla="*/ 2147483647 h 43"/>
                  <a:gd name="T16" fmla="*/ 2147483647 w 131"/>
                  <a:gd name="T17" fmla="*/ 2147483647 h 43"/>
                  <a:gd name="T18" fmla="*/ 2147483647 w 131"/>
                  <a:gd name="T19" fmla="*/ 2147483647 h 43"/>
                  <a:gd name="T20" fmla="*/ 2147483647 w 131"/>
                  <a:gd name="T21" fmla="*/ 2147483647 h 43"/>
                  <a:gd name="T22" fmla="*/ 0 w 131"/>
                  <a:gd name="T23" fmla="*/ 2147483647 h 43"/>
                  <a:gd name="T24" fmla="*/ 2147483647 w 131"/>
                  <a:gd name="T25" fmla="*/ 2147483647 h 4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31"/>
                  <a:gd name="T40" fmla="*/ 0 h 43"/>
                  <a:gd name="T41" fmla="*/ 131 w 131"/>
                  <a:gd name="T42" fmla="*/ 43 h 4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31" h="43">
                    <a:moveTo>
                      <a:pt x="35" y="26"/>
                    </a:moveTo>
                    <a:lnTo>
                      <a:pt x="17" y="43"/>
                    </a:lnTo>
                    <a:lnTo>
                      <a:pt x="43" y="43"/>
                    </a:lnTo>
                    <a:lnTo>
                      <a:pt x="104" y="35"/>
                    </a:lnTo>
                    <a:lnTo>
                      <a:pt x="131" y="17"/>
                    </a:lnTo>
                    <a:lnTo>
                      <a:pt x="113" y="17"/>
                    </a:lnTo>
                    <a:lnTo>
                      <a:pt x="122" y="0"/>
                    </a:lnTo>
                    <a:lnTo>
                      <a:pt x="104" y="9"/>
                    </a:lnTo>
                    <a:lnTo>
                      <a:pt x="87" y="26"/>
                    </a:lnTo>
                    <a:lnTo>
                      <a:pt x="52" y="17"/>
                    </a:lnTo>
                    <a:lnTo>
                      <a:pt x="17" y="17"/>
                    </a:lnTo>
                    <a:lnTo>
                      <a:pt x="0" y="35"/>
                    </a:lnTo>
                    <a:lnTo>
                      <a:pt x="35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08" name="Freeform 68"/>
              <p:cNvSpPr>
                <a:spLocks/>
              </p:cNvSpPr>
              <p:nvPr/>
            </p:nvSpPr>
            <p:spPr bwMode="auto">
              <a:xfrm>
                <a:off x="5248099" y="1589758"/>
                <a:ext cx="57417" cy="25312"/>
              </a:xfrm>
              <a:custGeom>
                <a:avLst/>
                <a:gdLst>
                  <a:gd name="T0" fmla="*/ 2147483647 w 61"/>
                  <a:gd name="T1" fmla="*/ 0 h 26"/>
                  <a:gd name="T2" fmla="*/ 2147483647 w 61"/>
                  <a:gd name="T3" fmla="*/ 0 h 26"/>
                  <a:gd name="T4" fmla="*/ 2147483647 w 61"/>
                  <a:gd name="T5" fmla="*/ 0 h 26"/>
                  <a:gd name="T6" fmla="*/ 2147483647 w 61"/>
                  <a:gd name="T7" fmla="*/ 2147483647 h 26"/>
                  <a:gd name="T8" fmla="*/ 0 w 61"/>
                  <a:gd name="T9" fmla="*/ 2147483647 h 26"/>
                  <a:gd name="T10" fmla="*/ 0 w 61"/>
                  <a:gd name="T11" fmla="*/ 2147483647 h 26"/>
                  <a:gd name="T12" fmla="*/ 2147483647 w 61"/>
                  <a:gd name="T13" fmla="*/ 2147483647 h 26"/>
                  <a:gd name="T14" fmla="*/ 2147483647 w 61"/>
                  <a:gd name="T15" fmla="*/ 2147483647 h 26"/>
                  <a:gd name="T16" fmla="*/ 2147483647 w 61"/>
                  <a:gd name="T17" fmla="*/ 0 h 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1"/>
                  <a:gd name="T28" fmla="*/ 0 h 26"/>
                  <a:gd name="T29" fmla="*/ 61 w 61"/>
                  <a:gd name="T30" fmla="*/ 26 h 2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1" h="26">
                    <a:moveTo>
                      <a:pt x="61" y="0"/>
                    </a:moveTo>
                    <a:lnTo>
                      <a:pt x="26" y="0"/>
                    </a:lnTo>
                    <a:lnTo>
                      <a:pt x="9" y="0"/>
                    </a:lnTo>
                    <a:lnTo>
                      <a:pt x="26" y="17"/>
                    </a:lnTo>
                    <a:lnTo>
                      <a:pt x="0" y="17"/>
                    </a:lnTo>
                    <a:lnTo>
                      <a:pt x="0" y="26"/>
                    </a:lnTo>
                    <a:lnTo>
                      <a:pt x="35" y="26"/>
                    </a:lnTo>
                    <a:lnTo>
                      <a:pt x="26" y="17"/>
                    </a:lnTo>
                    <a:lnTo>
                      <a:pt x="61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09" name="Freeform 69"/>
              <p:cNvSpPr>
                <a:spLocks/>
              </p:cNvSpPr>
              <p:nvPr/>
            </p:nvSpPr>
            <p:spPr bwMode="auto">
              <a:xfrm>
                <a:off x="5248099" y="1589758"/>
                <a:ext cx="57417" cy="25312"/>
              </a:xfrm>
              <a:custGeom>
                <a:avLst/>
                <a:gdLst>
                  <a:gd name="T0" fmla="*/ 2147483647 w 61"/>
                  <a:gd name="T1" fmla="*/ 0 h 26"/>
                  <a:gd name="T2" fmla="*/ 2147483647 w 61"/>
                  <a:gd name="T3" fmla="*/ 0 h 26"/>
                  <a:gd name="T4" fmla="*/ 2147483647 w 61"/>
                  <a:gd name="T5" fmla="*/ 0 h 26"/>
                  <a:gd name="T6" fmla="*/ 2147483647 w 61"/>
                  <a:gd name="T7" fmla="*/ 2147483647 h 26"/>
                  <a:gd name="T8" fmla="*/ 0 w 61"/>
                  <a:gd name="T9" fmla="*/ 2147483647 h 26"/>
                  <a:gd name="T10" fmla="*/ 0 w 61"/>
                  <a:gd name="T11" fmla="*/ 2147483647 h 26"/>
                  <a:gd name="T12" fmla="*/ 2147483647 w 61"/>
                  <a:gd name="T13" fmla="*/ 2147483647 h 26"/>
                  <a:gd name="T14" fmla="*/ 2147483647 w 61"/>
                  <a:gd name="T15" fmla="*/ 2147483647 h 26"/>
                  <a:gd name="T16" fmla="*/ 2147483647 w 61"/>
                  <a:gd name="T17" fmla="*/ 0 h 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1"/>
                  <a:gd name="T28" fmla="*/ 0 h 26"/>
                  <a:gd name="T29" fmla="*/ 61 w 61"/>
                  <a:gd name="T30" fmla="*/ 26 h 2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1" h="26">
                    <a:moveTo>
                      <a:pt x="61" y="0"/>
                    </a:moveTo>
                    <a:lnTo>
                      <a:pt x="26" y="0"/>
                    </a:lnTo>
                    <a:lnTo>
                      <a:pt x="9" y="0"/>
                    </a:lnTo>
                    <a:lnTo>
                      <a:pt x="26" y="17"/>
                    </a:lnTo>
                    <a:lnTo>
                      <a:pt x="0" y="17"/>
                    </a:lnTo>
                    <a:lnTo>
                      <a:pt x="0" y="26"/>
                    </a:lnTo>
                    <a:lnTo>
                      <a:pt x="35" y="26"/>
                    </a:lnTo>
                    <a:lnTo>
                      <a:pt x="26" y="17"/>
                    </a:lnTo>
                    <a:lnTo>
                      <a:pt x="61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10" name="Freeform 70"/>
              <p:cNvSpPr>
                <a:spLocks/>
              </p:cNvSpPr>
              <p:nvPr/>
            </p:nvSpPr>
            <p:spPr bwMode="auto">
              <a:xfrm>
                <a:off x="5281043" y="1631618"/>
                <a:ext cx="24473" cy="25312"/>
              </a:xfrm>
              <a:custGeom>
                <a:avLst/>
                <a:gdLst>
                  <a:gd name="T0" fmla="*/ 2147483647 w 26"/>
                  <a:gd name="T1" fmla="*/ 2147483647 h 26"/>
                  <a:gd name="T2" fmla="*/ 2147483647 w 26"/>
                  <a:gd name="T3" fmla="*/ 0 h 26"/>
                  <a:gd name="T4" fmla="*/ 0 w 26"/>
                  <a:gd name="T5" fmla="*/ 2147483647 h 26"/>
                  <a:gd name="T6" fmla="*/ 2147483647 w 26"/>
                  <a:gd name="T7" fmla="*/ 2147483647 h 26"/>
                  <a:gd name="T8" fmla="*/ 2147483647 w 26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26"/>
                  <a:gd name="T17" fmla="*/ 26 w 2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26">
                    <a:moveTo>
                      <a:pt x="26" y="9"/>
                    </a:moveTo>
                    <a:lnTo>
                      <a:pt x="26" y="0"/>
                    </a:lnTo>
                    <a:lnTo>
                      <a:pt x="0" y="18"/>
                    </a:lnTo>
                    <a:lnTo>
                      <a:pt x="17" y="26"/>
                    </a:lnTo>
                    <a:lnTo>
                      <a:pt x="26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11" name="Freeform 71"/>
              <p:cNvSpPr>
                <a:spLocks/>
              </p:cNvSpPr>
              <p:nvPr/>
            </p:nvSpPr>
            <p:spPr bwMode="auto">
              <a:xfrm>
                <a:off x="5281043" y="1631618"/>
                <a:ext cx="24473" cy="25312"/>
              </a:xfrm>
              <a:custGeom>
                <a:avLst/>
                <a:gdLst>
                  <a:gd name="T0" fmla="*/ 2147483647 w 26"/>
                  <a:gd name="T1" fmla="*/ 2147483647 h 26"/>
                  <a:gd name="T2" fmla="*/ 2147483647 w 26"/>
                  <a:gd name="T3" fmla="*/ 0 h 26"/>
                  <a:gd name="T4" fmla="*/ 0 w 26"/>
                  <a:gd name="T5" fmla="*/ 2147483647 h 26"/>
                  <a:gd name="T6" fmla="*/ 2147483647 w 26"/>
                  <a:gd name="T7" fmla="*/ 2147483647 h 26"/>
                  <a:gd name="T8" fmla="*/ 2147483647 w 26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26"/>
                  <a:gd name="T17" fmla="*/ 26 w 2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26">
                    <a:moveTo>
                      <a:pt x="26" y="9"/>
                    </a:moveTo>
                    <a:lnTo>
                      <a:pt x="26" y="0"/>
                    </a:lnTo>
                    <a:lnTo>
                      <a:pt x="0" y="18"/>
                    </a:lnTo>
                    <a:lnTo>
                      <a:pt x="17" y="26"/>
                    </a:lnTo>
                    <a:lnTo>
                      <a:pt x="26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12" name="Freeform 72"/>
              <p:cNvSpPr>
                <a:spLocks/>
              </p:cNvSpPr>
              <p:nvPr/>
            </p:nvSpPr>
            <p:spPr bwMode="auto">
              <a:xfrm>
                <a:off x="5248099" y="1656930"/>
                <a:ext cx="24473" cy="17524"/>
              </a:xfrm>
              <a:custGeom>
                <a:avLst/>
                <a:gdLst>
                  <a:gd name="T0" fmla="*/ 0 w 26"/>
                  <a:gd name="T1" fmla="*/ 2147483647 h 18"/>
                  <a:gd name="T2" fmla="*/ 2147483647 w 26"/>
                  <a:gd name="T3" fmla="*/ 2147483647 h 18"/>
                  <a:gd name="T4" fmla="*/ 2147483647 w 26"/>
                  <a:gd name="T5" fmla="*/ 0 h 18"/>
                  <a:gd name="T6" fmla="*/ 0 w 26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"/>
                  <a:gd name="T13" fmla="*/ 0 h 18"/>
                  <a:gd name="T14" fmla="*/ 26 w 26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" h="18">
                    <a:moveTo>
                      <a:pt x="0" y="9"/>
                    </a:moveTo>
                    <a:lnTo>
                      <a:pt x="17" y="18"/>
                    </a:lnTo>
                    <a:lnTo>
                      <a:pt x="26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>
                <a:off x="5248099" y="1656930"/>
                <a:ext cx="24473" cy="17524"/>
              </a:xfrm>
              <a:custGeom>
                <a:avLst/>
                <a:gdLst>
                  <a:gd name="T0" fmla="*/ 0 w 26"/>
                  <a:gd name="T1" fmla="*/ 2147483647 h 18"/>
                  <a:gd name="T2" fmla="*/ 2147483647 w 26"/>
                  <a:gd name="T3" fmla="*/ 2147483647 h 18"/>
                  <a:gd name="T4" fmla="*/ 2147483647 w 26"/>
                  <a:gd name="T5" fmla="*/ 0 h 18"/>
                  <a:gd name="T6" fmla="*/ 0 w 26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"/>
                  <a:gd name="T13" fmla="*/ 0 h 18"/>
                  <a:gd name="T14" fmla="*/ 26 w 26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" h="18">
                    <a:moveTo>
                      <a:pt x="0" y="9"/>
                    </a:moveTo>
                    <a:lnTo>
                      <a:pt x="17" y="18"/>
                    </a:lnTo>
                    <a:lnTo>
                      <a:pt x="26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14" name="Freeform 74"/>
              <p:cNvSpPr>
                <a:spLocks/>
              </p:cNvSpPr>
              <p:nvPr/>
            </p:nvSpPr>
            <p:spPr bwMode="auto">
              <a:xfrm>
                <a:off x="5281043" y="1656930"/>
                <a:ext cx="65888" cy="42835"/>
              </a:xfrm>
              <a:custGeom>
                <a:avLst/>
                <a:gdLst>
                  <a:gd name="T0" fmla="*/ 0 w 70"/>
                  <a:gd name="T1" fmla="*/ 2147483647 h 44"/>
                  <a:gd name="T2" fmla="*/ 2147483647 w 70"/>
                  <a:gd name="T3" fmla="*/ 2147483647 h 44"/>
                  <a:gd name="T4" fmla="*/ 2147483647 w 70"/>
                  <a:gd name="T5" fmla="*/ 2147483647 h 44"/>
                  <a:gd name="T6" fmla="*/ 2147483647 w 70"/>
                  <a:gd name="T7" fmla="*/ 2147483647 h 44"/>
                  <a:gd name="T8" fmla="*/ 2147483647 w 70"/>
                  <a:gd name="T9" fmla="*/ 2147483647 h 44"/>
                  <a:gd name="T10" fmla="*/ 2147483647 w 70"/>
                  <a:gd name="T11" fmla="*/ 2147483647 h 44"/>
                  <a:gd name="T12" fmla="*/ 2147483647 w 70"/>
                  <a:gd name="T13" fmla="*/ 2147483647 h 44"/>
                  <a:gd name="T14" fmla="*/ 2147483647 w 70"/>
                  <a:gd name="T15" fmla="*/ 0 h 44"/>
                  <a:gd name="T16" fmla="*/ 2147483647 w 70"/>
                  <a:gd name="T17" fmla="*/ 0 h 44"/>
                  <a:gd name="T18" fmla="*/ 2147483647 w 70"/>
                  <a:gd name="T19" fmla="*/ 2147483647 h 44"/>
                  <a:gd name="T20" fmla="*/ 0 w 70"/>
                  <a:gd name="T21" fmla="*/ 2147483647 h 44"/>
                  <a:gd name="T22" fmla="*/ 0 w 70"/>
                  <a:gd name="T23" fmla="*/ 2147483647 h 4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0"/>
                  <a:gd name="T37" fmla="*/ 0 h 44"/>
                  <a:gd name="T38" fmla="*/ 70 w 70"/>
                  <a:gd name="T39" fmla="*/ 44 h 4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0" h="44">
                    <a:moveTo>
                      <a:pt x="0" y="27"/>
                    </a:moveTo>
                    <a:lnTo>
                      <a:pt x="17" y="27"/>
                    </a:lnTo>
                    <a:lnTo>
                      <a:pt x="17" y="44"/>
                    </a:lnTo>
                    <a:lnTo>
                      <a:pt x="35" y="35"/>
                    </a:lnTo>
                    <a:lnTo>
                      <a:pt x="43" y="35"/>
                    </a:lnTo>
                    <a:lnTo>
                      <a:pt x="61" y="27"/>
                    </a:lnTo>
                    <a:lnTo>
                      <a:pt x="61" y="9"/>
                    </a:lnTo>
                    <a:lnTo>
                      <a:pt x="70" y="0"/>
                    </a:lnTo>
                    <a:lnTo>
                      <a:pt x="43" y="0"/>
                    </a:lnTo>
                    <a:lnTo>
                      <a:pt x="17" y="9"/>
                    </a:lnTo>
                    <a:lnTo>
                      <a:pt x="0" y="9"/>
                    </a:lnTo>
                    <a:lnTo>
                      <a:pt x="0" y="2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15" name="Freeform 75"/>
              <p:cNvSpPr>
                <a:spLocks/>
              </p:cNvSpPr>
              <p:nvPr/>
            </p:nvSpPr>
            <p:spPr bwMode="auto">
              <a:xfrm>
                <a:off x="5281043" y="1656930"/>
                <a:ext cx="65888" cy="42835"/>
              </a:xfrm>
              <a:custGeom>
                <a:avLst/>
                <a:gdLst>
                  <a:gd name="T0" fmla="*/ 0 w 70"/>
                  <a:gd name="T1" fmla="*/ 2147483647 h 44"/>
                  <a:gd name="T2" fmla="*/ 2147483647 w 70"/>
                  <a:gd name="T3" fmla="*/ 2147483647 h 44"/>
                  <a:gd name="T4" fmla="*/ 2147483647 w 70"/>
                  <a:gd name="T5" fmla="*/ 2147483647 h 44"/>
                  <a:gd name="T6" fmla="*/ 2147483647 w 70"/>
                  <a:gd name="T7" fmla="*/ 2147483647 h 44"/>
                  <a:gd name="T8" fmla="*/ 2147483647 w 70"/>
                  <a:gd name="T9" fmla="*/ 2147483647 h 44"/>
                  <a:gd name="T10" fmla="*/ 2147483647 w 70"/>
                  <a:gd name="T11" fmla="*/ 2147483647 h 44"/>
                  <a:gd name="T12" fmla="*/ 2147483647 w 70"/>
                  <a:gd name="T13" fmla="*/ 2147483647 h 44"/>
                  <a:gd name="T14" fmla="*/ 2147483647 w 70"/>
                  <a:gd name="T15" fmla="*/ 0 h 44"/>
                  <a:gd name="T16" fmla="*/ 2147483647 w 70"/>
                  <a:gd name="T17" fmla="*/ 0 h 44"/>
                  <a:gd name="T18" fmla="*/ 2147483647 w 70"/>
                  <a:gd name="T19" fmla="*/ 2147483647 h 44"/>
                  <a:gd name="T20" fmla="*/ 0 w 70"/>
                  <a:gd name="T21" fmla="*/ 2147483647 h 44"/>
                  <a:gd name="T22" fmla="*/ 0 w 70"/>
                  <a:gd name="T23" fmla="*/ 2147483647 h 4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0"/>
                  <a:gd name="T37" fmla="*/ 0 h 44"/>
                  <a:gd name="T38" fmla="*/ 70 w 70"/>
                  <a:gd name="T39" fmla="*/ 44 h 4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0" h="44">
                    <a:moveTo>
                      <a:pt x="0" y="27"/>
                    </a:moveTo>
                    <a:lnTo>
                      <a:pt x="17" y="27"/>
                    </a:lnTo>
                    <a:lnTo>
                      <a:pt x="17" y="44"/>
                    </a:lnTo>
                    <a:lnTo>
                      <a:pt x="35" y="35"/>
                    </a:lnTo>
                    <a:lnTo>
                      <a:pt x="43" y="35"/>
                    </a:lnTo>
                    <a:lnTo>
                      <a:pt x="61" y="27"/>
                    </a:lnTo>
                    <a:lnTo>
                      <a:pt x="61" y="9"/>
                    </a:lnTo>
                    <a:lnTo>
                      <a:pt x="70" y="0"/>
                    </a:lnTo>
                    <a:lnTo>
                      <a:pt x="43" y="0"/>
                    </a:lnTo>
                    <a:lnTo>
                      <a:pt x="17" y="9"/>
                    </a:lnTo>
                    <a:lnTo>
                      <a:pt x="0" y="9"/>
                    </a:lnTo>
                    <a:lnTo>
                      <a:pt x="0" y="2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16" name="Rectangle 76"/>
              <p:cNvSpPr>
                <a:spLocks noChangeArrowheads="1"/>
              </p:cNvSpPr>
              <p:nvPr/>
            </p:nvSpPr>
            <p:spPr bwMode="auto">
              <a:xfrm>
                <a:off x="5321518" y="1606308"/>
                <a:ext cx="8472" cy="8762"/>
              </a:xfrm>
              <a:prstGeom prst="rect">
                <a:avLst/>
              </a:pr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17" name="Rectangle 77"/>
              <p:cNvSpPr>
                <a:spLocks noChangeArrowheads="1"/>
              </p:cNvSpPr>
              <p:nvPr/>
            </p:nvSpPr>
            <p:spPr bwMode="auto">
              <a:xfrm>
                <a:off x="5321518" y="1606308"/>
                <a:ext cx="8472" cy="8762"/>
              </a:xfrm>
              <a:prstGeom prst="rect">
                <a:avLst/>
              </a:pr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18" name="Freeform 78"/>
              <p:cNvSpPr>
                <a:spLocks/>
              </p:cNvSpPr>
              <p:nvPr/>
            </p:nvSpPr>
            <p:spPr bwMode="auto">
              <a:xfrm>
                <a:off x="5313988" y="1623830"/>
                <a:ext cx="32945" cy="16550"/>
              </a:xfrm>
              <a:custGeom>
                <a:avLst/>
                <a:gdLst>
                  <a:gd name="T0" fmla="*/ 2147483647 w 35"/>
                  <a:gd name="T1" fmla="*/ 2147483647 h 17"/>
                  <a:gd name="T2" fmla="*/ 2147483647 w 35"/>
                  <a:gd name="T3" fmla="*/ 0 h 17"/>
                  <a:gd name="T4" fmla="*/ 0 w 35"/>
                  <a:gd name="T5" fmla="*/ 2147483647 h 17"/>
                  <a:gd name="T6" fmla="*/ 2147483647 w 35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5"/>
                  <a:gd name="T13" fmla="*/ 0 h 17"/>
                  <a:gd name="T14" fmla="*/ 35 w 35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5" h="17">
                    <a:moveTo>
                      <a:pt x="26" y="17"/>
                    </a:moveTo>
                    <a:lnTo>
                      <a:pt x="35" y="0"/>
                    </a:lnTo>
                    <a:lnTo>
                      <a:pt x="0" y="8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19" name="Freeform 79"/>
              <p:cNvSpPr>
                <a:spLocks/>
              </p:cNvSpPr>
              <p:nvPr/>
            </p:nvSpPr>
            <p:spPr bwMode="auto">
              <a:xfrm>
                <a:off x="5313988" y="1623830"/>
                <a:ext cx="32945" cy="16550"/>
              </a:xfrm>
              <a:custGeom>
                <a:avLst/>
                <a:gdLst>
                  <a:gd name="T0" fmla="*/ 2147483647 w 35"/>
                  <a:gd name="T1" fmla="*/ 2147483647 h 17"/>
                  <a:gd name="T2" fmla="*/ 2147483647 w 35"/>
                  <a:gd name="T3" fmla="*/ 0 h 17"/>
                  <a:gd name="T4" fmla="*/ 0 w 35"/>
                  <a:gd name="T5" fmla="*/ 2147483647 h 17"/>
                  <a:gd name="T6" fmla="*/ 2147483647 w 35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5"/>
                  <a:gd name="T13" fmla="*/ 0 h 17"/>
                  <a:gd name="T14" fmla="*/ 35 w 35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5" h="17">
                    <a:moveTo>
                      <a:pt x="26" y="17"/>
                    </a:moveTo>
                    <a:lnTo>
                      <a:pt x="35" y="0"/>
                    </a:lnTo>
                    <a:lnTo>
                      <a:pt x="0" y="8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20" name="Freeform 80"/>
              <p:cNvSpPr>
                <a:spLocks/>
              </p:cNvSpPr>
              <p:nvPr/>
            </p:nvSpPr>
            <p:spPr bwMode="auto">
              <a:xfrm>
                <a:off x="5346931" y="1615069"/>
                <a:ext cx="40475" cy="34074"/>
              </a:xfrm>
              <a:custGeom>
                <a:avLst/>
                <a:gdLst>
                  <a:gd name="T0" fmla="*/ 0 w 43"/>
                  <a:gd name="T1" fmla="*/ 2147483647 h 35"/>
                  <a:gd name="T2" fmla="*/ 0 w 43"/>
                  <a:gd name="T3" fmla="*/ 2147483647 h 35"/>
                  <a:gd name="T4" fmla="*/ 2147483647 w 43"/>
                  <a:gd name="T5" fmla="*/ 2147483647 h 35"/>
                  <a:gd name="T6" fmla="*/ 2147483647 w 43"/>
                  <a:gd name="T7" fmla="*/ 0 h 35"/>
                  <a:gd name="T8" fmla="*/ 0 w 43"/>
                  <a:gd name="T9" fmla="*/ 2147483647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"/>
                  <a:gd name="T16" fmla="*/ 0 h 35"/>
                  <a:gd name="T17" fmla="*/ 43 w 43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" h="35">
                    <a:moveTo>
                      <a:pt x="0" y="17"/>
                    </a:moveTo>
                    <a:lnTo>
                      <a:pt x="0" y="35"/>
                    </a:lnTo>
                    <a:lnTo>
                      <a:pt x="43" y="9"/>
                    </a:lnTo>
                    <a:lnTo>
                      <a:pt x="8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21" name="Freeform 81"/>
              <p:cNvSpPr>
                <a:spLocks/>
              </p:cNvSpPr>
              <p:nvPr/>
            </p:nvSpPr>
            <p:spPr bwMode="auto">
              <a:xfrm>
                <a:off x="5346931" y="1615069"/>
                <a:ext cx="40475" cy="34074"/>
              </a:xfrm>
              <a:custGeom>
                <a:avLst/>
                <a:gdLst>
                  <a:gd name="T0" fmla="*/ 0 w 43"/>
                  <a:gd name="T1" fmla="*/ 2147483647 h 35"/>
                  <a:gd name="T2" fmla="*/ 0 w 43"/>
                  <a:gd name="T3" fmla="*/ 2147483647 h 35"/>
                  <a:gd name="T4" fmla="*/ 2147483647 w 43"/>
                  <a:gd name="T5" fmla="*/ 2147483647 h 35"/>
                  <a:gd name="T6" fmla="*/ 2147483647 w 43"/>
                  <a:gd name="T7" fmla="*/ 0 h 35"/>
                  <a:gd name="T8" fmla="*/ 0 w 43"/>
                  <a:gd name="T9" fmla="*/ 2147483647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"/>
                  <a:gd name="T16" fmla="*/ 0 h 35"/>
                  <a:gd name="T17" fmla="*/ 43 w 43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" h="35">
                    <a:moveTo>
                      <a:pt x="0" y="17"/>
                    </a:moveTo>
                    <a:lnTo>
                      <a:pt x="0" y="35"/>
                    </a:lnTo>
                    <a:lnTo>
                      <a:pt x="43" y="9"/>
                    </a:lnTo>
                    <a:lnTo>
                      <a:pt x="8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22" name="Freeform 82"/>
              <p:cNvSpPr>
                <a:spLocks/>
              </p:cNvSpPr>
              <p:nvPr/>
            </p:nvSpPr>
            <p:spPr bwMode="auto">
              <a:xfrm>
                <a:off x="5018430" y="1649142"/>
                <a:ext cx="123306" cy="50623"/>
              </a:xfrm>
              <a:custGeom>
                <a:avLst/>
                <a:gdLst>
                  <a:gd name="T0" fmla="*/ 2147483647 w 131"/>
                  <a:gd name="T1" fmla="*/ 0 h 52"/>
                  <a:gd name="T2" fmla="*/ 2147483647 w 131"/>
                  <a:gd name="T3" fmla="*/ 2147483647 h 52"/>
                  <a:gd name="T4" fmla="*/ 2147483647 w 131"/>
                  <a:gd name="T5" fmla="*/ 2147483647 h 52"/>
                  <a:gd name="T6" fmla="*/ 0 w 131"/>
                  <a:gd name="T7" fmla="*/ 2147483647 h 52"/>
                  <a:gd name="T8" fmla="*/ 0 w 131"/>
                  <a:gd name="T9" fmla="*/ 2147483647 h 52"/>
                  <a:gd name="T10" fmla="*/ 2147483647 w 131"/>
                  <a:gd name="T11" fmla="*/ 2147483647 h 52"/>
                  <a:gd name="T12" fmla="*/ 2147483647 w 131"/>
                  <a:gd name="T13" fmla="*/ 2147483647 h 52"/>
                  <a:gd name="T14" fmla="*/ 2147483647 w 131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31"/>
                  <a:gd name="T25" fmla="*/ 0 h 52"/>
                  <a:gd name="T26" fmla="*/ 131 w 131"/>
                  <a:gd name="T27" fmla="*/ 52 h 5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31" h="52">
                    <a:moveTo>
                      <a:pt x="70" y="0"/>
                    </a:moveTo>
                    <a:lnTo>
                      <a:pt x="43" y="8"/>
                    </a:lnTo>
                    <a:lnTo>
                      <a:pt x="0" y="26"/>
                    </a:lnTo>
                    <a:lnTo>
                      <a:pt x="0" y="52"/>
                    </a:lnTo>
                    <a:lnTo>
                      <a:pt x="17" y="52"/>
                    </a:lnTo>
                    <a:lnTo>
                      <a:pt x="131" y="8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23" name="Freeform 83"/>
              <p:cNvSpPr>
                <a:spLocks/>
              </p:cNvSpPr>
              <p:nvPr/>
            </p:nvSpPr>
            <p:spPr bwMode="auto">
              <a:xfrm>
                <a:off x="5018430" y="1649142"/>
                <a:ext cx="123306" cy="50623"/>
              </a:xfrm>
              <a:custGeom>
                <a:avLst/>
                <a:gdLst>
                  <a:gd name="T0" fmla="*/ 2147483647 w 131"/>
                  <a:gd name="T1" fmla="*/ 0 h 52"/>
                  <a:gd name="T2" fmla="*/ 2147483647 w 131"/>
                  <a:gd name="T3" fmla="*/ 2147483647 h 52"/>
                  <a:gd name="T4" fmla="*/ 2147483647 w 131"/>
                  <a:gd name="T5" fmla="*/ 2147483647 h 52"/>
                  <a:gd name="T6" fmla="*/ 0 w 131"/>
                  <a:gd name="T7" fmla="*/ 2147483647 h 52"/>
                  <a:gd name="T8" fmla="*/ 0 w 131"/>
                  <a:gd name="T9" fmla="*/ 2147483647 h 52"/>
                  <a:gd name="T10" fmla="*/ 2147483647 w 131"/>
                  <a:gd name="T11" fmla="*/ 2147483647 h 52"/>
                  <a:gd name="T12" fmla="*/ 2147483647 w 131"/>
                  <a:gd name="T13" fmla="*/ 2147483647 h 52"/>
                  <a:gd name="T14" fmla="*/ 2147483647 w 131"/>
                  <a:gd name="T15" fmla="*/ 0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131"/>
                  <a:gd name="T25" fmla="*/ 0 h 52"/>
                  <a:gd name="T26" fmla="*/ 131 w 131"/>
                  <a:gd name="T27" fmla="*/ 52 h 5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131" h="52">
                    <a:moveTo>
                      <a:pt x="70" y="0"/>
                    </a:moveTo>
                    <a:lnTo>
                      <a:pt x="43" y="8"/>
                    </a:lnTo>
                    <a:lnTo>
                      <a:pt x="0" y="26"/>
                    </a:lnTo>
                    <a:lnTo>
                      <a:pt x="0" y="52"/>
                    </a:lnTo>
                    <a:lnTo>
                      <a:pt x="17" y="52"/>
                    </a:lnTo>
                    <a:lnTo>
                      <a:pt x="131" y="8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24" name="Freeform 84"/>
              <p:cNvSpPr>
                <a:spLocks/>
              </p:cNvSpPr>
              <p:nvPr/>
            </p:nvSpPr>
            <p:spPr bwMode="auto">
              <a:xfrm>
                <a:off x="5264100" y="1716315"/>
                <a:ext cx="49888" cy="17524"/>
              </a:xfrm>
              <a:custGeom>
                <a:avLst/>
                <a:gdLst>
                  <a:gd name="T0" fmla="*/ 2147483647 w 53"/>
                  <a:gd name="T1" fmla="*/ 2147483647 h 18"/>
                  <a:gd name="T2" fmla="*/ 2147483647 w 53"/>
                  <a:gd name="T3" fmla="*/ 0 h 18"/>
                  <a:gd name="T4" fmla="*/ 0 w 53"/>
                  <a:gd name="T5" fmla="*/ 2147483647 h 18"/>
                  <a:gd name="T6" fmla="*/ 2147483647 w 53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3"/>
                  <a:gd name="T13" fmla="*/ 0 h 18"/>
                  <a:gd name="T14" fmla="*/ 53 w 53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3" h="18">
                    <a:moveTo>
                      <a:pt x="53" y="18"/>
                    </a:moveTo>
                    <a:lnTo>
                      <a:pt x="35" y="0"/>
                    </a:lnTo>
                    <a:lnTo>
                      <a:pt x="0" y="18"/>
                    </a:lnTo>
                    <a:lnTo>
                      <a:pt x="53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25" name="Freeform 85"/>
              <p:cNvSpPr>
                <a:spLocks/>
              </p:cNvSpPr>
              <p:nvPr/>
            </p:nvSpPr>
            <p:spPr bwMode="auto">
              <a:xfrm>
                <a:off x="5264100" y="1716315"/>
                <a:ext cx="49888" cy="17524"/>
              </a:xfrm>
              <a:custGeom>
                <a:avLst/>
                <a:gdLst>
                  <a:gd name="T0" fmla="*/ 2147483647 w 53"/>
                  <a:gd name="T1" fmla="*/ 2147483647 h 18"/>
                  <a:gd name="T2" fmla="*/ 2147483647 w 53"/>
                  <a:gd name="T3" fmla="*/ 0 h 18"/>
                  <a:gd name="T4" fmla="*/ 0 w 53"/>
                  <a:gd name="T5" fmla="*/ 2147483647 h 18"/>
                  <a:gd name="T6" fmla="*/ 2147483647 w 53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3"/>
                  <a:gd name="T13" fmla="*/ 0 h 18"/>
                  <a:gd name="T14" fmla="*/ 53 w 53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3" h="18">
                    <a:moveTo>
                      <a:pt x="53" y="18"/>
                    </a:moveTo>
                    <a:lnTo>
                      <a:pt x="35" y="0"/>
                    </a:lnTo>
                    <a:lnTo>
                      <a:pt x="0" y="18"/>
                    </a:lnTo>
                    <a:lnTo>
                      <a:pt x="53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26" name="Freeform 86"/>
              <p:cNvSpPr>
                <a:spLocks/>
              </p:cNvSpPr>
              <p:nvPr/>
            </p:nvSpPr>
            <p:spPr bwMode="auto">
              <a:xfrm>
                <a:off x="5362933" y="1928540"/>
                <a:ext cx="16002" cy="17524"/>
              </a:xfrm>
              <a:custGeom>
                <a:avLst/>
                <a:gdLst>
                  <a:gd name="T0" fmla="*/ 2147483647 w 17"/>
                  <a:gd name="T1" fmla="*/ 0 h 18"/>
                  <a:gd name="T2" fmla="*/ 2147483647 w 17"/>
                  <a:gd name="T3" fmla="*/ 0 h 18"/>
                  <a:gd name="T4" fmla="*/ 0 w 17"/>
                  <a:gd name="T5" fmla="*/ 0 h 18"/>
                  <a:gd name="T6" fmla="*/ 0 w 17"/>
                  <a:gd name="T7" fmla="*/ 2147483647 h 18"/>
                  <a:gd name="T8" fmla="*/ 2147483647 w 17"/>
                  <a:gd name="T9" fmla="*/ 0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17" y="0"/>
                    </a:moveTo>
                    <a:lnTo>
                      <a:pt x="17" y="0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27" name="Freeform 87"/>
              <p:cNvSpPr>
                <a:spLocks/>
              </p:cNvSpPr>
              <p:nvPr/>
            </p:nvSpPr>
            <p:spPr bwMode="auto">
              <a:xfrm>
                <a:off x="5362933" y="1928540"/>
                <a:ext cx="16002" cy="17524"/>
              </a:xfrm>
              <a:custGeom>
                <a:avLst/>
                <a:gdLst>
                  <a:gd name="T0" fmla="*/ 2147483647 w 17"/>
                  <a:gd name="T1" fmla="*/ 0 h 18"/>
                  <a:gd name="T2" fmla="*/ 2147483647 w 17"/>
                  <a:gd name="T3" fmla="*/ 0 h 18"/>
                  <a:gd name="T4" fmla="*/ 0 w 17"/>
                  <a:gd name="T5" fmla="*/ 0 h 18"/>
                  <a:gd name="T6" fmla="*/ 0 w 17"/>
                  <a:gd name="T7" fmla="*/ 2147483647 h 18"/>
                  <a:gd name="T8" fmla="*/ 2147483647 w 17"/>
                  <a:gd name="T9" fmla="*/ 0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17" y="0"/>
                    </a:moveTo>
                    <a:lnTo>
                      <a:pt x="17" y="0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28" name="Freeform 88"/>
              <p:cNvSpPr>
                <a:spLocks/>
              </p:cNvSpPr>
              <p:nvPr/>
            </p:nvSpPr>
            <p:spPr bwMode="auto">
              <a:xfrm>
                <a:off x="4624038" y="1962613"/>
                <a:ext cx="24473" cy="42835"/>
              </a:xfrm>
              <a:custGeom>
                <a:avLst/>
                <a:gdLst>
                  <a:gd name="T0" fmla="*/ 0 w 26"/>
                  <a:gd name="T1" fmla="*/ 2147483647 h 44"/>
                  <a:gd name="T2" fmla="*/ 2147483647 w 26"/>
                  <a:gd name="T3" fmla="*/ 2147483647 h 44"/>
                  <a:gd name="T4" fmla="*/ 2147483647 w 26"/>
                  <a:gd name="T5" fmla="*/ 2147483647 h 44"/>
                  <a:gd name="T6" fmla="*/ 2147483647 w 26"/>
                  <a:gd name="T7" fmla="*/ 0 h 44"/>
                  <a:gd name="T8" fmla="*/ 0 w 26"/>
                  <a:gd name="T9" fmla="*/ 2147483647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44"/>
                  <a:gd name="T17" fmla="*/ 26 w 26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44">
                    <a:moveTo>
                      <a:pt x="0" y="9"/>
                    </a:moveTo>
                    <a:lnTo>
                      <a:pt x="9" y="44"/>
                    </a:lnTo>
                    <a:lnTo>
                      <a:pt x="26" y="9"/>
                    </a:lnTo>
                    <a:lnTo>
                      <a:pt x="9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29" name="Freeform 89"/>
              <p:cNvSpPr>
                <a:spLocks/>
              </p:cNvSpPr>
              <p:nvPr/>
            </p:nvSpPr>
            <p:spPr bwMode="auto">
              <a:xfrm>
                <a:off x="4624038" y="1962613"/>
                <a:ext cx="24473" cy="42835"/>
              </a:xfrm>
              <a:custGeom>
                <a:avLst/>
                <a:gdLst>
                  <a:gd name="T0" fmla="*/ 0 w 26"/>
                  <a:gd name="T1" fmla="*/ 2147483647 h 44"/>
                  <a:gd name="T2" fmla="*/ 2147483647 w 26"/>
                  <a:gd name="T3" fmla="*/ 2147483647 h 44"/>
                  <a:gd name="T4" fmla="*/ 2147483647 w 26"/>
                  <a:gd name="T5" fmla="*/ 2147483647 h 44"/>
                  <a:gd name="T6" fmla="*/ 2147483647 w 26"/>
                  <a:gd name="T7" fmla="*/ 0 h 44"/>
                  <a:gd name="T8" fmla="*/ 0 w 26"/>
                  <a:gd name="T9" fmla="*/ 2147483647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44"/>
                  <a:gd name="T17" fmla="*/ 26 w 26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44">
                    <a:moveTo>
                      <a:pt x="0" y="9"/>
                    </a:moveTo>
                    <a:lnTo>
                      <a:pt x="9" y="44"/>
                    </a:lnTo>
                    <a:lnTo>
                      <a:pt x="26" y="9"/>
                    </a:lnTo>
                    <a:lnTo>
                      <a:pt x="9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30" name="Freeform 90"/>
              <p:cNvSpPr>
                <a:spLocks/>
              </p:cNvSpPr>
              <p:nvPr/>
            </p:nvSpPr>
            <p:spPr bwMode="auto">
              <a:xfrm>
                <a:off x="4640981" y="2030759"/>
                <a:ext cx="48946" cy="34074"/>
              </a:xfrm>
              <a:custGeom>
                <a:avLst/>
                <a:gdLst>
                  <a:gd name="T0" fmla="*/ 2147483647 w 52"/>
                  <a:gd name="T1" fmla="*/ 2147483647 h 35"/>
                  <a:gd name="T2" fmla="*/ 2147483647 w 52"/>
                  <a:gd name="T3" fmla="*/ 0 h 35"/>
                  <a:gd name="T4" fmla="*/ 0 w 52"/>
                  <a:gd name="T5" fmla="*/ 0 h 35"/>
                  <a:gd name="T6" fmla="*/ 2147483647 w 52"/>
                  <a:gd name="T7" fmla="*/ 2147483647 h 35"/>
                  <a:gd name="T8" fmla="*/ 2147483647 w 52"/>
                  <a:gd name="T9" fmla="*/ 2147483647 h 35"/>
                  <a:gd name="T10" fmla="*/ 2147483647 w 52"/>
                  <a:gd name="T11" fmla="*/ 2147483647 h 35"/>
                  <a:gd name="T12" fmla="*/ 2147483647 w 52"/>
                  <a:gd name="T13" fmla="*/ 2147483647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2"/>
                  <a:gd name="T22" fmla="*/ 0 h 35"/>
                  <a:gd name="T23" fmla="*/ 52 w 52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2" h="35">
                    <a:moveTo>
                      <a:pt x="43" y="17"/>
                    </a:moveTo>
                    <a:lnTo>
                      <a:pt x="26" y="0"/>
                    </a:lnTo>
                    <a:lnTo>
                      <a:pt x="0" y="0"/>
                    </a:lnTo>
                    <a:lnTo>
                      <a:pt x="17" y="17"/>
                    </a:lnTo>
                    <a:lnTo>
                      <a:pt x="43" y="35"/>
                    </a:lnTo>
                    <a:lnTo>
                      <a:pt x="52" y="26"/>
                    </a:lnTo>
                    <a:lnTo>
                      <a:pt x="43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31" name="Freeform 91"/>
              <p:cNvSpPr>
                <a:spLocks/>
              </p:cNvSpPr>
              <p:nvPr/>
            </p:nvSpPr>
            <p:spPr bwMode="auto">
              <a:xfrm>
                <a:off x="4640981" y="2030759"/>
                <a:ext cx="48946" cy="34074"/>
              </a:xfrm>
              <a:custGeom>
                <a:avLst/>
                <a:gdLst>
                  <a:gd name="T0" fmla="*/ 2147483647 w 52"/>
                  <a:gd name="T1" fmla="*/ 2147483647 h 35"/>
                  <a:gd name="T2" fmla="*/ 2147483647 w 52"/>
                  <a:gd name="T3" fmla="*/ 0 h 35"/>
                  <a:gd name="T4" fmla="*/ 0 w 52"/>
                  <a:gd name="T5" fmla="*/ 0 h 35"/>
                  <a:gd name="T6" fmla="*/ 2147483647 w 52"/>
                  <a:gd name="T7" fmla="*/ 2147483647 h 35"/>
                  <a:gd name="T8" fmla="*/ 2147483647 w 52"/>
                  <a:gd name="T9" fmla="*/ 2147483647 h 35"/>
                  <a:gd name="T10" fmla="*/ 2147483647 w 52"/>
                  <a:gd name="T11" fmla="*/ 2147483647 h 35"/>
                  <a:gd name="T12" fmla="*/ 2147483647 w 52"/>
                  <a:gd name="T13" fmla="*/ 2147483647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2"/>
                  <a:gd name="T22" fmla="*/ 0 h 35"/>
                  <a:gd name="T23" fmla="*/ 52 w 52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2" h="35">
                    <a:moveTo>
                      <a:pt x="43" y="17"/>
                    </a:moveTo>
                    <a:lnTo>
                      <a:pt x="26" y="0"/>
                    </a:lnTo>
                    <a:lnTo>
                      <a:pt x="0" y="0"/>
                    </a:lnTo>
                    <a:lnTo>
                      <a:pt x="17" y="17"/>
                    </a:lnTo>
                    <a:lnTo>
                      <a:pt x="43" y="35"/>
                    </a:lnTo>
                    <a:lnTo>
                      <a:pt x="52" y="26"/>
                    </a:lnTo>
                    <a:lnTo>
                      <a:pt x="43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32" name="Freeform 92"/>
              <p:cNvSpPr>
                <a:spLocks/>
              </p:cNvSpPr>
              <p:nvPr/>
            </p:nvSpPr>
            <p:spPr bwMode="auto">
              <a:xfrm>
                <a:off x="4632510" y="2352993"/>
                <a:ext cx="426394" cy="322234"/>
              </a:xfrm>
              <a:custGeom>
                <a:avLst/>
                <a:gdLst>
                  <a:gd name="T0" fmla="*/ 2147483647 w 453"/>
                  <a:gd name="T1" fmla="*/ 2147483647 h 331"/>
                  <a:gd name="T2" fmla="*/ 2147483647 w 453"/>
                  <a:gd name="T3" fmla="*/ 2147483647 h 331"/>
                  <a:gd name="T4" fmla="*/ 2147483647 w 453"/>
                  <a:gd name="T5" fmla="*/ 2147483647 h 331"/>
                  <a:gd name="T6" fmla="*/ 2147483647 w 453"/>
                  <a:gd name="T7" fmla="*/ 2147483647 h 331"/>
                  <a:gd name="T8" fmla="*/ 2147483647 w 453"/>
                  <a:gd name="T9" fmla="*/ 2147483647 h 331"/>
                  <a:gd name="T10" fmla="*/ 2147483647 w 453"/>
                  <a:gd name="T11" fmla="*/ 2147483647 h 331"/>
                  <a:gd name="T12" fmla="*/ 2147483647 w 453"/>
                  <a:gd name="T13" fmla="*/ 2147483647 h 331"/>
                  <a:gd name="T14" fmla="*/ 2147483647 w 453"/>
                  <a:gd name="T15" fmla="*/ 2147483647 h 331"/>
                  <a:gd name="T16" fmla="*/ 2147483647 w 453"/>
                  <a:gd name="T17" fmla="*/ 2147483647 h 331"/>
                  <a:gd name="T18" fmla="*/ 2147483647 w 453"/>
                  <a:gd name="T19" fmla="*/ 2147483647 h 331"/>
                  <a:gd name="T20" fmla="*/ 2147483647 w 453"/>
                  <a:gd name="T21" fmla="*/ 2147483647 h 331"/>
                  <a:gd name="T22" fmla="*/ 2147483647 w 453"/>
                  <a:gd name="T23" fmla="*/ 2147483647 h 331"/>
                  <a:gd name="T24" fmla="*/ 2147483647 w 453"/>
                  <a:gd name="T25" fmla="*/ 2147483647 h 331"/>
                  <a:gd name="T26" fmla="*/ 2147483647 w 453"/>
                  <a:gd name="T27" fmla="*/ 2147483647 h 331"/>
                  <a:gd name="T28" fmla="*/ 2147483647 w 453"/>
                  <a:gd name="T29" fmla="*/ 2147483647 h 331"/>
                  <a:gd name="T30" fmla="*/ 2147483647 w 453"/>
                  <a:gd name="T31" fmla="*/ 2147483647 h 331"/>
                  <a:gd name="T32" fmla="*/ 2147483647 w 453"/>
                  <a:gd name="T33" fmla="*/ 2147483647 h 331"/>
                  <a:gd name="T34" fmla="*/ 2147483647 w 453"/>
                  <a:gd name="T35" fmla="*/ 2147483647 h 331"/>
                  <a:gd name="T36" fmla="*/ 2147483647 w 453"/>
                  <a:gd name="T37" fmla="*/ 2147483647 h 331"/>
                  <a:gd name="T38" fmla="*/ 2147483647 w 453"/>
                  <a:gd name="T39" fmla="*/ 2147483647 h 331"/>
                  <a:gd name="T40" fmla="*/ 2147483647 w 453"/>
                  <a:gd name="T41" fmla="*/ 2147483647 h 331"/>
                  <a:gd name="T42" fmla="*/ 2147483647 w 453"/>
                  <a:gd name="T43" fmla="*/ 2147483647 h 331"/>
                  <a:gd name="T44" fmla="*/ 2147483647 w 453"/>
                  <a:gd name="T45" fmla="*/ 2147483647 h 331"/>
                  <a:gd name="T46" fmla="*/ 2147483647 w 453"/>
                  <a:gd name="T47" fmla="*/ 2147483647 h 331"/>
                  <a:gd name="T48" fmla="*/ 2147483647 w 453"/>
                  <a:gd name="T49" fmla="*/ 2147483647 h 331"/>
                  <a:gd name="T50" fmla="*/ 2147483647 w 453"/>
                  <a:gd name="T51" fmla="*/ 2147483647 h 331"/>
                  <a:gd name="T52" fmla="*/ 2147483647 w 453"/>
                  <a:gd name="T53" fmla="*/ 2147483647 h 331"/>
                  <a:gd name="T54" fmla="*/ 2147483647 w 453"/>
                  <a:gd name="T55" fmla="*/ 2147483647 h 331"/>
                  <a:gd name="T56" fmla="*/ 2147483647 w 453"/>
                  <a:gd name="T57" fmla="*/ 2147483647 h 331"/>
                  <a:gd name="T58" fmla="*/ 2147483647 w 453"/>
                  <a:gd name="T59" fmla="*/ 2147483647 h 331"/>
                  <a:gd name="T60" fmla="*/ 2147483647 w 453"/>
                  <a:gd name="T61" fmla="*/ 0 h 331"/>
                  <a:gd name="T62" fmla="*/ 0 w 453"/>
                  <a:gd name="T63" fmla="*/ 2147483647 h 33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453"/>
                  <a:gd name="T97" fmla="*/ 0 h 331"/>
                  <a:gd name="T98" fmla="*/ 453 w 453"/>
                  <a:gd name="T99" fmla="*/ 331 h 331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453" h="331">
                    <a:moveTo>
                      <a:pt x="0" y="26"/>
                    </a:moveTo>
                    <a:lnTo>
                      <a:pt x="9" y="44"/>
                    </a:lnTo>
                    <a:lnTo>
                      <a:pt x="17" y="61"/>
                    </a:lnTo>
                    <a:lnTo>
                      <a:pt x="26" y="79"/>
                    </a:lnTo>
                    <a:lnTo>
                      <a:pt x="17" y="79"/>
                    </a:lnTo>
                    <a:lnTo>
                      <a:pt x="44" y="122"/>
                    </a:lnTo>
                    <a:lnTo>
                      <a:pt x="44" y="140"/>
                    </a:lnTo>
                    <a:lnTo>
                      <a:pt x="70" y="183"/>
                    </a:lnTo>
                    <a:lnTo>
                      <a:pt x="79" y="166"/>
                    </a:lnTo>
                    <a:lnTo>
                      <a:pt x="70" y="148"/>
                    </a:lnTo>
                    <a:lnTo>
                      <a:pt x="70" y="140"/>
                    </a:lnTo>
                    <a:lnTo>
                      <a:pt x="61" y="131"/>
                    </a:lnTo>
                    <a:lnTo>
                      <a:pt x="61" y="113"/>
                    </a:lnTo>
                    <a:lnTo>
                      <a:pt x="44" y="96"/>
                    </a:lnTo>
                    <a:lnTo>
                      <a:pt x="44" y="79"/>
                    </a:lnTo>
                    <a:lnTo>
                      <a:pt x="26" y="44"/>
                    </a:lnTo>
                    <a:lnTo>
                      <a:pt x="35" y="18"/>
                    </a:lnTo>
                    <a:lnTo>
                      <a:pt x="52" y="18"/>
                    </a:lnTo>
                    <a:lnTo>
                      <a:pt x="96" y="113"/>
                    </a:lnTo>
                    <a:lnTo>
                      <a:pt x="96" y="122"/>
                    </a:lnTo>
                    <a:lnTo>
                      <a:pt x="113" y="140"/>
                    </a:lnTo>
                    <a:lnTo>
                      <a:pt x="140" y="166"/>
                    </a:lnTo>
                    <a:lnTo>
                      <a:pt x="140" y="201"/>
                    </a:lnTo>
                    <a:lnTo>
                      <a:pt x="140" y="218"/>
                    </a:lnTo>
                    <a:lnTo>
                      <a:pt x="148" y="244"/>
                    </a:lnTo>
                    <a:lnTo>
                      <a:pt x="166" y="244"/>
                    </a:lnTo>
                    <a:lnTo>
                      <a:pt x="166" y="262"/>
                    </a:lnTo>
                    <a:lnTo>
                      <a:pt x="192" y="262"/>
                    </a:lnTo>
                    <a:lnTo>
                      <a:pt x="192" y="270"/>
                    </a:lnTo>
                    <a:lnTo>
                      <a:pt x="218" y="288"/>
                    </a:lnTo>
                    <a:lnTo>
                      <a:pt x="235" y="288"/>
                    </a:lnTo>
                    <a:lnTo>
                      <a:pt x="279" y="305"/>
                    </a:lnTo>
                    <a:lnTo>
                      <a:pt x="305" y="296"/>
                    </a:lnTo>
                    <a:lnTo>
                      <a:pt x="349" y="331"/>
                    </a:lnTo>
                    <a:lnTo>
                      <a:pt x="349" y="296"/>
                    </a:lnTo>
                    <a:lnTo>
                      <a:pt x="384" y="296"/>
                    </a:lnTo>
                    <a:lnTo>
                      <a:pt x="384" y="288"/>
                    </a:lnTo>
                    <a:lnTo>
                      <a:pt x="366" y="270"/>
                    </a:lnTo>
                    <a:lnTo>
                      <a:pt x="401" y="262"/>
                    </a:lnTo>
                    <a:lnTo>
                      <a:pt x="419" y="262"/>
                    </a:lnTo>
                    <a:lnTo>
                      <a:pt x="436" y="244"/>
                    </a:lnTo>
                    <a:lnTo>
                      <a:pt x="436" y="227"/>
                    </a:lnTo>
                    <a:lnTo>
                      <a:pt x="453" y="209"/>
                    </a:lnTo>
                    <a:lnTo>
                      <a:pt x="445" y="201"/>
                    </a:lnTo>
                    <a:lnTo>
                      <a:pt x="392" y="209"/>
                    </a:lnTo>
                    <a:lnTo>
                      <a:pt x="366" y="253"/>
                    </a:lnTo>
                    <a:lnTo>
                      <a:pt x="340" y="253"/>
                    </a:lnTo>
                    <a:lnTo>
                      <a:pt x="314" y="262"/>
                    </a:lnTo>
                    <a:lnTo>
                      <a:pt x="279" y="218"/>
                    </a:lnTo>
                    <a:lnTo>
                      <a:pt x="270" y="148"/>
                    </a:lnTo>
                    <a:lnTo>
                      <a:pt x="288" y="131"/>
                    </a:lnTo>
                    <a:lnTo>
                      <a:pt x="288" y="122"/>
                    </a:lnTo>
                    <a:lnTo>
                      <a:pt x="270" y="113"/>
                    </a:lnTo>
                    <a:lnTo>
                      <a:pt x="270" y="70"/>
                    </a:lnTo>
                    <a:lnTo>
                      <a:pt x="244" y="44"/>
                    </a:lnTo>
                    <a:lnTo>
                      <a:pt x="227" y="52"/>
                    </a:lnTo>
                    <a:lnTo>
                      <a:pt x="218" y="61"/>
                    </a:lnTo>
                    <a:lnTo>
                      <a:pt x="209" y="61"/>
                    </a:lnTo>
                    <a:lnTo>
                      <a:pt x="183" y="9"/>
                    </a:lnTo>
                    <a:lnTo>
                      <a:pt x="157" y="9"/>
                    </a:lnTo>
                    <a:lnTo>
                      <a:pt x="122" y="18"/>
                    </a:lnTo>
                    <a:lnTo>
                      <a:pt x="61" y="0"/>
                    </a:lnTo>
                    <a:lnTo>
                      <a:pt x="9" y="0"/>
                    </a:lnTo>
                    <a:lnTo>
                      <a:pt x="0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33" name="Freeform 93"/>
              <p:cNvSpPr>
                <a:spLocks/>
              </p:cNvSpPr>
              <p:nvPr/>
            </p:nvSpPr>
            <p:spPr bwMode="auto">
              <a:xfrm>
                <a:off x="4632510" y="2352993"/>
                <a:ext cx="426394" cy="322234"/>
              </a:xfrm>
              <a:custGeom>
                <a:avLst/>
                <a:gdLst>
                  <a:gd name="T0" fmla="*/ 2147483647 w 453"/>
                  <a:gd name="T1" fmla="*/ 2147483647 h 331"/>
                  <a:gd name="T2" fmla="*/ 2147483647 w 453"/>
                  <a:gd name="T3" fmla="*/ 2147483647 h 331"/>
                  <a:gd name="T4" fmla="*/ 2147483647 w 453"/>
                  <a:gd name="T5" fmla="*/ 2147483647 h 331"/>
                  <a:gd name="T6" fmla="*/ 2147483647 w 453"/>
                  <a:gd name="T7" fmla="*/ 2147483647 h 331"/>
                  <a:gd name="T8" fmla="*/ 2147483647 w 453"/>
                  <a:gd name="T9" fmla="*/ 2147483647 h 331"/>
                  <a:gd name="T10" fmla="*/ 2147483647 w 453"/>
                  <a:gd name="T11" fmla="*/ 2147483647 h 331"/>
                  <a:gd name="T12" fmla="*/ 2147483647 w 453"/>
                  <a:gd name="T13" fmla="*/ 2147483647 h 331"/>
                  <a:gd name="T14" fmla="*/ 2147483647 w 453"/>
                  <a:gd name="T15" fmla="*/ 2147483647 h 331"/>
                  <a:gd name="T16" fmla="*/ 2147483647 w 453"/>
                  <a:gd name="T17" fmla="*/ 2147483647 h 331"/>
                  <a:gd name="T18" fmla="*/ 2147483647 w 453"/>
                  <a:gd name="T19" fmla="*/ 2147483647 h 331"/>
                  <a:gd name="T20" fmla="*/ 2147483647 w 453"/>
                  <a:gd name="T21" fmla="*/ 2147483647 h 331"/>
                  <a:gd name="T22" fmla="*/ 2147483647 w 453"/>
                  <a:gd name="T23" fmla="*/ 2147483647 h 331"/>
                  <a:gd name="T24" fmla="*/ 2147483647 w 453"/>
                  <a:gd name="T25" fmla="*/ 2147483647 h 331"/>
                  <a:gd name="T26" fmla="*/ 2147483647 w 453"/>
                  <a:gd name="T27" fmla="*/ 2147483647 h 331"/>
                  <a:gd name="T28" fmla="*/ 2147483647 w 453"/>
                  <a:gd name="T29" fmla="*/ 2147483647 h 331"/>
                  <a:gd name="T30" fmla="*/ 2147483647 w 453"/>
                  <a:gd name="T31" fmla="*/ 2147483647 h 331"/>
                  <a:gd name="T32" fmla="*/ 2147483647 w 453"/>
                  <a:gd name="T33" fmla="*/ 2147483647 h 331"/>
                  <a:gd name="T34" fmla="*/ 2147483647 w 453"/>
                  <a:gd name="T35" fmla="*/ 2147483647 h 331"/>
                  <a:gd name="T36" fmla="*/ 2147483647 w 453"/>
                  <a:gd name="T37" fmla="*/ 2147483647 h 331"/>
                  <a:gd name="T38" fmla="*/ 2147483647 w 453"/>
                  <a:gd name="T39" fmla="*/ 2147483647 h 331"/>
                  <a:gd name="T40" fmla="*/ 2147483647 w 453"/>
                  <a:gd name="T41" fmla="*/ 2147483647 h 331"/>
                  <a:gd name="T42" fmla="*/ 2147483647 w 453"/>
                  <a:gd name="T43" fmla="*/ 2147483647 h 331"/>
                  <a:gd name="T44" fmla="*/ 2147483647 w 453"/>
                  <a:gd name="T45" fmla="*/ 2147483647 h 331"/>
                  <a:gd name="T46" fmla="*/ 2147483647 w 453"/>
                  <a:gd name="T47" fmla="*/ 2147483647 h 331"/>
                  <a:gd name="T48" fmla="*/ 2147483647 w 453"/>
                  <a:gd name="T49" fmla="*/ 2147483647 h 331"/>
                  <a:gd name="T50" fmla="*/ 2147483647 w 453"/>
                  <a:gd name="T51" fmla="*/ 2147483647 h 331"/>
                  <a:gd name="T52" fmla="*/ 2147483647 w 453"/>
                  <a:gd name="T53" fmla="*/ 2147483647 h 331"/>
                  <a:gd name="T54" fmla="*/ 2147483647 w 453"/>
                  <a:gd name="T55" fmla="*/ 2147483647 h 331"/>
                  <a:gd name="T56" fmla="*/ 2147483647 w 453"/>
                  <a:gd name="T57" fmla="*/ 2147483647 h 331"/>
                  <a:gd name="T58" fmla="*/ 2147483647 w 453"/>
                  <a:gd name="T59" fmla="*/ 2147483647 h 331"/>
                  <a:gd name="T60" fmla="*/ 2147483647 w 453"/>
                  <a:gd name="T61" fmla="*/ 0 h 331"/>
                  <a:gd name="T62" fmla="*/ 0 w 453"/>
                  <a:gd name="T63" fmla="*/ 2147483647 h 33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453"/>
                  <a:gd name="T97" fmla="*/ 0 h 331"/>
                  <a:gd name="T98" fmla="*/ 453 w 453"/>
                  <a:gd name="T99" fmla="*/ 331 h 331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453" h="331">
                    <a:moveTo>
                      <a:pt x="0" y="26"/>
                    </a:moveTo>
                    <a:lnTo>
                      <a:pt x="9" y="44"/>
                    </a:lnTo>
                    <a:lnTo>
                      <a:pt x="17" y="61"/>
                    </a:lnTo>
                    <a:lnTo>
                      <a:pt x="26" y="79"/>
                    </a:lnTo>
                    <a:lnTo>
                      <a:pt x="17" y="79"/>
                    </a:lnTo>
                    <a:lnTo>
                      <a:pt x="44" y="122"/>
                    </a:lnTo>
                    <a:lnTo>
                      <a:pt x="44" y="140"/>
                    </a:lnTo>
                    <a:lnTo>
                      <a:pt x="70" y="183"/>
                    </a:lnTo>
                    <a:lnTo>
                      <a:pt x="79" y="166"/>
                    </a:lnTo>
                    <a:lnTo>
                      <a:pt x="70" y="148"/>
                    </a:lnTo>
                    <a:lnTo>
                      <a:pt x="70" y="140"/>
                    </a:lnTo>
                    <a:lnTo>
                      <a:pt x="61" y="131"/>
                    </a:lnTo>
                    <a:lnTo>
                      <a:pt x="61" y="113"/>
                    </a:lnTo>
                    <a:lnTo>
                      <a:pt x="44" y="96"/>
                    </a:lnTo>
                    <a:lnTo>
                      <a:pt x="44" y="79"/>
                    </a:lnTo>
                    <a:lnTo>
                      <a:pt x="26" y="44"/>
                    </a:lnTo>
                    <a:lnTo>
                      <a:pt x="35" y="18"/>
                    </a:lnTo>
                    <a:lnTo>
                      <a:pt x="52" y="18"/>
                    </a:lnTo>
                    <a:lnTo>
                      <a:pt x="96" y="113"/>
                    </a:lnTo>
                    <a:lnTo>
                      <a:pt x="96" y="122"/>
                    </a:lnTo>
                    <a:lnTo>
                      <a:pt x="113" y="140"/>
                    </a:lnTo>
                    <a:lnTo>
                      <a:pt x="140" y="166"/>
                    </a:lnTo>
                    <a:lnTo>
                      <a:pt x="140" y="201"/>
                    </a:lnTo>
                    <a:lnTo>
                      <a:pt x="140" y="218"/>
                    </a:lnTo>
                    <a:lnTo>
                      <a:pt x="148" y="244"/>
                    </a:lnTo>
                    <a:lnTo>
                      <a:pt x="166" y="244"/>
                    </a:lnTo>
                    <a:lnTo>
                      <a:pt x="166" y="262"/>
                    </a:lnTo>
                    <a:lnTo>
                      <a:pt x="192" y="262"/>
                    </a:lnTo>
                    <a:lnTo>
                      <a:pt x="192" y="270"/>
                    </a:lnTo>
                    <a:lnTo>
                      <a:pt x="218" y="288"/>
                    </a:lnTo>
                    <a:lnTo>
                      <a:pt x="235" y="288"/>
                    </a:lnTo>
                    <a:lnTo>
                      <a:pt x="279" y="305"/>
                    </a:lnTo>
                    <a:lnTo>
                      <a:pt x="305" y="296"/>
                    </a:lnTo>
                    <a:lnTo>
                      <a:pt x="349" y="331"/>
                    </a:lnTo>
                    <a:lnTo>
                      <a:pt x="349" y="296"/>
                    </a:lnTo>
                    <a:lnTo>
                      <a:pt x="384" y="296"/>
                    </a:lnTo>
                    <a:lnTo>
                      <a:pt x="384" y="288"/>
                    </a:lnTo>
                    <a:lnTo>
                      <a:pt x="366" y="270"/>
                    </a:lnTo>
                    <a:lnTo>
                      <a:pt x="401" y="262"/>
                    </a:lnTo>
                    <a:lnTo>
                      <a:pt x="419" y="262"/>
                    </a:lnTo>
                    <a:lnTo>
                      <a:pt x="436" y="244"/>
                    </a:lnTo>
                    <a:lnTo>
                      <a:pt x="436" y="227"/>
                    </a:lnTo>
                    <a:lnTo>
                      <a:pt x="453" y="209"/>
                    </a:lnTo>
                    <a:lnTo>
                      <a:pt x="445" y="201"/>
                    </a:lnTo>
                    <a:lnTo>
                      <a:pt x="392" y="209"/>
                    </a:lnTo>
                    <a:lnTo>
                      <a:pt x="366" y="253"/>
                    </a:lnTo>
                    <a:lnTo>
                      <a:pt x="340" y="253"/>
                    </a:lnTo>
                    <a:lnTo>
                      <a:pt x="314" y="262"/>
                    </a:lnTo>
                    <a:lnTo>
                      <a:pt x="279" y="218"/>
                    </a:lnTo>
                    <a:lnTo>
                      <a:pt x="270" y="148"/>
                    </a:lnTo>
                    <a:lnTo>
                      <a:pt x="288" y="131"/>
                    </a:lnTo>
                    <a:lnTo>
                      <a:pt x="288" y="122"/>
                    </a:lnTo>
                    <a:lnTo>
                      <a:pt x="270" y="113"/>
                    </a:lnTo>
                    <a:lnTo>
                      <a:pt x="270" y="70"/>
                    </a:lnTo>
                    <a:lnTo>
                      <a:pt x="244" y="44"/>
                    </a:lnTo>
                    <a:lnTo>
                      <a:pt x="227" y="52"/>
                    </a:lnTo>
                    <a:lnTo>
                      <a:pt x="218" y="61"/>
                    </a:lnTo>
                    <a:lnTo>
                      <a:pt x="209" y="61"/>
                    </a:lnTo>
                    <a:lnTo>
                      <a:pt x="183" y="9"/>
                    </a:lnTo>
                    <a:lnTo>
                      <a:pt x="157" y="9"/>
                    </a:lnTo>
                    <a:lnTo>
                      <a:pt x="122" y="18"/>
                    </a:lnTo>
                    <a:lnTo>
                      <a:pt x="61" y="0"/>
                    </a:lnTo>
                    <a:lnTo>
                      <a:pt x="9" y="0"/>
                    </a:lnTo>
                    <a:lnTo>
                      <a:pt x="0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34" name="Freeform 94"/>
              <p:cNvSpPr>
                <a:spLocks/>
              </p:cNvSpPr>
              <p:nvPr/>
            </p:nvSpPr>
            <p:spPr bwMode="auto">
              <a:xfrm>
                <a:off x="4961012" y="2608054"/>
                <a:ext cx="65888" cy="75935"/>
              </a:xfrm>
              <a:custGeom>
                <a:avLst/>
                <a:gdLst>
                  <a:gd name="T0" fmla="*/ 2147483647 w 70"/>
                  <a:gd name="T1" fmla="*/ 2147483647 h 78"/>
                  <a:gd name="T2" fmla="*/ 2147483647 w 70"/>
                  <a:gd name="T3" fmla="*/ 2147483647 h 78"/>
                  <a:gd name="T4" fmla="*/ 2147483647 w 70"/>
                  <a:gd name="T5" fmla="*/ 2147483647 h 78"/>
                  <a:gd name="T6" fmla="*/ 0 w 70"/>
                  <a:gd name="T7" fmla="*/ 2147483647 h 78"/>
                  <a:gd name="T8" fmla="*/ 0 w 70"/>
                  <a:gd name="T9" fmla="*/ 2147483647 h 78"/>
                  <a:gd name="T10" fmla="*/ 2147483647 w 70"/>
                  <a:gd name="T11" fmla="*/ 2147483647 h 78"/>
                  <a:gd name="T12" fmla="*/ 2147483647 w 70"/>
                  <a:gd name="T13" fmla="*/ 2147483647 h 78"/>
                  <a:gd name="T14" fmla="*/ 2147483647 w 70"/>
                  <a:gd name="T15" fmla="*/ 2147483647 h 78"/>
                  <a:gd name="T16" fmla="*/ 2147483647 w 70"/>
                  <a:gd name="T17" fmla="*/ 2147483647 h 78"/>
                  <a:gd name="T18" fmla="*/ 2147483647 w 70"/>
                  <a:gd name="T19" fmla="*/ 2147483647 h 78"/>
                  <a:gd name="T20" fmla="*/ 2147483647 w 70"/>
                  <a:gd name="T21" fmla="*/ 0 h 78"/>
                  <a:gd name="T22" fmla="*/ 2147483647 w 70"/>
                  <a:gd name="T23" fmla="*/ 2147483647 h 7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0"/>
                  <a:gd name="T37" fmla="*/ 0 h 78"/>
                  <a:gd name="T38" fmla="*/ 70 w 70"/>
                  <a:gd name="T39" fmla="*/ 78 h 7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0" h="78">
                    <a:moveTo>
                      <a:pt x="17" y="8"/>
                    </a:moveTo>
                    <a:lnTo>
                      <a:pt x="35" y="26"/>
                    </a:lnTo>
                    <a:lnTo>
                      <a:pt x="35" y="34"/>
                    </a:lnTo>
                    <a:lnTo>
                      <a:pt x="0" y="34"/>
                    </a:lnTo>
                    <a:lnTo>
                      <a:pt x="0" y="69"/>
                    </a:lnTo>
                    <a:lnTo>
                      <a:pt x="35" y="78"/>
                    </a:lnTo>
                    <a:lnTo>
                      <a:pt x="52" y="69"/>
                    </a:lnTo>
                    <a:lnTo>
                      <a:pt x="70" y="52"/>
                    </a:lnTo>
                    <a:lnTo>
                      <a:pt x="70" y="43"/>
                    </a:lnTo>
                    <a:lnTo>
                      <a:pt x="52" y="43"/>
                    </a:lnTo>
                    <a:lnTo>
                      <a:pt x="52" y="0"/>
                    </a:lnTo>
                    <a:lnTo>
                      <a:pt x="17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35" name="Freeform 95"/>
              <p:cNvSpPr>
                <a:spLocks/>
              </p:cNvSpPr>
              <p:nvPr/>
            </p:nvSpPr>
            <p:spPr bwMode="auto">
              <a:xfrm>
                <a:off x="4961012" y="2608054"/>
                <a:ext cx="65888" cy="75935"/>
              </a:xfrm>
              <a:custGeom>
                <a:avLst/>
                <a:gdLst>
                  <a:gd name="T0" fmla="*/ 2147483647 w 70"/>
                  <a:gd name="T1" fmla="*/ 2147483647 h 78"/>
                  <a:gd name="T2" fmla="*/ 2147483647 w 70"/>
                  <a:gd name="T3" fmla="*/ 2147483647 h 78"/>
                  <a:gd name="T4" fmla="*/ 2147483647 w 70"/>
                  <a:gd name="T5" fmla="*/ 2147483647 h 78"/>
                  <a:gd name="T6" fmla="*/ 0 w 70"/>
                  <a:gd name="T7" fmla="*/ 2147483647 h 78"/>
                  <a:gd name="T8" fmla="*/ 0 w 70"/>
                  <a:gd name="T9" fmla="*/ 2147483647 h 78"/>
                  <a:gd name="T10" fmla="*/ 2147483647 w 70"/>
                  <a:gd name="T11" fmla="*/ 2147483647 h 78"/>
                  <a:gd name="T12" fmla="*/ 2147483647 w 70"/>
                  <a:gd name="T13" fmla="*/ 2147483647 h 78"/>
                  <a:gd name="T14" fmla="*/ 2147483647 w 70"/>
                  <a:gd name="T15" fmla="*/ 2147483647 h 78"/>
                  <a:gd name="T16" fmla="*/ 2147483647 w 70"/>
                  <a:gd name="T17" fmla="*/ 2147483647 h 78"/>
                  <a:gd name="T18" fmla="*/ 2147483647 w 70"/>
                  <a:gd name="T19" fmla="*/ 2147483647 h 78"/>
                  <a:gd name="T20" fmla="*/ 2147483647 w 70"/>
                  <a:gd name="T21" fmla="*/ 0 h 78"/>
                  <a:gd name="T22" fmla="*/ 2147483647 w 70"/>
                  <a:gd name="T23" fmla="*/ 2147483647 h 7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0"/>
                  <a:gd name="T37" fmla="*/ 0 h 78"/>
                  <a:gd name="T38" fmla="*/ 70 w 70"/>
                  <a:gd name="T39" fmla="*/ 78 h 7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0" h="78">
                    <a:moveTo>
                      <a:pt x="17" y="8"/>
                    </a:moveTo>
                    <a:lnTo>
                      <a:pt x="35" y="26"/>
                    </a:lnTo>
                    <a:lnTo>
                      <a:pt x="35" y="34"/>
                    </a:lnTo>
                    <a:lnTo>
                      <a:pt x="0" y="34"/>
                    </a:lnTo>
                    <a:lnTo>
                      <a:pt x="0" y="69"/>
                    </a:lnTo>
                    <a:lnTo>
                      <a:pt x="35" y="78"/>
                    </a:lnTo>
                    <a:lnTo>
                      <a:pt x="52" y="69"/>
                    </a:lnTo>
                    <a:lnTo>
                      <a:pt x="70" y="52"/>
                    </a:lnTo>
                    <a:lnTo>
                      <a:pt x="70" y="43"/>
                    </a:lnTo>
                    <a:lnTo>
                      <a:pt x="52" y="43"/>
                    </a:lnTo>
                    <a:lnTo>
                      <a:pt x="52" y="0"/>
                    </a:lnTo>
                    <a:lnTo>
                      <a:pt x="17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36" name="Freeform 96"/>
              <p:cNvSpPr>
                <a:spLocks/>
              </p:cNvSpPr>
              <p:nvPr/>
            </p:nvSpPr>
            <p:spPr bwMode="auto">
              <a:xfrm>
                <a:off x="4993956" y="2675226"/>
                <a:ext cx="40475" cy="25312"/>
              </a:xfrm>
              <a:custGeom>
                <a:avLst/>
                <a:gdLst>
                  <a:gd name="T0" fmla="*/ 2147483647 w 43"/>
                  <a:gd name="T1" fmla="*/ 0 h 26"/>
                  <a:gd name="T2" fmla="*/ 0 w 43"/>
                  <a:gd name="T3" fmla="*/ 2147483647 h 26"/>
                  <a:gd name="T4" fmla="*/ 2147483647 w 43"/>
                  <a:gd name="T5" fmla="*/ 2147483647 h 26"/>
                  <a:gd name="T6" fmla="*/ 2147483647 w 43"/>
                  <a:gd name="T7" fmla="*/ 2147483647 h 26"/>
                  <a:gd name="T8" fmla="*/ 2147483647 w 43"/>
                  <a:gd name="T9" fmla="*/ 0 h 26"/>
                  <a:gd name="T10" fmla="*/ 2147483647 w 43"/>
                  <a:gd name="T11" fmla="*/ 0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3"/>
                  <a:gd name="T19" fmla="*/ 0 h 26"/>
                  <a:gd name="T20" fmla="*/ 43 w 43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3" h="26">
                    <a:moveTo>
                      <a:pt x="17" y="0"/>
                    </a:moveTo>
                    <a:lnTo>
                      <a:pt x="0" y="9"/>
                    </a:lnTo>
                    <a:lnTo>
                      <a:pt x="35" y="26"/>
                    </a:lnTo>
                    <a:lnTo>
                      <a:pt x="43" y="9"/>
                    </a:lnTo>
                    <a:lnTo>
                      <a:pt x="43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37" name="Freeform 97"/>
              <p:cNvSpPr>
                <a:spLocks/>
              </p:cNvSpPr>
              <p:nvPr/>
            </p:nvSpPr>
            <p:spPr bwMode="auto">
              <a:xfrm>
                <a:off x="4993956" y="2675226"/>
                <a:ext cx="40475" cy="25312"/>
              </a:xfrm>
              <a:custGeom>
                <a:avLst/>
                <a:gdLst>
                  <a:gd name="T0" fmla="*/ 2147483647 w 43"/>
                  <a:gd name="T1" fmla="*/ 0 h 26"/>
                  <a:gd name="T2" fmla="*/ 0 w 43"/>
                  <a:gd name="T3" fmla="*/ 2147483647 h 26"/>
                  <a:gd name="T4" fmla="*/ 2147483647 w 43"/>
                  <a:gd name="T5" fmla="*/ 2147483647 h 26"/>
                  <a:gd name="T6" fmla="*/ 2147483647 w 43"/>
                  <a:gd name="T7" fmla="*/ 2147483647 h 26"/>
                  <a:gd name="T8" fmla="*/ 2147483647 w 43"/>
                  <a:gd name="T9" fmla="*/ 0 h 26"/>
                  <a:gd name="T10" fmla="*/ 2147483647 w 43"/>
                  <a:gd name="T11" fmla="*/ 0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3"/>
                  <a:gd name="T19" fmla="*/ 0 h 26"/>
                  <a:gd name="T20" fmla="*/ 43 w 43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3" h="26">
                    <a:moveTo>
                      <a:pt x="17" y="0"/>
                    </a:moveTo>
                    <a:lnTo>
                      <a:pt x="0" y="9"/>
                    </a:lnTo>
                    <a:lnTo>
                      <a:pt x="35" y="26"/>
                    </a:lnTo>
                    <a:lnTo>
                      <a:pt x="43" y="9"/>
                    </a:lnTo>
                    <a:lnTo>
                      <a:pt x="43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38" name="Freeform 98"/>
              <p:cNvSpPr>
                <a:spLocks/>
              </p:cNvSpPr>
              <p:nvPr/>
            </p:nvSpPr>
            <p:spPr bwMode="auto">
              <a:xfrm>
                <a:off x="5009958" y="2608054"/>
                <a:ext cx="24473" cy="41862"/>
              </a:xfrm>
              <a:custGeom>
                <a:avLst/>
                <a:gdLst>
                  <a:gd name="T0" fmla="*/ 2147483647 w 26"/>
                  <a:gd name="T1" fmla="*/ 0 h 43"/>
                  <a:gd name="T2" fmla="*/ 0 w 26"/>
                  <a:gd name="T3" fmla="*/ 0 h 43"/>
                  <a:gd name="T4" fmla="*/ 0 w 26"/>
                  <a:gd name="T5" fmla="*/ 2147483647 h 43"/>
                  <a:gd name="T6" fmla="*/ 2147483647 w 26"/>
                  <a:gd name="T7" fmla="*/ 2147483647 h 43"/>
                  <a:gd name="T8" fmla="*/ 2147483647 w 26"/>
                  <a:gd name="T9" fmla="*/ 2147483647 h 43"/>
                  <a:gd name="T10" fmla="*/ 2147483647 w 26"/>
                  <a:gd name="T11" fmla="*/ 0 h 4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6"/>
                  <a:gd name="T19" fmla="*/ 0 h 43"/>
                  <a:gd name="T20" fmla="*/ 26 w 26"/>
                  <a:gd name="T21" fmla="*/ 43 h 4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6" h="43">
                    <a:moveTo>
                      <a:pt x="18" y="0"/>
                    </a:moveTo>
                    <a:lnTo>
                      <a:pt x="0" y="0"/>
                    </a:lnTo>
                    <a:lnTo>
                      <a:pt x="0" y="43"/>
                    </a:lnTo>
                    <a:lnTo>
                      <a:pt x="18" y="43"/>
                    </a:lnTo>
                    <a:lnTo>
                      <a:pt x="26" y="17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5009958" y="2608054"/>
                <a:ext cx="24473" cy="41862"/>
              </a:xfrm>
              <a:custGeom>
                <a:avLst/>
                <a:gdLst>
                  <a:gd name="T0" fmla="*/ 2147483647 w 26"/>
                  <a:gd name="T1" fmla="*/ 0 h 43"/>
                  <a:gd name="T2" fmla="*/ 0 w 26"/>
                  <a:gd name="T3" fmla="*/ 0 h 43"/>
                  <a:gd name="T4" fmla="*/ 0 w 26"/>
                  <a:gd name="T5" fmla="*/ 2147483647 h 43"/>
                  <a:gd name="T6" fmla="*/ 2147483647 w 26"/>
                  <a:gd name="T7" fmla="*/ 2147483647 h 43"/>
                  <a:gd name="T8" fmla="*/ 2147483647 w 26"/>
                  <a:gd name="T9" fmla="*/ 2147483647 h 43"/>
                  <a:gd name="T10" fmla="*/ 2147483647 w 26"/>
                  <a:gd name="T11" fmla="*/ 0 h 4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6"/>
                  <a:gd name="T19" fmla="*/ 0 h 43"/>
                  <a:gd name="T20" fmla="*/ 26 w 26"/>
                  <a:gd name="T21" fmla="*/ 43 h 4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6" h="43">
                    <a:moveTo>
                      <a:pt x="18" y="0"/>
                    </a:moveTo>
                    <a:lnTo>
                      <a:pt x="0" y="0"/>
                    </a:lnTo>
                    <a:lnTo>
                      <a:pt x="0" y="43"/>
                    </a:lnTo>
                    <a:lnTo>
                      <a:pt x="18" y="43"/>
                    </a:lnTo>
                    <a:lnTo>
                      <a:pt x="26" y="17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40" name="Freeform 100"/>
              <p:cNvSpPr>
                <a:spLocks/>
              </p:cNvSpPr>
              <p:nvPr/>
            </p:nvSpPr>
            <p:spPr bwMode="auto">
              <a:xfrm>
                <a:off x="5009958" y="2649915"/>
                <a:ext cx="90362" cy="42835"/>
              </a:xfrm>
              <a:custGeom>
                <a:avLst/>
                <a:gdLst>
                  <a:gd name="T0" fmla="*/ 2147483647 w 96"/>
                  <a:gd name="T1" fmla="*/ 2147483647 h 44"/>
                  <a:gd name="T2" fmla="*/ 0 w 96"/>
                  <a:gd name="T3" fmla="*/ 2147483647 h 44"/>
                  <a:gd name="T4" fmla="*/ 2147483647 w 96"/>
                  <a:gd name="T5" fmla="*/ 2147483647 h 44"/>
                  <a:gd name="T6" fmla="*/ 2147483647 w 96"/>
                  <a:gd name="T7" fmla="*/ 2147483647 h 44"/>
                  <a:gd name="T8" fmla="*/ 2147483647 w 96"/>
                  <a:gd name="T9" fmla="*/ 2147483647 h 44"/>
                  <a:gd name="T10" fmla="*/ 2147483647 w 96"/>
                  <a:gd name="T11" fmla="*/ 2147483647 h 44"/>
                  <a:gd name="T12" fmla="*/ 2147483647 w 96"/>
                  <a:gd name="T13" fmla="*/ 2147483647 h 44"/>
                  <a:gd name="T14" fmla="*/ 2147483647 w 96"/>
                  <a:gd name="T15" fmla="*/ 0 h 44"/>
                  <a:gd name="T16" fmla="*/ 2147483647 w 96"/>
                  <a:gd name="T17" fmla="*/ 0 h 44"/>
                  <a:gd name="T18" fmla="*/ 2147483647 w 96"/>
                  <a:gd name="T19" fmla="*/ 2147483647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96"/>
                  <a:gd name="T31" fmla="*/ 0 h 44"/>
                  <a:gd name="T32" fmla="*/ 96 w 96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96" h="44">
                    <a:moveTo>
                      <a:pt x="18" y="9"/>
                    </a:moveTo>
                    <a:lnTo>
                      <a:pt x="0" y="26"/>
                    </a:lnTo>
                    <a:lnTo>
                      <a:pt x="26" y="26"/>
                    </a:lnTo>
                    <a:lnTo>
                      <a:pt x="26" y="35"/>
                    </a:lnTo>
                    <a:lnTo>
                      <a:pt x="35" y="44"/>
                    </a:lnTo>
                    <a:lnTo>
                      <a:pt x="44" y="35"/>
                    </a:lnTo>
                    <a:lnTo>
                      <a:pt x="96" y="9"/>
                    </a:lnTo>
                    <a:lnTo>
                      <a:pt x="96" y="0"/>
                    </a:lnTo>
                    <a:lnTo>
                      <a:pt x="35" y="0"/>
                    </a:lnTo>
                    <a:lnTo>
                      <a:pt x="18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41" name="Freeform 101"/>
              <p:cNvSpPr>
                <a:spLocks/>
              </p:cNvSpPr>
              <p:nvPr/>
            </p:nvSpPr>
            <p:spPr bwMode="auto">
              <a:xfrm>
                <a:off x="5009958" y="2649915"/>
                <a:ext cx="90362" cy="42835"/>
              </a:xfrm>
              <a:custGeom>
                <a:avLst/>
                <a:gdLst>
                  <a:gd name="T0" fmla="*/ 2147483647 w 96"/>
                  <a:gd name="T1" fmla="*/ 2147483647 h 44"/>
                  <a:gd name="T2" fmla="*/ 0 w 96"/>
                  <a:gd name="T3" fmla="*/ 2147483647 h 44"/>
                  <a:gd name="T4" fmla="*/ 2147483647 w 96"/>
                  <a:gd name="T5" fmla="*/ 2147483647 h 44"/>
                  <a:gd name="T6" fmla="*/ 2147483647 w 96"/>
                  <a:gd name="T7" fmla="*/ 2147483647 h 44"/>
                  <a:gd name="T8" fmla="*/ 2147483647 w 96"/>
                  <a:gd name="T9" fmla="*/ 2147483647 h 44"/>
                  <a:gd name="T10" fmla="*/ 2147483647 w 96"/>
                  <a:gd name="T11" fmla="*/ 2147483647 h 44"/>
                  <a:gd name="T12" fmla="*/ 2147483647 w 96"/>
                  <a:gd name="T13" fmla="*/ 2147483647 h 44"/>
                  <a:gd name="T14" fmla="*/ 2147483647 w 96"/>
                  <a:gd name="T15" fmla="*/ 0 h 44"/>
                  <a:gd name="T16" fmla="*/ 2147483647 w 96"/>
                  <a:gd name="T17" fmla="*/ 0 h 44"/>
                  <a:gd name="T18" fmla="*/ 2147483647 w 96"/>
                  <a:gd name="T19" fmla="*/ 2147483647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96"/>
                  <a:gd name="T31" fmla="*/ 0 h 44"/>
                  <a:gd name="T32" fmla="*/ 96 w 96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96" h="44">
                    <a:moveTo>
                      <a:pt x="18" y="9"/>
                    </a:moveTo>
                    <a:lnTo>
                      <a:pt x="0" y="26"/>
                    </a:lnTo>
                    <a:lnTo>
                      <a:pt x="26" y="26"/>
                    </a:lnTo>
                    <a:lnTo>
                      <a:pt x="26" y="35"/>
                    </a:lnTo>
                    <a:lnTo>
                      <a:pt x="35" y="44"/>
                    </a:lnTo>
                    <a:lnTo>
                      <a:pt x="44" y="35"/>
                    </a:lnTo>
                    <a:lnTo>
                      <a:pt x="96" y="9"/>
                    </a:lnTo>
                    <a:lnTo>
                      <a:pt x="96" y="0"/>
                    </a:lnTo>
                    <a:lnTo>
                      <a:pt x="35" y="0"/>
                    </a:lnTo>
                    <a:lnTo>
                      <a:pt x="18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42" name="Freeform 102"/>
              <p:cNvSpPr>
                <a:spLocks/>
              </p:cNvSpPr>
              <p:nvPr/>
            </p:nvSpPr>
            <p:spPr bwMode="auto">
              <a:xfrm>
                <a:off x="5034431" y="2658677"/>
                <a:ext cx="65888" cy="68146"/>
              </a:xfrm>
              <a:custGeom>
                <a:avLst/>
                <a:gdLst>
                  <a:gd name="T0" fmla="*/ 0 w 70"/>
                  <a:gd name="T1" fmla="*/ 2147483647 h 70"/>
                  <a:gd name="T2" fmla="*/ 2147483647 w 70"/>
                  <a:gd name="T3" fmla="*/ 2147483647 h 70"/>
                  <a:gd name="T4" fmla="*/ 2147483647 w 70"/>
                  <a:gd name="T5" fmla="*/ 2147483647 h 70"/>
                  <a:gd name="T6" fmla="*/ 2147483647 w 70"/>
                  <a:gd name="T7" fmla="*/ 0 h 70"/>
                  <a:gd name="T8" fmla="*/ 2147483647 w 70"/>
                  <a:gd name="T9" fmla="*/ 2147483647 h 70"/>
                  <a:gd name="T10" fmla="*/ 0 w 70"/>
                  <a:gd name="T11" fmla="*/ 2147483647 h 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0"/>
                  <a:gd name="T19" fmla="*/ 0 h 70"/>
                  <a:gd name="T20" fmla="*/ 70 w 70"/>
                  <a:gd name="T21" fmla="*/ 70 h 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0" h="70">
                    <a:moveTo>
                      <a:pt x="0" y="43"/>
                    </a:moveTo>
                    <a:lnTo>
                      <a:pt x="26" y="70"/>
                    </a:lnTo>
                    <a:lnTo>
                      <a:pt x="61" y="70"/>
                    </a:lnTo>
                    <a:lnTo>
                      <a:pt x="70" y="0"/>
                    </a:lnTo>
                    <a:lnTo>
                      <a:pt x="18" y="26"/>
                    </a:lnTo>
                    <a:lnTo>
                      <a:pt x="0" y="4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43" name="Freeform 103"/>
              <p:cNvSpPr>
                <a:spLocks/>
              </p:cNvSpPr>
              <p:nvPr/>
            </p:nvSpPr>
            <p:spPr bwMode="auto">
              <a:xfrm>
                <a:off x="5034431" y="2658677"/>
                <a:ext cx="65888" cy="68146"/>
              </a:xfrm>
              <a:custGeom>
                <a:avLst/>
                <a:gdLst>
                  <a:gd name="T0" fmla="*/ 0 w 70"/>
                  <a:gd name="T1" fmla="*/ 2147483647 h 70"/>
                  <a:gd name="T2" fmla="*/ 2147483647 w 70"/>
                  <a:gd name="T3" fmla="*/ 2147483647 h 70"/>
                  <a:gd name="T4" fmla="*/ 2147483647 w 70"/>
                  <a:gd name="T5" fmla="*/ 2147483647 h 70"/>
                  <a:gd name="T6" fmla="*/ 2147483647 w 70"/>
                  <a:gd name="T7" fmla="*/ 0 h 70"/>
                  <a:gd name="T8" fmla="*/ 2147483647 w 70"/>
                  <a:gd name="T9" fmla="*/ 2147483647 h 70"/>
                  <a:gd name="T10" fmla="*/ 0 w 70"/>
                  <a:gd name="T11" fmla="*/ 2147483647 h 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0"/>
                  <a:gd name="T19" fmla="*/ 0 h 70"/>
                  <a:gd name="T20" fmla="*/ 70 w 70"/>
                  <a:gd name="T21" fmla="*/ 70 h 7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0" h="70">
                    <a:moveTo>
                      <a:pt x="0" y="43"/>
                    </a:moveTo>
                    <a:lnTo>
                      <a:pt x="26" y="70"/>
                    </a:lnTo>
                    <a:lnTo>
                      <a:pt x="61" y="70"/>
                    </a:lnTo>
                    <a:lnTo>
                      <a:pt x="70" y="0"/>
                    </a:lnTo>
                    <a:lnTo>
                      <a:pt x="18" y="26"/>
                    </a:lnTo>
                    <a:lnTo>
                      <a:pt x="0" y="4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44" name="Freeform 104"/>
              <p:cNvSpPr>
                <a:spLocks/>
              </p:cNvSpPr>
              <p:nvPr/>
            </p:nvSpPr>
            <p:spPr bwMode="auto">
              <a:xfrm>
                <a:off x="5051374" y="2726822"/>
                <a:ext cx="57417" cy="50623"/>
              </a:xfrm>
              <a:custGeom>
                <a:avLst/>
                <a:gdLst>
                  <a:gd name="T0" fmla="*/ 2147483647 w 61"/>
                  <a:gd name="T1" fmla="*/ 0 h 52"/>
                  <a:gd name="T2" fmla="*/ 2147483647 w 61"/>
                  <a:gd name="T3" fmla="*/ 0 h 52"/>
                  <a:gd name="T4" fmla="*/ 0 w 61"/>
                  <a:gd name="T5" fmla="*/ 2147483647 h 52"/>
                  <a:gd name="T6" fmla="*/ 2147483647 w 61"/>
                  <a:gd name="T7" fmla="*/ 2147483647 h 52"/>
                  <a:gd name="T8" fmla="*/ 2147483647 w 61"/>
                  <a:gd name="T9" fmla="*/ 2147483647 h 52"/>
                  <a:gd name="T10" fmla="*/ 2147483647 w 61"/>
                  <a:gd name="T11" fmla="*/ 2147483647 h 52"/>
                  <a:gd name="T12" fmla="*/ 2147483647 w 61"/>
                  <a:gd name="T13" fmla="*/ 2147483647 h 52"/>
                  <a:gd name="T14" fmla="*/ 2147483647 w 61"/>
                  <a:gd name="T15" fmla="*/ 2147483647 h 52"/>
                  <a:gd name="T16" fmla="*/ 2147483647 w 61"/>
                  <a:gd name="T17" fmla="*/ 2147483647 h 52"/>
                  <a:gd name="T18" fmla="*/ 2147483647 w 61"/>
                  <a:gd name="T19" fmla="*/ 0 h 5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1"/>
                  <a:gd name="T31" fmla="*/ 0 h 52"/>
                  <a:gd name="T32" fmla="*/ 61 w 61"/>
                  <a:gd name="T33" fmla="*/ 52 h 5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1" h="52">
                    <a:moveTo>
                      <a:pt x="43" y="0"/>
                    </a:moveTo>
                    <a:lnTo>
                      <a:pt x="8" y="0"/>
                    </a:lnTo>
                    <a:lnTo>
                      <a:pt x="0" y="17"/>
                    </a:lnTo>
                    <a:lnTo>
                      <a:pt x="8" y="34"/>
                    </a:lnTo>
                    <a:lnTo>
                      <a:pt x="26" y="34"/>
                    </a:lnTo>
                    <a:lnTo>
                      <a:pt x="43" y="52"/>
                    </a:lnTo>
                    <a:lnTo>
                      <a:pt x="61" y="52"/>
                    </a:lnTo>
                    <a:lnTo>
                      <a:pt x="61" y="43"/>
                    </a:lnTo>
                    <a:lnTo>
                      <a:pt x="43" y="26"/>
                    </a:lnTo>
                    <a:lnTo>
                      <a:pt x="43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45" name="Freeform 105"/>
              <p:cNvSpPr>
                <a:spLocks/>
              </p:cNvSpPr>
              <p:nvPr/>
            </p:nvSpPr>
            <p:spPr bwMode="auto">
              <a:xfrm>
                <a:off x="5051374" y="2726822"/>
                <a:ext cx="57417" cy="50623"/>
              </a:xfrm>
              <a:custGeom>
                <a:avLst/>
                <a:gdLst>
                  <a:gd name="T0" fmla="*/ 2147483647 w 61"/>
                  <a:gd name="T1" fmla="*/ 0 h 52"/>
                  <a:gd name="T2" fmla="*/ 2147483647 w 61"/>
                  <a:gd name="T3" fmla="*/ 0 h 52"/>
                  <a:gd name="T4" fmla="*/ 0 w 61"/>
                  <a:gd name="T5" fmla="*/ 2147483647 h 52"/>
                  <a:gd name="T6" fmla="*/ 2147483647 w 61"/>
                  <a:gd name="T7" fmla="*/ 2147483647 h 52"/>
                  <a:gd name="T8" fmla="*/ 2147483647 w 61"/>
                  <a:gd name="T9" fmla="*/ 2147483647 h 52"/>
                  <a:gd name="T10" fmla="*/ 2147483647 w 61"/>
                  <a:gd name="T11" fmla="*/ 2147483647 h 52"/>
                  <a:gd name="T12" fmla="*/ 2147483647 w 61"/>
                  <a:gd name="T13" fmla="*/ 2147483647 h 52"/>
                  <a:gd name="T14" fmla="*/ 2147483647 w 61"/>
                  <a:gd name="T15" fmla="*/ 2147483647 h 52"/>
                  <a:gd name="T16" fmla="*/ 2147483647 w 61"/>
                  <a:gd name="T17" fmla="*/ 2147483647 h 52"/>
                  <a:gd name="T18" fmla="*/ 2147483647 w 61"/>
                  <a:gd name="T19" fmla="*/ 0 h 5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1"/>
                  <a:gd name="T31" fmla="*/ 0 h 52"/>
                  <a:gd name="T32" fmla="*/ 61 w 61"/>
                  <a:gd name="T33" fmla="*/ 52 h 52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1" h="52">
                    <a:moveTo>
                      <a:pt x="43" y="0"/>
                    </a:moveTo>
                    <a:lnTo>
                      <a:pt x="8" y="0"/>
                    </a:lnTo>
                    <a:lnTo>
                      <a:pt x="0" y="17"/>
                    </a:lnTo>
                    <a:lnTo>
                      <a:pt x="8" y="34"/>
                    </a:lnTo>
                    <a:lnTo>
                      <a:pt x="26" y="34"/>
                    </a:lnTo>
                    <a:lnTo>
                      <a:pt x="43" y="52"/>
                    </a:lnTo>
                    <a:lnTo>
                      <a:pt x="61" y="52"/>
                    </a:lnTo>
                    <a:lnTo>
                      <a:pt x="61" y="43"/>
                    </a:lnTo>
                    <a:lnTo>
                      <a:pt x="43" y="26"/>
                    </a:lnTo>
                    <a:lnTo>
                      <a:pt x="43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46" name="Freeform 106"/>
              <p:cNvSpPr>
                <a:spLocks/>
              </p:cNvSpPr>
              <p:nvPr/>
            </p:nvSpPr>
            <p:spPr bwMode="auto">
              <a:xfrm>
                <a:off x="5108791" y="2752134"/>
                <a:ext cx="81890" cy="50623"/>
              </a:xfrm>
              <a:custGeom>
                <a:avLst/>
                <a:gdLst>
                  <a:gd name="T0" fmla="*/ 2147483647 w 87"/>
                  <a:gd name="T1" fmla="*/ 0 h 52"/>
                  <a:gd name="T2" fmla="*/ 2147483647 w 87"/>
                  <a:gd name="T3" fmla="*/ 2147483647 h 52"/>
                  <a:gd name="T4" fmla="*/ 0 w 87"/>
                  <a:gd name="T5" fmla="*/ 2147483647 h 52"/>
                  <a:gd name="T6" fmla="*/ 0 w 87"/>
                  <a:gd name="T7" fmla="*/ 2147483647 h 52"/>
                  <a:gd name="T8" fmla="*/ 2147483647 w 87"/>
                  <a:gd name="T9" fmla="*/ 2147483647 h 52"/>
                  <a:gd name="T10" fmla="*/ 2147483647 w 87"/>
                  <a:gd name="T11" fmla="*/ 2147483647 h 52"/>
                  <a:gd name="T12" fmla="*/ 2147483647 w 87"/>
                  <a:gd name="T13" fmla="*/ 2147483647 h 52"/>
                  <a:gd name="T14" fmla="*/ 2147483647 w 87"/>
                  <a:gd name="T15" fmla="*/ 2147483647 h 52"/>
                  <a:gd name="T16" fmla="*/ 2147483647 w 87"/>
                  <a:gd name="T17" fmla="*/ 2147483647 h 52"/>
                  <a:gd name="T18" fmla="*/ 2147483647 w 87"/>
                  <a:gd name="T19" fmla="*/ 2147483647 h 52"/>
                  <a:gd name="T20" fmla="*/ 2147483647 w 87"/>
                  <a:gd name="T21" fmla="*/ 2147483647 h 52"/>
                  <a:gd name="T22" fmla="*/ 2147483647 w 87"/>
                  <a:gd name="T23" fmla="*/ 2147483647 h 52"/>
                  <a:gd name="T24" fmla="*/ 2147483647 w 87"/>
                  <a:gd name="T25" fmla="*/ 0 h 5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7"/>
                  <a:gd name="T40" fmla="*/ 0 h 52"/>
                  <a:gd name="T41" fmla="*/ 87 w 87"/>
                  <a:gd name="T42" fmla="*/ 52 h 5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7" h="52">
                    <a:moveTo>
                      <a:pt x="43" y="0"/>
                    </a:moveTo>
                    <a:lnTo>
                      <a:pt x="17" y="17"/>
                    </a:lnTo>
                    <a:lnTo>
                      <a:pt x="0" y="17"/>
                    </a:lnTo>
                    <a:lnTo>
                      <a:pt x="0" y="26"/>
                    </a:lnTo>
                    <a:lnTo>
                      <a:pt x="35" y="43"/>
                    </a:lnTo>
                    <a:lnTo>
                      <a:pt x="35" y="26"/>
                    </a:lnTo>
                    <a:lnTo>
                      <a:pt x="52" y="17"/>
                    </a:lnTo>
                    <a:lnTo>
                      <a:pt x="69" y="35"/>
                    </a:lnTo>
                    <a:lnTo>
                      <a:pt x="61" y="52"/>
                    </a:lnTo>
                    <a:lnTo>
                      <a:pt x="78" y="52"/>
                    </a:lnTo>
                    <a:lnTo>
                      <a:pt x="87" y="26"/>
                    </a:lnTo>
                    <a:lnTo>
                      <a:pt x="61" y="8"/>
                    </a:lnTo>
                    <a:lnTo>
                      <a:pt x="43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47" name="Freeform 107"/>
              <p:cNvSpPr>
                <a:spLocks/>
              </p:cNvSpPr>
              <p:nvPr/>
            </p:nvSpPr>
            <p:spPr bwMode="auto">
              <a:xfrm>
                <a:off x="5108791" y="2752134"/>
                <a:ext cx="81890" cy="50623"/>
              </a:xfrm>
              <a:custGeom>
                <a:avLst/>
                <a:gdLst>
                  <a:gd name="T0" fmla="*/ 2147483647 w 87"/>
                  <a:gd name="T1" fmla="*/ 0 h 52"/>
                  <a:gd name="T2" fmla="*/ 2147483647 w 87"/>
                  <a:gd name="T3" fmla="*/ 2147483647 h 52"/>
                  <a:gd name="T4" fmla="*/ 0 w 87"/>
                  <a:gd name="T5" fmla="*/ 2147483647 h 52"/>
                  <a:gd name="T6" fmla="*/ 0 w 87"/>
                  <a:gd name="T7" fmla="*/ 2147483647 h 52"/>
                  <a:gd name="T8" fmla="*/ 2147483647 w 87"/>
                  <a:gd name="T9" fmla="*/ 2147483647 h 52"/>
                  <a:gd name="T10" fmla="*/ 2147483647 w 87"/>
                  <a:gd name="T11" fmla="*/ 2147483647 h 52"/>
                  <a:gd name="T12" fmla="*/ 2147483647 w 87"/>
                  <a:gd name="T13" fmla="*/ 2147483647 h 52"/>
                  <a:gd name="T14" fmla="*/ 2147483647 w 87"/>
                  <a:gd name="T15" fmla="*/ 2147483647 h 52"/>
                  <a:gd name="T16" fmla="*/ 2147483647 w 87"/>
                  <a:gd name="T17" fmla="*/ 2147483647 h 52"/>
                  <a:gd name="T18" fmla="*/ 2147483647 w 87"/>
                  <a:gd name="T19" fmla="*/ 2147483647 h 52"/>
                  <a:gd name="T20" fmla="*/ 2147483647 w 87"/>
                  <a:gd name="T21" fmla="*/ 2147483647 h 52"/>
                  <a:gd name="T22" fmla="*/ 2147483647 w 87"/>
                  <a:gd name="T23" fmla="*/ 2147483647 h 52"/>
                  <a:gd name="T24" fmla="*/ 2147483647 w 87"/>
                  <a:gd name="T25" fmla="*/ 0 h 5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7"/>
                  <a:gd name="T40" fmla="*/ 0 h 52"/>
                  <a:gd name="T41" fmla="*/ 87 w 87"/>
                  <a:gd name="T42" fmla="*/ 52 h 5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7" h="52">
                    <a:moveTo>
                      <a:pt x="43" y="0"/>
                    </a:moveTo>
                    <a:lnTo>
                      <a:pt x="17" y="17"/>
                    </a:lnTo>
                    <a:lnTo>
                      <a:pt x="0" y="17"/>
                    </a:lnTo>
                    <a:lnTo>
                      <a:pt x="0" y="26"/>
                    </a:lnTo>
                    <a:lnTo>
                      <a:pt x="35" y="43"/>
                    </a:lnTo>
                    <a:lnTo>
                      <a:pt x="35" y="26"/>
                    </a:lnTo>
                    <a:lnTo>
                      <a:pt x="52" y="17"/>
                    </a:lnTo>
                    <a:lnTo>
                      <a:pt x="69" y="35"/>
                    </a:lnTo>
                    <a:lnTo>
                      <a:pt x="61" y="52"/>
                    </a:lnTo>
                    <a:lnTo>
                      <a:pt x="78" y="52"/>
                    </a:lnTo>
                    <a:lnTo>
                      <a:pt x="87" y="26"/>
                    </a:lnTo>
                    <a:lnTo>
                      <a:pt x="61" y="8"/>
                    </a:lnTo>
                    <a:lnTo>
                      <a:pt x="43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48" name="Freeform 110"/>
              <p:cNvSpPr>
                <a:spLocks/>
              </p:cNvSpPr>
              <p:nvPr/>
            </p:nvSpPr>
            <p:spPr bwMode="auto">
              <a:xfrm>
                <a:off x="5182211" y="2590530"/>
                <a:ext cx="41416" cy="17524"/>
              </a:xfrm>
              <a:custGeom>
                <a:avLst/>
                <a:gdLst>
                  <a:gd name="T0" fmla="*/ 2147483647 w 44"/>
                  <a:gd name="T1" fmla="*/ 0 h 18"/>
                  <a:gd name="T2" fmla="*/ 0 w 44"/>
                  <a:gd name="T3" fmla="*/ 2147483647 h 18"/>
                  <a:gd name="T4" fmla="*/ 2147483647 w 44"/>
                  <a:gd name="T5" fmla="*/ 2147483647 h 18"/>
                  <a:gd name="T6" fmla="*/ 2147483647 w 44"/>
                  <a:gd name="T7" fmla="*/ 2147483647 h 18"/>
                  <a:gd name="T8" fmla="*/ 2147483647 w 44"/>
                  <a:gd name="T9" fmla="*/ 2147483647 h 18"/>
                  <a:gd name="T10" fmla="*/ 2147483647 w 44"/>
                  <a:gd name="T11" fmla="*/ 2147483647 h 18"/>
                  <a:gd name="T12" fmla="*/ 2147483647 w 44"/>
                  <a:gd name="T13" fmla="*/ 0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4"/>
                  <a:gd name="T22" fmla="*/ 0 h 18"/>
                  <a:gd name="T23" fmla="*/ 44 w 44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4" h="18">
                    <a:moveTo>
                      <a:pt x="18" y="0"/>
                    </a:moveTo>
                    <a:lnTo>
                      <a:pt x="0" y="9"/>
                    </a:lnTo>
                    <a:lnTo>
                      <a:pt x="18" y="18"/>
                    </a:lnTo>
                    <a:lnTo>
                      <a:pt x="44" y="18"/>
                    </a:lnTo>
                    <a:lnTo>
                      <a:pt x="44" y="9"/>
                    </a:lnTo>
                    <a:lnTo>
                      <a:pt x="26" y="9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49" name="Freeform 111"/>
              <p:cNvSpPr>
                <a:spLocks/>
              </p:cNvSpPr>
              <p:nvPr/>
            </p:nvSpPr>
            <p:spPr bwMode="auto">
              <a:xfrm>
                <a:off x="5182211" y="2590530"/>
                <a:ext cx="41416" cy="17524"/>
              </a:xfrm>
              <a:custGeom>
                <a:avLst/>
                <a:gdLst>
                  <a:gd name="T0" fmla="*/ 2147483647 w 44"/>
                  <a:gd name="T1" fmla="*/ 0 h 18"/>
                  <a:gd name="T2" fmla="*/ 0 w 44"/>
                  <a:gd name="T3" fmla="*/ 2147483647 h 18"/>
                  <a:gd name="T4" fmla="*/ 2147483647 w 44"/>
                  <a:gd name="T5" fmla="*/ 2147483647 h 18"/>
                  <a:gd name="T6" fmla="*/ 2147483647 w 44"/>
                  <a:gd name="T7" fmla="*/ 2147483647 h 18"/>
                  <a:gd name="T8" fmla="*/ 2147483647 w 44"/>
                  <a:gd name="T9" fmla="*/ 2147483647 h 18"/>
                  <a:gd name="T10" fmla="*/ 2147483647 w 44"/>
                  <a:gd name="T11" fmla="*/ 2147483647 h 18"/>
                  <a:gd name="T12" fmla="*/ 2147483647 w 44"/>
                  <a:gd name="T13" fmla="*/ 0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4"/>
                  <a:gd name="T22" fmla="*/ 0 h 18"/>
                  <a:gd name="T23" fmla="*/ 44 w 44"/>
                  <a:gd name="T24" fmla="*/ 18 h 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4" h="18">
                    <a:moveTo>
                      <a:pt x="18" y="0"/>
                    </a:moveTo>
                    <a:lnTo>
                      <a:pt x="0" y="9"/>
                    </a:lnTo>
                    <a:lnTo>
                      <a:pt x="18" y="18"/>
                    </a:lnTo>
                    <a:lnTo>
                      <a:pt x="44" y="18"/>
                    </a:lnTo>
                    <a:lnTo>
                      <a:pt x="44" y="9"/>
                    </a:lnTo>
                    <a:lnTo>
                      <a:pt x="26" y="9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50" name="Freeform 112"/>
              <p:cNvSpPr>
                <a:spLocks/>
              </p:cNvSpPr>
              <p:nvPr/>
            </p:nvSpPr>
            <p:spPr bwMode="auto">
              <a:xfrm>
                <a:off x="5091848" y="2514597"/>
                <a:ext cx="156251" cy="59385"/>
              </a:xfrm>
              <a:custGeom>
                <a:avLst/>
                <a:gdLst>
                  <a:gd name="T0" fmla="*/ 2147483647 w 166"/>
                  <a:gd name="T1" fmla="*/ 2147483647 h 61"/>
                  <a:gd name="T2" fmla="*/ 2147483647 w 166"/>
                  <a:gd name="T3" fmla="*/ 2147483647 h 61"/>
                  <a:gd name="T4" fmla="*/ 2147483647 w 166"/>
                  <a:gd name="T5" fmla="*/ 2147483647 h 61"/>
                  <a:gd name="T6" fmla="*/ 2147483647 w 166"/>
                  <a:gd name="T7" fmla="*/ 2147483647 h 61"/>
                  <a:gd name="T8" fmla="*/ 2147483647 w 166"/>
                  <a:gd name="T9" fmla="*/ 2147483647 h 61"/>
                  <a:gd name="T10" fmla="*/ 2147483647 w 166"/>
                  <a:gd name="T11" fmla="*/ 0 h 61"/>
                  <a:gd name="T12" fmla="*/ 2147483647 w 166"/>
                  <a:gd name="T13" fmla="*/ 2147483647 h 61"/>
                  <a:gd name="T14" fmla="*/ 0 w 166"/>
                  <a:gd name="T15" fmla="*/ 2147483647 h 61"/>
                  <a:gd name="T16" fmla="*/ 2147483647 w 166"/>
                  <a:gd name="T17" fmla="*/ 2147483647 h 61"/>
                  <a:gd name="T18" fmla="*/ 2147483647 w 166"/>
                  <a:gd name="T19" fmla="*/ 2147483647 h 61"/>
                  <a:gd name="T20" fmla="*/ 2147483647 w 166"/>
                  <a:gd name="T21" fmla="*/ 2147483647 h 61"/>
                  <a:gd name="T22" fmla="*/ 2147483647 w 166"/>
                  <a:gd name="T23" fmla="*/ 2147483647 h 61"/>
                  <a:gd name="T24" fmla="*/ 2147483647 w 166"/>
                  <a:gd name="T25" fmla="*/ 2147483647 h 61"/>
                  <a:gd name="T26" fmla="*/ 2147483647 w 166"/>
                  <a:gd name="T27" fmla="*/ 2147483647 h 61"/>
                  <a:gd name="T28" fmla="*/ 2147483647 w 166"/>
                  <a:gd name="T29" fmla="*/ 2147483647 h 61"/>
                  <a:gd name="T30" fmla="*/ 2147483647 w 166"/>
                  <a:gd name="T31" fmla="*/ 2147483647 h 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66"/>
                  <a:gd name="T49" fmla="*/ 0 h 61"/>
                  <a:gd name="T50" fmla="*/ 166 w 166"/>
                  <a:gd name="T51" fmla="*/ 61 h 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66" h="61">
                    <a:moveTo>
                      <a:pt x="157" y="61"/>
                    </a:moveTo>
                    <a:lnTo>
                      <a:pt x="166" y="52"/>
                    </a:lnTo>
                    <a:lnTo>
                      <a:pt x="105" y="17"/>
                    </a:lnTo>
                    <a:lnTo>
                      <a:pt x="87" y="17"/>
                    </a:lnTo>
                    <a:lnTo>
                      <a:pt x="79" y="8"/>
                    </a:lnTo>
                    <a:lnTo>
                      <a:pt x="35" y="0"/>
                    </a:lnTo>
                    <a:lnTo>
                      <a:pt x="18" y="8"/>
                    </a:lnTo>
                    <a:lnTo>
                      <a:pt x="0" y="26"/>
                    </a:lnTo>
                    <a:lnTo>
                      <a:pt x="9" y="26"/>
                    </a:lnTo>
                    <a:lnTo>
                      <a:pt x="35" y="17"/>
                    </a:lnTo>
                    <a:lnTo>
                      <a:pt x="53" y="17"/>
                    </a:lnTo>
                    <a:lnTo>
                      <a:pt x="53" y="26"/>
                    </a:lnTo>
                    <a:lnTo>
                      <a:pt x="79" y="26"/>
                    </a:lnTo>
                    <a:lnTo>
                      <a:pt x="122" y="52"/>
                    </a:lnTo>
                    <a:lnTo>
                      <a:pt x="122" y="61"/>
                    </a:lnTo>
                    <a:lnTo>
                      <a:pt x="157" y="61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51" name="Freeform 113"/>
              <p:cNvSpPr>
                <a:spLocks/>
              </p:cNvSpPr>
              <p:nvPr/>
            </p:nvSpPr>
            <p:spPr bwMode="auto">
              <a:xfrm>
                <a:off x="5091848" y="2514597"/>
                <a:ext cx="156251" cy="59385"/>
              </a:xfrm>
              <a:custGeom>
                <a:avLst/>
                <a:gdLst>
                  <a:gd name="T0" fmla="*/ 2147483647 w 166"/>
                  <a:gd name="T1" fmla="*/ 2147483647 h 61"/>
                  <a:gd name="T2" fmla="*/ 2147483647 w 166"/>
                  <a:gd name="T3" fmla="*/ 2147483647 h 61"/>
                  <a:gd name="T4" fmla="*/ 2147483647 w 166"/>
                  <a:gd name="T5" fmla="*/ 2147483647 h 61"/>
                  <a:gd name="T6" fmla="*/ 2147483647 w 166"/>
                  <a:gd name="T7" fmla="*/ 2147483647 h 61"/>
                  <a:gd name="T8" fmla="*/ 2147483647 w 166"/>
                  <a:gd name="T9" fmla="*/ 2147483647 h 61"/>
                  <a:gd name="T10" fmla="*/ 2147483647 w 166"/>
                  <a:gd name="T11" fmla="*/ 0 h 61"/>
                  <a:gd name="T12" fmla="*/ 2147483647 w 166"/>
                  <a:gd name="T13" fmla="*/ 2147483647 h 61"/>
                  <a:gd name="T14" fmla="*/ 0 w 166"/>
                  <a:gd name="T15" fmla="*/ 2147483647 h 61"/>
                  <a:gd name="T16" fmla="*/ 2147483647 w 166"/>
                  <a:gd name="T17" fmla="*/ 2147483647 h 61"/>
                  <a:gd name="T18" fmla="*/ 2147483647 w 166"/>
                  <a:gd name="T19" fmla="*/ 2147483647 h 61"/>
                  <a:gd name="T20" fmla="*/ 2147483647 w 166"/>
                  <a:gd name="T21" fmla="*/ 2147483647 h 61"/>
                  <a:gd name="T22" fmla="*/ 2147483647 w 166"/>
                  <a:gd name="T23" fmla="*/ 2147483647 h 61"/>
                  <a:gd name="T24" fmla="*/ 2147483647 w 166"/>
                  <a:gd name="T25" fmla="*/ 2147483647 h 61"/>
                  <a:gd name="T26" fmla="*/ 2147483647 w 166"/>
                  <a:gd name="T27" fmla="*/ 2147483647 h 61"/>
                  <a:gd name="T28" fmla="*/ 2147483647 w 166"/>
                  <a:gd name="T29" fmla="*/ 2147483647 h 61"/>
                  <a:gd name="T30" fmla="*/ 2147483647 w 166"/>
                  <a:gd name="T31" fmla="*/ 2147483647 h 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66"/>
                  <a:gd name="T49" fmla="*/ 0 h 61"/>
                  <a:gd name="T50" fmla="*/ 166 w 166"/>
                  <a:gd name="T51" fmla="*/ 61 h 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66" h="61">
                    <a:moveTo>
                      <a:pt x="157" y="61"/>
                    </a:moveTo>
                    <a:lnTo>
                      <a:pt x="166" y="52"/>
                    </a:lnTo>
                    <a:lnTo>
                      <a:pt x="105" y="17"/>
                    </a:lnTo>
                    <a:lnTo>
                      <a:pt x="87" y="17"/>
                    </a:lnTo>
                    <a:lnTo>
                      <a:pt x="79" y="8"/>
                    </a:lnTo>
                    <a:lnTo>
                      <a:pt x="35" y="0"/>
                    </a:lnTo>
                    <a:lnTo>
                      <a:pt x="18" y="8"/>
                    </a:lnTo>
                    <a:lnTo>
                      <a:pt x="0" y="26"/>
                    </a:lnTo>
                    <a:lnTo>
                      <a:pt x="9" y="26"/>
                    </a:lnTo>
                    <a:lnTo>
                      <a:pt x="35" y="17"/>
                    </a:lnTo>
                    <a:lnTo>
                      <a:pt x="53" y="17"/>
                    </a:lnTo>
                    <a:lnTo>
                      <a:pt x="53" y="26"/>
                    </a:lnTo>
                    <a:lnTo>
                      <a:pt x="79" y="26"/>
                    </a:lnTo>
                    <a:lnTo>
                      <a:pt x="122" y="52"/>
                    </a:lnTo>
                    <a:lnTo>
                      <a:pt x="122" y="61"/>
                    </a:lnTo>
                    <a:lnTo>
                      <a:pt x="157" y="61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52" name="Freeform 114"/>
              <p:cNvSpPr>
                <a:spLocks/>
              </p:cNvSpPr>
              <p:nvPr/>
            </p:nvSpPr>
            <p:spPr bwMode="auto">
              <a:xfrm>
                <a:off x="5116321" y="2539908"/>
                <a:ext cx="8472" cy="16550"/>
              </a:xfrm>
              <a:custGeom>
                <a:avLst/>
                <a:gdLst>
                  <a:gd name="T0" fmla="*/ 0 w 9"/>
                  <a:gd name="T1" fmla="*/ 0 h 17"/>
                  <a:gd name="T2" fmla="*/ 0 w 9"/>
                  <a:gd name="T3" fmla="*/ 2147483647 h 17"/>
                  <a:gd name="T4" fmla="*/ 2147483647 w 9"/>
                  <a:gd name="T5" fmla="*/ 2147483647 h 17"/>
                  <a:gd name="T6" fmla="*/ 2147483647 w 9"/>
                  <a:gd name="T7" fmla="*/ 0 h 17"/>
                  <a:gd name="T8" fmla="*/ 0 w 9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17"/>
                  <a:gd name="T17" fmla="*/ 9 w 9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17">
                    <a:moveTo>
                      <a:pt x="0" y="0"/>
                    </a:moveTo>
                    <a:lnTo>
                      <a:pt x="0" y="17"/>
                    </a:lnTo>
                    <a:lnTo>
                      <a:pt x="9" y="9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53" name="Freeform 115"/>
              <p:cNvSpPr>
                <a:spLocks/>
              </p:cNvSpPr>
              <p:nvPr/>
            </p:nvSpPr>
            <p:spPr bwMode="auto">
              <a:xfrm>
                <a:off x="5116321" y="2539908"/>
                <a:ext cx="8472" cy="16550"/>
              </a:xfrm>
              <a:custGeom>
                <a:avLst/>
                <a:gdLst>
                  <a:gd name="T0" fmla="*/ 0 w 9"/>
                  <a:gd name="T1" fmla="*/ 0 h 17"/>
                  <a:gd name="T2" fmla="*/ 0 w 9"/>
                  <a:gd name="T3" fmla="*/ 2147483647 h 17"/>
                  <a:gd name="T4" fmla="*/ 2147483647 w 9"/>
                  <a:gd name="T5" fmla="*/ 2147483647 h 17"/>
                  <a:gd name="T6" fmla="*/ 2147483647 w 9"/>
                  <a:gd name="T7" fmla="*/ 0 h 17"/>
                  <a:gd name="T8" fmla="*/ 0 w 9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17"/>
                  <a:gd name="T17" fmla="*/ 9 w 9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17">
                    <a:moveTo>
                      <a:pt x="0" y="0"/>
                    </a:moveTo>
                    <a:lnTo>
                      <a:pt x="0" y="17"/>
                    </a:lnTo>
                    <a:lnTo>
                      <a:pt x="9" y="9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54" name="Freeform 116"/>
              <p:cNvSpPr>
                <a:spLocks/>
              </p:cNvSpPr>
              <p:nvPr/>
            </p:nvSpPr>
            <p:spPr bwMode="auto">
              <a:xfrm>
                <a:off x="5248099" y="2573980"/>
                <a:ext cx="48946" cy="34074"/>
              </a:xfrm>
              <a:custGeom>
                <a:avLst/>
                <a:gdLst>
                  <a:gd name="T0" fmla="*/ 2147483647 w 52"/>
                  <a:gd name="T1" fmla="*/ 0 h 35"/>
                  <a:gd name="T2" fmla="*/ 2147483647 w 52"/>
                  <a:gd name="T3" fmla="*/ 2147483647 h 35"/>
                  <a:gd name="T4" fmla="*/ 2147483647 w 52"/>
                  <a:gd name="T5" fmla="*/ 2147483647 h 35"/>
                  <a:gd name="T6" fmla="*/ 0 w 52"/>
                  <a:gd name="T7" fmla="*/ 2147483647 h 35"/>
                  <a:gd name="T8" fmla="*/ 0 w 52"/>
                  <a:gd name="T9" fmla="*/ 2147483647 h 35"/>
                  <a:gd name="T10" fmla="*/ 2147483647 w 52"/>
                  <a:gd name="T11" fmla="*/ 2147483647 h 35"/>
                  <a:gd name="T12" fmla="*/ 2147483647 w 52"/>
                  <a:gd name="T13" fmla="*/ 2147483647 h 35"/>
                  <a:gd name="T14" fmla="*/ 2147483647 w 52"/>
                  <a:gd name="T15" fmla="*/ 0 h 35"/>
                  <a:gd name="T16" fmla="*/ 2147483647 w 52"/>
                  <a:gd name="T17" fmla="*/ 0 h 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2"/>
                  <a:gd name="T28" fmla="*/ 0 h 35"/>
                  <a:gd name="T29" fmla="*/ 52 w 52"/>
                  <a:gd name="T30" fmla="*/ 35 h 3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2" h="35">
                    <a:moveTo>
                      <a:pt x="9" y="0"/>
                    </a:moveTo>
                    <a:lnTo>
                      <a:pt x="26" y="8"/>
                    </a:lnTo>
                    <a:lnTo>
                      <a:pt x="26" y="17"/>
                    </a:lnTo>
                    <a:lnTo>
                      <a:pt x="0" y="17"/>
                    </a:lnTo>
                    <a:lnTo>
                      <a:pt x="0" y="35"/>
                    </a:lnTo>
                    <a:lnTo>
                      <a:pt x="35" y="35"/>
                    </a:lnTo>
                    <a:lnTo>
                      <a:pt x="52" y="17"/>
                    </a:lnTo>
                    <a:lnTo>
                      <a:pt x="44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55" name="Freeform 117"/>
              <p:cNvSpPr>
                <a:spLocks/>
              </p:cNvSpPr>
              <p:nvPr/>
            </p:nvSpPr>
            <p:spPr bwMode="auto">
              <a:xfrm>
                <a:off x="5248099" y="2573980"/>
                <a:ext cx="48946" cy="34074"/>
              </a:xfrm>
              <a:custGeom>
                <a:avLst/>
                <a:gdLst>
                  <a:gd name="T0" fmla="*/ 2147483647 w 52"/>
                  <a:gd name="T1" fmla="*/ 0 h 35"/>
                  <a:gd name="T2" fmla="*/ 2147483647 w 52"/>
                  <a:gd name="T3" fmla="*/ 2147483647 h 35"/>
                  <a:gd name="T4" fmla="*/ 2147483647 w 52"/>
                  <a:gd name="T5" fmla="*/ 2147483647 h 35"/>
                  <a:gd name="T6" fmla="*/ 0 w 52"/>
                  <a:gd name="T7" fmla="*/ 2147483647 h 35"/>
                  <a:gd name="T8" fmla="*/ 0 w 52"/>
                  <a:gd name="T9" fmla="*/ 2147483647 h 35"/>
                  <a:gd name="T10" fmla="*/ 2147483647 w 52"/>
                  <a:gd name="T11" fmla="*/ 2147483647 h 35"/>
                  <a:gd name="T12" fmla="*/ 2147483647 w 52"/>
                  <a:gd name="T13" fmla="*/ 2147483647 h 35"/>
                  <a:gd name="T14" fmla="*/ 2147483647 w 52"/>
                  <a:gd name="T15" fmla="*/ 0 h 35"/>
                  <a:gd name="T16" fmla="*/ 2147483647 w 52"/>
                  <a:gd name="T17" fmla="*/ 0 h 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2"/>
                  <a:gd name="T28" fmla="*/ 0 h 35"/>
                  <a:gd name="T29" fmla="*/ 52 w 52"/>
                  <a:gd name="T30" fmla="*/ 35 h 35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2" h="35">
                    <a:moveTo>
                      <a:pt x="9" y="0"/>
                    </a:moveTo>
                    <a:lnTo>
                      <a:pt x="26" y="8"/>
                    </a:lnTo>
                    <a:lnTo>
                      <a:pt x="26" y="17"/>
                    </a:lnTo>
                    <a:lnTo>
                      <a:pt x="0" y="17"/>
                    </a:lnTo>
                    <a:lnTo>
                      <a:pt x="0" y="35"/>
                    </a:lnTo>
                    <a:lnTo>
                      <a:pt x="35" y="35"/>
                    </a:lnTo>
                    <a:lnTo>
                      <a:pt x="52" y="17"/>
                    </a:lnTo>
                    <a:lnTo>
                      <a:pt x="44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56" name="Freeform 154"/>
              <p:cNvSpPr>
                <a:spLocks/>
              </p:cNvSpPr>
              <p:nvPr/>
            </p:nvSpPr>
            <p:spPr bwMode="auto">
              <a:xfrm>
                <a:off x="5682964" y="1530373"/>
                <a:ext cx="615589" cy="338783"/>
              </a:xfrm>
              <a:custGeom>
                <a:avLst/>
                <a:gdLst>
                  <a:gd name="T0" fmla="*/ 2147483647 w 654"/>
                  <a:gd name="T1" fmla="*/ 2147483647 h 348"/>
                  <a:gd name="T2" fmla="*/ 2147483647 w 654"/>
                  <a:gd name="T3" fmla="*/ 2147483647 h 348"/>
                  <a:gd name="T4" fmla="*/ 2147483647 w 654"/>
                  <a:gd name="T5" fmla="*/ 2147483647 h 348"/>
                  <a:gd name="T6" fmla="*/ 2147483647 w 654"/>
                  <a:gd name="T7" fmla="*/ 2147483647 h 348"/>
                  <a:gd name="T8" fmla="*/ 2147483647 w 654"/>
                  <a:gd name="T9" fmla="*/ 2147483647 h 348"/>
                  <a:gd name="T10" fmla="*/ 2147483647 w 654"/>
                  <a:gd name="T11" fmla="*/ 0 h 348"/>
                  <a:gd name="T12" fmla="*/ 2147483647 w 654"/>
                  <a:gd name="T13" fmla="*/ 2147483647 h 348"/>
                  <a:gd name="T14" fmla="*/ 2147483647 w 654"/>
                  <a:gd name="T15" fmla="*/ 2147483647 h 348"/>
                  <a:gd name="T16" fmla="*/ 2147483647 w 654"/>
                  <a:gd name="T17" fmla="*/ 2147483647 h 348"/>
                  <a:gd name="T18" fmla="*/ 2147483647 w 654"/>
                  <a:gd name="T19" fmla="*/ 2147483647 h 348"/>
                  <a:gd name="T20" fmla="*/ 2147483647 w 654"/>
                  <a:gd name="T21" fmla="*/ 2147483647 h 348"/>
                  <a:gd name="T22" fmla="*/ 2147483647 w 654"/>
                  <a:gd name="T23" fmla="*/ 2147483647 h 348"/>
                  <a:gd name="T24" fmla="*/ 2147483647 w 654"/>
                  <a:gd name="T25" fmla="*/ 2147483647 h 348"/>
                  <a:gd name="T26" fmla="*/ 2147483647 w 654"/>
                  <a:gd name="T27" fmla="*/ 2147483647 h 348"/>
                  <a:gd name="T28" fmla="*/ 2147483647 w 654"/>
                  <a:gd name="T29" fmla="*/ 2147483647 h 348"/>
                  <a:gd name="T30" fmla="*/ 0 w 654"/>
                  <a:gd name="T31" fmla="*/ 2147483647 h 348"/>
                  <a:gd name="T32" fmla="*/ 0 w 654"/>
                  <a:gd name="T33" fmla="*/ 2147483647 h 348"/>
                  <a:gd name="T34" fmla="*/ 2147483647 w 654"/>
                  <a:gd name="T35" fmla="*/ 2147483647 h 348"/>
                  <a:gd name="T36" fmla="*/ 2147483647 w 654"/>
                  <a:gd name="T37" fmla="*/ 2147483647 h 348"/>
                  <a:gd name="T38" fmla="*/ 2147483647 w 654"/>
                  <a:gd name="T39" fmla="*/ 2147483647 h 348"/>
                  <a:gd name="T40" fmla="*/ 2147483647 w 654"/>
                  <a:gd name="T41" fmla="*/ 2147483647 h 348"/>
                  <a:gd name="T42" fmla="*/ 2147483647 w 654"/>
                  <a:gd name="T43" fmla="*/ 2147483647 h 348"/>
                  <a:gd name="T44" fmla="*/ 2147483647 w 654"/>
                  <a:gd name="T45" fmla="*/ 2147483647 h 348"/>
                  <a:gd name="T46" fmla="*/ 2147483647 w 654"/>
                  <a:gd name="T47" fmla="*/ 2147483647 h 348"/>
                  <a:gd name="T48" fmla="*/ 2147483647 w 654"/>
                  <a:gd name="T49" fmla="*/ 2147483647 h 348"/>
                  <a:gd name="T50" fmla="*/ 2147483647 w 654"/>
                  <a:gd name="T51" fmla="*/ 2147483647 h 348"/>
                  <a:gd name="T52" fmla="*/ 2147483647 w 654"/>
                  <a:gd name="T53" fmla="*/ 2147483647 h 348"/>
                  <a:gd name="T54" fmla="*/ 2147483647 w 654"/>
                  <a:gd name="T55" fmla="*/ 2147483647 h 348"/>
                  <a:gd name="T56" fmla="*/ 2147483647 w 654"/>
                  <a:gd name="T57" fmla="*/ 2147483647 h 348"/>
                  <a:gd name="T58" fmla="*/ 2147483647 w 654"/>
                  <a:gd name="T59" fmla="*/ 2147483647 h 348"/>
                  <a:gd name="T60" fmla="*/ 2147483647 w 654"/>
                  <a:gd name="T61" fmla="*/ 2147483647 h 348"/>
                  <a:gd name="T62" fmla="*/ 2147483647 w 654"/>
                  <a:gd name="T63" fmla="*/ 2147483647 h 348"/>
                  <a:gd name="T64" fmla="*/ 2147483647 w 654"/>
                  <a:gd name="T65" fmla="*/ 2147483647 h 348"/>
                  <a:gd name="T66" fmla="*/ 2147483647 w 654"/>
                  <a:gd name="T67" fmla="*/ 2147483647 h 348"/>
                  <a:gd name="T68" fmla="*/ 2147483647 w 654"/>
                  <a:gd name="T69" fmla="*/ 2147483647 h 348"/>
                  <a:gd name="T70" fmla="*/ 2147483647 w 654"/>
                  <a:gd name="T71" fmla="*/ 2147483647 h 348"/>
                  <a:gd name="T72" fmla="*/ 2147483647 w 654"/>
                  <a:gd name="T73" fmla="*/ 2147483647 h 348"/>
                  <a:gd name="T74" fmla="*/ 2147483647 w 654"/>
                  <a:gd name="T75" fmla="*/ 2147483647 h 348"/>
                  <a:gd name="T76" fmla="*/ 2147483647 w 654"/>
                  <a:gd name="T77" fmla="*/ 2147483647 h 348"/>
                  <a:gd name="T78" fmla="*/ 2147483647 w 654"/>
                  <a:gd name="T79" fmla="*/ 2147483647 h 348"/>
                  <a:gd name="T80" fmla="*/ 2147483647 w 654"/>
                  <a:gd name="T81" fmla="*/ 2147483647 h 348"/>
                  <a:gd name="T82" fmla="*/ 2147483647 w 654"/>
                  <a:gd name="T83" fmla="*/ 2147483647 h 348"/>
                  <a:gd name="T84" fmla="*/ 2147483647 w 654"/>
                  <a:gd name="T85" fmla="*/ 2147483647 h 348"/>
                  <a:gd name="T86" fmla="*/ 2147483647 w 654"/>
                  <a:gd name="T87" fmla="*/ 2147483647 h 348"/>
                  <a:gd name="T88" fmla="*/ 2147483647 w 654"/>
                  <a:gd name="T89" fmla="*/ 2147483647 h 348"/>
                  <a:gd name="T90" fmla="*/ 2147483647 w 654"/>
                  <a:gd name="T91" fmla="*/ 2147483647 h 348"/>
                  <a:gd name="T92" fmla="*/ 2147483647 w 654"/>
                  <a:gd name="T93" fmla="*/ 2147483647 h 348"/>
                  <a:gd name="T94" fmla="*/ 2147483647 w 654"/>
                  <a:gd name="T95" fmla="*/ 2147483647 h 348"/>
                  <a:gd name="T96" fmla="*/ 2147483647 w 654"/>
                  <a:gd name="T97" fmla="*/ 2147483647 h 348"/>
                  <a:gd name="T98" fmla="*/ 2147483647 w 654"/>
                  <a:gd name="T99" fmla="*/ 2147483647 h 348"/>
                  <a:gd name="T100" fmla="*/ 2147483647 w 654"/>
                  <a:gd name="T101" fmla="*/ 2147483647 h 348"/>
                  <a:gd name="T102" fmla="*/ 2147483647 w 654"/>
                  <a:gd name="T103" fmla="*/ 2147483647 h 348"/>
                  <a:gd name="T104" fmla="*/ 2147483647 w 654"/>
                  <a:gd name="T105" fmla="*/ 2147483647 h 348"/>
                  <a:gd name="T106" fmla="*/ 2147483647 w 654"/>
                  <a:gd name="T107" fmla="*/ 2147483647 h 348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654"/>
                  <a:gd name="T163" fmla="*/ 0 h 348"/>
                  <a:gd name="T164" fmla="*/ 654 w 654"/>
                  <a:gd name="T165" fmla="*/ 348 h 348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654" h="348">
                    <a:moveTo>
                      <a:pt x="654" y="26"/>
                    </a:moveTo>
                    <a:lnTo>
                      <a:pt x="628" y="17"/>
                    </a:lnTo>
                    <a:lnTo>
                      <a:pt x="541" y="35"/>
                    </a:lnTo>
                    <a:lnTo>
                      <a:pt x="549" y="8"/>
                    </a:lnTo>
                    <a:lnTo>
                      <a:pt x="523" y="17"/>
                    </a:lnTo>
                    <a:lnTo>
                      <a:pt x="515" y="35"/>
                    </a:lnTo>
                    <a:lnTo>
                      <a:pt x="515" y="17"/>
                    </a:lnTo>
                    <a:lnTo>
                      <a:pt x="453" y="26"/>
                    </a:lnTo>
                    <a:lnTo>
                      <a:pt x="497" y="8"/>
                    </a:lnTo>
                    <a:lnTo>
                      <a:pt x="427" y="8"/>
                    </a:lnTo>
                    <a:lnTo>
                      <a:pt x="427" y="0"/>
                    </a:lnTo>
                    <a:lnTo>
                      <a:pt x="392" y="0"/>
                    </a:lnTo>
                    <a:lnTo>
                      <a:pt x="384" y="8"/>
                    </a:lnTo>
                    <a:lnTo>
                      <a:pt x="358" y="8"/>
                    </a:lnTo>
                    <a:lnTo>
                      <a:pt x="358" y="0"/>
                    </a:lnTo>
                    <a:lnTo>
                      <a:pt x="314" y="8"/>
                    </a:lnTo>
                    <a:lnTo>
                      <a:pt x="340" y="17"/>
                    </a:lnTo>
                    <a:lnTo>
                      <a:pt x="314" y="26"/>
                    </a:lnTo>
                    <a:lnTo>
                      <a:pt x="305" y="17"/>
                    </a:lnTo>
                    <a:lnTo>
                      <a:pt x="270" y="17"/>
                    </a:lnTo>
                    <a:lnTo>
                      <a:pt x="262" y="26"/>
                    </a:lnTo>
                    <a:lnTo>
                      <a:pt x="244" y="26"/>
                    </a:lnTo>
                    <a:lnTo>
                      <a:pt x="227" y="26"/>
                    </a:lnTo>
                    <a:lnTo>
                      <a:pt x="227" y="17"/>
                    </a:lnTo>
                    <a:lnTo>
                      <a:pt x="174" y="8"/>
                    </a:lnTo>
                    <a:lnTo>
                      <a:pt x="183" y="26"/>
                    </a:lnTo>
                    <a:lnTo>
                      <a:pt x="140" y="26"/>
                    </a:lnTo>
                    <a:lnTo>
                      <a:pt x="96" y="35"/>
                    </a:lnTo>
                    <a:lnTo>
                      <a:pt x="105" y="52"/>
                    </a:lnTo>
                    <a:lnTo>
                      <a:pt x="79" y="52"/>
                    </a:lnTo>
                    <a:lnTo>
                      <a:pt x="0" y="61"/>
                    </a:lnTo>
                    <a:lnTo>
                      <a:pt x="0" y="69"/>
                    </a:lnTo>
                    <a:lnTo>
                      <a:pt x="61" y="78"/>
                    </a:lnTo>
                    <a:lnTo>
                      <a:pt x="0" y="87"/>
                    </a:lnTo>
                    <a:lnTo>
                      <a:pt x="18" y="104"/>
                    </a:lnTo>
                    <a:lnTo>
                      <a:pt x="52" y="96"/>
                    </a:lnTo>
                    <a:lnTo>
                      <a:pt x="87" y="96"/>
                    </a:lnTo>
                    <a:lnTo>
                      <a:pt x="140" y="113"/>
                    </a:lnTo>
                    <a:lnTo>
                      <a:pt x="140" y="139"/>
                    </a:lnTo>
                    <a:lnTo>
                      <a:pt x="122" y="148"/>
                    </a:lnTo>
                    <a:lnTo>
                      <a:pt x="122" y="174"/>
                    </a:lnTo>
                    <a:lnTo>
                      <a:pt x="140" y="157"/>
                    </a:lnTo>
                    <a:lnTo>
                      <a:pt x="140" y="148"/>
                    </a:lnTo>
                    <a:lnTo>
                      <a:pt x="148" y="165"/>
                    </a:lnTo>
                    <a:lnTo>
                      <a:pt x="166" y="174"/>
                    </a:lnTo>
                    <a:lnTo>
                      <a:pt x="157" y="183"/>
                    </a:lnTo>
                    <a:lnTo>
                      <a:pt x="140" y="174"/>
                    </a:lnTo>
                    <a:lnTo>
                      <a:pt x="140" y="183"/>
                    </a:lnTo>
                    <a:lnTo>
                      <a:pt x="157" y="191"/>
                    </a:lnTo>
                    <a:lnTo>
                      <a:pt x="157" y="200"/>
                    </a:lnTo>
                    <a:lnTo>
                      <a:pt x="131" y="200"/>
                    </a:lnTo>
                    <a:lnTo>
                      <a:pt x="122" y="226"/>
                    </a:lnTo>
                    <a:lnTo>
                      <a:pt x="105" y="235"/>
                    </a:lnTo>
                    <a:lnTo>
                      <a:pt x="105" y="252"/>
                    </a:lnTo>
                    <a:lnTo>
                      <a:pt x="96" y="252"/>
                    </a:lnTo>
                    <a:lnTo>
                      <a:pt x="113" y="270"/>
                    </a:lnTo>
                    <a:lnTo>
                      <a:pt x="96" y="270"/>
                    </a:lnTo>
                    <a:lnTo>
                      <a:pt x="113" y="279"/>
                    </a:lnTo>
                    <a:lnTo>
                      <a:pt x="105" y="287"/>
                    </a:lnTo>
                    <a:lnTo>
                      <a:pt x="122" y="287"/>
                    </a:lnTo>
                    <a:lnTo>
                      <a:pt x="122" y="305"/>
                    </a:lnTo>
                    <a:lnTo>
                      <a:pt x="140" y="322"/>
                    </a:lnTo>
                    <a:lnTo>
                      <a:pt x="148" y="331"/>
                    </a:lnTo>
                    <a:lnTo>
                      <a:pt x="166" y="331"/>
                    </a:lnTo>
                    <a:lnTo>
                      <a:pt x="183" y="348"/>
                    </a:lnTo>
                    <a:lnTo>
                      <a:pt x="192" y="348"/>
                    </a:lnTo>
                    <a:lnTo>
                      <a:pt x="218" y="322"/>
                    </a:lnTo>
                    <a:lnTo>
                      <a:pt x="218" y="305"/>
                    </a:lnTo>
                    <a:lnTo>
                      <a:pt x="244" y="287"/>
                    </a:lnTo>
                    <a:lnTo>
                      <a:pt x="262" y="270"/>
                    </a:lnTo>
                    <a:lnTo>
                      <a:pt x="253" y="252"/>
                    </a:lnTo>
                    <a:lnTo>
                      <a:pt x="297" y="252"/>
                    </a:lnTo>
                    <a:lnTo>
                      <a:pt x="349" y="244"/>
                    </a:lnTo>
                    <a:lnTo>
                      <a:pt x="358" y="218"/>
                    </a:lnTo>
                    <a:lnTo>
                      <a:pt x="401" y="218"/>
                    </a:lnTo>
                    <a:lnTo>
                      <a:pt x="515" y="183"/>
                    </a:lnTo>
                    <a:lnTo>
                      <a:pt x="488" y="183"/>
                    </a:lnTo>
                    <a:lnTo>
                      <a:pt x="445" y="183"/>
                    </a:lnTo>
                    <a:lnTo>
                      <a:pt x="436" y="174"/>
                    </a:lnTo>
                    <a:lnTo>
                      <a:pt x="471" y="174"/>
                    </a:lnTo>
                    <a:lnTo>
                      <a:pt x="445" y="157"/>
                    </a:lnTo>
                    <a:lnTo>
                      <a:pt x="488" y="157"/>
                    </a:lnTo>
                    <a:lnTo>
                      <a:pt x="488" y="174"/>
                    </a:lnTo>
                    <a:lnTo>
                      <a:pt x="506" y="174"/>
                    </a:lnTo>
                    <a:lnTo>
                      <a:pt x="515" y="183"/>
                    </a:lnTo>
                    <a:lnTo>
                      <a:pt x="523" y="174"/>
                    </a:lnTo>
                    <a:lnTo>
                      <a:pt x="515" y="157"/>
                    </a:lnTo>
                    <a:lnTo>
                      <a:pt x="497" y="148"/>
                    </a:lnTo>
                    <a:lnTo>
                      <a:pt x="480" y="139"/>
                    </a:lnTo>
                    <a:lnTo>
                      <a:pt x="506" y="139"/>
                    </a:lnTo>
                    <a:lnTo>
                      <a:pt x="523" y="148"/>
                    </a:lnTo>
                    <a:lnTo>
                      <a:pt x="515" y="130"/>
                    </a:lnTo>
                    <a:lnTo>
                      <a:pt x="532" y="130"/>
                    </a:lnTo>
                    <a:lnTo>
                      <a:pt x="541" y="122"/>
                    </a:lnTo>
                    <a:lnTo>
                      <a:pt x="532" y="122"/>
                    </a:lnTo>
                    <a:lnTo>
                      <a:pt x="549" y="122"/>
                    </a:lnTo>
                    <a:lnTo>
                      <a:pt x="541" y="104"/>
                    </a:lnTo>
                    <a:lnTo>
                      <a:pt x="558" y="104"/>
                    </a:lnTo>
                    <a:lnTo>
                      <a:pt x="541" y="87"/>
                    </a:lnTo>
                    <a:lnTo>
                      <a:pt x="558" y="87"/>
                    </a:lnTo>
                    <a:lnTo>
                      <a:pt x="567" y="104"/>
                    </a:lnTo>
                    <a:lnTo>
                      <a:pt x="567" y="113"/>
                    </a:lnTo>
                    <a:lnTo>
                      <a:pt x="584" y="113"/>
                    </a:lnTo>
                    <a:lnTo>
                      <a:pt x="576" y="96"/>
                    </a:lnTo>
                    <a:lnTo>
                      <a:pt x="584" y="69"/>
                    </a:lnTo>
                    <a:lnTo>
                      <a:pt x="541" y="69"/>
                    </a:lnTo>
                    <a:lnTo>
                      <a:pt x="567" y="52"/>
                    </a:lnTo>
                    <a:lnTo>
                      <a:pt x="576" y="43"/>
                    </a:lnTo>
                    <a:lnTo>
                      <a:pt x="654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57" name="Freeform 155"/>
              <p:cNvSpPr>
                <a:spLocks/>
              </p:cNvSpPr>
              <p:nvPr/>
            </p:nvSpPr>
            <p:spPr bwMode="auto">
              <a:xfrm>
                <a:off x="5682964" y="1530373"/>
                <a:ext cx="615589" cy="338783"/>
              </a:xfrm>
              <a:custGeom>
                <a:avLst/>
                <a:gdLst>
                  <a:gd name="T0" fmla="*/ 2147483647 w 654"/>
                  <a:gd name="T1" fmla="*/ 2147483647 h 348"/>
                  <a:gd name="T2" fmla="*/ 2147483647 w 654"/>
                  <a:gd name="T3" fmla="*/ 2147483647 h 348"/>
                  <a:gd name="T4" fmla="*/ 2147483647 w 654"/>
                  <a:gd name="T5" fmla="*/ 2147483647 h 348"/>
                  <a:gd name="T6" fmla="*/ 2147483647 w 654"/>
                  <a:gd name="T7" fmla="*/ 2147483647 h 348"/>
                  <a:gd name="T8" fmla="*/ 2147483647 w 654"/>
                  <a:gd name="T9" fmla="*/ 2147483647 h 348"/>
                  <a:gd name="T10" fmla="*/ 2147483647 w 654"/>
                  <a:gd name="T11" fmla="*/ 0 h 348"/>
                  <a:gd name="T12" fmla="*/ 2147483647 w 654"/>
                  <a:gd name="T13" fmla="*/ 2147483647 h 348"/>
                  <a:gd name="T14" fmla="*/ 2147483647 w 654"/>
                  <a:gd name="T15" fmla="*/ 2147483647 h 348"/>
                  <a:gd name="T16" fmla="*/ 2147483647 w 654"/>
                  <a:gd name="T17" fmla="*/ 2147483647 h 348"/>
                  <a:gd name="T18" fmla="*/ 2147483647 w 654"/>
                  <a:gd name="T19" fmla="*/ 2147483647 h 348"/>
                  <a:gd name="T20" fmla="*/ 2147483647 w 654"/>
                  <a:gd name="T21" fmla="*/ 2147483647 h 348"/>
                  <a:gd name="T22" fmla="*/ 2147483647 w 654"/>
                  <a:gd name="T23" fmla="*/ 2147483647 h 348"/>
                  <a:gd name="T24" fmla="*/ 2147483647 w 654"/>
                  <a:gd name="T25" fmla="*/ 2147483647 h 348"/>
                  <a:gd name="T26" fmla="*/ 2147483647 w 654"/>
                  <a:gd name="T27" fmla="*/ 2147483647 h 348"/>
                  <a:gd name="T28" fmla="*/ 2147483647 w 654"/>
                  <a:gd name="T29" fmla="*/ 2147483647 h 348"/>
                  <a:gd name="T30" fmla="*/ 0 w 654"/>
                  <a:gd name="T31" fmla="*/ 2147483647 h 348"/>
                  <a:gd name="T32" fmla="*/ 0 w 654"/>
                  <a:gd name="T33" fmla="*/ 2147483647 h 348"/>
                  <a:gd name="T34" fmla="*/ 2147483647 w 654"/>
                  <a:gd name="T35" fmla="*/ 2147483647 h 348"/>
                  <a:gd name="T36" fmla="*/ 2147483647 w 654"/>
                  <a:gd name="T37" fmla="*/ 2147483647 h 348"/>
                  <a:gd name="T38" fmla="*/ 2147483647 w 654"/>
                  <a:gd name="T39" fmla="*/ 2147483647 h 348"/>
                  <a:gd name="T40" fmla="*/ 2147483647 w 654"/>
                  <a:gd name="T41" fmla="*/ 2147483647 h 348"/>
                  <a:gd name="T42" fmla="*/ 2147483647 w 654"/>
                  <a:gd name="T43" fmla="*/ 2147483647 h 348"/>
                  <a:gd name="T44" fmla="*/ 2147483647 w 654"/>
                  <a:gd name="T45" fmla="*/ 2147483647 h 348"/>
                  <a:gd name="T46" fmla="*/ 2147483647 w 654"/>
                  <a:gd name="T47" fmla="*/ 2147483647 h 348"/>
                  <a:gd name="T48" fmla="*/ 2147483647 w 654"/>
                  <a:gd name="T49" fmla="*/ 2147483647 h 348"/>
                  <a:gd name="T50" fmla="*/ 2147483647 w 654"/>
                  <a:gd name="T51" fmla="*/ 2147483647 h 348"/>
                  <a:gd name="T52" fmla="*/ 2147483647 w 654"/>
                  <a:gd name="T53" fmla="*/ 2147483647 h 348"/>
                  <a:gd name="T54" fmla="*/ 2147483647 w 654"/>
                  <a:gd name="T55" fmla="*/ 2147483647 h 348"/>
                  <a:gd name="T56" fmla="*/ 2147483647 w 654"/>
                  <a:gd name="T57" fmla="*/ 2147483647 h 348"/>
                  <a:gd name="T58" fmla="*/ 2147483647 w 654"/>
                  <a:gd name="T59" fmla="*/ 2147483647 h 348"/>
                  <a:gd name="T60" fmla="*/ 2147483647 w 654"/>
                  <a:gd name="T61" fmla="*/ 2147483647 h 348"/>
                  <a:gd name="T62" fmla="*/ 2147483647 w 654"/>
                  <a:gd name="T63" fmla="*/ 2147483647 h 348"/>
                  <a:gd name="T64" fmla="*/ 2147483647 w 654"/>
                  <a:gd name="T65" fmla="*/ 2147483647 h 348"/>
                  <a:gd name="T66" fmla="*/ 2147483647 w 654"/>
                  <a:gd name="T67" fmla="*/ 2147483647 h 348"/>
                  <a:gd name="T68" fmla="*/ 2147483647 w 654"/>
                  <a:gd name="T69" fmla="*/ 2147483647 h 348"/>
                  <a:gd name="T70" fmla="*/ 2147483647 w 654"/>
                  <a:gd name="T71" fmla="*/ 2147483647 h 348"/>
                  <a:gd name="T72" fmla="*/ 2147483647 w 654"/>
                  <a:gd name="T73" fmla="*/ 2147483647 h 348"/>
                  <a:gd name="T74" fmla="*/ 2147483647 w 654"/>
                  <a:gd name="T75" fmla="*/ 2147483647 h 348"/>
                  <a:gd name="T76" fmla="*/ 2147483647 w 654"/>
                  <a:gd name="T77" fmla="*/ 2147483647 h 348"/>
                  <a:gd name="T78" fmla="*/ 2147483647 w 654"/>
                  <a:gd name="T79" fmla="*/ 2147483647 h 348"/>
                  <a:gd name="T80" fmla="*/ 2147483647 w 654"/>
                  <a:gd name="T81" fmla="*/ 2147483647 h 348"/>
                  <a:gd name="T82" fmla="*/ 2147483647 w 654"/>
                  <a:gd name="T83" fmla="*/ 2147483647 h 348"/>
                  <a:gd name="T84" fmla="*/ 2147483647 w 654"/>
                  <a:gd name="T85" fmla="*/ 2147483647 h 348"/>
                  <a:gd name="T86" fmla="*/ 2147483647 w 654"/>
                  <a:gd name="T87" fmla="*/ 2147483647 h 348"/>
                  <a:gd name="T88" fmla="*/ 2147483647 w 654"/>
                  <a:gd name="T89" fmla="*/ 2147483647 h 348"/>
                  <a:gd name="T90" fmla="*/ 2147483647 w 654"/>
                  <a:gd name="T91" fmla="*/ 2147483647 h 348"/>
                  <a:gd name="T92" fmla="*/ 2147483647 w 654"/>
                  <a:gd name="T93" fmla="*/ 2147483647 h 348"/>
                  <a:gd name="T94" fmla="*/ 2147483647 w 654"/>
                  <a:gd name="T95" fmla="*/ 2147483647 h 348"/>
                  <a:gd name="T96" fmla="*/ 2147483647 w 654"/>
                  <a:gd name="T97" fmla="*/ 2147483647 h 348"/>
                  <a:gd name="T98" fmla="*/ 2147483647 w 654"/>
                  <a:gd name="T99" fmla="*/ 2147483647 h 348"/>
                  <a:gd name="T100" fmla="*/ 2147483647 w 654"/>
                  <a:gd name="T101" fmla="*/ 2147483647 h 348"/>
                  <a:gd name="T102" fmla="*/ 2147483647 w 654"/>
                  <a:gd name="T103" fmla="*/ 2147483647 h 348"/>
                  <a:gd name="T104" fmla="*/ 2147483647 w 654"/>
                  <a:gd name="T105" fmla="*/ 2147483647 h 348"/>
                  <a:gd name="T106" fmla="*/ 2147483647 w 654"/>
                  <a:gd name="T107" fmla="*/ 2147483647 h 348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654"/>
                  <a:gd name="T163" fmla="*/ 0 h 348"/>
                  <a:gd name="T164" fmla="*/ 654 w 654"/>
                  <a:gd name="T165" fmla="*/ 348 h 348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654" h="348">
                    <a:moveTo>
                      <a:pt x="654" y="26"/>
                    </a:moveTo>
                    <a:lnTo>
                      <a:pt x="628" y="17"/>
                    </a:lnTo>
                    <a:lnTo>
                      <a:pt x="541" y="35"/>
                    </a:lnTo>
                    <a:lnTo>
                      <a:pt x="549" y="8"/>
                    </a:lnTo>
                    <a:lnTo>
                      <a:pt x="523" y="17"/>
                    </a:lnTo>
                    <a:lnTo>
                      <a:pt x="515" y="35"/>
                    </a:lnTo>
                    <a:lnTo>
                      <a:pt x="515" y="17"/>
                    </a:lnTo>
                    <a:lnTo>
                      <a:pt x="453" y="26"/>
                    </a:lnTo>
                    <a:lnTo>
                      <a:pt x="497" y="8"/>
                    </a:lnTo>
                    <a:lnTo>
                      <a:pt x="427" y="8"/>
                    </a:lnTo>
                    <a:lnTo>
                      <a:pt x="427" y="0"/>
                    </a:lnTo>
                    <a:lnTo>
                      <a:pt x="392" y="0"/>
                    </a:lnTo>
                    <a:lnTo>
                      <a:pt x="384" y="8"/>
                    </a:lnTo>
                    <a:lnTo>
                      <a:pt x="358" y="8"/>
                    </a:lnTo>
                    <a:lnTo>
                      <a:pt x="358" y="0"/>
                    </a:lnTo>
                    <a:lnTo>
                      <a:pt x="314" y="8"/>
                    </a:lnTo>
                    <a:lnTo>
                      <a:pt x="340" y="17"/>
                    </a:lnTo>
                    <a:lnTo>
                      <a:pt x="314" y="26"/>
                    </a:lnTo>
                    <a:lnTo>
                      <a:pt x="305" y="17"/>
                    </a:lnTo>
                    <a:lnTo>
                      <a:pt x="270" y="17"/>
                    </a:lnTo>
                    <a:lnTo>
                      <a:pt x="262" y="26"/>
                    </a:lnTo>
                    <a:lnTo>
                      <a:pt x="244" y="26"/>
                    </a:lnTo>
                    <a:lnTo>
                      <a:pt x="227" y="26"/>
                    </a:lnTo>
                    <a:lnTo>
                      <a:pt x="227" y="17"/>
                    </a:lnTo>
                    <a:lnTo>
                      <a:pt x="174" y="8"/>
                    </a:lnTo>
                    <a:lnTo>
                      <a:pt x="183" y="26"/>
                    </a:lnTo>
                    <a:lnTo>
                      <a:pt x="140" y="26"/>
                    </a:lnTo>
                    <a:lnTo>
                      <a:pt x="96" y="35"/>
                    </a:lnTo>
                    <a:lnTo>
                      <a:pt x="105" y="52"/>
                    </a:lnTo>
                    <a:lnTo>
                      <a:pt x="79" y="52"/>
                    </a:lnTo>
                    <a:lnTo>
                      <a:pt x="0" y="61"/>
                    </a:lnTo>
                    <a:lnTo>
                      <a:pt x="0" y="69"/>
                    </a:lnTo>
                    <a:lnTo>
                      <a:pt x="61" y="78"/>
                    </a:lnTo>
                    <a:lnTo>
                      <a:pt x="0" y="87"/>
                    </a:lnTo>
                    <a:lnTo>
                      <a:pt x="18" y="104"/>
                    </a:lnTo>
                    <a:lnTo>
                      <a:pt x="52" y="96"/>
                    </a:lnTo>
                    <a:lnTo>
                      <a:pt x="87" y="96"/>
                    </a:lnTo>
                    <a:lnTo>
                      <a:pt x="140" y="113"/>
                    </a:lnTo>
                    <a:lnTo>
                      <a:pt x="140" y="139"/>
                    </a:lnTo>
                    <a:lnTo>
                      <a:pt x="122" y="148"/>
                    </a:lnTo>
                    <a:lnTo>
                      <a:pt x="122" y="174"/>
                    </a:lnTo>
                    <a:lnTo>
                      <a:pt x="140" y="157"/>
                    </a:lnTo>
                    <a:lnTo>
                      <a:pt x="140" y="148"/>
                    </a:lnTo>
                    <a:lnTo>
                      <a:pt x="148" y="165"/>
                    </a:lnTo>
                    <a:lnTo>
                      <a:pt x="166" y="174"/>
                    </a:lnTo>
                    <a:lnTo>
                      <a:pt x="157" y="183"/>
                    </a:lnTo>
                    <a:lnTo>
                      <a:pt x="140" y="174"/>
                    </a:lnTo>
                    <a:lnTo>
                      <a:pt x="140" y="183"/>
                    </a:lnTo>
                    <a:lnTo>
                      <a:pt x="157" y="191"/>
                    </a:lnTo>
                    <a:lnTo>
                      <a:pt x="157" y="200"/>
                    </a:lnTo>
                    <a:lnTo>
                      <a:pt x="131" y="200"/>
                    </a:lnTo>
                    <a:lnTo>
                      <a:pt x="122" y="226"/>
                    </a:lnTo>
                    <a:lnTo>
                      <a:pt x="105" y="235"/>
                    </a:lnTo>
                    <a:lnTo>
                      <a:pt x="105" y="252"/>
                    </a:lnTo>
                    <a:lnTo>
                      <a:pt x="96" y="252"/>
                    </a:lnTo>
                    <a:lnTo>
                      <a:pt x="113" y="270"/>
                    </a:lnTo>
                    <a:lnTo>
                      <a:pt x="96" y="270"/>
                    </a:lnTo>
                    <a:lnTo>
                      <a:pt x="113" y="279"/>
                    </a:lnTo>
                    <a:lnTo>
                      <a:pt x="105" y="287"/>
                    </a:lnTo>
                    <a:lnTo>
                      <a:pt x="122" y="287"/>
                    </a:lnTo>
                    <a:lnTo>
                      <a:pt x="122" y="305"/>
                    </a:lnTo>
                    <a:lnTo>
                      <a:pt x="140" y="322"/>
                    </a:lnTo>
                    <a:lnTo>
                      <a:pt x="148" y="331"/>
                    </a:lnTo>
                    <a:lnTo>
                      <a:pt x="166" y="331"/>
                    </a:lnTo>
                    <a:lnTo>
                      <a:pt x="183" y="348"/>
                    </a:lnTo>
                    <a:lnTo>
                      <a:pt x="192" y="348"/>
                    </a:lnTo>
                    <a:lnTo>
                      <a:pt x="218" y="322"/>
                    </a:lnTo>
                    <a:lnTo>
                      <a:pt x="218" y="305"/>
                    </a:lnTo>
                    <a:lnTo>
                      <a:pt x="244" y="287"/>
                    </a:lnTo>
                    <a:lnTo>
                      <a:pt x="262" y="270"/>
                    </a:lnTo>
                    <a:lnTo>
                      <a:pt x="253" y="252"/>
                    </a:lnTo>
                    <a:lnTo>
                      <a:pt x="297" y="252"/>
                    </a:lnTo>
                    <a:lnTo>
                      <a:pt x="349" y="244"/>
                    </a:lnTo>
                    <a:lnTo>
                      <a:pt x="358" y="218"/>
                    </a:lnTo>
                    <a:lnTo>
                      <a:pt x="401" y="218"/>
                    </a:lnTo>
                    <a:lnTo>
                      <a:pt x="515" y="183"/>
                    </a:lnTo>
                    <a:lnTo>
                      <a:pt x="488" y="183"/>
                    </a:lnTo>
                    <a:lnTo>
                      <a:pt x="445" y="183"/>
                    </a:lnTo>
                    <a:lnTo>
                      <a:pt x="436" y="174"/>
                    </a:lnTo>
                    <a:lnTo>
                      <a:pt x="471" y="174"/>
                    </a:lnTo>
                    <a:lnTo>
                      <a:pt x="445" y="157"/>
                    </a:lnTo>
                    <a:lnTo>
                      <a:pt x="488" y="157"/>
                    </a:lnTo>
                    <a:lnTo>
                      <a:pt x="488" y="174"/>
                    </a:lnTo>
                    <a:lnTo>
                      <a:pt x="506" y="174"/>
                    </a:lnTo>
                    <a:lnTo>
                      <a:pt x="515" y="183"/>
                    </a:lnTo>
                    <a:lnTo>
                      <a:pt x="523" y="174"/>
                    </a:lnTo>
                    <a:lnTo>
                      <a:pt x="515" y="157"/>
                    </a:lnTo>
                    <a:lnTo>
                      <a:pt x="497" y="148"/>
                    </a:lnTo>
                    <a:lnTo>
                      <a:pt x="480" y="139"/>
                    </a:lnTo>
                    <a:lnTo>
                      <a:pt x="506" y="139"/>
                    </a:lnTo>
                    <a:lnTo>
                      <a:pt x="523" y="148"/>
                    </a:lnTo>
                    <a:lnTo>
                      <a:pt x="515" y="130"/>
                    </a:lnTo>
                    <a:lnTo>
                      <a:pt x="532" y="130"/>
                    </a:lnTo>
                    <a:lnTo>
                      <a:pt x="541" y="122"/>
                    </a:lnTo>
                    <a:lnTo>
                      <a:pt x="532" y="122"/>
                    </a:lnTo>
                    <a:lnTo>
                      <a:pt x="549" y="122"/>
                    </a:lnTo>
                    <a:lnTo>
                      <a:pt x="541" y="104"/>
                    </a:lnTo>
                    <a:lnTo>
                      <a:pt x="558" y="104"/>
                    </a:lnTo>
                    <a:lnTo>
                      <a:pt x="541" y="87"/>
                    </a:lnTo>
                    <a:lnTo>
                      <a:pt x="558" y="87"/>
                    </a:lnTo>
                    <a:lnTo>
                      <a:pt x="567" y="104"/>
                    </a:lnTo>
                    <a:lnTo>
                      <a:pt x="567" y="113"/>
                    </a:lnTo>
                    <a:lnTo>
                      <a:pt x="584" y="113"/>
                    </a:lnTo>
                    <a:lnTo>
                      <a:pt x="576" y="96"/>
                    </a:lnTo>
                    <a:lnTo>
                      <a:pt x="584" y="69"/>
                    </a:lnTo>
                    <a:lnTo>
                      <a:pt x="541" y="69"/>
                    </a:lnTo>
                    <a:lnTo>
                      <a:pt x="567" y="52"/>
                    </a:lnTo>
                    <a:lnTo>
                      <a:pt x="576" y="43"/>
                    </a:lnTo>
                    <a:lnTo>
                      <a:pt x="654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58" name="Freeform 156"/>
              <p:cNvSpPr>
                <a:spLocks/>
              </p:cNvSpPr>
              <p:nvPr/>
            </p:nvSpPr>
            <p:spPr bwMode="auto">
              <a:xfrm>
                <a:off x="5781797" y="1708527"/>
                <a:ext cx="32945" cy="16550"/>
              </a:xfrm>
              <a:custGeom>
                <a:avLst/>
                <a:gdLst>
                  <a:gd name="T0" fmla="*/ 0 w 35"/>
                  <a:gd name="T1" fmla="*/ 0 h 17"/>
                  <a:gd name="T2" fmla="*/ 2147483647 w 35"/>
                  <a:gd name="T3" fmla="*/ 2147483647 h 17"/>
                  <a:gd name="T4" fmla="*/ 2147483647 w 35"/>
                  <a:gd name="T5" fmla="*/ 2147483647 h 17"/>
                  <a:gd name="T6" fmla="*/ 2147483647 w 35"/>
                  <a:gd name="T7" fmla="*/ 0 h 17"/>
                  <a:gd name="T8" fmla="*/ 0 w 35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"/>
                  <a:gd name="T16" fmla="*/ 0 h 17"/>
                  <a:gd name="T17" fmla="*/ 35 w 35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" h="17">
                    <a:moveTo>
                      <a:pt x="0" y="0"/>
                    </a:moveTo>
                    <a:lnTo>
                      <a:pt x="8" y="17"/>
                    </a:lnTo>
                    <a:lnTo>
                      <a:pt x="35" y="8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59" name="Freeform 157"/>
              <p:cNvSpPr>
                <a:spLocks/>
              </p:cNvSpPr>
              <p:nvPr/>
            </p:nvSpPr>
            <p:spPr bwMode="auto">
              <a:xfrm>
                <a:off x="5781797" y="1708527"/>
                <a:ext cx="32945" cy="16550"/>
              </a:xfrm>
              <a:custGeom>
                <a:avLst/>
                <a:gdLst>
                  <a:gd name="T0" fmla="*/ 0 w 35"/>
                  <a:gd name="T1" fmla="*/ 0 h 17"/>
                  <a:gd name="T2" fmla="*/ 2147483647 w 35"/>
                  <a:gd name="T3" fmla="*/ 2147483647 h 17"/>
                  <a:gd name="T4" fmla="*/ 2147483647 w 35"/>
                  <a:gd name="T5" fmla="*/ 2147483647 h 17"/>
                  <a:gd name="T6" fmla="*/ 2147483647 w 35"/>
                  <a:gd name="T7" fmla="*/ 0 h 17"/>
                  <a:gd name="T8" fmla="*/ 0 w 35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"/>
                  <a:gd name="T16" fmla="*/ 0 h 17"/>
                  <a:gd name="T17" fmla="*/ 35 w 35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" h="17">
                    <a:moveTo>
                      <a:pt x="0" y="0"/>
                    </a:moveTo>
                    <a:lnTo>
                      <a:pt x="8" y="17"/>
                    </a:lnTo>
                    <a:lnTo>
                      <a:pt x="35" y="8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60" name="Freeform 158"/>
              <p:cNvSpPr>
                <a:spLocks/>
              </p:cNvSpPr>
              <p:nvPr/>
            </p:nvSpPr>
            <p:spPr bwMode="auto">
              <a:xfrm>
                <a:off x="6126301" y="1759149"/>
                <a:ext cx="123306" cy="59385"/>
              </a:xfrm>
              <a:custGeom>
                <a:avLst/>
                <a:gdLst>
                  <a:gd name="T0" fmla="*/ 2147483647 w 131"/>
                  <a:gd name="T1" fmla="*/ 2147483647 h 61"/>
                  <a:gd name="T2" fmla="*/ 2147483647 w 131"/>
                  <a:gd name="T3" fmla="*/ 2147483647 h 61"/>
                  <a:gd name="T4" fmla="*/ 2147483647 w 131"/>
                  <a:gd name="T5" fmla="*/ 0 h 61"/>
                  <a:gd name="T6" fmla="*/ 2147483647 w 131"/>
                  <a:gd name="T7" fmla="*/ 2147483647 h 61"/>
                  <a:gd name="T8" fmla="*/ 2147483647 w 131"/>
                  <a:gd name="T9" fmla="*/ 2147483647 h 61"/>
                  <a:gd name="T10" fmla="*/ 2147483647 w 131"/>
                  <a:gd name="T11" fmla="*/ 2147483647 h 61"/>
                  <a:gd name="T12" fmla="*/ 2147483647 w 131"/>
                  <a:gd name="T13" fmla="*/ 2147483647 h 61"/>
                  <a:gd name="T14" fmla="*/ 0 w 131"/>
                  <a:gd name="T15" fmla="*/ 2147483647 h 61"/>
                  <a:gd name="T16" fmla="*/ 2147483647 w 131"/>
                  <a:gd name="T17" fmla="*/ 2147483647 h 61"/>
                  <a:gd name="T18" fmla="*/ 0 w 131"/>
                  <a:gd name="T19" fmla="*/ 2147483647 h 61"/>
                  <a:gd name="T20" fmla="*/ 2147483647 w 131"/>
                  <a:gd name="T21" fmla="*/ 2147483647 h 61"/>
                  <a:gd name="T22" fmla="*/ 2147483647 w 131"/>
                  <a:gd name="T23" fmla="*/ 2147483647 h 61"/>
                  <a:gd name="T24" fmla="*/ 2147483647 w 131"/>
                  <a:gd name="T25" fmla="*/ 2147483647 h 61"/>
                  <a:gd name="T26" fmla="*/ 2147483647 w 131"/>
                  <a:gd name="T27" fmla="*/ 2147483647 h 61"/>
                  <a:gd name="T28" fmla="*/ 2147483647 w 131"/>
                  <a:gd name="T29" fmla="*/ 2147483647 h 61"/>
                  <a:gd name="T30" fmla="*/ 2147483647 w 131"/>
                  <a:gd name="T31" fmla="*/ 2147483647 h 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31"/>
                  <a:gd name="T49" fmla="*/ 0 h 61"/>
                  <a:gd name="T50" fmla="*/ 131 w 131"/>
                  <a:gd name="T51" fmla="*/ 61 h 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31" h="61">
                    <a:moveTo>
                      <a:pt x="131" y="26"/>
                    </a:moveTo>
                    <a:lnTo>
                      <a:pt x="122" y="17"/>
                    </a:lnTo>
                    <a:lnTo>
                      <a:pt x="105" y="0"/>
                    </a:lnTo>
                    <a:lnTo>
                      <a:pt x="78" y="9"/>
                    </a:lnTo>
                    <a:lnTo>
                      <a:pt x="61" y="9"/>
                    </a:lnTo>
                    <a:lnTo>
                      <a:pt x="44" y="17"/>
                    </a:lnTo>
                    <a:lnTo>
                      <a:pt x="17" y="9"/>
                    </a:lnTo>
                    <a:lnTo>
                      <a:pt x="0" y="17"/>
                    </a:lnTo>
                    <a:lnTo>
                      <a:pt x="17" y="26"/>
                    </a:lnTo>
                    <a:lnTo>
                      <a:pt x="0" y="35"/>
                    </a:lnTo>
                    <a:lnTo>
                      <a:pt x="17" y="35"/>
                    </a:lnTo>
                    <a:lnTo>
                      <a:pt x="26" y="52"/>
                    </a:lnTo>
                    <a:lnTo>
                      <a:pt x="52" y="61"/>
                    </a:lnTo>
                    <a:lnTo>
                      <a:pt x="96" y="44"/>
                    </a:lnTo>
                    <a:lnTo>
                      <a:pt x="122" y="44"/>
                    </a:lnTo>
                    <a:lnTo>
                      <a:pt x="131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61" name="Freeform 159"/>
              <p:cNvSpPr>
                <a:spLocks/>
              </p:cNvSpPr>
              <p:nvPr/>
            </p:nvSpPr>
            <p:spPr bwMode="auto">
              <a:xfrm>
                <a:off x="6126301" y="1759149"/>
                <a:ext cx="123306" cy="59385"/>
              </a:xfrm>
              <a:custGeom>
                <a:avLst/>
                <a:gdLst>
                  <a:gd name="T0" fmla="*/ 2147483647 w 131"/>
                  <a:gd name="T1" fmla="*/ 2147483647 h 61"/>
                  <a:gd name="T2" fmla="*/ 2147483647 w 131"/>
                  <a:gd name="T3" fmla="*/ 2147483647 h 61"/>
                  <a:gd name="T4" fmla="*/ 2147483647 w 131"/>
                  <a:gd name="T5" fmla="*/ 0 h 61"/>
                  <a:gd name="T6" fmla="*/ 2147483647 w 131"/>
                  <a:gd name="T7" fmla="*/ 2147483647 h 61"/>
                  <a:gd name="T8" fmla="*/ 2147483647 w 131"/>
                  <a:gd name="T9" fmla="*/ 2147483647 h 61"/>
                  <a:gd name="T10" fmla="*/ 2147483647 w 131"/>
                  <a:gd name="T11" fmla="*/ 2147483647 h 61"/>
                  <a:gd name="T12" fmla="*/ 2147483647 w 131"/>
                  <a:gd name="T13" fmla="*/ 2147483647 h 61"/>
                  <a:gd name="T14" fmla="*/ 0 w 131"/>
                  <a:gd name="T15" fmla="*/ 2147483647 h 61"/>
                  <a:gd name="T16" fmla="*/ 2147483647 w 131"/>
                  <a:gd name="T17" fmla="*/ 2147483647 h 61"/>
                  <a:gd name="T18" fmla="*/ 0 w 131"/>
                  <a:gd name="T19" fmla="*/ 2147483647 h 61"/>
                  <a:gd name="T20" fmla="*/ 2147483647 w 131"/>
                  <a:gd name="T21" fmla="*/ 2147483647 h 61"/>
                  <a:gd name="T22" fmla="*/ 2147483647 w 131"/>
                  <a:gd name="T23" fmla="*/ 2147483647 h 61"/>
                  <a:gd name="T24" fmla="*/ 2147483647 w 131"/>
                  <a:gd name="T25" fmla="*/ 2147483647 h 61"/>
                  <a:gd name="T26" fmla="*/ 2147483647 w 131"/>
                  <a:gd name="T27" fmla="*/ 2147483647 h 61"/>
                  <a:gd name="T28" fmla="*/ 2147483647 w 131"/>
                  <a:gd name="T29" fmla="*/ 2147483647 h 61"/>
                  <a:gd name="T30" fmla="*/ 2147483647 w 131"/>
                  <a:gd name="T31" fmla="*/ 2147483647 h 6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31"/>
                  <a:gd name="T49" fmla="*/ 0 h 61"/>
                  <a:gd name="T50" fmla="*/ 131 w 131"/>
                  <a:gd name="T51" fmla="*/ 61 h 6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31" h="61">
                    <a:moveTo>
                      <a:pt x="131" y="26"/>
                    </a:moveTo>
                    <a:lnTo>
                      <a:pt x="122" y="17"/>
                    </a:lnTo>
                    <a:lnTo>
                      <a:pt x="105" y="0"/>
                    </a:lnTo>
                    <a:lnTo>
                      <a:pt x="78" y="9"/>
                    </a:lnTo>
                    <a:lnTo>
                      <a:pt x="61" y="9"/>
                    </a:lnTo>
                    <a:lnTo>
                      <a:pt x="44" y="17"/>
                    </a:lnTo>
                    <a:lnTo>
                      <a:pt x="17" y="9"/>
                    </a:lnTo>
                    <a:lnTo>
                      <a:pt x="0" y="17"/>
                    </a:lnTo>
                    <a:lnTo>
                      <a:pt x="17" y="26"/>
                    </a:lnTo>
                    <a:lnTo>
                      <a:pt x="0" y="35"/>
                    </a:lnTo>
                    <a:lnTo>
                      <a:pt x="17" y="35"/>
                    </a:lnTo>
                    <a:lnTo>
                      <a:pt x="26" y="52"/>
                    </a:lnTo>
                    <a:lnTo>
                      <a:pt x="52" y="61"/>
                    </a:lnTo>
                    <a:lnTo>
                      <a:pt x="96" y="44"/>
                    </a:lnTo>
                    <a:lnTo>
                      <a:pt x="122" y="44"/>
                    </a:lnTo>
                    <a:lnTo>
                      <a:pt x="131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62" name="Freeform 308"/>
              <p:cNvSpPr>
                <a:spLocks/>
              </p:cNvSpPr>
              <p:nvPr/>
            </p:nvSpPr>
            <p:spPr bwMode="auto">
              <a:xfrm>
                <a:off x="6323025" y="1869157"/>
                <a:ext cx="114835" cy="161604"/>
              </a:xfrm>
              <a:custGeom>
                <a:avLst/>
                <a:gdLst>
                  <a:gd name="T0" fmla="*/ 2147483647 w 122"/>
                  <a:gd name="T1" fmla="*/ 0 h 166"/>
                  <a:gd name="T2" fmla="*/ 2147483647 w 122"/>
                  <a:gd name="T3" fmla="*/ 2147483647 h 166"/>
                  <a:gd name="T4" fmla="*/ 0 w 122"/>
                  <a:gd name="T5" fmla="*/ 2147483647 h 166"/>
                  <a:gd name="T6" fmla="*/ 2147483647 w 122"/>
                  <a:gd name="T7" fmla="*/ 2147483647 h 166"/>
                  <a:gd name="T8" fmla="*/ 2147483647 w 122"/>
                  <a:gd name="T9" fmla="*/ 2147483647 h 166"/>
                  <a:gd name="T10" fmla="*/ 2147483647 w 122"/>
                  <a:gd name="T11" fmla="*/ 2147483647 h 166"/>
                  <a:gd name="T12" fmla="*/ 2147483647 w 122"/>
                  <a:gd name="T13" fmla="*/ 2147483647 h 166"/>
                  <a:gd name="T14" fmla="*/ 2147483647 w 122"/>
                  <a:gd name="T15" fmla="*/ 2147483647 h 166"/>
                  <a:gd name="T16" fmla="*/ 2147483647 w 122"/>
                  <a:gd name="T17" fmla="*/ 2147483647 h 166"/>
                  <a:gd name="T18" fmla="*/ 2147483647 w 122"/>
                  <a:gd name="T19" fmla="*/ 2147483647 h 166"/>
                  <a:gd name="T20" fmla="*/ 2147483647 w 122"/>
                  <a:gd name="T21" fmla="*/ 2147483647 h 166"/>
                  <a:gd name="T22" fmla="*/ 2147483647 w 122"/>
                  <a:gd name="T23" fmla="*/ 2147483647 h 166"/>
                  <a:gd name="T24" fmla="*/ 2147483647 w 122"/>
                  <a:gd name="T25" fmla="*/ 2147483647 h 166"/>
                  <a:gd name="T26" fmla="*/ 2147483647 w 122"/>
                  <a:gd name="T27" fmla="*/ 2147483647 h 166"/>
                  <a:gd name="T28" fmla="*/ 2147483647 w 122"/>
                  <a:gd name="T29" fmla="*/ 2147483647 h 166"/>
                  <a:gd name="T30" fmla="*/ 2147483647 w 122"/>
                  <a:gd name="T31" fmla="*/ 2147483647 h 166"/>
                  <a:gd name="T32" fmla="*/ 2147483647 w 122"/>
                  <a:gd name="T33" fmla="*/ 2147483647 h 166"/>
                  <a:gd name="T34" fmla="*/ 2147483647 w 122"/>
                  <a:gd name="T35" fmla="*/ 2147483647 h 166"/>
                  <a:gd name="T36" fmla="*/ 2147483647 w 122"/>
                  <a:gd name="T37" fmla="*/ 2147483647 h 166"/>
                  <a:gd name="T38" fmla="*/ 2147483647 w 122"/>
                  <a:gd name="T39" fmla="*/ 2147483647 h 166"/>
                  <a:gd name="T40" fmla="*/ 2147483647 w 122"/>
                  <a:gd name="T41" fmla="*/ 2147483647 h 166"/>
                  <a:gd name="T42" fmla="*/ 2147483647 w 122"/>
                  <a:gd name="T43" fmla="*/ 2147483647 h 166"/>
                  <a:gd name="T44" fmla="*/ 2147483647 w 122"/>
                  <a:gd name="T45" fmla="*/ 2147483647 h 166"/>
                  <a:gd name="T46" fmla="*/ 2147483647 w 122"/>
                  <a:gd name="T47" fmla="*/ 2147483647 h 166"/>
                  <a:gd name="T48" fmla="*/ 2147483647 w 122"/>
                  <a:gd name="T49" fmla="*/ 2147483647 h 166"/>
                  <a:gd name="T50" fmla="*/ 2147483647 w 122"/>
                  <a:gd name="T51" fmla="*/ 2147483647 h 166"/>
                  <a:gd name="T52" fmla="*/ 2147483647 w 122"/>
                  <a:gd name="T53" fmla="*/ 2147483647 h 166"/>
                  <a:gd name="T54" fmla="*/ 2147483647 w 122"/>
                  <a:gd name="T55" fmla="*/ 2147483647 h 166"/>
                  <a:gd name="T56" fmla="*/ 2147483647 w 122"/>
                  <a:gd name="T57" fmla="*/ 2147483647 h 166"/>
                  <a:gd name="T58" fmla="*/ 2147483647 w 122"/>
                  <a:gd name="T59" fmla="*/ 2147483647 h 166"/>
                  <a:gd name="T60" fmla="*/ 2147483647 w 122"/>
                  <a:gd name="T61" fmla="*/ 2147483647 h 166"/>
                  <a:gd name="T62" fmla="*/ 2147483647 w 122"/>
                  <a:gd name="T63" fmla="*/ 2147483647 h 166"/>
                  <a:gd name="T64" fmla="*/ 2147483647 w 122"/>
                  <a:gd name="T65" fmla="*/ 2147483647 h 166"/>
                  <a:gd name="T66" fmla="*/ 2147483647 w 122"/>
                  <a:gd name="T67" fmla="*/ 0 h 16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22"/>
                  <a:gd name="T103" fmla="*/ 0 h 166"/>
                  <a:gd name="T104" fmla="*/ 122 w 122"/>
                  <a:gd name="T105" fmla="*/ 166 h 16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22" h="166">
                    <a:moveTo>
                      <a:pt x="9" y="0"/>
                    </a:moveTo>
                    <a:lnTo>
                      <a:pt x="9" y="9"/>
                    </a:lnTo>
                    <a:lnTo>
                      <a:pt x="0" y="18"/>
                    </a:lnTo>
                    <a:lnTo>
                      <a:pt x="9" y="26"/>
                    </a:lnTo>
                    <a:lnTo>
                      <a:pt x="9" y="53"/>
                    </a:lnTo>
                    <a:lnTo>
                      <a:pt x="9" y="61"/>
                    </a:lnTo>
                    <a:lnTo>
                      <a:pt x="26" y="61"/>
                    </a:lnTo>
                    <a:lnTo>
                      <a:pt x="26" y="79"/>
                    </a:lnTo>
                    <a:lnTo>
                      <a:pt x="53" y="87"/>
                    </a:lnTo>
                    <a:lnTo>
                      <a:pt x="53" y="96"/>
                    </a:lnTo>
                    <a:lnTo>
                      <a:pt x="26" y="114"/>
                    </a:lnTo>
                    <a:lnTo>
                      <a:pt x="26" y="131"/>
                    </a:lnTo>
                    <a:lnTo>
                      <a:pt x="53" y="140"/>
                    </a:lnTo>
                    <a:lnTo>
                      <a:pt x="18" y="148"/>
                    </a:lnTo>
                    <a:lnTo>
                      <a:pt x="9" y="166"/>
                    </a:lnTo>
                    <a:lnTo>
                      <a:pt x="53" y="148"/>
                    </a:lnTo>
                    <a:lnTo>
                      <a:pt x="96" y="148"/>
                    </a:lnTo>
                    <a:lnTo>
                      <a:pt x="105" y="140"/>
                    </a:lnTo>
                    <a:lnTo>
                      <a:pt x="105" y="131"/>
                    </a:lnTo>
                    <a:lnTo>
                      <a:pt x="122" y="122"/>
                    </a:lnTo>
                    <a:lnTo>
                      <a:pt x="122" y="114"/>
                    </a:lnTo>
                    <a:lnTo>
                      <a:pt x="105" y="114"/>
                    </a:lnTo>
                    <a:lnTo>
                      <a:pt x="96" y="114"/>
                    </a:lnTo>
                    <a:lnTo>
                      <a:pt x="96" y="105"/>
                    </a:lnTo>
                    <a:lnTo>
                      <a:pt x="79" y="79"/>
                    </a:lnTo>
                    <a:lnTo>
                      <a:pt x="79" y="70"/>
                    </a:lnTo>
                    <a:lnTo>
                      <a:pt x="61" y="53"/>
                    </a:lnTo>
                    <a:lnTo>
                      <a:pt x="44" y="44"/>
                    </a:lnTo>
                    <a:lnTo>
                      <a:pt x="61" y="44"/>
                    </a:lnTo>
                    <a:lnTo>
                      <a:pt x="61" y="26"/>
                    </a:lnTo>
                    <a:lnTo>
                      <a:pt x="35" y="26"/>
                    </a:lnTo>
                    <a:lnTo>
                      <a:pt x="26" y="18"/>
                    </a:lnTo>
                    <a:lnTo>
                      <a:pt x="35" y="18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grpSp>
            <p:nvGrpSpPr>
              <p:cNvPr id="263" name="Group 340"/>
              <p:cNvGrpSpPr>
                <a:grpSpLocks/>
              </p:cNvGrpSpPr>
              <p:nvPr/>
            </p:nvGrpSpPr>
            <p:grpSpPr bwMode="auto">
              <a:xfrm>
                <a:off x="6265609" y="1869157"/>
                <a:ext cx="172253" cy="161604"/>
                <a:chOff x="4098926" y="2195513"/>
                <a:chExt cx="290512" cy="263525"/>
              </a:xfrm>
              <a:grpFill/>
            </p:grpSpPr>
            <p:sp>
              <p:nvSpPr>
                <p:cNvPr id="730" name="Freeform 307"/>
                <p:cNvSpPr>
                  <a:spLocks/>
                </p:cNvSpPr>
                <p:nvPr/>
              </p:nvSpPr>
              <p:spPr bwMode="auto">
                <a:xfrm>
                  <a:off x="4195763" y="2195513"/>
                  <a:ext cx="193675" cy="263525"/>
                </a:xfrm>
                <a:custGeom>
                  <a:avLst/>
                  <a:gdLst>
                    <a:gd name="T0" fmla="*/ 2147483647 w 122"/>
                    <a:gd name="T1" fmla="*/ 0 h 166"/>
                    <a:gd name="T2" fmla="*/ 2147483647 w 122"/>
                    <a:gd name="T3" fmla="*/ 2147483647 h 166"/>
                    <a:gd name="T4" fmla="*/ 0 w 122"/>
                    <a:gd name="T5" fmla="*/ 2147483647 h 166"/>
                    <a:gd name="T6" fmla="*/ 2147483647 w 122"/>
                    <a:gd name="T7" fmla="*/ 2147483647 h 166"/>
                    <a:gd name="T8" fmla="*/ 2147483647 w 122"/>
                    <a:gd name="T9" fmla="*/ 2147483647 h 166"/>
                    <a:gd name="T10" fmla="*/ 2147483647 w 122"/>
                    <a:gd name="T11" fmla="*/ 2147483647 h 166"/>
                    <a:gd name="T12" fmla="*/ 2147483647 w 122"/>
                    <a:gd name="T13" fmla="*/ 2147483647 h 166"/>
                    <a:gd name="T14" fmla="*/ 2147483647 w 122"/>
                    <a:gd name="T15" fmla="*/ 2147483647 h 166"/>
                    <a:gd name="T16" fmla="*/ 2147483647 w 122"/>
                    <a:gd name="T17" fmla="*/ 2147483647 h 166"/>
                    <a:gd name="T18" fmla="*/ 2147483647 w 122"/>
                    <a:gd name="T19" fmla="*/ 2147483647 h 166"/>
                    <a:gd name="T20" fmla="*/ 2147483647 w 122"/>
                    <a:gd name="T21" fmla="*/ 2147483647 h 166"/>
                    <a:gd name="T22" fmla="*/ 2147483647 w 122"/>
                    <a:gd name="T23" fmla="*/ 2147483647 h 166"/>
                    <a:gd name="T24" fmla="*/ 2147483647 w 122"/>
                    <a:gd name="T25" fmla="*/ 2147483647 h 166"/>
                    <a:gd name="T26" fmla="*/ 2147483647 w 122"/>
                    <a:gd name="T27" fmla="*/ 2147483647 h 166"/>
                    <a:gd name="T28" fmla="*/ 2147483647 w 122"/>
                    <a:gd name="T29" fmla="*/ 2147483647 h 166"/>
                    <a:gd name="T30" fmla="*/ 2147483647 w 122"/>
                    <a:gd name="T31" fmla="*/ 2147483647 h 166"/>
                    <a:gd name="T32" fmla="*/ 2147483647 w 122"/>
                    <a:gd name="T33" fmla="*/ 2147483647 h 166"/>
                    <a:gd name="T34" fmla="*/ 2147483647 w 122"/>
                    <a:gd name="T35" fmla="*/ 2147483647 h 166"/>
                    <a:gd name="T36" fmla="*/ 2147483647 w 122"/>
                    <a:gd name="T37" fmla="*/ 2147483647 h 166"/>
                    <a:gd name="T38" fmla="*/ 2147483647 w 122"/>
                    <a:gd name="T39" fmla="*/ 2147483647 h 166"/>
                    <a:gd name="T40" fmla="*/ 2147483647 w 122"/>
                    <a:gd name="T41" fmla="*/ 2147483647 h 166"/>
                    <a:gd name="T42" fmla="*/ 2147483647 w 122"/>
                    <a:gd name="T43" fmla="*/ 2147483647 h 166"/>
                    <a:gd name="T44" fmla="*/ 2147483647 w 122"/>
                    <a:gd name="T45" fmla="*/ 2147483647 h 166"/>
                    <a:gd name="T46" fmla="*/ 2147483647 w 122"/>
                    <a:gd name="T47" fmla="*/ 2147483647 h 166"/>
                    <a:gd name="T48" fmla="*/ 2147483647 w 122"/>
                    <a:gd name="T49" fmla="*/ 2147483647 h 166"/>
                    <a:gd name="T50" fmla="*/ 2147483647 w 122"/>
                    <a:gd name="T51" fmla="*/ 2147483647 h 166"/>
                    <a:gd name="T52" fmla="*/ 2147483647 w 122"/>
                    <a:gd name="T53" fmla="*/ 2147483647 h 166"/>
                    <a:gd name="T54" fmla="*/ 2147483647 w 122"/>
                    <a:gd name="T55" fmla="*/ 2147483647 h 166"/>
                    <a:gd name="T56" fmla="*/ 2147483647 w 122"/>
                    <a:gd name="T57" fmla="*/ 2147483647 h 166"/>
                    <a:gd name="T58" fmla="*/ 2147483647 w 122"/>
                    <a:gd name="T59" fmla="*/ 2147483647 h 166"/>
                    <a:gd name="T60" fmla="*/ 2147483647 w 122"/>
                    <a:gd name="T61" fmla="*/ 2147483647 h 166"/>
                    <a:gd name="T62" fmla="*/ 2147483647 w 122"/>
                    <a:gd name="T63" fmla="*/ 2147483647 h 166"/>
                    <a:gd name="T64" fmla="*/ 2147483647 w 122"/>
                    <a:gd name="T65" fmla="*/ 2147483647 h 166"/>
                    <a:gd name="T66" fmla="*/ 2147483647 w 122"/>
                    <a:gd name="T67" fmla="*/ 0 h 16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122"/>
                    <a:gd name="T103" fmla="*/ 0 h 166"/>
                    <a:gd name="T104" fmla="*/ 122 w 122"/>
                    <a:gd name="T105" fmla="*/ 166 h 166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122" h="166">
                      <a:moveTo>
                        <a:pt x="9" y="0"/>
                      </a:moveTo>
                      <a:lnTo>
                        <a:pt x="9" y="9"/>
                      </a:lnTo>
                      <a:lnTo>
                        <a:pt x="0" y="18"/>
                      </a:lnTo>
                      <a:lnTo>
                        <a:pt x="9" y="26"/>
                      </a:lnTo>
                      <a:lnTo>
                        <a:pt x="9" y="53"/>
                      </a:lnTo>
                      <a:lnTo>
                        <a:pt x="9" y="61"/>
                      </a:lnTo>
                      <a:lnTo>
                        <a:pt x="26" y="61"/>
                      </a:lnTo>
                      <a:lnTo>
                        <a:pt x="26" y="79"/>
                      </a:lnTo>
                      <a:lnTo>
                        <a:pt x="53" y="87"/>
                      </a:lnTo>
                      <a:lnTo>
                        <a:pt x="53" y="96"/>
                      </a:lnTo>
                      <a:lnTo>
                        <a:pt x="26" y="114"/>
                      </a:lnTo>
                      <a:lnTo>
                        <a:pt x="26" y="131"/>
                      </a:lnTo>
                      <a:lnTo>
                        <a:pt x="53" y="140"/>
                      </a:lnTo>
                      <a:lnTo>
                        <a:pt x="18" y="148"/>
                      </a:lnTo>
                      <a:lnTo>
                        <a:pt x="9" y="166"/>
                      </a:lnTo>
                      <a:lnTo>
                        <a:pt x="53" y="148"/>
                      </a:lnTo>
                      <a:lnTo>
                        <a:pt x="96" y="148"/>
                      </a:lnTo>
                      <a:lnTo>
                        <a:pt x="105" y="140"/>
                      </a:lnTo>
                      <a:lnTo>
                        <a:pt x="105" y="131"/>
                      </a:lnTo>
                      <a:lnTo>
                        <a:pt x="122" y="122"/>
                      </a:lnTo>
                      <a:lnTo>
                        <a:pt x="122" y="114"/>
                      </a:lnTo>
                      <a:lnTo>
                        <a:pt x="105" y="114"/>
                      </a:lnTo>
                      <a:lnTo>
                        <a:pt x="96" y="114"/>
                      </a:lnTo>
                      <a:lnTo>
                        <a:pt x="96" y="105"/>
                      </a:lnTo>
                      <a:lnTo>
                        <a:pt x="79" y="79"/>
                      </a:lnTo>
                      <a:lnTo>
                        <a:pt x="79" y="70"/>
                      </a:lnTo>
                      <a:lnTo>
                        <a:pt x="61" y="53"/>
                      </a:lnTo>
                      <a:lnTo>
                        <a:pt x="44" y="44"/>
                      </a:lnTo>
                      <a:lnTo>
                        <a:pt x="61" y="44"/>
                      </a:lnTo>
                      <a:lnTo>
                        <a:pt x="61" y="26"/>
                      </a:lnTo>
                      <a:lnTo>
                        <a:pt x="35" y="26"/>
                      </a:lnTo>
                      <a:lnTo>
                        <a:pt x="26" y="18"/>
                      </a:lnTo>
                      <a:lnTo>
                        <a:pt x="35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 w="6350" cmpd="sng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913623">
                    <a:defRPr/>
                  </a:pPr>
                  <a:endParaRPr lang="en-US" sz="1798"/>
                </a:p>
              </p:txBody>
            </p:sp>
            <p:sp>
              <p:nvSpPr>
                <p:cNvPr id="731" name="Freeform 311"/>
                <p:cNvSpPr>
                  <a:spLocks/>
                </p:cNvSpPr>
                <p:nvPr/>
              </p:nvSpPr>
              <p:spPr bwMode="auto">
                <a:xfrm>
                  <a:off x="4098926" y="2292350"/>
                  <a:ext cx="111125" cy="125413"/>
                </a:xfrm>
                <a:custGeom>
                  <a:avLst/>
                  <a:gdLst>
                    <a:gd name="T0" fmla="*/ 2147483647 w 70"/>
                    <a:gd name="T1" fmla="*/ 2147483647 h 79"/>
                    <a:gd name="T2" fmla="*/ 2147483647 w 70"/>
                    <a:gd name="T3" fmla="*/ 2147483647 h 79"/>
                    <a:gd name="T4" fmla="*/ 0 w 70"/>
                    <a:gd name="T5" fmla="*/ 2147483647 h 79"/>
                    <a:gd name="T6" fmla="*/ 2147483647 w 70"/>
                    <a:gd name="T7" fmla="*/ 2147483647 h 79"/>
                    <a:gd name="T8" fmla="*/ 2147483647 w 70"/>
                    <a:gd name="T9" fmla="*/ 2147483647 h 79"/>
                    <a:gd name="T10" fmla="*/ 2147483647 w 70"/>
                    <a:gd name="T11" fmla="*/ 2147483647 h 79"/>
                    <a:gd name="T12" fmla="*/ 2147483647 w 70"/>
                    <a:gd name="T13" fmla="*/ 2147483647 h 79"/>
                    <a:gd name="T14" fmla="*/ 2147483647 w 70"/>
                    <a:gd name="T15" fmla="*/ 2147483647 h 79"/>
                    <a:gd name="T16" fmla="*/ 2147483647 w 70"/>
                    <a:gd name="T17" fmla="*/ 2147483647 h 79"/>
                    <a:gd name="T18" fmla="*/ 2147483647 w 70"/>
                    <a:gd name="T19" fmla="*/ 0 h 79"/>
                    <a:gd name="T20" fmla="*/ 2147483647 w 70"/>
                    <a:gd name="T21" fmla="*/ 2147483647 h 79"/>
                    <a:gd name="T22" fmla="*/ 2147483647 w 70"/>
                    <a:gd name="T23" fmla="*/ 2147483647 h 79"/>
                    <a:gd name="T24" fmla="*/ 2147483647 w 70"/>
                    <a:gd name="T25" fmla="*/ 2147483647 h 79"/>
                    <a:gd name="T26" fmla="*/ 2147483647 w 70"/>
                    <a:gd name="T27" fmla="*/ 2147483647 h 79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0"/>
                    <a:gd name="T43" fmla="*/ 0 h 79"/>
                    <a:gd name="T44" fmla="*/ 70 w 70"/>
                    <a:gd name="T45" fmla="*/ 79 h 79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0" h="79">
                      <a:moveTo>
                        <a:pt x="9" y="35"/>
                      </a:moveTo>
                      <a:lnTo>
                        <a:pt x="18" y="44"/>
                      </a:lnTo>
                      <a:lnTo>
                        <a:pt x="0" y="61"/>
                      </a:lnTo>
                      <a:lnTo>
                        <a:pt x="18" y="79"/>
                      </a:lnTo>
                      <a:lnTo>
                        <a:pt x="44" y="79"/>
                      </a:lnTo>
                      <a:lnTo>
                        <a:pt x="70" y="53"/>
                      </a:lnTo>
                      <a:lnTo>
                        <a:pt x="70" y="35"/>
                      </a:lnTo>
                      <a:lnTo>
                        <a:pt x="52" y="26"/>
                      </a:lnTo>
                      <a:lnTo>
                        <a:pt x="61" y="9"/>
                      </a:lnTo>
                      <a:lnTo>
                        <a:pt x="61" y="0"/>
                      </a:lnTo>
                      <a:lnTo>
                        <a:pt x="44" y="9"/>
                      </a:lnTo>
                      <a:lnTo>
                        <a:pt x="35" y="26"/>
                      </a:lnTo>
                      <a:lnTo>
                        <a:pt x="18" y="26"/>
                      </a:lnTo>
                      <a:lnTo>
                        <a:pt x="9" y="35"/>
                      </a:lnTo>
                      <a:close/>
                    </a:path>
                  </a:pathLst>
                </a:custGeom>
                <a:grpFill/>
                <a:ln w="6350" cmpd="sng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913623">
                    <a:defRPr/>
                  </a:pPr>
                  <a:endParaRPr lang="en-US" sz="1798"/>
                </a:p>
              </p:txBody>
            </p:sp>
          </p:grpSp>
          <p:sp>
            <p:nvSpPr>
              <p:cNvPr id="264" name="Freeform 312"/>
              <p:cNvSpPr>
                <a:spLocks/>
              </p:cNvSpPr>
              <p:nvPr/>
            </p:nvSpPr>
            <p:spPr bwMode="auto">
              <a:xfrm>
                <a:off x="6265609" y="1928540"/>
                <a:ext cx="65888" cy="76908"/>
              </a:xfrm>
              <a:custGeom>
                <a:avLst/>
                <a:gdLst>
                  <a:gd name="T0" fmla="*/ 2147483647 w 70"/>
                  <a:gd name="T1" fmla="*/ 2147483647 h 79"/>
                  <a:gd name="T2" fmla="*/ 2147483647 w 70"/>
                  <a:gd name="T3" fmla="*/ 2147483647 h 79"/>
                  <a:gd name="T4" fmla="*/ 0 w 70"/>
                  <a:gd name="T5" fmla="*/ 2147483647 h 79"/>
                  <a:gd name="T6" fmla="*/ 2147483647 w 70"/>
                  <a:gd name="T7" fmla="*/ 2147483647 h 79"/>
                  <a:gd name="T8" fmla="*/ 2147483647 w 70"/>
                  <a:gd name="T9" fmla="*/ 2147483647 h 79"/>
                  <a:gd name="T10" fmla="*/ 2147483647 w 70"/>
                  <a:gd name="T11" fmla="*/ 2147483647 h 79"/>
                  <a:gd name="T12" fmla="*/ 2147483647 w 70"/>
                  <a:gd name="T13" fmla="*/ 2147483647 h 79"/>
                  <a:gd name="T14" fmla="*/ 2147483647 w 70"/>
                  <a:gd name="T15" fmla="*/ 2147483647 h 79"/>
                  <a:gd name="T16" fmla="*/ 2147483647 w 70"/>
                  <a:gd name="T17" fmla="*/ 2147483647 h 79"/>
                  <a:gd name="T18" fmla="*/ 2147483647 w 70"/>
                  <a:gd name="T19" fmla="*/ 0 h 79"/>
                  <a:gd name="T20" fmla="*/ 2147483647 w 70"/>
                  <a:gd name="T21" fmla="*/ 2147483647 h 79"/>
                  <a:gd name="T22" fmla="*/ 2147483647 w 70"/>
                  <a:gd name="T23" fmla="*/ 2147483647 h 79"/>
                  <a:gd name="T24" fmla="*/ 2147483647 w 70"/>
                  <a:gd name="T25" fmla="*/ 2147483647 h 79"/>
                  <a:gd name="T26" fmla="*/ 2147483647 w 70"/>
                  <a:gd name="T27" fmla="*/ 2147483647 h 7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70"/>
                  <a:gd name="T43" fmla="*/ 0 h 79"/>
                  <a:gd name="T44" fmla="*/ 70 w 70"/>
                  <a:gd name="T45" fmla="*/ 79 h 79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70" h="79">
                    <a:moveTo>
                      <a:pt x="9" y="35"/>
                    </a:moveTo>
                    <a:lnTo>
                      <a:pt x="18" y="44"/>
                    </a:lnTo>
                    <a:lnTo>
                      <a:pt x="0" y="61"/>
                    </a:lnTo>
                    <a:lnTo>
                      <a:pt x="18" y="79"/>
                    </a:lnTo>
                    <a:lnTo>
                      <a:pt x="44" y="79"/>
                    </a:lnTo>
                    <a:lnTo>
                      <a:pt x="70" y="53"/>
                    </a:lnTo>
                    <a:lnTo>
                      <a:pt x="70" y="35"/>
                    </a:lnTo>
                    <a:lnTo>
                      <a:pt x="52" y="26"/>
                    </a:lnTo>
                    <a:lnTo>
                      <a:pt x="61" y="9"/>
                    </a:lnTo>
                    <a:lnTo>
                      <a:pt x="61" y="0"/>
                    </a:lnTo>
                    <a:lnTo>
                      <a:pt x="44" y="9"/>
                    </a:lnTo>
                    <a:lnTo>
                      <a:pt x="35" y="26"/>
                    </a:lnTo>
                    <a:lnTo>
                      <a:pt x="18" y="26"/>
                    </a:lnTo>
                    <a:lnTo>
                      <a:pt x="9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65" name="Freeform 489"/>
              <p:cNvSpPr>
                <a:spLocks/>
              </p:cNvSpPr>
              <p:nvPr/>
            </p:nvSpPr>
            <p:spPr bwMode="auto">
              <a:xfrm>
                <a:off x="6536693" y="2250774"/>
                <a:ext cx="57417" cy="136292"/>
              </a:xfrm>
              <a:custGeom>
                <a:avLst/>
                <a:gdLst>
                  <a:gd name="T0" fmla="*/ 2147483647 w 61"/>
                  <a:gd name="T1" fmla="*/ 2147483647 h 140"/>
                  <a:gd name="T2" fmla="*/ 2147483647 w 61"/>
                  <a:gd name="T3" fmla="*/ 2147483647 h 140"/>
                  <a:gd name="T4" fmla="*/ 2147483647 w 61"/>
                  <a:gd name="T5" fmla="*/ 0 h 140"/>
                  <a:gd name="T6" fmla="*/ 0 w 61"/>
                  <a:gd name="T7" fmla="*/ 2147483647 h 140"/>
                  <a:gd name="T8" fmla="*/ 2147483647 w 61"/>
                  <a:gd name="T9" fmla="*/ 2147483647 h 140"/>
                  <a:gd name="T10" fmla="*/ 2147483647 w 61"/>
                  <a:gd name="T11" fmla="*/ 2147483647 h 140"/>
                  <a:gd name="T12" fmla="*/ 2147483647 w 61"/>
                  <a:gd name="T13" fmla="*/ 2147483647 h 140"/>
                  <a:gd name="T14" fmla="*/ 2147483647 w 61"/>
                  <a:gd name="T15" fmla="*/ 2147483647 h 140"/>
                  <a:gd name="T16" fmla="*/ 2147483647 w 61"/>
                  <a:gd name="T17" fmla="*/ 2147483647 h 140"/>
                  <a:gd name="T18" fmla="*/ 2147483647 w 61"/>
                  <a:gd name="T19" fmla="*/ 2147483647 h 140"/>
                  <a:gd name="T20" fmla="*/ 2147483647 w 61"/>
                  <a:gd name="T21" fmla="*/ 2147483647 h 140"/>
                  <a:gd name="T22" fmla="*/ 2147483647 w 61"/>
                  <a:gd name="T23" fmla="*/ 2147483647 h 140"/>
                  <a:gd name="T24" fmla="*/ 2147483647 w 61"/>
                  <a:gd name="T25" fmla="*/ 2147483647 h 14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61"/>
                  <a:gd name="T40" fmla="*/ 0 h 140"/>
                  <a:gd name="T41" fmla="*/ 61 w 61"/>
                  <a:gd name="T42" fmla="*/ 140 h 140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61" h="140">
                    <a:moveTo>
                      <a:pt x="35" y="27"/>
                    </a:moveTo>
                    <a:lnTo>
                      <a:pt x="35" y="18"/>
                    </a:lnTo>
                    <a:lnTo>
                      <a:pt x="17" y="0"/>
                    </a:lnTo>
                    <a:lnTo>
                      <a:pt x="0" y="70"/>
                    </a:lnTo>
                    <a:lnTo>
                      <a:pt x="26" y="140"/>
                    </a:lnTo>
                    <a:lnTo>
                      <a:pt x="43" y="123"/>
                    </a:lnTo>
                    <a:lnTo>
                      <a:pt x="43" y="105"/>
                    </a:lnTo>
                    <a:lnTo>
                      <a:pt x="52" y="96"/>
                    </a:lnTo>
                    <a:lnTo>
                      <a:pt x="61" y="79"/>
                    </a:lnTo>
                    <a:lnTo>
                      <a:pt x="26" y="61"/>
                    </a:lnTo>
                    <a:lnTo>
                      <a:pt x="35" y="44"/>
                    </a:lnTo>
                    <a:lnTo>
                      <a:pt x="26" y="27"/>
                    </a:lnTo>
                    <a:lnTo>
                      <a:pt x="35" y="2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66" name="Freeform 491"/>
              <p:cNvSpPr>
                <a:spLocks/>
              </p:cNvSpPr>
              <p:nvPr/>
            </p:nvSpPr>
            <p:spPr bwMode="auto">
              <a:xfrm>
                <a:off x="6282551" y="2250774"/>
                <a:ext cx="320030" cy="330995"/>
              </a:xfrm>
              <a:custGeom>
                <a:avLst/>
                <a:gdLst>
                  <a:gd name="T0" fmla="*/ 2147483647 w 340"/>
                  <a:gd name="T1" fmla="*/ 2147483647 h 340"/>
                  <a:gd name="T2" fmla="*/ 2147483647 w 340"/>
                  <a:gd name="T3" fmla="*/ 2147483647 h 340"/>
                  <a:gd name="T4" fmla="*/ 2147483647 w 340"/>
                  <a:gd name="T5" fmla="*/ 2147483647 h 340"/>
                  <a:gd name="T6" fmla="*/ 2147483647 w 340"/>
                  <a:gd name="T7" fmla="*/ 2147483647 h 340"/>
                  <a:gd name="T8" fmla="*/ 2147483647 w 340"/>
                  <a:gd name="T9" fmla="*/ 2147483647 h 340"/>
                  <a:gd name="T10" fmla="*/ 2147483647 w 340"/>
                  <a:gd name="T11" fmla="*/ 0 h 340"/>
                  <a:gd name="T12" fmla="*/ 2147483647 w 340"/>
                  <a:gd name="T13" fmla="*/ 2147483647 h 340"/>
                  <a:gd name="T14" fmla="*/ 2147483647 w 340"/>
                  <a:gd name="T15" fmla="*/ 2147483647 h 340"/>
                  <a:gd name="T16" fmla="*/ 2147483647 w 340"/>
                  <a:gd name="T17" fmla="*/ 2147483647 h 340"/>
                  <a:gd name="T18" fmla="*/ 2147483647 w 340"/>
                  <a:gd name="T19" fmla="*/ 2147483647 h 340"/>
                  <a:gd name="T20" fmla="*/ 2147483647 w 340"/>
                  <a:gd name="T21" fmla="*/ 2147483647 h 340"/>
                  <a:gd name="T22" fmla="*/ 2147483647 w 340"/>
                  <a:gd name="T23" fmla="*/ 2147483647 h 340"/>
                  <a:gd name="T24" fmla="*/ 2147483647 w 340"/>
                  <a:gd name="T25" fmla="*/ 2147483647 h 340"/>
                  <a:gd name="T26" fmla="*/ 2147483647 w 340"/>
                  <a:gd name="T27" fmla="*/ 2147483647 h 340"/>
                  <a:gd name="T28" fmla="*/ 2147483647 w 340"/>
                  <a:gd name="T29" fmla="*/ 2147483647 h 340"/>
                  <a:gd name="T30" fmla="*/ 2147483647 w 340"/>
                  <a:gd name="T31" fmla="*/ 2147483647 h 340"/>
                  <a:gd name="T32" fmla="*/ 0 w 340"/>
                  <a:gd name="T33" fmla="*/ 2147483647 h 340"/>
                  <a:gd name="T34" fmla="*/ 0 w 340"/>
                  <a:gd name="T35" fmla="*/ 2147483647 h 340"/>
                  <a:gd name="T36" fmla="*/ 2147483647 w 340"/>
                  <a:gd name="T37" fmla="*/ 2147483647 h 340"/>
                  <a:gd name="T38" fmla="*/ 2147483647 w 340"/>
                  <a:gd name="T39" fmla="*/ 2147483647 h 340"/>
                  <a:gd name="T40" fmla="*/ 2147483647 w 340"/>
                  <a:gd name="T41" fmla="*/ 2147483647 h 340"/>
                  <a:gd name="T42" fmla="*/ 2147483647 w 340"/>
                  <a:gd name="T43" fmla="*/ 2147483647 h 340"/>
                  <a:gd name="T44" fmla="*/ 2147483647 w 340"/>
                  <a:gd name="T45" fmla="*/ 2147483647 h 340"/>
                  <a:gd name="T46" fmla="*/ 2147483647 w 340"/>
                  <a:gd name="T47" fmla="*/ 2147483647 h 340"/>
                  <a:gd name="T48" fmla="*/ 2147483647 w 340"/>
                  <a:gd name="T49" fmla="*/ 2147483647 h 34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340"/>
                  <a:gd name="T76" fmla="*/ 0 h 340"/>
                  <a:gd name="T77" fmla="*/ 340 w 340"/>
                  <a:gd name="T78" fmla="*/ 340 h 340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340" h="340">
                    <a:moveTo>
                      <a:pt x="340" y="253"/>
                    </a:moveTo>
                    <a:lnTo>
                      <a:pt x="340" y="245"/>
                    </a:lnTo>
                    <a:lnTo>
                      <a:pt x="305" y="236"/>
                    </a:lnTo>
                    <a:lnTo>
                      <a:pt x="296" y="140"/>
                    </a:lnTo>
                    <a:lnTo>
                      <a:pt x="270" y="70"/>
                    </a:lnTo>
                    <a:lnTo>
                      <a:pt x="287" y="0"/>
                    </a:lnTo>
                    <a:lnTo>
                      <a:pt x="174" y="18"/>
                    </a:lnTo>
                    <a:lnTo>
                      <a:pt x="104" y="35"/>
                    </a:lnTo>
                    <a:lnTo>
                      <a:pt x="104" y="53"/>
                    </a:lnTo>
                    <a:lnTo>
                      <a:pt x="122" y="53"/>
                    </a:lnTo>
                    <a:lnTo>
                      <a:pt x="122" y="88"/>
                    </a:lnTo>
                    <a:lnTo>
                      <a:pt x="130" y="88"/>
                    </a:lnTo>
                    <a:lnTo>
                      <a:pt x="130" y="105"/>
                    </a:lnTo>
                    <a:lnTo>
                      <a:pt x="104" y="96"/>
                    </a:lnTo>
                    <a:lnTo>
                      <a:pt x="52" y="149"/>
                    </a:lnTo>
                    <a:lnTo>
                      <a:pt x="26" y="149"/>
                    </a:lnTo>
                    <a:lnTo>
                      <a:pt x="0" y="166"/>
                    </a:lnTo>
                    <a:lnTo>
                      <a:pt x="0" y="184"/>
                    </a:lnTo>
                    <a:lnTo>
                      <a:pt x="69" y="236"/>
                    </a:lnTo>
                    <a:lnTo>
                      <a:pt x="165" y="297"/>
                    </a:lnTo>
                    <a:lnTo>
                      <a:pt x="165" y="314"/>
                    </a:lnTo>
                    <a:lnTo>
                      <a:pt x="218" y="340"/>
                    </a:lnTo>
                    <a:lnTo>
                      <a:pt x="226" y="332"/>
                    </a:lnTo>
                    <a:lnTo>
                      <a:pt x="235" y="340"/>
                    </a:lnTo>
                    <a:lnTo>
                      <a:pt x="340" y="25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67" name="Freeform 8"/>
              <p:cNvSpPr>
                <a:spLocks/>
              </p:cNvSpPr>
              <p:nvPr/>
            </p:nvSpPr>
            <p:spPr bwMode="auto">
              <a:xfrm>
                <a:off x="7004502" y="2259536"/>
                <a:ext cx="156251" cy="144080"/>
              </a:xfrm>
              <a:custGeom>
                <a:avLst/>
                <a:gdLst>
                  <a:gd name="T0" fmla="*/ 2147483647 w 166"/>
                  <a:gd name="T1" fmla="*/ 2147483647 h 148"/>
                  <a:gd name="T2" fmla="*/ 2147483647 w 166"/>
                  <a:gd name="T3" fmla="*/ 0 h 148"/>
                  <a:gd name="T4" fmla="*/ 2147483647 w 166"/>
                  <a:gd name="T5" fmla="*/ 0 h 148"/>
                  <a:gd name="T6" fmla="*/ 2147483647 w 166"/>
                  <a:gd name="T7" fmla="*/ 2147483647 h 148"/>
                  <a:gd name="T8" fmla="*/ 2147483647 w 166"/>
                  <a:gd name="T9" fmla="*/ 2147483647 h 148"/>
                  <a:gd name="T10" fmla="*/ 0 w 166"/>
                  <a:gd name="T11" fmla="*/ 2147483647 h 148"/>
                  <a:gd name="T12" fmla="*/ 2147483647 w 166"/>
                  <a:gd name="T13" fmla="*/ 2147483647 h 148"/>
                  <a:gd name="T14" fmla="*/ 2147483647 w 166"/>
                  <a:gd name="T15" fmla="*/ 2147483647 h 148"/>
                  <a:gd name="T16" fmla="*/ 2147483647 w 166"/>
                  <a:gd name="T17" fmla="*/ 2147483647 h 148"/>
                  <a:gd name="T18" fmla="*/ 2147483647 w 166"/>
                  <a:gd name="T19" fmla="*/ 2147483647 h 148"/>
                  <a:gd name="T20" fmla="*/ 2147483647 w 166"/>
                  <a:gd name="T21" fmla="*/ 2147483647 h 148"/>
                  <a:gd name="T22" fmla="*/ 2147483647 w 166"/>
                  <a:gd name="T23" fmla="*/ 2147483647 h 148"/>
                  <a:gd name="T24" fmla="*/ 2147483647 w 166"/>
                  <a:gd name="T25" fmla="*/ 2147483647 h 148"/>
                  <a:gd name="T26" fmla="*/ 2147483647 w 166"/>
                  <a:gd name="T27" fmla="*/ 2147483647 h 148"/>
                  <a:gd name="T28" fmla="*/ 2147483647 w 166"/>
                  <a:gd name="T29" fmla="*/ 2147483647 h 148"/>
                  <a:gd name="T30" fmla="*/ 2147483647 w 166"/>
                  <a:gd name="T31" fmla="*/ 2147483647 h 148"/>
                  <a:gd name="T32" fmla="*/ 2147483647 w 166"/>
                  <a:gd name="T33" fmla="*/ 2147483647 h 148"/>
                  <a:gd name="T34" fmla="*/ 2147483647 w 166"/>
                  <a:gd name="T35" fmla="*/ 2147483647 h 148"/>
                  <a:gd name="T36" fmla="*/ 2147483647 w 166"/>
                  <a:gd name="T37" fmla="*/ 2147483647 h 14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66"/>
                  <a:gd name="T58" fmla="*/ 0 h 148"/>
                  <a:gd name="T59" fmla="*/ 166 w 166"/>
                  <a:gd name="T60" fmla="*/ 148 h 14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66" h="148">
                    <a:moveTo>
                      <a:pt x="113" y="35"/>
                    </a:moveTo>
                    <a:lnTo>
                      <a:pt x="87" y="0"/>
                    </a:lnTo>
                    <a:lnTo>
                      <a:pt x="52" y="0"/>
                    </a:lnTo>
                    <a:lnTo>
                      <a:pt x="35" y="18"/>
                    </a:lnTo>
                    <a:lnTo>
                      <a:pt x="35" y="52"/>
                    </a:lnTo>
                    <a:lnTo>
                      <a:pt x="0" y="70"/>
                    </a:lnTo>
                    <a:lnTo>
                      <a:pt x="9" y="87"/>
                    </a:lnTo>
                    <a:lnTo>
                      <a:pt x="78" y="122"/>
                    </a:lnTo>
                    <a:lnTo>
                      <a:pt x="87" y="140"/>
                    </a:lnTo>
                    <a:lnTo>
                      <a:pt x="105" y="148"/>
                    </a:lnTo>
                    <a:lnTo>
                      <a:pt x="139" y="148"/>
                    </a:lnTo>
                    <a:lnTo>
                      <a:pt x="139" y="131"/>
                    </a:lnTo>
                    <a:lnTo>
                      <a:pt x="157" y="122"/>
                    </a:lnTo>
                    <a:lnTo>
                      <a:pt x="166" y="122"/>
                    </a:lnTo>
                    <a:lnTo>
                      <a:pt x="148" y="105"/>
                    </a:lnTo>
                    <a:lnTo>
                      <a:pt x="148" y="87"/>
                    </a:lnTo>
                    <a:lnTo>
                      <a:pt x="113" y="70"/>
                    </a:lnTo>
                    <a:lnTo>
                      <a:pt x="105" y="44"/>
                    </a:lnTo>
                    <a:lnTo>
                      <a:pt x="113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68" name="Freeform 9"/>
              <p:cNvSpPr>
                <a:spLocks/>
              </p:cNvSpPr>
              <p:nvPr/>
            </p:nvSpPr>
            <p:spPr bwMode="auto">
              <a:xfrm>
                <a:off x="7004502" y="2259536"/>
                <a:ext cx="156251" cy="144080"/>
              </a:xfrm>
              <a:custGeom>
                <a:avLst/>
                <a:gdLst>
                  <a:gd name="T0" fmla="*/ 2147483647 w 166"/>
                  <a:gd name="T1" fmla="*/ 2147483647 h 148"/>
                  <a:gd name="T2" fmla="*/ 2147483647 w 166"/>
                  <a:gd name="T3" fmla="*/ 0 h 148"/>
                  <a:gd name="T4" fmla="*/ 2147483647 w 166"/>
                  <a:gd name="T5" fmla="*/ 0 h 148"/>
                  <a:gd name="T6" fmla="*/ 2147483647 w 166"/>
                  <a:gd name="T7" fmla="*/ 2147483647 h 148"/>
                  <a:gd name="T8" fmla="*/ 2147483647 w 166"/>
                  <a:gd name="T9" fmla="*/ 2147483647 h 148"/>
                  <a:gd name="T10" fmla="*/ 0 w 166"/>
                  <a:gd name="T11" fmla="*/ 2147483647 h 148"/>
                  <a:gd name="T12" fmla="*/ 2147483647 w 166"/>
                  <a:gd name="T13" fmla="*/ 2147483647 h 148"/>
                  <a:gd name="T14" fmla="*/ 2147483647 w 166"/>
                  <a:gd name="T15" fmla="*/ 2147483647 h 148"/>
                  <a:gd name="T16" fmla="*/ 2147483647 w 166"/>
                  <a:gd name="T17" fmla="*/ 2147483647 h 148"/>
                  <a:gd name="T18" fmla="*/ 2147483647 w 166"/>
                  <a:gd name="T19" fmla="*/ 2147483647 h 148"/>
                  <a:gd name="T20" fmla="*/ 2147483647 w 166"/>
                  <a:gd name="T21" fmla="*/ 2147483647 h 148"/>
                  <a:gd name="T22" fmla="*/ 2147483647 w 166"/>
                  <a:gd name="T23" fmla="*/ 2147483647 h 148"/>
                  <a:gd name="T24" fmla="*/ 2147483647 w 166"/>
                  <a:gd name="T25" fmla="*/ 2147483647 h 148"/>
                  <a:gd name="T26" fmla="*/ 2147483647 w 166"/>
                  <a:gd name="T27" fmla="*/ 2147483647 h 148"/>
                  <a:gd name="T28" fmla="*/ 2147483647 w 166"/>
                  <a:gd name="T29" fmla="*/ 2147483647 h 148"/>
                  <a:gd name="T30" fmla="*/ 2147483647 w 166"/>
                  <a:gd name="T31" fmla="*/ 2147483647 h 148"/>
                  <a:gd name="T32" fmla="*/ 2147483647 w 166"/>
                  <a:gd name="T33" fmla="*/ 2147483647 h 148"/>
                  <a:gd name="T34" fmla="*/ 2147483647 w 166"/>
                  <a:gd name="T35" fmla="*/ 2147483647 h 148"/>
                  <a:gd name="T36" fmla="*/ 2147483647 w 166"/>
                  <a:gd name="T37" fmla="*/ 2147483647 h 14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66"/>
                  <a:gd name="T58" fmla="*/ 0 h 148"/>
                  <a:gd name="T59" fmla="*/ 166 w 166"/>
                  <a:gd name="T60" fmla="*/ 148 h 14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66" h="148">
                    <a:moveTo>
                      <a:pt x="113" y="35"/>
                    </a:moveTo>
                    <a:lnTo>
                      <a:pt x="87" y="0"/>
                    </a:lnTo>
                    <a:lnTo>
                      <a:pt x="52" y="0"/>
                    </a:lnTo>
                    <a:lnTo>
                      <a:pt x="35" y="18"/>
                    </a:lnTo>
                    <a:lnTo>
                      <a:pt x="35" y="52"/>
                    </a:lnTo>
                    <a:lnTo>
                      <a:pt x="0" y="70"/>
                    </a:lnTo>
                    <a:lnTo>
                      <a:pt x="9" y="87"/>
                    </a:lnTo>
                    <a:lnTo>
                      <a:pt x="78" y="122"/>
                    </a:lnTo>
                    <a:lnTo>
                      <a:pt x="87" y="140"/>
                    </a:lnTo>
                    <a:lnTo>
                      <a:pt x="105" y="148"/>
                    </a:lnTo>
                    <a:lnTo>
                      <a:pt x="139" y="148"/>
                    </a:lnTo>
                    <a:lnTo>
                      <a:pt x="139" y="131"/>
                    </a:lnTo>
                    <a:lnTo>
                      <a:pt x="157" y="122"/>
                    </a:lnTo>
                    <a:lnTo>
                      <a:pt x="166" y="122"/>
                    </a:lnTo>
                    <a:lnTo>
                      <a:pt x="148" y="105"/>
                    </a:lnTo>
                    <a:lnTo>
                      <a:pt x="148" y="87"/>
                    </a:lnTo>
                    <a:lnTo>
                      <a:pt x="113" y="70"/>
                    </a:lnTo>
                    <a:lnTo>
                      <a:pt x="105" y="44"/>
                    </a:lnTo>
                    <a:lnTo>
                      <a:pt x="113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69" name="Freeform 10"/>
              <p:cNvSpPr>
                <a:spLocks/>
              </p:cNvSpPr>
              <p:nvPr/>
            </p:nvSpPr>
            <p:spPr bwMode="auto">
              <a:xfrm>
                <a:off x="6938614" y="2259536"/>
                <a:ext cx="114835" cy="84696"/>
              </a:xfrm>
              <a:custGeom>
                <a:avLst/>
                <a:gdLst>
                  <a:gd name="T0" fmla="*/ 2147483647 w 122"/>
                  <a:gd name="T1" fmla="*/ 2147483647 h 87"/>
                  <a:gd name="T2" fmla="*/ 2147483647 w 122"/>
                  <a:gd name="T3" fmla="*/ 2147483647 h 87"/>
                  <a:gd name="T4" fmla="*/ 2147483647 w 122"/>
                  <a:gd name="T5" fmla="*/ 2147483647 h 87"/>
                  <a:gd name="T6" fmla="*/ 2147483647 w 122"/>
                  <a:gd name="T7" fmla="*/ 2147483647 h 87"/>
                  <a:gd name="T8" fmla="*/ 2147483647 w 122"/>
                  <a:gd name="T9" fmla="*/ 2147483647 h 87"/>
                  <a:gd name="T10" fmla="*/ 2147483647 w 122"/>
                  <a:gd name="T11" fmla="*/ 2147483647 h 87"/>
                  <a:gd name="T12" fmla="*/ 2147483647 w 122"/>
                  <a:gd name="T13" fmla="*/ 2147483647 h 87"/>
                  <a:gd name="T14" fmla="*/ 2147483647 w 122"/>
                  <a:gd name="T15" fmla="*/ 2147483647 h 87"/>
                  <a:gd name="T16" fmla="*/ 2147483647 w 122"/>
                  <a:gd name="T17" fmla="*/ 0 h 87"/>
                  <a:gd name="T18" fmla="*/ 2147483647 w 122"/>
                  <a:gd name="T19" fmla="*/ 2147483647 h 87"/>
                  <a:gd name="T20" fmla="*/ 2147483647 w 122"/>
                  <a:gd name="T21" fmla="*/ 2147483647 h 87"/>
                  <a:gd name="T22" fmla="*/ 0 w 122"/>
                  <a:gd name="T23" fmla="*/ 2147483647 h 87"/>
                  <a:gd name="T24" fmla="*/ 2147483647 w 122"/>
                  <a:gd name="T25" fmla="*/ 2147483647 h 8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87"/>
                  <a:gd name="T41" fmla="*/ 122 w 122"/>
                  <a:gd name="T42" fmla="*/ 87 h 8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87">
                    <a:moveTo>
                      <a:pt x="9" y="44"/>
                    </a:moveTo>
                    <a:lnTo>
                      <a:pt x="35" y="44"/>
                    </a:lnTo>
                    <a:lnTo>
                      <a:pt x="35" y="52"/>
                    </a:lnTo>
                    <a:lnTo>
                      <a:pt x="18" y="70"/>
                    </a:lnTo>
                    <a:lnTo>
                      <a:pt x="18" y="79"/>
                    </a:lnTo>
                    <a:lnTo>
                      <a:pt x="35" y="87"/>
                    </a:lnTo>
                    <a:lnTo>
                      <a:pt x="105" y="52"/>
                    </a:lnTo>
                    <a:lnTo>
                      <a:pt x="105" y="18"/>
                    </a:lnTo>
                    <a:lnTo>
                      <a:pt x="122" y="0"/>
                    </a:lnTo>
                    <a:lnTo>
                      <a:pt x="35" y="9"/>
                    </a:lnTo>
                    <a:lnTo>
                      <a:pt x="9" y="26"/>
                    </a:lnTo>
                    <a:lnTo>
                      <a:pt x="0" y="26"/>
                    </a:lnTo>
                    <a:lnTo>
                      <a:pt x="9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70" name="Freeform 11"/>
              <p:cNvSpPr>
                <a:spLocks/>
              </p:cNvSpPr>
              <p:nvPr/>
            </p:nvSpPr>
            <p:spPr bwMode="auto">
              <a:xfrm>
                <a:off x="6938614" y="2259536"/>
                <a:ext cx="114835" cy="84696"/>
              </a:xfrm>
              <a:custGeom>
                <a:avLst/>
                <a:gdLst>
                  <a:gd name="T0" fmla="*/ 2147483647 w 122"/>
                  <a:gd name="T1" fmla="*/ 2147483647 h 87"/>
                  <a:gd name="T2" fmla="*/ 2147483647 w 122"/>
                  <a:gd name="T3" fmla="*/ 2147483647 h 87"/>
                  <a:gd name="T4" fmla="*/ 2147483647 w 122"/>
                  <a:gd name="T5" fmla="*/ 2147483647 h 87"/>
                  <a:gd name="T6" fmla="*/ 2147483647 w 122"/>
                  <a:gd name="T7" fmla="*/ 2147483647 h 87"/>
                  <a:gd name="T8" fmla="*/ 2147483647 w 122"/>
                  <a:gd name="T9" fmla="*/ 2147483647 h 87"/>
                  <a:gd name="T10" fmla="*/ 2147483647 w 122"/>
                  <a:gd name="T11" fmla="*/ 2147483647 h 87"/>
                  <a:gd name="T12" fmla="*/ 2147483647 w 122"/>
                  <a:gd name="T13" fmla="*/ 2147483647 h 87"/>
                  <a:gd name="T14" fmla="*/ 2147483647 w 122"/>
                  <a:gd name="T15" fmla="*/ 2147483647 h 87"/>
                  <a:gd name="T16" fmla="*/ 2147483647 w 122"/>
                  <a:gd name="T17" fmla="*/ 0 h 87"/>
                  <a:gd name="T18" fmla="*/ 2147483647 w 122"/>
                  <a:gd name="T19" fmla="*/ 2147483647 h 87"/>
                  <a:gd name="T20" fmla="*/ 2147483647 w 122"/>
                  <a:gd name="T21" fmla="*/ 2147483647 h 87"/>
                  <a:gd name="T22" fmla="*/ 0 w 122"/>
                  <a:gd name="T23" fmla="*/ 2147483647 h 87"/>
                  <a:gd name="T24" fmla="*/ 2147483647 w 122"/>
                  <a:gd name="T25" fmla="*/ 2147483647 h 8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22"/>
                  <a:gd name="T40" fmla="*/ 0 h 87"/>
                  <a:gd name="T41" fmla="*/ 122 w 122"/>
                  <a:gd name="T42" fmla="*/ 87 h 8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22" h="87">
                    <a:moveTo>
                      <a:pt x="9" y="44"/>
                    </a:moveTo>
                    <a:lnTo>
                      <a:pt x="35" y="44"/>
                    </a:lnTo>
                    <a:lnTo>
                      <a:pt x="35" y="52"/>
                    </a:lnTo>
                    <a:lnTo>
                      <a:pt x="18" y="70"/>
                    </a:lnTo>
                    <a:lnTo>
                      <a:pt x="18" y="79"/>
                    </a:lnTo>
                    <a:lnTo>
                      <a:pt x="35" y="87"/>
                    </a:lnTo>
                    <a:lnTo>
                      <a:pt x="105" y="52"/>
                    </a:lnTo>
                    <a:lnTo>
                      <a:pt x="105" y="18"/>
                    </a:lnTo>
                    <a:lnTo>
                      <a:pt x="122" y="0"/>
                    </a:lnTo>
                    <a:lnTo>
                      <a:pt x="35" y="9"/>
                    </a:lnTo>
                    <a:lnTo>
                      <a:pt x="9" y="26"/>
                    </a:lnTo>
                    <a:lnTo>
                      <a:pt x="0" y="26"/>
                    </a:lnTo>
                    <a:lnTo>
                      <a:pt x="9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71" name="Freeform 12"/>
              <p:cNvSpPr>
                <a:spLocks/>
              </p:cNvSpPr>
              <p:nvPr/>
            </p:nvSpPr>
            <p:spPr bwMode="auto">
              <a:xfrm>
                <a:off x="7070391" y="2208913"/>
                <a:ext cx="320031" cy="262849"/>
              </a:xfrm>
              <a:custGeom>
                <a:avLst/>
                <a:gdLst>
                  <a:gd name="T0" fmla="*/ 2147483647 w 340"/>
                  <a:gd name="T1" fmla="*/ 2147483647 h 270"/>
                  <a:gd name="T2" fmla="*/ 2147483647 w 340"/>
                  <a:gd name="T3" fmla="*/ 2147483647 h 270"/>
                  <a:gd name="T4" fmla="*/ 2147483647 w 340"/>
                  <a:gd name="T5" fmla="*/ 0 h 270"/>
                  <a:gd name="T6" fmla="*/ 2147483647 w 340"/>
                  <a:gd name="T7" fmla="*/ 2147483647 h 270"/>
                  <a:gd name="T8" fmla="*/ 2147483647 w 340"/>
                  <a:gd name="T9" fmla="*/ 2147483647 h 270"/>
                  <a:gd name="T10" fmla="*/ 0 w 340"/>
                  <a:gd name="T11" fmla="*/ 2147483647 h 270"/>
                  <a:gd name="T12" fmla="*/ 2147483647 w 340"/>
                  <a:gd name="T13" fmla="*/ 2147483647 h 270"/>
                  <a:gd name="T14" fmla="*/ 2147483647 w 340"/>
                  <a:gd name="T15" fmla="*/ 2147483647 h 270"/>
                  <a:gd name="T16" fmla="*/ 2147483647 w 340"/>
                  <a:gd name="T17" fmla="*/ 2147483647 h 270"/>
                  <a:gd name="T18" fmla="*/ 2147483647 w 340"/>
                  <a:gd name="T19" fmla="*/ 2147483647 h 270"/>
                  <a:gd name="T20" fmla="*/ 2147483647 w 340"/>
                  <a:gd name="T21" fmla="*/ 2147483647 h 270"/>
                  <a:gd name="T22" fmla="*/ 2147483647 w 340"/>
                  <a:gd name="T23" fmla="*/ 2147483647 h 270"/>
                  <a:gd name="T24" fmla="*/ 2147483647 w 340"/>
                  <a:gd name="T25" fmla="*/ 2147483647 h 270"/>
                  <a:gd name="T26" fmla="*/ 2147483647 w 340"/>
                  <a:gd name="T27" fmla="*/ 2147483647 h 270"/>
                  <a:gd name="T28" fmla="*/ 2147483647 w 340"/>
                  <a:gd name="T29" fmla="*/ 2147483647 h 270"/>
                  <a:gd name="T30" fmla="*/ 2147483647 w 340"/>
                  <a:gd name="T31" fmla="*/ 2147483647 h 270"/>
                  <a:gd name="T32" fmla="*/ 2147483647 w 340"/>
                  <a:gd name="T33" fmla="*/ 2147483647 h 270"/>
                  <a:gd name="T34" fmla="*/ 2147483647 w 340"/>
                  <a:gd name="T35" fmla="*/ 2147483647 h 270"/>
                  <a:gd name="T36" fmla="*/ 2147483647 w 340"/>
                  <a:gd name="T37" fmla="*/ 2147483647 h 270"/>
                  <a:gd name="T38" fmla="*/ 2147483647 w 340"/>
                  <a:gd name="T39" fmla="*/ 2147483647 h 270"/>
                  <a:gd name="T40" fmla="*/ 2147483647 w 340"/>
                  <a:gd name="T41" fmla="*/ 2147483647 h 270"/>
                  <a:gd name="T42" fmla="*/ 2147483647 w 340"/>
                  <a:gd name="T43" fmla="*/ 2147483647 h 270"/>
                  <a:gd name="T44" fmla="*/ 2147483647 w 340"/>
                  <a:gd name="T45" fmla="*/ 2147483647 h 270"/>
                  <a:gd name="T46" fmla="*/ 2147483647 w 340"/>
                  <a:gd name="T47" fmla="*/ 2147483647 h 270"/>
                  <a:gd name="T48" fmla="*/ 2147483647 w 340"/>
                  <a:gd name="T49" fmla="*/ 2147483647 h 270"/>
                  <a:gd name="T50" fmla="*/ 2147483647 w 340"/>
                  <a:gd name="T51" fmla="*/ 2147483647 h 270"/>
                  <a:gd name="T52" fmla="*/ 2147483647 w 340"/>
                  <a:gd name="T53" fmla="*/ 2147483647 h 270"/>
                  <a:gd name="T54" fmla="*/ 2147483647 w 340"/>
                  <a:gd name="T55" fmla="*/ 2147483647 h 270"/>
                  <a:gd name="T56" fmla="*/ 2147483647 w 340"/>
                  <a:gd name="T57" fmla="*/ 2147483647 h 270"/>
                  <a:gd name="T58" fmla="*/ 2147483647 w 340"/>
                  <a:gd name="T59" fmla="*/ 2147483647 h 270"/>
                  <a:gd name="T60" fmla="*/ 2147483647 w 340"/>
                  <a:gd name="T61" fmla="*/ 2147483647 h 270"/>
                  <a:gd name="T62" fmla="*/ 2147483647 w 340"/>
                  <a:gd name="T63" fmla="*/ 2147483647 h 270"/>
                  <a:gd name="T64" fmla="*/ 2147483647 w 340"/>
                  <a:gd name="T65" fmla="*/ 2147483647 h 270"/>
                  <a:gd name="T66" fmla="*/ 2147483647 w 340"/>
                  <a:gd name="T67" fmla="*/ 2147483647 h 270"/>
                  <a:gd name="T68" fmla="*/ 2147483647 w 340"/>
                  <a:gd name="T69" fmla="*/ 2147483647 h 270"/>
                  <a:gd name="T70" fmla="*/ 2147483647 w 340"/>
                  <a:gd name="T71" fmla="*/ 2147483647 h 270"/>
                  <a:gd name="T72" fmla="*/ 2147483647 w 340"/>
                  <a:gd name="T73" fmla="*/ 2147483647 h 270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340"/>
                  <a:gd name="T112" fmla="*/ 0 h 270"/>
                  <a:gd name="T113" fmla="*/ 340 w 340"/>
                  <a:gd name="T114" fmla="*/ 270 h 270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340" h="270">
                    <a:moveTo>
                      <a:pt x="69" y="35"/>
                    </a:moveTo>
                    <a:lnTo>
                      <a:pt x="61" y="9"/>
                    </a:lnTo>
                    <a:lnTo>
                      <a:pt x="43" y="0"/>
                    </a:lnTo>
                    <a:lnTo>
                      <a:pt x="35" y="17"/>
                    </a:lnTo>
                    <a:lnTo>
                      <a:pt x="17" y="9"/>
                    </a:lnTo>
                    <a:lnTo>
                      <a:pt x="0" y="9"/>
                    </a:lnTo>
                    <a:lnTo>
                      <a:pt x="17" y="52"/>
                    </a:lnTo>
                    <a:lnTo>
                      <a:pt x="43" y="87"/>
                    </a:lnTo>
                    <a:lnTo>
                      <a:pt x="35" y="96"/>
                    </a:lnTo>
                    <a:lnTo>
                      <a:pt x="43" y="122"/>
                    </a:lnTo>
                    <a:lnTo>
                      <a:pt x="78" y="139"/>
                    </a:lnTo>
                    <a:lnTo>
                      <a:pt x="78" y="157"/>
                    </a:lnTo>
                    <a:lnTo>
                      <a:pt x="96" y="174"/>
                    </a:lnTo>
                    <a:lnTo>
                      <a:pt x="104" y="174"/>
                    </a:lnTo>
                    <a:lnTo>
                      <a:pt x="130" y="218"/>
                    </a:lnTo>
                    <a:lnTo>
                      <a:pt x="157" y="218"/>
                    </a:lnTo>
                    <a:lnTo>
                      <a:pt x="165" y="235"/>
                    </a:lnTo>
                    <a:lnTo>
                      <a:pt x="200" y="244"/>
                    </a:lnTo>
                    <a:lnTo>
                      <a:pt x="226" y="227"/>
                    </a:lnTo>
                    <a:lnTo>
                      <a:pt x="235" y="235"/>
                    </a:lnTo>
                    <a:lnTo>
                      <a:pt x="235" y="253"/>
                    </a:lnTo>
                    <a:lnTo>
                      <a:pt x="322" y="270"/>
                    </a:lnTo>
                    <a:lnTo>
                      <a:pt x="322" y="253"/>
                    </a:lnTo>
                    <a:lnTo>
                      <a:pt x="340" y="244"/>
                    </a:lnTo>
                    <a:lnTo>
                      <a:pt x="331" y="218"/>
                    </a:lnTo>
                    <a:lnTo>
                      <a:pt x="296" y="192"/>
                    </a:lnTo>
                    <a:lnTo>
                      <a:pt x="305" y="157"/>
                    </a:lnTo>
                    <a:lnTo>
                      <a:pt x="296" y="148"/>
                    </a:lnTo>
                    <a:lnTo>
                      <a:pt x="270" y="104"/>
                    </a:lnTo>
                    <a:lnTo>
                      <a:pt x="287" y="87"/>
                    </a:lnTo>
                    <a:lnTo>
                      <a:pt x="279" y="61"/>
                    </a:lnTo>
                    <a:lnTo>
                      <a:pt x="226" y="35"/>
                    </a:lnTo>
                    <a:lnTo>
                      <a:pt x="183" y="26"/>
                    </a:lnTo>
                    <a:lnTo>
                      <a:pt x="113" y="61"/>
                    </a:lnTo>
                    <a:lnTo>
                      <a:pt x="104" y="61"/>
                    </a:lnTo>
                    <a:lnTo>
                      <a:pt x="104" y="52"/>
                    </a:lnTo>
                    <a:lnTo>
                      <a:pt x="69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72" name="Freeform 13"/>
              <p:cNvSpPr>
                <a:spLocks/>
              </p:cNvSpPr>
              <p:nvPr/>
            </p:nvSpPr>
            <p:spPr bwMode="auto">
              <a:xfrm>
                <a:off x="7070391" y="2208913"/>
                <a:ext cx="320031" cy="262849"/>
              </a:xfrm>
              <a:custGeom>
                <a:avLst/>
                <a:gdLst>
                  <a:gd name="T0" fmla="*/ 2147483647 w 340"/>
                  <a:gd name="T1" fmla="*/ 2147483647 h 270"/>
                  <a:gd name="T2" fmla="*/ 2147483647 w 340"/>
                  <a:gd name="T3" fmla="*/ 2147483647 h 270"/>
                  <a:gd name="T4" fmla="*/ 2147483647 w 340"/>
                  <a:gd name="T5" fmla="*/ 0 h 270"/>
                  <a:gd name="T6" fmla="*/ 2147483647 w 340"/>
                  <a:gd name="T7" fmla="*/ 2147483647 h 270"/>
                  <a:gd name="T8" fmla="*/ 2147483647 w 340"/>
                  <a:gd name="T9" fmla="*/ 2147483647 h 270"/>
                  <a:gd name="T10" fmla="*/ 0 w 340"/>
                  <a:gd name="T11" fmla="*/ 2147483647 h 270"/>
                  <a:gd name="T12" fmla="*/ 2147483647 w 340"/>
                  <a:gd name="T13" fmla="*/ 2147483647 h 270"/>
                  <a:gd name="T14" fmla="*/ 2147483647 w 340"/>
                  <a:gd name="T15" fmla="*/ 2147483647 h 270"/>
                  <a:gd name="T16" fmla="*/ 2147483647 w 340"/>
                  <a:gd name="T17" fmla="*/ 2147483647 h 270"/>
                  <a:gd name="T18" fmla="*/ 2147483647 w 340"/>
                  <a:gd name="T19" fmla="*/ 2147483647 h 270"/>
                  <a:gd name="T20" fmla="*/ 2147483647 w 340"/>
                  <a:gd name="T21" fmla="*/ 2147483647 h 270"/>
                  <a:gd name="T22" fmla="*/ 2147483647 w 340"/>
                  <a:gd name="T23" fmla="*/ 2147483647 h 270"/>
                  <a:gd name="T24" fmla="*/ 2147483647 w 340"/>
                  <a:gd name="T25" fmla="*/ 2147483647 h 270"/>
                  <a:gd name="T26" fmla="*/ 2147483647 w 340"/>
                  <a:gd name="T27" fmla="*/ 2147483647 h 270"/>
                  <a:gd name="T28" fmla="*/ 2147483647 w 340"/>
                  <a:gd name="T29" fmla="*/ 2147483647 h 270"/>
                  <a:gd name="T30" fmla="*/ 2147483647 w 340"/>
                  <a:gd name="T31" fmla="*/ 2147483647 h 270"/>
                  <a:gd name="T32" fmla="*/ 2147483647 w 340"/>
                  <a:gd name="T33" fmla="*/ 2147483647 h 270"/>
                  <a:gd name="T34" fmla="*/ 2147483647 w 340"/>
                  <a:gd name="T35" fmla="*/ 2147483647 h 270"/>
                  <a:gd name="T36" fmla="*/ 2147483647 w 340"/>
                  <a:gd name="T37" fmla="*/ 2147483647 h 270"/>
                  <a:gd name="T38" fmla="*/ 2147483647 w 340"/>
                  <a:gd name="T39" fmla="*/ 2147483647 h 270"/>
                  <a:gd name="T40" fmla="*/ 2147483647 w 340"/>
                  <a:gd name="T41" fmla="*/ 2147483647 h 270"/>
                  <a:gd name="T42" fmla="*/ 2147483647 w 340"/>
                  <a:gd name="T43" fmla="*/ 2147483647 h 270"/>
                  <a:gd name="T44" fmla="*/ 2147483647 w 340"/>
                  <a:gd name="T45" fmla="*/ 2147483647 h 270"/>
                  <a:gd name="T46" fmla="*/ 2147483647 w 340"/>
                  <a:gd name="T47" fmla="*/ 2147483647 h 270"/>
                  <a:gd name="T48" fmla="*/ 2147483647 w 340"/>
                  <a:gd name="T49" fmla="*/ 2147483647 h 270"/>
                  <a:gd name="T50" fmla="*/ 2147483647 w 340"/>
                  <a:gd name="T51" fmla="*/ 2147483647 h 270"/>
                  <a:gd name="T52" fmla="*/ 2147483647 w 340"/>
                  <a:gd name="T53" fmla="*/ 2147483647 h 270"/>
                  <a:gd name="T54" fmla="*/ 2147483647 w 340"/>
                  <a:gd name="T55" fmla="*/ 2147483647 h 270"/>
                  <a:gd name="T56" fmla="*/ 2147483647 w 340"/>
                  <a:gd name="T57" fmla="*/ 2147483647 h 270"/>
                  <a:gd name="T58" fmla="*/ 2147483647 w 340"/>
                  <a:gd name="T59" fmla="*/ 2147483647 h 270"/>
                  <a:gd name="T60" fmla="*/ 2147483647 w 340"/>
                  <a:gd name="T61" fmla="*/ 2147483647 h 270"/>
                  <a:gd name="T62" fmla="*/ 2147483647 w 340"/>
                  <a:gd name="T63" fmla="*/ 2147483647 h 270"/>
                  <a:gd name="T64" fmla="*/ 2147483647 w 340"/>
                  <a:gd name="T65" fmla="*/ 2147483647 h 270"/>
                  <a:gd name="T66" fmla="*/ 2147483647 w 340"/>
                  <a:gd name="T67" fmla="*/ 2147483647 h 270"/>
                  <a:gd name="T68" fmla="*/ 2147483647 w 340"/>
                  <a:gd name="T69" fmla="*/ 2147483647 h 270"/>
                  <a:gd name="T70" fmla="*/ 2147483647 w 340"/>
                  <a:gd name="T71" fmla="*/ 2147483647 h 270"/>
                  <a:gd name="T72" fmla="*/ 2147483647 w 340"/>
                  <a:gd name="T73" fmla="*/ 2147483647 h 270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340"/>
                  <a:gd name="T112" fmla="*/ 0 h 270"/>
                  <a:gd name="T113" fmla="*/ 340 w 340"/>
                  <a:gd name="T114" fmla="*/ 270 h 270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340" h="270">
                    <a:moveTo>
                      <a:pt x="69" y="35"/>
                    </a:moveTo>
                    <a:lnTo>
                      <a:pt x="61" y="9"/>
                    </a:lnTo>
                    <a:lnTo>
                      <a:pt x="43" y="0"/>
                    </a:lnTo>
                    <a:lnTo>
                      <a:pt x="35" y="17"/>
                    </a:lnTo>
                    <a:lnTo>
                      <a:pt x="17" y="9"/>
                    </a:lnTo>
                    <a:lnTo>
                      <a:pt x="0" y="9"/>
                    </a:lnTo>
                    <a:lnTo>
                      <a:pt x="17" y="52"/>
                    </a:lnTo>
                    <a:lnTo>
                      <a:pt x="43" y="87"/>
                    </a:lnTo>
                    <a:lnTo>
                      <a:pt x="35" y="96"/>
                    </a:lnTo>
                    <a:lnTo>
                      <a:pt x="43" y="122"/>
                    </a:lnTo>
                    <a:lnTo>
                      <a:pt x="78" y="139"/>
                    </a:lnTo>
                    <a:lnTo>
                      <a:pt x="78" y="157"/>
                    </a:lnTo>
                    <a:lnTo>
                      <a:pt x="96" y="174"/>
                    </a:lnTo>
                    <a:lnTo>
                      <a:pt x="104" y="174"/>
                    </a:lnTo>
                    <a:lnTo>
                      <a:pt x="130" y="218"/>
                    </a:lnTo>
                    <a:lnTo>
                      <a:pt x="157" y="218"/>
                    </a:lnTo>
                    <a:lnTo>
                      <a:pt x="165" y="235"/>
                    </a:lnTo>
                    <a:lnTo>
                      <a:pt x="200" y="244"/>
                    </a:lnTo>
                    <a:lnTo>
                      <a:pt x="226" y="227"/>
                    </a:lnTo>
                    <a:lnTo>
                      <a:pt x="235" y="235"/>
                    </a:lnTo>
                    <a:lnTo>
                      <a:pt x="235" y="253"/>
                    </a:lnTo>
                    <a:lnTo>
                      <a:pt x="322" y="270"/>
                    </a:lnTo>
                    <a:lnTo>
                      <a:pt x="322" y="253"/>
                    </a:lnTo>
                    <a:lnTo>
                      <a:pt x="340" y="244"/>
                    </a:lnTo>
                    <a:lnTo>
                      <a:pt x="331" y="218"/>
                    </a:lnTo>
                    <a:lnTo>
                      <a:pt x="296" y="192"/>
                    </a:lnTo>
                    <a:lnTo>
                      <a:pt x="305" y="157"/>
                    </a:lnTo>
                    <a:lnTo>
                      <a:pt x="296" y="148"/>
                    </a:lnTo>
                    <a:lnTo>
                      <a:pt x="270" y="104"/>
                    </a:lnTo>
                    <a:lnTo>
                      <a:pt x="287" y="87"/>
                    </a:lnTo>
                    <a:lnTo>
                      <a:pt x="279" y="61"/>
                    </a:lnTo>
                    <a:lnTo>
                      <a:pt x="226" y="35"/>
                    </a:lnTo>
                    <a:lnTo>
                      <a:pt x="183" y="26"/>
                    </a:lnTo>
                    <a:lnTo>
                      <a:pt x="113" y="61"/>
                    </a:lnTo>
                    <a:lnTo>
                      <a:pt x="104" y="61"/>
                    </a:lnTo>
                    <a:lnTo>
                      <a:pt x="104" y="52"/>
                    </a:lnTo>
                    <a:lnTo>
                      <a:pt x="69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73" name="Freeform 14"/>
              <p:cNvSpPr>
                <a:spLocks/>
              </p:cNvSpPr>
              <p:nvPr/>
            </p:nvSpPr>
            <p:spPr bwMode="auto">
              <a:xfrm>
                <a:off x="7324534" y="2234225"/>
                <a:ext cx="213667" cy="161604"/>
              </a:xfrm>
              <a:custGeom>
                <a:avLst/>
                <a:gdLst>
                  <a:gd name="T0" fmla="*/ 2147483647 w 227"/>
                  <a:gd name="T1" fmla="*/ 0 h 166"/>
                  <a:gd name="T2" fmla="*/ 2147483647 w 227"/>
                  <a:gd name="T3" fmla="*/ 2147483647 h 166"/>
                  <a:gd name="T4" fmla="*/ 2147483647 w 227"/>
                  <a:gd name="T5" fmla="*/ 2147483647 h 166"/>
                  <a:gd name="T6" fmla="*/ 2147483647 w 227"/>
                  <a:gd name="T7" fmla="*/ 2147483647 h 166"/>
                  <a:gd name="T8" fmla="*/ 2147483647 w 227"/>
                  <a:gd name="T9" fmla="*/ 2147483647 h 166"/>
                  <a:gd name="T10" fmla="*/ 2147483647 w 227"/>
                  <a:gd name="T11" fmla="*/ 2147483647 h 166"/>
                  <a:gd name="T12" fmla="*/ 2147483647 w 227"/>
                  <a:gd name="T13" fmla="*/ 2147483647 h 166"/>
                  <a:gd name="T14" fmla="*/ 2147483647 w 227"/>
                  <a:gd name="T15" fmla="*/ 2147483647 h 166"/>
                  <a:gd name="T16" fmla="*/ 0 w 227"/>
                  <a:gd name="T17" fmla="*/ 2147483647 h 166"/>
                  <a:gd name="T18" fmla="*/ 2147483647 w 227"/>
                  <a:gd name="T19" fmla="*/ 2147483647 h 166"/>
                  <a:gd name="T20" fmla="*/ 2147483647 w 227"/>
                  <a:gd name="T21" fmla="*/ 2147483647 h 166"/>
                  <a:gd name="T22" fmla="*/ 2147483647 w 227"/>
                  <a:gd name="T23" fmla="*/ 2147483647 h 166"/>
                  <a:gd name="T24" fmla="*/ 2147483647 w 227"/>
                  <a:gd name="T25" fmla="*/ 2147483647 h 166"/>
                  <a:gd name="T26" fmla="*/ 2147483647 w 227"/>
                  <a:gd name="T27" fmla="*/ 2147483647 h 166"/>
                  <a:gd name="T28" fmla="*/ 2147483647 w 227"/>
                  <a:gd name="T29" fmla="*/ 2147483647 h 166"/>
                  <a:gd name="T30" fmla="*/ 2147483647 w 227"/>
                  <a:gd name="T31" fmla="*/ 2147483647 h 166"/>
                  <a:gd name="T32" fmla="*/ 2147483647 w 227"/>
                  <a:gd name="T33" fmla="*/ 2147483647 h 166"/>
                  <a:gd name="T34" fmla="*/ 2147483647 w 227"/>
                  <a:gd name="T35" fmla="*/ 2147483647 h 166"/>
                  <a:gd name="T36" fmla="*/ 2147483647 w 227"/>
                  <a:gd name="T37" fmla="*/ 2147483647 h 166"/>
                  <a:gd name="T38" fmla="*/ 2147483647 w 227"/>
                  <a:gd name="T39" fmla="*/ 2147483647 h 166"/>
                  <a:gd name="T40" fmla="*/ 2147483647 w 227"/>
                  <a:gd name="T41" fmla="*/ 2147483647 h 166"/>
                  <a:gd name="T42" fmla="*/ 2147483647 w 227"/>
                  <a:gd name="T43" fmla="*/ 2147483647 h 166"/>
                  <a:gd name="T44" fmla="*/ 2147483647 w 227"/>
                  <a:gd name="T45" fmla="*/ 2147483647 h 166"/>
                  <a:gd name="T46" fmla="*/ 2147483647 w 227"/>
                  <a:gd name="T47" fmla="*/ 2147483647 h 166"/>
                  <a:gd name="T48" fmla="*/ 2147483647 w 227"/>
                  <a:gd name="T49" fmla="*/ 2147483647 h 166"/>
                  <a:gd name="T50" fmla="*/ 2147483647 w 227"/>
                  <a:gd name="T51" fmla="*/ 2147483647 h 166"/>
                  <a:gd name="T52" fmla="*/ 2147483647 w 227"/>
                  <a:gd name="T53" fmla="*/ 2147483647 h 166"/>
                  <a:gd name="T54" fmla="*/ 2147483647 w 227"/>
                  <a:gd name="T55" fmla="*/ 2147483647 h 166"/>
                  <a:gd name="T56" fmla="*/ 2147483647 w 227"/>
                  <a:gd name="T57" fmla="*/ 0 h 16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27"/>
                  <a:gd name="T88" fmla="*/ 0 h 166"/>
                  <a:gd name="T89" fmla="*/ 227 w 227"/>
                  <a:gd name="T90" fmla="*/ 166 h 16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27" h="166">
                    <a:moveTo>
                      <a:pt x="148" y="0"/>
                    </a:moveTo>
                    <a:lnTo>
                      <a:pt x="139" y="17"/>
                    </a:lnTo>
                    <a:lnTo>
                      <a:pt x="105" y="26"/>
                    </a:lnTo>
                    <a:lnTo>
                      <a:pt x="96" y="17"/>
                    </a:lnTo>
                    <a:lnTo>
                      <a:pt x="70" y="17"/>
                    </a:lnTo>
                    <a:lnTo>
                      <a:pt x="52" y="44"/>
                    </a:lnTo>
                    <a:lnTo>
                      <a:pt x="35" y="52"/>
                    </a:lnTo>
                    <a:lnTo>
                      <a:pt x="17" y="61"/>
                    </a:lnTo>
                    <a:lnTo>
                      <a:pt x="0" y="78"/>
                    </a:lnTo>
                    <a:lnTo>
                      <a:pt x="26" y="122"/>
                    </a:lnTo>
                    <a:lnTo>
                      <a:pt x="35" y="131"/>
                    </a:lnTo>
                    <a:lnTo>
                      <a:pt x="26" y="166"/>
                    </a:lnTo>
                    <a:lnTo>
                      <a:pt x="61" y="166"/>
                    </a:lnTo>
                    <a:lnTo>
                      <a:pt x="105" y="157"/>
                    </a:lnTo>
                    <a:lnTo>
                      <a:pt x="122" y="131"/>
                    </a:lnTo>
                    <a:lnTo>
                      <a:pt x="139" y="122"/>
                    </a:lnTo>
                    <a:lnTo>
                      <a:pt x="148" y="131"/>
                    </a:lnTo>
                    <a:lnTo>
                      <a:pt x="157" y="78"/>
                    </a:lnTo>
                    <a:lnTo>
                      <a:pt x="174" y="70"/>
                    </a:lnTo>
                    <a:lnTo>
                      <a:pt x="183" y="52"/>
                    </a:lnTo>
                    <a:lnTo>
                      <a:pt x="174" y="44"/>
                    </a:lnTo>
                    <a:lnTo>
                      <a:pt x="174" y="35"/>
                    </a:lnTo>
                    <a:lnTo>
                      <a:pt x="227" y="26"/>
                    </a:lnTo>
                    <a:lnTo>
                      <a:pt x="218" y="17"/>
                    </a:lnTo>
                    <a:lnTo>
                      <a:pt x="183" y="9"/>
                    </a:lnTo>
                    <a:lnTo>
                      <a:pt x="183" y="26"/>
                    </a:lnTo>
                    <a:lnTo>
                      <a:pt x="166" y="26"/>
                    </a:lnTo>
                    <a:lnTo>
                      <a:pt x="166" y="9"/>
                    </a:lnTo>
                    <a:lnTo>
                      <a:pt x="14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74" name="Freeform 15"/>
              <p:cNvSpPr>
                <a:spLocks/>
              </p:cNvSpPr>
              <p:nvPr/>
            </p:nvSpPr>
            <p:spPr bwMode="auto">
              <a:xfrm>
                <a:off x="7324534" y="2234225"/>
                <a:ext cx="213667" cy="161604"/>
              </a:xfrm>
              <a:custGeom>
                <a:avLst/>
                <a:gdLst>
                  <a:gd name="T0" fmla="*/ 2147483647 w 227"/>
                  <a:gd name="T1" fmla="*/ 0 h 166"/>
                  <a:gd name="T2" fmla="*/ 2147483647 w 227"/>
                  <a:gd name="T3" fmla="*/ 2147483647 h 166"/>
                  <a:gd name="T4" fmla="*/ 2147483647 w 227"/>
                  <a:gd name="T5" fmla="*/ 2147483647 h 166"/>
                  <a:gd name="T6" fmla="*/ 2147483647 w 227"/>
                  <a:gd name="T7" fmla="*/ 2147483647 h 166"/>
                  <a:gd name="T8" fmla="*/ 2147483647 w 227"/>
                  <a:gd name="T9" fmla="*/ 2147483647 h 166"/>
                  <a:gd name="T10" fmla="*/ 2147483647 w 227"/>
                  <a:gd name="T11" fmla="*/ 2147483647 h 166"/>
                  <a:gd name="T12" fmla="*/ 2147483647 w 227"/>
                  <a:gd name="T13" fmla="*/ 2147483647 h 166"/>
                  <a:gd name="T14" fmla="*/ 2147483647 w 227"/>
                  <a:gd name="T15" fmla="*/ 2147483647 h 166"/>
                  <a:gd name="T16" fmla="*/ 0 w 227"/>
                  <a:gd name="T17" fmla="*/ 2147483647 h 166"/>
                  <a:gd name="T18" fmla="*/ 2147483647 w 227"/>
                  <a:gd name="T19" fmla="*/ 2147483647 h 166"/>
                  <a:gd name="T20" fmla="*/ 2147483647 w 227"/>
                  <a:gd name="T21" fmla="*/ 2147483647 h 166"/>
                  <a:gd name="T22" fmla="*/ 2147483647 w 227"/>
                  <a:gd name="T23" fmla="*/ 2147483647 h 166"/>
                  <a:gd name="T24" fmla="*/ 2147483647 w 227"/>
                  <a:gd name="T25" fmla="*/ 2147483647 h 166"/>
                  <a:gd name="T26" fmla="*/ 2147483647 w 227"/>
                  <a:gd name="T27" fmla="*/ 2147483647 h 166"/>
                  <a:gd name="T28" fmla="*/ 2147483647 w 227"/>
                  <a:gd name="T29" fmla="*/ 2147483647 h 166"/>
                  <a:gd name="T30" fmla="*/ 2147483647 w 227"/>
                  <a:gd name="T31" fmla="*/ 2147483647 h 166"/>
                  <a:gd name="T32" fmla="*/ 2147483647 w 227"/>
                  <a:gd name="T33" fmla="*/ 2147483647 h 166"/>
                  <a:gd name="T34" fmla="*/ 2147483647 w 227"/>
                  <a:gd name="T35" fmla="*/ 2147483647 h 166"/>
                  <a:gd name="T36" fmla="*/ 2147483647 w 227"/>
                  <a:gd name="T37" fmla="*/ 2147483647 h 166"/>
                  <a:gd name="T38" fmla="*/ 2147483647 w 227"/>
                  <a:gd name="T39" fmla="*/ 2147483647 h 166"/>
                  <a:gd name="T40" fmla="*/ 2147483647 w 227"/>
                  <a:gd name="T41" fmla="*/ 2147483647 h 166"/>
                  <a:gd name="T42" fmla="*/ 2147483647 w 227"/>
                  <a:gd name="T43" fmla="*/ 2147483647 h 166"/>
                  <a:gd name="T44" fmla="*/ 2147483647 w 227"/>
                  <a:gd name="T45" fmla="*/ 2147483647 h 166"/>
                  <a:gd name="T46" fmla="*/ 2147483647 w 227"/>
                  <a:gd name="T47" fmla="*/ 2147483647 h 166"/>
                  <a:gd name="T48" fmla="*/ 2147483647 w 227"/>
                  <a:gd name="T49" fmla="*/ 2147483647 h 166"/>
                  <a:gd name="T50" fmla="*/ 2147483647 w 227"/>
                  <a:gd name="T51" fmla="*/ 2147483647 h 166"/>
                  <a:gd name="T52" fmla="*/ 2147483647 w 227"/>
                  <a:gd name="T53" fmla="*/ 2147483647 h 166"/>
                  <a:gd name="T54" fmla="*/ 2147483647 w 227"/>
                  <a:gd name="T55" fmla="*/ 2147483647 h 166"/>
                  <a:gd name="T56" fmla="*/ 2147483647 w 227"/>
                  <a:gd name="T57" fmla="*/ 0 h 16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27"/>
                  <a:gd name="T88" fmla="*/ 0 h 166"/>
                  <a:gd name="T89" fmla="*/ 227 w 227"/>
                  <a:gd name="T90" fmla="*/ 166 h 16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27" h="166">
                    <a:moveTo>
                      <a:pt x="148" y="0"/>
                    </a:moveTo>
                    <a:lnTo>
                      <a:pt x="139" y="17"/>
                    </a:lnTo>
                    <a:lnTo>
                      <a:pt x="105" y="26"/>
                    </a:lnTo>
                    <a:lnTo>
                      <a:pt x="96" y="17"/>
                    </a:lnTo>
                    <a:lnTo>
                      <a:pt x="70" y="17"/>
                    </a:lnTo>
                    <a:lnTo>
                      <a:pt x="52" y="44"/>
                    </a:lnTo>
                    <a:lnTo>
                      <a:pt x="35" y="52"/>
                    </a:lnTo>
                    <a:lnTo>
                      <a:pt x="17" y="61"/>
                    </a:lnTo>
                    <a:lnTo>
                      <a:pt x="0" y="78"/>
                    </a:lnTo>
                    <a:lnTo>
                      <a:pt x="26" y="122"/>
                    </a:lnTo>
                    <a:lnTo>
                      <a:pt x="35" y="131"/>
                    </a:lnTo>
                    <a:lnTo>
                      <a:pt x="26" y="166"/>
                    </a:lnTo>
                    <a:lnTo>
                      <a:pt x="61" y="166"/>
                    </a:lnTo>
                    <a:lnTo>
                      <a:pt x="105" y="157"/>
                    </a:lnTo>
                    <a:lnTo>
                      <a:pt x="122" y="131"/>
                    </a:lnTo>
                    <a:lnTo>
                      <a:pt x="139" y="122"/>
                    </a:lnTo>
                    <a:lnTo>
                      <a:pt x="148" y="131"/>
                    </a:lnTo>
                    <a:lnTo>
                      <a:pt x="157" y="78"/>
                    </a:lnTo>
                    <a:lnTo>
                      <a:pt x="174" y="70"/>
                    </a:lnTo>
                    <a:lnTo>
                      <a:pt x="183" y="52"/>
                    </a:lnTo>
                    <a:lnTo>
                      <a:pt x="174" y="44"/>
                    </a:lnTo>
                    <a:lnTo>
                      <a:pt x="174" y="35"/>
                    </a:lnTo>
                    <a:lnTo>
                      <a:pt x="227" y="26"/>
                    </a:lnTo>
                    <a:lnTo>
                      <a:pt x="218" y="17"/>
                    </a:lnTo>
                    <a:lnTo>
                      <a:pt x="183" y="9"/>
                    </a:lnTo>
                    <a:lnTo>
                      <a:pt x="183" y="26"/>
                    </a:lnTo>
                    <a:lnTo>
                      <a:pt x="166" y="26"/>
                    </a:lnTo>
                    <a:lnTo>
                      <a:pt x="166" y="9"/>
                    </a:lnTo>
                    <a:lnTo>
                      <a:pt x="14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75" name="Freeform 16"/>
              <p:cNvSpPr>
                <a:spLocks/>
              </p:cNvSpPr>
              <p:nvPr/>
            </p:nvSpPr>
            <p:spPr bwMode="auto">
              <a:xfrm>
                <a:off x="7357478" y="2259536"/>
                <a:ext cx="213667" cy="237537"/>
              </a:xfrm>
              <a:custGeom>
                <a:avLst/>
                <a:gdLst>
                  <a:gd name="T0" fmla="*/ 2147483647 w 227"/>
                  <a:gd name="T1" fmla="*/ 2147483647 h 244"/>
                  <a:gd name="T2" fmla="*/ 2147483647 w 227"/>
                  <a:gd name="T3" fmla="*/ 2147483647 h 244"/>
                  <a:gd name="T4" fmla="*/ 2147483647 w 227"/>
                  <a:gd name="T5" fmla="*/ 2147483647 h 244"/>
                  <a:gd name="T6" fmla="*/ 2147483647 w 227"/>
                  <a:gd name="T7" fmla="*/ 0 h 244"/>
                  <a:gd name="T8" fmla="*/ 2147483647 w 227"/>
                  <a:gd name="T9" fmla="*/ 2147483647 h 244"/>
                  <a:gd name="T10" fmla="*/ 2147483647 w 227"/>
                  <a:gd name="T11" fmla="*/ 2147483647 h 244"/>
                  <a:gd name="T12" fmla="*/ 2147483647 w 227"/>
                  <a:gd name="T13" fmla="*/ 2147483647 h 244"/>
                  <a:gd name="T14" fmla="*/ 2147483647 w 227"/>
                  <a:gd name="T15" fmla="*/ 2147483647 h 244"/>
                  <a:gd name="T16" fmla="*/ 2147483647 w 227"/>
                  <a:gd name="T17" fmla="*/ 2147483647 h 244"/>
                  <a:gd name="T18" fmla="*/ 2147483647 w 227"/>
                  <a:gd name="T19" fmla="*/ 2147483647 h 244"/>
                  <a:gd name="T20" fmla="*/ 2147483647 w 227"/>
                  <a:gd name="T21" fmla="*/ 2147483647 h 244"/>
                  <a:gd name="T22" fmla="*/ 2147483647 w 227"/>
                  <a:gd name="T23" fmla="*/ 2147483647 h 244"/>
                  <a:gd name="T24" fmla="*/ 2147483647 w 227"/>
                  <a:gd name="T25" fmla="*/ 2147483647 h 244"/>
                  <a:gd name="T26" fmla="*/ 2147483647 w 227"/>
                  <a:gd name="T27" fmla="*/ 2147483647 h 244"/>
                  <a:gd name="T28" fmla="*/ 0 w 227"/>
                  <a:gd name="T29" fmla="*/ 2147483647 h 244"/>
                  <a:gd name="T30" fmla="*/ 2147483647 w 227"/>
                  <a:gd name="T31" fmla="*/ 2147483647 h 244"/>
                  <a:gd name="T32" fmla="*/ 2147483647 w 227"/>
                  <a:gd name="T33" fmla="*/ 2147483647 h 244"/>
                  <a:gd name="T34" fmla="*/ 2147483647 w 227"/>
                  <a:gd name="T35" fmla="*/ 2147483647 h 244"/>
                  <a:gd name="T36" fmla="*/ 2147483647 w 227"/>
                  <a:gd name="T37" fmla="*/ 2147483647 h 244"/>
                  <a:gd name="T38" fmla="*/ 2147483647 w 227"/>
                  <a:gd name="T39" fmla="*/ 2147483647 h 244"/>
                  <a:gd name="T40" fmla="*/ 2147483647 w 227"/>
                  <a:gd name="T41" fmla="*/ 2147483647 h 244"/>
                  <a:gd name="T42" fmla="*/ 2147483647 w 227"/>
                  <a:gd name="T43" fmla="*/ 2147483647 h 244"/>
                  <a:gd name="T44" fmla="*/ 2147483647 w 227"/>
                  <a:gd name="T45" fmla="*/ 2147483647 h 244"/>
                  <a:gd name="T46" fmla="*/ 2147483647 w 227"/>
                  <a:gd name="T47" fmla="*/ 2147483647 h 244"/>
                  <a:gd name="T48" fmla="*/ 2147483647 w 227"/>
                  <a:gd name="T49" fmla="*/ 2147483647 h 244"/>
                  <a:gd name="T50" fmla="*/ 2147483647 w 227"/>
                  <a:gd name="T51" fmla="*/ 2147483647 h 244"/>
                  <a:gd name="T52" fmla="*/ 2147483647 w 227"/>
                  <a:gd name="T53" fmla="*/ 2147483647 h 244"/>
                  <a:gd name="T54" fmla="*/ 2147483647 w 227"/>
                  <a:gd name="T55" fmla="*/ 2147483647 h 244"/>
                  <a:gd name="T56" fmla="*/ 2147483647 w 227"/>
                  <a:gd name="T57" fmla="*/ 2147483647 h 244"/>
                  <a:gd name="T58" fmla="*/ 2147483647 w 227"/>
                  <a:gd name="T59" fmla="*/ 2147483647 h 244"/>
                  <a:gd name="T60" fmla="*/ 2147483647 w 227"/>
                  <a:gd name="T61" fmla="*/ 2147483647 h 244"/>
                  <a:gd name="T62" fmla="*/ 2147483647 w 227"/>
                  <a:gd name="T63" fmla="*/ 2147483647 h 24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27"/>
                  <a:gd name="T97" fmla="*/ 0 h 244"/>
                  <a:gd name="T98" fmla="*/ 227 w 227"/>
                  <a:gd name="T99" fmla="*/ 244 h 244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27" h="244">
                    <a:moveTo>
                      <a:pt x="227" y="35"/>
                    </a:moveTo>
                    <a:lnTo>
                      <a:pt x="227" y="26"/>
                    </a:lnTo>
                    <a:lnTo>
                      <a:pt x="209" y="18"/>
                    </a:lnTo>
                    <a:lnTo>
                      <a:pt x="192" y="0"/>
                    </a:lnTo>
                    <a:lnTo>
                      <a:pt x="139" y="9"/>
                    </a:lnTo>
                    <a:lnTo>
                      <a:pt x="139" y="18"/>
                    </a:lnTo>
                    <a:lnTo>
                      <a:pt x="148" y="26"/>
                    </a:lnTo>
                    <a:lnTo>
                      <a:pt x="139" y="44"/>
                    </a:lnTo>
                    <a:lnTo>
                      <a:pt x="122" y="52"/>
                    </a:lnTo>
                    <a:lnTo>
                      <a:pt x="113" y="105"/>
                    </a:lnTo>
                    <a:lnTo>
                      <a:pt x="104" y="96"/>
                    </a:lnTo>
                    <a:lnTo>
                      <a:pt x="87" y="105"/>
                    </a:lnTo>
                    <a:lnTo>
                      <a:pt x="70" y="131"/>
                    </a:lnTo>
                    <a:lnTo>
                      <a:pt x="35" y="140"/>
                    </a:lnTo>
                    <a:lnTo>
                      <a:pt x="0" y="140"/>
                    </a:lnTo>
                    <a:lnTo>
                      <a:pt x="26" y="166"/>
                    </a:lnTo>
                    <a:lnTo>
                      <a:pt x="35" y="192"/>
                    </a:lnTo>
                    <a:lnTo>
                      <a:pt x="17" y="201"/>
                    </a:lnTo>
                    <a:lnTo>
                      <a:pt x="17" y="218"/>
                    </a:lnTo>
                    <a:lnTo>
                      <a:pt x="87" y="218"/>
                    </a:lnTo>
                    <a:lnTo>
                      <a:pt x="96" y="227"/>
                    </a:lnTo>
                    <a:lnTo>
                      <a:pt x="122" y="244"/>
                    </a:lnTo>
                    <a:lnTo>
                      <a:pt x="165" y="227"/>
                    </a:lnTo>
                    <a:lnTo>
                      <a:pt x="174" y="218"/>
                    </a:lnTo>
                    <a:lnTo>
                      <a:pt x="139" y="175"/>
                    </a:lnTo>
                    <a:lnTo>
                      <a:pt x="165" y="166"/>
                    </a:lnTo>
                    <a:lnTo>
                      <a:pt x="209" y="114"/>
                    </a:lnTo>
                    <a:lnTo>
                      <a:pt x="209" y="96"/>
                    </a:lnTo>
                    <a:lnTo>
                      <a:pt x="218" y="87"/>
                    </a:lnTo>
                    <a:lnTo>
                      <a:pt x="192" y="70"/>
                    </a:lnTo>
                    <a:lnTo>
                      <a:pt x="183" y="44"/>
                    </a:lnTo>
                    <a:lnTo>
                      <a:pt x="227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76" name="Freeform 17"/>
              <p:cNvSpPr>
                <a:spLocks/>
              </p:cNvSpPr>
              <p:nvPr/>
            </p:nvSpPr>
            <p:spPr bwMode="auto">
              <a:xfrm>
                <a:off x="7357478" y="2259536"/>
                <a:ext cx="213667" cy="237537"/>
              </a:xfrm>
              <a:custGeom>
                <a:avLst/>
                <a:gdLst>
                  <a:gd name="T0" fmla="*/ 2147483647 w 227"/>
                  <a:gd name="T1" fmla="*/ 2147483647 h 244"/>
                  <a:gd name="T2" fmla="*/ 2147483647 w 227"/>
                  <a:gd name="T3" fmla="*/ 2147483647 h 244"/>
                  <a:gd name="T4" fmla="*/ 2147483647 w 227"/>
                  <a:gd name="T5" fmla="*/ 2147483647 h 244"/>
                  <a:gd name="T6" fmla="*/ 2147483647 w 227"/>
                  <a:gd name="T7" fmla="*/ 0 h 244"/>
                  <a:gd name="T8" fmla="*/ 2147483647 w 227"/>
                  <a:gd name="T9" fmla="*/ 2147483647 h 244"/>
                  <a:gd name="T10" fmla="*/ 2147483647 w 227"/>
                  <a:gd name="T11" fmla="*/ 2147483647 h 244"/>
                  <a:gd name="T12" fmla="*/ 2147483647 w 227"/>
                  <a:gd name="T13" fmla="*/ 2147483647 h 244"/>
                  <a:gd name="T14" fmla="*/ 2147483647 w 227"/>
                  <a:gd name="T15" fmla="*/ 2147483647 h 244"/>
                  <a:gd name="T16" fmla="*/ 2147483647 w 227"/>
                  <a:gd name="T17" fmla="*/ 2147483647 h 244"/>
                  <a:gd name="T18" fmla="*/ 2147483647 w 227"/>
                  <a:gd name="T19" fmla="*/ 2147483647 h 244"/>
                  <a:gd name="T20" fmla="*/ 2147483647 w 227"/>
                  <a:gd name="T21" fmla="*/ 2147483647 h 244"/>
                  <a:gd name="T22" fmla="*/ 2147483647 w 227"/>
                  <a:gd name="T23" fmla="*/ 2147483647 h 244"/>
                  <a:gd name="T24" fmla="*/ 2147483647 w 227"/>
                  <a:gd name="T25" fmla="*/ 2147483647 h 244"/>
                  <a:gd name="T26" fmla="*/ 2147483647 w 227"/>
                  <a:gd name="T27" fmla="*/ 2147483647 h 244"/>
                  <a:gd name="T28" fmla="*/ 0 w 227"/>
                  <a:gd name="T29" fmla="*/ 2147483647 h 244"/>
                  <a:gd name="T30" fmla="*/ 2147483647 w 227"/>
                  <a:gd name="T31" fmla="*/ 2147483647 h 244"/>
                  <a:gd name="T32" fmla="*/ 2147483647 w 227"/>
                  <a:gd name="T33" fmla="*/ 2147483647 h 244"/>
                  <a:gd name="T34" fmla="*/ 2147483647 w 227"/>
                  <a:gd name="T35" fmla="*/ 2147483647 h 244"/>
                  <a:gd name="T36" fmla="*/ 2147483647 w 227"/>
                  <a:gd name="T37" fmla="*/ 2147483647 h 244"/>
                  <a:gd name="T38" fmla="*/ 2147483647 w 227"/>
                  <a:gd name="T39" fmla="*/ 2147483647 h 244"/>
                  <a:gd name="T40" fmla="*/ 2147483647 w 227"/>
                  <a:gd name="T41" fmla="*/ 2147483647 h 244"/>
                  <a:gd name="T42" fmla="*/ 2147483647 w 227"/>
                  <a:gd name="T43" fmla="*/ 2147483647 h 244"/>
                  <a:gd name="T44" fmla="*/ 2147483647 w 227"/>
                  <a:gd name="T45" fmla="*/ 2147483647 h 244"/>
                  <a:gd name="T46" fmla="*/ 2147483647 w 227"/>
                  <a:gd name="T47" fmla="*/ 2147483647 h 244"/>
                  <a:gd name="T48" fmla="*/ 2147483647 w 227"/>
                  <a:gd name="T49" fmla="*/ 2147483647 h 244"/>
                  <a:gd name="T50" fmla="*/ 2147483647 w 227"/>
                  <a:gd name="T51" fmla="*/ 2147483647 h 244"/>
                  <a:gd name="T52" fmla="*/ 2147483647 w 227"/>
                  <a:gd name="T53" fmla="*/ 2147483647 h 244"/>
                  <a:gd name="T54" fmla="*/ 2147483647 w 227"/>
                  <a:gd name="T55" fmla="*/ 2147483647 h 244"/>
                  <a:gd name="T56" fmla="*/ 2147483647 w 227"/>
                  <a:gd name="T57" fmla="*/ 2147483647 h 244"/>
                  <a:gd name="T58" fmla="*/ 2147483647 w 227"/>
                  <a:gd name="T59" fmla="*/ 2147483647 h 244"/>
                  <a:gd name="T60" fmla="*/ 2147483647 w 227"/>
                  <a:gd name="T61" fmla="*/ 2147483647 h 244"/>
                  <a:gd name="T62" fmla="*/ 2147483647 w 227"/>
                  <a:gd name="T63" fmla="*/ 2147483647 h 24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227"/>
                  <a:gd name="T97" fmla="*/ 0 h 244"/>
                  <a:gd name="T98" fmla="*/ 227 w 227"/>
                  <a:gd name="T99" fmla="*/ 244 h 244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227" h="244">
                    <a:moveTo>
                      <a:pt x="227" y="35"/>
                    </a:moveTo>
                    <a:lnTo>
                      <a:pt x="227" y="26"/>
                    </a:lnTo>
                    <a:lnTo>
                      <a:pt x="209" y="18"/>
                    </a:lnTo>
                    <a:lnTo>
                      <a:pt x="192" y="0"/>
                    </a:lnTo>
                    <a:lnTo>
                      <a:pt x="139" y="9"/>
                    </a:lnTo>
                    <a:lnTo>
                      <a:pt x="139" y="18"/>
                    </a:lnTo>
                    <a:lnTo>
                      <a:pt x="148" y="26"/>
                    </a:lnTo>
                    <a:lnTo>
                      <a:pt x="139" y="44"/>
                    </a:lnTo>
                    <a:lnTo>
                      <a:pt x="122" y="52"/>
                    </a:lnTo>
                    <a:lnTo>
                      <a:pt x="113" y="105"/>
                    </a:lnTo>
                    <a:lnTo>
                      <a:pt x="104" y="96"/>
                    </a:lnTo>
                    <a:lnTo>
                      <a:pt x="87" y="105"/>
                    </a:lnTo>
                    <a:lnTo>
                      <a:pt x="70" y="131"/>
                    </a:lnTo>
                    <a:lnTo>
                      <a:pt x="35" y="140"/>
                    </a:lnTo>
                    <a:lnTo>
                      <a:pt x="0" y="140"/>
                    </a:lnTo>
                    <a:lnTo>
                      <a:pt x="26" y="166"/>
                    </a:lnTo>
                    <a:lnTo>
                      <a:pt x="35" y="192"/>
                    </a:lnTo>
                    <a:lnTo>
                      <a:pt x="17" y="201"/>
                    </a:lnTo>
                    <a:lnTo>
                      <a:pt x="17" y="218"/>
                    </a:lnTo>
                    <a:lnTo>
                      <a:pt x="87" y="218"/>
                    </a:lnTo>
                    <a:lnTo>
                      <a:pt x="96" y="227"/>
                    </a:lnTo>
                    <a:lnTo>
                      <a:pt x="122" y="244"/>
                    </a:lnTo>
                    <a:lnTo>
                      <a:pt x="165" y="227"/>
                    </a:lnTo>
                    <a:lnTo>
                      <a:pt x="174" y="218"/>
                    </a:lnTo>
                    <a:lnTo>
                      <a:pt x="139" y="175"/>
                    </a:lnTo>
                    <a:lnTo>
                      <a:pt x="165" y="166"/>
                    </a:lnTo>
                    <a:lnTo>
                      <a:pt x="209" y="114"/>
                    </a:lnTo>
                    <a:lnTo>
                      <a:pt x="209" y="96"/>
                    </a:lnTo>
                    <a:lnTo>
                      <a:pt x="218" y="87"/>
                    </a:lnTo>
                    <a:lnTo>
                      <a:pt x="192" y="70"/>
                    </a:lnTo>
                    <a:lnTo>
                      <a:pt x="183" y="44"/>
                    </a:lnTo>
                    <a:lnTo>
                      <a:pt x="227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77" name="Freeform 148"/>
              <p:cNvSpPr>
                <a:spLocks/>
              </p:cNvSpPr>
              <p:nvPr/>
            </p:nvSpPr>
            <p:spPr bwMode="auto">
              <a:xfrm>
                <a:off x="7636092" y="1996687"/>
                <a:ext cx="467810" cy="178154"/>
              </a:xfrm>
              <a:custGeom>
                <a:avLst/>
                <a:gdLst>
                  <a:gd name="T0" fmla="*/ 2147483647 w 497"/>
                  <a:gd name="T1" fmla="*/ 2147483647 h 183"/>
                  <a:gd name="T2" fmla="*/ 2147483647 w 497"/>
                  <a:gd name="T3" fmla="*/ 2147483647 h 183"/>
                  <a:gd name="T4" fmla="*/ 2147483647 w 497"/>
                  <a:gd name="T5" fmla="*/ 2147483647 h 183"/>
                  <a:gd name="T6" fmla="*/ 2147483647 w 497"/>
                  <a:gd name="T7" fmla="*/ 0 h 183"/>
                  <a:gd name="T8" fmla="*/ 2147483647 w 497"/>
                  <a:gd name="T9" fmla="*/ 2147483647 h 183"/>
                  <a:gd name="T10" fmla="*/ 2147483647 w 497"/>
                  <a:gd name="T11" fmla="*/ 2147483647 h 183"/>
                  <a:gd name="T12" fmla="*/ 2147483647 w 497"/>
                  <a:gd name="T13" fmla="*/ 2147483647 h 183"/>
                  <a:gd name="T14" fmla="*/ 2147483647 w 497"/>
                  <a:gd name="T15" fmla="*/ 2147483647 h 183"/>
                  <a:gd name="T16" fmla="*/ 0 w 497"/>
                  <a:gd name="T17" fmla="*/ 2147483647 h 183"/>
                  <a:gd name="T18" fmla="*/ 2147483647 w 497"/>
                  <a:gd name="T19" fmla="*/ 2147483647 h 183"/>
                  <a:gd name="T20" fmla="*/ 2147483647 w 497"/>
                  <a:gd name="T21" fmla="*/ 2147483647 h 183"/>
                  <a:gd name="T22" fmla="*/ 2147483647 w 497"/>
                  <a:gd name="T23" fmla="*/ 2147483647 h 183"/>
                  <a:gd name="T24" fmla="*/ 2147483647 w 497"/>
                  <a:gd name="T25" fmla="*/ 2147483647 h 183"/>
                  <a:gd name="T26" fmla="*/ 2147483647 w 497"/>
                  <a:gd name="T27" fmla="*/ 2147483647 h 183"/>
                  <a:gd name="T28" fmla="*/ 2147483647 w 497"/>
                  <a:gd name="T29" fmla="*/ 2147483647 h 183"/>
                  <a:gd name="T30" fmla="*/ 2147483647 w 497"/>
                  <a:gd name="T31" fmla="*/ 2147483647 h 183"/>
                  <a:gd name="T32" fmla="*/ 2147483647 w 497"/>
                  <a:gd name="T33" fmla="*/ 2147483647 h 183"/>
                  <a:gd name="T34" fmla="*/ 2147483647 w 497"/>
                  <a:gd name="T35" fmla="*/ 2147483647 h 183"/>
                  <a:gd name="T36" fmla="*/ 2147483647 w 497"/>
                  <a:gd name="T37" fmla="*/ 2147483647 h 183"/>
                  <a:gd name="T38" fmla="*/ 2147483647 w 497"/>
                  <a:gd name="T39" fmla="*/ 2147483647 h 183"/>
                  <a:gd name="T40" fmla="*/ 2147483647 w 497"/>
                  <a:gd name="T41" fmla="*/ 2147483647 h 183"/>
                  <a:gd name="T42" fmla="*/ 2147483647 w 497"/>
                  <a:gd name="T43" fmla="*/ 2147483647 h 183"/>
                  <a:gd name="T44" fmla="*/ 2147483647 w 497"/>
                  <a:gd name="T45" fmla="*/ 2147483647 h 183"/>
                  <a:gd name="T46" fmla="*/ 2147483647 w 497"/>
                  <a:gd name="T47" fmla="*/ 2147483647 h 183"/>
                  <a:gd name="T48" fmla="*/ 2147483647 w 497"/>
                  <a:gd name="T49" fmla="*/ 2147483647 h 183"/>
                  <a:gd name="T50" fmla="*/ 2147483647 w 497"/>
                  <a:gd name="T51" fmla="*/ 2147483647 h 183"/>
                  <a:gd name="T52" fmla="*/ 2147483647 w 497"/>
                  <a:gd name="T53" fmla="*/ 2147483647 h 183"/>
                  <a:gd name="T54" fmla="*/ 2147483647 w 497"/>
                  <a:gd name="T55" fmla="*/ 2147483647 h 183"/>
                  <a:gd name="T56" fmla="*/ 2147483647 w 497"/>
                  <a:gd name="T57" fmla="*/ 2147483647 h 183"/>
                  <a:gd name="T58" fmla="*/ 2147483647 w 497"/>
                  <a:gd name="T59" fmla="*/ 2147483647 h 183"/>
                  <a:gd name="T60" fmla="*/ 2147483647 w 497"/>
                  <a:gd name="T61" fmla="*/ 2147483647 h 183"/>
                  <a:gd name="T62" fmla="*/ 2147483647 w 497"/>
                  <a:gd name="T63" fmla="*/ 2147483647 h 18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497"/>
                  <a:gd name="T97" fmla="*/ 0 h 183"/>
                  <a:gd name="T98" fmla="*/ 497 w 497"/>
                  <a:gd name="T99" fmla="*/ 183 h 183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497" h="183">
                    <a:moveTo>
                      <a:pt x="262" y="26"/>
                    </a:moveTo>
                    <a:lnTo>
                      <a:pt x="218" y="26"/>
                    </a:lnTo>
                    <a:lnTo>
                      <a:pt x="192" y="9"/>
                    </a:lnTo>
                    <a:lnTo>
                      <a:pt x="131" y="0"/>
                    </a:lnTo>
                    <a:lnTo>
                      <a:pt x="148" y="35"/>
                    </a:lnTo>
                    <a:lnTo>
                      <a:pt x="96" y="35"/>
                    </a:lnTo>
                    <a:lnTo>
                      <a:pt x="79" y="26"/>
                    </a:lnTo>
                    <a:lnTo>
                      <a:pt x="44" y="26"/>
                    </a:lnTo>
                    <a:lnTo>
                      <a:pt x="0" y="44"/>
                    </a:lnTo>
                    <a:lnTo>
                      <a:pt x="9" y="70"/>
                    </a:lnTo>
                    <a:lnTo>
                      <a:pt x="53" y="70"/>
                    </a:lnTo>
                    <a:lnTo>
                      <a:pt x="79" y="96"/>
                    </a:lnTo>
                    <a:lnTo>
                      <a:pt x="79" y="122"/>
                    </a:lnTo>
                    <a:lnTo>
                      <a:pt x="157" y="139"/>
                    </a:lnTo>
                    <a:lnTo>
                      <a:pt x="183" y="166"/>
                    </a:lnTo>
                    <a:lnTo>
                      <a:pt x="262" y="166"/>
                    </a:lnTo>
                    <a:lnTo>
                      <a:pt x="332" y="183"/>
                    </a:lnTo>
                    <a:lnTo>
                      <a:pt x="358" y="166"/>
                    </a:lnTo>
                    <a:lnTo>
                      <a:pt x="393" y="166"/>
                    </a:lnTo>
                    <a:lnTo>
                      <a:pt x="419" y="139"/>
                    </a:lnTo>
                    <a:lnTo>
                      <a:pt x="401" y="122"/>
                    </a:lnTo>
                    <a:lnTo>
                      <a:pt x="428" y="122"/>
                    </a:lnTo>
                    <a:lnTo>
                      <a:pt x="497" y="87"/>
                    </a:lnTo>
                    <a:lnTo>
                      <a:pt x="480" y="70"/>
                    </a:lnTo>
                    <a:lnTo>
                      <a:pt x="454" y="70"/>
                    </a:lnTo>
                    <a:lnTo>
                      <a:pt x="428" y="70"/>
                    </a:lnTo>
                    <a:lnTo>
                      <a:pt x="419" y="52"/>
                    </a:lnTo>
                    <a:lnTo>
                      <a:pt x="428" y="35"/>
                    </a:lnTo>
                    <a:lnTo>
                      <a:pt x="375" y="35"/>
                    </a:lnTo>
                    <a:lnTo>
                      <a:pt x="366" y="44"/>
                    </a:lnTo>
                    <a:lnTo>
                      <a:pt x="297" y="44"/>
                    </a:lnTo>
                    <a:lnTo>
                      <a:pt x="262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78" name="Freeform 149"/>
              <p:cNvSpPr>
                <a:spLocks/>
              </p:cNvSpPr>
              <p:nvPr/>
            </p:nvSpPr>
            <p:spPr bwMode="auto">
              <a:xfrm>
                <a:off x="7636092" y="1996687"/>
                <a:ext cx="467810" cy="178154"/>
              </a:xfrm>
              <a:custGeom>
                <a:avLst/>
                <a:gdLst>
                  <a:gd name="T0" fmla="*/ 2147483647 w 497"/>
                  <a:gd name="T1" fmla="*/ 2147483647 h 183"/>
                  <a:gd name="T2" fmla="*/ 2147483647 w 497"/>
                  <a:gd name="T3" fmla="*/ 2147483647 h 183"/>
                  <a:gd name="T4" fmla="*/ 2147483647 w 497"/>
                  <a:gd name="T5" fmla="*/ 2147483647 h 183"/>
                  <a:gd name="T6" fmla="*/ 2147483647 w 497"/>
                  <a:gd name="T7" fmla="*/ 0 h 183"/>
                  <a:gd name="T8" fmla="*/ 2147483647 w 497"/>
                  <a:gd name="T9" fmla="*/ 2147483647 h 183"/>
                  <a:gd name="T10" fmla="*/ 2147483647 w 497"/>
                  <a:gd name="T11" fmla="*/ 2147483647 h 183"/>
                  <a:gd name="T12" fmla="*/ 2147483647 w 497"/>
                  <a:gd name="T13" fmla="*/ 2147483647 h 183"/>
                  <a:gd name="T14" fmla="*/ 2147483647 w 497"/>
                  <a:gd name="T15" fmla="*/ 2147483647 h 183"/>
                  <a:gd name="T16" fmla="*/ 0 w 497"/>
                  <a:gd name="T17" fmla="*/ 2147483647 h 183"/>
                  <a:gd name="T18" fmla="*/ 2147483647 w 497"/>
                  <a:gd name="T19" fmla="*/ 2147483647 h 183"/>
                  <a:gd name="T20" fmla="*/ 2147483647 w 497"/>
                  <a:gd name="T21" fmla="*/ 2147483647 h 183"/>
                  <a:gd name="T22" fmla="*/ 2147483647 w 497"/>
                  <a:gd name="T23" fmla="*/ 2147483647 h 183"/>
                  <a:gd name="T24" fmla="*/ 2147483647 w 497"/>
                  <a:gd name="T25" fmla="*/ 2147483647 h 183"/>
                  <a:gd name="T26" fmla="*/ 2147483647 w 497"/>
                  <a:gd name="T27" fmla="*/ 2147483647 h 183"/>
                  <a:gd name="T28" fmla="*/ 2147483647 w 497"/>
                  <a:gd name="T29" fmla="*/ 2147483647 h 183"/>
                  <a:gd name="T30" fmla="*/ 2147483647 w 497"/>
                  <a:gd name="T31" fmla="*/ 2147483647 h 183"/>
                  <a:gd name="T32" fmla="*/ 2147483647 w 497"/>
                  <a:gd name="T33" fmla="*/ 2147483647 h 183"/>
                  <a:gd name="T34" fmla="*/ 2147483647 w 497"/>
                  <a:gd name="T35" fmla="*/ 2147483647 h 183"/>
                  <a:gd name="T36" fmla="*/ 2147483647 w 497"/>
                  <a:gd name="T37" fmla="*/ 2147483647 h 183"/>
                  <a:gd name="T38" fmla="*/ 2147483647 w 497"/>
                  <a:gd name="T39" fmla="*/ 2147483647 h 183"/>
                  <a:gd name="T40" fmla="*/ 2147483647 w 497"/>
                  <a:gd name="T41" fmla="*/ 2147483647 h 183"/>
                  <a:gd name="T42" fmla="*/ 2147483647 w 497"/>
                  <a:gd name="T43" fmla="*/ 2147483647 h 183"/>
                  <a:gd name="T44" fmla="*/ 2147483647 w 497"/>
                  <a:gd name="T45" fmla="*/ 2147483647 h 183"/>
                  <a:gd name="T46" fmla="*/ 2147483647 w 497"/>
                  <a:gd name="T47" fmla="*/ 2147483647 h 183"/>
                  <a:gd name="T48" fmla="*/ 2147483647 w 497"/>
                  <a:gd name="T49" fmla="*/ 2147483647 h 183"/>
                  <a:gd name="T50" fmla="*/ 2147483647 w 497"/>
                  <a:gd name="T51" fmla="*/ 2147483647 h 183"/>
                  <a:gd name="T52" fmla="*/ 2147483647 w 497"/>
                  <a:gd name="T53" fmla="*/ 2147483647 h 183"/>
                  <a:gd name="T54" fmla="*/ 2147483647 w 497"/>
                  <a:gd name="T55" fmla="*/ 2147483647 h 183"/>
                  <a:gd name="T56" fmla="*/ 2147483647 w 497"/>
                  <a:gd name="T57" fmla="*/ 2147483647 h 183"/>
                  <a:gd name="T58" fmla="*/ 2147483647 w 497"/>
                  <a:gd name="T59" fmla="*/ 2147483647 h 183"/>
                  <a:gd name="T60" fmla="*/ 2147483647 w 497"/>
                  <a:gd name="T61" fmla="*/ 2147483647 h 183"/>
                  <a:gd name="T62" fmla="*/ 2147483647 w 497"/>
                  <a:gd name="T63" fmla="*/ 2147483647 h 18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497"/>
                  <a:gd name="T97" fmla="*/ 0 h 183"/>
                  <a:gd name="T98" fmla="*/ 497 w 497"/>
                  <a:gd name="T99" fmla="*/ 183 h 183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497" h="183">
                    <a:moveTo>
                      <a:pt x="262" y="26"/>
                    </a:moveTo>
                    <a:lnTo>
                      <a:pt x="218" y="26"/>
                    </a:lnTo>
                    <a:lnTo>
                      <a:pt x="192" y="9"/>
                    </a:lnTo>
                    <a:lnTo>
                      <a:pt x="131" y="0"/>
                    </a:lnTo>
                    <a:lnTo>
                      <a:pt x="148" y="35"/>
                    </a:lnTo>
                    <a:lnTo>
                      <a:pt x="96" y="35"/>
                    </a:lnTo>
                    <a:lnTo>
                      <a:pt x="79" y="26"/>
                    </a:lnTo>
                    <a:lnTo>
                      <a:pt x="44" y="26"/>
                    </a:lnTo>
                    <a:lnTo>
                      <a:pt x="0" y="44"/>
                    </a:lnTo>
                    <a:lnTo>
                      <a:pt x="9" y="70"/>
                    </a:lnTo>
                    <a:lnTo>
                      <a:pt x="53" y="70"/>
                    </a:lnTo>
                    <a:lnTo>
                      <a:pt x="79" y="96"/>
                    </a:lnTo>
                    <a:lnTo>
                      <a:pt x="79" y="122"/>
                    </a:lnTo>
                    <a:lnTo>
                      <a:pt x="157" y="139"/>
                    </a:lnTo>
                    <a:lnTo>
                      <a:pt x="183" y="166"/>
                    </a:lnTo>
                    <a:lnTo>
                      <a:pt x="262" y="166"/>
                    </a:lnTo>
                    <a:lnTo>
                      <a:pt x="332" y="183"/>
                    </a:lnTo>
                    <a:lnTo>
                      <a:pt x="358" y="166"/>
                    </a:lnTo>
                    <a:lnTo>
                      <a:pt x="393" y="166"/>
                    </a:lnTo>
                    <a:lnTo>
                      <a:pt x="419" y="139"/>
                    </a:lnTo>
                    <a:lnTo>
                      <a:pt x="401" y="122"/>
                    </a:lnTo>
                    <a:lnTo>
                      <a:pt x="428" y="122"/>
                    </a:lnTo>
                    <a:lnTo>
                      <a:pt x="497" y="87"/>
                    </a:lnTo>
                    <a:lnTo>
                      <a:pt x="480" y="70"/>
                    </a:lnTo>
                    <a:lnTo>
                      <a:pt x="454" y="70"/>
                    </a:lnTo>
                    <a:lnTo>
                      <a:pt x="428" y="70"/>
                    </a:lnTo>
                    <a:lnTo>
                      <a:pt x="419" y="52"/>
                    </a:lnTo>
                    <a:lnTo>
                      <a:pt x="428" y="35"/>
                    </a:lnTo>
                    <a:lnTo>
                      <a:pt x="375" y="35"/>
                    </a:lnTo>
                    <a:lnTo>
                      <a:pt x="366" y="44"/>
                    </a:lnTo>
                    <a:lnTo>
                      <a:pt x="297" y="44"/>
                    </a:lnTo>
                    <a:lnTo>
                      <a:pt x="262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79" name="Freeform 150"/>
              <p:cNvSpPr>
                <a:spLocks noEditPoints="1"/>
              </p:cNvSpPr>
              <p:nvPr/>
            </p:nvSpPr>
            <p:spPr bwMode="auto">
              <a:xfrm>
                <a:off x="7070391" y="1937302"/>
                <a:ext cx="549700" cy="254087"/>
              </a:xfrm>
              <a:custGeom>
                <a:avLst/>
                <a:gdLst>
                  <a:gd name="T0" fmla="*/ 2147483647 w 584"/>
                  <a:gd name="T1" fmla="*/ 2147483647 h 261"/>
                  <a:gd name="T2" fmla="*/ 2147483647 w 584"/>
                  <a:gd name="T3" fmla="*/ 2147483647 h 261"/>
                  <a:gd name="T4" fmla="*/ 2147483647 w 584"/>
                  <a:gd name="T5" fmla="*/ 2147483647 h 261"/>
                  <a:gd name="T6" fmla="*/ 2147483647 w 584"/>
                  <a:gd name="T7" fmla="*/ 2147483647 h 261"/>
                  <a:gd name="T8" fmla="*/ 2147483647 w 584"/>
                  <a:gd name="T9" fmla="*/ 2147483647 h 261"/>
                  <a:gd name="T10" fmla="*/ 2147483647 w 584"/>
                  <a:gd name="T11" fmla="*/ 2147483647 h 261"/>
                  <a:gd name="T12" fmla="*/ 2147483647 w 584"/>
                  <a:gd name="T13" fmla="*/ 2147483647 h 261"/>
                  <a:gd name="T14" fmla="*/ 2147483647 w 584"/>
                  <a:gd name="T15" fmla="*/ 2147483647 h 261"/>
                  <a:gd name="T16" fmla="*/ 2147483647 w 584"/>
                  <a:gd name="T17" fmla="*/ 2147483647 h 261"/>
                  <a:gd name="T18" fmla="*/ 2147483647 w 584"/>
                  <a:gd name="T19" fmla="*/ 2147483647 h 261"/>
                  <a:gd name="T20" fmla="*/ 2147483647 w 584"/>
                  <a:gd name="T21" fmla="*/ 2147483647 h 261"/>
                  <a:gd name="T22" fmla="*/ 2147483647 w 584"/>
                  <a:gd name="T23" fmla="*/ 2147483647 h 261"/>
                  <a:gd name="T24" fmla="*/ 2147483647 w 584"/>
                  <a:gd name="T25" fmla="*/ 2147483647 h 261"/>
                  <a:gd name="T26" fmla="*/ 2147483647 w 584"/>
                  <a:gd name="T27" fmla="*/ 2147483647 h 261"/>
                  <a:gd name="T28" fmla="*/ 2147483647 w 584"/>
                  <a:gd name="T29" fmla="*/ 2147483647 h 261"/>
                  <a:gd name="T30" fmla="*/ 0 w 584"/>
                  <a:gd name="T31" fmla="*/ 2147483647 h 261"/>
                  <a:gd name="T32" fmla="*/ 2147483647 w 584"/>
                  <a:gd name="T33" fmla="*/ 2147483647 h 261"/>
                  <a:gd name="T34" fmla="*/ 2147483647 w 584"/>
                  <a:gd name="T35" fmla="*/ 2147483647 h 261"/>
                  <a:gd name="T36" fmla="*/ 2147483647 w 584"/>
                  <a:gd name="T37" fmla="*/ 2147483647 h 261"/>
                  <a:gd name="T38" fmla="*/ 2147483647 w 584"/>
                  <a:gd name="T39" fmla="*/ 2147483647 h 261"/>
                  <a:gd name="T40" fmla="*/ 2147483647 w 584"/>
                  <a:gd name="T41" fmla="*/ 2147483647 h 261"/>
                  <a:gd name="T42" fmla="*/ 2147483647 w 584"/>
                  <a:gd name="T43" fmla="*/ 2147483647 h 261"/>
                  <a:gd name="T44" fmla="*/ 2147483647 w 584"/>
                  <a:gd name="T45" fmla="*/ 2147483647 h 261"/>
                  <a:gd name="T46" fmla="*/ 2147483647 w 584"/>
                  <a:gd name="T47" fmla="*/ 2147483647 h 261"/>
                  <a:gd name="T48" fmla="*/ 2147483647 w 584"/>
                  <a:gd name="T49" fmla="*/ 2147483647 h 261"/>
                  <a:gd name="T50" fmla="*/ 2147483647 w 584"/>
                  <a:gd name="T51" fmla="*/ 2147483647 h 261"/>
                  <a:gd name="T52" fmla="*/ 2147483647 w 584"/>
                  <a:gd name="T53" fmla="*/ 2147483647 h 261"/>
                  <a:gd name="T54" fmla="*/ 2147483647 w 584"/>
                  <a:gd name="T55" fmla="*/ 2147483647 h 261"/>
                  <a:gd name="T56" fmla="*/ 2147483647 w 584"/>
                  <a:gd name="T57" fmla="*/ 2147483647 h 261"/>
                  <a:gd name="T58" fmla="*/ 2147483647 w 584"/>
                  <a:gd name="T59" fmla="*/ 2147483647 h 261"/>
                  <a:gd name="T60" fmla="*/ 2147483647 w 584"/>
                  <a:gd name="T61" fmla="*/ 2147483647 h 261"/>
                  <a:gd name="T62" fmla="*/ 2147483647 w 584"/>
                  <a:gd name="T63" fmla="*/ 2147483647 h 261"/>
                  <a:gd name="T64" fmla="*/ 2147483647 w 584"/>
                  <a:gd name="T65" fmla="*/ 2147483647 h 261"/>
                  <a:gd name="T66" fmla="*/ 2147483647 w 584"/>
                  <a:gd name="T67" fmla="*/ 2147483647 h 261"/>
                  <a:gd name="T68" fmla="*/ 2147483647 w 584"/>
                  <a:gd name="T69" fmla="*/ 2147483647 h 261"/>
                  <a:gd name="T70" fmla="*/ 2147483647 w 584"/>
                  <a:gd name="T71" fmla="*/ 2147483647 h 261"/>
                  <a:gd name="T72" fmla="*/ 2147483647 w 584"/>
                  <a:gd name="T73" fmla="*/ 2147483647 h 261"/>
                  <a:gd name="T74" fmla="*/ 2147483647 w 584"/>
                  <a:gd name="T75" fmla="*/ 2147483647 h 261"/>
                  <a:gd name="T76" fmla="*/ 2147483647 w 584"/>
                  <a:gd name="T77" fmla="*/ 2147483647 h 261"/>
                  <a:gd name="T78" fmla="*/ 2147483647 w 584"/>
                  <a:gd name="T79" fmla="*/ 2147483647 h 261"/>
                  <a:gd name="T80" fmla="*/ 2147483647 w 584"/>
                  <a:gd name="T81" fmla="*/ 0 h 261"/>
                  <a:gd name="T82" fmla="*/ 2147483647 w 584"/>
                  <a:gd name="T83" fmla="*/ 2147483647 h 261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584"/>
                  <a:gd name="T127" fmla="*/ 0 h 261"/>
                  <a:gd name="T128" fmla="*/ 584 w 584"/>
                  <a:gd name="T129" fmla="*/ 261 h 261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584" h="261">
                    <a:moveTo>
                      <a:pt x="488" y="174"/>
                    </a:moveTo>
                    <a:lnTo>
                      <a:pt x="505" y="166"/>
                    </a:lnTo>
                    <a:lnTo>
                      <a:pt x="505" y="183"/>
                    </a:lnTo>
                    <a:lnTo>
                      <a:pt x="497" y="183"/>
                    </a:lnTo>
                    <a:lnTo>
                      <a:pt x="470" y="183"/>
                    </a:lnTo>
                    <a:lnTo>
                      <a:pt x="453" y="192"/>
                    </a:lnTo>
                    <a:lnTo>
                      <a:pt x="436" y="200"/>
                    </a:lnTo>
                    <a:lnTo>
                      <a:pt x="427" y="200"/>
                    </a:lnTo>
                    <a:lnTo>
                      <a:pt x="427" y="192"/>
                    </a:lnTo>
                    <a:lnTo>
                      <a:pt x="444" y="174"/>
                    </a:lnTo>
                    <a:lnTo>
                      <a:pt x="470" y="166"/>
                    </a:lnTo>
                    <a:lnTo>
                      <a:pt x="488" y="174"/>
                    </a:lnTo>
                    <a:close/>
                    <a:moveTo>
                      <a:pt x="235" y="26"/>
                    </a:moveTo>
                    <a:lnTo>
                      <a:pt x="191" y="35"/>
                    </a:lnTo>
                    <a:lnTo>
                      <a:pt x="209" y="52"/>
                    </a:lnTo>
                    <a:lnTo>
                      <a:pt x="191" y="52"/>
                    </a:lnTo>
                    <a:lnTo>
                      <a:pt x="183" y="61"/>
                    </a:lnTo>
                    <a:lnTo>
                      <a:pt x="218" y="70"/>
                    </a:lnTo>
                    <a:lnTo>
                      <a:pt x="218" y="78"/>
                    </a:lnTo>
                    <a:lnTo>
                      <a:pt x="183" y="87"/>
                    </a:lnTo>
                    <a:lnTo>
                      <a:pt x="157" y="78"/>
                    </a:lnTo>
                    <a:lnTo>
                      <a:pt x="139" y="78"/>
                    </a:lnTo>
                    <a:lnTo>
                      <a:pt x="113" y="87"/>
                    </a:lnTo>
                    <a:lnTo>
                      <a:pt x="104" y="78"/>
                    </a:lnTo>
                    <a:lnTo>
                      <a:pt x="69" y="70"/>
                    </a:lnTo>
                    <a:lnTo>
                      <a:pt x="43" y="78"/>
                    </a:lnTo>
                    <a:lnTo>
                      <a:pt x="26" y="87"/>
                    </a:lnTo>
                    <a:lnTo>
                      <a:pt x="35" y="96"/>
                    </a:lnTo>
                    <a:lnTo>
                      <a:pt x="26" y="105"/>
                    </a:lnTo>
                    <a:lnTo>
                      <a:pt x="8" y="87"/>
                    </a:lnTo>
                    <a:lnTo>
                      <a:pt x="0" y="105"/>
                    </a:lnTo>
                    <a:lnTo>
                      <a:pt x="0" y="131"/>
                    </a:lnTo>
                    <a:lnTo>
                      <a:pt x="8" y="131"/>
                    </a:lnTo>
                    <a:lnTo>
                      <a:pt x="8" y="139"/>
                    </a:lnTo>
                    <a:lnTo>
                      <a:pt x="26" y="139"/>
                    </a:lnTo>
                    <a:lnTo>
                      <a:pt x="35" y="157"/>
                    </a:lnTo>
                    <a:lnTo>
                      <a:pt x="69" y="148"/>
                    </a:lnTo>
                    <a:lnTo>
                      <a:pt x="87" y="148"/>
                    </a:lnTo>
                    <a:lnTo>
                      <a:pt x="104" y="174"/>
                    </a:lnTo>
                    <a:lnTo>
                      <a:pt x="78" y="183"/>
                    </a:lnTo>
                    <a:lnTo>
                      <a:pt x="69" y="200"/>
                    </a:lnTo>
                    <a:lnTo>
                      <a:pt x="87" y="227"/>
                    </a:lnTo>
                    <a:lnTo>
                      <a:pt x="113" y="227"/>
                    </a:lnTo>
                    <a:lnTo>
                      <a:pt x="113" y="235"/>
                    </a:lnTo>
                    <a:lnTo>
                      <a:pt x="130" y="235"/>
                    </a:lnTo>
                    <a:lnTo>
                      <a:pt x="148" y="244"/>
                    </a:lnTo>
                    <a:lnTo>
                      <a:pt x="165" y="253"/>
                    </a:lnTo>
                    <a:lnTo>
                      <a:pt x="157" y="183"/>
                    </a:lnTo>
                    <a:lnTo>
                      <a:pt x="174" y="183"/>
                    </a:lnTo>
                    <a:lnTo>
                      <a:pt x="183" y="166"/>
                    </a:lnTo>
                    <a:lnTo>
                      <a:pt x="252" y="209"/>
                    </a:lnTo>
                    <a:lnTo>
                      <a:pt x="270" y="209"/>
                    </a:lnTo>
                    <a:lnTo>
                      <a:pt x="287" y="218"/>
                    </a:lnTo>
                    <a:lnTo>
                      <a:pt x="296" y="209"/>
                    </a:lnTo>
                    <a:lnTo>
                      <a:pt x="322" y="227"/>
                    </a:lnTo>
                    <a:lnTo>
                      <a:pt x="331" y="253"/>
                    </a:lnTo>
                    <a:lnTo>
                      <a:pt x="348" y="253"/>
                    </a:lnTo>
                    <a:lnTo>
                      <a:pt x="366" y="261"/>
                    </a:lnTo>
                    <a:lnTo>
                      <a:pt x="375" y="244"/>
                    </a:lnTo>
                    <a:lnTo>
                      <a:pt x="392" y="235"/>
                    </a:lnTo>
                    <a:lnTo>
                      <a:pt x="401" y="227"/>
                    </a:lnTo>
                    <a:lnTo>
                      <a:pt x="427" y="235"/>
                    </a:lnTo>
                    <a:lnTo>
                      <a:pt x="436" y="227"/>
                    </a:lnTo>
                    <a:lnTo>
                      <a:pt x="514" y="227"/>
                    </a:lnTo>
                    <a:lnTo>
                      <a:pt x="532" y="235"/>
                    </a:lnTo>
                    <a:lnTo>
                      <a:pt x="532" y="209"/>
                    </a:lnTo>
                    <a:lnTo>
                      <a:pt x="514" y="183"/>
                    </a:lnTo>
                    <a:lnTo>
                      <a:pt x="549" y="183"/>
                    </a:lnTo>
                    <a:lnTo>
                      <a:pt x="549" y="148"/>
                    </a:lnTo>
                    <a:lnTo>
                      <a:pt x="584" y="148"/>
                    </a:lnTo>
                    <a:lnTo>
                      <a:pt x="575" y="131"/>
                    </a:lnTo>
                    <a:lnTo>
                      <a:pt x="584" y="122"/>
                    </a:lnTo>
                    <a:lnTo>
                      <a:pt x="584" y="105"/>
                    </a:lnTo>
                    <a:lnTo>
                      <a:pt x="532" y="87"/>
                    </a:lnTo>
                    <a:lnTo>
                      <a:pt x="479" y="87"/>
                    </a:lnTo>
                    <a:lnTo>
                      <a:pt x="436" y="44"/>
                    </a:lnTo>
                    <a:lnTo>
                      <a:pt x="418" y="26"/>
                    </a:lnTo>
                    <a:lnTo>
                      <a:pt x="375" y="44"/>
                    </a:lnTo>
                    <a:lnTo>
                      <a:pt x="366" y="35"/>
                    </a:lnTo>
                    <a:lnTo>
                      <a:pt x="331" y="26"/>
                    </a:lnTo>
                    <a:lnTo>
                      <a:pt x="322" y="9"/>
                    </a:lnTo>
                    <a:lnTo>
                      <a:pt x="287" y="0"/>
                    </a:lnTo>
                    <a:lnTo>
                      <a:pt x="279" y="9"/>
                    </a:lnTo>
                    <a:lnTo>
                      <a:pt x="252" y="17"/>
                    </a:lnTo>
                    <a:lnTo>
                      <a:pt x="235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80" name="Freeform 151"/>
              <p:cNvSpPr>
                <a:spLocks noEditPoints="1"/>
              </p:cNvSpPr>
              <p:nvPr/>
            </p:nvSpPr>
            <p:spPr bwMode="auto">
              <a:xfrm>
                <a:off x="7070391" y="1937302"/>
                <a:ext cx="549700" cy="254087"/>
              </a:xfrm>
              <a:custGeom>
                <a:avLst/>
                <a:gdLst>
                  <a:gd name="T0" fmla="*/ 2147483647 w 584"/>
                  <a:gd name="T1" fmla="*/ 2147483647 h 261"/>
                  <a:gd name="T2" fmla="*/ 2147483647 w 584"/>
                  <a:gd name="T3" fmla="*/ 2147483647 h 261"/>
                  <a:gd name="T4" fmla="*/ 2147483647 w 584"/>
                  <a:gd name="T5" fmla="*/ 2147483647 h 261"/>
                  <a:gd name="T6" fmla="*/ 2147483647 w 584"/>
                  <a:gd name="T7" fmla="*/ 2147483647 h 261"/>
                  <a:gd name="T8" fmla="*/ 2147483647 w 584"/>
                  <a:gd name="T9" fmla="*/ 2147483647 h 261"/>
                  <a:gd name="T10" fmla="*/ 2147483647 w 584"/>
                  <a:gd name="T11" fmla="*/ 2147483647 h 261"/>
                  <a:gd name="T12" fmla="*/ 2147483647 w 584"/>
                  <a:gd name="T13" fmla="*/ 2147483647 h 261"/>
                  <a:gd name="T14" fmla="*/ 2147483647 w 584"/>
                  <a:gd name="T15" fmla="*/ 2147483647 h 261"/>
                  <a:gd name="T16" fmla="*/ 2147483647 w 584"/>
                  <a:gd name="T17" fmla="*/ 2147483647 h 261"/>
                  <a:gd name="T18" fmla="*/ 2147483647 w 584"/>
                  <a:gd name="T19" fmla="*/ 2147483647 h 261"/>
                  <a:gd name="T20" fmla="*/ 2147483647 w 584"/>
                  <a:gd name="T21" fmla="*/ 2147483647 h 261"/>
                  <a:gd name="T22" fmla="*/ 2147483647 w 584"/>
                  <a:gd name="T23" fmla="*/ 2147483647 h 261"/>
                  <a:gd name="T24" fmla="*/ 2147483647 w 584"/>
                  <a:gd name="T25" fmla="*/ 2147483647 h 261"/>
                  <a:gd name="T26" fmla="*/ 2147483647 w 584"/>
                  <a:gd name="T27" fmla="*/ 2147483647 h 261"/>
                  <a:gd name="T28" fmla="*/ 2147483647 w 584"/>
                  <a:gd name="T29" fmla="*/ 2147483647 h 261"/>
                  <a:gd name="T30" fmla="*/ 0 w 584"/>
                  <a:gd name="T31" fmla="*/ 2147483647 h 261"/>
                  <a:gd name="T32" fmla="*/ 2147483647 w 584"/>
                  <a:gd name="T33" fmla="*/ 2147483647 h 261"/>
                  <a:gd name="T34" fmla="*/ 2147483647 w 584"/>
                  <a:gd name="T35" fmla="*/ 2147483647 h 261"/>
                  <a:gd name="T36" fmla="*/ 2147483647 w 584"/>
                  <a:gd name="T37" fmla="*/ 2147483647 h 261"/>
                  <a:gd name="T38" fmla="*/ 2147483647 w 584"/>
                  <a:gd name="T39" fmla="*/ 2147483647 h 261"/>
                  <a:gd name="T40" fmla="*/ 2147483647 w 584"/>
                  <a:gd name="T41" fmla="*/ 2147483647 h 261"/>
                  <a:gd name="T42" fmla="*/ 2147483647 w 584"/>
                  <a:gd name="T43" fmla="*/ 2147483647 h 261"/>
                  <a:gd name="T44" fmla="*/ 2147483647 w 584"/>
                  <a:gd name="T45" fmla="*/ 2147483647 h 261"/>
                  <a:gd name="T46" fmla="*/ 2147483647 w 584"/>
                  <a:gd name="T47" fmla="*/ 2147483647 h 261"/>
                  <a:gd name="T48" fmla="*/ 2147483647 w 584"/>
                  <a:gd name="T49" fmla="*/ 2147483647 h 261"/>
                  <a:gd name="T50" fmla="*/ 2147483647 w 584"/>
                  <a:gd name="T51" fmla="*/ 2147483647 h 261"/>
                  <a:gd name="T52" fmla="*/ 2147483647 w 584"/>
                  <a:gd name="T53" fmla="*/ 2147483647 h 261"/>
                  <a:gd name="T54" fmla="*/ 2147483647 w 584"/>
                  <a:gd name="T55" fmla="*/ 2147483647 h 261"/>
                  <a:gd name="T56" fmla="*/ 2147483647 w 584"/>
                  <a:gd name="T57" fmla="*/ 2147483647 h 261"/>
                  <a:gd name="T58" fmla="*/ 2147483647 w 584"/>
                  <a:gd name="T59" fmla="*/ 2147483647 h 261"/>
                  <a:gd name="T60" fmla="*/ 2147483647 w 584"/>
                  <a:gd name="T61" fmla="*/ 2147483647 h 261"/>
                  <a:gd name="T62" fmla="*/ 2147483647 w 584"/>
                  <a:gd name="T63" fmla="*/ 2147483647 h 261"/>
                  <a:gd name="T64" fmla="*/ 2147483647 w 584"/>
                  <a:gd name="T65" fmla="*/ 2147483647 h 261"/>
                  <a:gd name="T66" fmla="*/ 2147483647 w 584"/>
                  <a:gd name="T67" fmla="*/ 2147483647 h 261"/>
                  <a:gd name="T68" fmla="*/ 2147483647 w 584"/>
                  <a:gd name="T69" fmla="*/ 2147483647 h 261"/>
                  <a:gd name="T70" fmla="*/ 2147483647 w 584"/>
                  <a:gd name="T71" fmla="*/ 2147483647 h 261"/>
                  <a:gd name="T72" fmla="*/ 2147483647 w 584"/>
                  <a:gd name="T73" fmla="*/ 2147483647 h 261"/>
                  <a:gd name="T74" fmla="*/ 2147483647 w 584"/>
                  <a:gd name="T75" fmla="*/ 2147483647 h 261"/>
                  <a:gd name="T76" fmla="*/ 2147483647 w 584"/>
                  <a:gd name="T77" fmla="*/ 2147483647 h 261"/>
                  <a:gd name="T78" fmla="*/ 2147483647 w 584"/>
                  <a:gd name="T79" fmla="*/ 2147483647 h 261"/>
                  <a:gd name="T80" fmla="*/ 2147483647 w 584"/>
                  <a:gd name="T81" fmla="*/ 0 h 261"/>
                  <a:gd name="T82" fmla="*/ 2147483647 w 584"/>
                  <a:gd name="T83" fmla="*/ 2147483647 h 261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584"/>
                  <a:gd name="T127" fmla="*/ 0 h 261"/>
                  <a:gd name="T128" fmla="*/ 584 w 584"/>
                  <a:gd name="T129" fmla="*/ 261 h 261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584" h="261">
                    <a:moveTo>
                      <a:pt x="488" y="174"/>
                    </a:moveTo>
                    <a:lnTo>
                      <a:pt x="505" y="166"/>
                    </a:lnTo>
                    <a:lnTo>
                      <a:pt x="505" y="183"/>
                    </a:lnTo>
                    <a:lnTo>
                      <a:pt x="497" y="183"/>
                    </a:lnTo>
                    <a:lnTo>
                      <a:pt x="470" y="183"/>
                    </a:lnTo>
                    <a:lnTo>
                      <a:pt x="453" y="192"/>
                    </a:lnTo>
                    <a:lnTo>
                      <a:pt x="436" y="200"/>
                    </a:lnTo>
                    <a:lnTo>
                      <a:pt x="427" y="200"/>
                    </a:lnTo>
                    <a:lnTo>
                      <a:pt x="427" y="192"/>
                    </a:lnTo>
                    <a:lnTo>
                      <a:pt x="444" y="174"/>
                    </a:lnTo>
                    <a:lnTo>
                      <a:pt x="470" y="166"/>
                    </a:lnTo>
                    <a:lnTo>
                      <a:pt x="488" y="174"/>
                    </a:lnTo>
                    <a:close/>
                    <a:moveTo>
                      <a:pt x="235" y="26"/>
                    </a:moveTo>
                    <a:lnTo>
                      <a:pt x="191" y="35"/>
                    </a:lnTo>
                    <a:lnTo>
                      <a:pt x="209" y="52"/>
                    </a:lnTo>
                    <a:lnTo>
                      <a:pt x="191" y="52"/>
                    </a:lnTo>
                    <a:lnTo>
                      <a:pt x="183" y="61"/>
                    </a:lnTo>
                    <a:lnTo>
                      <a:pt x="218" y="70"/>
                    </a:lnTo>
                    <a:lnTo>
                      <a:pt x="218" y="78"/>
                    </a:lnTo>
                    <a:lnTo>
                      <a:pt x="183" y="87"/>
                    </a:lnTo>
                    <a:lnTo>
                      <a:pt x="157" y="78"/>
                    </a:lnTo>
                    <a:lnTo>
                      <a:pt x="139" y="78"/>
                    </a:lnTo>
                    <a:lnTo>
                      <a:pt x="113" y="87"/>
                    </a:lnTo>
                    <a:lnTo>
                      <a:pt x="104" y="78"/>
                    </a:lnTo>
                    <a:lnTo>
                      <a:pt x="69" y="70"/>
                    </a:lnTo>
                    <a:lnTo>
                      <a:pt x="43" y="78"/>
                    </a:lnTo>
                    <a:lnTo>
                      <a:pt x="26" y="87"/>
                    </a:lnTo>
                    <a:lnTo>
                      <a:pt x="35" y="96"/>
                    </a:lnTo>
                    <a:lnTo>
                      <a:pt x="26" y="105"/>
                    </a:lnTo>
                    <a:lnTo>
                      <a:pt x="8" y="87"/>
                    </a:lnTo>
                    <a:lnTo>
                      <a:pt x="0" y="105"/>
                    </a:lnTo>
                    <a:lnTo>
                      <a:pt x="0" y="131"/>
                    </a:lnTo>
                    <a:lnTo>
                      <a:pt x="8" y="131"/>
                    </a:lnTo>
                    <a:lnTo>
                      <a:pt x="8" y="139"/>
                    </a:lnTo>
                    <a:lnTo>
                      <a:pt x="26" y="139"/>
                    </a:lnTo>
                    <a:lnTo>
                      <a:pt x="35" y="157"/>
                    </a:lnTo>
                    <a:lnTo>
                      <a:pt x="69" y="148"/>
                    </a:lnTo>
                    <a:lnTo>
                      <a:pt x="87" y="148"/>
                    </a:lnTo>
                    <a:lnTo>
                      <a:pt x="104" y="174"/>
                    </a:lnTo>
                    <a:lnTo>
                      <a:pt x="78" y="183"/>
                    </a:lnTo>
                    <a:lnTo>
                      <a:pt x="69" y="200"/>
                    </a:lnTo>
                    <a:lnTo>
                      <a:pt x="87" y="227"/>
                    </a:lnTo>
                    <a:lnTo>
                      <a:pt x="113" y="227"/>
                    </a:lnTo>
                    <a:lnTo>
                      <a:pt x="113" y="235"/>
                    </a:lnTo>
                    <a:lnTo>
                      <a:pt x="130" y="235"/>
                    </a:lnTo>
                    <a:lnTo>
                      <a:pt x="148" y="244"/>
                    </a:lnTo>
                    <a:lnTo>
                      <a:pt x="165" y="253"/>
                    </a:lnTo>
                    <a:lnTo>
                      <a:pt x="157" y="183"/>
                    </a:lnTo>
                    <a:lnTo>
                      <a:pt x="174" y="183"/>
                    </a:lnTo>
                    <a:lnTo>
                      <a:pt x="183" y="166"/>
                    </a:lnTo>
                    <a:lnTo>
                      <a:pt x="252" y="209"/>
                    </a:lnTo>
                    <a:lnTo>
                      <a:pt x="270" y="209"/>
                    </a:lnTo>
                    <a:lnTo>
                      <a:pt x="287" y="218"/>
                    </a:lnTo>
                    <a:lnTo>
                      <a:pt x="296" y="209"/>
                    </a:lnTo>
                    <a:lnTo>
                      <a:pt x="322" y="227"/>
                    </a:lnTo>
                    <a:lnTo>
                      <a:pt x="331" y="253"/>
                    </a:lnTo>
                    <a:lnTo>
                      <a:pt x="348" y="253"/>
                    </a:lnTo>
                    <a:lnTo>
                      <a:pt x="366" y="261"/>
                    </a:lnTo>
                    <a:lnTo>
                      <a:pt x="375" y="244"/>
                    </a:lnTo>
                    <a:lnTo>
                      <a:pt x="392" y="235"/>
                    </a:lnTo>
                    <a:lnTo>
                      <a:pt x="401" y="227"/>
                    </a:lnTo>
                    <a:lnTo>
                      <a:pt x="427" y="235"/>
                    </a:lnTo>
                    <a:lnTo>
                      <a:pt x="436" y="227"/>
                    </a:lnTo>
                    <a:lnTo>
                      <a:pt x="514" y="227"/>
                    </a:lnTo>
                    <a:lnTo>
                      <a:pt x="532" y="235"/>
                    </a:lnTo>
                    <a:lnTo>
                      <a:pt x="532" y="209"/>
                    </a:lnTo>
                    <a:lnTo>
                      <a:pt x="514" y="183"/>
                    </a:lnTo>
                    <a:lnTo>
                      <a:pt x="549" y="183"/>
                    </a:lnTo>
                    <a:lnTo>
                      <a:pt x="549" y="148"/>
                    </a:lnTo>
                    <a:lnTo>
                      <a:pt x="584" y="148"/>
                    </a:lnTo>
                    <a:lnTo>
                      <a:pt x="575" y="131"/>
                    </a:lnTo>
                    <a:lnTo>
                      <a:pt x="584" y="122"/>
                    </a:lnTo>
                    <a:lnTo>
                      <a:pt x="584" y="105"/>
                    </a:lnTo>
                    <a:lnTo>
                      <a:pt x="532" y="87"/>
                    </a:lnTo>
                    <a:lnTo>
                      <a:pt x="479" y="87"/>
                    </a:lnTo>
                    <a:lnTo>
                      <a:pt x="436" y="44"/>
                    </a:lnTo>
                    <a:lnTo>
                      <a:pt x="418" y="26"/>
                    </a:lnTo>
                    <a:lnTo>
                      <a:pt x="375" y="44"/>
                    </a:lnTo>
                    <a:lnTo>
                      <a:pt x="366" y="35"/>
                    </a:lnTo>
                    <a:lnTo>
                      <a:pt x="331" y="26"/>
                    </a:lnTo>
                    <a:lnTo>
                      <a:pt x="322" y="9"/>
                    </a:lnTo>
                    <a:lnTo>
                      <a:pt x="287" y="0"/>
                    </a:lnTo>
                    <a:lnTo>
                      <a:pt x="279" y="9"/>
                    </a:lnTo>
                    <a:lnTo>
                      <a:pt x="252" y="17"/>
                    </a:lnTo>
                    <a:lnTo>
                      <a:pt x="235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81" name="Freeform 152"/>
              <p:cNvSpPr>
                <a:spLocks/>
              </p:cNvSpPr>
              <p:nvPr/>
            </p:nvSpPr>
            <p:spPr bwMode="auto">
              <a:xfrm>
                <a:off x="7406423" y="2191390"/>
                <a:ext cx="123306" cy="68146"/>
              </a:xfrm>
              <a:custGeom>
                <a:avLst/>
                <a:gdLst>
                  <a:gd name="T0" fmla="*/ 2147483647 w 131"/>
                  <a:gd name="T1" fmla="*/ 2147483647 h 70"/>
                  <a:gd name="T2" fmla="*/ 2147483647 w 131"/>
                  <a:gd name="T3" fmla="*/ 2147483647 h 70"/>
                  <a:gd name="T4" fmla="*/ 2147483647 w 131"/>
                  <a:gd name="T5" fmla="*/ 2147483647 h 70"/>
                  <a:gd name="T6" fmla="*/ 2147483647 w 131"/>
                  <a:gd name="T7" fmla="*/ 2147483647 h 70"/>
                  <a:gd name="T8" fmla="*/ 2147483647 w 131"/>
                  <a:gd name="T9" fmla="*/ 2147483647 h 70"/>
                  <a:gd name="T10" fmla="*/ 2147483647 w 131"/>
                  <a:gd name="T11" fmla="*/ 2147483647 h 70"/>
                  <a:gd name="T12" fmla="*/ 2147483647 w 131"/>
                  <a:gd name="T13" fmla="*/ 0 h 70"/>
                  <a:gd name="T14" fmla="*/ 2147483647 w 131"/>
                  <a:gd name="T15" fmla="*/ 0 h 70"/>
                  <a:gd name="T16" fmla="*/ 2147483647 w 131"/>
                  <a:gd name="T17" fmla="*/ 2147483647 h 70"/>
                  <a:gd name="T18" fmla="*/ 2147483647 w 131"/>
                  <a:gd name="T19" fmla="*/ 2147483647 h 70"/>
                  <a:gd name="T20" fmla="*/ 0 w 131"/>
                  <a:gd name="T21" fmla="*/ 2147483647 h 70"/>
                  <a:gd name="T22" fmla="*/ 2147483647 w 131"/>
                  <a:gd name="T23" fmla="*/ 2147483647 h 70"/>
                  <a:gd name="T24" fmla="*/ 2147483647 w 131"/>
                  <a:gd name="T25" fmla="*/ 2147483647 h 70"/>
                  <a:gd name="T26" fmla="*/ 2147483647 w 131"/>
                  <a:gd name="T27" fmla="*/ 2147483647 h 70"/>
                  <a:gd name="T28" fmla="*/ 2147483647 w 131"/>
                  <a:gd name="T29" fmla="*/ 2147483647 h 70"/>
                  <a:gd name="T30" fmla="*/ 2147483647 w 131"/>
                  <a:gd name="T31" fmla="*/ 2147483647 h 70"/>
                  <a:gd name="T32" fmla="*/ 2147483647 w 131"/>
                  <a:gd name="T33" fmla="*/ 2147483647 h 70"/>
                  <a:gd name="T34" fmla="*/ 2147483647 w 131"/>
                  <a:gd name="T35" fmla="*/ 2147483647 h 70"/>
                  <a:gd name="T36" fmla="*/ 2147483647 w 131"/>
                  <a:gd name="T37" fmla="*/ 2147483647 h 70"/>
                  <a:gd name="T38" fmla="*/ 2147483647 w 131"/>
                  <a:gd name="T39" fmla="*/ 2147483647 h 70"/>
                  <a:gd name="T40" fmla="*/ 2147483647 w 131"/>
                  <a:gd name="T41" fmla="*/ 2147483647 h 70"/>
                  <a:gd name="T42" fmla="*/ 2147483647 w 131"/>
                  <a:gd name="T43" fmla="*/ 2147483647 h 70"/>
                  <a:gd name="T44" fmla="*/ 2147483647 w 131"/>
                  <a:gd name="T45" fmla="*/ 2147483647 h 70"/>
                  <a:gd name="T46" fmla="*/ 2147483647 w 131"/>
                  <a:gd name="T47" fmla="*/ 2147483647 h 7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31"/>
                  <a:gd name="T73" fmla="*/ 0 h 70"/>
                  <a:gd name="T74" fmla="*/ 131 w 131"/>
                  <a:gd name="T75" fmla="*/ 70 h 7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31" h="70">
                    <a:moveTo>
                      <a:pt x="113" y="35"/>
                    </a:moveTo>
                    <a:lnTo>
                      <a:pt x="105" y="27"/>
                    </a:lnTo>
                    <a:lnTo>
                      <a:pt x="70" y="35"/>
                    </a:lnTo>
                    <a:lnTo>
                      <a:pt x="35" y="27"/>
                    </a:lnTo>
                    <a:lnTo>
                      <a:pt x="26" y="18"/>
                    </a:lnTo>
                    <a:lnTo>
                      <a:pt x="44" y="9"/>
                    </a:lnTo>
                    <a:lnTo>
                      <a:pt x="35" y="0"/>
                    </a:lnTo>
                    <a:lnTo>
                      <a:pt x="18" y="0"/>
                    </a:lnTo>
                    <a:lnTo>
                      <a:pt x="18" y="18"/>
                    </a:lnTo>
                    <a:lnTo>
                      <a:pt x="9" y="18"/>
                    </a:lnTo>
                    <a:lnTo>
                      <a:pt x="0" y="27"/>
                    </a:lnTo>
                    <a:lnTo>
                      <a:pt x="9" y="35"/>
                    </a:lnTo>
                    <a:lnTo>
                      <a:pt x="18" y="53"/>
                    </a:lnTo>
                    <a:lnTo>
                      <a:pt x="9" y="61"/>
                    </a:lnTo>
                    <a:lnTo>
                      <a:pt x="18" y="70"/>
                    </a:lnTo>
                    <a:lnTo>
                      <a:pt x="52" y="61"/>
                    </a:lnTo>
                    <a:lnTo>
                      <a:pt x="61" y="44"/>
                    </a:lnTo>
                    <a:lnTo>
                      <a:pt x="79" y="53"/>
                    </a:lnTo>
                    <a:lnTo>
                      <a:pt x="79" y="70"/>
                    </a:lnTo>
                    <a:lnTo>
                      <a:pt x="96" y="61"/>
                    </a:lnTo>
                    <a:lnTo>
                      <a:pt x="96" y="53"/>
                    </a:lnTo>
                    <a:lnTo>
                      <a:pt x="131" y="61"/>
                    </a:lnTo>
                    <a:lnTo>
                      <a:pt x="122" y="44"/>
                    </a:lnTo>
                    <a:lnTo>
                      <a:pt x="113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82" name="Freeform 153"/>
              <p:cNvSpPr>
                <a:spLocks/>
              </p:cNvSpPr>
              <p:nvPr/>
            </p:nvSpPr>
            <p:spPr bwMode="auto">
              <a:xfrm>
                <a:off x="7406423" y="2191390"/>
                <a:ext cx="123306" cy="68146"/>
              </a:xfrm>
              <a:custGeom>
                <a:avLst/>
                <a:gdLst>
                  <a:gd name="T0" fmla="*/ 2147483647 w 131"/>
                  <a:gd name="T1" fmla="*/ 2147483647 h 70"/>
                  <a:gd name="T2" fmla="*/ 2147483647 w 131"/>
                  <a:gd name="T3" fmla="*/ 2147483647 h 70"/>
                  <a:gd name="T4" fmla="*/ 2147483647 w 131"/>
                  <a:gd name="T5" fmla="*/ 2147483647 h 70"/>
                  <a:gd name="T6" fmla="*/ 2147483647 w 131"/>
                  <a:gd name="T7" fmla="*/ 2147483647 h 70"/>
                  <a:gd name="T8" fmla="*/ 2147483647 w 131"/>
                  <a:gd name="T9" fmla="*/ 2147483647 h 70"/>
                  <a:gd name="T10" fmla="*/ 2147483647 w 131"/>
                  <a:gd name="T11" fmla="*/ 2147483647 h 70"/>
                  <a:gd name="T12" fmla="*/ 2147483647 w 131"/>
                  <a:gd name="T13" fmla="*/ 0 h 70"/>
                  <a:gd name="T14" fmla="*/ 2147483647 w 131"/>
                  <a:gd name="T15" fmla="*/ 0 h 70"/>
                  <a:gd name="T16" fmla="*/ 2147483647 w 131"/>
                  <a:gd name="T17" fmla="*/ 2147483647 h 70"/>
                  <a:gd name="T18" fmla="*/ 2147483647 w 131"/>
                  <a:gd name="T19" fmla="*/ 2147483647 h 70"/>
                  <a:gd name="T20" fmla="*/ 0 w 131"/>
                  <a:gd name="T21" fmla="*/ 2147483647 h 70"/>
                  <a:gd name="T22" fmla="*/ 2147483647 w 131"/>
                  <a:gd name="T23" fmla="*/ 2147483647 h 70"/>
                  <a:gd name="T24" fmla="*/ 2147483647 w 131"/>
                  <a:gd name="T25" fmla="*/ 2147483647 h 70"/>
                  <a:gd name="T26" fmla="*/ 2147483647 w 131"/>
                  <a:gd name="T27" fmla="*/ 2147483647 h 70"/>
                  <a:gd name="T28" fmla="*/ 2147483647 w 131"/>
                  <a:gd name="T29" fmla="*/ 2147483647 h 70"/>
                  <a:gd name="T30" fmla="*/ 2147483647 w 131"/>
                  <a:gd name="T31" fmla="*/ 2147483647 h 70"/>
                  <a:gd name="T32" fmla="*/ 2147483647 w 131"/>
                  <a:gd name="T33" fmla="*/ 2147483647 h 70"/>
                  <a:gd name="T34" fmla="*/ 2147483647 w 131"/>
                  <a:gd name="T35" fmla="*/ 2147483647 h 70"/>
                  <a:gd name="T36" fmla="*/ 2147483647 w 131"/>
                  <a:gd name="T37" fmla="*/ 2147483647 h 70"/>
                  <a:gd name="T38" fmla="*/ 2147483647 w 131"/>
                  <a:gd name="T39" fmla="*/ 2147483647 h 70"/>
                  <a:gd name="T40" fmla="*/ 2147483647 w 131"/>
                  <a:gd name="T41" fmla="*/ 2147483647 h 70"/>
                  <a:gd name="T42" fmla="*/ 2147483647 w 131"/>
                  <a:gd name="T43" fmla="*/ 2147483647 h 70"/>
                  <a:gd name="T44" fmla="*/ 2147483647 w 131"/>
                  <a:gd name="T45" fmla="*/ 2147483647 h 70"/>
                  <a:gd name="T46" fmla="*/ 2147483647 w 131"/>
                  <a:gd name="T47" fmla="*/ 2147483647 h 7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31"/>
                  <a:gd name="T73" fmla="*/ 0 h 70"/>
                  <a:gd name="T74" fmla="*/ 131 w 131"/>
                  <a:gd name="T75" fmla="*/ 70 h 7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31" h="70">
                    <a:moveTo>
                      <a:pt x="113" y="35"/>
                    </a:moveTo>
                    <a:lnTo>
                      <a:pt x="105" y="27"/>
                    </a:lnTo>
                    <a:lnTo>
                      <a:pt x="70" y="35"/>
                    </a:lnTo>
                    <a:lnTo>
                      <a:pt x="35" y="27"/>
                    </a:lnTo>
                    <a:lnTo>
                      <a:pt x="26" y="18"/>
                    </a:lnTo>
                    <a:lnTo>
                      <a:pt x="44" y="9"/>
                    </a:lnTo>
                    <a:lnTo>
                      <a:pt x="35" y="0"/>
                    </a:lnTo>
                    <a:lnTo>
                      <a:pt x="18" y="0"/>
                    </a:lnTo>
                    <a:lnTo>
                      <a:pt x="18" y="18"/>
                    </a:lnTo>
                    <a:lnTo>
                      <a:pt x="9" y="18"/>
                    </a:lnTo>
                    <a:lnTo>
                      <a:pt x="0" y="27"/>
                    </a:lnTo>
                    <a:lnTo>
                      <a:pt x="9" y="35"/>
                    </a:lnTo>
                    <a:lnTo>
                      <a:pt x="18" y="53"/>
                    </a:lnTo>
                    <a:lnTo>
                      <a:pt x="9" y="61"/>
                    </a:lnTo>
                    <a:lnTo>
                      <a:pt x="18" y="70"/>
                    </a:lnTo>
                    <a:lnTo>
                      <a:pt x="52" y="61"/>
                    </a:lnTo>
                    <a:lnTo>
                      <a:pt x="61" y="44"/>
                    </a:lnTo>
                    <a:lnTo>
                      <a:pt x="79" y="53"/>
                    </a:lnTo>
                    <a:lnTo>
                      <a:pt x="79" y="70"/>
                    </a:lnTo>
                    <a:lnTo>
                      <a:pt x="96" y="61"/>
                    </a:lnTo>
                    <a:lnTo>
                      <a:pt x="96" y="53"/>
                    </a:lnTo>
                    <a:lnTo>
                      <a:pt x="131" y="61"/>
                    </a:lnTo>
                    <a:lnTo>
                      <a:pt x="122" y="44"/>
                    </a:lnTo>
                    <a:lnTo>
                      <a:pt x="113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83" name="Freeform 160"/>
              <p:cNvSpPr>
                <a:spLocks/>
              </p:cNvSpPr>
              <p:nvPr/>
            </p:nvSpPr>
            <p:spPr bwMode="auto">
              <a:xfrm>
                <a:off x="6519750" y="1564447"/>
                <a:ext cx="147779" cy="50623"/>
              </a:xfrm>
              <a:custGeom>
                <a:avLst/>
                <a:gdLst>
                  <a:gd name="T0" fmla="*/ 2147483647 w 157"/>
                  <a:gd name="T1" fmla="*/ 0 h 52"/>
                  <a:gd name="T2" fmla="*/ 2147483647 w 157"/>
                  <a:gd name="T3" fmla="*/ 0 h 52"/>
                  <a:gd name="T4" fmla="*/ 2147483647 w 157"/>
                  <a:gd name="T5" fmla="*/ 0 h 52"/>
                  <a:gd name="T6" fmla="*/ 2147483647 w 157"/>
                  <a:gd name="T7" fmla="*/ 0 h 52"/>
                  <a:gd name="T8" fmla="*/ 2147483647 w 157"/>
                  <a:gd name="T9" fmla="*/ 2147483647 h 52"/>
                  <a:gd name="T10" fmla="*/ 2147483647 w 157"/>
                  <a:gd name="T11" fmla="*/ 2147483647 h 52"/>
                  <a:gd name="T12" fmla="*/ 2147483647 w 157"/>
                  <a:gd name="T13" fmla="*/ 2147483647 h 52"/>
                  <a:gd name="T14" fmla="*/ 2147483647 w 157"/>
                  <a:gd name="T15" fmla="*/ 2147483647 h 52"/>
                  <a:gd name="T16" fmla="*/ 2147483647 w 157"/>
                  <a:gd name="T17" fmla="*/ 2147483647 h 52"/>
                  <a:gd name="T18" fmla="*/ 2147483647 w 157"/>
                  <a:gd name="T19" fmla="*/ 2147483647 h 52"/>
                  <a:gd name="T20" fmla="*/ 0 w 157"/>
                  <a:gd name="T21" fmla="*/ 2147483647 h 52"/>
                  <a:gd name="T22" fmla="*/ 2147483647 w 157"/>
                  <a:gd name="T23" fmla="*/ 2147483647 h 52"/>
                  <a:gd name="T24" fmla="*/ 2147483647 w 157"/>
                  <a:gd name="T25" fmla="*/ 2147483647 h 52"/>
                  <a:gd name="T26" fmla="*/ 2147483647 w 157"/>
                  <a:gd name="T27" fmla="*/ 2147483647 h 52"/>
                  <a:gd name="T28" fmla="*/ 2147483647 w 157"/>
                  <a:gd name="T29" fmla="*/ 2147483647 h 52"/>
                  <a:gd name="T30" fmla="*/ 2147483647 w 157"/>
                  <a:gd name="T31" fmla="*/ 2147483647 h 52"/>
                  <a:gd name="T32" fmla="*/ 2147483647 w 157"/>
                  <a:gd name="T33" fmla="*/ 2147483647 h 52"/>
                  <a:gd name="T34" fmla="*/ 2147483647 w 157"/>
                  <a:gd name="T35" fmla="*/ 2147483647 h 52"/>
                  <a:gd name="T36" fmla="*/ 2147483647 w 157"/>
                  <a:gd name="T37" fmla="*/ 2147483647 h 52"/>
                  <a:gd name="T38" fmla="*/ 2147483647 w 157"/>
                  <a:gd name="T39" fmla="*/ 2147483647 h 52"/>
                  <a:gd name="T40" fmla="*/ 2147483647 w 157"/>
                  <a:gd name="T41" fmla="*/ 2147483647 h 52"/>
                  <a:gd name="T42" fmla="*/ 2147483647 w 157"/>
                  <a:gd name="T43" fmla="*/ 2147483647 h 52"/>
                  <a:gd name="T44" fmla="*/ 2147483647 w 157"/>
                  <a:gd name="T45" fmla="*/ 2147483647 h 52"/>
                  <a:gd name="T46" fmla="*/ 2147483647 w 157"/>
                  <a:gd name="T47" fmla="*/ 0 h 52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57"/>
                  <a:gd name="T73" fmla="*/ 0 h 52"/>
                  <a:gd name="T74" fmla="*/ 157 w 157"/>
                  <a:gd name="T75" fmla="*/ 52 h 52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57" h="52">
                    <a:moveTo>
                      <a:pt x="157" y="0"/>
                    </a:moveTo>
                    <a:lnTo>
                      <a:pt x="131" y="0"/>
                    </a:lnTo>
                    <a:lnTo>
                      <a:pt x="114" y="0"/>
                    </a:lnTo>
                    <a:lnTo>
                      <a:pt x="96" y="0"/>
                    </a:lnTo>
                    <a:lnTo>
                      <a:pt x="79" y="8"/>
                    </a:lnTo>
                    <a:lnTo>
                      <a:pt x="53" y="8"/>
                    </a:lnTo>
                    <a:lnTo>
                      <a:pt x="53" y="17"/>
                    </a:lnTo>
                    <a:lnTo>
                      <a:pt x="35" y="8"/>
                    </a:lnTo>
                    <a:lnTo>
                      <a:pt x="27" y="17"/>
                    </a:lnTo>
                    <a:lnTo>
                      <a:pt x="18" y="8"/>
                    </a:lnTo>
                    <a:lnTo>
                      <a:pt x="0" y="17"/>
                    </a:lnTo>
                    <a:lnTo>
                      <a:pt x="27" y="26"/>
                    </a:lnTo>
                    <a:lnTo>
                      <a:pt x="44" y="43"/>
                    </a:lnTo>
                    <a:lnTo>
                      <a:pt x="61" y="52"/>
                    </a:lnTo>
                    <a:lnTo>
                      <a:pt x="96" y="26"/>
                    </a:lnTo>
                    <a:lnTo>
                      <a:pt x="114" y="26"/>
                    </a:lnTo>
                    <a:lnTo>
                      <a:pt x="123" y="43"/>
                    </a:lnTo>
                    <a:lnTo>
                      <a:pt x="140" y="43"/>
                    </a:lnTo>
                    <a:lnTo>
                      <a:pt x="149" y="43"/>
                    </a:lnTo>
                    <a:lnTo>
                      <a:pt x="131" y="26"/>
                    </a:lnTo>
                    <a:lnTo>
                      <a:pt x="131" y="17"/>
                    </a:lnTo>
                    <a:lnTo>
                      <a:pt x="140" y="17"/>
                    </a:lnTo>
                    <a:lnTo>
                      <a:pt x="157" y="26"/>
                    </a:lnTo>
                    <a:lnTo>
                      <a:pt x="15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84" name="Freeform 161"/>
              <p:cNvSpPr>
                <a:spLocks/>
              </p:cNvSpPr>
              <p:nvPr/>
            </p:nvSpPr>
            <p:spPr bwMode="auto">
              <a:xfrm>
                <a:off x="6519750" y="1564447"/>
                <a:ext cx="147779" cy="50623"/>
              </a:xfrm>
              <a:custGeom>
                <a:avLst/>
                <a:gdLst>
                  <a:gd name="T0" fmla="*/ 2147483647 w 157"/>
                  <a:gd name="T1" fmla="*/ 0 h 52"/>
                  <a:gd name="T2" fmla="*/ 2147483647 w 157"/>
                  <a:gd name="T3" fmla="*/ 0 h 52"/>
                  <a:gd name="T4" fmla="*/ 2147483647 w 157"/>
                  <a:gd name="T5" fmla="*/ 0 h 52"/>
                  <a:gd name="T6" fmla="*/ 2147483647 w 157"/>
                  <a:gd name="T7" fmla="*/ 0 h 52"/>
                  <a:gd name="T8" fmla="*/ 2147483647 w 157"/>
                  <a:gd name="T9" fmla="*/ 2147483647 h 52"/>
                  <a:gd name="T10" fmla="*/ 2147483647 w 157"/>
                  <a:gd name="T11" fmla="*/ 2147483647 h 52"/>
                  <a:gd name="T12" fmla="*/ 2147483647 w 157"/>
                  <a:gd name="T13" fmla="*/ 2147483647 h 52"/>
                  <a:gd name="T14" fmla="*/ 2147483647 w 157"/>
                  <a:gd name="T15" fmla="*/ 2147483647 h 52"/>
                  <a:gd name="T16" fmla="*/ 2147483647 w 157"/>
                  <a:gd name="T17" fmla="*/ 2147483647 h 52"/>
                  <a:gd name="T18" fmla="*/ 2147483647 w 157"/>
                  <a:gd name="T19" fmla="*/ 2147483647 h 52"/>
                  <a:gd name="T20" fmla="*/ 0 w 157"/>
                  <a:gd name="T21" fmla="*/ 2147483647 h 52"/>
                  <a:gd name="T22" fmla="*/ 2147483647 w 157"/>
                  <a:gd name="T23" fmla="*/ 2147483647 h 52"/>
                  <a:gd name="T24" fmla="*/ 2147483647 w 157"/>
                  <a:gd name="T25" fmla="*/ 2147483647 h 52"/>
                  <a:gd name="T26" fmla="*/ 2147483647 w 157"/>
                  <a:gd name="T27" fmla="*/ 2147483647 h 52"/>
                  <a:gd name="T28" fmla="*/ 2147483647 w 157"/>
                  <a:gd name="T29" fmla="*/ 2147483647 h 52"/>
                  <a:gd name="T30" fmla="*/ 2147483647 w 157"/>
                  <a:gd name="T31" fmla="*/ 2147483647 h 52"/>
                  <a:gd name="T32" fmla="*/ 2147483647 w 157"/>
                  <a:gd name="T33" fmla="*/ 2147483647 h 52"/>
                  <a:gd name="T34" fmla="*/ 2147483647 w 157"/>
                  <a:gd name="T35" fmla="*/ 2147483647 h 52"/>
                  <a:gd name="T36" fmla="*/ 2147483647 w 157"/>
                  <a:gd name="T37" fmla="*/ 2147483647 h 52"/>
                  <a:gd name="T38" fmla="*/ 2147483647 w 157"/>
                  <a:gd name="T39" fmla="*/ 2147483647 h 52"/>
                  <a:gd name="T40" fmla="*/ 2147483647 w 157"/>
                  <a:gd name="T41" fmla="*/ 2147483647 h 52"/>
                  <a:gd name="T42" fmla="*/ 2147483647 w 157"/>
                  <a:gd name="T43" fmla="*/ 2147483647 h 52"/>
                  <a:gd name="T44" fmla="*/ 2147483647 w 157"/>
                  <a:gd name="T45" fmla="*/ 2147483647 h 52"/>
                  <a:gd name="T46" fmla="*/ 2147483647 w 157"/>
                  <a:gd name="T47" fmla="*/ 0 h 52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57"/>
                  <a:gd name="T73" fmla="*/ 0 h 52"/>
                  <a:gd name="T74" fmla="*/ 157 w 157"/>
                  <a:gd name="T75" fmla="*/ 52 h 52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57" h="52">
                    <a:moveTo>
                      <a:pt x="157" y="0"/>
                    </a:moveTo>
                    <a:lnTo>
                      <a:pt x="131" y="0"/>
                    </a:lnTo>
                    <a:lnTo>
                      <a:pt x="114" y="0"/>
                    </a:lnTo>
                    <a:lnTo>
                      <a:pt x="96" y="0"/>
                    </a:lnTo>
                    <a:lnTo>
                      <a:pt x="79" y="8"/>
                    </a:lnTo>
                    <a:lnTo>
                      <a:pt x="53" y="8"/>
                    </a:lnTo>
                    <a:lnTo>
                      <a:pt x="53" y="17"/>
                    </a:lnTo>
                    <a:lnTo>
                      <a:pt x="35" y="8"/>
                    </a:lnTo>
                    <a:lnTo>
                      <a:pt x="27" y="17"/>
                    </a:lnTo>
                    <a:lnTo>
                      <a:pt x="18" y="8"/>
                    </a:lnTo>
                    <a:lnTo>
                      <a:pt x="0" y="17"/>
                    </a:lnTo>
                    <a:lnTo>
                      <a:pt x="27" y="26"/>
                    </a:lnTo>
                    <a:lnTo>
                      <a:pt x="44" y="43"/>
                    </a:lnTo>
                    <a:lnTo>
                      <a:pt x="61" y="52"/>
                    </a:lnTo>
                    <a:lnTo>
                      <a:pt x="96" y="26"/>
                    </a:lnTo>
                    <a:lnTo>
                      <a:pt x="114" y="26"/>
                    </a:lnTo>
                    <a:lnTo>
                      <a:pt x="123" y="43"/>
                    </a:lnTo>
                    <a:lnTo>
                      <a:pt x="140" y="43"/>
                    </a:lnTo>
                    <a:lnTo>
                      <a:pt x="149" y="43"/>
                    </a:lnTo>
                    <a:lnTo>
                      <a:pt x="131" y="26"/>
                    </a:lnTo>
                    <a:lnTo>
                      <a:pt x="131" y="17"/>
                    </a:lnTo>
                    <a:lnTo>
                      <a:pt x="140" y="17"/>
                    </a:lnTo>
                    <a:lnTo>
                      <a:pt x="157" y="26"/>
                    </a:lnTo>
                    <a:lnTo>
                      <a:pt x="15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85" name="Freeform 162"/>
              <p:cNvSpPr>
                <a:spLocks/>
              </p:cNvSpPr>
              <p:nvPr/>
            </p:nvSpPr>
            <p:spPr bwMode="auto">
              <a:xfrm>
                <a:off x="6462333" y="1691004"/>
                <a:ext cx="304029" cy="203465"/>
              </a:xfrm>
              <a:custGeom>
                <a:avLst/>
                <a:gdLst>
                  <a:gd name="T0" fmla="*/ 2147483647 w 323"/>
                  <a:gd name="T1" fmla="*/ 0 h 209"/>
                  <a:gd name="T2" fmla="*/ 2147483647 w 323"/>
                  <a:gd name="T3" fmla="*/ 0 h 209"/>
                  <a:gd name="T4" fmla="*/ 2147483647 w 323"/>
                  <a:gd name="T5" fmla="*/ 2147483647 h 209"/>
                  <a:gd name="T6" fmla="*/ 2147483647 w 323"/>
                  <a:gd name="T7" fmla="*/ 2147483647 h 209"/>
                  <a:gd name="T8" fmla="*/ 2147483647 w 323"/>
                  <a:gd name="T9" fmla="*/ 2147483647 h 209"/>
                  <a:gd name="T10" fmla="*/ 2147483647 w 323"/>
                  <a:gd name="T11" fmla="*/ 2147483647 h 209"/>
                  <a:gd name="T12" fmla="*/ 2147483647 w 323"/>
                  <a:gd name="T13" fmla="*/ 2147483647 h 209"/>
                  <a:gd name="T14" fmla="*/ 2147483647 w 323"/>
                  <a:gd name="T15" fmla="*/ 2147483647 h 209"/>
                  <a:gd name="T16" fmla="*/ 2147483647 w 323"/>
                  <a:gd name="T17" fmla="*/ 2147483647 h 209"/>
                  <a:gd name="T18" fmla="*/ 2147483647 w 323"/>
                  <a:gd name="T19" fmla="*/ 2147483647 h 209"/>
                  <a:gd name="T20" fmla="*/ 2147483647 w 323"/>
                  <a:gd name="T21" fmla="*/ 2147483647 h 209"/>
                  <a:gd name="T22" fmla="*/ 2147483647 w 323"/>
                  <a:gd name="T23" fmla="*/ 2147483647 h 209"/>
                  <a:gd name="T24" fmla="*/ 2147483647 w 323"/>
                  <a:gd name="T25" fmla="*/ 2147483647 h 209"/>
                  <a:gd name="T26" fmla="*/ 2147483647 w 323"/>
                  <a:gd name="T27" fmla="*/ 2147483647 h 209"/>
                  <a:gd name="T28" fmla="*/ 2147483647 w 323"/>
                  <a:gd name="T29" fmla="*/ 2147483647 h 209"/>
                  <a:gd name="T30" fmla="*/ 2147483647 w 323"/>
                  <a:gd name="T31" fmla="*/ 2147483647 h 209"/>
                  <a:gd name="T32" fmla="*/ 2147483647 w 323"/>
                  <a:gd name="T33" fmla="*/ 2147483647 h 209"/>
                  <a:gd name="T34" fmla="*/ 2147483647 w 323"/>
                  <a:gd name="T35" fmla="*/ 2147483647 h 209"/>
                  <a:gd name="T36" fmla="*/ 2147483647 w 323"/>
                  <a:gd name="T37" fmla="*/ 2147483647 h 209"/>
                  <a:gd name="T38" fmla="*/ 2147483647 w 323"/>
                  <a:gd name="T39" fmla="*/ 2147483647 h 209"/>
                  <a:gd name="T40" fmla="*/ 2147483647 w 323"/>
                  <a:gd name="T41" fmla="*/ 2147483647 h 209"/>
                  <a:gd name="T42" fmla="*/ 2147483647 w 323"/>
                  <a:gd name="T43" fmla="*/ 2147483647 h 209"/>
                  <a:gd name="T44" fmla="*/ 2147483647 w 323"/>
                  <a:gd name="T45" fmla="*/ 2147483647 h 209"/>
                  <a:gd name="T46" fmla="*/ 2147483647 w 323"/>
                  <a:gd name="T47" fmla="*/ 2147483647 h 209"/>
                  <a:gd name="T48" fmla="*/ 2147483647 w 323"/>
                  <a:gd name="T49" fmla="*/ 2147483647 h 209"/>
                  <a:gd name="T50" fmla="*/ 2147483647 w 323"/>
                  <a:gd name="T51" fmla="*/ 2147483647 h 209"/>
                  <a:gd name="T52" fmla="*/ 2147483647 w 323"/>
                  <a:gd name="T53" fmla="*/ 2147483647 h 209"/>
                  <a:gd name="T54" fmla="*/ 2147483647 w 323"/>
                  <a:gd name="T55" fmla="*/ 2147483647 h 209"/>
                  <a:gd name="T56" fmla="*/ 0 w 323"/>
                  <a:gd name="T57" fmla="*/ 2147483647 h 209"/>
                  <a:gd name="T58" fmla="*/ 2147483647 w 323"/>
                  <a:gd name="T59" fmla="*/ 2147483647 h 209"/>
                  <a:gd name="T60" fmla="*/ 2147483647 w 323"/>
                  <a:gd name="T61" fmla="*/ 2147483647 h 209"/>
                  <a:gd name="T62" fmla="*/ 2147483647 w 323"/>
                  <a:gd name="T63" fmla="*/ 2147483647 h 209"/>
                  <a:gd name="T64" fmla="*/ 2147483647 w 323"/>
                  <a:gd name="T65" fmla="*/ 2147483647 h 209"/>
                  <a:gd name="T66" fmla="*/ 2147483647 w 323"/>
                  <a:gd name="T67" fmla="*/ 2147483647 h 209"/>
                  <a:gd name="T68" fmla="*/ 2147483647 w 323"/>
                  <a:gd name="T69" fmla="*/ 2147483647 h 209"/>
                  <a:gd name="T70" fmla="*/ 2147483647 w 323"/>
                  <a:gd name="T71" fmla="*/ 2147483647 h 209"/>
                  <a:gd name="T72" fmla="*/ 2147483647 w 323"/>
                  <a:gd name="T73" fmla="*/ 2147483647 h 209"/>
                  <a:gd name="T74" fmla="*/ 2147483647 w 323"/>
                  <a:gd name="T75" fmla="*/ 2147483647 h 209"/>
                  <a:gd name="T76" fmla="*/ 2147483647 w 323"/>
                  <a:gd name="T77" fmla="*/ 2147483647 h 209"/>
                  <a:gd name="T78" fmla="*/ 2147483647 w 323"/>
                  <a:gd name="T79" fmla="*/ 2147483647 h 209"/>
                  <a:gd name="T80" fmla="*/ 2147483647 w 323"/>
                  <a:gd name="T81" fmla="*/ 2147483647 h 209"/>
                  <a:gd name="T82" fmla="*/ 2147483647 w 323"/>
                  <a:gd name="T83" fmla="*/ 2147483647 h 209"/>
                  <a:gd name="T84" fmla="*/ 2147483647 w 323"/>
                  <a:gd name="T85" fmla="*/ 2147483647 h 209"/>
                  <a:gd name="T86" fmla="*/ 2147483647 w 323"/>
                  <a:gd name="T87" fmla="*/ 2147483647 h 209"/>
                  <a:gd name="T88" fmla="*/ 2147483647 w 323"/>
                  <a:gd name="T89" fmla="*/ 2147483647 h 209"/>
                  <a:gd name="T90" fmla="*/ 2147483647 w 323"/>
                  <a:gd name="T91" fmla="*/ 2147483647 h 209"/>
                  <a:gd name="T92" fmla="*/ 2147483647 w 323"/>
                  <a:gd name="T93" fmla="*/ 2147483647 h 209"/>
                  <a:gd name="T94" fmla="*/ 2147483647 w 323"/>
                  <a:gd name="T95" fmla="*/ 2147483647 h 209"/>
                  <a:gd name="T96" fmla="*/ 2147483647 w 323"/>
                  <a:gd name="T97" fmla="*/ 2147483647 h 209"/>
                  <a:gd name="T98" fmla="*/ 2147483647 w 323"/>
                  <a:gd name="T99" fmla="*/ 2147483647 h 209"/>
                  <a:gd name="T100" fmla="*/ 2147483647 w 323"/>
                  <a:gd name="T101" fmla="*/ 2147483647 h 209"/>
                  <a:gd name="T102" fmla="*/ 2147483647 w 323"/>
                  <a:gd name="T103" fmla="*/ 2147483647 h 209"/>
                  <a:gd name="T104" fmla="*/ 2147483647 w 323"/>
                  <a:gd name="T105" fmla="*/ 2147483647 h 209"/>
                  <a:gd name="T106" fmla="*/ 2147483647 w 323"/>
                  <a:gd name="T107" fmla="*/ 2147483647 h 209"/>
                  <a:gd name="T108" fmla="*/ 2147483647 w 323"/>
                  <a:gd name="T109" fmla="*/ 2147483647 h 209"/>
                  <a:gd name="T110" fmla="*/ 2147483647 w 323"/>
                  <a:gd name="T111" fmla="*/ 2147483647 h 209"/>
                  <a:gd name="T112" fmla="*/ 2147483647 w 323"/>
                  <a:gd name="T113" fmla="*/ 2147483647 h 209"/>
                  <a:gd name="T114" fmla="*/ 2147483647 w 323"/>
                  <a:gd name="T115" fmla="*/ 2147483647 h 209"/>
                  <a:gd name="T116" fmla="*/ 2147483647 w 323"/>
                  <a:gd name="T117" fmla="*/ 2147483647 h 209"/>
                  <a:gd name="T118" fmla="*/ 2147483647 w 323"/>
                  <a:gd name="T119" fmla="*/ 2147483647 h 209"/>
                  <a:gd name="T120" fmla="*/ 2147483647 w 323"/>
                  <a:gd name="T121" fmla="*/ 2147483647 h 209"/>
                  <a:gd name="T122" fmla="*/ 2147483647 w 323"/>
                  <a:gd name="T123" fmla="*/ 0 h 20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323"/>
                  <a:gd name="T187" fmla="*/ 0 h 209"/>
                  <a:gd name="T188" fmla="*/ 323 w 323"/>
                  <a:gd name="T189" fmla="*/ 209 h 209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323" h="209">
                    <a:moveTo>
                      <a:pt x="253" y="0"/>
                    </a:moveTo>
                    <a:lnTo>
                      <a:pt x="236" y="0"/>
                    </a:lnTo>
                    <a:lnTo>
                      <a:pt x="245" y="9"/>
                    </a:lnTo>
                    <a:lnTo>
                      <a:pt x="227" y="18"/>
                    </a:lnTo>
                    <a:lnTo>
                      <a:pt x="218" y="9"/>
                    </a:lnTo>
                    <a:lnTo>
                      <a:pt x="201" y="9"/>
                    </a:lnTo>
                    <a:lnTo>
                      <a:pt x="201" y="18"/>
                    </a:lnTo>
                    <a:lnTo>
                      <a:pt x="192" y="18"/>
                    </a:lnTo>
                    <a:lnTo>
                      <a:pt x="184" y="18"/>
                    </a:lnTo>
                    <a:lnTo>
                      <a:pt x="149" y="35"/>
                    </a:lnTo>
                    <a:lnTo>
                      <a:pt x="140" y="44"/>
                    </a:lnTo>
                    <a:lnTo>
                      <a:pt x="131" y="26"/>
                    </a:lnTo>
                    <a:lnTo>
                      <a:pt x="114" y="44"/>
                    </a:lnTo>
                    <a:lnTo>
                      <a:pt x="122" y="44"/>
                    </a:lnTo>
                    <a:lnTo>
                      <a:pt x="131" y="61"/>
                    </a:lnTo>
                    <a:lnTo>
                      <a:pt x="114" y="61"/>
                    </a:lnTo>
                    <a:lnTo>
                      <a:pt x="114" y="79"/>
                    </a:lnTo>
                    <a:lnTo>
                      <a:pt x="96" y="96"/>
                    </a:lnTo>
                    <a:lnTo>
                      <a:pt x="96" y="105"/>
                    </a:lnTo>
                    <a:lnTo>
                      <a:pt x="88" y="105"/>
                    </a:lnTo>
                    <a:lnTo>
                      <a:pt x="70" y="114"/>
                    </a:lnTo>
                    <a:lnTo>
                      <a:pt x="61" y="114"/>
                    </a:lnTo>
                    <a:lnTo>
                      <a:pt x="61" y="131"/>
                    </a:lnTo>
                    <a:lnTo>
                      <a:pt x="44" y="131"/>
                    </a:lnTo>
                    <a:lnTo>
                      <a:pt x="35" y="140"/>
                    </a:lnTo>
                    <a:lnTo>
                      <a:pt x="18" y="140"/>
                    </a:lnTo>
                    <a:lnTo>
                      <a:pt x="0" y="157"/>
                    </a:lnTo>
                    <a:lnTo>
                      <a:pt x="27" y="157"/>
                    </a:lnTo>
                    <a:lnTo>
                      <a:pt x="9" y="166"/>
                    </a:lnTo>
                    <a:lnTo>
                      <a:pt x="27" y="175"/>
                    </a:lnTo>
                    <a:lnTo>
                      <a:pt x="18" y="183"/>
                    </a:lnTo>
                    <a:lnTo>
                      <a:pt x="35" y="192"/>
                    </a:lnTo>
                    <a:lnTo>
                      <a:pt x="27" y="201"/>
                    </a:lnTo>
                    <a:lnTo>
                      <a:pt x="61" y="209"/>
                    </a:lnTo>
                    <a:lnTo>
                      <a:pt x="88" y="183"/>
                    </a:lnTo>
                    <a:lnTo>
                      <a:pt x="105" y="201"/>
                    </a:lnTo>
                    <a:lnTo>
                      <a:pt x="114" y="183"/>
                    </a:lnTo>
                    <a:lnTo>
                      <a:pt x="122" y="157"/>
                    </a:lnTo>
                    <a:lnTo>
                      <a:pt x="114" y="140"/>
                    </a:lnTo>
                    <a:lnTo>
                      <a:pt x="122" y="114"/>
                    </a:lnTo>
                    <a:lnTo>
                      <a:pt x="140" y="114"/>
                    </a:lnTo>
                    <a:lnTo>
                      <a:pt x="140" y="87"/>
                    </a:lnTo>
                    <a:lnTo>
                      <a:pt x="175" y="44"/>
                    </a:lnTo>
                    <a:lnTo>
                      <a:pt x="218" y="35"/>
                    </a:lnTo>
                    <a:lnTo>
                      <a:pt x="236" y="44"/>
                    </a:lnTo>
                    <a:lnTo>
                      <a:pt x="271" y="35"/>
                    </a:lnTo>
                    <a:lnTo>
                      <a:pt x="271" y="18"/>
                    </a:lnTo>
                    <a:lnTo>
                      <a:pt x="288" y="18"/>
                    </a:lnTo>
                    <a:lnTo>
                      <a:pt x="314" y="35"/>
                    </a:lnTo>
                    <a:lnTo>
                      <a:pt x="323" y="18"/>
                    </a:lnTo>
                    <a:lnTo>
                      <a:pt x="297" y="9"/>
                    </a:lnTo>
                    <a:lnTo>
                      <a:pt x="271" y="9"/>
                    </a:lnTo>
                    <a:lnTo>
                      <a:pt x="262" y="9"/>
                    </a:lnTo>
                    <a:lnTo>
                      <a:pt x="253" y="9"/>
                    </a:lnTo>
                    <a:lnTo>
                      <a:pt x="253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86" name="Freeform 163"/>
              <p:cNvSpPr>
                <a:spLocks/>
              </p:cNvSpPr>
              <p:nvPr/>
            </p:nvSpPr>
            <p:spPr bwMode="auto">
              <a:xfrm>
                <a:off x="6462333" y="1691004"/>
                <a:ext cx="304029" cy="203465"/>
              </a:xfrm>
              <a:custGeom>
                <a:avLst/>
                <a:gdLst>
                  <a:gd name="T0" fmla="*/ 2147483647 w 323"/>
                  <a:gd name="T1" fmla="*/ 0 h 209"/>
                  <a:gd name="T2" fmla="*/ 2147483647 w 323"/>
                  <a:gd name="T3" fmla="*/ 0 h 209"/>
                  <a:gd name="T4" fmla="*/ 2147483647 w 323"/>
                  <a:gd name="T5" fmla="*/ 2147483647 h 209"/>
                  <a:gd name="T6" fmla="*/ 2147483647 w 323"/>
                  <a:gd name="T7" fmla="*/ 2147483647 h 209"/>
                  <a:gd name="T8" fmla="*/ 2147483647 w 323"/>
                  <a:gd name="T9" fmla="*/ 2147483647 h 209"/>
                  <a:gd name="T10" fmla="*/ 2147483647 w 323"/>
                  <a:gd name="T11" fmla="*/ 2147483647 h 209"/>
                  <a:gd name="T12" fmla="*/ 2147483647 w 323"/>
                  <a:gd name="T13" fmla="*/ 2147483647 h 209"/>
                  <a:gd name="T14" fmla="*/ 2147483647 w 323"/>
                  <a:gd name="T15" fmla="*/ 2147483647 h 209"/>
                  <a:gd name="T16" fmla="*/ 2147483647 w 323"/>
                  <a:gd name="T17" fmla="*/ 2147483647 h 209"/>
                  <a:gd name="T18" fmla="*/ 2147483647 w 323"/>
                  <a:gd name="T19" fmla="*/ 2147483647 h 209"/>
                  <a:gd name="T20" fmla="*/ 2147483647 w 323"/>
                  <a:gd name="T21" fmla="*/ 2147483647 h 209"/>
                  <a:gd name="T22" fmla="*/ 2147483647 w 323"/>
                  <a:gd name="T23" fmla="*/ 2147483647 h 209"/>
                  <a:gd name="T24" fmla="*/ 2147483647 w 323"/>
                  <a:gd name="T25" fmla="*/ 2147483647 h 209"/>
                  <a:gd name="T26" fmla="*/ 2147483647 w 323"/>
                  <a:gd name="T27" fmla="*/ 2147483647 h 209"/>
                  <a:gd name="T28" fmla="*/ 2147483647 w 323"/>
                  <a:gd name="T29" fmla="*/ 2147483647 h 209"/>
                  <a:gd name="T30" fmla="*/ 2147483647 w 323"/>
                  <a:gd name="T31" fmla="*/ 2147483647 h 209"/>
                  <a:gd name="T32" fmla="*/ 2147483647 w 323"/>
                  <a:gd name="T33" fmla="*/ 2147483647 h 209"/>
                  <a:gd name="T34" fmla="*/ 2147483647 w 323"/>
                  <a:gd name="T35" fmla="*/ 2147483647 h 209"/>
                  <a:gd name="T36" fmla="*/ 2147483647 w 323"/>
                  <a:gd name="T37" fmla="*/ 2147483647 h 209"/>
                  <a:gd name="T38" fmla="*/ 2147483647 w 323"/>
                  <a:gd name="T39" fmla="*/ 2147483647 h 209"/>
                  <a:gd name="T40" fmla="*/ 2147483647 w 323"/>
                  <a:gd name="T41" fmla="*/ 2147483647 h 209"/>
                  <a:gd name="T42" fmla="*/ 2147483647 w 323"/>
                  <a:gd name="T43" fmla="*/ 2147483647 h 209"/>
                  <a:gd name="T44" fmla="*/ 2147483647 w 323"/>
                  <a:gd name="T45" fmla="*/ 2147483647 h 209"/>
                  <a:gd name="T46" fmla="*/ 2147483647 w 323"/>
                  <a:gd name="T47" fmla="*/ 2147483647 h 209"/>
                  <a:gd name="T48" fmla="*/ 2147483647 w 323"/>
                  <a:gd name="T49" fmla="*/ 2147483647 h 209"/>
                  <a:gd name="T50" fmla="*/ 2147483647 w 323"/>
                  <a:gd name="T51" fmla="*/ 2147483647 h 209"/>
                  <a:gd name="T52" fmla="*/ 2147483647 w 323"/>
                  <a:gd name="T53" fmla="*/ 2147483647 h 209"/>
                  <a:gd name="T54" fmla="*/ 2147483647 w 323"/>
                  <a:gd name="T55" fmla="*/ 2147483647 h 209"/>
                  <a:gd name="T56" fmla="*/ 0 w 323"/>
                  <a:gd name="T57" fmla="*/ 2147483647 h 209"/>
                  <a:gd name="T58" fmla="*/ 2147483647 w 323"/>
                  <a:gd name="T59" fmla="*/ 2147483647 h 209"/>
                  <a:gd name="T60" fmla="*/ 2147483647 w 323"/>
                  <a:gd name="T61" fmla="*/ 2147483647 h 209"/>
                  <a:gd name="T62" fmla="*/ 2147483647 w 323"/>
                  <a:gd name="T63" fmla="*/ 2147483647 h 209"/>
                  <a:gd name="T64" fmla="*/ 2147483647 w 323"/>
                  <a:gd name="T65" fmla="*/ 2147483647 h 209"/>
                  <a:gd name="T66" fmla="*/ 2147483647 w 323"/>
                  <a:gd name="T67" fmla="*/ 2147483647 h 209"/>
                  <a:gd name="T68" fmla="*/ 2147483647 w 323"/>
                  <a:gd name="T69" fmla="*/ 2147483647 h 209"/>
                  <a:gd name="T70" fmla="*/ 2147483647 w 323"/>
                  <a:gd name="T71" fmla="*/ 2147483647 h 209"/>
                  <a:gd name="T72" fmla="*/ 2147483647 w 323"/>
                  <a:gd name="T73" fmla="*/ 2147483647 h 209"/>
                  <a:gd name="T74" fmla="*/ 2147483647 w 323"/>
                  <a:gd name="T75" fmla="*/ 2147483647 h 209"/>
                  <a:gd name="T76" fmla="*/ 2147483647 w 323"/>
                  <a:gd name="T77" fmla="*/ 2147483647 h 209"/>
                  <a:gd name="T78" fmla="*/ 2147483647 w 323"/>
                  <a:gd name="T79" fmla="*/ 2147483647 h 209"/>
                  <a:gd name="T80" fmla="*/ 2147483647 w 323"/>
                  <a:gd name="T81" fmla="*/ 2147483647 h 209"/>
                  <a:gd name="T82" fmla="*/ 2147483647 w 323"/>
                  <a:gd name="T83" fmla="*/ 2147483647 h 209"/>
                  <a:gd name="T84" fmla="*/ 2147483647 w 323"/>
                  <a:gd name="T85" fmla="*/ 2147483647 h 209"/>
                  <a:gd name="T86" fmla="*/ 2147483647 w 323"/>
                  <a:gd name="T87" fmla="*/ 2147483647 h 209"/>
                  <a:gd name="T88" fmla="*/ 2147483647 w 323"/>
                  <a:gd name="T89" fmla="*/ 2147483647 h 209"/>
                  <a:gd name="T90" fmla="*/ 2147483647 w 323"/>
                  <a:gd name="T91" fmla="*/ 2147483647 h 209"/>
                  <a:gd name="T92" fmla="*/ 2147483647 w 323"/>
                  <a:gd name="T93" fmla="*/ 2147483647 h 209"/>
                  <a:gd name="T94" fmla="*/ 2147483647 w 323"/>
                  <a:gd name="T95" fmla="*/ 2147483647 h 209"/>
                  <a:gd name="T96" fmla="*/ 2147483647 w 323"/>
                  <a:gd name="T97" fmla="*/ 2147483647 h 209"/>
                  <a:gd name="T98" fmla="*/ 2147483647 w 323"/>
                  <a:gd name="T99" fmla="*/ 2147483647 h 209"/>
                  <a:gd name="T100" fmla="*/ 2147483647 w 323"/>
                  <a:gd name="T101" fmla="*/ 2147483647 h 209"/>
                  <a:gd name="T102" fmla="*/ 2147483647 w 323"/>
                  <a:gd name="T103" fmla="*/ 2147483647 h 209"/>
                  <a:gd name="T104" fmla="*/ 2147483647 w 323"/>
                  <a:gd name="T105" fmla="*/ 2147483647 h 209"/>
                  <a:gd name="T106" fmla="*/ 2147483647 w 323"/>
                  <a:gd name="T107" fmla="*/ 2147483647 h 209"/>
                  <a:gd name="T108" fmla="*/ 2147483647 w 323"/>
                  <a:gd name="T109" fmla="*/ 2147483647 h 209"/>
                  <a:gd name="T110" fmla="*/ 2147483647 w 323"/>
                  <a:gd name="T111" fmla="*/ 2147483647 h 209"/>
                  <a:gd name="T112" fmla="*/ 2147483647 w 323"/>
                  <a:gd name="T113" fmla="*/ 2147483647 h 209"/>
                  <a:gd name="T114" fmla="*/ 2147483647 w 323"/>
                  <a:gd name="T115" fmla="*/ 2147483647 h 209"/>
                  <a:gd name="T116" fmla="*/ 2147483647 w 323"/>
                  <a:gd name="T117" fmla="*/ 2147483647 h 209"/>
                  <a:gd name="T118" fmla="*/ 2147483647 w 323"/>
                  <a:gd name="T119" fmla="*/ 2147483647 h 209"/>
                  <a:gd name="T120" fmla="*/ 2147483647 w 323"/>
                  <a:gd name="T121" fmla="*/ 2147483647 h 209"/>
                  <a:gd name="T122" fmla="*/ 2147483647 w 323"/>
                  <a:gd name="T123" fmla="*/ 0 h 209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323"/>
                  <a:gd name="T187" fmla="*/ 0 h 209"/>
                  <a:gd name="T188" fmla="*/ 323 w 323"/>
                  <a:gd name="T189" fmla="*/ 209 h 209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323" h="209">
                    <a:moveTo>
                      <a:pt x="253" y="0"/>
                    </a:moveTo>
                    <a:lnTo>
                      <a:pt x="236" y="0"/>
                    </a:lnTo>
                    <a:lnTo>
                      <a:pt x="245" y="9"/>
                    </a:lnTo>
                    <a:lnTo>
                      <a:pt x="227" y="18"/>
                    </a:lnTo>
                    <a:lnTo>
                      <a:pt x="218" y="9"/>
                    </a:lnTo>
                    <a:lnTo>
                      <a:pt x="201" y="9"/>
                    </a:lnTo>
                    <a:lnTo>
                      <a:pt x="201" y="18"/>
                    </a:lnTo>
                    <a:lnTo>
                      <a:pt x="192" y="18"/>
                    </a:lnTo>
                    <a:lnTo>
                      <a:pt x="184" y="18"/>
                    </a:lnTo>
                    <a:lnTo>
                      <a:pt x="149" y="35"/>
                    </a:lnTo>
                    <a:lnTo>
                      <a:pt x="140" y="44"/>
                    </a:lnTo>
                    <a:lnTo>
                      <a:pt x="131" y="26"/>
                    </a:lnTo>
                    <a:lnTo>
                      <a:pt x="114" y="44"/>
                    </a:lnTo>
                    <a:lnTo>
                      <a:pt x="122" y="44"/>
                    </a:lnTo>
                    <a:lnTo>
                      <a:pt x="131" y="61"/>
                    </a:lnTo>
                    <a:lnTo>
                      <a:pt x="114" y="61"/>
                    </a:lnTo>
                    <a:lnTo>
                      <a:pt x="114" y="79"/>
                    </a:lnTo>
                    <a:lnTo>
                      <a:pt x="96" y="96"/>
                    </a:lnTo>
                    <a:lnTo>
                      <a:pt x="96" y="105"/>
                    </a:lnTo>
                    <a:lnTo>
                      <a:pt x="88" y="105"/>
                    </a:lnTo>
                    <a:lnTo>
                      <a:pt x="70" y="114"/>
                    </a:lnTo>
                    <a:lnTo>
                      <a:pt x="61" y="114"/>
                    </a:lnTo>
                    <a:lnTo>
                      <a:pt x="61" y="131"/>
                    </a:lnTo>
                    <a:lnTo>
                      <a:pt x="44" y="131"/>
                    </a:lnTo>
                    <a:lnTo>
                      <a:pt x="35" y="140"/>
                    </a:lnTo>
                    <a:lnTo>
                      <a:pt x="18" y="140"/>
                    </a:lnTo>
                    <a:lnTo>
                      <a:pt x="0" y="157"/>
                    </a:lnTo>
                    <a:lnTo>
                      <a:pt x="27" y="157"/>
                    </a:lnTo>
                    <a:lnTo>
                      <a:pt x="9" y="166"/>
                    </a:lnTo>
                    <a:lnTo>
                      <a:pt x="27" y="175"/>
                    </a:lnTo>
                    <a:lnTo>
                      <a:pt x="18" y="183"/>
                    </a:lnTo>
                    <a:lnTo>
                      <a:pt x="35" y="192"/>
                    </a:lnTo>
                    <a:lnTo>
                      <a:pt x="27" y="201"/>
                    </a:lnTo>
                    <a:lnTo>
                      <a:pt x="61" y="209"/>
                    </a:lnTo>
                    <a:lnTo>
                      <a:pt x="88" y="183"/>
                    </a:lnTo>
                    <a:lnTo>
                      <a:pt x="105" y="201"/>
                    </a:lnTo>
                    <a:lnTo>
                      <a:pt x="114" y="183"/>
                    </a:lnTo>
                    <a:lnTo>
                      <a:pt x="122" y="157"/>
                    </a:lnTo>
                    <a:lnTo>
                      <a:pt x="114" y="140"/>
                    </a:lnTo>
                    <a:lnTo>
                      <a:pt x="122" y="114"/>
                    </a:lnTo>
                    <a:lnTo>
                      <a:pt x="140" y="114"/>
                    </a:lnTo>
                    <a:lnTo>
                      <a:pt x="140" y="87"/>
                    </a:lnTo>
                    <a:lnTo>
                      <a:pt x="175" y="44"/>
                    </a:lnTo>
                    <a:lnTo>
                      <a:pt x="218" y="35"/>
                    </a:lnTo>
                    <a:lnTo>
                      <a:pt x="236" y="44"/>
                    </a:lnTo>
                    <a:lnTo>
                      <a:pt x="271" y="35"/>
                    </a:lnTo>
                    <a:lnTo>
                      <a:pt x="271" y="18"/>
                    </a:lnTo>
                    <a:lnTo>
                      <a:pt x="288" y="18"/>
                    </a:lnTo>
                    <a:lnTo>
                      <a:pt x="314" y="35"/>
                    </a:lnTo>
                    <a:lnTo>
                      <a:pt x="323" y="18"/>
                    </a:lnTo>
                    <a:lnTo>
                      <a:pt x="297" y="9"/>
                    </a:lnTo>
                    <a:lnTo>
                      <a:pt x="271" y="9"/>
                    </a:lnTo>
                    <a:lnTo>
                      <a:pt x="262" y="9"/>
                    </a:lnTo>
                    <a:lnTo>
                      <a:pt x="253" y="9"/>
                    </a:lnTo>
                    <a:lnTo>
                      <a:pt x="253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87" name="Freeform 164"/>
              <p:cNvSpPr>
                <a:spLocks/>
              </p:cNvSpPr>
              <p:nvPr/>
            </p:nvSpPr>
            <p:spPr bwMode="auto">
              <a:xfrm>
                <a:off x="8416404" y="1665692"/>
                <a:ext cx="40475" cy="25311"/>
              </a:xfrm>
              <a:custGeom>
                <a:avLst/>
                <a:gdLst>
                  <a:gd name="T0" fmla="*/ 2147483647 w 43"/>
                  <a:gd name="T1" fmla="*/ 0 h 26"/>
                  <a:gd name="T2" fmla="*/ 2147483647 w 43"/>
                  <a:gd name="T3" fmla="*/ 2147483647 h 26"/>
                  <a:gd name="T4" fmla="*/ 0 w 43"/>
                  <a:gd name="T5" fmla="*/ 2147483647 h 26"/>
                  <a:gd name="T6" fmla="*/ 2147483647 w 43"/>
                  <a:gd name="T7" fmla="*/ 2147483647 h 26"/>
                  <a:gd name="T8" fmla="*/ 2147483647 w 43"/>
                  <a:gd name="T9" fmla="*/ 2147483647 h 26"/>
                  <a:gd name="T10" fmla="*/ 2147483647 w 43"/>
                  <a:gd name="T11" fmla="*/ 0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3"/>
                  <a:gd name="T19" fmla="*/ 0 h 26"/>
                  <a:gd name="T20" fmla="*/ 43 w 43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3" h="26">
                    <a:moveTo>
                      <a:pt x="26" y="0"/>
                    </a:moveTo>
                    <a:lnTo>
                      <a:pt x="8" y="9"/>
                    </a:lnTo>
                    <a:lnTo>
                      <a:pt x="0" y="18"/>
                    </a:lnTo>
                    <a:lnTo>
                      <a:pt x="17" y="26"/>
                    </a:lnTo>
                    <a:lnTo>
                      <a:pt x="43" y="18"/>
                    </a:lnTo>
                    <a:lnTo>
                      <a:pt x="26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88" name="Freeform 165"/>
              <p:cNvSpPr>
                <a:spLocks/>
              </p:cNvSpPr>
              <p:nvPr/>
            </p:nvSpPr>
            <p:spPr bwMode="auto">
              <a:xfrm>
                <a:off x="8416404" y="1665692"/>
                <a:ext cx="40475" cy="25311"/>
              </a:xfrm>
              <a:custGeom>
                <a:avLst/>
                <a:gdLst>
                  <a:gd name="T0" fmla="*/ 2147483647 w 43"/>
                  <a:gd name="T1" fmla="*/ 0 h 26"/>
                  <a:gd name="T2" fmla="*/ 2147483647 w 43"/>
                  <a:gd name="T3" fmla="*/ 2147483647 h 26"/>
                  <a:gd name="T4" fmla="*/ 0 w 43"/>
                  <a:gd name="T5" fmla="*/ 2147483647 h 26"/>
                  <a:gd name="T6" fmla="*/ 2147483647 w 43"/>
                  <a:gd name="T7" fmla="*/ 2147483647 h 26"/>
                  <a:gd name="T8" fmla="*/ 2147483647 w 43"/>
                  <a:gd name="T9" fmla="*/ 2147483647 h 26"/>
                  <a:gd name="T10" fmla="*/ 2147483647 w 43"/>
                  <a:gd name="T11" fmla="*/ 0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3"/>
                  <a:gd name="T19" fmla="*/ 0 h 26"/>
                  <a:gd name="T20" fmla="*/ 43 w 43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3" h="26">
                    <a:moveTo>
                      <a:pt x="26" y="0"/>
                    </a:moveTo>
                    <a:lnTo>
                      <a:pt x="8" y="9"/>
                    </a:lnTo>
                    <a:lnTo>
                      <a:pt x="0" y="18"/>
                    </a:lnTo>
                    <a:lnTo>
                      <a:pt x="17" y="26"/>
                    </a:lnTo>
                    <a:lnTo>
                      <a:pt x="43" y="18"/>
                    </a:lnTo>
                    <a:lnTo>
                      <a:pt x="26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89" name="Freeform 166"/>
              <p:cNvSpPr>
                <a:spLocks/>
              </p:cNvSpPr>
              <p:nvPr/>
            </p:nvSpPr>
            <p:spPr bwMode="auto">
              <a:xfrm>
                <a:off x="6750361" y="1589758"/>
                <a:ext cx="1944658" cy="593844"/>
              </a:xfrm>
              <a:custGeom>
                <a:avLst/>
                <a:gdLst>
                  <a:gd name="T0" fmla="*/ 2147483647 w 2066"/>
                  <a:gd name="T1" fmla="*/ 2147483647 h 610"/>
                  <a:gd name="T2" fmla="*/ 2147483647 w 2066"/>
                  <a:gd name="T3" fmla="*/ 2147483647 h 610"/>
                  <a:gd name="T4" fmla="*/ 2147483647 w 2066"/>
                  <a:gd name="T5" fmla="*/ 2147483647 h 610"/>
                  <a:gd name="T6" fmla="*/ 2147483647 w 2066"/>
                  <a:gd name="T7" fmla="*/ 2147483647 h 610"/>
                  <a:gd name="T8" fmla="*/ 2147483647 w 2066"/>
                  <a:gd name="T9" fmla="*/ 2147483647 h 610"/>
                  <a:gd name="T10" fmla="*/ 2147483647 w 2066"/>
                  <a:gd name="T11" fmla="*/ 2147483647 h 610"/>
                  <a:gd name="T12" fmla="*/ 2147483647 w 2066"/>
                  <a:gd name="T13" fmla="*/ 2147483647 h 610"/>
                  <a:gd name="T14" fmla="*/ 2147483647 w 2066"/>
                  <a:gd name="T15" fmla="*/ 2147483647 h 610"/>
                  <a:gd name="T16" fmla="*/ 2147483647 w 2066"/>
                  <a:gd name="T17" fmla="*/ 2147483647 h 610"/>
                  <a:gd name="T18" fmla="*/ 2147483647 w 2066"/>
                  <a:gd name="T19" fmla="*/ 0 h 610"/>
                  <a:gd name="T20" fmla="*/ 2147483647 w 2066"/>
                  <a:gd name="T21" fmla="*/ 2147483647 h 610"/>
                  <a:gd name="T22" fmla="*/ 2147483647 w 2066"/>
                  <a:gd name="T23" fmla="*/ 2147483647 h 610"/>
                  <a:gd name="T24" fmla="*/ 2147483647 w 2066"/>
                  <a:gd name="T25" fmla="*/ 2147483647 h 610"/>
                  <a:gd name="T26" fmla="*/ 2147483647 w 2066"/>
                  <a:gd name="T27" fmla="*/ 2147483647 h 610"/>
                  <a:gd name="T28" fmla="*/ 2147483647 w 2066"/>
                  <a:gd name="T29" fmla="*/ 2147483647 h 610"/>
                  <a:gd name="T30" fmla="*/ 2147483647 w 2066"/>
                  <a:gd name="T31" fmla="*/ 2147483647 h 610"/>
                  <a:gd name="T32" fmla="*/ 2147483647 w 2066"/>
                  <a:gd name="T33" fmla="*/ 2147483647 h 610"/>
                  <a:gd name="T34" fmla="*/ 2147483647 w 2066"/>
                  <a:gd name="T35" fmla="*/ 2147483647 h 610"/>
                  <a:gd name="T36" fmla="*/ 2147483647 w 2066"/>
                  <a:gd name="T37" fmla="*/ 2147483647 h 610"/>
                  <a:gd name="T38" fmla="*/ 2147483647 w 2066"/>
                  <a:gd name="T39" fmla="*/ 2147483647 h 610"/>
                  <a:gd name="T40" fmla="*/ 2147483647 w 2066"/>
                  <a:gd name="T41" fmla="*/ 2147483647 h 610"/>
                  <a:gd name="T42" fmla="*/ 2147483647 w 2066"/>
                  <a:gd name="T43" fmla="*/ 2147483647 h 610"/>
                  <a:gd name="T44" fmla="*/ 2147483647 w 2066"/>
                  <a:gd name="T45" fmla="*/ 2147483647 h 610"/>
                  <a:gd name="T46" fmla="*/ 2147483647 w 2066"/>
                  <a:gd name="T47" fmla="*/ 2147483647 h 610"/>
                  <a:gd name="T48" fmla="*/ 2147483647 w 2066"/>
                  <a:gd name="T49" fmla="*/ 2147483647 h 610"/>
                  <a:gd name="T50" fmla="*/ 2147483647 w 2066"/>
                  <a:gd name="T51" fmla="*/ 2147483647 h 610"/>
                  <a:gd name="T52" fmla="*/ 0 w 2066"/>
                  <a:gd name="T53" fmla="*/ 2147483647 h 610"/>
                  <a:gd name="T54" fmla="*/ 2147483647 w 2066"/>
                  <a:gd name="T55" fmla="*/ 2147483647 h 610"/>
                  <a:gd name="T56" fmla="*/ 2147483647 w 2066"/>
                  <a:gd name="T57" fmla="*/ 2147483647 h 610"/>
                  <a:gd name="T58" fmla="*/ 2147483647 w 2066"/>
                  <a:gd name="T59" fmla="*/ 2147483647 h 610"/>
                  <a:gd name="T60" fmla="*/ 2147483647 w 2066"/>
                  <a:gd name="T61" fmla="*/ 2147483647 h 610"/>
                  <a:gd name="T62" fmla="*/ 2147483647 w 2066"/>
                  <a:gd name="T63" fmla="*/ 2147483647 h 610"/>
                  <a:gd name="T64" fmla="*/ 2147483647 w 2066"/>
                  <a:gd name="T65" fmla="*/ 2147483647 h 610"/>
                  <a:gd name="T66" fmla="*/ 2147483647 w 2066"/>
                  <a:gd name="T67" fmla="*/ 2147483647 h 610"/>
                  <a:gd name="T68" fmla="*/ 2147483647 w 2066"/>
                  <a:gd name="T69" fmla="*/ 2147483647 h 610"/>
                  <a:gd name="T70" fmla="*/ 2147483647 w 2066"/>
                  <a:gd name="T71" fmla="*/ 2147483647 h 610"/>
                  <a:gd name="T72" fmla="*/ 2147483647 w 2066"/>
                  <a:gd name="T73" fmla="*/ 2147483647 h 610"/>
                  <a:gd name="T74" fmla="*/ 2147483647 w 2066"/>
                  <a:gd name="T75" fmla="*/ 2147483647 h 610"/>
                  <a:gd name="T76" fmla="*/ 2147483647 w 2066"/>
                  <a:gd name="T77" fmla="*/ 2147483647 h 610"/>
                  <a:gd name="T78" fmla="*/ 2147483647 w 2066"/>
                  <a:gd name="T79" fmla="*/ 2147483647 h 610"/>
                  <a:gd name="T80" fmla="*/ 2147483647 w 2066"/>
                  <a:gd name="T81" fmla="*/ 2147483647 h 610"/>
                  <a:gd name="T82" fmla="*/ 2147483647 w 2066"/>
                  <a:gd name="T83" fmla="*/ 2147483647 h 610"/>
                  <a:gd name="T84" fmla="*/ 2147483647 w 2066"/>
                  <a:gd name="T85" fmla="*/ 2147483647 h 610"/>
                  <a:gd name="T86" fmla="*/ 2147483647 w 2066"/>
                  <a:gd name="T87" fmla="*/ 2147483647 h 610"/>
                  <a:gd name="T88" fmla="*/ 2147483647 w 2066"/>
                  <a:gd name="T89" fmla="*/ 2147483647 h 610"/>
                  <a:gd name="T90" fmla="*/ 2147483647 w 2066"/>
                  <a:gd name="T91" fmla="*/ 2147483647 h 610"/>
                  <a:gd name="T92" fmla="*/ 2147483647 w 2066"/>
                  <a:gd name="T93" fmla="*/ 2147483647 h 610"/>
                  <a:gd name="T94" fmla="*/ 2147483647 w 2066"/>
                  <a:gd name="T95" fmla="*/ 2147483647 h 610"/>
                  <a:gd name="T96" fmla="*/ 2147483647 w 2066"/>
                  <a:gd name="T97" fmla="*/ 2147483647 h 610"/>
                  <a:gd name="T98" fmla="*/ 2147483647 w 2066"/>
                  <a:gd name="T99" fmla="*/ 2147483647 h 610"/>
                  <a:gd name="T100" fmla="*/ 2147483647 w 2066"/>
                  <a:gd name="T101" fmla="*/ 2147483647 h 610"/>
                  <a:gd name="T102" fmla="*/ 2147483647 w 2066"/>
                  <a:gd name="T103" fmla="*/ 2147483647 h 610"/>
                  <a:gd name="T104" fmla="*/ 2147483647 w 2066"/>
                  <a:gd name="T105" fmla="*/ 2147483647 h 610"/>
                  <a:gd name="T106" fmla="*/ 2147483647 w 2066"/>
                  <a:gd name="T107" fmla="*/ 2147483647 h 610"/>
                  <a:gd name="T108" fmla="*/ 2147483647 w 2066"/>
                  <a:gd name="T109" fmla="*/ 2147483647 h 610"/>
                  <a:gd name="T110" fmla="*/ 2147483647 w 2066"/>
                  <a:gd name="T111" fmla="*/ 2147483647 h 610"/>
                  <a:gd name="T112" fmla="*/ 2147483647 w 2066"/>
                  <a:gd name="T113" fmla="*/ 2147483647 h 610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066"/>
                  <a:gd name="T172" fmla="*/ 0 h 610"/>
                  <a:gd name="T173" fmla="*/ 2066 w 2066"/>
                  <a:gd name="T174" fmla="*/ 610 h 610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066" h="610">
                    <a:moveTo>
                      <a:pt x="1988" y="148"/>
                    </a:moveTo>
                    <a:lnTo>
                      <a:pt x="1970" y="157"/>
                    </a:lnTo>
                    <a:lnTo>
                      <a:pt x="1988" y="165"/>
                    </a:lnTo>
                    <a:lnTo>
                      <a:pt x="1935" y="148"/>
                    </a:lnTo>
                    <a:lnTo>
                      <a:pt x="1813" y="122"/>
                    </a:lnTo>
                    <a:lnTo>
                      <a:pt x="1796" y="122"/>
                    </a:lnTo>
                    <a:lnTo>
                      <a:pt x="1787" y="113"/>
                    </a:lnTo>
                    <a:lnTo>
                      <a:pt x="1752" y="122"/>
                    </a:lnTo>
                    <a:lnTo>
                      <a:pt x="1717" y="113"/>
                    </a:lnTo>
                    <a:lnTo>
                      <a:pt x="1700" y="113"/>
                    </a:lnTo>
                    <a:lnTo>
                      <a:pt x="1726" y="139"/>
                    </a:lnTo>
                    <a:lnTo>
                      <a:pt x="1691" y="122"/>
                    </a:lnTo>
                    <a:lnTo>
                      <a:pt x="1682" y="113"/>
                    </a:lnTo>
                    <a:lnTo>
                      <a:pt x="1613" y="122"/>
                    </a:lnTo>
                    <a:lnTo>
                      <a:pt x="1630" y="139"/>
                    </a:lnTo>
                    <a:lnTo>
                      <a:pt x="1569" y="122"/>
                    </a:lnTo>
                    <a:lnTo>
                      <a:pt x="1560" y="96"/>
                    </a:lnTo>
                    <a:lnTo>
                      <a:pt x="1491" y="96"/>
                    </a:lnTo>
                    <a:lnTo>
                      <a:pt x="1482" y="104"/>
                    </a:lnTo>
                    <a:lnTo>
                      <a:pt x="1456" y="104"/>
                    </a:lnTo>
                    <a:lnTo>
                      <a:pt x="1447" y="96"/>
                    </a:lnTo>
                    <a:lnTo>
                      <a:pt x="1412" y="96"/>
                    </a:lnTo>
                    <a:lnTo>
                      <a:pt x="1412" y="78"/>
                    </a:lnTo>
                    <a:lnTo>
                      <a:pt x="1386" y="78"/>
                    </a:lnTo>
                    <a:lnTo>
                      <a:pt x="1369" y="96"/>
                    </a:lnTo>
                    <a:lnTo>
                      <a:pt x="1360" y="78"/>
                    </a:lnTo>
                    <a:lnTo>
                      <a:pt x="1281" y="78"/>
                    </a:lnTo>
                    <a:lnTo>
                      <a:pt x="1299" y="96"/>
                    </a:lnTo>
                    <a:lnTo>
                      <a:pt x="1220" y="87"/>
                    </a:lnTo>
                    <a:lnTo>
                      <a:pt x="1212" y="104"/>
                    </a:lnTo>
                    <a:lnTo>
                      <a:pt x="1168" y="87"/>
                    </a:lnTo>
                    <a:lnTo>
                      <a:pt x="1159" y="96"/>
                    </a:lnTo>
                    <a:lnTo>
                      <a:pt x="1142" y="87"/>
                    </a:lnTo>
                    <a:lnTo>
                      <a:pt x="1159" y="78"/>
                    </a:lnTo>
                    <a:lnTo>
                      <a:pt x="1142" y="69"/>
                    </a:lnTo>
                    <a:lnTo>
                      <a:pt x="1133" y="78"/>
                    </a:lnTo>
                    <a:lnTo>
                      <a:pt x="1133" y="69"/>
                    </a:lnTo>
                    <a:lnTo>
                      <a:pt x="1116" y="61"/>
                    </a:lnTo>
                    <a:lnTo>
                      <a:pt x="1116" y="69"/>
                    </a:lnTo>
                    <a:lnTo>
                      <a:pt x="1098" y="61"/>
                    </a:lnTo>
                    <a:lnTo>
                      <a:pt x="1063" y="61"/>
                    </a:lnTo>
                    <a:lnTo>
                      <a:pt x="1072" y="69"/>
                    </a:lnTo>
                    <a:lnTo>
                      <a:pt x="1098" y="78"/>
                    </a:lnTo>
                    <a:lnTo>
                      <a:pt x="1072" y="69"/>
                    </a:lnTo>
                    <a:lnTo>
                      <a:pt x="1037" y="69"/>
                    </a:lnTo>
                    <a:lnTo>
                      <a:pt x="1011" y="61"/>
                    </a:lnTo>
                    <a:lnTo>
                      <a:pt x="967" y="61"/>
                    </a:lnTo>
                    <a:lnTo>
                      <a:pt x="976" y="78"/>
                    </a:lnTo>
                    <a:lnTo>
                      <a:pt x="941" y="61"/>
                    </a:lnTo>
                    <a:lnTo>
                      <a:pt x="941" y="43"/>
                    </a:lnTo>
                    <a:lnTo>
                      <a:pt x="924" y="43"/>
                    </a:lnTo>
                    <a:lnTo>
                      <a:pt x="924" y="61"/>
                    </a:lnTo>
                    <a:lnTo>
                      <a:pt x="872" y="69"/>
                    </a:lnTo>
                    <a:lnTo>
                      <a:pt x="889" y="61"/>
                    </a:lnTo>
                    <a:lnTo>
                      <a:pt x="915" y="43"/>
                    </a:lnTo>
                    <a:lnTo>
                      <a:pt x="915" y="35"/>
                    </a:lnTo>
                    <a:lnTo>
                      <a:pt x="845" y="17"/>
                    </a:lnTo>
                    <a:lnTo>
                      <a:pt x="828" y="26"/>
                    </a:lnTo>
                    <a:lnTo>
                      <a:pt x="793" y="17"/>
                    </a:lnTo>
                    <a:lnTo>
                      <a:pt x="802" y="0"/>
                    </a:lnTo>
                    <a:lnTo>
                      <a:pt x="784" y="0"/>
                    </a:lnTo>
                    <a:lnTo>
                      <a:pt x="758" y="17"/>
                    </a:lnTo>
                    <a:lnTo>
                      <a:pt x="758" y="26"/>
                    </a:lnTo>
                    <a:lnTo>
                      <a:pt x="749" y="26"/>
                    </a:lnTo>
                    <a:lnTo>
                      <a:pt x="758" y="43"/>
                    </a:lnTo>
                    <a:lnTo>
                      <a:pt x="741" y="26"/>
                    </a:lnTo>
                    <a:lnTo>
                      <a:pt x="715" y="26"/>
                    </a:lnTo>
                    <a:lnTo>
                      <a:pt x="619" y="43"/>
                    </a:lnTo>
                    <a:lnTo>
                      <a:pt x="636" y="61"/>
                    </a:lnTo>
                    <a:lnTo>
                      <a:pt x="645" y="78"/>
                    </a:lnTo>
                    <a:lnTo>
                      <a:pt x="627" y="61"/>
                    </a:lnTo>
                    <a:lnTo>
                      <a:pt x="610" y="61"/>
                    </a:lnTo>
                    <a:lnTo>
                      <a:pt x="601" y="61"/>
                    </a:lnTo>
                    <a:lnTo>
                      <a:pt x="575" y="61"/>
                    </a:lnTo>
                    <a:lnTo>
                      <a:pt x="584" y="78"/>
                    </a:lnTo>
                    <a:lnTo>
                      <a:pt x="645" y="96"/>
                    </a:lnTo>
                    <a:lnTo>
                      <a:pt x="645" y="122"/>
                    </a:lnTo>
                    <a:lnTo>
                      <a:pt x="636" y="122"/>
                    </a:lnTo>
                    <a:lnTo>
                      <a:pt x="627" y="104"/>
                    </a:lnTo>
                    <a:lnTo>
                      <a:pt x="575" y="87"/>
                    </a:lnTo>
                    <a:lnTo>
                      <a:pt x="566" y="69"/>
                    </a:lnTo>
                    <a:lnTo>
                      <a:pt x="549" y="78"/>
                    </a:lnTo>
                    <a:lnTo>
                      <a:pt x="549" y="96"/>
                    </a:lnTo>
                    <a:lnTo>
                      <a:pt x="575" y="104"/>
                    </a:lnTo>
                    <a:lnTo>
                      <a:pt x="566" y="113"/>
                    </a:lnTo>
                    <a:lnTo>
                      <a:pt x="540" y="96"/>
                    </a:lnTo>
                    <a:lnTo>
                      <a:pt x="523" y="78"/>
                    </a:lnTo>
                    <a:lnTo>
                      <a:pt x="540" y="69"/>
                    </a:lnTo>
                    <a:lnTo>
                      <a:pt x="514" y="69"/>
                    </a:lnTo>
                    <a:lnTo>
                      <a:pt x="514" y="96"/>
                    </a:lnTo>
                    <a:lnTo>
                      <a:pt x="531" y="104"/>
                    </a:lnTo>
                    <a:lnTo>
                      <a:pt x="540" y="122"/>
                    </a:lnTo>
                    <a:lnTo>
                      <a:pt x="549" y="130"/>
                    </a:lnTo>
                    <a:lnTo>
                      <a:pt x="566" y="122"/>
                    </a:lnTo>
                    <a:lnTo>
                      <a:pt x="601" y="139"/>
                    </a:lnTo>
                    <a:lnTo>
                      <a:pt x="610" y="148"/>
                    </a:lnTo>
                    <a:lnTo>
                      <a:pt x="619" y="157"/>
                    </a:lnTo>
                    <a:lnTo>
                      <a:pt x="610" y="165"/>
                    </a:lnTo>
                    <a:lnTo>
                      <a:pt x="592" y="139"/>
                    </a:lnTo>
                    <a:lnTo>
                      <a:pt x="566" y="139"/>
                    </a:lnTo>
                    <a:lnTo>
                      <a:pt x="558" y="139"/>
                    </a:lnTo>
                    <a:lnTo>
                      <a:pt x="566" y="157"/>
                    </a:lnTo>
                    <a:lnTo>
                      <a:pt x="558" y="174"/>
                    </a:lnTo>
                    <a:lnTo>
                      <a:pt x="514" y="183"/>
                    </a:lnTo>
                    <a:lnTo>
                      <a:pt x="540" y="165"/>
                    </a:lnTo>
                    <a:lnTo>
                      <a:pt x="549" y="139"/>
                    </a:lnTo>
                    <a:lnTo>
                      <a:pt x="523" y="139"/>
                    </a:lnTo>
                    <a:lnTo>
                      <a:pt x="514" y="113"/>
                    </a:lnTo>
                    <a:lnTo>
                      <a:pt x="497" y="104"/>
                    </a:lnTo>
                    <a:lnTo>
                      <a:pt x="497" y="78"/>
                    </a:lnTo>
                    <a:lnTo>
                      <a:pt x="479" y="78"/>
                    </a:lnTo>
                    <a:lnTo>
                      <a:pt x="470" y="69"/>
                    </a:lnTo>
                    <a:lnTo>
                      <a:pt x="453" y="69"/>
                    </a:lnTo>
                    <a:lnTo>
                      <a:pt x="453" y="78"/>
                    </a:lnTo>
                    <a:lnTo>
                      <a:pt x="453" y="96"/>
                    </a:lnTo>
                    <a:lnTo>
                      <a:pt x="444" y="96"/>
                    </a:lnTo>
                    <a:lnTo>
                      <a:pt x="453" y="122"/>
                    </a:lnTo>
                    <a:lnTo>
                      <a:pt x="488" y="139"/>
                    </a:lnTo>
                    <a:lnTo>
                      <a:pt x="488" y="148"/>
                    </a:lnTo>
                    <a:lnTo>
                      <a:pt x="427" y="130"/>
                    </a:lnTo>
                    <a:lnTo>
                      <a:pt x="348" y="113"/>
                    </a:lnTo>
                    <a:lnTo>
                      <a:pt x="348" y="122"/>
                    </a:lnTo>
                    <a:lnTo>
                      <a:pt x="383" y="139"/>
                    </a:lnTo>
                    <a:lnTo>
                      <a:pt x="357" y="139"/>
                    </a:lnTo>
                    <a:lnTo>
                      <a:pt x="305" y="148"/>
                    </a:lnTo>
                    <a:lnTo>
                      <a:pt x="305" y="139"/>
                    </a:lnTo>
                    <a:lnTo>
                      <a:pt x="296" y="139"/>
                    </a:lnTo>
                    <a:lnTo>
                      <a:pt x="270" y="139"/>
                    </a:lnTo>
                    <a:lnTo>
                      <a:pt x="244" y="157"/>
                    </a:lnTo>
                    <a:lnTo>
                      <a:pt x="235" y="174"/>
                    </a:lnTo>
                    <a:lnTo>
                      <a:pt x="218" y="174"/>
                    </a:lnTo>
                    <a:lnTo>
                      <a:pt x="209" y="157"/>
                    </a:lnTo>
                    <a:lnTo>
                      <a:pt x="218" y="148"/>
                    </a:lnTo>
                    <a:lnTo>
                      <a:pt x="209" y="139"/>
                    </a:lnTo>
                    <a:lnTo>
                      <a:pt x="174" y="139"/>
                    </a:lnTo>
                    <a:lnTo>
                      <a:pt x="183" y="157"/>
                    </a:lnTo>
                    <a:lnTo>
                      <a:pt x="191" y="165"/>
                    </a:lnTo>
                    <a:lnTo>
                      <a:pt x="200" y="183"/>
                    </a:lnTo>
                    <a:lnTo>
                      <a:pt x="174" y="174"/>
                    </a:lnTo>
                    <a:lnTo>
                      <a:pt x="148" y="191"/>
                    </a:lnTo>
                    <a:lnTo>
                      <a:pt x="165" y="209"/>
                    </a:lnTo>
                    <a:lnTo>
                      <a:pt x="139" y="209"/>
                    </a:lnTo>
                    <a:lnTo>
                      <a:pt x="130" y="191"/>
                    </a:lnTo>
                    <a:lnTo>
                      <a:pt x="113" y="191"/>
                    </a:lnTo>
                    <a:lnTo>
                      <a:pt x="104" y="200"/>
                    </a:lnTo>
                    <a:lnTo>
                      <a:pt x="122" y="209"/>
                    </a:lnTo>
                    <a:lnTo>
                      <a:pt x="130" y="218"/>
                    </a:lnTo>
                    <a:lnTo>
                      <a:pt x="95" y="209"/>
                    </a:lnTo>
                    <a:lnTo>
                      <a:pt x="87" y="191"/>
                    </a:lnTo>
                    <a:lnTo>
                      <a:pt x="43" y="174"/>
                    </a:lnTo>
                    <a:lnTo>
                      <a:pt x="43" y="165"/>
                    </a:lnTo>
                    <a:lnTo>
                      <a:pt x="130" y="183"/>
                    </a:lnTo>
                    <a:lnTo>
                      <a:pt x="165" y="165"/>
                    </a:lnTo>
                    <a:lnTo>
                      <a:pt x="139" y="148"/>
                    </a:lnTo>
                    <a:lnTo>
                      <a:pt x="104" y="139"/>
                    </a:lnTo>
                    <a:lnTo>
                      <a:pt x="61" y="130"/>
                    </a:lnTo>
                    <a:lnTo>
                      <a:pt x="43" y="130"/>
                    </a:lnTo>
                    <a:lnTo>
                      <a:pt x="43" y="122"/>
                    </a:lnTo>
                    <a:lnTo>
                      <a:pt x="17" y="122"/>
                    </a:lnTo>
                    <a:lnTo>
                      <a:pt x="8" y="139"/>
                    </a:lnTo>
                    <a:lnTo>
                      <a:pt x="0" y="148"/>
                    </a:lnTo>
                    <a:lnTo>
                      <a:pt x="17" y="157"/>
                    </a:lnTo>
                    <a:lnTo>
                      <a:pt x="17" y="174"/>
                    </a:lnTo>
                    <a:lnTo>
                      <a:pt x="61" y="235"/>
                    </a:lnTo>
                    <a:lnTo>
                      <a:pt x="17" y="270"/>
                    </a:lnTo>
                    <a:lnTo>
                      <a:pt x="34" y="287"/>
                    </a:lnTo>
                    <a:lnTo>
                      <a:pt x="26" y="296"/>
                    </a:lnTo>
                    <a:lnTo>
                      <a:pt x="26" y="322"/>
                    </a:lnTo>
                    <a:lnTo>
                      <a:pt x="43" y="340"/>
                    </a:lnTo>
                    <a:lnTo>
                      <a:pt x="61" y="348"/>
                    </a:lnTo>
                    <a:lnTo>
                      <a:pt x="69" y="366"/>
                    </a:lnTo>
                    <a:lnTo>
                      <a:pt x="78" y="348"/>
                    </a:lnTo>
                    <a:lnTo>
                      <a:pt x="95" y="357"/>
                    </a:lnTo>
                    <a:lnTo>
                      <a:pt x="95" y="383"/>
                    </a:lnTo>
                    <a:lnTo>
                      <a:pt x="113" y="401"/>
                    </a:lnTo>
                    <a:lnTo>
                      <a:pt x="104" y="418"/>
                    </a:lnTo>
                    <a:lnTo>
                      <a:pt x="139" y="409"/>
                    </a:lnTo>
                    <a:lnTo>
                      <a:pt x="148" y="418"/>
                    </a:lnTo>
                    <a:lnTo>
                      <a:pt x="148" y="435"/>
                    </a:lnTo>
                    <a:lnTo>
                      <a:pt x="157" y="435"/>
                    </a:lnTo>
                    <a:lnTo>
                      <a:pt x="165" y="444"/>
                    </a:lnTo>
                    <a:lnTo>
                      <a:pt x="174" y="444"/>
                    </a:lnTo>
                    <a:lnTo>
                      <a:pt x="183" y="453"/>
                    </a:lnTo>
                    <a:lnTo>
                      <a:pt x="191" y="444"/>
                    </a:lnTo>
                    <a:lnTo>
                      <a:pt x="235" y="462"/>
                    </a:lnTo>
                    <a:lnTo>
                      <a:pt x="235" y="488"/>
                    </a:lnTo>
                    <a:lnTo>
                      <a:pt x="218" y="496"/>
                    </a:lnTo>
                    <a:lnTo>
                      <a:pt x="209" y="505"/>
                    </a:lnTo>
                    <a:lnTo>
                      <a:pt x="209" y="514"/>
                    </a:lnTo>
                    <a:lnTo>
                      <a:pt x="218" y="514"/>
                    </a:lnTo>
                    <a:lnTo>
                      <a:pt x="200" y="531"/>
                    </a:lnTo>
                    <a:lnTo>
                      <a:pt x="218" y="549"/>
                    </a:lnTo>
                    <a:lnTo>
                      <a:pt x="252" y="566"/>
                    </a:lnTo>
                    <a:lnTo>
                      <a:pt x="270" y="575"/>
                    </a:lnTo>
                    <a:lnTo>
                      <a:pt x="287" y="575"/>
                    </a:lnTo>
                    <a:lnTo>
                      <a:pt x="296" y="566"/>
                    </a:lnTo>
                    <a:lnTo>
                      <a:pt x="322" y="584"/>
                    </a:lnTo>
                    <a:lnTo>
                      <a:pt x="331" y="584"/>
                    </a:lnTo>
                    <a:lnTo>
                      <a:pt x="348" y="592"/>
                    </a:lnTo>
                    <a:lnTo>
                      <a:pt x="383" y="610"/>
                    </a:lnTo>
                    <a:lnTo>
                      <a:pt x="392" y="592"/>
                    </a:lnTo>
                    <a:lnTo>
                      <a:pt x="383" y="592"/>
                    </a:lnTo>
                    <a:lnTo>
                      <a:pt x="366" y="575"/>
                    </a:lnTo>
                    <a:lnTo>
                      <a:pt x="366" y="557"/>
                    </a:lnTo>
                    <a:lnTo>
                      <a:pt x="348" y="557"/>
                    </a:lnTo>
                    <a:lnTo>
                      <a:pt x="348" y="540"/>
                    </a:lnTo>
                    <a:lnTo>
                      <a:pt x="357" y="531"/>
                    </a:lnTo>
                    <a:lnTo>
                      <a:pt x="375" y="514"/>
                    </a:lnTo>
                    <a:lnTo>
                      <a:pt x="366" y="496"/>
                    </a:lnTo>
                    <a:lnTo>
                      <a:pt x="348" y="496"/>
                    </a:lnTo>
                    <a:lnTo>
                      <a:pt x="348" y="488"/>
                    </a:lnTo>
                    <a:lnTo>
                      <a:pt x="340" y="488"/>
                    </a:lnTo>
                    <a:lnTo>
                      <a:pt x="340" y="462"/>
                    </a:lnTo>
                    <a:lnTo>
                      <a:pt x="348" y="444"/>
                    </a:lnTo>
                    <a:lnTo>
                      <a:pt x="366" y="462"/>
                    </a:lnTo>
                    <a:lnTo>
                      <a:pt x="375" y="453"/>
                    </a:lnTo>
                    <a:lnTo>
                      <a:pt x="366" y="444"/>
                    </a:lnTo>
                    <a:lnTo>
                      <a:pt x="383" y="435"/>
                    </a:lnTo>
                    <a:lnTo>
                      <a:pt x="409" y="427"/>
                    </a:lnTo>
                    <a:lnTo>
                      <a:pt x="444" y="435"/>
                    </a:lnTo>
                    <a:lnTo>
                      <a:pt x="453" y="444"/>
                    </a:lnTo>
                    <a:lnTo>
                      <a:pt x="479" y="435"/>
                    </a:lnTo>
                    <a:lnTo>
                      <a:pt x="497" y="435"/>
                    </a:lnTo>
                    <a:lnTo>
                      <a:pt x="523" y="444"/>
                    </a:lnTo>
                    <a:lnTo>
                      <a:pt x="558" y="435"/>
                    </a:lnTo>
                    <a:lnTo>
                      <a:pt x="558" y="427"/>
                    </a:lnTo>
                    <a:lnTo>
                      <a:pt x="523" y="418"/>
                    </a:lnTo>
                    <a:lnTo>
                      <a:pt x="531" y="409"/>
                    </a:lnTo>
                    <a:lnTo>
                      <a:pt x="549" y="409"/>
                    </a:lnTo>
                    <a:lnTo>
                      <a:pt x="531" y="392"/>
                    </a:lnTo>
                    <a:lnTo>
                      <a:pt x="575" y="383"/>
                    </a:lnTo>
                    <a:lnTo>
                      <a:pt x="592" y="374"/>
                    </a:lnTo>
                    <a:lnTo>
                      <a:pt x="619" y="366"/>
                    </a:lnTo>
                    <a:lnTo>
                      <a:pt x="627" y="357"/>
                    </a:lnTo>
                    <a:lnTo>
                      <a:pt x="662" y="366"/>
                    </a:lnTo>
                    <a:lnTo>
                      <a:pt x="671" y="383"/>
                    </a:lnTo>
                    <a:lnTo>
                      <a:pt x="706" y="392"/>
                    </a:lnTo>
                    <a:lnTo>
                      <a:pt x="715" y="401"/>
                    </a:lnTo>
                    <a:lnTo>
                      <a:pt x="758" y="383"/>
                    </a:lnTo>
                    <a:lnTo>
                      <a:pt x="776" y="401"/>
                    </a:lnTo>
                    <a:lnTo>
                      <a:pt x="819" y="444"/>
                    </a:lnTo>
                    <a:lnTo>
                      <a:pt x="872" y="444"/>
                    </a:lnTo>
                    <a:lnTo>
                      <a:pt x="924" y="462"/>
                    </a:lnTo>
                    <a:lnTo>
                      <a:pt x="941" y="462"/>
                    </a:lnTo>
                    <a:lnTo>
                      <a:pt x="985" y="444"/>
                    </a:lnTo>
                    <a:lnTo>
                      <a:pt x="1020" y="444"/>
                    </a:lnTo>
                    <a:lnTo>
                      <a:pt x="1037" y="453"/>
                    </a:lnTo>
                    <a:lnTo>
                      <a:pt x="1089" y="453"/>
                    </a:lnTo>
                    <a:lnTo>
                      <a:pt x="1072" y="418"/>
                    </a:lnTo>
                    <a:lnTo>
                      <a:pt x="1133" y="427"/>
                    </a:lnTo>
                    <a:lnTo>
                      <a:pt x="1159" y="444"/>
                    </a:lnTo>
                    <a:lnTo>
                      <a:pt x="1203" y="444"/>
                    </a:lnTo>
                    <a:lnTo>
                      <a:pt x="1238" y="462"/>
                    </a:lnTo>
                    <a:lnTo>
                      <a:pt x="1307" y="462"/>
                    </a:lnTo>
                    <a:lnTo>
                      <a:pt x="1316" y="453"/>
                    </a:lnTo>
                    <a:lnTo>
                      <a:pt x="1369" y="453"/>
                    </a:lnTo>
                    <a:lnTo>
                      <a:pt x="1395" y="444"/>
                    </a:lnTo>
                    <a:lnTo>
                      <a:pt x="1377" y="435"/>
                    </a:lnTo>
                    <a:lnTo>
                      <a:pt x="1395" y="418"/>
                    </a:lnTo>
                    <a:lnTo>
                      <a:pt x="1377" y="401"/>
                    </a:lnTo>
                    <a:lnTo>
                      <a:pt x="1377" y="392"/>
                    </a:lnTo>
                    <a:lnTo>
                      <a:pt x="1412" y="383"/>
                    </a:lnTo>
                    <a:lnTo>
                      <a:pt x="1499" y="418"/>
                    </a:lnTo>
                    <a:lnTo>
                      <a:pt x="1508" y="444"/>
                    </a:lnTo>
                    <a:lnTo>
                      <a:pt x="1552" y="462"/>
                    </a:lnTo>
                    <a:lnTo>
                      <a:pt x="1595" y="488"/>
                    </a:lnTo>
                    <a:lnTo>
                      <a:pt x="1639" y="470"/>
                    </a:lnTo>
                    <a:lnTo>
                      <a:pt x="1665" y="531"/>
                    </a:lnTo>
                    <a:lnTo>
                      <a:pt x="1639" y="540"/>
                    </a:lnTo>
                    <a:lnTo>
                      <a:pt x="1656" y="575"/>
                    </a:lnTo>
                    <a:lnTo>
                      <a:pt x="1691" y="566"/>
                    </a:lnTo>
                    <a:lnTo>
                      <a:pt x="1717" y="523"/>
                    </a:lnTo>
                    <a:lnTo>
                      <a:pt x="1709" y="479"/>
                    </a:lnTo>
                    <a:lnTo>
                      <a:pt x="1717" y="479"/>
                    </a:lnTo>
                    <a:lnTo>
                      <a:pt x="1665" y="401"/>
                    </a:lnTo>
                    <a:lnTo>
                      <a:pt x="1648" y="383"/>
                    </a:lnTo>
                    <a:lnTo>
                      <a:pt x="1613" y="374"/>
                    </a:lnTo>
                    <a:lnTo>
                      <a:pt x="1604" y="383"/>
                    </a:lnTo>
                    <a:lnTo>
                      <a:pt x="1586" y="374"/>
                    </a:lnTo>
                    <a:lnTo>
                      <a:pt x="1569" y="366"/>
                    </a:lnTo>
                    <a:lnTo>
                      <a:pt x="1543" y="357"/>
                    </a:lnTo>
                    <a:lnTo>
                      <a:pt x="1560" y="340"/>
                    </a:lnTo>
                    <a:lnTo>
                      <a:pt x="1569" y="313"/>
                    </a:lnTo>
                    <a:lnTo>
                      <a:pt x="1569" y="287"/>
                    </a:lnTo>
                    <a:lnTo>
                      <a:pt x="1656" y="296"/>
                    </a:lnTo>
                    <a:lnTo>
                      <a:pt x="1656" y="279"/>
                    </a:lnTo>
                    <a:lnTo>
                      <a:pt x="1700" y="287"/>
                    </a:lnTo>
                    <a:lnTo>
                      <a:pt x="1717" y="296"/>
                    </a:lnTo>
                    <a:lnTo>
                      <a:pt x="1735" y="287"/>
                    </a:lnTo>
                    <a:lnTo>
                      <a:pt x="1743" y="287"/>
                    </a:lnTo>
                    <a:lnTo>
                      <a:pt x="1726" y="270"/>
                    </a:lnTo>
                    <a:lnTo>
                      <a:pt x="1726" y="244"/>
                    </a:lnTo>
                    <a:lnTo>
                      <a:pt x="1770" y="244"/>
                    </a:lnTo>
                    <a:lnTo>
                      <a:pt x="1778" y="261"/>
                    </a:lnTo>
                    <a:lnTo>
                      <a:pt x="1796" y="244"/>
                    </a:lnTo>
                    <a:lnTo>
                      <a:pt x="1787" y="235"/>
                    </a:lnTo>
                    <a:lnTo>
                      <a:pt x="1796" y="226"/>
                    </a:lnTo>
                    <a:lnTo>
                      <a:pt x="1813" y="235"/>
                    </a:lnTo>
                    <a:lnTo>
                      <a:pt x="1804" y="235"/>
                    </a:lnTo>
                    <a:lnTo>
                      <a:pt x="1822" y="252"/>
                    </a:lnTo>
                    <a:lnTo>
                      <a:pt x="1813" y="287"/>
                    </a:lnTo>
                    <a:lnTo>
                      <a:pt x="1813" y="305"/>
                    </a:lnTo>
                    <a:lnTo>
                      <a:pt x="1804" y="313"/>
                    </a:lnTo>
                    <a:lnTo>
                      <a:pt x="1813" y="348"/>
                    </a:lnTo>
                    <a:lnTo>
                      <a:pt x="1857" y="374"/>
                    </a:lnTo>
                    <a:lnTo>
                      <a:pt x="1874" y="401"/>
                    </a:lnTo>
                    <a:lnTo>
                      <a:pt x="1892" y="401"/>
                    </a:lnTo>
                    <a:lnTo>
                      <a:pt x="1909" y="427"/>
                    </a:lnTo>
                    <a:lnTo>
                      <a:pt x="1918" y="427"/>
                    </a:lnTo>
                    <a:lnTo>
                      <a:pt x="1927" y="409"/>
                    </a:lnTo>
                    <a:lnTo>
                      <a:pt x="1909" y="401"/>
                    </a:lnTo>
                    <a:lnTo>
                      <a:pt x="1918" y="383"/>
                    </a:lnTo>
                    <a:lnTo>
                      <a:pt x="1909" y="366"/>
                    </a:lnTo>
                    <a:lnTo>
                      <a:pt x="1918" y="366"/>
                    </a:lnTo>
                    <a:lnTo>
                      <a:pt x="1909" y="340"/>
                    </a:lnTo>
                    <a:lnTo>
                      <a:pt x="1918" y="340"/>
                    </a:lnTo>
                    <a:lnTo>
                      <a:pt x="1874" y="313"/>
                    </a:lnTo>
                    <a:lnTo>
                      <a:pt x="1857" y="305"/>
                    </a:lnTo>
                    <a:lnTo>
                      <a:pt x="1857" y="296"/>
                    </a:lnTo>
                    <a:lnTo>
                      <a:pt x="1874" y="305"/>
                    </a:lnTo>
                    <a:lnTo>
                      <a:pt x="1874" y="287"/>
                    </a:lnTo>
                    <a:lnTo>
                      <a:pt x="1848" y="287"/>
                    </a:lnTo>
                    <a:lnTo>
                      <a:pt x="1848" y="279"/>
                    </a:lnTo>
                    <a:lnTo>
                      <a:pt x="1865" y="261"/>
                    </a:lnTo>
                    <a:lnTo>
                      <a:pt x="1874" y="270"/>
                    </a:lnTo>
                    <a:lnTo>
                      <a:pt x="1909" y="261"/>
                    </a:lnTo>
                    <a:lnTo>
                      <a:pt x="1927" y="270"/>
                    </a:lnTo>
                    <a:lnTo>
                      <a:pt x="1944" y="244"/>
                    </a:lnTo>
                    <a:lnTo>
                      <a:pt x="1961" y="235"/>
                    </a:lnTo>
                    <a:lnTo>
                      <a:pt x="1961" y="226"/>
                    </a:lnTo>
                    <a:lnTo>
                      <a:pt x="1988" y="235"/>
                    </a:lnTo>
                    <a:lnTo>
                      <a:pt x="1996" y="218"/>
                    </a:lnTo>
                    <a:lnTo>
                      <a:pt x="1909" y="191"/>
                    </a:lnTo>
                    <a:lnTo>
                      <a:pt x="1944" y="191"/>
                    </a:lnTo>
                    <a:lnTo>
                      <a:pt x="1918" y="174"/>
                    </a:lnTo>
                    <a:lnTo>
                      <a:pt x="1927" y="165"/>
                    </a:lnTo>
                    <a:lnTo>
                      <a:pt x="1944" y="183"/>
                    </a:lnTo>
                    <a:lnTo>
                      <a:pt x="1970" y="183"/>
                    </a:lnTo>
                    <a:lnTo>
                      <a:pt x="1996" y="191"/>
                    </a:lnTo>
                    <a:lnTo>
                      <a:pt x="2031" y="191"/>
                    </a:lnTo>
                    <a:lnTo>
                      <a:pt x="2040" y="209"/>
                    </a:lnTo>
                    <a:lnTo>
                      <a:pt x="2066" y="200"/>
                    </a:lnTo>
                    <a:lnTo>
                      <a:pt x="2040" y="191"/>
                    </a:lnTo>
                    <a:lnTo>
                      <a:pt x="2040" y="174"/>
                    </a:lnTo>
                    <a:lnTo>
                      <a:pt x="1988" y="14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90" name="Freeform 167"/>
              <p:cNvSpPr>
                <a:spLocks/>
              </p:cNvSpPr>
              <p:nvPr/>
            </p:nvSpPr>
            <p:spPr bwMode="auto">
              <a:xfrm>
                <a:off x="6750361" y="1589758"/>
                <a:ext cx="1944658" cy="593844"/>
              </a:xfrm>
              <a:custGeom>
                <a:avLst/>
                <a:gdLst>
                  <a:gd name="T0" fmla="*/ 2147483647 w 2066"/>
                  <a:gd name="T1" fmla="*/ 2147483647 h 610"/>
                  <a:gd name="T2" fmla="*/ 2147483647 w 2066"/>
                  <a:gd name="T3" fmla="*/ 2147483647 h 610"/>
                  <a:gd name="T4" fmla="*/ 2147483647 w 2066"/>
                  <a:gd name="T5" fmla="*/ 2147483647 h 610"/>
                  <a:gd name="T6" fmla="*/ 2147483647 w 2066"/>
                  <a:gd name="T7" fmla="*/ 2147483647 h 610"/>
                  <a:gd name="T8" fmla="*/ 2147483647 w 2066"/>
                  <a:gd name="T9" fmla="*/ 2147483647 h 610"/>
                  <a:gd name="T10" fmla="*/ 2147483647 w 2066"/>
                  <a:gd name="T11" fmla="*/ 2147483647 h 610"/>
                  <a:gd name="T12" fmla="*/ 2147483647 w 2066"/>
                  <a:gd name="T13" fmla="*/ 2147483647 h 610"/>
                  <a:gd name="T14" fmla="*/ 2147483647 w 2066"/>
                  <a:gd name="T15" fmla="*/ 2147483647 h 610"/>
                  <a:gd name="T16" fmla="*/ 2147483647 w 2066"/>
                  <a:gd name="T17" fmla="*/ 2147483647 h 610"/>
                  <a:gd name="T18" fmla="*/ 2147483647 w 2066"/>
                  <a:gd name="T19" fmla="*/ 0 h 610"/>
                  <a:gd name="T20" fmla="*/ 2147483647 w 2066"/>
                  <a:gd name="T21" fmla="*/ 2147483647 h 610"/>
                  <a:gd name="T22" fmla="*/ 2147483647 w 2066"/>
                  <a:gd name="T23" fmla="*/ 2147483647 h 610"/>
                  <a:gd name="T24" fmla="*/ 2147483647 w 2066"/>
                  <a:gd name="T25" fmla="*/ 2147483647 h 610"/>
                  <a:gd name="T26" fmla="*/ 2147483647 w 2066"/>
                  <a:gd name="T27" fmla="*/ 2147483647 h 610"/>
                  <a:gd name="T28" fmla="*/ 2147483647 w 2066"/>
                  <a:gd name="T29" fmla="*/ 2147483647 h 610"/>
                  <a:gd name="T30" fmla="*/ 2147483647 w 2066"/>
                  <a:gd name="T31" fmla="*/ 2147483647 h 610"/>
                  <a:gd name="T32" fmla="*/ 2147483647 w 2066"/>
                  <a:gd name="T33" fmla="*/ 2147483647 h 610"/>
                  <a:gd name="T34" fmla="*/ 2147483647 w 2066"/>
                  <a:gd name="T35" fmla="*/ 2147483647 h 610"/>
                  <a:gd name="T36" fmla="*/ 2147483647 w 2066"/>
                  <a:gd name="T37" fmla="*/ 2147483647 h 610"/>
                  <a:gd name="T38" fmla="*/ 2147483647 w 2066"/>
                  <a:gd name="T39" fmla="*/ 2147483647 h 610"/>
                  <a:gd name="T40" fmla="*/ 2147483647 w 2066"/>
                  <a:gd name="T41" fmla="*/ 2147483647 h 610"/>
                  <a:gd name="T42" fmla="*/ 2147483647 w 2066"/>
                  <a:gd name="T43" fmla="*/ 2147483647 h 610"/>
                  <a:gd name="T44" fmla="*/ 2147483647 w 2066"/>
                  <a:gd name="T45" fmla="*/ 2147483647 h 610"/>
                  <a:gd name="T46" fmla="*/ 2147483647 w 2066"/>
                  <a:gd name="T47" fmla="*/ 2147483647 h 610"/>
                  <a:gd name="T48" fmla="*/ 2147483647 w 2066"/>
                  <a:gd name="T49" fmla="*/ 2147483647 h 610"/>
                  <a:gd name="T50" fmla="*/ 2147483647 w 2066"/>
                  <a:gd name="T51" fmla="*/ 2147483647 h 610"/>
                  <a:gd name="T52" fmla="*/ 0 w 2066"/>
                  <a:gd name="T53" fmla="*/ 2147483647 h 610"/>
                  <a:gd name="T54" fmla="*/ 2147483647 w 2066"/>
                  <a:gd name="T55" fmla="*/ 2147483647 h 610"/>
                  <a:gd name="T56" fmla="*/ 2147483647 w 2066"/>
                  <a:gd name="T57" fmla="*/ 2147483647 h 610"/>
                  <a:gd name="T58" fmla="*/ 2147483647 w 2066"/>
                  <a:gd name="T59" fmla="*/ 2147483647 h 610"/>
                  <a:gd name="T60" fmla="*/ 2147483647 w 2066"/>
                  <a:gd name="T61" fmla="*/ 2147483647 h 610"/>
                  <a:gd name="T62" fmla="*/ 2147483647 w 2066"/>
                  <a:gd name="T63" fmla="*/ 2147483647 h 610"/>
                  <a:gd name="T64" fmla="*/ 2147483647 w 2066"/>
                  <a:gd name="T65" fmla="*/ 2147483647 h 610"/>
                  <a:gd name="T66" fmla="*/ 2147483647 w 2066"/>
                  <a:gd name="T67" fmla="*/ 2147483647 h 610"/>
                  <a:gd name="T68" fmla="*/ 2147483647 w 2066"/>
                  <a:gd name="T69" fmla="*/ 2147483647 h 610"/>
                  <a:gd name="T70" fmla="*/ 2147483647 w 2066"/>
                  <a:gd name="T71" fmla="*/ 2147483647 h 610"/>
                  <a:gd name="T72" fmla="*/ 2147483647 w 2066"/>
                  <a:gd name="T73" fmla="*/ 2147483647 h 610"/>
                  <a:gd name="T74" fmla="*/ 2147483647 w 2066"/>
                  <a:gd name="T75" fmla="*/ 2147483647 h 610"/>
                  <a:gd name="T76" fmla="*/ 2147483647 w 2066"/>
                  <a:gd name="T77" fmla="*/ 2147483647 h 610"/>
                  <a:gd name="T78" fmla="*/ 2147483647 w 2066"/>
                  <a:gd name="T79" fmla="*/ 2147483647 h 610"/>
                  <a:gd name="T80" fmla="*/ 2147483647 w 2066"/>
                  <a:gd name="T81" fmla="*/ 2147483647 h 610"/>
                  <a:gd name="T82" fmla="*/ 2147483647 w 2066"/>
                  <a:gd name="T83" fmla="*/ 2147483647 h 610"/>
                  <a:gd name="T84" fmla="*/ 2147483647 w 2066"/>
                  <a:gd name="T85" fmla="*/ 2147483647 h 610"/>
                  <a:gd name="T86" fmla="*/ 2147483647 w 2066"/>
                  <a:gd name="T87" fmla="*/ 2147483647 h 610"/>
                  <a:gd name="T88" fmla="*/ 2147483647 w 2066"/>
                  <a:gd name="T89" fmla="*/ 2147483647 h 610"/>
                  <a:gd name="T90" fmla="*/ 2147483647 w 2066"/>
                  <a:gd name="T91" fmla="*/ 2147483647 h 610"/>
                  <a:gd name="T92" fmla="*/ 2147483647 w 2066"/>
                  <a:gd name="T93" fmla="*/ 2147483647 h 610"/>
                  <a:gd name="T94" fmla="*/ 2147483647 w 2066"/>
                  <a:gd name="T95" fmla="*/ 2147483647 h 610"/>
                  <a:gd name="T96" fmla="*/ 2147483647 w 2066"/>
                  <a:gd name="T97" fmla="*/ 2147483647 h 610"/>
                  <a:gd name="T98" fmla="*/ 2147483647 w 2066"/>
                  <a:gd name="T99" fmla="*/ 2147483647 h 610"/>
                  <a:gd name="T100" fmla="*/ 2147483647 w 2066"/>
                  <a:gd name="T101" fmla="*/ 2147483647 h 610"/>
                  <a:gd name="T102" fmla="*/ 2147483647 w 2066"/>
                  <a:gd name="T103" fmla="*/ 2147483647 h 610"/>
                  <a:gd name="T104" fmla="*/ 2147483647 w 2066"/>
                  <a:gd name="T105" fmla="*/ 2147483647 h 610"/>
                  <a:gd name="T106" fmla="*/ 2147483647 w 2066"/>
                  <a:gd name="T107" fmla="*/ 2147483647 h 610"/>
                  <a:gd name="T108" fmla="*/ 2147483647 w 2066"/>
                  <a:gd name="T109" fmla="*/ 2147483647 h 610"/>
                  <a:gd name="T110" fmla="*/ 2147483647 w 2066"/>
                  <a:gd name="T111" fmla="*/ 2147483647 h 610"/>
                  <a:gd name="T112" fmla="*/ 2147483647 w 2066"/>
                  <a:gd name="T113" fmla="*/ 2147483647 h 610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2066"/>
                  <a:gd name="T172" fmla="*/ 0 h 610"/>
                  <a:gd name="T173" fmla="*/ 2066 w 2066"/>
                  <a:gd name="T174" fmla="*/ 610 h 610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2066" h="610">
                    <a:moveTo>
                      <a:pt x="1988" y="148"/>
                    </a:moveTo>
                    <a:lnTo>
                      <a:pt x="1970" y="157"/>
                    </a:lnTo>
                    <a:lnTo>
                      <a:pt x="1988" y="165"/>
                    </a:lnTo>
                    <a:lnTo>
                      <a:pt x="1935" y="148"/>
                    </a:lnTo>
                    <a:lnTo>
                      <a:pt x="1813" y="122"/>
                    </a:lnTo>
                    <a:lnTo>
                      <a:pt x="1796" y="122"/>
                    </a:lnTo>
                    <a:lnTo>
                      <a:pt x="1787" y="113"/>
                    </a:lnTo>
                    <a:lnTo>
                      <a:pt x="1752" y="122"/>
                    </a:lnTo>
                    <a:lnTo>
                      <a:pt x="1717" y="113"/>
                    </a:lnTo>
                    <a:lnTo>
                      <a:pt x="1700" y="113"/>
                    </a:lnTo>
                    <a:lnTo>
                      <a:pt x="1726" y="139"/>
                    </a:lnTo>
                    <a:lnTo>
                      <a:pt x="1691" y="122"/>
                    </a:lnTo>
                    <a:lnTo>
                      <a:pt x="1682" y="113"/>
                    </a:lnTo>
                    <a:lnTo>
                      <a:pt x="1613" y="122"/>
                    </a:lnTo>
                    <a:lnTo>
                      <a:pt x="1630" y="139"/>
                    </a:lnTo>
                    <a:lnTo>
                      <a:pt x="1569" y="122"/>
                    </a:lnTo>
                    <a:lnTo>
                      <a:pt x="1560" y="96"/>
                    </a:lnTo>
                    <a:lnTo>
                      <a:pt x="1491" y="96"/>
                    </a:lnTo>
                    <a:lnTo>
                      <a:pt x="1482" y="104"/>
                    </a:lnTo>
                    <a:lnTo>
                      <a:pt x="1456" y="104"/>
                    </a:lnTo>
                    <a:lnTo>
                      <a:pt x="1447" y="96"/>
                    </a:lnTo>
                    <a:lnTo>
                      <a:pt x="1412" y="96"/>
                    </a:lnTo>
                    <a:lnTo>
                      <a:pt x="1412" y="78"/>
                    </a:lnTo>
                    <a:lnTo>
                      <a:pt x="1386" y="78"/>
                    </a:lnTo>
                    <a:lnTo>
                      <a:pt x="1369" y="96"/>
                    </a:lnTo>
                    <a:lnTo>
                      <a:pt x="1360" y="78"/>
                    </a:lnTo>
                    <a:lnTo>
                      <a:pt x="1281" y="78"/>
                    </a:lnTo>
                    <a:lnTo>
                      <a:pt x="1299" y="96"/>
                    </a:lnTo>
                    <a:lnTo>
                      <a:pt x="1220" y="87"/>
                    </a:lnTo>
                    <a:lnTo>
                      <a:pt x="1212" y="104"/>
                    </a:lnTo>
                    <a:lnTo>
                      <a:pt x="1168" y="87"/>
                    </a:lnTo>
                    <a:lnTo>
                      <a:pt x="1159" y="96"/>
                    </a:lnTo>
                    <a:lnTo>
                      <a:pt x="1142" y="87"/>
                    </a:lnTo>
                    <a:lnTo>
                      <a:pt x="1159" y="78"/>
                    </a:lnTo>
                    <a:lnTo>
                      <a:pt x="1142" y="69"/>
                    </a:lnTo>
                    <a:lnTo>
                      <a:pt x="1133" y="78"/>
                    </a:lnTo>
                    <a:lnTo>
                      <a:pt x="1133" y="69"/>
                    </a:lnTo>
                    <a:lnTo>
                      <a:pt x="1116" y="61"/>
                    </a:lnTo>
                    <a:lnTo>
                      <a:pt x="1116" y="69"/>
                    </a:lnTo>
                    <a:lnTo>
                      <a:pt x="1098" y="61"/>
                    </a:lnTo>
                    <a:lnTo>
                      <a:pt x="1063" y="61"/>
                    </a:lnTo>
                    <a:lnTo>
                      <a:pt x="1072" y="69"/>
                    </a:lnTo>
                    <a:lnTo>
                      <a:pt x="1098" y="78"/>
                    </a:lnTo>
                    <a:lnTo>
                      <a:pt x="1072" y="69"/>
                    </a:lnTo>
                    <a:lnTo>
                      <a:pt x="1037" y="69"/>
                    </a:lnTo>
                    <a:lnTo>
                      <a:pt x="1011" y="61"/>
                    </a:lnTo>
                    <a:lnTo>
                      <a:pt x="967" y="61"/>
                    </a:lnTo>
                    <a:lnTo>
                      <a:pt x="976" y="78"/>
                    </a:lnTo>
                    <a:lnTo>
                      <a:pt x="941" y="61"/>
                    </a:lnTo>
                    <a:lnTo>
                      <a:pt x="941" y="43"/>
                    </a:lnTo>
                    <a:lnTo>
                      <a:pt x="924" y="43"/>
                    </a:lnTo>
                    <a:lnTo>
                      <a:pt x="924" y="61"/>
                    </a:lnTo>
                    <a:lnTo>
                      <a:pt x="872" y="69"/>
                    </a:lnTo>
                    <a:lnTo>
                      <a:pt x="889" y="61"/>
                    </a:lnTo>
                    <a:lnTo>
                      <a:pt x="915" y="43"/>
                    </a:lnTo>
                    <a:lnTo>
                      <a:pt x="915" y="35"/>
                    </a:lnTo>
                    <a:lnTo>
                      <a:pt x="845" y="17"/>
                    </a:lnTo>
                    <a:lnTo>
                      <a:pt x="828" y="26"/>
                    </a:lnTo>
                    <a:lnTo>
                      <a:pt x="793" y="17"/>
                    </a:lnTo>
                    <a:lnTo>
                      <a:pt x="802" y="0"/>
                    </a:lnTo>
                    <a:lnTo>
                      <a:pt x="784" y="0"/>
                    </a:lnTo>
                    <a:lnTo>
                      <a:pt x="758" y="17"/>
                    </a:lnTo>
                    <a:lnTo>
                      <a:pt x="758" y="26"/>
                    </a:lnTo>
                    <a:lnTo>
                      <a:pt x="749" y="26"/>
                    </a:lnTo>
                    <a:lnTo>
                      <a:pt x="758" y="43"/>
                    </a:lnTo>
                    <a:lnTo>
                      <a:pt x="741" y="26"/>
                    </a:lnTo>
                    <a:lnTo>
                      <a:pt x="715" y="26"/>
                    </a:lnTo>
                    <a:lnTo>
                      <a:pt x="619" y="43"/>
                    </a:lnTo>
                    <a:lnTo>
                      <a:pt x="636" y="61"/>
                    </a:lnTo>
                    <a:lnTo>
                      <a:pt x="645" y="78"/>
                    </a:lnTo>
                    <a:lnTo>
                      <a:pt x="627" y="61"/>
                    </a:lnTo>
                    <a:lnTo>
                      <a:pt x="610" y="61"/>
                    </a:lnTo>
                    <a:lnTo>
                      <a:pt x="601" y="61"/>
                    </a:lnTo>
                    <a:lnTo>
                      <a:pt x="575" y="61"/>
                    </a:lnTo>
                    <a:lnTo>
                      <a:pt x="584" y="78"/>
                    </a:lnTo>
                    <a:lnTo>
                      <a:pt x="645" y="96"/>
                    </a:lnTo>
                    <a:lnTo>
                      <a:pt x="645" y="122"/>
                    </a:lnTo>
                    <a:lnTo>
                      <a:pt x="636" y="122"/>
                    </a:lnTo>
                    <a:lnTo>
                      <a:pt x="627" y="104"/>
                    </a:lnTo>
                    <a:lnTo>
                      <a:pt x="575" y="87"/>
                    </a:lnTo>
                    <a:lnTo>
                      <a:pt x="566" y="69"/>
                    </a:lnTo>
                    <a:lnTo>
                      <a:pt x="549" y="78"/>
                    </a:lnTo>
                    <a:lnTo>
                      <a:pt x="549" y="96"/>
                    </a:lnTo>
                    <a:lnTo>
                      <a:pt x="575" y="104"/>
                    </a:lnTo>
                    <a:lnTo>
                      <a:pt x="566" y="113"/>
                    </a:lnTo>
                    <a:lnTo>
                      <a:pt x="540" y="96"/>
                    </a:lnTo>
                    <a:lnTo>
                      <a:pt x="523" y="78"/>
                    </a:lnTo>
                    <a:lnTo>
                      <a:pt x="540" y="69"/>
                    </a:lnTo>
                    <a:lnTo>
                      <a:pt x="514" y="69"/>
                    </a:lnTo>
                    <a:lnTo>
                      <a:pt x="514" y="96"/>
                    </a:lnTo>
                    <a:lnTo>
                      <a:pt x="531" y="104"/>
                    </a:lnTo>
                    <a:lnTo>
                      <a:pt x="540" y="122"/>
                    </a:lnTo>
                    <a:lnTo>
                      <a:pt x="549" y="130"/>
                    </a:lnTo>
                    <a:lnTo>
                      <a:pt x="566" y="122"/>
                    </a:lnTo>
                    <a:lnTo>
                      <a:pt x="601" y="139"/>
                    </a:lnTo>
                    <a:lnTo>
                      <a:pt x="610" y="148"/>
                    </a:lnTo>
                    <a:lnTo>
                      <a:pt x="619" y="157"/>
                    </a:lnTo>
                    <a:lnTo>
                      <a:pt x="610" y="165"/>
                    </a:lnTo>
                    <a:lnTo>
                      <a:pt x="592" y="139"/>
                    </a:lnTo>
                    <a:lnTo>
                      <a:pt x="566" y="139"/>
                    </a:lnTo>
                    <a:lnTo>
                      <a:pt x="558" y="139"/>
                    </a:lnTo>
                    <a:lnTo>
                      <a:pt x="566" y="157"/>
                    </a:lnTo>
                    <a:lnTo>
                      <a:pt x="558" y="174"/>
                    </a:lnTo>
                    <a:lnTo>
                      <a:pt x="514" y="183"/>
                    </a:lnTo>
                    <a:lnTo>
                      <a:pt x="540" y="165"/>
                    </a:lnTo>
                    <a:lnTo>
                      <a:pt x="549" y="139"/>
                    </a:lnTo>
                    <a:lnTo>
                      <a:pt x="523" y="139"/>
                    </a:lnTo>
                    <a:lnTo>
                      <a:pt x="514" y="113"/>
                    </a:lnTo>
                    <a:lnTo>
                      <a:pt x="497" y="104"/>
                    </a:lnTo>
                    <a:lnTo>
                      <a:pt x="497" y="78"/>
                    </a:lnTo>
                    <a:lnTo>
                      <a:pt x="479" y="78"/>
                    </a:lnTo>
                    <a:lnTo>
                      <a:pt x="470" y="69"/>
                    </a:lnTo>
                    <a:lnTo>
                      <a:pt x="453" y="69"/>
                    </a:lnTo>
                    <a:lnTo>
                      <a:pt x="453" y="78"/>
                    </a:lnTo>
                    <a:lnTo>
                      <a:pt x="453" y="96"/>
                    </a:lnTo>
                    <a:lnTo>
                      <a:pt x="444" y="96"/>
                    </a:lnTo>
                    <a:lnTo>
                      <a:pt x="453" y="122"/>
                    </a:lnTo>
                    <a:lnTo>
                      <a:pt x="488" y="139"/>
                    </a:lnTo>
                    <a:lnTo>
                      <a:pt x="488" y="148"/>
                    </a:lnTo>
                    <a:lnTo>
                      <a:pt x="427" y="130"/>
                    </a:lnTo>
                    <a:lnTo>
                      <a:pt x="348" y="113"/>
                    </a:lnTo>
                    <a:lnTo>
                      <a:pt x="348" y="122"/>
                    </a:lnTo>
                    <a:lnTo>
                      <a:pt x="383" y="139"/>
                    </a:lnTo>
                    <a:lnTo>
                      <a:pt x="357" y="139"/>
                    </a:lnTo>
                    <a:lnTo>
                      <a:pt x="305" y="148"/>
                    </a:lnTo>
                    <a:lnTo>
                      <a:pt x="305" y="139"/>
                    </a:lnTo>
                    <a:lnTo>
                      <a:pt x="296" y="139"/>
                    </a:lnTo>
                    <a:lnTo>
                      <a:pt x="270" y="139"/>
                    </a:lnTo>
                    <a:lnTo>
                      <a:pt x="244" y="157"/>
                    </a:lnTo>
                    <a:lnTo>
                      <a:pt x="235" y="174"/>
                    </a:lnTo>
                    <a:lnTo>
                      <a:pt x="218" y="174"/>
                    </a:lnTo>
                    <a:lnTo>
                      <a:pt x="209" y="157"/>
                    </a:lnTo>
                    <a:lnTo>
                      <a:pt x="218" y="148"/>
                    </a:lnTo>
                    <a:lnTo>
                      <a:pt x="209" y="139"/>
                    </a:lnTo>
                    <a:lnTo>
                      <a:pt x="174" y="139"/>
                    </a:lnTo>
                    <a:lnTo>
                      <a:pt x="183" y="157"/>
                    </a:lnTo>
                    <a:lnTo>
                      <a:pt x="191" y="165"/>
                    </a:lnTo>
                    <a:lnTo>
                      <a:pt x="200" y="183"/>
                    </a:lnTo>
                    <a:lnTo>
                      <a:pt x="174" y="174"/>
                    </a:lnTo>
                    <a:lnTo>
                      <a:pt x="148" y="191"/>
                    </a:lnTo>
                    <a:lnTo>
                      <a:pt x="165" y="209"/>
                    </a:lnTo>
                    <a:lnTo>
                      <a:pt x="139" y="209"/>
                    </a:lnTo>
                    <a:lnTo>
                      <a:pt x="130" y="191"/>
                    </a:lnTo>
                    <a:lnTo>
                      <a:pt x="113" y="191"/>
                    </a:lnTo>
                    <a:lnTo>
                      <a:pt x="104" y="200"/>
                    </a:lnTo>
                    <a:lnTo>
                      <a:pt x="122" y="209"/>
                    </a:lnTo>
                    <a:lnTo>
                      <a:pt x="130" y="218"/>
                    </a:lnTo>
                    <a:lnTo>
                      <a:pt x="95" y="209"/>
                    </a:lnTo>
                    <a:lnTo>
                      <a:pt x="87" y="191"/>
                    </a:lnTo>
                    <a:lnTo>
                      <a:pt x="43" y="174"/>
                    </a:lnTo>
                    <a:lnTo>
                      <a:pt x="43" y="165"/>
                    </a:lnTo>
                    <a:lnTo>
                      <a:pt x="130" y="183"/>
                    </a:lnTo>
                    <a:lnTo>
                      <a:pt x="165" y="165"/>
                    </a:lnTo>
                    <a:lnTo>
                      <a:pt x="139" y="148"/>
                    </a:lnTo>
                    <a:lnTo>
                      <a:pt x="104" y="139"/>
                    </a:lnTo>
                    <a:lnTo>
                      <a:pt x="61" y="130"/>
                    </a:lnTo>
                    <a:lnTo>
                      <a:pt x="43" y="130"/>
                    </a:lnTo>
                    <a:lnTo>
                      <a:pt x="43" y="122"/>
                    </a:lnTo>
                    <a:lnTo>
                      <a:pt x="17" y="122"/>
                    </a:lnTo>
                    <a:lnTo>
                      <a:pt x="8" y="139"/>
                    </a:lnTo>
                    <a:lnTo>
                      <a:pt x="0" y="148"/>
                    </a:lnTo>
                    <a:lnTo>
                      <a:pt x="17" y="157"/>
                    </a:lnTo>
                    <a:lnTo>
                      <a:pt x="17" y="174"/>
                    </a:lnTo>
                    <a:lnTo>
                      <a:pt x="61" y="235"/>
                    </a:lnTo>
                    <a:lnTo>
                      <a:pt x="17" y="270"/>
                    </a:lnTo>
                    <a:lnTo>
                      <a:pt x="34" y="287"/>
                    </a:lnTo>
                    <a:lnTo>
                      <a:pt x="26" y="296"/>
                    </a:lnTo>
                    <a:lnTo>
                      <a:pt x="26" y="322"/>
                    </a:lnTo>
                    <a:lnTo>
                      <a:pt x="43" y="340"/>
                    </a:lnTo>
                    <a:lnTo>
                      <a:pt x="61" y="348"/>
                    </a:lnTo>
                    <a:lnTo>
                      <a:pt x="69" y="366"/>
                    </a:lnTo>
                    <a:lnTo>
                      <a:pt x="78" y="348"/>
                    </a:lnTo>
                    <a:lnTo>
                      <a:pt x="95" y="357"/>
                    </a:lnTo>
                    <a:lnTo>
                      <a:pt x="95" y="383"/>
                    </a:lnTo>
                    <a:lnTo>
                      <a:pt x="113" y="401"/>
                    </a:lnTo>
                    <a:lnTo>
                      <a:pt x="104" y="418"/>
                    </a:lnTo>
                    <a:lnTo>
                      <a:pt x="139" y="409"/>
                    </a:lnTo>
                    <a:lnTo>
                      <a:pt x="148" y="418"/>
                    </a:lnTo>
                    <a:lnTo>
                      <a:pt x="148" y="435"/>
                    </a:lnTo>
                    <a:lnTo>
                      <a:pt x="157" y="435"/>
                    </a:lnTo>
                    <a:lnTo>
                      <a:pt x="165" y="444"/>
                    </a:lnTo>
                    <a:lnTo>
                      <a:pt x="174" y="444"/>
                    </a:lnTo>
                    <a:lnTo>
                      <a:pt x="183" y="453"/>
                    </a:lnTo>
                    <a:lnTo>
                      <a:pt x="191" y="444"/>
                    </a:lnTo>
                    <a:lnTo>
                      <a:pt x="235" y="462"/>
                    </a:lnTo>
                    <a:lnTo>
                      <a:pt x="235" y="488"/>
                    </a:lnTo>
                    <a:lnTo>
                      <a:pt x="218" y="496"/>
                    </a:lnTo>
                    <a:lnTo>
                      <a:pt x="209" y="505"/>
                    </a:lnTo>
                    <a:lnTo>
                      <a:pt x="209" y="514"/>
                    </a:lnTo>
                    <a:lnTo>
                      <a:pt x="218" y="514"/>
                    </a:lnTo>
                    <a:lnTo>
                      <a:pt x="200" y="531"/>
                    </a:lnTo>
                    <a:lnTo>
                      <a:pt x="218" y="549"/>
                    </a:lnTo>
                    <a:lnTo>
                      <a:pt x="252" y="566"/>
                    </a:lnTo>
                    <a:lnTo>
                      <a:pt x="270" y="575"/>
                    </a:lnTo>
                    <a:lnTo>
                      <a:pt x="287" y="575"/>
                    </a:lnTo>
                    <a:lnTo>
                      <a:pt x="296" y="566"/>
                    </a:lnTo>
                    <a:lnTo>
                      <a:pt x="322" y="584"/>
                    </a:lnTo>
                    <a:lnTo>
                      <a:pt x="331" y="584"/>
                    </a:lnTo>
                    <a:lnTo>
                      <a:pt x="348" y="592"/>
                    </a:lnTo>
                    <a:lnTo>
                      <a:pt x="383" y="610"/>
                    </a:lnTo>
                    <a:lnTo>
                      <a:pt x="392" y="592"/>
                    </a:lnTo>
                    <a:lnTo>
                      <a:pt x="383" y="592"/>
                    </a:lnTo>
                    <a:lnTo>
                      <a:pt x="366" y="575"/>
                    </a:lnTo>
                    <a:lnTo>
                      <a:pt x="366" y="557"/>
                    </a:lnTo>
                    <a:lnTo>
                      <a:pt x="348" y="557"/>
                    </a:lnTo>
                    <a:lnTo>
                      <a:pt x="348" y="540"/>
                    </a:lnTo>
                    <a:lnTo>
                      <a:pt x="357" y="531"/>
                    </a:lnTo>
                    <a:lnTo>
                      <a:pt x="375" y="514"/>
                    </a:lnTo>
                    <a:lnTo>
                      <a:pt x="366" y="496"/>
                    </a:lnTo>
                    <a:lnTo>
                      <a:pt x="348" y="496"/>
                    </a:lnTo>
                    <a:lnTo>
                      <a:pt x="348" y="488"/>
                    </a:lnTo>
                    <a:lnTo>
                      <a:pt x="340" y="488"/>
                    </a:lnTo>
                    <a:lnTo>
                      <a:pt x="340" y="462"/>
                    </a:lnTo>
                    <a:lnTo>
                      <a:pt x="348" y="444"/>
                    </a:lnTo>
                    <a:lnTo>
                      <a:pt x="366" y="462"/>
                    </a:lnTo>
                    <a:lnTo>
                      <a:pt x="375" y="453"/>
                    </a:lnTo>
                    <a:lnTo>
                      <a:pt x="366" y="444"/>
                    </a:lnTo>
                    <a:lnTo>
                      <a:pt x="383" y="435"/>
                    </a:lnTo>
                    <a:lnTo>
                      <a:pt x="409" y="427"/>
                    </a:lnTo>
                    <a:lnTo>
                      <a:pt x="444" y="435"/>
                    </a:lnTo>
                    <a:lnTo>
                      <a:pt x="453" y="444"/>
                    </a:lnTo>
                    <a:lnTo>
                      <a:pt x="479" y="435"/>
                    </a:lnTo>
                    <a:lnTo>
                      <a:pt x="497" y="435"/>
                    </a:lnTo>
                    <a:lnTo>
                      <a:pt x="523" y="444"/>
                    </a:lnTo>
                    <a:lnTo>
                      <a:pt x="558" y="435"/>
                    </a:lnTo>
                    <a:lnTo>
                      <a:pt x="558" y="427"/>
                    </a:lnTo>
                    <a:lnTo>
                      <a:pt x="523" y="418"/>
                    </a:lnTo>
                    <a:lnTo>
                      <a:pt x="531" y="409"/>
                    </a:lnTo>
                    <a:lnTo>
                      <a:pt x="549" y="409"/>
                    </a:lnTo>
                    <a:lnTo>
                      <a:pt x="531" y="392"/>
                    </a:lnTo>
                    <a:lnTo>
                      <a:pt x="575" y="383"/>
                    </a:lnTo>
                    <a:lnTo>
                      <a:pt x="592" y="374"/>
                    </a:lnTo>
                    <a:lnTo>
                      <a:pt x="619" y="366"/>
                    </a:lnTo>
                    <a:lnTo>
                      <a:pt x="627" y="357"/>
                    </a:lnTo>
                    <a:lnTo>
                      <a:pt x="662" y="366"/>
                    </a:lnTo>
                    <a:lnTo>
                      <a:pt x="671" y="383"/>
                    </a:lnTo>
                    <a:lnTo>
                      <a:pt x="706" y="392"/>
                    </a:lnTo>
                    <a:lnTo>
                      <a:pt x="715" y="401"/>
                    </a:lnTo>
                    <a:lnTo>
                      <a:pt x="758" y="383"/>
                    </a:lnTo>
                    <a:lnTo>
                      <a:pt x="776" y="401"/>
                    </a:lnTo>
                    <a:lnTo>
                      <a:pt x="819" y="444"/>
                    </a:lnTo>
                    <a:lnTo>
                      <a:pt x="872" y="444"/>
                    </a:lnTo>
                    <a:lnTo>
                      <a:pt x="924" y="462"/>
                    </a:lnTo>
                    <a:lnTo>
                      <a:pt x="941" y="462"/>
                    </a:lnTo>
                    <a:lnTo>
                      <a:pt x="985" y="444"/>
                    </a:lnTo>
                    <a:lnTo>
                      <a:pt x="1020" y="444"/>
                    </a:lnTo>
                    <a:lnTo>
                      <a:pt x="1037" y="453"/>
                    </a:lnTo>
                    <a:lnTo>
                      <a:pt x="1089" y="453"/>
                    </a:lnTo>
                    <a:lnTo>
                      <a:pt x="1072" y="418"/>
                    </a:lnTo>
                    <a:lnTo>
                      <a:pt x="1133" y="427"/>
                    </a:lnTo>
                    <a:lnTo>
                      <a:pt x="1159" y="444"/>
                    </a:lnTo>
                    <a:lnTo>
                      <a:pt x="1203" y="444"/>
                    </a:lnTo>
                    <a:lnTo>
                      <a:pt x="1238" y="462"/>
                    </a:lnTo>
                    <a:lnTo>
                      <a:pt x="1307" y="462"/>
                    </a:lnTo>
                    <a:lnTo>
                      <a:pt x="1316" y="453"/>
                    </a:lnTo>
                    <a:lnTo>
                      <a:pt x="1369" y="453"/>
                    </a:lnTo>
                    <a:lnTo>
                      <a:pt x="1395" y="444"/>
                    </a:lnTo>
                    <a:lnTo>
                      <a:pt x="1377" y="435"/>
                    </a:lnTo>
                    <a:lnTo>
                      <a:pt x="1395" y="418"/>
                    </a:lnTo>
                    <a:lnTo>
                      <a:pt x="1377" y="401"/>
                    </a:lnTo>
                    <a:lnTo>
                      <a:pt x="1377" y="392"/>
                    </a:lnTo>
                    <a:lnTo>
                      <a:pt x="1412" y="383"/>
                    </a:lnTo>
                    <a:lnTo>
                      <a:pt x="1499" y="418"/>
                    </a:lnTo>
                    <a:lnTo>
                      <a:pt x="1508" y="444"/>
                    </a:lnTo>
                    <a:lnTo>
                      <a:pt x="1552" y="462"/>
                    </a:lnTo>
                    <a:lnTo>
                      <a:pt x="1595" y="488"/>
                    </a:lnTo>
                    <a:lnTo>
                      <a:pt x="1639" y="470"/>
                    </a:lnTo>
                    <a:lnTo>
                      <a:pt x="1665" y="531"/>
                    </a:lnTo>
                    <a:lnTo>
                      <a:pt x="1639" y="540"/>
                    </a:lnTo>
                    <a:lnTo>
                      <a:pt x="1656" y="575"/>
                    </a:lnTo>
                    <a:lnTo>
                      <a:pt x="1691" y="566"/>
                    </a:lnTo>
                    <a:lnTo>
                      <a:pt x="1717" y="523"/>
                    </a:lnTo>
                    <a:lnTo>
                      <a:pt x="1709" y="479"/>
                    </a:lnTo>
                    <a:lnTo>
                      <a:pt x="1717" y="479"/>
                    </a:lnTo>
                    <a:lnTo>
                      <a:pt x="1665" y="401"/>
                    </a:lnTo>
                    <a:lnTo>
                      <a:pt x="1648" y="383"/>
                    </a:lnTo>
                    <a:lnTo>
                      <a:pt x="1613" y="374"/>
                    </a:lnTo>
                    <a:lnTo>
                      <a:pt x="1604" y="383"/>
                    </a:lnTo>
                    <a:lnTo>
                      <a:pt x="1586" y="374"/>
                    </a:lnTo>
                    <a:lnTo>
                      <a:pt x="1569" y="366"/>
                    </a:lnTo>
                    <a:lnTo>
                      <a:pt x="1543" y="357"/>
                    </a:lnTo>
                    <a:lnTo>
                      <a:pt x="1560" y="340"/>
                    </a:lnTo>
                    <a:lnTo>
                      <a:pt x="1569" y="313"/>
                    </a:lnTo>
                    <a:lnTo>
                      <a:pt x="1569" y="287"/>
                    </a:lnTo>
                    <a:lnTo>
                      <a:pt x="1656" y="296"/>
                    </a:lnTo>
                    <a:lnTo>
                      <a:pt x="1656" y="279"/>
                    </a:lnTo>
                    <a:lnTo>
                      <a:pt x="1700" y="287"/>
                    </a:lnTo>
                    <a:lnTo>
                      <a:pt x="1717" y="296"/>
                    </a:lnTo>
                    <a:lnTo>
                      <a:pt x="1735" y="287"/>
                    </a:lnTo>
                    <a:lnTo>
                      <a:pt x="1743" y="287"/>
                    </a:lnTo>
                    <a:lnTo>
                      <a:pt x="1726" y="270"/>
                    </a:lnTo>
                    <a:lnTo>
                      <a:pt x="1726" y="244"/>
                    </a:lnTo>
                    <a:lnTo>
                      <a:pt x="1770" y="244"/>
                    </a:lnTo>
                    <a:lnTo>
                      <a:pt x="1778" y="261"/>
                    </a:lnTo>
                    <a:lnTo>
                      <a:pt x="1796" y="244"/>
                    </a:lnTo>
                    <a:lnTo>
                      <a:pt x="1787" y="235"/>
                    </a:lnTo>
                    <a:lnTo>
                      <a:pt x="1796" y="226"/>
                    </a:lnTo>
                    <a:lnTo>
                      <a:pt x="1813" y="235"/>
                    </a:lnTo>
                    <a:lnTo>
                      <a:pt x="1804" y="235"/>
                    </a:lnTo>
                    <a:lnTo>
                      <a:pt x="1822" y="252"/>
                    </a:lnTo>
                    <a:lnTo>
                      <a:pt x="1813" y="287"/>
                    </a:lnTo>
                    <a:lnTo>
                      <a:pt x="1813" y="305"/>
                    </a:lnTo>
                    <a:lnTo>
                      <a:pt x="1804" y="313"/>
                    </a:lnTo>
                    <a:lnTo>
                      <a:pt x="1813" y="348"/>
                    </a:lnTo>
                    <a:lnTo>
                      <a:pt x="1857" y="374"/>
                    </a:lnTo>
                    <a:lnTo>
                      <a:pt x="1874" y="401"/>
                    </a:lnTo>
                    <a:lnTo>
                      <a:pt x="1892" y="401"/>
                    </a:lnTo>
                    <a:lnTo>
                      <a:pt x="1909" y="427"/>
                    </a:lnTo>
                    <a:lnTo>
                      <a:pt x="1918" y="427"/>
                    </a:lnTo>
                    <a:lnTo>
                      <a:pt x="1927" y="409"/>
                    </a:lnTo>
                    <a:lnTo>
                      <a:pt x="1909" y="401"/>
                    </a:lnTo>
                    <a:lnTo>
                      <a:pt x="1918" y="383"/>
                    </a:lnTo>
                    <a:lnTo>
                      <a:pt x="1909" y="366"/>
                    </a:lnTo>
                    <a:lnTo>
                      <a:pt x="1918" y="366"/>
                    </a:lnTo>
                    <a:lnTo>
                      <a:pt x="1909" y="340"/>
                    </a:lnTo>
                    <a:lnTo>
                      <a:pt x="1918" y="340"/>
                    </a:lnTo>
                    <a:lnTo>
                      <a:pt x="1874" y="313"/>
                    </a:lnTo>
                    <a:lnTo>
                      <a:pt x="1857" y="305"/>
                    </a:lnTo>
                    <a:lnTo>
                      <a:pt x="1857" y="296"/>
                    </a:lnTo>
                    <a:lnTo>
                      <a:pt x="1874" y="305"/>
                    </a:lnTo>
                    <a:lnTo>
                      <a:pt x="1874" y="287"/>
                    </a:lnTo>
                    <a:lnTo>
                      <a:pt x="1848" y="287"/>
                    </a:lnTo>
                    <a:lnTo>
                      <a:pt x="1848" y="279"/>
                    </a:lnTo>
                    <a:lnTo>
                      <a:pt x="1865" y="261"/>
                    </a:lnTo>
                    <a:lnTo>
                      <a:pt x="1874" y="270"/>
                    </a:lnTo>
                    <a:lnTo>
                      <a:pt x="1909" y="261"/>
                    </a:lnTo>
                    <a:lnTo>
                      <a:pt x="1927" y="270"/>
                    </a:lnTo>
                    <a:lnTo>
                      <a:pt x="1944" y="244"/>
                    </a:lnTo>
                    <a:lnTo>
                      <a:pt x="1961" y="235"/>
                    </a:lnTo>
                    <a:lnTo>
                      <a:pt x="1961" y="226"/>
                    </a:lnTo>
                    <a:lnTo>
                      <a:pt x="1988" y="235"/>
                    </a:lnTo>
                    <a:lnTo>
                      <a:pt x="1996" y="218"/>
                    </a:lnTo>
                    <a:lnTo>
                      <a:pt x="1909" y="191"/>
                    </a:lnTo>
                    <a:lnTo>
                      <a:pt x="1944" y="191"/>
                    </a:lnTo>
                    <a:lnTo>
                      <a:pt x="1918" y="174"/>
                    </a:lnTo>
                    <a:lnTo>
                      <a:pt x="1927" y="165"/>
                    </a:lnTo>
                    <a:lnTo>
                      <a:pt x="1944" y="183"/>
                    </a:lnTo>
                    <a:lnTo>
                      <a:pt x="1970" y="183"/>
                    </a:lnTo>
                    <a:lnTo>
                      <a:pt x="1996" y="191"/>
                    </a:lnTo>
                    <a:lnTo>
                      <a:pt x="2031" y="191"/>
                    </a:lnTo>
                    <a:lnTo>
                      <a:pt x="2040" y="209"/>
                    </a:lnTo>
                    <a:lnTo>
                      <a:pt x="2066" y="200"/>
                    </a:lnTo>
                    <a:lnTo>
                      <a:pt x="2040" y="191"/>
                    </a:lnTo>
                    <a:lnTo>
                      <a:pt x="2040" y="174"/>
                    </a:lnTo>
                    <a:lnTo>
                      <a:pt x="1988" y="14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91" name="Freeform 168"/>
              <p:cNvSpPr>
                <a:spLocks/>
              </p:cNvSpPr>
              <p:nvPr/>
            </p:nvSpPr>
            <p:spPr bwMode="auto">
              <a:xfrm>
                <a:off x="8309099" y="1946064"/>
                <a:ext cx="131777" cy="144080"/>
              </a:xfrm>
              <a:custGeom>
                <a:avLst/>
                <a:gdLst>
                  <a:gd name="T0" fmla="*/ 2147483647 w 140"/>
                  <a:gd name="T1" fmla="*/ 2147483647 h 148"/>
                  <a:gd name="T2" fmla="*/ 2147483647 w 140"/>
                  <a:gd name="T3" fmla="*/ 2147483647 h 148"/>
                  <a:gd name="T4" fmla="*/ 2147483647 w 140"/>
                  <a:gd name="T5" fmla="*/ 2147483647 h 148"/>
                  <a:gd name="T6" fmla="*/ 2147483647 w 140"/>
                  <a:gd name="T7" fmla="*/ 2147483647 h 148"/>
                  <a:gd name="T8" fmla="*/ 2147483647 w 140"/>
                  <a:gd name="T9" fmla="*/ 2147483647 h 148"/>
                  <a:gd name="T10" fmla="*/ 2147483647 w 140"/>
                  <a:gd name="T11" fmla="*/ 2147483647 h 148"/>
                  <a:gd name="T12" fmla="*/ 2147483647 w 140"/>
                  <a:gd name="T13" fmla="*/ 2147483647 h 148"/>
                  <a:gd name="T14" fmla="*/ 2147483647 w 140"/>
                  <a:gd name="T15" fmla="*/ 2147483647 h 148"/>
                  <a:gd name="T16" fmla="*/ 2147483647 w 140"/>
                  <a:gd name="T17" fmla="*/ 2147483647 h 148"/>
                  <a:gd name="T18" fmla="*/ 2147483647 w 140"/>
                  <a:gd name="T19" fmla="*/ 2147483647 h 148"/>
                  <a:gd name="T20" fmla="*/ 2147483647 w 140"/>
                  <a:gd name="T21" fmla="*/ 2147483647 h 148"/>
                  <a:gd name="T22" fmla="*/ 2147483647 w 140"/>
                  <a:gd name="T23" fmla="*/ 2147483647 h 148"/>
                  <a:gd name="T24" fmla="*/ 2147483647 w 140"/>
                  <a:gd name="T25" fmla="*/ 2147483647 h 148"/>
                  <a:gd name="T26" fmla="*/ 2147483647 w 140"/>
                  <a:gd name="T27" fmla="*/ 2147483647 h 148"/>
                  <a:gd name="T28" fmla="*/ 2147483647 w 140"/>
                  <a:gd name="T29" fmla="*/ 2147483647 h 148"/>
                  <a:gd name="T30" fmla="*/ 2147483647 w 140"/>
                  <a:gd name="T31" fmla="*/ 2147483647 h 148"/>
                  <a:gd name="T32" fmla="*/ 2147483647 w 140"/>
                  <a:gd name="T33" fmla="*/ 0 h 148"/>
                  <a:gd name="T34" fmla="*/ 0 w 140"/>
                  <a:gd name="T35" fmla="*/ 0 h 148"/>
                  <a:gd name="T36" fmla="*/ 2147483647 w 140"/>
                  <a:gd name="T37" fmla="*/ 2147483647 h 14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40"/>
                  <a:gd name="T58" fmla="*/ 0 h 148"/>
                  <a:gd name="T59" fmla="*/ 140 w 140"/>
                  <a:gd name="T60" fmla="*/ 148 h 14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40" h="148">
                    <a:moveTo>
                      <a:pt x="26" y="43"/>
                    </a:moveTo>
                    <a:lnTo>
                      <a:pt x="44" y="52"/>
                    </a:lnTo>
                    <a:lnTo>
                      <a:pt x="61" y="78"/>
                    </a:lnTo>
                    <a:lnTo>
                      <a:pt x="79" y="87"/>
                    </a:lnTo>
                    <a:lnTo>
                      <a:pt x="79" y="113"/>
                    </a:lnTo>
                    <a:lnTo>
                      <a:pt x="96" y="122"/>
                    </a:lnTo>
                    <a:lnTo>
                      <a:pt x="105" y="139"/>
                    </a:lnTo>
                    <a:lnTo>
                      <a:pt x="114" y="148"/>
                    </a:lnTo>
                    <a:lnTo>
                      <a:pt x="114" y="139"/>
                    </a:lnTo>
                    <a:lnTo>
                      <a:pt x="140" y="148"/>
                    </a:lnTo>
                    <a:lnTo>
                      <a:pt x="122" y="130"/>
                    </a:lnTo>
                    <a:lnTo>
                      <a:pt x="96" y="113"/>
                    </a:lnTo>
                    <a:lnTo>
                      <a:pt x="96" y="96"/>
                    </a:lnTo>
                    <a:lnTo>
                      <a:pt x="114" y="96"/>
                    </a:lnTo>
                    <a:lnTo>
                      <a:pt x="105" y="87"/>
                    </a:lnTo>
                    <a:lnTo>
                      <a:pt x="79" y="69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6" y="4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92" name="Freeform 169"/>
              <p:cNvSpPr>
                <a:spLocks/>
              </p:cNvSpPr>
              <p:nvPr/>
            </p:nvSpPr>
            <p:spPr bwMode="auto">
              <a:xfrm>
                <a:off x="8309099" y="1946064"/>
                <a:ext cx="131777" cy="144080"/>
              </a:xfrm>
              <a:custGeom>
                <a:avLst/>
                <a:gdLst>
                  <a:gd name="T0" fmla="*/ 2147483647 w 140"/>
                  <a:gd name="T1" fmla="*/ 2147483647 h 148"/>
                  <a:gd name="T2" fmla="*/ 2147483647 w 140"/>
                  <a:gd name="T3" fmla="*/ 2147483647 h 148"/>
                  <a:gd name="T4" fmla="*/ 2147483647 w 140"/>
                  <a:gd name="T5" fmla="*/ 2147483647 h 148"/>
                  <a:gd name="T6" fmla="*/ 2147483647 w 140"/>
                  <a:gd name="T7" fmla="*/ 2147483647 h 148"/>
                  <a:gd name="T8" fmla="*/ 2147483647 w 140"/>
                  <a:gd name="T9" fmla="*/ 2147483647 h 148"/>
                  <a:gd name="T10" fmla="*/ 2147483647 w 140"/>
                  <a:gd name="T11" fmla="*/ 2147483647 h 148"/>
                  <a:gd name="T12" fmla="*/ 2147483647 w 140"/>
                  <a:gd name="T13" fmla="*/ 2147483647 h 148"/>
                  <a:gd name="T14" fmla="*/ 2147483647 w 140"/>
                  <a:gd name="T15" fmla="*/ 2147483647 h 148"/>
                  <a:gd name="T16" fmla="*/ 2147483647 w 140"/>
                  <a:gd name="T17" fmla="*/ 2147483647 h 148"/>
                  <a:gd name="T18" fmla="*/ 2147483647 w 140"/>
                  <a:gd name="T19" fmla="*/ 2147483647 h 148"/>
                  <a:gd name="T20" fmla="*/ 2147483647 w 140"/>
                  <a:gd name="T21" fmla="*/ 2147483647 h 148"/>
                  <a:gd name="T22" fmla="*/ 2147483647 w 140"/>
                  <a:gd name="T23" fmla="*/ 2147483647 h 148"/>
                  <a:gd name="T24" fmla="*/ 2147483647 w 140"/>
                  <a:gd name="T25" fmla="*/ 2147483647 h 148"/>
                  <a:gd name="T26" fmla="*/ 2147483647 w 140"/>
                  <a:gd name="T27" fmla="*/ 2147483647 h 148"/>
                  <a:gd name="T28" fmla="*/ 2147483647 w 140"/>
                  <a:gd name="T29" fmla="*/ 2147483647 h 148"/>
                  <a:gd name="T30" fmla="*/ 2147483647 w 140"/>
                  <a:gd name="T31" fmla="*/ 2147483647 h 148"/>
                  <a:gd name="T32" fmla="*/ 2147483647 w 140"/>
                  <a:gd name="T33" fmla="*/ 0 h 148"/>
                  <a:gd name="T34" fmla="*/ 0 w 140"/>
                  <a:gd name="T35" fmla="*/ 0 h 148"/>
                  <a:gd name="T36" fmla="*/ 2147483647 w 140"/>
                  <a:gd name="T37" fmla="*/ 2147483647 h 14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40"/>
                  <a:gd name="T58" fmla="*/ 0 h 148"/>
                  <a:gd name="T59" fmla="*/ 140 w 140"/>
                  <a:gd name="T60" fmla="*/ 148 h 148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40" h="148">
                    <a:moveTo>
                      <a:pt x="26" y="43"/>
                    </a:moveTo>
                    <a:lnTo>
                      <a:pt x="44" y="52"/>
                    </a:lnTo>
                    <a:lnTo>
                      <a:pt x="61" y="78"/>
                    </a:lnTo>
                    <a:lnTo>
                      <a:pt x="79" y="87"/>
                    </a:lnTo>
                    <a:lnTo>
                      <a:pt x="79" y="113"/>
                    </a:lnTo>
                    <a:lnTo>
                      <a:pt x="96" y="122"/>
                    </a:lnTo>
                    <a:lnTo>
                      <a:pt x="105" y="139"/>
                    </a:lnTo>
                    <a:lnTo>
                      <a:pt x="114" y="148"/>
                    </a:lnTo>
                    <a:lnTo>
                      <a:pt x="114" y="139"/>
                    </a:lnTo>
                    <a:lnTo>
                      <a:pt x="140" y="148"/>
                    </a:lnTo>
                    <a:lnTo>
                      <a:pt x="122" y="130"/>
                    </a:lnTo>
                    <a:lnTo>
                      <a:pt x="96" y="113"/>
                    </a:lnTo>
                    <a:lnTo>
                      <a:pt x="96" y="96"/>
                    </a:lnTo>
                    <a:lnTo>
                      <a:pt x="114" y="96"/>
                    </a:lnTo>
                    <a:lnTo>
                      <a:pt x="105" y="87"/>
                    </a:lnTo>
                    <a:lnTo>
                      <a:pt x="79" y="69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26" y="4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93" name="Freeform 170"/>
              <p:cNvSpPr>
                <a:spLocks/>
              </p:cNvSpPr>
              <p:nvPr/>
            </p:nvSpPr>
            <p:spPr bwMode="auto">
              <a:xfrm>
                <a:off x="8604657" y="1928541"/>
                <a:ext cx="24473" cy="17524"/>
              </a:xfrm>
              <a:custGeom>
                <a:avLst/>
                <a:gdLst>
                  <a:gd name="T0" fmla="*/ 2147483647 w 26"/>
                  <a:gd name="T1" fmla="*/ 0 h 18"/>
                  <a:gd name="T2" fmla="*/ 0 w 26"/>
                  <a:gd name="T3" fmla="*/ 0 h 18"/>
                  <a:gd name="T4" fmla="*/ 0 w 26"/>
                  <a:gd name="T5" fmla="*/ 2147483647 h 18"/>
                  <a:gd name="T6" fmla="*/ 2147483647 w 26"/>
                  <a:gd name="T7" fmla="*/ 2147483647 h 18"/>
                  <a:gd name="T8" fmla="*/ 2147483647 w 26"/>
                  <a:gd name="T9" fmla="*/ 2147483647 h 18"/>
                  <a:gd name="T10" fmla="*/ 2147483647 w 26"/>
                  <a:gd name="T11" fmla="*/ 0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6"/>
                  <a:gd name="T19" fmla="*/ 0 h 18"/>
                  <a:gd name="T20" fmla="*/ 26 w 26"/>
                  <a:gd name="T21" fmla="*/ 18 h 1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6" h="18">
                    <a:moveTo>
                      <a:pt x="9" y="0"/>
                    </a:moveTo>
                    <a:lnTo>
                      <a:pt x="0" y="0"/>
                    </a:lnTo>
                    <a:lnTo>
                      <a:pt x="0" y="9"/>
                    </a:lnTo>
                    <a:lnTo>
                      <a:pt x="18" y="18"/>
                    </a:lnTo>
                    <a:lnTo>
                      <a:pt x="26" y="9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94" name="Freeform 171"/>
              <p:cNvSpPr>
                <a:spLocks/>
              </p:cNvSpPr>
              <p:nvPr/>
            </p:nvSpPr>
            <p:spPr bwMode="auto">
              <a:xfrm>
                <a:off x="8604657" y="1928541"/>
                <a:ext cx="24473" cy="17524"/>
              </a:xfrm>
              <a:custGeom>
                <a:avLst/>
                <a:gdLst>
                  <a:gd name="T0" fmla="*/ 2147483647 w 26"/>
                  <a:gd name="T1" fmla="*/ 0 h 18"/>
                  <a:gd name="T2" fmla="*/ 0 w 26"/>
                  <a:gd name="T3" fmla="*/ 0 h 18"/>
                  <a:gd name="T4" fmla="*/ 0 w 26"/>
                  <a:gd name="T5" fmla="*/ 2147483647 h 18"/>
                  <a:gd name="T6" fmla="*/ 2147483647 w 26"/>
                  <a:gd name="T7" fmla="*/ 2147483647 h 18"/>
                  <a:gd name="T8" fmla="*/ 2147483647 w 26"/>
                  <a:gd name="T9" fmla="*/ 2147483647 h 18"/>
                  <a:gd name="T10" fmla="*/ 2147483647 w 26"/>
                  <a:gd name="T11" fmla="*/ 0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6"/>
                  <a:gd name="T19" fmla="*/ 0 h 18"/>
                  <a:gd name="T20" fmla="*/ 26 w 26"/>
                  <a:gd name="T21" fmla="*/ 18 h 1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6" h="18">
                    <a:moveTo>
                      <a:pt x="9" y="0"/>
                    </a:moveTo>
                    <a:lnTo>
                      <a:pt x="0" y="0"/>
                    </a:lnTo>
                    <a:lnTo>
                      <a:pt x="0" y="9"/>
                    </a:lnTo>
                    <a:lnTo>
                      <a:pt x="18" y="18"/>
                    </a:lnTo>
                    <a:lnTo>
                      <a:pt x="26" y="9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95" name="Freeform 172"/>
              <p:cNvSpPr>
                <a:spLocks/>
              </p:cNvSpPr>
              <p:nvPr/>
            </p:nvSpPr>
            <p:spPr bwMode="auto">
              <a:xfrm>
                <a:off x="8547239" y="2013237"/>
                <a:ext cx="8472" cy="17524"/>
              </a:xfrm>
              <a:custGeom>
                <a:avLst/>
                <a:gdLst>
                  <a:gd name="T0" fmla="*/ 2147483647 w 9"/>
                  <a:gd name="T1" fmla="*/ 2147483647 h 18"/>
                  <a:gd name="T2" fmla="*/ 2147483647 w 9"/>
                  <a:gd name="T3" fmla="*/ 0 h 18"/>
                  <a:gd name="T4" fmla="*/ 0 w 9"/>
                  <a:gd name="T5" fmla="*/ 2147483647 h 18"/>
                  <a:gd name="T6" fmla="*/ 2147483647 w 9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18"/>
                  <a:gd name="T14" fmla="*/ 9 w 9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18">
                    <a:moveTo>
                      <a:pt x="9" y="18"/>
                    </a:moveTo>
                    <a:lnTo>
                      <a:pt x="9" y="0"/>
                    </a:lnTo>
                    <a:lnTo>
                      <a:pt x="0" y="9"/>
                    </a:lnTo>
                    <a:lnTo>
                      <a:pt x="9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96" name="Freeform 173"/>
              <p:cNvSpPr>
                <a:spLocks/>
              </p:cNvSpPr>
              <p:nvPr/>
            </p:nvSpPr>
            <p:spPr bwMode="auto">
              <a:xfrm>
                <a:off x="8547239" y="2013237"/>
                <a:ext cx="8472" cy="17524"/>
              </a:xfrm>
              <a:custGeom>
                <a:avLst/>
                <a:gdLst>
                  <a:gd name="T0" fmla="*/ 2147483647 w 9"/>
                  <a:gd name="T1" fmla="*/ 2147483647 h 18"/>
                  <a:gd name="T2" fmla="*/ 2147483647 w 9"/>
                  <a:gd name="T3" fmla="*/ 0 h 18"/>
                  <a:gd name="T4" fmla="*/ 0 w 9"/>
                  <a:gd name="T5" fmla="*/ 2147483647 h 18"/>
                  <a:gd name="T6" fmla="*/ 2147483647 w 9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18"/>
                  <a:gd name="T14" fmla="*/ 9 w 9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18">
                    <a:moveTo>
                      <a:pt x="9" y="18"/>
                    </a:moveTo>
                    <a:lnTo>
                      <a:pt x="9" y="0"/>
                    </a:lnTo>
                    <a:lnTo>
                      <a:pt x="0" y="9"/>
                    </a:lnTo>
                    <a:lnTo>
                      <a:pt x="9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97" name="Freeform 174"/>
              <p:cNvSpPr>
                <a:spLocks/>
              </p:cNvSpPr>
              <p:nvPr/>
            </p:nvSpPr>
            <p:spPr bwMode="auto">
              <a:xfrm>
                <a:off x="8629130" y="1937302"/>
                <a:ext cx="24473" cy="8762"/>
              </a:xfrm>
              <a:custGeom>
                <a:avLst/>
                <a:gdLst>
                  <a:gd name="T0" fmla="*/ 0 w 26"/>
                  <a:gd name="T1" fmla="*/ 0 h 9"/>
                  <a:gd name="T2" fmla="*/ 0 w 26"/>
                  <a:gd name="T3" fmla="*/ 2147483647 h 9"/>
                  <a:gd name="T4" fmla="*/ 2147483647 w 26"/>
                  <a:gd name="T5" fmla="*/ 2147483647 h 9"/>
                  <a:gd name="T6" fmla="*/ 2147483647 w 26"/>
                  <a:gd name="T7" fmla="*/ 2147483647 h 9"/>
                  <a:gd name="T8" fmla="*/ 0 w 26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9"/>
                  <a:gd name="T17" fmla="*/ 26 w 2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9">
                    <a:moveTo>
                      <a:pt x="0" y="0"/>
                    </a:moveTo>
                    <a:lnTo>
                      <a:pt x="0" y="9"/>
                    </a:lnTo>
                    <a:lnTo>
                      <a:pt x="18" y="9"/>
                    </a:lnTo>
                    <a:lnTo>
                      <a:pt x="26" y="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98" name="Freeform 175"/>
              <p:cNvSpPr>
                <a:spLocks/>
              </p:cNvSpPr>
              <p:nvPr/>
            </p:nvSpPr>
            <p:spPr bwMode="auto">
              <a:xfrm>
                <a:off x="8629130" y="1937302"/>
                <a:ext cx="24473" cy="8762"/>
              </a:xfrm>
              <a:custGeom>
                <a:avLst/>
                <a:gdLst>
                  <a:gd name="T0" fmla="*/ 0 w 26"/>
                  <a:gd name="T1" fmla="*/ 0 h 9"/>
                  <a:gd name="T2" fmla="*/ 0 w 26"/>
                  <a:gd name="T3" fmla="*/ 2147483647 h 9"/>
                  <a:gd name="T4" fmla="*/ 2147483647 w 26"/>
                  <a:gd name="T5" fmla="*/ 2147483647 h 9"/>
                  <a:gd name="T6" fmla="*/ 2147483647 w 26"/>
                  <a:gd name="T7" fmla="*/ 2147483647 h 9"/>
                  <a:gd name="T8" fmla="*/ 0 w 26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9"/>
                  <a:gd name="T17" fmla="*/ 26 w 2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9">
                    <a:moveTo>
                      <a:pt x="0" y="0"/>
                    </a:moveTo>
                    <a:lnTo>
                      <a:pt x="0" y="9"/>
                    </a:lnTo>
                    <a:lnTo>
                      <a:pt x="18" y="9"/>
                    </a:lnTo>
                    <a:lnTo>
                      <a:pt x="26" y="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299" name="Freeform 176"/>
              <p:cNvSpPr>
                <a:spLocks/>
              </p:cNvSpPr>
              <p:nvPr/>
            </p:nvSpPr>
            <p:spPr bwMode="auto">
              <a:xfrm>
                <a:off x="7858231" y="1606308"/>
                <a:ext cx="40475" cy="42835"/>
              </a:xfrm>
              <a:custGeom>
                <a:avLst/>
                <a:gdLst>
                  <a:gd name="T0" fmla="*/ 2147483647 w 43"/>
                  <a:gd name="T1" fmla="*/ 0 h 44"/>
                  <a:gd name="T2" fmla="*/ 2147483647 w 43"/>
                  <a:gd name="T3" fmla="*/ 2147483647 h 44"/>
                  <a:gd name="T4" fmla="*/ 0 w 43"/>
                  <a:gd name="T5" fmla="*/ 2147483647 h 44"/>
                  <a:gd name="T6" fmla="*/ 2147483647 w 43"/>
                  <a:gd name="T7" fmla="*/ 2147483647 h 44"/>
                  <a:gd name="T8" fmla="*/ 2147483647 w 43"/>
                  <a:gd name="T9" fmla="*/ 2147483647 h 44"/>
                  <a:gd name="T10" fmla="*/ 2147483647 w 43"/>
                  <a:gd name="T11" fmla="*/ 2147483647 h 44"/>
                  <a:gd name="T12" fmla="*/ 2147483647 w 43"/>
                  <a:gd name="T13" fmla="*/ 2147483647 h 44"/>
                  <a:gd name="T14" fmla="*/ 2147483647 w 43"/>
                  <a:gd name="T15" fmla="*/ 2147483647 h 44"/>
                  <a:gd name="T16" fmla="*/ 2147483647 w 43"/>
                  <a:gd name="T17" fmla="*/ 2147483647 h 44"/>
                  <a:gd name="T18" fmla="*/ 2147483647 w 43"/>
                  <a:gd name="T19" fmla="*/ 0 h 44"/>
                  <a:gd name="T20" fmla="*/ 2147483647 w 43"/>
                  <a:gd name="T21" fmla="*/ 0 h 4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3"/>
                  <a:gd name="T34" fmla="*/ 0 h 44"/>
                  <a:gd name="T35" fmla="*/ 43 w 43"/>
                  <a:gd name="T36" fmla="*/ 44 h 4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3" h="44">
                    <a:moveTo>
                      <a:pt x="8" y="0"/>
                    </a:moveTo>
                    <a:lnTo>
                      <a:pt x="8" y="9"/>
                    </a:lnTo>
                    <a:lnTo>
                      <a:pt x="0" y="18"/>
                    </a:lnTo>
                    <a:lnTo>
                      <a:pt x="17" y="26"/>
                    </a:lnTo>
                    <a:lnTo>
                      <a:pt x="17" y="35"/>
                    </a:lnTo>
                    <a:lnTo>
                      <a:pt x="26" y="44"/>
                    </a:lnTo>
                    <a:lnTo>
                      <a:pt x="35" y="35"/>
                    </a:lnTo>
                    <a:lnTo>
                      <a:pt x="43" y="26"/>
                    </a:lnTo>
                    <a:lnTo>
                      <a:pt x="35" y="9"/>
                    </a:lnTo>
                    <a:lnTo>
                      <a:pt x="17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00" name="Freeform 177"/>
              <p:cNvSpPr>
                <a:spLocks/>
              </p:cNvSpPr>
              <p:nvPr/>
            </p:nvSpPr>
            <p:spPr bwMode="auto">
              <a:xfrm>
                <a:off x="7858231" y="1606308"/>
                <a:ext cx="40475" cy="42835"/>
              </a:xfrm>
              <a:custGeom>
                <a:avLst/>
                <a:gdLst>
                  <a:gd name="T0" fmla="*/ 2147483647 w 43"/>
                  <a:gd name="T1" fmla="*/ 0 h 44"/>
                  <a:gd name="T2" fmla="*/ 2147483647 w 43"/>
                  <a:gd name="T3" fmla="*/ 2147483647 h 44"/>
                  <a:gd name="T4" fmla="*/ 0 w 43"/>
                  <a:gd name="T5" fmla="*/ 2147483647 h 44"/>
                  <a:gd name="T6" fmla="*/ 2147483647 w 43"/>
                  <a:gd name="T7" fmla="*/ 2147483647 h 44"/>
                  <a:gd name="T8" fmla="*/ 2147483647 w 43"/>
                  <a:gd name="T9" fmla="*/ 2147483647 h 44"/>
                  <a:gd name="T10" fmla="*/ 2147483647 w 43"/>
                  <a:gd name="T11" fmla="*/ 2147483647 h 44"/>
                  <a:gd name="T12" fmla="*/ 2147483647 w 43"/>
                  <a:gd name="T13" fmla="*/ 2147483647 h 44"/>
                  <a:gd name="T14" fmla="*/ 2147483647 w 43"/>
                  <a:gd name="T15" fmla="*/ 2147483647 h 44"/>
                  <a:gd name="T16" fmla="*/ 2147483647 w 43"/>
                  <a:gd name="T17" fmla="*/ 2147483647 h 44"/>
                  <a:gd name="T18" fmla="*/ 2147483647 w 43"/>
                  <a:gd name="T19" fmla="*/ 0 h 44"/>
                  <a:gd name="T20" fmla="*/ 2147483647 w 43"/>
                  <a:gd name="T21" fmla="*/ 0 h 4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3"/>
                  <a:gd name="T34" fmla="*/ 0 h 44"/>
                  <a:gd name="T35" fmla="*/ 43 w 43"/>
                  <a:gd name="T36" fmla="*/ 44 h 4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3" h="44">
                    <a:moveTo>
                      <a:pt x="8" y="0"/>
                    </a:moveTo>
                    <a:lnTo>
                      <a:pt x="8" y="9"/>
                    </a:lnTo>
                    <a:lnTo>
                      <a:pt x="0" y="18"/>
                    </a:lnTo>
                    <a:lnTo>
                      <a:pt x="17" y="26"/>
                    </a:lnTo>
                    <a:lnTo>
                      <a:pt x="17" y="35"/>
                    </a:lnTo>
                    <a:lnTo>
                      <a:pt x="26" y="44"/>
                    </a:lnTo>
                    <a:lnTo>
                      <a:pt x="35" y="35"/>
                    </a:lnTo>
                    <a:lnTo>
                      <a:pt x="43" y="26"/>
                    </a:lnTo>
                    <a:lnTo>
                      <a:pt x="35" y="9"/>
                    </a:lnTo>
                    <a:lnTo>
                      <a:pt x="17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01" name="Rectangle 178"/>
              <p:cNvSpPr>
                <a:spLocks noChangeArrowheads="1"/>
              </p:cNvSpPr>
              <p:nvPr/>
            </p:nvSpPr>
            <p:spPr bwMode="auto">
              <a:xfrm>
                <a:off x="7841289" y="1615069"/>
                <a:ext cx="8472" cy="16550"/>
              </a:xfrm>
              <a:prstGeom prst="rect">
                <a:avLst/>
              </a:pr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02" name="Rectangle 179"/>
              <p:cNvSpPr>
                <a:spLocks noChangeArrowheads="1"/>
              </p:cNvSpPr>
              <p:nvPr/>
            </p:nvSpPr>
            <p:spPr bwMode="auto">
              <a:xfrm>
                <a:off x="7841289" y="1615069"/>
                <a:ext cx="8472" cy="16550"/>
              </a:xfrm>
              <a:prstGeom prst="rect">
                <a:avLst/>
              </a:pr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03" name="Freeform 180"/>
              <p:cNvSpPr>
                <a:spLocks/>
              </p:cNvSpPr>
              <p:nvPr/>
            </p:nvSpPr>
            <p:spPr bwMode="auto">
              <a:xfrm>
                <a:off x="7898707" y="1615069"/>
                <a:ext cx="57417" cy="16550"/>
              </a:xfrm>
              <a:custGeom>
                <a:avLst/>
                <a:gdLst>
                  <a:gd name="T0" fmla="*/ 2147483647 w 61"/>
                  <a:gd name="T1" fmla="*/ 2147483647 h 17"/>
                  <a:gd name="T2" fmla="*/ 2147483647 w 61"/>
                  <a:gd name="T3" fmla="*/ 0 h 17"/>
                  <a:gd name="T4" fmla="*/ 0 w 61"/>
                  <a:gd name="T5" fmla="*/ 0 h 17"/>
                  <a:gd name="T6" fmla="*/ 0 w 61"/>
                  <a:gd name="T7" fmla="*/ 2147483647 h 17"/>
                  <a:gd name="T8" fmla="*/ 2147483647 w 61"/>
                  <a:gd name="T9" fmla="*/ 2147483647 h 17"/>
                  <a:gd name="T10" fmla="*/ 2147483647 w 61"/>
                  <a:gd name="T11" fmla="*/ 2147483647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"/>
                  <a:gd name="T19" fmla="*/ 0 h 17"/>
                  <a:gd name="T20" fmla="*/ 61 w 61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" h="17">
                    <a:moveTo>
                      <a:pt x="61" y="17"/>
                    </a:moveTo>
                    <a:lnTo>
                      <a:pt x="44" y="0"/>
                    </a:lnTo>
                    <a:lnTo>
                      <a:pt x="0" y="0"/>
                    </a:lnTo>
                    <a:lnTo>
                      <a:pt x="0" y="17"/>
                    </a:lnTo>
                    <a:lnTo>
                      <a:pt x="26" y="17"/>
                    </a:lnTo>
                    <a:lnTo>
                      <a:pt x="61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04" name="Freeform 181"/>
              <p:cNvSpPr>
                <a:spLocks/>
              </p:cNvSpPr>
              <p:nvPr/>
            </p:nvSpPr>
            <p:spPr bwMode="auto">
              <a:xfrm>
                <a:off x="7898707" y="1615069"/>
                <a:ext cx="57417" cy="16550"/>
              </a:xfrm>
              <a:custGeom>
                <a:avLst/>
                <a:gdLst>
                  <a:gd name="T0" fmla="*/ 2147483647 w 61"/>
                  <a:gd name="T1" fmla="*/ 2147483647 h 17"/>
                  <a:gd name="T2" fmla="*/ 2147483647 w 61"/>
                  <a:gd name="T3" fmla="*/ 0 h 17"/>
                  <a:gd name="T4" fmla="*/ 0 w 61"/>
                  <a:gd name="T5" fmla="*/ 0 h 17"/>
                  <a:gd name="T6" fmla="*/ 0 w 61"/>
                  <a:gd name="T7" fmla="*/ 2147483647 h 17"/>
                  <a:gd name="T8" fmla="*/ 2147483647 w 61"/>
                  <a:gd name="T9" fmla="*/ 2147483647 h 17"/>
                  <a:gd name="T10" fmla="*/ 2147483647 w 61"/>
                  <a:gd name="T11" fmla="*/ 2147483647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"/>
                  <a:gd name="T19" fmla="*/ 0 h 17"/>
                  <a:gd name="T20" fmla="*/ 61 w 61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" h="17">
                    <a:moveTo>
                      <a:pt x="61" y="17"/>
                    </a:moveTo>
                    <a:lnTo>
                      <a:pt x="44" y="0"/>
                    </a:lnTo>
                    <a:lnTo>
                      <a:pt x="0" y="0"/>
                    </a:lnTo>
                    <a:lnTo>
                      <a:pt x="0" y="17"/>
                    </a:lnTo>
                    <a:lnTo>
                      <a:pt x="26" y="17"/>
                    </a:lnTo>
                    <a:lnTo>
                      <a:pt x="61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05" name="Freeform 182"/>
              <p:cNvSpPr>
                <a:spLocks/>
              </p:cNvSpPr>
              <p:nvPr/>
            </p:nvSpPr>
            <p:spPr bwMode="auto">
              <a:xfrm>
                <a:off x="7940123" y="1640381"/>
                <a:ext cx="32945" cy="16550"/>
              </a:xfrm>
              <a:custGeom>
                <a:avLst/>
                <a:gdLst>
                  <a:gd name="T0" fmla="*/ 0 w 35"/>
                  <a:gd name="T1" fmla="*/ 0 h 17"/>
                  <a:gd name="T2" fmla="*/ 0 w 35"/>
                  <a:gd name="T3" fmla="*/ 2147483647 h 17"/>
                  <a:gd name="T4" fmla="*/ 2147483647 w 35"/>
                  <a:gd name="T5" fmla="*/ 2147483647 h 17"/>
                  <a:gd name="T6" fmla="*/ 2147483647 w 35"/>
                  <a:gd name="T7" fmla="*/ 2147483647 h 17"/>
                  <a:gd name="T8" fmla="*/ 2147483647 w 35"/>
                  <a:gd name="T9" fmla="*/ 2147483647 h 17"/>
                  <a:gd name="T10" fmla="*/ 2147483647 w 35"/>
                  <a:gd name="T11" fmla="*/ 0 h 17"/>
                  <a:gd name="T12" fmla="*/ 2147483647 w 35"/>
                  <a:gd name="T13" fmla="*/ 2147483647 h 17"/>
                  <a:gd name="T14" fmla="*/ 0 w 35"/>
                  <a:gd name="T15" fmla="*/ 0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5"/>
                  <a:gd name="T25" fmla="*/ 0 h 17"/>
                  <a:gd name="T26" fmla="*/ 35 w 35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5" h="17">
                    <a:moveTo>
                      <a:pt x="0" y="0"/>
                    </a:moveTo>
                    <a:lnTo>
                      <a:pt x="0" y="9"/>
                    </a:lnTo>
                    <a:lnTo>
                      <a:pt x="26" y="17"/>
                    </a:lnTo>
                    <a:lnTo>
                      <a:pt x="35" y="17"/>
                    </a:lnTo>
                    <a:lnTo>
                      <a:pt x="35" y="9"/>
                    </a:lnTo>
                    <a:lnTo>
                      <a:pt x="35" y="0"/>
                    </a:lnTo>
                    <a:lnTo>
                      <a:pt x="26" y="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06" name="Freeform 183"/>
              <p:cNvSpPr>
                <a:spLocks/>
              </p:cNvSpPr>
              <p:nvPr/>
            </p:nvSpPr>
            <p:spPr bwMode="auto">
              <a:xfrm>
                <a:off x="7940123" y="1640381"/>
                <a:ext cx="32945" cy="16550"/>
              </a:xfrm>
              <a:custGeom>
                <a:avLst/>
                <a:gdLst>
                  <a:gd name="T0" fmla="*/ 0 w 35"/>
                  <a:gd name="T1" fmla="*/ 0 h 17"/>
                  <a:gd name="T2" fmla="*/ 0 w 35"/>
                  <a:gd name="T3" fmla="*/ 2147483647 h 17"/>
                  <a:gd name="T4" fmla="*/ 2147483647 w 35"/>
                  <a:gd name="T5" fmla="*/ 2147483647 h 17"/>
                  <a:gd name="T6" fmla="*/ 2147483647 w 35"/>
                  <a:gd name="T7" fmla="*/ 2147483647 h 17"/>
                  <a:gd name="T8" fmla="*/ 2147483647 w 35"/>
                  <a:gd name="T9" fmla="*/ 2147483647 h 17"/>
                  <a:gd name="T10" fmla="*/ 2147483647 w 35"/>
                  <a:gd name="T11" fmla="*/ 0 h 17"/>
                  <a:gd name="T12" fmla="*/ 2147483647 w 35"/>
                  <a:gd name="T13" fmla="*/ 2147483647 h 17"/>
                  <a:gd name="T14" fmla="*/ 0 w 35"/>
                  <a:gd name="T15" fmla="*/ 0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5"/>
                  <a:gd name="T25" fmla="*/ 0 h 17"/>
                  <a:gd name="T26" fmla="*/ 35 w 35"/>
                  <a:gd name="T27" fmla="*/ 17 h 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5" h="17">
                    <a:moveTo>
                      <a:pt x="0" y="0"/>
                    </a:moveTo>
                    <a:lnTo>
                      <a:pt x="0" y="9"/>
                    </a:lnTo>
                    <a:lnTo>
                      <a:pt x="26" y="17"/>
                    </a:lnTo>
                    <a:lnTo>
                      <a:pt x="35" y="17"/>
                    </a:lnTo>
                    <a:lnTo>
                      <a:pt x="35" y="9"/>
                    </a:lnTo>
                    <a:lnTo>
                      <a:pt x="35" y="0"/>
                    </a:lnTo>
                    <a:lnTo>
                      <a:pt x="26" y="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07" name="Freeform 184"/>
              <p:cNvSpPr>
                <a:spLocks/>
              </p:cNvSpPr>
              <p:nvPr/>
            </p:nvSpPr>
            <p:spPr bwMode="auto">
              <a:xfrm>
                <a:off x="7923180" y="1640381"/>
                <a:ext cx="8472" cy="8762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2147483647 h 9"/>
                  <a:gd name="T4" fmla="*/ 2147483647 w 9"/>
                  <a:gd name="T5" fmla="*/ 2147483647 h 9"/>
                  <a:gd name="T6" fmla="*/ 0 w 9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0" y="0"/>
                    </a:moveTo>
                    <a:lnTo>
                      <a:pt x="0" y="9"/>
                    </a:lnTo>
                    <a:lnTo>
                      <a:pt x="9" y="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08" name="Freeform 185"/>
              <p:cNvSpPr>
                <a:spLocks/>
              </p:cNvSpPr>
              <p:nvPr/>
            </p:nvSpPr>
            <p:spPr bwMode="auto">
              <a:xfrm>
                <a:off x="7923180" y="1640381"/>
                <a:ext cx="8472" cy="8762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2147483647 h 9"/>
                  <a:gd name="T4" fmla="*/ 2147483647 w 9"/>
                  <a:gd name="T5" fmla="*/ 2147483647 h 9"/>
                  <a:gd name="T6" fmla="*/ 0 w 9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0" y="0"/>
                    </a:moveTo>
                    <a:lnTo>
                      <a:pt x="0" y="9"/>
                    </a:lnTo>
                    <a:lnTo>
                      <a:pt x="9" y="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09" name="Freeform 186"/>
              <p:cNvSpPr>
                <a:spLocks/>
              </p:cNvSpPr>
              <p:nvPr/>
            </p:nvSpPr>
            <p:spPr bwMode="auto">
              <a:xfrm>
                <a:off x="7964595" y="1615069"/>
                <a:ext cx="57417" cy="25311"/>
              </a:xfrm>
              <a:custGeom>
                <a:avLst/>
                <a:gdLst>
                  <a:gd name="T0" fmla="*/ 2147483647 w 61"/>
                  <a:gd name="T1" fmla="*/ 2147483647 h 26"/>
                  <a:gd name="T2" fmla="*/ 2147483647 w 61"/>
                  <a:gd name="T3" fmla="*/ 0 h 26"/>
                  <a:gd name="T4" fmla="*/ 2147483647 w 61"/>
                  <a:gd name="T5" fmla="*/ 0 h 26"/>
                  <a:gd name="T6" fmla="*/ 2147483647 w 61"/>
                  <a:gd name="T7" fmla="*/ 2147483647 h 26"/>
                  <a:gd name="T8" fmla="*/ 0 w 61"/>
                  <a:gd name="T9" fmla="*/ 0 h 26"/>
                  <a:gd name="T10" fmla="*/ 2147483647 w 61"/>
                  <a:gd name="T11" fmla="*/ 2147483647 h 26"/>
                  <a:gd name="T12" fmla="*/ 2147483647 w 61"/>
                  <a:gd name="T13" fmla="*/ 2147483647 h 26"/>
                  <a:gd name="T14" fmla="*/ 2147483647 w 61"/>
                  <a:gd name="T15" fmla="*/ 2147483647 h 26"/>
                  <a:gd name="T16" fmla="*/ 2147483647 w 61"/>
                  <a:gd name="T17" fmla="*/ 2147483647 h 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1"/>
                  <a:gd name="T28" fmla="*/ 0 h 26"/>
                  <a:gd name="T29" fmla="*/ 61 w 61"/>
                  <a:gd name="T30" fmla="*/ 26 h 2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1" h="26">
                    <a:moveTo>
                      <a:pt x="61" y="9"/>
                    </a:moveTo>
                    <a:lnTo>
                      <a:pt x="35" y="0"/>
                    </a:lnTo>
                    <a:lnTo>
                      <a:pt x="26" y="9"/>
                    </a:lnTo>
                    <a:lnTo>
                      <a:pt x="0" y="0"/>
                    </a:lnTo>
                    <a:lnTo>
                      <a:pt x="9" y="17"/>
                    </a:lnTo>
                    <a:lnTo>
                      <a:pt x="26" y="26"/>
                    </a:lnTo>
                    <a:lnTo>
                      <a:pt x="61" y="17"/>
                    </a:lnTo>
                    <a:lnTo>
                      <a:pt x="61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10" name="Freeform 187"/>
              <p:cNvSpPr>
                <a:spLocks/>
              </p:cNvSpPr>
              <p:nvPr/>
            </p:nvSpPr>
            <p:spPr bwMode="auto">
              <a:xfrm>
                <a:off x="7964595" y="1615069"/>
                <a:ext cx="57417" cy="25311"/>
              </a:xfrm>
              <a:custGeom>
                <a:avLst/>
                <a:gdLst>
                  <a:gd name="T0" fmla="*/ 2147483647 w 61"/>
                  <a:gd name="T1" fmla="*/ 2147483647 h 26"/>
                  <a:gd name="T2" fmla="*/ 2147483647 w 61"/>
                  <a:gd name="T3" fmla="*/ 0 h 26"/>
                  <a:gd name="T4" fmla="*/ 2147483647 w 61"/>
                  <a:gd name="T5" fmla="*/ 0 h 26"/>
                  <a:gd name="T6" fmla="*/ 2147483647 w 61"/>
                  <a:gd name="T7" fmla="*/ 2147483647 h 26"/>
                  <a:gd name="T8" fmla="*/ 0 w 61"/>
                  <a:gd name="T9" fmla="*/ 0 h 26"/>
                  <a:gd name="T10" fmla="*/ 2147483647 w 61"/>
                  <a:gd name="T11" fmla="*/ 2147483647 h 26"/>
                  <a:gd name="T12" fmla="*/ 2147483647 w 61"/>
                  <a:gd name="T13" fmla="*/ 2147483647 h 26"/>
                  <a:gd name="T14" fmla="*/ 2147483647 w 61"/>
                  <a:gd name="T15" fmla="*/ 2147483647 h 26"/>
                  <a:gd name="T16" fmla="*/ 2147483647 w 61"/>
                  <a:gd name="T17" fmla="*/ 2147483647 h 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1"/>
                  <a:gd name="T28" fmla="*/ 0 h 26"/>
                  <a:gd name="T29" fmla="*/ 61 w 61"/>
                  <a:gd name="T30" fmla="*/ 26 h 2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1" h="26">
                    <a:moveTo>
                      <a:pt x="61" y="9"/>
                    </a:moveTo>
                    <a:lnTo>
                      <a:pt x="35" y="0"/>
                    </a:lnTo>
                    <a:lnTo>
                      <a:pt x="26" y="9"/>
                    </a:lnTo>
                    <a:lnTo>
                      <a:pt x="0" y="0"/>
                    </a:lnTo>
                    <a:lnTo>
                      <a:pt x="9" y="17"/>
                    </a:lnTo>
                    <a:lnTo>
                      <a:pt x="26" y="26"/>
                    </a:lnTo>
                    <a:lnTo>
                      <a:pt x="61" y="17"/>
                    </a:lnTo>
                    <a:lnTo>
                      <a:pt x="61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11" name="Freeform 188"/>
              <p:cNvSpPr>
                <a:spLocks/>
              </p:cNvSpPr>
              <p:nvPr/>
            </p:nvSpPr>
            <p:spPr bwMode="auto">
              <a:xfrm>
                <a:off x="8227209" y="1928541"/>
                <a:ext cx="16002" cy="17524"/>
              </a:xfrm>
              <a:custGeom>
                <a:avLst/>
                <a:gdLst>
                  <a:gd name="T0" fmla="*/ 2147483647 w 17"/>
                  <a:gd name="T1" fmla="*/ 0 h 18"/>
                  <a:gd name="T2" fmla="*/ 0 w 17"/>
                  <a:gd name="T3" fmla="*/ 0 h 18"/>
                  <a:gd name="T4" fmla="*/ 2147483647 w 17"/>
                  <a:gd name="T5" fmla="*/ 2147483647 h 18"/>
                  <a:gd name="T6" fmla="*/ 2147483647 w 17"/>
                  <a:gd name="T7" fmla="*/ 0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8"/>
                  <a:gd name="T14" fmla="*/ 17 w 17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8">
                    <a:moveTo>
                      <a:pt x="17" y="0"/>
                    </a:moveTo>
                    <a:lnTo>
                      <a:pt x="0" y="0"/>
                    </a:lnTo>
                    <a:lnTo>
                      <a:pt x="17" y="18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12" name="Freeform 189"/>
              <p:cNvSpPr>
                <a:spLocks/>
              </p:cNvSpPr>
              <p:nvPr/>
            </p:nvSpPr>
            <p:spPr bwMode="auto">
              <a:xfrm>
                <a:off x="8227209" y="1928541"/>
                <a:ext cx="16002" cy="17524"/>
              </a:xfrm>
              <a:custGeom>
                <a:avLst/>
                <a:gdLst>
                  <a:gd name="T0" fmla="*/ 2147483647 w 17"/>
                  <a:gd name="T1" fmla="*/ 0 h 18"/>
                  <a:gd name="T2" fmla="*/ 0 w 17"/>
                  <a:gd name="T3" fmla="*/ 0 h 18"/>
                  <a:gd name="T4" fmla="*/ 2147483647 w 17"/>
                  <a:gd name="T5" fmla="*/ 2147483647 h 18"/>
                  <a:gd name="T6" fmla="*/ 2147483647 w 17"/>
                  <a:gd name="T7" fmla="*/ 0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8"/>
                  <a:gd name="T14" fmla="*/ 17 w 17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8">
                    <a:moveTo>
                      <a:pt x="17" y="0"/>
                    </a:moveTo>
                    <a:lnTo>
                      <a:pt x="0" y="0"/>
                    </a:lnTo>
                    <a:lnTo>
                      <a:pt x="17" y="18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13" name="Freeform 190"/>
              <p:cNvSpPr>
                <a:spLocks/>
              </p:cNvSpPr>
              <p:nvPr/>
            </p:nvSpPr>
            <p:spPr bwMode="auto">
              <a:xfrm>
                <a:off x="8547239" y="2064833"/>
                <a:ext cx="8472" cy="16550"/>
              </a:xfrm>
              <a:custGeom>
                <a:avLst/>
                <a:gdLst>
                  <a:gd name="T0" fmla="*/ 0 w 9"/>
                  <a:gd name="T1" fmla="*/ 2147483647 h 17"/>
                  <a:gd name="T2" fmla="*/ 2147483647 w 9"/>
                  <a:gd name="T3" fmla="*/ 2147483647 h 17"/>
                  <a:gd name="T4" fmla="*/ 0 w 9"/>
                  <a:gd name="T5" fmla="*/ 0 h 17"/>
                  <a:gd name="T6" fmla="*/ 0 w 9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17"/>
                  <a:gd name="T14" fmla="*/ 9 w 9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17">
                    <a:moveTo>
                      <a:pt x="0" y="17"/>
                    </a:moveTo>
                    <a:lnTo>
                      <a:pt x="9" y="17"/>
                    </a:lnTo>
                    <a:lnTo>
                      <a:pt x="0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14" name="Freeform 191"/>
              <p:cNvSpPr>
                <a:spLocks/>
              </p:cNvSpPr>
              <p:nvPr/>
            </p:nvSpPr>
            <p:spPr bwMode="auto">
              <a:xfrm>
                <a:off x="8547239" y="2064833"/>
                <a:ext cx="8472" cy="16550"/>
              </a:xfrm>
              <a:custGeom>
                <a:avLst/>
                <a:gdLst>
                  <a:gd name="T0" fmla="*/ 0 w 9"/>
                  <a:gd name="T1" fmla="*/ 2147483647 h 17"/>
                  <a:gd name="T2" fmla="*/ 2147483647 w 9"/>
                  <a:gd name="T3" fmla="*/ 2147483647 h 17"/>
                  <a:gd name="T4" fmla="*/ 0 w 9"/>
                  <a:gd name="T5" fmla="*/ 0 h 17"/>
                  <a:gd name="T6" fmla="*/ 0 w 9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17"/>
                  <a:gd name="T14" fmla="*/ 9 w 9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17">
                    <a:moveTo>
                      <a:pt x="0" y="17"/>
                    </a:moveTo>
                    <a:lnTo>
                      <a:pt x="9" y="17"/>
                    </a:lnTo>
                    <a:lnTo>
                      <a:pt x="0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15" name="Freeform 192"/>
              <p:cNvSpPr>
                <a:spLocks/>
              </p:cNvSpPr>
              <p:nvPr/>
            </p:nvSpPr>
            <p:spPr bwMode="auto">
              <a:xfrm>
                <a:off x="7423367" y="1572235"/>
                <a:ext cx="48946" cy="25311"/>
              </a:xfrm>
              <a:custGeom>
                <a:avLst/>
                <a:gdLst>
                  <a:gd name="T0" fmla="*/ 2147483647 w 52"/>
                  <a:gd name="T1" fmla="*/ 2147483647 h 26"/>
                  <a:gd name="T2" fmla="*/ 2147483647 w 52"/>
                  <a:gd name="T3" fmla="*/ 2147483647 h 26"/>
                  <a:gd name="T4" fmla="*/ 2147483647 w 52"/>
                  <a:gd name="T5" fmla="*/ 0 h 26"/>
                  <a:gd name="T6" fmla="*/ 0 w 52"/>
                  <a:gd name="T7" fmla="*/ 2147483647 h 26"/>
                  <a:gd name="T8" fmla="*/ 0 w 52"/>
                  <a:gd name="T9" fmla="*/ 2147483647 h 26"/>
                  <a:gd name="T10" fmla="*/ 2147483647 w 52"/>
                  <a:gd name="T11" fmla="*/ 2147483647 h 26"/>
                  <a:gd name="T12" fmla="*/ 2147483647 w 52"/>
                  <a:gd name="T13" fmla="*/ 2147483647 h 2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2"/>
                  <a:gd name="T22" fmla="*/ 0 h 26"/>
                  <a:gd name="T23" fmla="*/ 52 w 52"/>
                  <a:gd name="T24" fmla="*/ 26 h 2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2" h="26">
                    <a:moveTo>
                      <a:pt x="52" y="18"/>
                    </a:moveTo>
                    <a:lnTo>
                      <a:pt x="52" y="9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0" y="26"/>
                    </a:lnTo>
                    <a:lnTo>
                      <a:pt x="17" y="18"/>
                    </a:lnTo>
                    <a:lnTo>
                      <a:pt x="52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16" name="Freeform 193"/>
              <p:cNvSpPr>
                <a:spLocks/>
              </p:cNvSpPr>
              <p:nvPr/>
            </p:nvSpPr>
            <p:spPr bwMode="auto">
              <a:xfrm>
                <a:off x="7423367" y="1572235"/>
                <a:ext cx="48946" cy="25311"/>
              </a:xfrm>
              <a:custGeom>
                <a:avLst/>
                <a:gdLst>
                  <a:gd name="T0" fmla="*/ 2147483647 w 52"/>
                  <a:gd name="T1" fmla="*/ 2147483647 h 26"/>
                  <a:gd name="T2" fmla="*/ 2147483647 w 52"/>
                  <a:gd name="T3" fmla="*/ 2147483647 h 26"/>
                  <a:gd name="T4" fmla="*/ 2147483647 w 52"/>
                  <a:gd name="T5" fmla="*/ 0 h 26"/>
                  <a:gd name="T6" fmla="*/ 0 w 52"/>
                  <a:gd name="T7" fmla="*/ 2147483647 h 26"/>
                  <a:gd name="T8" fmla="*/ 0 w 52"/>
                  <a:gd name="T9" fmla="*/ 2147483647 h 26"/>
                  <a:gd name="T10" fmla="*/ 2147483647 w 52"/>
                  <a:gd name="T11" fmla="*/ 2147483647 h 26"/>
                  <a:gd name="T12" fmla="*/ 2147483647 w 52"/>
                  <a:gd name="T13" fmla="*/ 2147483647 h 2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2"/>
                  <a:gd name="T22" fmla="*/ 0 h 26"/>
                  <a:gd name="T23" fmla="*/ 52 w 52"/>
                  <a:gd name="T24" fmla="*/ 26 h 2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2" h="26">
                    <a:moveTo>
                      <a:pt x="52" y="18"/>
                    </a:moveTo>
                    <a:lnTo>
                      <a:pt x="52" y="9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0" y="26"/>
                    </a:lnTo>
                    <a:lnTo>
                      <a:pt x="17" y="18"/>
                    </a:lnTo>
                    <a:lnTo>
                      <a:pt x="52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17" name="Rectangle 194"/>
              <p:cNvSpPr>
                <a:spLocks noChangeArrowheads="1"/>
              </p:cNvSpPr>
              <p:nvPr/>
            </p:nvSpPr>
            <p:spPr bwMode="auto">
              <a:xfrm>
                <a:off x="7168283" y="1572235"/>
                <a:ext cx="8472" cy="8762"/>
              </a:xfrm>
              <a:prstGeom prst="rect">
                <a:avLst/>
              </a:pr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18" name="Rectangle 195"/>
              <p:cNvSpPr>
                <a:spLocks noChangeArrowheads="1"/>
              </p:cNvSpPr>
              <p:nvPr/>
            </p:nvSpPr>
            <p:spPr bwMode="auto">
              <a:xfrm>
                <a:off x="7168283" y="1572235"/>
                <a:ext cx="8472" cy="8762"/>
              </a:xfrm>
              <a:prstGeom prst="rect">
                <a:avLst/>
              </a:pr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19" name="Rectangle 196"/>
              <p:cNvSpPr>
                <a:spLocks noChangeArrowheads="1"/>
              </p:cNvSpPr>
              <p:nvPr/>
            </p:nvSpPr>
            <p:spPr bwMode="auto">
              <a:xfrm>
                <a:off x="7176754" y="1555685"/>
                <a:ext cx="16002" cy="8762"/>
              </a:xfrm>
              <a:prstGeom prst="rect">
                <a:avLst/>
              </a:pr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20" name="Rectangle 197"/>
              <p:cNvSpPr>
                <a:spLocks noChangeArrowheads="1"/>
              </p:cNvSpPr>
              <p:nvPr/>
            </p:nvSpPr>
            <p:spPr bwMode="auto">
              <a:xfrm>
                <a:off x="7176754" y="1555685"/>
                <a:ext cx="16002" cy="8762"/>
              </a:xfrm>
              <a:prstGeom prst="rect">
                <a:avLst/>
              </a:pr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21" name="Freeform 198"/>
              <p:cNvSpPr>
                <a:spLocks/>
              </p:cNvSpPr>
              <p:nvPr/>
            </p:nvSpPr>
            <p:spPr bwMode="auto">
              <a:xfrm>
                <a:off x="7275588" y="1615069"/>
                <a:ext cx="16002" cy="16550"/>
              </a:xfrm>
              <a:custGeom>
                <a:avLst/>
                <a:gdLst>
                  <a:gd name="T0" fmla="*/ 2147483647 w 17"/>
                  <a:gd name="T1" fmla="*/ 2147483647 h 17"/>
                  <a:gd name="T2" fmla="*/ 2147483647 w 17"/>
                  <a:gd name="T3" fmla="*/ 2147483647 h 17"/>
                  <a:gd name="T4" fmla="*/ 2147483647 w 17"/>
                  <a:gd name="T5" fmla="*/ 0 h 17"/>
                  <a:gd name="T6" fmla="*/ 0 w 17"/>
                  <a:gd name="T7" fmla="*/ 0 h 17"/>
                  <a:gd name="T8" fmla="*/ 2147483647 w 17"/>
                  <a:gd name="T9" fmla="*/ 2147483647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8" y="17"/>
                    </a:moveTo>
                    <a:lnTo>
                      <a:pt x="17" y="17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8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22" name="Freeform 199"/>
              <p:cNvSpPr>
                <a:spLocks/>
              </p:cNvSpPr>
              <p:nvPr/>
            </p:nvSpPr>
            <p:spPr bwMode="auto">
              <a:xfrm>
                <a:off x="7275588" y="1615069"/>
                <a:ext cx="16002" cy="16550"/>
              </a:xfrm>
              <a:custGeom>
                <a:avLst/>
                <a:gdLst>
                  <a:gd name="T0" fmla="*/ 2147483647 w 17"/>
                  <a:gd name="T1" fmla="*/ 2147483647 h 17"/>
                  <a:gd name="T2" fmla="*/ 2147483647 w 17"/>
                  <a:gd name="T3" fmla="*/ 2147483647 h 17"/>
                  <a:gd name="T4" fmla="*/ 2147483647 w 17"/>
                  <a:gd name="T5" fmla="*/ 0 h 17"/>
                  <a:gd name="T6" fmla="*/ 0 w 17"/>
                  <a:gd name="T7" fmla="*/ 0 h 17"/>
                  <a:gd name="T8" fmla="*/ 2147483647 w 17"/>
                  <a:gd name="T9" fmla="*/ 2147483647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8" y="17"/>
                    </a:moveTo>
                    <a:lnTo>
                      <a:pt x="17" y="17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8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23" name="Freeform 200"/>
              <p:cNvSpPr>
                <a:spLocks/>
              </p:cNvSpPr>
              <p:nvPr/>
            </p:nvSpPr>
            <p:spPr bwMode="auto">
              <a:xfrm>
                <a:off x="7357478" y="1564447"/>
                <a:ext cx="57417" cy="25311"/>
              </a:xfrm>
              <a:custGeom>
                <a:avLst/>
                <a:gdLst>
                  <a:gd name="T0" fmla="*/ 2147483647 w 61"/>
                  <a:gd name="T1" fmla="*/ 2147483647 h 26"/>
                  <a:gd name="T2" fmla="*/ 2147483647 w 61"/>
                  <a:gd name="T3" fmla="*/ 2147483647 h 26"/>
                  <a:gd name="T4" fmla="*/ 2147483647 w 61"/>
                  <a:gd name="T5" fmla="*/ 2147483647 h 26"/>
                  <a:gd name="T6" fmla="*/ 2147483647 w 61"/>
                  <a:gd name="T7" fmla="*/ 0 h 26"/>
                  <a:gd name="T8" fmla="*/ 2147483647 w 61"/>
                  <a:gd name="T9" fmla="*/ 0 h 26"/>
                  <a:gd name="T10" fmla="*/ 0 w 61"/>
                  <a:gd name="T11" fmla="*/ 2147483647 h 26"/>
                  <a:gd name="T12" fmla="*/ 2147483647 w 61"/>
                  <a:gd name="T13" fmla="*/ 2147483647 h 2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1"/>
                  <a:gd name="T22" fmla="*/ 0 h 26"/>
                  <a:gd name="T23" fmla="*/ 61 w 61"/>
                  <a:gd name="T24" fmla="*/ 26 h 2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1" h="26">
                    <a:moveTo>
                      <a:pt x="26" y="17"/>
                    </a:moveTo>
                    <a:lnTo>
                      <a:pt x="43" y="26"/>
                    </a:lnTo>
                    <a:lnTo>
                      <a:pt x="61" y="17"/>
                    </a:lnTo>
                    <a:lnTo>
                      <a:pt x="26" y="0"/>
                    </a:lnTo>
                    <a:lnTo>
                      <a:pt x="9" y="0"/>
                    </a:lnTo>
                    <a:lnTo>
                      <a:pt x="0" y="17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24" name="Freeform 201"/>
              <p:cNvSpPr>
                <a:spLocks/>
              </p:cNvSpPr>
              <p:nvPr/>
            </p:nvSpPr>
            <p:spPr bwMode="auto">
              <a:xfrm>
                <a:off x="7357478" y="1564447"/>
                <a:ext cx="57417" cy="25311"/>
              </a:xfrm>
              <a:custGeom>
                <a:avLst/>
                <a:gdLst>
                  <a:gd name="T0" fmla="*/ 2147483647 w 61"/>
                  <a:gd name="T1" fmla="*/ 2147483647 h 26"/>
                  <a:gd name="T2" fmla="*/ 2147483647 w 61"/>
                  <a:gd name="T3" fmla="*/ 2147483647 h 26"/>
                  <a:gd name="T4" fmla="*/ 2147483647 w 61"/>
                  <a:gd name="T5" fmla="*/ 2147483647 h 26"/>
                  <a:gd name="T6" fmla="*/ 2147483647 w 61"/>
                  <a:gd name="T7" fmla="*/ 0 h 26"/>
                  <a:gd name="T8" fmla="*/ 2147483647 w 61"/>
                  <a:gd name="T9" fmla="*/ 0 h 26"/>
                  <a:gd name="T10" fmla="*/ 0 w 61"/>
                  <a:gd name="T11" fmla="*/ 2147483647 h 26"/>
                  <a:gd name="T12" fmla="*/ 2147483647 w 61"/>
                  <a:gd name="T13" fmla="*/ 2147483647 h 2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1"/>
                  <a:gd name="T22" fmla="*/ 0 h 26"/>
                  <a:gd name="T23" fmla="*/ 61 w 61"/>
                  <a:gd name="T24" fmla="*/ 26 h 2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1" h="26">
                    <a:moveTo>
                      <a:pt x="26" y="17"/>
                    </a:moveTo>
                    <a:lnTo>
                      <a:pt x="43" y="26"/>
                    </a:lnTo>
                    <a:lnTo>
                      <a:pt x="61" y="17"/>
                    </a:lnTo>
                    <a:lnTo>
                      <a:pt x="26" y="0"/>
                    </a:lnTo>
                    <a:lnTo>
                      <a:pt x="9" y="0"/>
                    </a:lnTo>
                    <a:lnTo>
                      <a:pt x="0" y="17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25" name="Freeform 202"/>
              <p:cNvSpPr>
                <a:spLocks/>
              </p:cNvSpPr>
              <p:nvPr/>
            </p:nvSpPr>
            <p:spPr bwMode="auto">
              <a:xfrm>
                <a:off x="7397952" y="1597547"/>
                <a:ext cx="16943" cy="8762"/>
              </a:xfrm>
              <a:custGeom>
                <a:avLst/>
                <a:gdLst>
                  <a:gd name="T0" fmla="*/ 2147483647 w 18"/>
                  <a:gd name="T1" fmla="*/ 0 h 9"/>
                  <a:gd name="T2" fmla="*/ 0 w 18"/>
                  <a:gd name="T3" fmla="*/ 2147483647 h 9"/>
                  <a:gd name="T4" fmla="*/ 2147483647 w 18"/>
                  <a:gd name="T5" fmla="*/ 2147483647 h 9"/>
                  <a:gd name="T6" fmla="*/ 2147483647 w 18"/>
                  <a:gd name="T7" fmla="*/ 0 h 9"/>
                  <a:gd name="T8" fmla="*/ 2147483647 w 18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9"/>
                  <a:gd name="T17" fmla="*/ 18 w 18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9">
                    <a:moveTo>
                      <a:pt x="9" y="0"/>
                    </a:moveTo>
                    <a:lnTo>
                      <a:pt x="0" y="9"/>
                    </a:lnTo>
                    <a:lnTo>
                      <a:pt x="9" y="9"/>
                    </a:lnTo>
                    <a:lnTo>
                      <a:pt x="18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26" name="Freeform 203"/>
              <p:cNvSpPr>
                <a:spLocks/>
              </p:cNvSpPr>
              <p:nvPr/>
            </p:nvSpPr>
            <p:spPr bwMode="auto">
              <a:xfrm>
                <a:off x="7397952" y="1597547"/>
                <a:ext cx="16943" cy="8762"/>
              </a:xfrm>
              <a:custGeom>
                <a:avLst/>
                <a:gdLst>
                  <a:gd name="T0" fmla="*/ 2147483647 w 18"/>
                  <a:gd name="T1" fmla="*/ 0 h 9"/>
                  <a:gd name="T2" fmla="*/ 0 w 18"/>
                  <a:gd name="T3" fmla="*/ 2147483647 h 9"/>
                  <a:gd name="T4" fmla="*/ 2147483647 w 18"/>
                  <a:gd name="T5" fmla="*/ 2147483647 h 9"/>
                  <a:gd name="T6" fmla="*/ 2147483647 w 18"/>
                  <a:gd name="T7" fmla="*/ 0 h 9"/>
                  <a:gd name="T8" fmla="*/ 2147483647 w 18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9"/>
                  <a:gd name="T17" fmla="*/ 18 w 18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9">
                    <a:moveTo>
                      <a:pt x="9" y="0"/>
                    </a:moveTo>
                    <a:lnTo>
                      <a:pt x="0" y="9"/>
                    </a:lnTo>
                    <a:lnTo>
                      <a:pt x="9" y="9"/>
                    </a:lnTo>
                    <a:lnTo>
                      <a:pt x="18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27" name="Freeform 204"/>
              <p:cNvSpPr>
                <a:spLocks/>
              </p:cNvSpPr>
              <p:nvPr/>
            </p:nvSpPr>
            <p:spPr bwMode="auto">
              <a:xfrm>
                <a:off x="7349007" y="1572235"/>
                <a:ext cx="8472" cy="8762"/>
              </a:xfrm>
              <a:custGeom>
                <a:avLst/>
                <a:gdLst>
                  <a:gd name="T0" fmla="*/ 2147483647 w 9"/>
                  <a:gd name="T1" fmla="*/ 2147483647 h 9"/>
                  <a:gd name="T2" fmla="*/ 0 w 9"/>
                  <a:gd name="T3" fmla="*/ 0 h 9"/>
                  <a:gd name="T4" fmla="*/ 0 w 9"/>
                  <a:gd name="T5" fmla="*/ 2147483647 h 9"/>
                  <a:gd name="T6" fmla="*/ 2147483647 w 9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9" y="9"/>
                    </a:moveTo>
                    <a:lnTo>
                      <a:pt x="0" y="0"/>
                    </a:lnTo>
                    <a:lnTo>
                      <a:pt x="0" y="9"/>
                    </a:lnTo>
                    <a:lnTo>
                      <a:pt x="9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28" name="Freeform 205"/>
              <p:cNvSpPr>
                <a:spLocks/>
              </p:cNvSpPr>
              <p:nvPr/>
            </p:nvSpPr>
            <p:spPr bwMode="auto">
              <a:xfrm>
                <a:off x="7349007" y="1572235"/>
                <a:ext cx="8472" cy="8762"/>
              </a:xfrm>
              <a:custGeom>
                <a:avLst/>
                <a:gdLst>
                  <a:gd name="T0" fmla="*/ 2147483647 w 9"/>
                  <a:gd name="T1" fmla="*/ 2147483647 h 9"/>
                  <a:gd name="T2" fmla="*/ 0 w 9"/>
                  <a:gd name="T3" fmla="*/ 0 h 9"/>
                  <a:gd name="T4" fmla="*/ 0 w 9"/>
                  <a:gd name="T5" fmla="*/ 2147483647 h 9"/>
                  <a:gd name="T6" fmla="*/ 2147483647 w 9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9" y="9"/>
                    </a:moveTo>
                    <a:lnTo>
                      <a:pt x="0" y="0"/>
                    </a:lnTo>
                    <a:lnTo>
                      <a:pt x="0" y="9"/>
                    </a:lnTo>
                    <a:lnTo>
                      <a:pt x="9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29" name="Freeform 207"/>
              <p:cNvSpPr>
                <a:spLocks/>
              </p:cNvSpPr>
              <p:nvPr/>
            </p:nvSpPr>
            <p:spPr bwMode="auto">
              <a:xfrm>
                <a:off x="7307590" y="1555685"/>
                <a:ext cx="58359" cy="16550"/>
              </a:xfrm>
              <a:custGeom>
                <a:avLst/>
                <a:gdLst>
                  <a:gd name="T0" fmla="*/ 2147483647 w 62"/>
                  <a:gd name="T1" fmla="*/ 2147483647 h 17"/>
                  <a:gd name="T2" fmla="*/ 2147483647 w 62"/>
                  <a:gd name="T3" fmla="*/ 2147483647 h 17"/>
                  <a:gd name="T4" fmla="*/ 2147483647 w 62"/>
                  <a:gd name="T5" fmla="*/ 0 h 17"/>
                  <a:gd name="T6" fmla="*/ 2147483647 w 62"/>
                  <a:gd name="T7" fmla="*/ 0 h 17"/>
                  <a:gd name="T8" fmla="*/ 0 w 62"/>
                  <a:gd name="T9" fmla="*/ 2147483647 h 17"/>
                  <a:gd name="T10" fmla="*/ 2147483647 w 62"/>
                  <a:gd name="T11" fmla="*/ 2147483647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2"/>
                  <a:gd name="T19" fmla="*/ 0 h 17"/>
                  <a:gd name="T20" fmla="*/ 62 w 62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2" h="17">
                    <a:moveTo>
                      <a:pt x="35" y="17"/>
                    </a:moveTo>
                    <a:lnTo>
                      <a:pt x="62" y="9"/>
                    </a:lnTo>
                    <a:lnTo>
                      <a:pt x="44" y="0"/>
                    </a:lnTo>
                    <a:lnTo>
                      <a:pt x="18" y="0"/>
                    </a:lnTo>
                    <a:lnTo>
                      <a:pt x="0" y="9"/>
                    </a:lnTo>
                    <a:lnTo>
                      <a:pt x="35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30" name="Freeform 208"/>
              <p:cNvSpPr>
                <a:spLocks/>
              </p:cNvSpPr>
              <p:nvPr/>
            </p:nvSpPr>
            <p:spPr bwMode="auto">
              <a:xfrm>
                <a:off x="7307590" y="1555685"/>
                <a:ext cx="58359" cy="16550"/>
              </a:xfrm>
              <a:custGeom>
                <a:avLst/>
                <a:gdLst>
                  <a:gd name="T0" fmla="*/ 2147483647 w 62"/>
                  <a:gd name="T1" fmla="*/ 2147483647 h 17"/>
                  <a:gd name="T2" fmla="*/ 2147483647 w 62"/>
                  <a:gd name="T3" fmla="*/ 2147483647 h 17"/>
                  <a:gd name="T4" fmla="*/ 2147483647 w 62"/>
                  <a:gd name="T5" fmla="*/ 0 h 17"/>
                  <a:gd name="T6" fmla="*/ 2147483647 w 62"/>
                  <a:gd name="T7" fmla="*/ 0 h 17"/>
                  <a:gd name="T8" fmla="*/ 0 w 62"/>
                  <a:gd name="T9" fmla="*/ 2147483647 h 17"/>
                  <a:gd name="T10" fmla="*/ 2147483647 w 62"/>
                  <a:gd name="T11" fmla="*/ 2147483647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2"/>
                  <a:gd name="T19" fmla="*/ 0 h 17"/>
                  <a:gd name="T20" fmla="*/ 62 w 62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2" h="17">
                    <a:moveTo>
                      <a:pt x="35" y="17"/>
                    </a:moveTo>
                    <a:lnTo>
                      <a:pt x="62" y="9"/>
                    </a:lnTo>
                    <a:lnTo>
                      <a:pt x="44" y="0"/>
                    </a:lnTo>
                    <a:lnTo>
                      <a:pt x="18" y="0"/>
                    </a:lnTo>
                    <a:lnTo>
                      <a:pt x="0" y="9"/>
                    </a:lnTo>
                    <a:lnTo>
                      <a:pt x="35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31" name="Freeform 209"/>
              <p:cNvSpPr>
                <a:spLocks/>
              </p:cNvSpPr>
              <p:nvPr/>
            </p:nvSpPr>
            <p:spPr bwMode="auto">
              <a:xfrm>
                <a:off x="6947085" y="1546923"/>
                <a:ext cx="24473" cy="17524"/>
              </a:xfrm>
              <a:custGeom>
                <a:avLst/>
                <a:gdLst>
                  <a:gd name="T0" fmla="*/ 2147483647 w 26"/>
                  <a:gd name="T1" fmla="*/ 0 h 18"/>
                  <a:gd name="T2" fmla="*/ 2147483647 w 26"/>
                  <a:gd name="T3" fmla="*/ 2147483647 h 18"/>
                  <a:gd name="T4" fmla="*/ 0 w 26"/>
                  <a:gd name="T5" fmla="*/ 2147483647 h 18"/>
                  <a:gd name="T6" fmla="*/ 2147483647 w 26"/>
                  <a:gd name="T7" fmla="*/ 2147483647 h 18"/>
                  <a:gd name="T8" fmla="*/ 2147483647 w 26"/>
                  <a:gd name="T9" fmla="*/ 2147483647 h 18"/>
                  <a:gd name="T10" fmla="*/ 2147483647 w 26"/>
                  <a:gd name="T11" fmla="*/ 2147483647 h 18"/>
                  <a:gd name="T12" fmla="*/ 2147483647 w 26"/>
                  <a:gd name="T13" fmla="*/ 0 h 18"/>
                  <a:gd name="T14" fmla="*/ 2147483647 w 26"/>
                  <a:gd name="T15" fmla="*/ 0 h 1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6"/>
                  <a:gd name="T25" fmla="*/ 0 h 18"/>
                  <a:gd name="T26" fmla="*/ 26 w 26"/>
                  <a:gd name="T27" fmla="*/ 18 h 1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6" h="18">
                    <a:moveTo>
                      <a:pt x="17" y="0"/>
                    </a:moveTo>
                    <a:lnTo>
                      <a:pt x="9" y="9"/>
                    </a:lnTo>
                    <a:lnTo>
                      <a:pt x="0" y="9"/>
                    </a:lnTo>
                    <a:lnTo>
                      <a:pt x="9" y="18"/>
                    </a:lnTo>
                    <a:lnTo>
                      <a:pt x="26" y="18"/>
                    </a:lnTo>
                    <a:lnTo>
                      <a:pt x="26" y="9"/>
                    </a:lnTo>
                    <a:lnTo>
                      <a:pt x="26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32" name="Freeform 210"/>
              <p:cNvSpPr>
                <a:spLocks/>
              </p:cNvSpPr>
              <p:nvPr/>
            </p:nvSpPr>
            <p:spPr bwMode="auto">
              <a:xfrm>
                <a:off x="6947085" y="1546923"/>
                <a:ext cx="24473" cy="17524"/>
              </a:xfrm>
              <a:custGeom>
                <a:avLst/>
                <a:gdLst>
                  <a:gd name="T0" fmla="*/ 2147483647 w 26"/>
                  <a:gd name="T1" fmla="*/ 0 h 18"/>
                  <a:gd name="T2" fmla="*/ 2147483647 w 26"/>
                  <a:gd name="T3" fmla="*/ 2147483647 h 18"/>
                  <a:gd name="T4" fmla="*/ 0 w 26"/>
                  <a:gd name="T5" fmla="*/ 2147483647 h 18"/>
                  <a:gd name="T6" fmla="*/ 2147483647 w 26"/>
                  <a:gd name="T7" fmla="*/ 2147483647 h 18"/>
                  <a:gd name="T8" fmla="*/ 2147483647 w 26"/>
                  <a:gd name="T9" fmla="*/ 2147483647 h 18"/>
                  <a:gd name="T10" fmla="*/ 2147483647 w 26"/>
                  <a:gd name="T11" fmla="*/ 2147483647 h 18"/>
                  <a:gd name="T12" fmla="*/ 2147483647 w 26"/>
                  <a:gd name="T13" fmla="*/ 0 h 18"/>
                  <a:gd name="T14" fmla="*/ 2147483647 w 26"/>
                  <a:gd name="T15" fmla="*/ 0 h 1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6"/>
                  <a:gd name="T25" fmla="*/ 0 h 18"/>
                  <a:gd name="T26" fmla="*/ 26 w 26"/>
                  <a:gd name="T27" fmla="*/ 18 h 1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6" h="18">
                    <a:moveTo>
                      <a:pt x="17" y="0"/>
                    </a:moveTo>
                    <a:lnTo>
                      <a:pt x="9" y="9"/>
                    </a:lnTo>
                    <a:lnTo>
                      <a:pt x="0" y="9"/>
                    </a:lnTo>
                    <a:lnTo>
                      <a:pt x="9" y="18"/>
                    </a:lnTo>
                    <a:lnTo>
                      <a:pt x="26" y="18"/>
                    </a:lnTo>
                    <a:lnTo>
                      <a:pt x="26" y="9"/>
                    </a:lnTo>
                    <a:lnTo>
                      <a:pt x="26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33" name="Freeform 211"/>
              <p:cNvSpPr>
                <a:spLocks/>
              </p:cNvSpPr>
              <p:nvPr/>
            </p:nvSpPr>
            <p:spPr bwMode="auto">
              <a:xfrm>
                <a:off x="6971559" y="1555685"/>
                <a:ext cx="41416" cy="16550"/>
              </a:xfrm>
              <a:custGeom>
                <a:avLst/>
                <a:gdLst>
                  <a:gd name="T0" fmla="*/ 0 w 44"/>
                  <a:gd name="T1" fmla="*/ 2147483647 h 17"/>
                  <a:gd name="T2" fmla="*/ 2147483647 w 44"/>
                  <a:gd name="T3" fmla="*/ 2147483647 h 17"/>
                  <a:gd name="T4" fmla="*/ 2147483647 w 44"/>
                  <a:gd name="T5" fmla="*/ 2147483647 h 17"/>
                  <a:gd name="T6" fmla="*/ 2147483647 w 44"/>
                  <a:gd name="T7" fmla="*/ 0 h 17"/>
                  <a:gd name="T8" fmla="*/ 2147483647 w 44"/>
                  <a:gd name="T9" fmla="*/ 0 h 17"/>
                  <a:gd name="T10" fmla="*/ 2147483647 w 44"/>
                  <a:gd name="T11" fmla="*/ 2147483647 h 17"/>
                  <a:gd name="T12" fmla="*/ 0 w 44"/>
                  <a:gd name="T13" fmla="*/ 2147483647 h 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4"/>
                  <a:gd name="T22" fmla="*/ 0 h 17"/>
                  <a:gd name="T23" fmla="*/ 44 w 44"/>
                  <a:gd name="T24" fmla="*/ 17 h 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4" h="17">
                    <a:moveTo>
                      <a:pt x="0" y="17"/>
                    </a:moveTo>
                    <a:lnTo>
                      <a:pt x="26" y="17"/>
                    </a:lnTo>
                    <a:lnTo>
                      <a:pt x="35" y="9"/>
                    </a:lnTo>
                    <a:lnTo>
                      <a:pt x="44" y="0"/>
                    </a:lnTo>
                    <a:lnTo>
                      <a:pt x="26" y="0"/>
                    </a:lnTo>
                    <a:lnTo>
                      <a:pt x="17" y="9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34" name="Freeform 212"/>
              <p:cNvSpPr>
                <a:spLocks/>
              </p:cNvSpPr>
              <p:nvPr/>
            </p:nvSpPr>
            <p:spPr bwMode="auto">
              <a:xfrm>
                <a:off x="6971559" y="1555685"/>
                <a:ext cx="41416" cy="16550"/>
              </a:xfrm>
              <a:custGeom>
                <a:avLst/>
                <a:gdLst>
                  <a:gd name="T0" fmla="*/ 0 w 44"/>
                  <a:gd name="T1" fmla="*/ 2147483647 h 17"/>
                  <a:gd name="T2" fmla="*/ 2147483647 w 44"/>
                  <a:gd name="T3" fmla="*/ 2147483647 h 17"/>
                  <a:gd name="T4" fmla="*/ 2147483647 w 44"/>
                  <a:gd name="T5" fmla="*/ 2147483647 h 17"/>
                  <a:gd name="T6" fmla="*/ 2147483647 w 44"/>
                  <a:gd name="T7" fmla="*/ 0 h 17"/>
                  <a:gd name="T8" fmla="*/ 2147483647 w 44"/>
                  <a:gd name="T9" fmla="*/ 0 h 17"/>
                  <a:gd name="T10" fmla="*/ 2147483647 w 44"/>
                  <a:gd name="T11" fmla="*/ 2147483647 h 17"/>
                  <a:gd name="T12" fmla="*/ 0 w 44"/>
                  <a:gd name="T13" fmla="*/ 2147483647 h 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4"/>
                  <a:gd name="T22" fmla="*/ 0 h 17"/>
                  <a:gd name="T23" fmla="*/ 44 w 44"/>
                  <a:gd name="T24" fmla="*/ 17 h 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4" h="17">
                    <a:moveTo>
                      <a:pt x="0" y="17"/>
                    </a:moveTo>
                    <a:lnTo>
                      <a:pt x="26" y="17"/>
                    </a:lnTo>
                    <a:lnTo>
                      <a:pt x="35" y="9"/>
                    </a:lnTo>
                    <a:lnTo>
                      <a:pt x="44" y="0"/>
                    </a:lnTo>
                    <a:lnTo>
                      <a:pt x="26" y="0"/>
                    </a:lnTo>
                    <a:lnTo>
                      <a:pt x="17" y="9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35" name="Freeform 213"/>
              <p:cNvSpPr>
                <a:spLocks/>
              </p:cNvSpPr>
              <p:nvPr/>
            </p:nvSpPr>
            <p:spPr bwMode="auto">
              <a:xfrm>
                <a:off x="6848252" y="1555685"/>
                <a:ext cx="65888" cy="16550"/>
              </a:xfrm>
              <a:custGeom>
                <a:avLst/>
                <a:gdLst>
                  <a:gd name="T0" fmla="*/ 2147483647 w 70"/>
                  <a:gd name="T1" fmla="*/ 2147483647 h 17"/>
                  <a:gd name="T2" fmla="*/ 2147483647 w 70"/>
                  <a:gd name="T3" fmla="*/ 2147483647 h 17"/>
                  <a:gd name="T4" fmla="*/ 2147483647 w 70"/>
                  <a:gd name="T5" fmla="*/ 2147483647 h 17"/>
                  <a:gd name="T6" fmla="*/ 2147483647 w 70"/>
                  <a:gd name="T7" fmla="*/ 0 h 17"/>
                  <a:gd name="T8" fmla="*/ 0 w 70"/>
                  <a:gd name="T9" fmla="*/ 2147483647 h 17"/>
                  <a:gd name="T10" fmla="*/ 0 w 70"/>
                  <a:gd name="T11" fmla="*/ 2147483647 h 17"/>
                  <a:gd name="T12" fmla="*/ 2147483647 w 70"/>
                  <a:gd name="T13" fmla="*/ 2147483647 h 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70"/>
                  <a:gd name="T22" fmla="*/ 0 h 17"/>
                  <a:gd name="T23" fmla="*/ 70 w 70"/>
                  <a:gd name="T24" fmla="*/ 17 h 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70" h="17">
                    <a:moveTo>
                      <a:pt x="18" y="9"/>
                    </a:moveTo>
                    <a:lnTo>
                      <a:pt x="18" y="17"/>
                    </a:lnTo>
                    <a:lnTo>
                      <a:pt x="70" y="9"/>
                    </a:lnTo>
                    <a:lnTo>
                      <a:pt x="35" y="0"/>
                    </a:lnTo>
                    <a:lnTo>
                      <a:pt x="0" y="9"/>
                    </a:lnTo>
                    <a:lnTo>
                      <a:pt x="18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36" name="Freeform 214"/>
              <p:cNvSpPr>
                <a:spLocks/>
              </p:cNvSpPr>
              <p:nvPr/>
            </p:nvSpPr>
            <p:spPr bwMode="auto">
              <a:xfrm>
                <a:off x="6848252" y="1555685"/>
                <a:ext cx="65888" cy="16550"/>
              </a:xfrm>
              <a:custGeom>
                <a:avLst/>
                <a:gdLst>
                  <a:gd name="T0" fmla="*/ 2147483647 w 70"/>
                  <a:gd name="T1" fmla="*/ 2147483647 h 17"/>
                  <a:gd name="T2" fmla="*/ 2147483647 w 70"/>
                  <a:gd name="T3" fmla="*/ 2147483647 h 17"/>
                  <a:gd name="T4" fmla="*/ 2147483647 w 70"/>
                  <a:gd name="T5" fmla="*/ 2147483647 h 17"/>
                  <a:gd name="T6" fmla="*/ 2147483647 w 70"/>
                  <a:gd name="T7" fmla="*/ 0 h 17"/>
                  <a:gd name="T8" fmla="*/ 0 w 70"/>
                  <a:gd name="T9" fmla="*/ 2147483647 h 17"/>
                  <a:gd name="T10" fmla="*/ 0 w 70"/>
                  <a:gd name="T11" fmla="*/ 2147483647 h 17"/>
                  <a:gd name="T12" fmla="*/ 2147483647 w 70"/>
                  <a:gd name="T13" fmla="*/ 2147483647 h 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70"/>
                  <a:gd name="T22" fmla="*/ 0 h 17"/>
                  <a:gd name="T23" fmla="*/ 70 w 70"/>
                  <a:gd name="T24" fmla="*/ 17 h 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70" h="17">
                    <a:moveTo>
                      <a:pt x="18" y="9"/>
                    </a:moveTo>
                    <a:lnTo>
                      <a:pt x="18" y="17"/>
                    </a:lnTo>
                    <a:lnTo>
                      <a:pt x="70" y="9"/>
                    </a:lnTo>
                    <a:lnTo>
                      <a:pt x="35" y="0"/>
                    </a:lnTo>
                    <a:lnTo>
                      <a:pt x="0" y="9"/>
                    </a:lnTo>
                    <a:lnTo>
                      <a:pt x="18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37" name="Freeform 215"/>
              <p:cNvSpPr>
                <a:spLocks/>
              </p:cNvSpPr>
              <p:nvPr/>
            </p:nvSpPr>
            <p:spPr bwMode="auto">
              <a:xfrm>
                <a:off x="6987560" y="1656930"/>
                <a:ext cx="74360" cy="42835"/>
              </a:xfrm>
              <a:custGeom>
                <a:avLst/>
                <a:gdLst>
                  <a:gd name="T0" fmla="*/ 2147483647 w 79"/>
                  <a:gd name="T1" fmla="*/ 0 h 44"/>
                  <a:gd name="T2" fmla="*/ 0 w 79"/>
                  <a:gd name="T3" fmla="*/ 2147483647 h 44"/>
                  <a:gd name="T4" fmla="*/ 2147483647 w 79"/>
                  <a:gd name="T5" fmla="*/ 2147483647 h 44"/>
                  <a:gd name="T6" fmla="*/ 2147483647 w 79"/>
                  <a:gd name="T7" fmla="*/ 2147483647 h 44"/>
                  <a:gd name="T8" fmla="*/ 2147483647 w 79"/>
                  <a:gd name="T9" fmla="*/ 2147483647 h 44"/>
                  <a:gd name="T10" fmla="*/ 2147483647 w 79"/>
                  <a:gd name="T11" fmla="*/ 0 h 4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9"/>
                  <a:gd name="T19" fmla="*/ 0 h 44"/>
                  <a:gd name="T20" fmla="*/ 79 w 79"/>
                  <a:gd name="T21" fmla="*/ 44 h 4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9" h="44">
                    <a:moveTo>
                      <a:pt x="9" y="0"/>
                    </a:moveTo>
                    <a:lnTo>
                      <a:pt x="0" y="27"/>
                    </a:lnTo>
                    <a:lnTo>
                      <a:pt x="18" y="35"/>
                    </a:lnTo>
                    <a:lnTo>
                      <a:pt x="79" y="44"/>
                    </a:lnTo>
                    <a:lnTo>
                      <a:pt x="35" y="9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38" name="Freeform 216"/>
              <p:cNvSpPr>
                <a:spLocks/>
              </p:cNvSpPr>
              <p:nvPr/>
            </p:nvSpPr>
            <p:spPr bwMode="auto">
              <a:xfrm>
                <a:off x="6987560" y="1656930"/>
                <a:ext cx="74360" cy="42835"/>
              </a:xfrm>
              <a:custGeom>
                <a:avLst/>
                <a:gdLst>
                  <a:gd name="T0" fmla="*/ 2147483647 w 79"/>
                  <a:gd name="T1" fmla="*/ 0 h 44"/>
                  <a:gd name="T2" fmla="*/ 0 w 79"/>
                  <a:gd name="T3" fmla="*/ 2147483647 h 44"/>
                  <a:gd name="T4" fmla="*/ 2147483647 w 79"/>
                  <a:gd name="T5" fmla="*/ 2147483647 h 44"/>
                  <a:gd name="T6" fmla="*/ 2147483647 w 79"/>
                  <a:gd name="T7" fmla="*/ 2147483647 h 44"/>
                  <a:gd name="T8" fmla="*/ 2147483647 w 79"/>
                  <a:gd name="T9" fmla="*/ 2147483647 h 44"/>
                  <a:gd name="T10" fmla="*/ 2147483647 w 79"/>
                  <a:gd name="T11" fmla="*/ 0 h 4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9"/>
                  <a:gd name="T19" fmla="*/ 0 h 44"/>
                  <a:gd name="T20" fmla="*/ 79 w 79"/>
                  <a:gd name="T21" fmla="*/ 44 h 4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9" h="44">
                    <a:moveTo>
                      <a:pt x="9" y="0"/>
                    </a:moveTo>
                    <a:lnTo>
                      <a:pt x="0" y="27"/>
                    </a:lnTo>
                    <a:lnTo>
                      <a:pt x="18" y="35"/>
                    </a:lnTo>
                    <a:lnTo>
                      <a:pt x="79" y="44"/>
                    </a:lnTo>
                    <a:lnTo>
                      <a:pt x="35" y="9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39" name="Freeform 217"/>
              <p:cNvSpPr>
                <a:spLocks/>
              </p:cNvSpPr>
              <p:nvPr/>
            </p:nvSpPr>
            <p:spPr bwMode="auto">
              <a:xfrm>
                <a:off x="7012974" y="1555685"/>
                <a:ext cx="32004" cy="8762"/>
              </a:xfrm>
              <a:custGeom>
                <a:avLst/>
                <a:gdLst>
                  <a:gd name="T0" fmla="*/ 2147483647 w 34"/>
                  <a:gd name="T1" fmla="*/ 0 h 9"/>
                  <a:gd name="T2" fmla="*/ 2147483647 w 34"/>
                  <a:gd name="T3" fmla="*/ 0 h 9"/>
                  <a:gd name="T4" fmla="*/ 0 w 34"/>
                  <a:gd name="T5" fmla="*/ 2147483647 h 9"/>
                  <a:gd name="T6" fmla="*/ 2147483647 w 34"/>
                  <a:gd name="T7" fmla="*/ 2147483647 h 9"/>
                  <a:gd name="T8" fmla="*/ 2147483647 w 34"/>
                  <a:gd name="T9" fmla="*/ 2147483647 h 9"/>
                  <a:gd name="T10" fmla="*/ 2147483647 w 34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4"/>
                  <a:gd name="T19" fmla="*/ 0 h 9"/>
                  <a:gd name="T20" fmla="*/ 34 w 34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4" h="9">
                    <a:moveTo>
                      <a:pt x="34" y="0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8" y="9"/>
                    </a:lnTo>
                    <a:lnTo>
                      <a:pt x="26" y="9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40" name="Freeform 218"/>
              <p:cNvSpPr>
                <a:spLocks/>
              </p:cNvSpPr>
              <p:nvPr/>
            </p:nvSpPr>
            <p:spPr bwMode="auto">
              <a:xfrm>
                <a:off x="7012974" y="1555685"/>
                <a:ext cx="32004" cy="8762"/>
              </a:xfrm>
              <a:custGeom>
                <a:avLst/>
                <a:gdLst>
                  <a:gd name="T0" fmla="*/ 2147483647 w 34"/>
                  <a:gd name="T1" fmla="*/ 0 h 9"/>
                  <a:gd name="T2" fmla="*/ 2147483647 w 34"/>
                  <a:gd name="T3" fmla="*/ 0 h 9"/>
                  <a:gd name="T4" fmla="*/ 0 w 34"/>
                  <a:gd name="T5" fmla="*/ 2147483647 h 9"/>
                  <a:gd name="T6" fmla="*/ 2147483647 w 34"/>
                  <a:gd name="T7" fmla="*/ 2147483647 h 9"/>
                  <a:gd name="T8" fmla="*/ 2147483647 w 34"/>
                  <a:gd name="T9" fmla="*/ 2147483647 h 9"/>
                  <a:gd name="T10" fmla="*/ 2147483647 w 34"/>
                  <a:gd name="T11" fmla="*/ 0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4"/>
                  <a:gd name="T19" fmla="*/ 0 h 9"/>
                  <a:gd name="T20" fmla="*/ 34 w 34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4" h="9">
                    <a:moveTo>
                      <a:pt x="34" y="0"/>
                    </a:moveTo>
                    <a:lnTo>
                      <a:pt x="8" y="0"/>
                    </a:lnTo>
                    <a:lnTo>
                      <a:pt x="0" y="9"/>
                    </a:lnTo>
                    <a:lnTo>
                      <a:pt x="8" y="9"/>
                    </a:lnTo>
                    <a:lnTo>
                      <a:pt x="26" y="9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41" name="Freeform 219"/>
              <p:cNvSpPr>
                <a:spLocks/>
              </p:cNvSpPr>
              <p:nvPr/>
            </p:nvSpPr>
            <p:spPr bwMode="auto">
              <a:xfrm>
                <a:off x="6996030" y="1606308"/>
                <a:ext cx="131777" cy="50623"/>
              </a:xfrm>
              <a:custGeom>
                <a:avLst/>
                <a:gdLst>
                  <a:gd name="T0" fmla="*/ 2147483647 w 140"/>
                  <a:gd name="T1" fmla="*/ 2147483647 h 52"/>
                  <a:gd name="T2" fmla="*/ 2147483647 w 140"/>
                  <a:gd name="T3" fmla="*/ 2147483647 h 52"/>
                  <a:gd name="T4" fmla="*/ 2147483647 w 140"/>
                  <a:gd name="T5" fmla="*/ 2147483647 h 52"/>
                  <a:gd name="T6" fmla="*/ 2147483647 w 140"/>
                  <a:gd name="T7" fmla="*/ 2147483647 h 52"/>
                  <a:gd name="T8" fmla="*/ 2147483647 w 140"/>
                  <a:gd name="T9" fmla="*/ 2147483647 h 52"/>
                  <a:gd name="T10" fmla="*/ 2147483647 w 140"/>
                  <a:gd name="T11" fmla="*/ 0 h 52"/>
                  <a:gd name="T12" fmla="*/ 2147483647 w 140"/>
                  <a:gd name="T13" fmla="*/ 0 h 52"/>
                  <a:gd name="T14" fmla="*/ 2147483647 w 140"/>
                  <a:gd name="T15" fmla="*/ 2147483647 h 52"/>
                  <a:gd name="T16" fmla="*/ 2147483647 w 140"/>
                  <a:gd name="T17" fmla="*/ 0 h 52"/>
                  <a:gd name="T18" fmla="*/ 2147483647 w 140"/>
                  <a:gd name="T19" fmla="*/ 2147483647 h 52"/>
                  <a:gd name="T20" fmla="*/ 2147483647 w 140"/>
                  <a:gd name="T21" fmla="*/ 2147483647 h 52"/>
                  <a:gd name="T22" fmla="*/ 0 w 140"/>
                  <a:gd name="T23" fmla="*/ 2147483647 h 52"/>
                  <a:gd name="T24" fmla="*/ 2147483647 w 140"/>
                  <a:gd name="T25" fmla="*/ 2147483647 h 5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40"/>
                  <a:gd name="T40" fmla="*/ 0 h 52"/>
                  <a:gd name="T41" fmla="*/ 140 w 140"/>
                  <a:gd name="T42" fmla="*/ 52 h 5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40" h="52">
                    <a:moveTo>
                      <a:pt x="35" y="52"/>
                    </a:moveTo>
                    <a:lnTo>
                      <a:pt x="44" y="44"/>
                    </a:lnTo>
                    <a:lnTo>
                      <a:pt x="79" y="26"/>
                    </a:lnTo>
                    <a:lnTo>
                      <a:pt x="105" y="26"/>
                    </a:lnTo>
                    <a:lnTo>
                      <a:pt x="140" y="9"/>
                    </a:lnTo>
                    <a:lnTo>
                      <a:pt x="140" y="0"/>
                    </a:lnTo>
                    <a:lnTo>
                      <a:pt x="114" y="0"/>
                    </a:lnTo>
                    <a:lnTo>
                      <a:pt x="105" y="9"/>
                    </a:lnTo>
                    <a:lnTo>
                      <a:pt x="87" y="0"/>
                    </a:lnTo>
                    <a:lnTo>
                      <a:pt x="9" y="26"/>
                    </a:lnTo>
                    <a:lnTo>
                      <a:pt x="26" y="35"/>
                    </a:lnTo>
                    <a:lnTo>
                      <a:pt x="0" y="44"/>
                    </a:lnTo>
                    <a:lnTo>
                      <a:pt x="35" y="52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42" name="Freeform 220"/>
              <p:cNvSpPr>
                <a:spLocks/>
              </p:cNvSpPr>
              <p:nvPr/>
            </p:nvSpPr>
            <p:spPr bwMode="auto">
              <a:xfrm>
                <a:off x="6996030" y="1606308"/>
                <a:ext cx="131777" cy="50623"/>
              </a:xfrm>
              <a:custGeom>
                <a:avLst/>
                <a:gdLst>
                  <a:gd name="T0" fmla="*/ 2147483647 w 140"/>
                  <a:gd name="T1" fmla="*/ 2147483647 h 52"/>
                  <a:gd name="T2" fmla="*/ 2147483647 w 140"/>
                  <a:gd name="T3" fmla="*/ 2147483647 h 52"/>
                  <a:gd name="T4" fmla="*/ 2147483647 w 140"/>
                  <a:gd name="T5" fmla="*/ 2147483647 h 52"/>
                  <a:gd name="T6" fmla="*/ 2147483647 w 140"/>
                  <a:gd name="T7" fmla="*/ 2147483647 h 52"/>
                  <a:gd name="T8" fmla="*/ 2147483647 w 140"/>
                  <a:gd name="T9" fmla="*/ 2147483647 h 52"/>
                  <a:gd name="T10" fmla="*/ 2147483647 w 140"/>
                  <a:gd name="T11" fmla="*/ 0 h 52"/>
                  <a:gd name="T12" fmla="*/ 2147483647 w 140"/>
                  <a:gd name="T13" fmla="*/ 0 h 52"/>
                  <a:gd name="T14" fmla="*/ 2147483647 w 140"/>
                  <a:gd name="T15" fmla="*/ 2147483647 h 52"/>
                  <a:gd name="T16" fmla="*/ 2147483647 w 140"/>
                  <a:gd name="T17" fmla="*/ 0 h 52"/>
                  <a:gd name="T18" fmla="*/ 2147483647 w 140"/>
                  <a:gd name="T19" fmla="*/ 2147483647 h 52"/>
                  <a:gd name="T20" fmla="*/ 2147483647 w 140"/>
                  <a:gd name="T21" fmla="*/ 2147483647 h 52"/>
                  <a:gd name="T22" fmla="*/ 0 w 140"/>
                  <a:gd name="T23" fmla="*/ 2147483647 h 52"/>
                  <a:gd name="T24" fmla="*/ 2147483647 w 140"/>
                  <a:gd name="T25" fmla="*/ 2147483647 h 5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40"/>
                  <a:gd name="T40" fmla="*/ 0 h 52"/>
                  <a:gd name="T41" fmla="*/ 140 w 140"/>
                  <a:gd name="T42" fmla="*/ 52 h 5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40" h="52">
                    <a:moveTo>
                      <a:pt x="35" y="52"/>
                    </a:moveTo>
                    <a:lnTo>
                      <a:pt x="44" y="44"/>
                    </a:lnTo>
                    <a:lnTo>
                      <a:pt x="79" y="26"/>
                    </a:lnTo>
                    <a:lnTo>
                      <a:pt x="105" y="26"/>
                    </a:lnTo>
                    <a:lnTo>
                      <a:pt x="140" y="9"/>
                    </a:lnTo>
                    <a:lnTo>
                      <a:pt x="140" y="0"/>
                    </a:lnTo>
                    <a:lnTo>
                      <a:pt x="114" y="0"/>
                    </a:lnTo>
                    <a:lnTo>
                      <a:pt x="105" y="9"/>
                    </a:lnTo>
                    <a:lnTo>
                      <a:pt x="87" y="0"/>
                    </a:lnTo>
                    <a:lnTo>
                      <a:pt x="9" y="26"/>
                    </a:lnTo>
                    <a:lnTo>
                      <a:pt x="26" y="35"/>
                    </a:lnTo>
                    <a:lnTo>
                      <a:pt x="0" y="44"/>
                    </a:lnTo>
                    <a:lnTo>
                      <a:pt x="35" y="52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43" name="Freeform 221"/>
              <p:cNvSpPr>
                <a:spLocks/>
              </p:cNvSpPr>
              <p:nvPr/>
            </p:nvSpPr>
            <p:spPr bwMode="auto">
              <a:xfrm>
                <a:off x="6955557" y="1708527"/>
                <a:ext cx="40475" cy="25311"/>
              </a:xfrm>
              <a:custGeom>
                <a:avLst/>
                <a:gdLst>
                  <a:gd name="T0" fmla="*/ 2147483647 w 43"/>
                  <a:gd name="T1" fmla="*/ 2147483647 h 26"/>
                  <a:gd name="T2" fmla="*/ 2147483647 w 43"/>
                  <a:gd name="T3" fmla="*/ 0 h 26"/>
                  <a:gd name="T4" fmla="*/ 0 w 43"/>
                  <a:gd name="T5" fmla="*/ 2147483647 h 26"/>
                  <a:gd name="T6" fmla="*/ 2147483647 w 43"/>
                  <a:gd name="T7" fmla="*/ 2147483647 h 26"/>
                  <a:gd name="T8" fmla="*/ 2147483647 w 43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"/>
                  <a:gd name="T16" fmla="*/ 0 h 26"/>
                  <a:gd name="T17" fmla="*/ 43 w 43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" h="26">
                    <a:moveTo>
                      <a:pt x="43" y="17"/>
                    </a:moveTo>
                    <a:lnTo>
                      <a:pt x="26" y="0"/>
                    </a:lnTo>
                    <a:lnTo>
                      <a:pt x="0" y="17"/>
                    </a:lnTo>
                    <a:lnTo>
                      <a:pt x="26" y="26"/>
                    </a:lnTo>
                    <a:lnTo>
                      <a:pt x="43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44" name="Freeform 222"/>
              <p:cNvSpPr>
                <a:spLocks/>
              </p:cNvSpPr>
              <p:nvPr/>
            </p:nvSpPr>
            <p:spPr bwMode="auto">
              <a:xfrm>
                <a:off x="6955557" y="1708527"/>
                <a:ext cx="40475" cy="25311"/>
              </a:xfrm>
              <a:custGeom>
                <a:avLst/>
                <a:gdLst>
                  <a:gd name="T0" fmla="*/ 2147483647 w 43"/>
                  <a:gd name="T1" fmla="*/ 2147483647 h 26"/>
                  <a:gd name="T2" fmla="*/ 2147483647 w 43"/>
                  <a:gd name="T3" fmla="*/ 0 h 26"/>
                  <a:gd name="T4" fmla="*/ 0 w 43"/>
                  <a:gd name="T5" fmla="*/ 2147483647 h 26"/>
                  <a:gd name="T6" fmla="*/ 2147483647 w 43"/>
                  <a:gd name="T7" fmla="*/ 2147483647 h 26"/>
                  <a:gd name="T8" fmla="*/ 2147483647 w 43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"/>
                  <a:gd name="T16" fmla="*/ 0 h 26"/>
                  <a:gd name="T17" fmla="*/ 43 w 43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" h="26">
                    <a:moveTo>
                      <a:pt x="43" y="17"/>
                    </a:moveTo>
                    <a:lnTo>
                      <a:pt x="26" y="0"/>
                    </a:lnTo>
                    <a:lnTo>
                      <a:pt x="0" y="17"/>
                    </a:lnTo>
                    <a:lnTo>
                      <a:pt x="26" y="26"/>
                    </a:lnTo>
                    <a:lnTo>
                      <a:pt x="43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45" name="Freeform 223"/>
              <p:cNvSpPr>
                <a:spLocks/>
              </p:cNvSpPr>
              <p:nvPr/>
            </p:nvSpPr>
            <p:spPr bwMode="auto">
              <a:xfrm>
                <a:off x="7430897" y="2158289"/>
                <a:ext cx="140249" cy="67173"/>
              </a:xfrm>
              <a:custGeom>
                <a:avLst/>
                <a:gdLst>
                  <a:gd name="T0" fmla="*/ 2147483647 w 149"/>
                  <a:gd name="T1" fmla="*/ 2147483647 h 69"/>
                  <a:gd name="T2" fmla="*/ 2147483647 w 149"/>
                  <a:gd name="T3" fmla="*/ 2147483647 h 69"/>
                  <a:gd name="T4" fmla="*/ 2147483647 w 149"/>
                  <a:gd name="T5" fmla="*/ 2147483647 h 69"/>
                  <a:gd name="T6" fmla="*/ 2147483647 w 149"/>
                  <a:gd name="T7" fmla="*/ 2147483647 h 69"/>
                  <a:gd name="T8" fmla="*/ 2147483647 w 149"/>
                  <a:gd name="T9" fmla="*/ 2147483647 h 69"/>
                  <a:gd name="T10" fmla="*/ 0 w 149"/>
                  <a:gd name="T11" fmla="*/ 2147483647 h 69"/>
                  <a:gd name="T12" fmla="*/ 2147483647 w 149"/>
                  <a:gd name="T13" fmla="*/ 2147483647 h 69"/>
                  <a:gd name="T14" fmla="*/ 2147483647 w 149"/>
                  <a:gd name="T15" fmla="*/ 2147483647 h 69"/>
                  <a:gd name="T16" fmla="*/ 2147483647 w 149"/>
                  <a:gd name="T17" fmla="*/ 2147483647 h 69"/>
                  <a:gd name="T18" fmla="*/ 2147483647 w 149"/>
                  <a:gd name="T19" fmla="*/ 2147483647 h 69"/>
                  <a:gd name="T20" fmla="*/ 2147483647 w 149"/>
                  <a:gd name="T21" fmla="*/ 2147483647 h 69"/>
                  <a:gd name="T22" fmla="*/ 2147483647 w 149"/>
                  <a:gd name="T23" fmla="*/ 2147483647 h 69"/>
                  <a:gd name="T24" fmla="*/ 2147483647 w 149"/>
                  <a:gd name="T25" fmla="*/ 2147483647 h 69"/>
                  <a:gd name="T26" fmla="*/ 2147483647 w 149"/>
                  <a:gd name="T27" fmla="*/ 2147483647 h 69"/>
                  <a:gd name="T28" fmla="*/ 2147483647 w 149"/>
                  <a:gd name="T29" fmla="*/ 0 h 69"/>
                  <a:gd name="T30" fmla="*/ 2147483647 w 149"/>
                  <a:gd name="T31" fmla="*/ 0 h 69"/>
                  <a:gd name="T32" fmla="*/ 2147483647 w 149"/>
                  <a:gd name="T33" fmla="*/ 2147483647 h 69"/>
                  <a:gd name="T34" fmla="*/ 2147483647 w 149"/>
                  <a:gd name="T35" fmla="*/ 0 h 69"/>
                  <a:gd name="T36" fmla="*/ 2147483647 w 149"/>
                  <a:gd name="T37" fmla="*/ 2147483647 h 69"/>
                  <a:gd name="T38" fmla="*/ 2147483647 w 149"/>
                  <a:gd name="T39" fmla="*/ 2147483647 h 69"/>
                  <a:gd name="T40" fmla="*/ 2147483647 w 149"/>
                  <a:gd name="T41" fmla="*/ 2147483647 h 69"/>
                  <a:gd name="T42" fmla="*/ 2147483647 w 149"/>
                  <a:gd name="T43" fmla="*/ 2147483647 h 6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49"/>
                  <a:gd name="T67" fmla="*/ 0 h 69"/>
                  <a:gd name="T68" fmla="*/ 149 w 149"/>
                  <a:gd name="T69" fmla="*/ 69 h 69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49" h="69">
                    <a:moveTo>
                      <a:pt x="18" y="26"/>
                    </a:moveTo>
                    <a:lnTo>
                      <a:pt x="35" y="26"/>
                    </a:lnTo>
                    <a:lnTo>
                      <a:pt x="53" y="43"/>
                    </a:lnTo>
                    <a:lnTo>
                      <a:pt x="35" y="52"/>
                    </a:lnTo>
                    <a:lnTo>
                      <a:pt x="18" y="43"/>
                    </a:lnTo>
                    <a:lnTo>
                      <a:pt x="0" y="52"/>
                    </a:lnTo>
                    <a:lnTo>
                      <a:pt x="9" y="61"/>
                    </a:lnTo>
                    <a:lnTo>
                      <a:pt x="44" y="69"/>
                    </a:lnTo>
                    <a:lnTo>
                      <a:pt x="79" y="61"/>
                    </a:lnTo>
                    <a:lnTo>
                      <a:pt x="79" y="43"/>
                    </a:lnTo>
                    <a:lnTo>
                      <a:pt x="105" y="43"/>
                    </a:lnTo>
                    <a:lnTo>
                      <a:pt x="114" y="26"/>
                    </a:lnTo>
                    <a:lnTo>
                      <a:pt x="149" y="26"/>
                    </a:lnTo>
                    <a:lnTo>
                      <a:pt x="149" y="8"/>
                    </a:lnTo>
                    <a:lnTo>
                      <a:pt x="131" y="0"/>
                    </a:lnTo>
                    <a:lnTo>
                      <a:pt x="53" y="0"/>
                    </a:lnTo>
                    <a:lnTo>
                      <a:pt x="44" y="8"/>
                    </a:lnTo>
                    <a:lnTo>
                      <a:pt x="18" y="0"/>
                    </a:lnTo>
                    <a:lnTo>
                      <a:pt x="9" y="8"/>
                    </a:lnTo>
                    <a:lnTo>
                      <a:pt x="18" y="8"/>
                    </a:lnTo>
                    <a:lnTo>
                      <a:pt x="9" y="26"/>
                    </a:lnTo>
                    <a:lnTo>
                      <a:pt x="18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46" name="Freeform 224"/>
              <p:cNvSpPr>
                <a:spLocks/>
              </p:cNvSpPr>
              <p:nvPr/>
            </p:nvSpPr>
            <p:spPr bwMode="auto">
              <a:xfrm>
                <a:off x="7430897" y="2158289"/>
                <a:ext cx="140249" cy="67173"/>
              </a:xfrm>
              <a:custGeom>
                <a:avLst/>
                <a:gdLst>
                  <a:gd name="T0" fmla="*/ 2147483647 w 149"/>
                  <a:gd name="T1" fmla="*/ 2147483647 h 69"/>
                  <a:gd name="T2" fmla="*/ 2147483647 w 149"/>
                  <a:gd name="T3" fmla="*/ 2147483647 h 69"/>
                  <a:gd name="T4" fmla="*/ 2147483647 w 149"/>
                  <a:gd name="T5" fmla="*/ 2147483647 h 69"/>
                  <a:gd name="T6" fmla="*/ 2147483647 w 149"/>
                  <a:gd name="T7" fmla="*/ 2147483647 h 69"/>
                  <a:gd name="T8" fmla="*/ 2147483647 w 149"/>
                  <a:gd name="T9" fmla="*/ 2147483647 h 69"/>
                  <a:gd name="T10" fmla="*/ 0 w 149"/>
                  <a:gd name="T11" fmla="*/ 2147483647 h 69"/>
                  <a:gd name="T12" fmla="*/ 2147483647 w 149"/>
                  <a:gd name="T13" fmla="*/ 2147483647 h 69"/>
                  <a:gd name="T14" fmla="*/ 2147483647 w 149"/>
                  <a:gd name="T15" fmla="*/ 2147483647 h 69"/>
                  <a:gd name="T16" fmla="*/ 2147483647 w 149"/>
                  <a:gd name="T17" fmla="*/ 2147483647 h 69"/>
                  <a:gd name="T18" fmla="*/ 2147483647 w 149"/>
                  <a:gd name="T19" fmla="*/ 2147483647 h 69"/>
                  <a:gd name="T20" fmla="*/ 2147483647 w 149"/>
                  <a:gd name="T21" fmla="*/ 2147483647 h 69"/>
                  <a:gd name="T22" fmla="*/ 2147483647 w 149"/>
                  <a:gd name="T23" fmla="*/ 2147483647 h 69"/>
                  <a:gd name="T24" fmla="*/ 2147483647 w 149"/>
                  <a:gd name="T25" fmla="*/ 2147483647 h 69"/>
                  <a:gd name="T26" fmla="*/ 2147483647 w 149"/>
                  <a:gd name="T27" fmla="*/ 2147483647 h 69"/>
                  <a:gd name="T28" fmla="*/ 2147483647 w 149"/>
                  <a:gd name="T29" fmla="*/ 0 h 69"/>
                  <a:gd name="T30" fmla="*/ 2147483647 w 149"/>
                  <a:gd name="T31" fmla="*/ 0 h 69"/>
                  <a:gd name="T32" fmla="*/ 2147483647 w 149"/>
                  <a:gd name="T33" fmla="*/ 2147483647 h 69"/>
                  <a:gd name="T34" fmla="*/ 2147483647 w 149"/>
                  <a:gd name="T35" fmla="*/ 0 h 69"/>
                  <a:gd name="T36" fmla="*/ 2147483647 w 149"/>
                  <a:gd name="T37" fmla="*/ 2147483647 h 69"/>
                  <a:gd name="T38" fmla="*/ 2147483647 w 149"/>
                  <a:gd name="T39" fmla="*/ 2147483647 h 69"/>
                  <a:gd name="T40" fmla="*/ 2147483647 w 149"/>
                  <a:gd name="T41" fmla="*/ 2147483647 h 69"/>
                  <a:gd name="T42" fmla="*/ 2147483647 w 149"/>
                  <a:gd name="T43" fmla="*/ 2147483647 h 6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49"/>
                  <a:gd name="T67" fmla="*/ 0 h 69"/>
                  <a:gd name="T68" fmla="*/ 149 w 149"/>
                  <a:gd name="T69" fmla="*/ 69 h 69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49" h="69">
                    <a:moveTo>
                      <a:pt x="18" y="26"/>
                    </a:moveTo>
                    <a:lnTo>
                      <a:pt x="35" y="26"/>
                    </a:lnTo>
                    <a:lnTo>
                      <a:pt x="53" y="43"/>
                    </a:lnTo>
                    <a:lnTo>
                      <a:pt x="35" y="52"/>
                    </a:lnTo>
                    <a:lnTo>
                      <a:pt x="18" y="43"/>
                    </a:lnTo>
                    <a:lnTo>
                      <a:pt x="0" y="52"/>
                    </a:lnTo>
                    <a:lnTo>
                      <a:pt x="9" y="61"/>
                    </a:lnTo>
                    <a:lnTo>
                      <a:pt x="44" y="69"/>
                    </a:lnTo>
                    <a:lnTo>
                      <a:pt x="79" y="61"/>
                    </a:lnTo>
                    <a:lnTo>
                      <a:pt x="79" y="43"/>
                    </a:lnTo>
                    <a:lnTo>
                      <a:pt x="105" y="43"/>
                    </a:lnTo>
                    <a:lnTo>
                      <a:pt x="114" y="26"/>
                    </a:lnTo>
                    <a:lnTo>
                      <a:pt x="149" y="26"/>
                    </a:lnTo>
                    <a:lnTo>
                      <a:pt x="149" y="8"/>
                    </a:lnTo>
                    <a:lnTo>
                      <a:pt x="131" y="0"/>
                    </a:lnTo>
                    <a:lnTo>
                      <a:pt x="53" y="0"/>
                    </a:lnTo>
                    <a:lnTo>
                      <a:pt x="44" y="8"/>
                    </a:lnTo>
                    <a:lnTo>
                      <a:pt x="18" y="0"/>
                    </a:lnTo>
                    <a:lnTo>
                      <a:pt x="9" y="8"/>
                    </a:lnTo>
                    <a:lnTo>
                      <a:pt x="18" y="8"/>
                    </a:lnTo>
                    <a:lnTo>
                      <a:pt x="9" y="26"/>
                    </a:lnTo>
                    <a:lnTo>
                      <a:pt x="18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47" name="Freeform 225"/>
              <p:cNvSpPr>
                <a:spLocks/>
              </p:cNvSpPr>
              <p:nvPr/>
            </p:nvSpPr>
            <p:spPr bwMode="auto">
              <a:xfrm>
                <a:off x="7218170" y="2115455"/>
                <a:ext cx="262614" cy="135319"/>
              </a:xfrm>
              <a:custGeom>
                <a:avLst/>
                <a:gdLst>
                  <a:gd name="T0" fmla="*/ 2147483647 w 279"/>
                  <a:gd name="T1" fmla="*/ 2147483647 h 139"/>
                  <a:gd name="T2" fmla="*/ 2147483647 w 279"/>
                  <a:gd name="T3" fmla="*/ 2147483647 h 139"/>
                  <a:gd name="T4" fmla="*/ 2147483647 w 279"/>
                  <a:gd name="T5" fmla="*/ 2147483647 h 139"/>
                  <a:gd name="T6" fmla="*/ 2147483647 w 279"/>
                  <a:gd name="T7" fmla="*/ 2147483647 h 139"/>
                  <a:gd name="T8" fmla="*/ 2147483647 w 279"/>
                  <a:gd name="T9" fmla="*/ 2147483647 h 139"/>
                  <a:gd name="T10" fmla="*/ 2147483647 w 279"/>
                  <a:gd name="T11" fmla="*/ 2147483647 h 139"/>
                  <a:gd name="T12" fmla="*/ 2147483647 w 279"/>
                  <a:gd name="T13" fmla="*/ 2147483647 h 139"/>
                  <a:gd name="T14" fmla="*/ 2147483647 w 279"/>
                  <a:gd name="T15" fmla="*/ 2147483647 h 139"/>
                  <a:gd name="T16" fmla="*/ 2147483647 w 279"/>
                  <a:gd name="T17" fmla="*/ 2147483647 h 139"/>
                  <a:gd name="T18" fmla="*/ 2147483647 w 279"/>
                  <a:gd name="T19" fmla="*/ 2147483647 h 139"/>
                  <a:gd name="T20" fmla="*/ 2147483647 w 279"/>
                  <a:gd name="T21" fmla="*/ 2147483647 h 139"/>
                  <a:gd name="T22" fmla="*/ 2147483647 w 279"/>
                  <a:gd name="T23" fmla="*/ 2147483647 h 139"/>
                  <a:gd name="T24" fmla="*/ 2147483647 w 279"/>
                  <a:gd name="T25" fmla="*/ 2147483647 h 139"/>
                  <a:gd name="T26" fmla="*/ 2147483647 w 279"/>
                  <a:gd name="T27" fmla="*/ 2147483647 h 139"/>
                  <a:gd name="T28" fmla="*/ 2147483647 w 279"/>
                  <a:gd name="T29" fmla="*/ 0 h 139"/>
                  <a:gd name="T30" fmla="*/ 2147483647 w 279"/>
                  <a:gd name="T31" fmla="*/ 2147483647 h 139"/>
                  <a:gd name="T32" fmla="*/ 2147483647 w 279"/>
                  <a:gd name="T33" fmla="*/ 2147483647 h 139"/>
                  <a:gd name="T34" fmla="*/ 2147483647 w 279"/>
                  <a:gd name="T35" fmla="*/ 0 h 139"/>
                  <a:gd name="T36" fmla="*/ 0 w 279"/>
                  <a:gd name="T37" fmla="*/ 0 h 139"/>
                  <a:gd name="T38" fmla="*/ 2147483647 w 279"/>
                  <a:gd name="T39" fmla="*/ 2147483647 h 139"/>
                  <a:gd name="T40" fmla="*/ 2147483647 w 279"/>
                  <a:gd name="T41" fmla="*/ 2147483647 h 139"/>
                  <a:gd name="T42" fmla="*/ 2147483647 w 279"/>
                  <a:gd name="T43" fmla="*/ 2147483647 h 139"/>
                  <a:gd name="T44" fmla="*/ 2147483647 w 279"/>
                  <a:gd name="T45" fmla="*/ 2147483647 h 139"/>
                  <a:gd name="T46" fmla="*/ 2147483647 w 279"/>
                  <a:gd name="T47" fmla="*/ 2147483647 h 139"/>
                  <a:gd name="T48" fmla="*/ 2147483647 w 279"/>
                  <a:gd name="T49" fmla="*/ 2147483647 h 139"/>
                  <a:gd name="T50" fmla="*/ 2147483647 w 279"/>
                  <a:gd name="T51" fmla="*/ 2147483647 h 139"/>
                  <a:gd name="T52" fmla="*/ 2147483647 w 279"/>
                  <a:gd name="T53" fmla="*/ 2147483647 h 139"/>
                  <a:gd name="T54" fmla="*/ 2147483647 w 279"/>
                  <a:gd name="T55" fmla="*/ 2147483647 h 139"/>
                  <a:gd name="T56" fmla="*/ 2147483647 w 279"/>
                  <a:gd name="T57" fmla="*/ 2147483647 h 139"/>
                  <a:gd name="T58" fmla="*/ 2147483647 w 279"/>
                  <a:gd name="T59" fmla="*/ 2147483647 h 139"/>
                  <a:gd name="T60" fmla="*/ 2147483647 w 279"/>
                  <a:gd name="T61" fmla="*/ 2147483647 h 139"/>
                  <a:gd name="T62" fmla="*/ 2147483647 w 279"/>
                  <a:gd name="T63" fmla="*/ 2147483647 h 139"/>
                  <a:gd name="T64" fmla="*/ 2147483647 w 279"/>
                  <a:gd name="T65" fmla="*/ 2147483647 h 139"/>
                  <a:gd name="T66" fmla="*/ 2147483647 w 279"/>
                  <a:gd name="T67" fmla="*/ 2147483647 h 139"/>
                  <a:gd name="T68" fmla="*/ 2147483647 w 279"/>
                  <a:gd name="T69" fmla="*/ 2147483647 h 139"/>
                  <a:gd name="T70" fmla="*/ 2147483647 w 279"/>
                  <a:gd name="T71" fmla="*/ 2147483647 h 139"/>
                  <a:gd name="T72" fmla="*/ 2147483647 w 279"/>
                  <a:gd name="T73" fmla="*/ 2147483647 h 139"/>
                  <a:gd name="T74" fmla="*/ 2147483647 w 279"/>
                  <a:gd name="T75" fmla="*/ 2147483647 h 139"/>
                  <a:gd name="T76" fmla="*/ 2147483647 w 279"/>
                  <a:gd name="T77" fmla="*/ 2147483647 h 139"/>
                  <a:gd name="T78" fmla="*/ 2147483647 w 279"/>
                  <a:gd name="T79" fmla="*/ 2147483647 h 139"/>
                  <a:gd name="T80" fmla="*/ 2147483647 w 279"/>
                  <a:gd name="T81" fmla="*/ 2147483647 h 139"/>
                  <a:gd name="T82" fmla="*/ 2147483647 w 279"/>
                  <a:gd name="T83" fmla="*/ 2147483647 h 139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279"/>
                  <a:gd name="T127" fmla="*/ 0 h 139"/>
                  <a:gd name="T128" fmla="*/ 279 w 279"/>
                  <a:gd name="T129" fmla="*/ 139 h 139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279" h="139">
                    <a:moveTo>
                      <a:pt x="261" y="70"/>
                    </a:moveTo>
                    <a:lnTo>
                      <a:pt x="244" y="70"/>
                    </a:lnTo>
                    <a:lnTo>
                      <a:pt x="235" y="70"/>
                    </a:lnTo>
                    <a:lnTo>
                      <a:pt x="244" y="52"/>
                    </a:lnTo>
                    <a:lnTo>
                      <a:pt x="235" y="52"/>
                    </a:lnTo>
                    <a:lnTo>
                      <a:pt x="218" y="61"/>
                    </a:lnTo>
                    <a:lnTo>
                      <a:pt x="209" y="78"/>
                    </a:lnTo>
                    <a:lnTo>
                      <a:pt x="191" y="70"/>
                    </a:lnTo>
                    <a:lnTo>
                      <a:pt x="174" y="70"/>
                    </a:lnTo>
                    <a:lnTo>
                      <a:pt x="165" y="44"/>
                    </a:lnTo>
                    <a:lnTo>
                      <a:pt x="139" y="26"/>
                    </a:lnTo>
                    <a:lnTo>
                      <a:pt x="130" y="35"/>
                    </a:lnTo>
                    <a:lnTo>
                      <a:pt x="113" y="26"/>
                    </a:lnTo>
                    <a:lnTo>
                      <a:pt x="95" y="26"/>
                    </a:lnTo>
                    <a:lnTo>
                      <a:pt x="43" y="0"/>
                    </a:lnTo>
                    <a:lnTo>
                      <a:pt x="34" y="17"/>
                    </a:lnTo>
                    <a:lnTo>
                      <a:pt x="26" y="17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8" y="70"/>
                    </a:lnTo>
                    <a:lnTo>
                      <a:pt x="26" y="70"/>
                    </a:lnTo>
                    <a:lnTo>
                      <a:pt x="26" y="61"/>
                    </a:lnTo>
                    <a:lnTo>
                      <a:pt x="43" y="52"/>
                    </a:lnTo>
                    <a:lnTo>
                      <a:pt x="52" y="44"/>
                    </a:lnTo>
                    <a:lnTo>
                      <a:pt x="69" y="61"/>
                    </a:lnTo>
                    <a:lnTo>
                      <a:pt x="78" y="70"/>
                    </a:lnTo>
                    <a:lnTo>
                      <a:pt x="104" y="78"/>
                    </a:lnTo>
                    <a:lnTo>
                      <a:pt x="130" y="113"/>
                    </a:lnTo>
                    <a:lnTo>
                      <a:pt x="165" y="122"/>
                    </a:lnTo>
                    <a:lnTo>
                      <a:pt x="183" y="139"/>
                    </a:lnTo>
                    <a:lnTo>
                      <a:pt x="209" y="139"/>
                    </a:lnTo>
                    <a:lnTo>
                      <a:pt x="218" y="131"/>
                    </a:lnTo>
                    <a:lnTo>
                      <a:pt x="209" y="113"/>
                    </a:lnTo>
                    <a:lnTo>
                      <a:pt x="200" y="105"/>
                    </a:lnTo>
                    <a:lnTo>
                      <a:pt x="209" y="96"/>
                    </a:lnTo>
                    <a:lnTo>
                      <a:pt x="218" y="96"/>
                    </a:lnTo>
                    <a:lnTo>
                      <a:pt x="218" y="78"/>
                    </a:lnTo>
                    <a:lnTo>
                      <a:pt x="235" y="78"/>
                    </a:lnTo>
                    <a:lnTo>
                      <a:pt x="244" y="87"/>
                    </a:lnTo>
                    <a:lnTo>
                      <a:pt x="261" y="96"/>
                    </a:lnTo>
                    <a:lnTo>
                      <a:pt x="279" y="87"/>
                    </a:lnTo>
                    <a:lnTo>
                      <a:pt x="261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48" name="Freeform 226"/>
              <p:cNvSpPr>
                <a:spLocks/>
              </p:cNvSpPr>
              <p:nvPr/>
            </p:nvSpPr>
            <p:spPr bwMode="auto">
              <a:xfrm>
                <a:off x="7218170" y="2115455"/>
                <a:ext cx="262614" cy="135319"/>
              </a:xfrm>
              <a:custGeom>
                <a:avLst/>
                <a:gdLst>
                  <a:gd name="T0" fmla="*/ 2147483647 w 279"/>
                  <a:gd name="T1" fmla="*/ 2147483647 h 139"/>
                  <a:gd name="T2" fmla="*/ 2147483647 w 279"/>
                  <a:gd name="T3" fmla="*/ 2147483647 h 139"/>
                  <a:gd name="T4" fmla="*/ 2147483647 w 279"/>
                  <a:gd name="T5" fmla="*/ 2147483647 h 139"/>
                  <a:gd name="T6" fmla="*/ 2147483647 w 279"/>
                  <a:gd name="T7" fmla="*/ 2147483647 h 139"/>
                  <a:gd name="T8" fmla="*/ 2147483647 w 279"/>
                  <a:gd name="T9" fmla="*/ 2147483647 h 139"/>
                  <a:gd name="T10" fmla="*/ 2147483647 w 279"/>
                  <a:gd name="T11" fmla="*/ 2147483647 h 139"/>
                  <a:gd name="T12" fmla="*/ 2147483647 w 279"/>
                  <a:gd name="T13" fmla="*/ 2147483647 h 139"/>
                  <a:gd name="T14" fmla="*/ 2147483647 w 279"/>
                  <a:gd name="T15" fmla="*/ 2147483647 h 139"/>
                  <a:gd name="T16" fmla="*/ 2147483647 w 279"/>
                  <a:gd name="T17" fmla="*/ 2147483647 h 139"/>
                  <a:gd name="T18" fmla="*/ 2147483647 w 279"/>
                  <a:gd name="T19" fmla="*/ 2147483647 h 139"/>
                  <a:gd name="T20" fmla="*/ 2147483647 w 279"/>
                  <a:gd name="T21" fmla="*/ 2147483647 h 139"/>
                  <a:gd name="T22" fmla="*/ 2147483647 w 279"/>
                  <a:gd name="T23" fmla="*/ 2147483647 h 139"/>
                  <a:gd name="T24" fmla="*/ 2147483647 w 279"/>
                  <a:gd name="T25" fmla="*/ 2147483647 h 139"/>
                  <a:gd name="T26" fmla="*/ 2147483647 w 279"/>
                  <a:gd name="T27" fmla="*/ 2147483647 h 139"/>
                  <a:gd name="T28" fmla="*/ 2147483647 w 279"/>
                  <a:gd name="T29" fmla="*/ 0 h 139"/>
                  <a:gd name="T30" fmla="*/ 2147483647 w 279"/>
                  <a:gd name="T31" fmla="*/ 2147483647 h 139"/>
                  <a:gd name="T32" fmla="*/ 2147483647 w 279"/>
                  <a:gd name="T33" fmla="*/ 2147483647 h 139"/>
                  <a:gd name="T34" fmla="*/ 2147483647 w 279"/>
                  <a:gd name="T35" fmla="*/ 0 h 139"/>
                  <a:gd name="T36" fmla="*/ 0 w 279"/>
                  <a:gd name="T37" fmla="*/ 0 h 139"/>
                  <a:gd name="T38" fmla="*/ 2147483647 w 279"/>
                  <a:gd name="T39" fmla="*/ 2147483647 h 139"/>
                  <a:gd name="T40" fmla="*/ 2147483647 w 279"/>
                  <a:gd name="T41" fmla="*/ 2147483647 h 139"/>
                  <a:gd name="T42" fmla="*/ 2147483647 w 279"/>
                  <a:gd name="T43" fmla="*/ 2147483647 h 139"/>
                  <a:gd name="T44" fmla="*/ 2147483647 w 279"/>
                  <a:gd name="T45" fmla="*/ 2147483647 h 139"/>
                  <a:gd name="T46" fmla="*/ 2147483647 w 279"/>
                  <a:gd name="T47" fmla="*/ 2147483647 h 139"/>
                  <a:gd name="T48" fmla="*/ 2147483647 w 279"/>
                  <a:gd name="T49" fmla="*/ 2147483647 h 139"/>
                  <a:gd name="T50" fmla="*/ 2147483647 w 279"/>
                  <a:gd name="T51" fmla="*/ 2147483647 h 139"/>
                  <a:gd name="T52" fmla="*/ 2147483647 w 279"/>
                  <a:gd name="T53" fmla="*/ 2147483647 h 139"/>
                  <a:gd name="T54" fmla="*/ 2147483647 w 279"/>
                  <a:gd name="T55" fmla="*/ 2147483647 h 139"/>
                  <a:gd name="T56" fmla="*/ 2147483647 w 279"/>
                  <a:gd name="T57" fmla="*/ 2147483647 h 139"/>
                  <a:gd name="T58" fmla="*/ 2147483647 w 279"/>
                  <a:gd name="T59" fmla="*/ 2147483647 h 139"/>
                  <a:gd name="T60" fmla="*/ 2147483647 w 279"/>
                  <a:gd name="T61" fmla="*/ 2147483647 h 139"/>
                  <a:gd name="T62" fmla="*/ 2147483647 w 279"/>
                  <a:gd name="T63" fmla="*/ 2147483647 h 139"/>
                  <a:gd name="T64" fmla="*/ 2147483647 w 279"/>
                  <a:gd name="T65" fmla="*/ 2147483647 h 139"/>
                  <a:gd name="T66" fmla="*/ 2147483647 w 279"/>
                  <a:gd name="T67" fmla="*/ 2147483647 h 139"/>
                  <a:gd name="T68" fmla="*/ 2147483647 w 279"/>
                  <a:gd name="T69" fmla="*/ 2147483647 h 139"/>
                  <a:gd name="T70" fmla="*/ 2147483647 w 279"/>
                  <a:gd name="T71" fmla="*/ 2147483647 h 139"/>
                  <a:gd name="T72" fmla="*/ 2147483647 w 279"/>
                  <a:gd name="T73" fmla="*/ 2147483647 h 139"/>
                  <a:gd name="T74" fmla="*/ 2147483647 w 279"/>
                  <a:gd name="T75" fmla="*/ 2147483647 h 139"/>
                  <a:gd name="T76" fmla="*/ 2147483647 w 279"/>
                  <a:gd name="T77" fmla="*/ 2147483647 h 139"/>
                  <a:gd name="T78" fmla="*/ 2147483647 w 279"/>
                  <a:gd name="T79" fmla="*/ 2147483647 h 139"/>
                  <a:gd name="T80" fmla="*/ 2147483647 w 279"/>
                  <a:gd name="T81" fmla="*/ 2147483647 h 139"/>
                  <a:gd name="T82" fmla="*/ 2147483647 w 279"/>
                  <a:gd name="T83" fmla="*/ 2147483647 h 139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279"/>
                  <a:gd name="T127" fmla="*/ 0 h 139"/>
                  <a:gd name="T128" fmla="*/ 279 w 279"/>
                  <a:gd name="T129" fmla="*/ 139 h 139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279" h="139">
                    <a:moveTo>
                      <a:pt x="261" y="70"/>
                    </a:moveTo>
                    <a:lnTo>
                      <a:pt x="244" y="70"/>
                    </a:lnTo>
                    <a:lnTo>
                      <a:pt x="235" y="70"/>
                    </a:lnTo>
                    <a:lnTo>
                      <a:pt x="244" y="52"/>
                    </a:lnTo>
                    <a:lnTo>
                      <a:pt x="235" y="52"/>
                    </a:lnTo>
                    <a:lnTo>
                      <a:pt x="218" y="61"/>
                    </a:lnTo>
                    <a:lnTo>
                      <a:pt x="209" y="78"/>
                    </a:lnTo>
                    <a:lnTo>
                      <a:pt x="191" y="70"/>
                    </a:lnTo>
                    <a:lnTo>
                      <a:pt x="174" y="70"/>
                    </a:lnTo>
                    <a:lnTo>
                      <a:pt x="165" y="44"/>
                    </a:lnTo>
                    <a:lnTo>
                      <a:pt x="139" y="26"/>
                    </a:lnTo>
                    <a:lnTo>
                      <a:pt x="130" y="35"/>
                    </a:lnTo>
                    <a:lnTo>
                      <a:pt x="113" y="26"/>
                    </a:lnTo>
                    <a:lnTo>
                      <a:pt x="95" y="26"/>
                    </a:lnTo>
                    <a:lnTo>
                      <a:pt x="43" y="0"/>
                    </a:lnTo>
                    <a:lnTo>
                      <a:pt x="34" y="17"/>
                    </a:lnTo>
                    <a:lnTo>
                      <a:pt x="26" y="17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8" y="70"/>
                    </a:lnTo>
                    <a:lnTo>
                      <a:pt x="26" y="70"/>
                    </a:lnTo>
                    <a:lnTo>
                      <a:pt x="26" y="61"/>
                    </a:lnTo>
                    <a:lnTo>
                      <a:pt x="43" y="52"/>
                    </a:lnTo>
                    <a:lnTo>
                      <a:pt x="52" y="44"/>
                    </a:lnTo>
                    <a:lnTo>
                      <a:pt x="69" y="61"/>
                    </a:lnTo>
                    <a:lnTo>
                      <a:pt x="78" y="70"/>
                    </a:lnTo>
                    <a:lnTo>
                      <a:pt x="104" y="78"/>
                    </a:lnTo>
                    <a:lnTo>
                      <a:pt x="130" y="113"/>
                    </a:lnTo>
                    <a:lnTo>
                      <a:pt x="165" y="122"/>
                    </a:lnTo>
                    <a:lnTo>
                      <a:pt x="183" y="139"/>
                    </a:lnTo>
                    <a:lnTo>
                      <a:pt x="209" y="139"/>
                    </a:lnTo>
                    <a:lnTo>
                      <a:pt x="218" y="131"/>
                    </a:lnTo>
                    <a:lnTo>
                      <a:pt x="209" y="113"/>
                    </a:lnTo>
                    <a:lnTo>
                      <a:pt x="200" y="105"/>
                    </a:lnTo>
                    <a:lnTo>
                      <a:pt x="209" y="96"/>
                    </a:lnTo>
                    <a:lnTo>
                      <a:pt x="218" y="96"/>
                    </a:lnTo>
                    <a:lnTo>
                      <a:pt x="218" y="78"/>
                    </a:lnTo>
                    <a:lnTo>
                      <a:pt x="235" y="78"/>
                    </a:lnTo>
                    <a:lnTo>
                      <a:pt x="244" y="87"/>
                    </a:lnTo>
                    <a:lnTo>
                      <a:pt x="261" y="96"/>
                    </a:lnTo>
                    <a:lnTo>
                      <a:pt x="279" y="87"/>
                    </a:lnTo>
                    <a:lnTo>
                      <a:pt x="261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49" name="Freeform 227"/>
              <p:cNvSpPr>
                <a:spLocks/>
              </p:cNvSpPr>
              <p:nvPr/>
            </p:nvSpPr>
            <p:spPr bwMode="auto">
              <a:xfrm>
                <a:off x="7176754" y="2158289"/>
                <a:ext cx="213667" cy="126556"/>
              </a:xfrm>
              <a:custGeom>
                <a:avLst/>
                <a:gdLst>
                  <a:gd name="T0" fmla="*/ 2147483647 w 227"/>
                  <a:gd name="T1" fmla="*/ 2147483647 h 130"/>
                  <a:gd name="T2" fmla="*/ 2147483647 w 227"/>
                  <a:gd name="T3" fmla="*/ 2147483647 h 130"/>
                  <a:gd name="T4" fmla="*/ 2147483647 w 227"/>
                  <a:gd name="T5" fmla="*/ 2147483647 h 130"/>
                  <a:gd name="T6" fmla="*/ 2147483647 w 227"/>
                  <a:gd name="T7" fmla="*/ 2147483647 h 130"/>
                  <a:gd name="T8" fmla="*/ 2147483647 w 227"/>
                  <a:gd name="T9" fmla="*/ 2147483647 h 130"/>
                  <a:gd name="T10" fmla="*/ 2147483647 w 227"/>
                  <a:gd name="T11" fmla="*/ 2147483647 h 130"/>
                  <a:gd name="T12" fmla="*/ 2147483647 w 227"/>
                  <a:gd name="T13" fmla="*/ 0 h 130"/>
                  <a:gd name="T14" fmla="*/ 2147483647 w 227"/>
                  <a:gd name="T15" fmla="*/ 2147483647 h 130"/>
                  <a:gd name="T16" fmla="*/ 2147483647 w 227"/>
                  <a:gd name="T17" fmla="*/ 2147483647 h 130"/>
                  <a:gd name="T18" fmla="*/ 2147483647 w 227"/>
                  <a:gd name="T19" fmla="*/ 2147483647 h 130"/>
                  <a:gd name="T20" fmla="*/ 2147483647 w 227"/>
                  <a:gd name="T21" fmla="*/ 2147483647 h 130"/>
                  <a:gd name="T22" fmla="*/ 2147483647 w 227"/>
                  <a:gd name="T23" fmla="*/ 2147483647 h 130"/>
                  <a:gd name="T24" fmla="*/ 2147483647 w 227"/>
                  <a:gd name="T25" fmla="*/ 2147483647 h 130"/>
                  <a:gd name="T26" fmla="*/ 0 w 227"/>
                  <a:gd name="T27" fmla="*/ 2147483647 h 130"/>
                  <a:gd name="T28" fmla="*/ 2147483647 w 227"/>
                  <a:gd name="T29" fmla="*/ 2147483647 h 130"/>
                  <a:gd name="T30" fmla="*/ 2147483647 w 227"/>
                  <a:gd name="T31" fmla="*/ 2147483647 h 130"/>
                  <a:gd name="T32" fmla="*/ 2147483647 w 227"/>
                  <a:gd name="T33" fmla="*/ 2147483647 h 130"/>
                  <a:gd name="T34" fmla="*/ 2147483647 w 227"/>
                  <a:gd name="T35" fmla="*/ 2147483647 h 130"/>
                  <a:gd name="T36" fmla="*/ 2147483647 w 227"/>
                  <a:gd name="T37" fmla="*/ 2147483647 h 130"/>
                  <a:gd name="T38" fmla="*/ 2147483647 w 227"/>
                  <a:gd name="T39" fmla="*/ 2147483647 h 130"/>
                  <a:gd name="T40" fmla="*/ 2147483647 w 227"/>
                  <a:gd name="T41" fmla="*/ 2147483647 h 130"/>
                  <a:gd name="T42" fmla="*/ 2147483647 w 227"/>
                  <a:gd name="T43" fmla="*/ 2147483647 h 130"/>
                  <a:gd name="T44" fmla="*/ 2147483647 w 227"/>
                  <a:gd name="T45" fmla="*/ 2147483647 h 130"/>
                  <a:gd name="T46" fmla="*/ 2147483647 w 227"/>
                  <a:gd name="T47" fmla="*/ 2147483647 h 130"/>
                  <a:gd name="T48" fmla="*/ 2147483647 w 227"/>
                  <a:gd name="T49" fmla="*/ 2147483647 h 130"/>
                  <a:gd name="T50" fmla="*/ 2147483647 w 227"/>
                  <a:gd name="T51" fmla="*/ 2147483647 h 13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227"/>
                  <a:gd name="T79" fmla="*/ 0 h 130"/>
                  <a:gd name="T80" fmla="*/ 227 w 227"/>
                  <a:gd name="T81" fmla="*/ 130 h 130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227" h="130">
                    <a:moveTo>
                      <a:pt x="227" y="95"/>
                    </a:moveTo>
                    <a:lnTo>
                      <a:pt x="209" y="78"/>
                    </a:lnTo>
                    <a:lnTo>
                      <a:pt x="174" y="69"/>
                    </a:lnTo>
                    <a:lnTo>
                      <a:pt x="148" y="34"/>
                    </a:lnTo>
                    <a:lnTo>
                      <a:pt x="122" y="26"/>
                    </a:lnTo>
                    <a:lnTo>
                      <a:pt x="113" y="17"/>
                    </a:lnTo>
                    <a:lnTo>
                      <a:pt x="96" y="0"/>
                    </a:lnTo>
                    <a:lnTo>
                      <a:pt x="87" y="8"/>
                    </a:lnTo>
                    <a:lnTo>
                      <a:pt x="70" y="17"/>
                    </a:lnTo>
                    <a:lnTo>
                      <a:pt x="70" y="26"/>
                    </a:lnTo>
                    <a:lnTo>
                      <a:pt x="35" y="17"/>
                    </a:lnTo>
                    <a:lnTo>
                      <a:pt x="26" y="26"/>
                    </a:lnTo>
                    <a:lnTo>
                      <a:pt x="17" y="26"/>
                    </a:lnTo>
                    <a:lnTo>
                      <a:pt x="0" y="34"/>
                    </a:lnTo>
                    <a:lnTo>
                      <a:pt x="17" y="43"/>
                    </a:lnTo>
                    <a:lnTo>
                      <a:pt x="9" y="69"/>
                    </a:lnTo>
                    <a:lnTo>
                      <a:pt x="26" y="61"/>
                    </a:lnTo>
                    <a:lnTo>
                      <a:pt x="26" y="78"/>
                    </a:lnTo>
                    <a:lnTo>
                      <a:pt x="44" y="95"/>
                    </a:lnTo>
                    <a:lnTo>
                      <a:pt x="70" y="78"/>
                    </a:lnTo>
                    <a:lnTo>
                      <a:pt x="113" y="78"/>
                    </a:lnTo>
                    <a:lnTo>
                      <a:pt x="166" y="113"/>
                    </a:lnTo>
                    <a:lnTo>
                      <a:pt x="174" y="130"/>
                    </a:lnTo>
                    <a:lnTo>
                      <a:pt x="192" y="130"/>
                    </a:lnTo>
                    <a:lnTo>
                      <a:pt x="209" y="122"/>
                    </a:lnTo>
                    <a:lnTo>
                      <a:pt x="227" y="9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50" name="Freeform 228"/>
              <p:cNvSpPr>
                <a:spLocks/>
              </p:cNvSpPr>
              <p:nvPr/>
            </p:nvSpPr>
            <p:spPr bwMode="auto">
              <a:xfrm>
                <a:off x="7176754" y="2158289"/>
                <a:ext cx="213667" cy="126556"/>
              </a:xfrm>
              <a:custGeom>
                <a:avLst/>
                <a:gdLst>
                  <a:gd name="T0" fmla="*/ 2147483647 w 227"/>
                  <a:gd name="T1" fmla="*/ 2147483647 h 130"/>
                  <a:gd name="T2" fmla="*/ 2147483647 w 227"/>
                  <a:gd name="T3" fmla="*/ 2147483647 h 130"/>
                  <a:gd name="T4" fmla="*/ 2147483647 w 227"/>
                  <a:gd name="T5" fmla="*/ 2147483647 h 130"/>
                  <a:gd name="T6" fmla="*/ 2147483647 w 227"/>
                  <a:gd name="T7" fmla="*/ 2147483647 h 130"/>
                  <a:gd name="T8" fmla="*/ 2147483647 w 227"/>
                  <a:gd name="T9" fmla="*/ 2147483647 h 130"/>
                  <a:gd name="T10" fmla="*/ 2147483647 w 227"/>
                  <a:gd name="T11" fmla="*/ 2147483647 h 130"/>
                  <a:gd name="T12" fmla="*/ 2147483647 w 227"/>
                  <a:gd name="T13" fmla="*/ 0 h 130"/>
                  <a:gd name="T14" fmla="*/ 2147483647 w 227"/>
                  <a:gd name="T15" fmla="*/ 2147483647 h 130"/>
                  <a:gd name="T16" fmla="*/ 2147483647 w 227"/>
                  <a:gd name="T17" fmla="*/ 2147483647 h 130"/>
                  <a:gd name="T18" fmla="*/ 2147483647 w 227"/>
                  <a:gd name="T19" fmla="*/ 2147483647 h 130"/>
                  <a:gd name="T20" fmla="*/ 2147483647 w 227"/>
                  <a:gd name="T21" fmla="*/ 2147483647 h 130"/>
                  <a:gd name="T22" fmla="*/ 2147483647 w 227"/>
                  <a:gd name="T23" fmla="*/ 2147483647 h 130"/>
                  <a:gd name="T24" fmla="*/ 2147483647 w 227"/>
                  <a:gd name="T25" fmla="*/ 2147483647 h 130"/>
                  <a:gd name="T26" fmla="*/ 0 w 227"/>
                  <a:gd name="T27" fmla="*/ 2147483647 h 130"/>
                  <a:gd name="T28" fmla="*/ 2147483647 w 227"/>
                  <a:gd name="T29" fmla="*/ 2147483647 h 130"/>
                  <a:gd name="T30" fmla="*/ 2147483647 w 227"/>
                  <a:gd name="T31" fmla="*/ 2147483647 h 130"/>
                  <a:gd name="T32" fmla="*/ 2147483647 w 227"/>
                  <a:gd name="T33" fmla="*/ 2147483647 h 130"/>
                  <a:gd name="T34" fmla="*/ 2147483647 w 227"/>
                  <a:gd name="T35" fmla="*/ 2147483647 h 130"/>
                  <a:gd name="T36" fmla="*/ 2147483647 w 227"/>
                  <a:gd name="T37" fmla="*/ 2147483647 h 130"/>
                  <a:gd name="T38" fmla="*/ 2147483647 w 227"/>
                  <a:gd name="T39" fmla="*/ 2147483647 h 130"/>
                  <a:gd name="T40" fmla="*/ 2147483647 w 227"/>
                  <a:gd name="T41" fmla="*/ 2147483647 h 130"/>
                  <a:gd name="T42" fmla="*/ 2147483647 w 227"/>
                  <a:gd name="T43" fmla="*/ 2147483647 h 130"/>
                  <a:gd name="T44" fmla="*/ 2147483647 w 227"/>
                  <a:gd name="T45" fmla="*/ 2147483647 h 130"/>
                  <a:gd name="T46" fmla="*/ 2147483647 w 227"/>
                  <a:gd name="T47" fmla="*/ 2147483647 h 130"/>
                  <a:gd name="T48" fmla="*/ 2147483647 w 227"/>
                  <a:gd name="T49" fmla="*/ 2147483647 h 130"/>
                  <a:gd name="T50" fmla="*/ 2147483647 w 227"/>
                  <a:gd name="T51" fmla="*/ 2147483647 h 13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227"/>
                  <a:gd name="T79" fmla="*/ 0 h 130"/>
                  <a:gd name="T80" fmla="*/ 227 w 227"/>
                  <a:gd name="T81" fmla="*/ 130 h 130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227" h="130">
                    <a:moveTo>
                      <a:pt x="227" y="95"/>
                    </a:moveTo>
                    <a:lnTo>
                      <a:pt x="209" y="78"/>
                    </a:lnTo>
                    <a:lnTo>
                      <a:pt x="174" y="69"/>
                    </a:lnTo>
                    <a:lnTo>
                      <a:pt x="148" y="34"/>
                    </a:lnTo>
                    <a:lnTo>
                      <a:pt x="122" y="26"/>
                    </a:lnTo>
                    <a:lnTo>
                      <a:pt x="113" y="17"/>
                    </a:lnTo>
                    <a:lnTo>
                      <a:pt x="96" y="0"/>
                    </a:lnTo>
                    <a:lnTo>
                      <a:pt x="87" y="8"/>
                    </a:lnTo>
                    <a:lnTo>
                      <a:pt x="70" y="17"/>
                    </a:lnTo>
                    <a:lnTo>
                      <a:pt x="70" y="26"/>
                    </a:lnTo>
                    <a:lnTo>
                      <a:pt x="35" y="17"/>
                    </a:lnTo>
                    <a:lnTo>
                      <a:pt x="26" y="26"/>
                    </a:lnTo>
                    <a:lnTo>
                      <a:pt x="17" y="26"/>
                    </a:lnTo>
                    <a:lnTo>
                      <a:pt x="0" y="34"/>
                    </a:lnTo>
                    <a:lnTo>
                      <a:pt x="17" y="43"/>
                    </a:lnTo>
                    <a:lnTo>
                      <a:pt x="9" y="69"/>
                    </a:lnTo>
                    <a:lnTo>
                      <a:pt x="26" y="61"/>
                    </a:lnTo>
                    <a:lnTo>
                      <a:pt x="26" y="78"/>
                    </a:lnTo>
                    <a:lnTo>
                      <a:pt x="44" y="95"/>
                    </a:lnTo>
                    <a:lnTo>
                      <a:pt x="70" y="78"/>
                    </a:lnTo>
                    <a:lnTo>
                      <a:pt x="113" y="78"/>
                    </a:lnTo>
                    <a:lnTo>
                      <a:pt x="166" y="113"/>
                    </a:lnTo>
                    <a:lnTo>
                      <a:pt x="174" y="130"/>
                    </a:lnTo>
                    <a:lnTo>
                      <a:pt x="192" y="130"/>
                    </a:lnTo>
                    <a:lnTo>
                      <a:pt x="209" y="122"/>
                    </a:lnTo>
                    <a:lnTo>
                      <a:pt x="227" y="9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51" name="Freeform 229"/>
              <p:cNvSpPr>
                <a:spLocks/>
              </p:cNvSpPr>
              <p:nvPr/>
            </p:nvSpPr>
            <p:spPr bwMode="auto">
              <a:xfrm>
                <a:off x="7070391" y="2166078"/>
                <a:ext cx="73418" cy="59385"/>
              </a:xfrm>
              <a:custGeom>
                <a:avLst/>
                <a:gdLst>
                  <a:gd name="T0" fmla="*/ 2147483647 w 78"/>
                  <a:gd name="T1" fmla="*/ 2147483647 h 61"/>
                  <a:gd name="T2" fmla="*/ 2147483647 w 78"/>
                  <a:gd name="T3" fmla="*/ 2147483647 h 61"/>
                  <a:gd name="T4" fmla="*/ 2147483647 w 78"/>
                  <a:gd name="T5" fmla="*/ 0 h 61"/>
                  <a:gd name="T6" fmla="*/ 2147483647 w 78"/>
                  <a:gd name="T7" fmla="*/ 2147483647 h 61"/>
                  <a:gd name="T8" fmla="*/ 2147483647 w 78"/>
                  <a:gd name="T9" fmla="*/ 0 h 61"/>
                  <a:gd name="T10" fmla="*/ 2147483647 w 78"/>
                  <a:gd name="T11" fmla="*/ 2147483647 h 61"/>
                  <a:gd name="T12" fmla="*/ 0 w 78"/>
                  <a:gd name="T13" fmla="*/ 2147483647 h 61"/>
                  <a:gd name="T14" fmla="*/ 2147483647 w 78"/>
                  <a:gd name="T15" fmla="*/ 2147483647 h 61"/>
                  <a:gd name="T16" fmla="*/ 2147483647 w 78"/>
                  <a:gd name="T17" fmla="*/ 2147483647 h 61"/>
                  <a:gd name="T18" fmla="*/ 2147483647 w 78"/>
                  <a:gd name="T19" fmla="*/ 2147483647 h 61"/>
                  <a:gd name="T20" fmla="*/ 2147483647 w 78"/>
                  <a:gd name="T21" fmla="*/ 2147483647 h 61"/>
                  <a:gd name="T22" fmla="*/ 2147483647 w 78"/>
                  <a:gd name="T23" fmla="*/ 2147483647 h 61"/>
                  <a:gd name="T24" fmla="*/ 2147483647 w 78"/>
                  <a:gd name="T25" fmla="*/ 2147483647 h 6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8"/>
                  <a:gd name="T40" fmla="*/ 0 h 61"/>
                  <a:gd name="T41" fmla="*/ 78 w 78"/>
                  <a:gd name="T42" fmla="*/ 61 h 6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8" h="61">
                    <a:moveTo>
                      <a:pt x="69" y="35"/>
                    </a:moveTo>
                    <a:lnTo>
                      <a:pt x="78" y="35"/>
                    </a:lnTo>
                    <a:lnTo>
                      <a:pt x="52" y="0"/>
                    </a:lnTo>
                    <a:lnTo>
                      <a:pt x="43" y="18"/>
                    </a:lnTo>
                    <a:lnTo>
                      <a:pt x="8" y="0"/>
                    </a:lnTo>
                    <a:lnTo>
                      <a:pt x="17" y="18"/>
                    </a:lnTo>
                    <a:lnTo>
                      <a:pt x="0" y="18"/>
                    </a:lnTo>
                    <a:lnTo>
                      <a:pt x="17" y="35"/>
                    </a:lnTo>
                    <a:lnTo>
                      <a:pt x="17" y="53"/>
                    </a:lnTo>
                    <a:lnTo>
                      <a:pt x="35" y="61"/>
                    </a:lnTo>
                    <a:lnTo>
                      <a:pt x="43" y="44"/>
                    </a:lnTo>
                    <a:lnTo>
                      <a:pt x="69" y="44"/>
                    </a:lnTo>
                    <a:lnTo>
                      <a:pt x="69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52" name="Freeform 230"/>
              <p:cNvSpPr>
                <a:spLocks/>
              </p:cNvSpPr>
              <p:nvPr/>
            </p:nvSpPr>
            <p:spPr bwMode="auto">
              <a:xfrm>
                <a:off x="7070391" y="2166078"/>
                <a:ext cx="73418" cy="59385"/>
              </a:xfrm>
              <a:custGeom>
                <a:avLst/>
                <a:gdLst>
                  <a:gd name="T0" fmla="*/ 2147483647 w 78"/>
                  <a:gd name="T1" fmla="*/ 2147483647 h 61"/>
                  <a:gd name="T2" fmla="*/ 2147483647 w 78"/>
                  <a:gd name="T3" fmla="*/ 2147483647 h 61"/>
                  <a:gd name="T4" fmla="*/ 2147483647 w 78"/>
                  <a:gd name="T5" fmla="*/ 0 h 61"/>
                  <a:gd name="T6" fmla="*/ 2147483647 w 78"/>
                  <a:gd name="T7" fmla="*/ 2147483647 h 61"/>
                  <a:gd name="T8" fmla="*/ 2147483647 w 78"/>
                  <a:gd name="T9" fmla="*/ 0 h 61"/>
                  <a:gd name="T10" fmla="*/ 2147483647 w 78"/>
                  <a:gd name="T11" fmla="*/ 2147483647 h 61"/>
                  <a:gd name="T12" fmla="*/ 0 w 78"/>
                  <a:gd name="T13" fmla="*/ 2147483647 h 61"/>
                  <a:gd name="T14" fmla="*/ 2147483647 w 78"/>
                  <a:gd name="T15" fmla="*/ 2147483647 h 61"/>
                  <a:gd name="T16" fmla="*/ 2147483647 w 78"/>
                  <a:gd name="T17" fmla="*/ 2147483647 h 61"/>
                  <a:gd name="T18" fmla="*/ 2147483647 w 78"/>
                  <a:gd name="T19" fmla="*/ 2147483647 h 61"/>
                  <a:gd name="T20" fmla="*/ 2147483647 w 78"/>
                  <a:gd name="T21" fmla="*/ 2147483647 h 61"/>
                  <a:gd name="T22" fmla="*/ 2147483647 w 78"/>
                  <a:gd name="T23" fmla="*/ 2147483647 h 61"/>
                  <a:gd name="T24" fmla="*/ 2147483647 w 78"/>
                  <a:gd name="T25" fmla="*/ 2147483647 h 6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8"/>
                  <a:gd name="T40" fmla="*/ 0 h 61"/>
                  <a:gd name="T41" fmla="*/ 78 w 78"/>
                  <a:gd name="T42" fmla="*/ 61 h 61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8" h="61">
                    <a:moveTo>
                      <a:pt x="69" y="35"/>
                    </a:moveTo>
                    <a:lnTo>
                      <a:pt x="78" y="35"/>
                    </a:lnTo>
                    <a:lnTo>
                      <a:pt x="52" y="0"/>
                    </a:lnTo>
                    <a:lnTo>
                      <a:pt x="43" y="18"/>
                    </a:lnTo>
                    <a:lnTo>
                      <a:pt x="8" y="0"/>
                    </a:lnTo>
                    <a:lnTo>
                      <a:pt x="17" y="18"/>
                    </a:lnTo>
                    <a:lnTo>
                      <a:pt x="0" y="18"/>
                    </a:lnTo>
                    <a:lnTo>
                      <a:pt x="17" y="35"/>
                    </a:lnTo>
                    <a:lnTo>
                      <a:pt x="17" y="53"/>
                    </a:lnTo>
                    <a:lnTo>
                      <a:pt x="35" y="61"/>
                    </a:lnTo>
                    <a:lnTo>
                      <a:pt x="43" y="44"/>
                    </a:lnTo>
                    <a:lnTo>
                      <a:pt x="69" y="44"/>
                    </a:lnTo>
                    <a:lnTo>
                      <a:pt x="69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53" name="Freeform 231"/>
              <p:cNvSpPr>
                <a:spLocks/>
              </p:cNvSpPr>
              <p:nvPr/>
            </p:nvSpPr>
            <p:spPr bwMode="auto">
              <a:xfrm>
                <a:off x="7004502" y="2140767"/>
                <a:ext cx="81890" cy="42835"/>
              </a:xfrm>
              <a:custGeom>
                <a:avLst/>
                <a:gdLst>
                  <a:gd name="T0" fmla="*/ 2147483647 w 87"/>
                  <a:gd name="T1" fmla="*/ 0 h 44"/>
                  <a:gd name="T2" fmla="*/ 2147483647 w 87"/>
                  <a:gd name="T3" fmla="*/ 2147483647 h 44"/>
                  <a:gd name="T4" fmla="*/ 0 w 87"/>
                  <a:gd name="T5" fmla="*/ 2147483647 h 44"/>
                  <a:gd name="T6" fmla="*/ 2147483647 w 87"/>
                  <a:gd name="T7" fmla="*/ 2147483647 h 44"/>
                  <a:gd name="T8" fmla="*/ 2147483647 w 87"/>
                  <a:gd name="T9" fmla="*/ 2147483647 h 44"/>
                  <a:gd name="T10" fmla="*/ 2147483647 w 87"/>
                  <a:gd name="T11" fmla="*/ 2147483647 h 44"/>
                  <a:gd name="T12" fmla="*/ 2147483647 w 87"/>
                  <a:gd name="T13" fmla="*/ 2147483647 h 44"/>
                  <a:gd name="T14" fmla="*/ 2147483647 w 87"/>
                  <a:gd name="T15" fmla="*/ 2147483647 h 44"/>
                  <a:gd name="T16" fmla="*/ 2147483647 w 87"/>
                  <a:gd name="T17" fmla="*/ 2147483647 h 44"/>
                  <a:gd name="T18" fmla="*/ 2147483647 w 87"/>
                  <a:gd name="T19" fmla="*/ 2147483647 h 44"/>
                  <a:gd name="T20" fmla="*/ 2147483647 w 87"/>
                  <a:gd name="T21" fmla="*/ 0 h 4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87"/>
                  <a:gd name="T34" fmla="*/ 0 h 44"/>
                  <a:gd name="T35" fmla="*/ 87 w 87"/>
                  <a:gd name="T36" fmla="*/ 44 h 4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87" h="44">
                    <a:moveTo>
                      <a:pt x="26" y="0"/>
                    </a:moveTo>
                    <a:lnTo>
                      <a:pt x="17" y="9"/>
                    </a:lnTo>
                    <a:lnTo>
                      <a:pt x="0" y="9"/>
                    </a:lnTo>
                    <a:lnTo>
                      <a:pt x="17" y="35"/>
                    </a:lnTo>
                    <a:lnTo>
                      <a:pt x="61" y="44"/>
                    </a:lnTo>
                    <a:lnTo>
                      <a:pt x="70" y="44"/>
                    </a:lnTo>
                    <a:lnTo>
                      <a:pt x="87" y="44"/>
                    </a:lnTo>
                    <a:lnTo>
                      <a:pt x="78" y="26"/>
                    </a:lnTo>
                    <a:lnTo>
                      <a:pt x="61" y="18"/>
                    </a:lnTo>
                    <a:lnTo>
                      <a:pt x="52" y="18"/>
                    </a:lnTo>
                    <a:lnTo>
                      <a:pt x="26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54" name="Freeform 232"/>
              <p:cNvSpPr>
                <a:spLocks/>
              </p:cNvSpPr>
              <p:nvPr/>
            </p:nvSpPr>
            <p:spPr bwMode="auto">
              <a:xfrm>
                <a:off x="7004502" y="2140767"/>
                <a:ext cx="81890" cy="42835"/>
              </a:xfrm>
              <a:custGeom>
                <a:avLst/>
                <a:gdLst>
                  <a:gd name="T0" fmla="*/ 2147483647 w 87"/>
                  <a:gd name="T1" fmla="*/ 0 h 44"/>
                  <a:gd name="T2" fmla="*/ 2147483647 w 87"/>
                  <a:gd name="T3" fmla="*/ 2147483647 h 44"/>
                  <a:gd name="T4" fmla="*/ 0 w 87"/>
                  <a:gd name="T5" fmla="*/ 2147483647 h 44"/>
                  <a:gd name="T6" fmla="*/ 2147483647 w 87"/>
                  <a:gd name="T7" fmla="*/ 2147483647 h 44"/>
                  <a:gd name="T8" fmla="*/ 2147483647 w 87"/>
                  <a:gd name="T9" fmla="*/ 2147483647 h 44"/>
                  <a:gd name="T10" fmla="*/ 2147483647 w 87"/>
                  <a:gd name="T11" fmla="*/ 2147483647 h 44"/>
                  <a:gd name="T12" fmla="*/ 2147483647 w 87"/>
                  <a:gd name="T13" fmla="*/ 2147483647 h 44"/>
                  <a:gd name="T14" fmla="*/ 2147483647 w 87"/>
                  <a:gd name="T15" fmla="*/ 2147483647 h 44"/>
                  <a:gd name="T16" fmla="*/ 2147483647 w 87"/>
                  <a:gd name="T17" fmla="*/ 2147483647 h 44"/>
                  <a:gd name="T18" fmla="*/ 2147483647 w 87"/>
                  <a:gd name="T19" fmla="*/ 2147483647 h 44"/>
                  <a:gd name="T20" fmla="*/ 2147483647 w 87"/>
                  <a:gd name="T21" fmla="*/ 0 h 4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87"/>
                  <a:gd name="T34" fmla="*/ 0 h 44"/>
                  <a:gd name="T35" fmla="*/ 87 w 87"/>
                  <a:gd name="T36" fmla="*/ 44 h 4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87" h="44">
                    <a:moveTo>
                      <a:pt x="26" y="0"/>
                    </a:moveTo>
                    <a:lnTo>
                      <a:pt x="17" y="9"/>
                    </a:lnTo>
                    <a:lnTo>
                      <a:pt x="0" y="9"/>
                    </a:lnTo>
                    <a:lnTo>
                      <a:pt x="17" y="35"/>
                    </a:lnTo>
                    <a:lnTo>
                      <a:pt x="61" y="44"/>
                    </a:lnTo>
                    <a:lnTo>
                      <a:pt x="70" y="44"/>
                    </a:lnTo>
                    <a:lnTo>
                      <a:pt x="87" y="44"/>
                    </a:lnTo>
                    <a:lnTo>
                      <a:pt x="78" y="26"/>
                    </a:lnTo>
                    <a:lnTo>
                      <a:pt x="61" y="18"/>
                    </a:lnTo>
                    <a:lnTo>
                      <a:pt x="52" y="18"/>
                    </a:lnTo>
                    <a:lnTo>
                      <a:pt x="26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55" name="Freeform 233"/>
              <p:cNvSpPr>
                <a:spLocks/>
              </p:cNvSpPr>
              <p:nvPr/>
            </p:nvSpPr>
            <p:spPr bwMode="auto">
              <a:xfrm>
                <a:off x="7061920" y="2183601"/>
                <a:ext cx="24473" cy="34074"/>
              </a:xfrm>
              <a:custGeom>
                <a:avLst/>
                <a:gdLst>
                  <a:gd name="T0" fmla="*/ 2147483647 w 26"/>
                  <a:gd name="T1" fmla="*/ 0 h 35"/>
                  <a:gd name="T2" fmla="*/ 0 w 26"/>
                  <a:gd name="T3" fmla="*/ 0 h 35"/>
                  <a:gd name="T4" fmla="*/ 0 w 26"/>
                  <a:gd name="T5" fmla="*/ 2147483647 h 35"/>
                  <a:gd name="T6" fmla="*/ 2147483647 w 26"/>
                  <a:gd name="T7" fmla="*/ 2147483647 h 35"/>
                  <a:gd name="T8" fmla="*/ 2147483647 w 26"/>
                  <a:gd name="T9" fmla="*/ 2147483647 h 35"/>
                  <a:gd name="T10" fmla="*/ 2147483647 w 26"/>
                  <a:gd name="T11" fmla="*/ 2147483647 h 35"/>
                  <a:gd name="T12" fmla="*/ 2147483647 w 26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6"/>
                  <a:gd name="T22" fmla="*/ 0 h 35"/>
                  <a:gd name="T23" fmla="*/ 26 w 26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6" h="35">
                    <a:moveTo>
                      <a:pt x="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9" y="26"/>
                    </a:lnTo>
                    <a:lnTo>
                      <a:pt x="26" y="35"/>
                    </a:lnTo>
                    <a:lnTo>
                      <a:pt x="26" y="26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56" name="Freeform 234"/>
              <p:cNvSpPr>
                <a:spLocks/>
              </p:cNvSpPr>
              <p:nvPr/>
            </p:nvSpPr>
            <p:spPr bwMode="auto">
              <a:xfrm>
                <a:off x="7061920" y="2183601"/>
                <a:ext cx="24473" cy="34074"/>
              </a:xfrm>
              <a:custGeom>
                <a:avLst/>
                <a:gdLst>
                  <a:gd name="T0" fmla="*/ 2147483647 w 26"/>
                  <a:gd name="T1" fmla="*/ 0 h 35"/>
                  <a:gd name="T2" fmla="*/ 0 w 26"/>
                  <a:gd name="T3" fmla="*/ 0 h 35"/>
                  <a:gd name="T4" fmla="*/ 0 w 26"/>
                  <a:gd name="T5" fmla="*/ 2147483647 h 35"/>
                  <a:gd name="T6" fmla="*/ 2147483647 w 26"/>
                  <a:gd name="T7" fmla="*/ 2147483647 h 35"/>
                  <a:gd name="T8" fmla="*/ 2147483647 w 26"/>
                  <a:gd name="T9" fmla="*/ 2147483647 h 35"/>
                  <a:gd name="T10" fmla="*/ 2147483647 w 26"/>
                  <a:gd name="T11" fmla="*/ 2147483647 h 35"/>
                  <a:gd name="T12" fmla="*/ 2147483647 w 26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6"/>
                  <a:gd name="T22" fmla="*/ 0 h 35"/>
                  <a:gd name="T23" fmla="*/ 26 w 26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6" h="35">
                    <a:moveTo>
                      <a:pt x="9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9" y="26"/>
                    </a:lnTo>
                    <a:lnTo>
                      <a:pt x="26" y="35"/>
                    </a:lnTo>
                    <a:lnTo>
                      <a:pt x="26" y="26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57" name="Freeform 235"/>
              <p:cNvSpPr>
                <a:spLocks/>
              </p:cNvSpPr>
              <p:nvPr/>
            </p:nvSpPr>
            <p:spPr bwMode="auto">
              <a:xfrm>
                <a:off x="6790835" y="2166078"/>
                <a:ext cx="295558" cy="110981"/>
              </a:xfrm>
              <a:custGeom>
                <a:avLst/>
                <a:gdLst>
                  <a:gd name="T0" fmla="*/ 2147483647 w 314"/>
                  <a:gd name="T1" fmla="*/ 2147483647 h 114"/>
                  <a:gd name="T2" fmla="*/ 2147483647 w 314"/>
                  <a:gd name="T3" fmla="*/ 2147483647 h 114"/>
                  <a:gd name="T4" fmla="*/ 2147483647 w 314"/>
                  <a:gd name="T5" fmla="*/ 2147483647 h 114"/>
                  <a:gd name="T6" fmla="*/ 2147483647 w 314"/>
                  <a:gd name="T7" fmla="*/ 2147483647 h 114"/>
                  <a:gd name="T8" fmla="*/ 2147483647 w 314"/>
                  <a:gd name="T9" fmla="*/ 2147483647 h 114"/>
                  <a:gd name="T10" fmla="*/ 2147483647 w 314"/>
                  <a:gd name="T11" fmla="*/ 2147483647 h 114"/>
                  <a:gd name="T12" fmla="*/ 2147483647 w 314"/>
                  <a:gd name="T13" fmla="*/ 0 h 114"/>
                  <a:gd name="T14" fmla="*/ 2147483647 w 314"/>
                  <a:gd name="T15" fmla="*/ 0 h 114"/>
                  <a:gd name="T16" fmla="*/ 2147483647 w 314"/>
                  <a:gd name="T17" fmla="*/ 2147483647 h 114"/>
                  <a:gd name="T18" fmla="*/ 2147483647 w 314"/>
                  <a:gd name="T19" fmla="*/ 2147483647 h 114"/>
                  <a:gd name="T20" fmla="*/ 2147483647 w 314"/>
                  <a:gd name="T21" fmla="*/ 2147483647 h 114"/>
                  <a:gd name="T22" fmla="*/ 0 w 314"/>
                  <a:gd name="T23" fmla="*/ 2147483647 h 114"/>
                  <a:gd name="T24" fmla="*/ 0 w 314"/>
                  <a:gd name="T25" fmla="*/ 2147483647 h 114"/>
                  <a:gd name="T26" fmla="*/ 2147483647 w 314"/>
                  <a:gd name="T27" fmla="*/ 2147483647 h 114"/>
                  <a:gd name="T28" fmla="*/ 0 w 314"/>
                  <a:gd name="T29" fmla="*/ 2147483647 h 114"/>
                  <a:gd name="T30" fmla="*/ 2147483647 w 314"/>
                  <a:gd name="T31" fmla="*/ 2147483647 h 114"/>
                  <a:gd name="T32" fmla="*/ 2147483647 w 314"/>
                  <a:gd name="T33" fmla="*/ 2147483647 h 114"/>
                  <a:gd name="T34" fmla="*/ 2147483647 w 314"/>
                  <a:gd name="T35" fmla="*/ 2147483647 h 114"/>
                  <a:gd name="T36" fmla="*/ 2147483647 w 314"/>
                  <a:gd name="T37" fmla="*/ 2147483647 h 114"/>
                  <a:gd name="T38" fmla="*/ 2147483647 w 314"/>
                  <a:gd name="T39" fmla="*/ 2147483647 h 114"/>
                  <a:gd name="T40" fmla="*/ 2147483647 w 314"/>
                  <a:gd name="T41" fmla="*/ 2147483647 h 114"/>
                  <a:gd name="T42" fmla="*/ 2147483647 w 314"/>
                  <a:gd name="T43" fmla="*/ 2147483647 h 114"/>
                  <a:gd name="T44" fmla="*/ 2147483647 w 314"/>
                  <a:gd name="T45" fmla="*/ 2147483647 h 114"/>
                  <a:gd name="T46" fmla="*/ 2147483647 w 314"/>
                  <a:gd name="T47" fmla="*/ 2147483647 h 114"/>
                  <a:gd name="T48" fmla="*/ 2147483647 w 314"/>
                  <a:gd name="T49" fmla="*/ 2147483647 h 114"/>
                  <a:gd name="T50" fmla="*/ 2147483647 w 314"/>
                  <a:gd name="T51" fmla="*/ 2147483647 h 114"/>
                  <a:gd name="T52" fmla="*/ 2147483647 w 314"/>
                  <a:gd name="T53" fmla="*/ 2147483647 h 114"/>
                  <a:gd name="T54" fmla="*/ 2147483647 w 314"/>
                  <a:gd name="T55" fmla="*/ 2147483647 h 114"/>
                  <a:gd name="T56" fmla="*/ 2147483647 w 314"/>
                  <a:gd name="T57" fmla="*/ 2147483647 h 114"/>
                  <a:gd name="T58" fmla="*/ 2147483647 w 314"/>
                  <a:gd name="T59" fmla="*/ 2147483647 h 11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314"/>
                  <a:gd name="T91" fmla="*/ 0 h 114"/>
                  <a:gd name="T92" fmla="*/ 314 w 314"/>
                  <a:gd name="T93" fmla="*/ 114 h 114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314" h="114">
                    <a:moveTo>
                      <a:pt x="297" y="44"/>
                    </a:moveTo>
                    <a:lnTo>
                      <a:pt x="288" y="35"/>
                    </a:lnTo>
                    <a:lnTo>
                      <a:pt x="288" y="18"/>
                    </a:lnTo>
                    <a:lnTo>
                      <a:pt x="244" y="9"/>
                    </a:lnTo>
                    <a:lnTo>
                      <a:pt x="183" y="26"/>
                    </a:lnTo>
                    <a:lnTo>
                      <a:pt x="175" y="18"/>
                    </a:lnTo>
                    <a:lnTo>
                      <a:pt x="131" y="0"/>
                    </a:lnTo>
                    <a:lnTo>
                      <a:pt x="96" y="0"/>
                    </a:lnTo>
                    <a:lnTo>
                      <a:pt x="70" y="18"/>
                    </a:lnTo>
                    <a:lnTo>
                      <a:pt x="44" y="18"/>
                    </a:lnTo>
                    <a:lnTo>
                      <a:pt x="44" y="26"/>
                    </a:lnTo>
                    <a:lnTo>
                      <a:pt x="0" y="35"/>
                    </a:lnTo>
                    <a:lnTo>
                      <a:pt x="0" y="44"/>
                    </a:lnTo>
                    <a:lnTo>
                      <a:pt x="9" y="61"/>
                    </a:lnTo>
                    <a:lnTo>
                      <a:pt x="0" y="70"/>
                    </a:lnTo>
                    <a:lnTo>
                      <a:pt x="18" y="70"/>
                    </a:lnTo>
                    <a:lnTo>
                      <a:pt x="18" y="87"/>
                    </a:lnTo>
                    <a:lnTo>
                      <a:pt x="26" y="87"/>
                    </a:lnTo>
                    <a:lnTo>
                      <a:pt x="35" y="96"/>
                    </a:lnTo>
                    <a:lnTo>
                      <a:pt x="70" y="114"/>
                    </a:lnTo>
                    <a:lnTo>
                      <a:pt x="87" y="105"/>
                    </a:lnTo>
                    <a:lnTo>
                      <a:pt x="79" y="105"/>
                    </a:lnTo>
                    <a:lnTo>
                      <a:pt x="96" y="105"/>
                    </a:lnTo>
                    <a:lnTo>
                      <a:pt x="114" y="114"/>
                    </a:lnTo>
                    <a:lnTo>
                      <a:pt x="166" y="105"/>
                    </a:lnTo>
                    <a:lnTo>
                      <a:pt x="166" y="114"/>
                    </a:lnTo>
                    <a:lnTo>
                      <a:pt x="192" y="105"/>
                    </a:lnTo>
                    <a:lnTo>
                      <a:pt x="279" y="87"/>
                    </a:lnTo>
                    <a:lnTo>
                      <a:pt x="314" y="96"/>
                    </a:lnTo>
                    <a:lnTo>
                      <a:pt x="297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58" name="Freeform 236"/>
              <p:cNvSpPr>
                <a:spLocks/>
              </p:cNvSpPr>
              <p:nvPr/>
            </p:nvSpPr>
            <p:spPr bwMode="auto">
              <a:xfrm>
                <a:off x="6790835" y="2166078"/>
                <a:ext cx="295558" cy="110981"/>
              </a:xfrm>
              <a:custGeom>
                <a:avLst/>
                <a:gdLst>
                  <a:gd name="T0" fmla="*/ 2147483647 w 314"/>
                  <a:gd name="T1" fmla="*/ 2147483647 h 114"/>
                  <a:gd name="T2" fmla="*/ 2147483647 w 314"/>
                  <a:gd name="T3" fmla="*/ 2147483647 h 114"/>
                  <a:gd name="T4" fmla="*/ 2147483647 w 314"/>
                  <a:gd name="T5" fmla="*/ 2147483647 h 114"/>
                  <a:gd name="T6" fmla="*/ 2147483647 w 314"/>
                  <a:gd name="T7" fmla="*/ 2147483647 h 114"/>
                  <a:gd name="T8" fmla="*/ 2147483647 w 314"/>
                  <a:gd name="T9" fmla="*/ 2147483647 h 114"/>
                  <a:gd name="T10" fmla="*/ 2147483647 w 314"/>
                  <a:gd name="T11" fmla="*/ 2147483647 h 114"/>
                  <a:gd name="T12" fmla="*/ 2147483647 w 314"/>
                  <a:gd name="T13" fmla="*/ 0 h 114"/>
                  <a:gd name="T14" fmla="*/ 2147483647 w 314"/>
                  <a:gd name="T15" fmla="*/ 0 h 114"/>
                  <a:gd name="T16" fmla="*/ 2147483647 w 314"/>
                  <a:gd name="T17" fmla="*/ 2147483647 h 114"/>
                  <a:gd name="T18" fmla="*/ 2147483647 w 314"/>
                  <a:gd name="T19" fmla="*/ 2147483647 h 114"/>
                  <a:gd name="T20" fmla="*/ 2147483647 w 314"/>
                  <a:gd name="T21" fmla="*/ 2147483647 h 114"/>
                  <a:gd name="T22" fmla="*/ 0 w 314"/>
                  <a:gd name="T23" fmla="*/ 2147483647 h 114"/>
                  <a:gd name="T24" fmla="*/ 0 w 314"/>
                  <a:gd name="T25" fmla="*/ 2147483647 h 114"/>
                  <a:gd name="T26" fmla="*/ 2147483647 w 314"/>
                  <a:gd name="T27" fmla="*/ 2147483647 h 114"/>
                  <a:gd name="T28" fmla="*/ 0 w 314"/>
                  <a:gd name="T29" fmla="*/ 2147483647 h 114"/>
                  <a:gd name="T30" fmla="*/ 2147483647 w 314"/>
                  <a:gd name="T31" fmla="*/ 2147483647 h 114"/>
                  <a:gd name="T32" fmla="*/ 2147483647 w 314"/>
                  <a:gd name="T33" fmla="*/ 2147483647 h 114"/>
                  <a:gd name="T34" fmla="*/ 2147483647 w 314"/>
                  <a:gd name="T35" fmla="*/ 2147483647 h 114"/>
                  <a:gd name="T36" fmla="*/ 2147483647 w 314"/>
                  <a:gd name="T37" fmla="*/ 2147483647 h 114"/>
                  <a:gd name="T38" fmla="*/ 2147483647 w 314"/>
                  <a:gd name="T39" fmla="*/ 2147483647 h 114"/>
                  <a:gd name="T40" fmla="*/ 2147483647 w 314"/>
                  <a:gd name="T41" fmla="*/ 2147483647 h 114"/>
                  <a:gd name="T42" fmla="*/ 2147483647 w 314"/>
                  <a:gd name="T43" fmla="*/ 2147483647 h 114"/>
                  <a:gd name="T44" fmla="*/ 2147483647 w 314"/>
                  <a:gd name="T45" fmla="*/ 2147483647 h 114"/>
                  <a:gd name="T46" fmla="*/ 2147483647 w 314"/>
                  <a:gd name="T47" fmla="*/ 2147483647 h 114"/>
                  <a:gd name="T48" fmla="*/ 2147483647 w 314"/>
                  <a:gd name="T49" fmla="*/ 2147483647 h 114"/>
                  <a:gd name="T50" fmla="*/ 2147483647 w 314"/>
                  <a:gd name="T51" fmla="*/ 2147483647 h 114"/>
                  <a:gd name="T52" fmla="*/ 2147483647 w 314"/>
                  <a:gd name="T53" fmla="*/ 2147483647 h 114"/>
                  <a:gd name="T54" fmla="*/ 2147483647 w 314"/>
                  <a:gd name="T55" fmla="*/ 2147483647 h 114"/>
                  <a:gd name="T56" fmla="*/ 2147483647 w 314"/>
                  <a:gd name="T57" fmla="*/ 2147483647 h 114"/>
                  <a:gd name="T58" fmla="*/ 2147483647 w 314"/>
                  <a:gd name="T59" fmla="*/ 2147483647 h 11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314"/>
                  <a:gd name="T91" fmla="*/ 0 h 114"/>
                  <a:gd name="T92" fmla="*/ 314 w 314"/>
                  <a:gd name="T93" fmla="*/ 114 h 114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314" h="114">
                    <a:moveTo>
                      <a:pt x="297" y="44"/>
                    </a:moveTo>
                    <a:lnTo>
                      <a:pt x="288" y="35"/>
                    </a:lnTo>
                    <a:lnTo>
                      <a:pt x="288" y="18"/>
                    </a:lnTo>
                    <a:lnTo>
                      <a:pt x="244" y="9"/>
                    </a:lnTo>
                    <a:lnTo>
                      <a:pt x="183" y="26"/>
                    </a:lnTo>
                    <a:lnTo>
                      <a:pt x="175" y="18"/>
                    </a:lnTo>
                    <a:lnTo>
                      <a:pt x="131" y="0"/>
                    </a:lnTo>
                    <a:lnTo>
                      <a:pt x="96" y="0"/>
                    </a:lnTo>
                    <a:lnTo>
                      <a:pt x="70" y="18"/>
                    </a:lnTo>
                    <a:lnTo>
                      <a:pt x="44" y="18"/>
                    </a:lnTo>
                    <a:lnTo>
                      <a:pt x="44" y="26"/>
                    </a:lnTo>
                    <a:lnTo>
                      <a:pt x="0" y="35"/>
                    </a:lnTo>
                    <a:lnTo>
                      <a:pt x="0" y="44"/>
                    </a:lnTo>
                    <a:lnTo>
                      <a:pt x="9" y="61"/>
                    </a:lnTo>
                    <a:lnTo>
                      <a:pt x="0" y="70"/>
                    </a:lnTo>
                    <a:lnTo>
                      <a:pt x="18" y="70"/>
                    </a:lnTo>
                    <a:lnTo>
                      <a:pt x="18" y="87"/>
                    </a:lnTo>
                    <a:lnTo>
                      <a:pt x="26" y="87"/>
                    </a:lnTo>
                    <a:lnTo>
                      <a:pt x="35" y="96"/>
                    </a:lnTo>
                    <a:lnTo>
                      <a:pt x="70" y="114"/>
                    </a:lnTo>
                    <a:lnTo>
                      <a:pt x="87" y="105"/>
                    </a:lnTo>
                    <a:lnTo>
                      <a:pt x="79" y="105"/>
                    </a:lnTo>
                    <a:lnTo>
                      <a:pt x="96" y="105"/>
                    </a:lnTo>
                    <a:lnTo>
                      <a:pt x="114" y="114"/>
                    </a:lnTo>
                    <a:lnTo>
                      <a:pt x="166" y="105"/>
                    </a:lnTo>
                    <a:lnTo>
                      <a:pt x="166" y="114"/>
                    </a:lnTo>
                    <a:lnTo>
                      <a:pt x="192" y="105"/>
                    </a:lnTo>
                    <a:lnTo>
                      <a:pt x="279" y="87"/>
                    </a:lnTo>
                    <a:lnTo>
                      <a:pt x="314" y="96"/>
                    </a:lnTo>
                    <a:lnTo>
                      <a:pt x="297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59" name="Freeform 237"/>
              <p:cNvSpPr>
                <a:spLocks/>
              </p:cNvSpPr>
              <p:nvPr/>
            </p:nvSpPr>
            <p:spPr bwMode="auto">
              <a:xfrm>
                <a:off x="6774833" y="2166078"/>
                <a:ext cx="57417" cy="25311"/>
              </a:xfrm>
              <a:custGeom>
                <a:avLst/>
                <a:gdLst>
                  <a:gd name="T0" fmla="*/ 2147483647 w 61"/>
                  <a:gd name="T1" fmla="*/ 2147483647 h 26"/>
                  <a:gd name="T2" fmla="*/ 0 w 61"/>
                  <a:gd name="T3" fmla="*/ 2147483647 h 26"/>
                  <a:gd name="T4" fmla="*/ 2147483647 w 61"/>
                  <a:gd name="T5" fmla="*/ 2147483647 h 26"/>
                  <a:gd name="T6" fmla="*/ 2147483647 w 61"/>
                  <a:gd name="T7" fmla="*/ 2147483647 h 26"/>
                  <a:gd name="T8" fmla="*/ 2147483647 w 61"/>
                  <a:gd name="T9" fmla="*/ 0 h 26"/>
                  <a:gd name="T10" fmla="*/ 2147483647 w 61"/>
                  <a:gd name="T11" fmla="*/ 2147483647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"/>
                  <a:gd name="T19" fmla="*/ 0 h 26"/>
                  <a:gd name="T20" fmla="*/ 61 w 61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" h="26">
                    <a:moveTo>
                      <a:pt x="8" y="18"/>
                    </a:moveTo>
                    <a:lnTo>
                      <a:pt x="0" y="18"/>
                    </a:lnTo>
                    <a:lnTo>
                      <a:pt x="17" y="26"/>
                    </a:lnTo>
                    <a:lnTo>
                      <a:pt x="61" y="18"/>
                    </a:lnTo>
                    <a:lnTo>
                      <a:pt x="43" y="0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60" name="Freeform 238"/>
              <p:cNvSpPr>
                <a:spLocks/>
              </p:cNvSpPr>
              <p:nvPr/>
            </p:nvSpPr>
            <p:spPr bwMode="auto">
              <a:xfrm>
                <a:off x="6774833" y="2166078"/>
                <a:ext cx="57417" cy="25311"/>
              </a:xfrm>
              <a:custGeom>
                <a:avLst/>
                <a:gdLst>
                  <a:gd name="T0" fmla="*/ 2147483647 w 61"/>
                  <a:gd name="T1" fmla="*/ 2147483647 h 26"/>
                  <a:gd name="T2" fmla="*/ 0 w 61"/>
                  <a:gd name="T3" fmla="*/ 2147483647 h 26"/>
                  <a:gd name="T4" fmla="*/ 2147483647 w 61"/>
                  <a:gd name="T5" fmla="*/ 2147483647 h 26"/>
                  <a:gd name="T6" fmla="*/ 2147483647 w 61"/>
                  <a:gd name="T7" fmla="*/ 2147483647 h 26"/>
                  <a:gd name="T8" fmla="*/ 2147483647 w 61"/>
                  <a:gd name="T9" fmla="*/ 0 h 26"/>
                  <a:gd name="T10" fmla="*/ 2147483647 w 61"/>
                  <a:gd name="T11" fmla="*/ 2147483647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"/>
                  <a:gd name="T19" fmla="*/ 0 h 26"/>
                  <a:gd name="T20" fmla="*/ 61 w 61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" h="26">
                    <a:moveTo>
                      <a:pt x="8" y="18"/>
                    </a:moveTo>
                    <a:lnTo>
                      <a:pt x="0" y="18"/>
                    </a:lnTo>
                    <a:lnTo>
                      <a:pt x="17" y="26"/>
                    </a:lnTo>
                    <a:lnTo>
                      <a:pt x="61" y="18"/>
                    </a:lnTo>
                    <a:lnTo>
                      <a:pt x="43" y="0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61" name="Freeform 239"/>
              <p:cNvSpPr>
                <a:spLocks/>
              </p:cNvSpPr>
              <p:nvPr/>
            </p:nvSpPr>
            <p:spPr bwMode="auto">
              <a:xfrm>
                <a:off x="6667529" y="1708527"/>
                <a:ext cx="140249" cy="152842"/>
              </a:xfrm>
              <a:custGeom>
                <a:avLst/>
                <a:gdLst>
                  <a:gd name="T0" fmla="*/ 2147483647 w 149"/>
                  <a:gd name="T1" fmla="*/ 0 h 157"/>
                  <a:gd name="T2" fmla="*/ 2147483647 w 149"/>
                  <a:gd name="T3" fmla="*/ 0 h 157"/>
                  <a:gd name="T4" fmla="*/ 2147483647 w 149"/>
                  <a:gd name="T5" fmla="*/ 2147483647 h 157"/>
                  <a:gd name="T6" fmla="*/ 2147483647 w 149"/>
                  <a:gd name="T7" fmla="*/ 2147483647 h 157"/>
                  <a:gd name="T8" fmla="*/ 2147483647 w 149"/>
                  <a:gd name="T9" fmla="*/ 2147483647 h 157"/>
                  <a:gd name="T10" fmla="*/ 2147483647 w 149"/>
                  <a:gd name="T11" fmla="*/ 2147483647 h 157"/>
                  <a:gd name="T12" fmla="*/ 0 w 149"/>
                  <a:gd name="T13" fmla="*/ 2147483647 h 157"/>
                  <a:gd name="T14" fmla="*/ 2147483647 w 149"/>
                  <a:gd name="T15" fmla="*/ 2147483647 h 157"/>
                  <a:gd name="T16" fmla="*/ 2147483647 w 149"/>
                  <a:gd name="T17" fmla="*/ 2147483647 h 157"/>
                  <a:gd name="T18" fmla="*/ 2147483647 w 149"/>
                  <a:gd name="T19" fmla="*/ 2147483647 h 157"/>
                  <a:gd name="T20" fmla="*/ 2147483647 w 149"/>
                  <a:gd name="T21" fmla="*/ 2147483647 h 157"/>
                  <a:gd name="T22" fmla="*/ 2147483647 w 149"/>
                  <a:gd name="T23" fmla="*/ 2147483647 h 157"/>
                  <a:gd name="T24" fmla="*/ 2147483647 w 149"/>
                  <a:gd name="T25" fmla="*/ 2147483647 h 157"/>
                  <a:gd name="T26" fmla="*/ 2147483647 w 149"/>
                  <a:gd name="T27" fmla="*/ 2147483647 h 157"/>
                  <a:gd name="T28" fmla="*/ 2147483647 w 149"/>
                  <a:gd name="T29" fmla="*/ 2147483647 h 157"/>
                  <a:gd name="T30" fmla="*/ 2147483647 w 149"/>
                  <a:gd name="T31" fmla="*/ 2147483647 h 157"/>
                  <a:gd name="T32" fmla="*/ 2147483647 w 149"/>
                  <a:gd name="T33" fmla="*/ 2147483647 h 157"/>
                  <a:gd name="T34" fmla="*/ 2147483647 w 149"/>
                  <a:gd name="T35" fmla="*/ 0 h 15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49"/>
                  <a:gd name="T55" fmla="*/ 0 h 157"/>
                  <a:gd name="T56" fmla="*/ 149 w 149"/>
                  <a:gd name="T57" fmla="*/ 157 h 15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49" h="157">
                    <a:moveTo>
                      <a:pt x="70" y="0"/>
                    </a:moveTo>
                    <a:lnTo>
                      <a:pt x="53" y="0"/>
                    </a:lnTo>
                    <a:lnTo>
                      <a:pt x="53" y="17"/>
                    </a:lnTo>
                    <a:lnTo>
                      <a:pt x="18" y="26"/>
                    </a:lnTo>
                    <a:lnTo>
                      <a:pt x="35" y="69"/>
                    </a:lnTo>
                    <a:lnTo>
                      <a:pt x="35" y="87"/>
                    </a:lnTo>
                    <a:lnTo>
                      <a:pt x="0" y="122"/>
                    </a:lnTo>
                    <a:lnTo>
                      <a:pt x="18" y="139"/>
                    </a:lnTo>
                    <a:lnTo>
                      <a:pt x="9" y="148"/>
                    </a:lnTo>
                    <a:lnTo>
                      <a:pt x="79" y="157"/>
                    </a:lnTo>
                    <a:lnTo>
                      <a:pt x="79" y="148"/>
                    </a:lnTo>
                    <a:lnTo>
                      <a:pt x="105" y="148"/>
                    </a:lnTo>
                    <a:lnTo>
                      <a:pt x="149" y="113"/>
                    </a:lnTo>
                    <a:lnTo>
                      <a:pt x="105" y="52"/>
                    </a:lnTo>
                    <a:lnTo>
                      <a:pt x="105" y="35"/>
                    </a:lnTo>
                    <a:lnTo>
                      <a:pt x="88" y="26"/>
                    </a:lnTo>
                    <a:lnTo>
                      <a:pt x="96" y="17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62" name="Freeform 240"/>
              <p:cNvSpPr>
                <a:spLocks/>
              </p:cNvSpPr>
              <p:nvPr/>
            </p:nvSpPr>
            <p:spPr bwMode="auto">
              <a:xfrm>
                <a:off x="6667529" y="1708527"/>
                <a:ext cx="140249" cy="152842"/>
              </a:xfrm>
              <a:custGeom>
                <a:avLst/>
                <a:gdLst>
                  <a:gd name="T0" fmla="*/ 2147483647 w 149"/>
                  <a:gd name="T1" fmla="*/ 0 h 157"/>
                  <a:gd name="T2" fmla="*/ 2147483647 w 149"/>
                  <a:gd name="T3" fmla="*/ 0 h 157"/>
                  <a:gd name="T4" fmla="*/ 2147483647 w 149"/>
                  <a:gd name="T5" fmla="*/ 2147483647 h 157"/>
                  <a:gd name="T6" fmla="*/ 2147483647 w 149"/>
                  <a:gd name="T7" fmla="*/ 2147483647 h 157"/>
                  <a:gd name="T8" fmla="*/ 2147483647 w 149"/>
                  <a:gd name="T9" fmla="*/ 2147483647 h 157"/>
                  <a:gd name="T10" fmla="*/ 2147483647 w 149"/>
                  <a:gd name="T11" fmla="*/ 2147483647 h 157"/>
                  <a:gd name="T12" fmla="*/ 0 w 149"/>
                  <a:gd name="T13" fmla="*/ 2147483647 h 157"/>
                  <a:gd name="T14" fmla="*/ 2147483647 w 149"/>
                  <a:gd name="T15" fmla="*/ 2147483647 h 157"/>
                  <a:gd name="T16" fmla="*/ 2147483647 w 149"/>
                  <a:gd name="T17" fmla="*/ 2147483647 h 157"/>
                  <a:gd name="T18" fmla="*/ 2147483647 w 149"/>
                  <a:gd name="T19" fmla="*/ 2147483647 h 157"/>
                  <a:gd name="T20" fmla="*/ 2147483647 w 149"/>
                  <a:gd name="T21" fmla="*/ 2147483647 h 157"/>
                  <a:gd name="T22" fmla="*/ 2147483647 w 149"/>
                  <a:gd name="T23" fmla="*/ 2147483647 h 157"/>
                  <a:gd name="T24" fmla="*/ 2147483647 w 149"/>
                  <a:gd name="T25" fmla="*/ 2147483647 h 157"/>
                  <a:gd name="T26" fmla="*/ 2147483647 w 149"/>
                  <a:gd name="T27" fmla="*/ 2147483647 h 157"/>
                  <a:gd name="T28" fmla="*/ 2147483647 w 149"/>
                  <a:gd name="T29" fmla="*/ 2147483647 h 157"/>
                  <a:gd name="T30" fmla="*/ 2147483647 w 149"/>
                  <a:gd name="T31" fmla="*/ 2147483647 h 157"/>
                  <a:gd name="T32" fmla="*/ 2147483647 w 149"/>
                  <a:gd name="T33" fmla="*/ 2147483647 h 157"/>
                  <a:gd name="T34" fmla="*/ 2147483647 w 149"/>
                  <a:gd name="T35" fmla="*/ 0 h 15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49"/>
                  <a:gd name="T55" fmla="*/ 0 h 157"/>
                  <a:gd name="T56" fmla="*/ 149 w 149"/>
                  <a:gd name="T57" fmla="*/ 157 h 15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49" h="157">
                    <a:moveTo>
                      <a:pt x="70" y="0"/>
                    </a:moveTo>
                    <a:lnTo>
                      <a:pt x="53" y="0"/>
                    </a:lnTo>
                    <a:lnTo>
                      <a:pt x="53" y="17"/>
                    </a:lnTo>
                    <a:lnTo>
                      <a:pt x="18" y="26"/>
                    </a:lnTo>
                    <a:lnTo>
                      <a:pt x="35" y="69"/>
                    </a:lnTo>
                    <a:lnTo>
                      <a:pt x="35" y="87"/>
                    </a:lnTo>
                    <a:lnTo>
                      <a:pt x="0" y="122"/>
                    </a:lnTo>
                    <a:lnTo>
                      <a:pt x="18" y="139"/>
                    </a:lnTo>
                    <a:lnTo>
                      <a:pt x="9" y="148"/>
                    </a:lnTo>
                    <a:lnTo>
                      <a:pt x="79" y="157"/>
                    </a:lnTo>
                    <a:lnTo>
                      <a:pt x="79" y="148"/>
                    </a:lnTo>
                    <a:lnTo>
                      <a:pt x="105" y="148"/>
                    </a:lnTo>
                    <a:lnTo>
                      <a:pt x="149" y="113"/>
                    </a:lnTo>
                    <a:lnTo>
                      <a:pt x="105" y="52"/>
                    </a:lnTo>
                    <a:lnTo>
                      <a:pt x="105" y="35"/>
                    </a:lnTo>
                    <a:lnTo>
                      <a:pt x="88" y="26"/>
                    </a:lnTo>
                    <a:lnTo>
                      <a:pt x="96" y="17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63" name="Freeform 241"/>
              <p:cNvSpPr>
                <a:spLocks/>
              </p:cNvSpPr>
              <p:nvPr/>
            </p:nvSpPr>
            <p:spPr bwMode="auto">
              <a:xfrm>
                <a:off x="6561166" y="1725077"/>
                <a:ext cx="139307" cy="220988"/>
              </a:xfrm>
              <a:custGeom>
                <a:avLst/>
                <a:gdLst>
                  <a:gd name="T0" fmla="*/ 2147483647 w 148"/>
                  <a:gd name="T1" fmla="*/ 2147483647 h 227"/>
                  <a:gd name="T2" fmla="*/ 2147483647 w 148"/>
                  <a:gd name="T3" fmla="*/ 2147483647 h 227"/>
                  <a:gd name="T4" fmla="*/ 2147483647 w 148"/>
                  <a:gd name="T5" fmla="*/ 2147483647 h 227"/>
                  <a:gd name="T6" fmla="*/ 2147483647 w 148"/>
                  <a:gd name="T7" fmla="*/ 2147483647 h 227"/>
                  <a:gd name="T8" fmla="*/ 2147483647 w 148"/>
                  <a:gd name="T9" fmla="*/ 0 h 227"/>
                  <a:gd name="T10" fmla="*/ 2147483647 w 148"/>
                  <a:gd name="T11" fmla="*/ 2147483647 h 227"/>
                  <a:gd name="T12" fmla="*/ 2147483647 w 148"/>
                  <a:gd name="T13" fmla="*/ 2147483647 h 227"/>
                  <a:gd name="T14" fmla="*/ 2147483647 w 148"/>
                  <a:gd name="T15" fmla="*/ 2147483647 h 227"/>
                  <a:gd name="T16" fmla="*/ 2147483647 w 148"/>
                  <a:gd name="T17" fmla="*/ 2147483647 h 227"/>
                  <a:gd name="T18" fmla="*/ 2147483647 w 148"/>
                  <a:gd name="T19" fmla="*/ 2147483647 h 227"/>
                  <a:gd name="T20" fmla="*/ 2147483647 w 148"/>
                  <a:gd name="T21" fmla="*/ 2147483647 h 227"/>
                  <a:gd name="T22" fmla="*/ 2147483647 w 148"/>
                  <a:gd name="T23" fmla="*/ 2147483647 h 227"/>
                  <a:gd name="T24" fmla="*/ 0 w 148"/>
                  <a:gd name="T25" fmla="*/ 2147483647 h 227"/>
                  <a:gd name="T26" fmla="*/ 2147483647 w 148"/>
                  <a:gd name="T27" fmla="*/ 2147483647 h 227"/>
                  <a:gd name="T28" fmla="*/ 2147483647 w 148"/>
                  <a:gd name="T29" fmla="*/ 2147483647 h 227"/>
                  <a:gd name="T30" fmla="*/ 2147483647 w 148"/>
                  <a:gd name="T31" fmla="*/ 2147483647 h 227"/>
                  <a:gd name="T32" fmla="*/ 2147483647 w 148"/>
                  <a:gd name="T33" fmla="*/ 2147483647 h 227"/>
                  <a:gd name="T34" fmla="*/ 2147483647 w 148"/>
                  <a:gd name="T35" fmla="*/ 2147483647 h 227"/>
                  <a:gd name="T36" fmla="*/ 2147483647 w 148"/>
                  <a:gd name="T37" fmla="*/ 2147483647 h 227"/>
                  <a:gd name="T38" fmla="*/ 2147483647 w 148"/>
                  <a:gd name="T39" fmla="*/ 2147483647 h 227"/>
                  <a:gd name="T40" fmla="*/ 2147483647 w 148"/>
                  <a:gd name="T41" fmla="*/ 2147483647 h 227"/>
                  <a:gd name="T42" fmla="*/ 2147483647 w 148"/>
                  <a:gd name="T43" fmla="*/ 2147483647 h 227"/>
                  <a:gd name="T44" fmla="*/ 2147483647 w 148"/>
                  <a:gd name="T45" fmla="*/ 2147483647 h 227"/>
                  <a:gd name="T46" fmla="*/ 2147483647 w 148"/>
                  <a:gd name="T47" fmla="*/ 2147483647 h 227"/>
                  <a:gd name="T48" fmla="*/ 2147483647 w 148"/>
                  <a:gd name="T49" fmla="*/ 2147483647 h 22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48"/>
                  <a:gd name="T76" fmla="*/ 0 h 227"/>
                  <a:gd name="T77" fmla="*/ 148 w 148"/>
                  <a:gd name="T78" fmla="*/ 227 h 22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48" h="227">
                    <a:moveTo>
                      <a:pt x="113" y="70"/>
                    </a:moveTo>
                    <a:lnTo>
                      <a:pt x="122" y="52"/>
                    </a:lnTo>
                    <a:lnTo>
                      <a:pt x="148" y="52"/>
                    </a:lnTo>
                    <a:lnTo>
                      <a:pt x="131" y="9"/>
                    </a:lnTo>
                    <a:lnTo>
                      <a:pt x="113" y="0"/>
                    </a:lnTo>
                    <a:lnTo>
                      <a:pt x="70" y="9"/>
                    </a:lnTo>
                    <a:lnTo>
                      <a:pt x="35" y="52"/>
                    </a:lnTo>
                    <a:lnTo>
                      <a:pt x="35" y="79"/>
                    </a:lnTo>
                    <a:lnTo>
                      <a:pt x="17" y="79"/>
                    </a:lnTo>
                    <a:lnTo>
                      <a:pt x="9" y="105"/>
                    </a:lnTo>
                    <a:lnTo>
                      <a:pt x="17" y="122"/>
                    </a:lnTo>
                    <a:lnTo>
                      <a:pt x="9" y="148"/>
                    </a:lnTo>
                    <a:lnTo>
                      <a:pt x="0" y="166"/>
                    </a:lnTo>
                    <a:lnTo>
                      <a:pt x="9" y="174"/>
                    </a:lnTo>
                    <a:lnTo>
                      <a:pt x="17" y="218"/>
                    </a:lnTo>
                    <a:lnTo>
                      <a:pt x="44" y="227"/>
                    </a:lnTo>
                    <a:lnTo>
                      <a:pt x="44" y="209"/>
                    </a:lnTo>
                    <a:lnTo>
                      <a:pt x="61" y="209"/>
                    </a:lnTo>
                    <a:lnTo>
                      <a:pt x="79" y="183"/>
                    </a:lnTo>
                    <a:lnTo>
                      <a:pt x="79" y="166"/>
                    </a:lnTo>
                    <a:lnTo>
                      <a:pt x="87" y="157"/>
                    </a:lnTo>
                    <a:lnTo>
                      <a:pt x="87" y="140"/>
                    </a:lnTo>
                    <a:lnTo>
                      <a:pt x="70" y="131"/>
                    </a:lnTo>
                    <a:lnTo>
                      <a:pt x="61" y="105"/>
                    </a:lnTo>
                    <a:lnTo>
                      <a:pt x="113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64" name="Freeform 242"/>
              <p:cNvSpPr>
                <a:spLocks/>
              </p:cNvSpPr>
              <p:nvPr/>
            </p:nvSpPr>
            <p:spPr bwMode="auto">
              <a:xfrm>
                <a:off x="6561166" y="1725077"/>
                <a:ext cx="139307" cy="220988"/>
              </a:xfrm>
              <a:custGeom>
                <a:avLst/>
                <a:gdLst>
                  <a:gd name="T0" fmla="*/ 2147483647 w 148"/>
                  <a:gd name="T1" fmla="*/ 2147483647 h 227"/>
                  <a:gd name="T2" fmla="*/ 2147483647 w 148"/>
                  <a:gd name="T3" fmla="*/ 2147483647 h 227"/>
                  <a:gd name="T4" fmla="*/ 2147483647 w 148"/>
                  <a:gd name="T5" fmla="*/ 2147483647 h 227"/>
                  <a:gd name="T6" fmla="*/ 2147483647 w 148"/>
                  <a:gd name="T7" fmla="*/ 2147483647 h 227"/>
                  <a:gd name="T8" fmla="*/ 2147483647 w 148"/>
                  <a:gd name="T9" fmla="*/ 0 h 227"/>
                  <a:gd name="T10" fmla="*/ 2147483647 w 148"/>
                  <a:gd name="T11" fmla="*/ 2147483647 h 227"/>
                  <a:gd name="T12" fmla="*/ 2147483647 w 148"/>
                  <a:gd name="T13" fmla="*/ 2147483647 h 227"/>
                  <a:gd name="T14" fmla="*/ 2147483647 w 148"/>
                  <a:gd name="T15" fmla="*/ 2147483647 h 227"/>
                  <a:gd name="T16" fmla="*/ 2147483647 w 148"/>
                  <a:gd name="T17" fmla="*/ 2147483647 h 227"/>
                  <a:gd name="T18" fmla="*/ 2147483647 w 148"/>
                  <a:gd name="T19" fmla="*/ 2147483647 h 227"/>
                  <a:gd name="T20" fmla="*/ 2147483647 w 148"/>
                  <a:gd name="T21" fmla="*/ 2147483647 h 227"/>
                  <a:gd name="T22" fmla="*/ 2147483647 w 148"/>
                  <a:gd name="T23" fmla="*/ 2147483647 h 227"/>
                  <a:gd name="T24" fmla="*/ 0 w 148"/>
                  <a:gd name="T25" fmla="*/ 2147483647 h 227"/>
                  <a:gd name="T26" fmla="*/ 2147483647 w 148"/>
                  <a:gd name="T27" fmla="*/ 2147483647 h 227"/>
                  <a:gd name="T28" fmla="*/ 2147483647 w 148"/>
                  <a:gd name="T29" fmla="*/ 2147483647 h 227"/>
                  <a:gd name="T30" fmla="*/ 2147483647 w 148"/>
                  <a:gd name="T31" fmla="*/ 2147483647 h 227"/>
                  <a:gd name="T32" fmla="*/ 2147483647 w 148"/>
                  <a:gd name="T33" fmla="*/ 2147483647 h 227"/>
                  <a:gd name="T34" fmla="*/ 2147483647 w 148"/>
                  <a:gd name="T35" fmla="*/ 2147483647 h 227"/>
                  <a:gd name="T36" fmla="*/ 2147483647 w 148"/>
                  <a:gd name="T37" fmla="*/ 2147483647 h 227"/>
                  <a:gd name="T38" fmla="*/ 2147483647 w 148"/>
                  <a:gd name="T39" fmla="*/ 2147483647 h 227"/>
                  <a:gd name="T40" fmla="*/ 2147483647 w 148"/>
                  <a:gd name="T41" fmla="*/ 2147483647 h 227"/>
                  <a:gd name="T42" fmla="*/ 2147483647 w 148"/>
                  <a:gd name="T43" fmla="*/ 2147483647 h 227"/>
                  <a:gd name="T44" fmla="*/ 2147483647 w 148"/>
                  <a:gd name="T45" fmla="*/ 2147483647 h 227"/>
                  <a:gd name="T46" fmla="*/ 2147483647 w 148"/>
                  <a:gd name="T47" fmla="*/ 2147483647 h 227"/>
                  <a:gd name="T48" fmla="*/ 2147483647 w 148"/>
                  <a:gd name="T49" fmla="*/ 2147483647 h 22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48"/>
                  <a:gd name="T76" fmla="*/ 0 h 227"/>
                  <a:gd name="T77" fmla="*/ 148 w 148"/>
                  <a:gd name="T78" fmla="*/ 227 h 22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48" h="227">
                    <a:moveTo>
                      <a:pt x="113" y="70"/>
                    </a:moveTo>
                    <a:lnTo>
                      <a:pt x="122" y="52"/>
                    </a:lnTo>
                    <a:lnTo>
                      <a:pt x="148" y="52"/>
                    </a:lnTo>
                    <a:lnTo>
                      <a:pt x="131" y="9"/>
                    </a:lnTo>
                    <a:lnTo>
                      <a:pt x="113" y="0"/>
                    </a:lnTo>
                    <a:lnTo>
                      <a:pt x="70" y="9"/>
                    </a:lnTo>
                    <a:lnTo>
                      <a:pt x="35" y="52"/>
                    </a:lnTo>
                    <a:lnTo>
                      <a:pt x="35" y="79"/>
                    </a:lnTo>
                    <a:lnTo>
                      <a:pt x="17" y="79"/>
                    </a:lnTo>
                    <a:lnTo>
                      <a:pt x="9" y="105"/>
                    </a:lnTo>
                    <a:lnTo>
                      <a:pt x="17" y="122"/>
                    </a:lnTo>
                    <a:lnTo>
                      <a:pt x="9" y="148"/>
                    </a:lnTo>
                    <a:lnTo>
                      <a:pt x="0" y="166"/>
                    </a:lnTo>
                    <a:lnTo>
                      <a:pt x="9" y="174"/>
                    </a:lnTo>
                    <a:lnTo>
                      <a:pt x="17" y="218"/>
                    </a:lnTo>
                    <a:lnTo>
                      <a:pt x="44" y="227"/>
                    </a:lnTo>
                    <a:lnTo>
                      <a:pt x="44" y="209"/>
                    </a:lnTo>
                    <a:lnTo>
                      <a:pt x="61" y="209"/>
                    </a:lnTo>
                    <a:lnTo>
                      <a:pt x="79" y="183"/>
                    </a:lnTo>
                    <a:lnTo>
                      <a:pt x="79" y="166"/>
                    </a:lnTo>
                    <a:lnTo>
                      <a:pt x="87" y="157"/>
                    </a:lnTo>
                    <a:lnTo>
                      <a:pt x="87" y="140"/>
                    </a:lnTo>
                    <a:lnTo>
                      <a:pt x="70" y="131"/>
                    </a:lnTo>
                    <a:lnTo>
                      <a:pt x="61" y="105"/>
                    </a:lnTo>
                    <a:lnTo>
                      <a:pt x="113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65" name="Freeform 243"/>
              <p:cNvSpPr>
                <a:spLocks/>
              </p:cNvSpPr>
              <p:nvPr/>
            </p:nvSpPr>
            <p:spPr bwMode="auto">
              <a:xfrm>
                <a:off x="6643055" y="1894468"/>
                <a:ext cx="8472" cy="17524"/>
              </a:xfrm>
              <a:custGeom>
                <a:avLst/>
                <a:gdLst>
                  <a:gd name="T0" fmla="*/ 2147483647 w 9"/>
                  <a:gd name="T1" fmla="*/ 0 h 18"/>
                  <a:gd name="T2" fmla="*/ 2147483647 w 9"/>
                  <a:gd name="T3" fmla="*/ 0 h 18"/>
                  <a:gd name="T4" fmla="*/ 0 w 9"/>
                  <a:gd name="T5" fmla="*/ 2147483647 h 18"/>
                  <a:gd name="T6" fmla="*/ 2147483647 w 9"/>
                  <a:gd name="T7" fmla="*/ 2147483647 h 18"/>
                  <a:gd name="T8" fmla="*/ 2147483647 w 9"/>
                  <a:gd name="T9" fmla="*/ 0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18"/>
                  <a:gd name="T17" fmla="*/ 9 w 9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18">
                    <a:moveTo>
                      <a:pt x="9" y="0"/>
                    </a:moveTo>
                    <a:lnTo>
                      <a:pt x="9" y="0"/>
                    </a:lnTo>
                    <a:lnTo>
                      <a:pt x="0" y="18"/>
                    </a:lnTo>
                    <a:lnTo>
                      <a:pt x="9" y="18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66" name="Freeform 244"/>
              <p:cNvSpPr>
                <a:spLocks/>
              </p:cNvSpPr>
              <p:nvPr/>
            </p:nvSpPr>
            <p:spPr bwMode="auto">
              <a:xfrm>
                <a:off x="6643055" y="1894468"/>
                <a:ext cx="8472" cy="17524"/>
              </a:xfrm>
              <a:custGeom>
                <a:avLst/>
                <a:gdLst>
                  <a:gd name="T0" fmla="*/ 2147483647 w 9"/>
                  <a:gd name="T1" fmla="*/ 0 h 18"/>
                  <a:gd name="T2" fmla="*/ 2147483647 w 9"/>
                  <a:gd name="T3" fmla="*/ 0 h 18"/>
                  <a:gd name="T4" fmla="*/ 0 w 9"/>
                  <a:gd name="T5" fmla="*/ 2147483647 h 18"/>
                  <a:gd name="T6" fmla="*/ 2147483647 w 9"/>
                  <a:gd name="T7" fmla="*/ 2147483647 h 18"/>
                  <a:gd name="T8" fmla="*/ 2147483647 w 9"/>
                  <a:gd name="T9" fmla="*/ 0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18"/>
                  <a:gd name="T17" fmla="*/ 9 w 9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18">
                    <a:moveTo>
                      <a:pt x="9" y="0"/>
                    </a:moveTo>
                    <a:lnTo>
                      <a:pt x="9" y="0"/>
                    </a:lnTo>
                    <a:lnTo>
                      <a:pt x="0" y="18"/>
                    </a:lnTo>
                    <a:lnTo>
                      <a:pt x="9" y="18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67" name="Freeform 245"/>
              <p:cNvSpPr>
                <a:spLocks/>
              </p:cNvSpPr>
              <p:nvPr/>
            </p:nvSpPr>
            <p:spPr bwMode="auto">
              <a:xfrm>
                <a:off x="6700473" y="1869157"/>
                <a:ext cx="74360" cy="34074"/>
              </a:xfrm>
              <a:custGeom>
                <a:avLst/>
                <a:gdLst>
                  <a:gd name="T0" fmla="*/ 2147483647 w 79"/>
                  <a:gd name="T1" fmla="*/ 2147483647 h 35"/>
                  <a:gd name="T2" fmla="*/ 2147483647 w 79"/>
                  <a:gd name="T3" fmla="*/ 0 h 35"/>
                  <a:gd name="T4" fmla="*/ 2147483647 w 79"/>
                  <a:gd name="T5" fmla="*/ 0 h 35"/>
                  <a:gd name="T6" fmla="*/ 0 w 79"/>
                  <a:gd name="T7" fmla="*/ 2147483647 h 35"/>
                  <a:gd name="T8" fmla="*/ 2147483647 w 79"/>
                  <a:gd name="T9" fmla="*/ 2147483647 h 35"/>
                  <a:gd name="T10" fmla="*/ 2147483647 w 79"/>
                  <a:gd name="T11" fmla="*/ 2147483647 h 35"/>
                  <a:gd name="T12" fmla="*/ 2147483647 w 79"/>
                  <a:gd name="T13" fmla="*/ 2147483647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79"/>
                  <a:gd name="T22" fmla="*/ 0 h 35"/>
                  <a:gd name="T23" fmla="*/ 79 w 79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79" h="35">
                    <a:moveTo>
                      <a:pt x="79" y="9"/>
                    </a:moveTo>
                    <a:lnTo>
                      <a:pt x="61" y="0"/>
                    </a:lnTo>
                    <a:lnTo>
                      <a:pt x="18" y="0"/>
                    </a:lnTo>
                    <a:lnTo>
                      <a:pt x="0" y="18"/>
                    </a:lnTo>
                    <a:lnTo>
                      <a:pt x="26" y="26"/>
                    </a:lnTo>
                    <a:lnTo>
                      <a:pt x="79" y="35"/>
                    </a:lnTo>
                    <a:lnTo>
                      <a:pt x="79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68" name="Freeform 246"/>
              <p:cNvSpPr>
                <a:spLocks/>
              </p:cNvSpPr>
              <p:nvPr/>
            </p:nvSpPr>
            <p:spPr bwMode="auto">
              <a:xfrm>
                <a:off x="6700473" y="1869157"/>
                <a:ext cx="74360" cy="34074"/>
              </a:xfrm>
              <a:custGeom>
                <a:avLst/>
                <a:gdLst>
                  <a:gd name="T0" fmla="*/ 2147483647 w 79"/>
                  <a:gd name="T1" fmla="*/ 2147483647 h 35"/>
                  <a:gd name="T2" fmla="*/ 2147483647 w 79"/>
                  <a:gd name="T3" fmla="*/ 0 h 35"/>
                  <a:gd name="T4" fmla="*/ 2147483647 w 79"/>
                  <a:gd name="T5" fmla="*/ 0 h 35"/>
                  <a:gd name="T6" fmla="*/ 0 w 79"/>
                  <a:gd name="T7" fmla="*/ 2147483647 h 35"/>
                  <a:gd name="T8" fmla="*/ 2147483647 w 79"/>
                  <a:gd name="T9" fmla="*/ 2147483647 h 35"/>
                  <a:gd name="T10" fmla="*/ 2147483647 w 79"/>
                  <a:gd name="T11" fmla="*/ 2147483647 h 35"/>
                  <a:gd name="T12" fmla="*/ 2147483647 w 79"/>
                  <a:gd name="T13" fmla="*/ 2147483647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79"/>
                  <a:gd name="T22" fmla="*/ 0 h 35"/>
                  <a:gd name="T23" fmla="*/ 79 w 79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79" h="35">
                    <a:moveTo>
                      <a:pt x="79" y="9"/>
                    </a:moveTo>
                    <a:lnTo>
                      <a:pt x="61" y="0"/>
                    </a:lnTo>
                    <a:lnTo>
                      <a:pt x="18" y="0"/>
                    </a:lnTo>
                    <a:lnTo>
                      <a:pt x="0" y="18"/>
                    </a:lnTo>
                    <a:lnTo>
                      <a:pt x="26" y="26"/>
                    </a:lnTo>
                    <a:lnTo>
                      <a:pt x="79" y="35"/>
                    </a:lnTo>
                    <a:lnTo>
                      <a:pt x="79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69" name="Freeform 247"/>
              <p:cNvSpPr>
                <a:spLocks/>
              </p:cNvSpPr>
              <p:nvPr/>
            </p:nvSpPr>
            <p:spPr bwMode="auto">
              <a:xfrm>
                <a:off x="6692943" y="1894468"/>
                <a:ext cx="97892" cy="34074"/>
              </a:xfrm>
              <a:custGeom>
                <a:avLst/>
                <a:gdLst>
                  <a:gd name="T0" fmla="*/ 0 w 104"/>
                  <a:gd name="T1" fmla="*/ 2147483647 h 35"/>
                  <a:gd name="T2" fmla="*/ 0 w 104"/>
                  <a:gd name="T3" fmla="*/ 2147483647 h 35"/>
                  <a:gd name="T4" fmla="*/ 2147483647 w 104"/>
                  <a:gd name="T5" fmla="*/ 2147483647 h 35"/>
                  <a:gd name="T6" fmla="*/ 2147483647 w 104"/>
                  <a:gd name="T7" fmla="*/ 2147483647 h 35"/>
                  <a:gd name="T8" fmla="*/ 2147483647 w 104"/>
                  <a:gd name="T9" fmla="*/ 2147483647 h 35"/>
                  <a:gd name="T10" fmla="*/ 2147483647 w 104"/>
                  <a:gd name="T11" fmla="*/ 2147483647 h 35"/>
                  <a:gd name="T12" fmla="*/ 2147483647 w 104"/>
                  <a:gd name="T13" fmla="*/ 0 h 35"/>
                  <a:gd name="T14" fmla="*/ 2147483647 w 104"/>
                  <a:gd name="T15" fmla="*/ 2147483647 h 35"/>
                  <a:gd name="T16" fmla="*/ 2147483647 w 104"/>
                  <a:gd name="T17" fmla="*/ 0 h 35"/>
                  <a:gd name="T18" fmla="*/ 0 w 104"/>
                  <a:gd name="T19" fmla="*/ 2147483647 h 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4"/>
                  <a:gd name="T31" fmla="*/ 0 h 35"/>
                  <a:gd name="T32" fmla="*/ 104 w 104"/>
                  <a:gd name="T33" fmla="*/ 35 h 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4" h="35">
                    <a:moveTo>
                      <a:pt x="0" y="18"/>
                    </a:moveTo>
                    <a:lnTo>
                      <a:pt x="0" y="35"/>
                    </a:lnTo>
                    <a:lnTo>
                      <a:pt x="34" y="27"/>
                    </a:lnTo>
                    <a:lnTo>
                      <a:pt x="87" y="35"/>
                    </a:lnTo>
                    <a:lnTo>
                      <a:pt x="104" y="27"/>
                    </a:lnTo>
                    <a:lnTo>
                      <a:pt x="87" y="9"/>
                    </a:lnTo>
                    <a:lnTo>
                      <a:pt x="34" y="0"/>
                    </a:lnTo>
                    <a:lnTo>
                      <a:pt x="26" y="18"/>
                    </a:lnTo>
                    <a:lnTo>
                      <a:pt x="8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70" name="Freeform 248"/>
              <p:cNvSpPr>
                <a:spLocks/>
              </p:cNvSpPr>
              <p:nvPr/>
            </p:nvSpPr>
            <p:spPr bwMode="auto">
              <a:xfrm>
                <a:off x="6692943" y="1894468"/>
                <a:ext cx="97892" cy="34074"/>
              </a:xfrm>
              <a:custGeom>
                <a:avLst/>
                <a:gdLst>
                  <a:gd name="T0" fmla="*/ 0 w 104"/>
                  <a:gd name="T1" fmla="*/ 2147483647 h 35"/>
                  <a:gd name="T2" fmla="*/ 0 w 104"/>
                  <a:gd name="T3" fmla="*/ 2147483647 h 35"/>
                  <a:gd name="T4" fmla="*/ 2147483647 w 104"/>
                  <a:gd name="T5" fmla="*/ 2147483647 h 35"/>
                  <a:gd name="T6" fmla="*/ 2147483647 w 104"/>
                  <a:gd name="T7" fmla="*/ 2147483647 h 35"/>
                  <a:gd name="T8" fmla="*/ 2147483647 w 104"/>
                  <a:gd name="T9" fmla="*/ 2147483647 h 35"/>
                  <a:gd name="T10" fmla="*/ 2147483647 w 104"/>
                  <a:gd name="T11" fmla="*/ 2147483647 h 35"/>
                  <a:gd name="T12" fmla="*/ 2147483647 w 104"/>
                  <a:gd name="T13" fmla="*/ 0 h 35"/>
                  <a:gd name="T14" fmla="*/ 2147483647 w 104"/>
                  <a:gd name="T15" fmla="*/ 2147483647 h 35"/>
                  <a:gd name="T16" fmla="*/ 2147483647 w 104"/>
                  <a:gd name="T17" fmla="*/ 0 h 35"/>
                  <a:gd name="T18" fmla="*/ 0 w 104"/>
                  <a:gd name="T19" fmla="*/ 2147483647 h 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4"/>
                  <a:gd name="T31" fmla="*/ 0 h 35"/>
                  <a:gd name="T32" fmla="*/ 104 w 104"/>
                  <a:gd name="T33" fmla="*/ 35 h 35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4" h="35">
                    <a:moveTo>
                      <a:pt x="0" y="18"/>
                    </a:moveTo>
                    <a:lnTo>
                      <a:pt x="0" y="35"/>
                    </a:lnTo>
                    <a:lnTo>
                      <a:pt x="34" y="27"/>
                    </a:lnTo>
                    <a:lnTo>
                      <a:pt x="87" y="35"/>
                    </a:lnTo>
                    <a:lnTo>
                      <a:pt x="104" y="27"/>
                    </a:lnTo>
                    <a:lnTo>
                      <a:pt x="87" y="9"/>
                    </a:lnTo>
                    <a:lnTo>
                      <a:pt x="34" y="0"/>
                    </a:lnTo>
                    <a:lnTo>
                      <a:pt x="26" y="18"/>
                    </a:lnTo>
                    <a:lnTo>
                      <a:pt x="8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71" name="Freeform 249"/>
              <p:cNvSpPr>
                <a:spLocks/>
              </p:cNvSpPr>
              <p:nvPr/>
            </p:nvSpPr>
            <p:spPr bwMode="auto">
              <a:xfrm>
                <a:off x="6692943" y="1920752"/>
                <a:ext cx="81890" cy="41862"/>
              </a:xfrm>
              <a:custGeom>
                <a:avLst/>
                <a:gdLst>
                  <a:gd name="T0" fmla="*/ 0 w 87"/>
                  <a:gd name="T1" fmla="*/ 2147483647 h 43"/>
                  <a:gd name="T2" fmla="*/ 0 w 87"/>
                  <a:gd name="T3" fmla="*/ 2147483647 h 43"/>
                  <a:gd name="T4" fmla="*/ 2147483647 w 87"/>
                  <a:gd name="T5" fmla="*/ 2147483647 h 43"/>
                  <a:gd name="T6" fmla="*/ 2147483647 w 87"/>
                  <a:gd name="T7" fmla="*/ 2147483647 h 43"/>
                  <a:gd name="T8" fmla="*/ 2147483647 w 87"/>
                  <a:gd name="T9" fmla="*/ 2147483647 h 43"/>
                  <a:gd name="T10" fmla="*/ 2147483647 w 87"/>
                  <a:gd name="T11" fmla="*/ 2147483647 h 43"/>
                  <a:gd name="T12" fmla="*/ 2147483647 w 87"/>
                  <a:gd name="T13" fmla="*/ 2147483647 h 43"/>
                  <a:gd name="T14" fmla="*/ 2147483647 w 87"/>
                  <a:gd name="T15" fmla="*/ 0 h 43"/>
                  <a:gd name="T16" fmla="*/ 0 w 87"/>
                  <a:gd name="T17" fmla="*/ 2147483647 h 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87"/>
                  <a:gd name="T28" fmla="*/ 0 h 43"/>
                  <a:gd name="T29" fmla="*/ 87 w 87"/>
                  <a:gd name="T30" fmla="*/ 43 h 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87" h="43">
                    <a:moveTo>
                      <a:pt x="0" y="8"/>
                    </a:moveTo>
                    <a:lnTo>
                      <a:pt x="0" y="17"/>
                    </a:lnTo>
                    <a:lnTo>
                      <a:pt x="17" y="26"/>
                    </a:lnTo>
                    <a:lnTo>
                      <a:pt x="8" y="43"/>
                    </a:lnTo>
                    <a:lnTo>
                      <a:pt x="43" y="43"/>
                    </a:lnTo>
                    <a:lnTo>
                      <a:pt x="69" y="43"/>
                    </a:lnTo>
                    <a:lnTo>
                      <a:pt x="87" y="8"/>
                    </a:lnTo>
                    <a:lnTo>
                      <a:pt x="34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72" name="Freeform 250"/>
              <p:cNvSpPr>
                <a:spLocks/>
              </p:cNvSpPr>
              <p:nvPr/>
            </p:nvSpPr>
            <p:spPr bwMode="auto">
              <a:xfrm>
                <a:off x="6692943" y="1920752"/>
                <a:ext cx="81890" cy="41862"/>
              </a:xfrm>
              <a:custGeom>
                <a:avLst/>
                <a:gdLst>
                  <a:gd name="T0" fmla="*/ 0 w 87"/>
                  <a:gd name="T1" fmla="*/ 2147483647 h 43"/>
                  <a:gd name="T2" fmla="*/ 0 w 87"/>
                  <a:gd name="T3" fmla="*/ 2147483647 h 43"/>
                  <a:gd name="T4" fmla="*/ 2147483647 w 87"/>
                  <a:gd name="T5" fmla="*/ 2147483647 h 43"/>
                  <a:gd name="T6" fmla="*/ 2147483647 w 87"/>
                  <a:gd name="T7" fmla="*/ 2147483647 h 43"/>
                  <a:gd name="T8" fmla="*/ 2147483647 w 87"/>
                  <a:gd name="T9" fmla="*/ 2147483647 h 43"/>
                  <a:gd name="T10" fmla="*/ 2147483647 w 87"/>
                  <a:gd name="T11" fmla="*/ 2147483647 h 43"/>
                  <a:gd name="T12" fmla="*/ 2147483647 w 87"/>
                  <a:gd name="T13" fmla="*/ 2147483647 h 43"/>
                  <a:gd name="T14" fmla="*/ 2147483647 w 87"/>
                  <a:gd name="T15" fmla="*/ 0 h 43"/>
                  <a:gd name="T16" fmla="*/ 0 w 87"/>
                  <a:gd name="T17" fmla="*/ 2147483647 h 4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87"/>
                  <a:gd name="T28" fmla="*/ 0 h 43"/>
                  <a:gd name="T29" fmla="*/ 87 w 87"/>
                  <a:gd name="T30" fmla="*/ 43 h 4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87" h="43">
                    <a:moveTo>
                      <a:pt x="0" y="8"/>
                    </a:moveTo>
                    <a:lnTo>
                      <a:pt x="0" y="17"/>
                    </a:lnTo>
                    <a:lnTo>
                      <a:pt x="17" y="26"/>
                    </a:lnTo>
                    <a:lnTo>
                      <a:pt x="8" y="43"/>
                    </a:lnTo>
                    <a:lnTo>
                      <a:pt x="43" y="43"/>
                    </a:lnTo>
                    <a:lnTo>
                      <a:pt x="69" y="43"/>
                    </a:lnTo>
                    <a:lnTo>
                      <a:pt x="87" y="8"/>
                    </a:lnTo>
                    <a:lnTo>
                      <a:pt x="34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73" name="Freeform 251"/>
              <p:cNvSpPr>
                <a:spLocks/>
              </p:cNvSpPr>
              <p:nvPr/>
            </p:nvSpPr>
            <p:spPr bwMode="auto">
              <a:xfrm>
                <a:off x="6724947" y="1920752"/>
                <a:ext cx="131777" cy="92485"/>
              </a:xfrm>
              <a:custGeom>
                <a:avLst/>
                <a:gdLst>
                  <a:gd name="T0" fmla="*/ 2147483647 w 140"/>
                  <a:gd name="T1" fmla="*/ 2147483647 h 95"/>
                  <a:gd name="T2" fmla="*/ 2147483647 w 140"/>
                  <a:gd name="T3" fmla="*/ 2147483647 h 95"/>
                  <a:gd name="T4" fmla="*/ 2147483647 w 140"/>
                  <a:gd name="T5" fmla="*/ 0 h 95"/>
                  <a:gd name="T6" fmla="*/ 2147483647 w 140"/>
                  <a:gd name="T7" fmla="*/ 2147483647 h 95"/>
                  <a:gd name="T8" fmla="*/ 2147483647 w 140"/>
                  <a:gd name="T9" fmla="*/ 2147483647 h 95"/>
                  <a:gd name="T10" fmla="*/ 2147483647 w 140"/>
                  <a:gd name="T11" fmla="*/ 2147483647 h 95"/>
                  <a:gd name="T12" fmla="*/ 2147483647 w 140"/>
                  <a:gd name="T13" fmla="*/ 2147483647 h 95"/>
                  <a:gd name="T14" fmla="*/ 0 w 140"/>
                  <a:gd name="T15" fmla="*/ 2147483647 h 95"/>
                  <a:gd name="T16" fmla="*/ 2147483647 w 140"/>
                  <a:gd name="T17" fmla="*/ 2147483647 h 95"/>
                  <a:gd name="T18" fmla="*/ 2147483647 w 140"/>
                  <a:gd name="T19" fmla="*/ 2147483647 h 95"/>
                  <a:gd name="T20" fmla="*/ 2147483647 w 140"/>
                  <a:gd name="T21" fmla="*/ 2147483647 h 95"/>
                  <a:gd name="T22" fmla="*/ 2147483647 w 140"/>
                  <a:gd name="T23" fmla="*/ 2147483647 h 95"/>
                  <a:gd name="T24" fmla="*/ 2147483647 w 140"/>
                  <a:gd name="T25" fmla="*/ 2147483647 h 95"/>
                  <a:gd name="T26" fmla="*/ 2147483647 w 140"/>
                  <a:gd name="T27" fmla="*/ 2147483647 h 95"/>
                  <a:gd name="T28" fmla="*/ 2147483647 w 140"/>
                  <a:gd name="T29" fmla="*/ 2147483647 h 95"/>
                  <a:gd name="T30" fmla="*/ 2147483647 w 140"/>
                  <a:gd name="T31" fmla="*/ 2147483647 h 95"/>
                  <a:gd name="T32" fmla="*/ 2147483647 w 140"/>
                  <a:gd name="T33" fmla="*/ 2147483647 h 95"/>
                  <a:gd name="T34" fmla="*/ 2147483647 w 140"/>
                  <a:gd name="T35" fmla="*/ 2147483647 h 95"/>
                  <a:gd name="T36" fmla="*/ 2147483647 w 140"/>
                  <a:gd name="T37" fmla="*/ 2147483647 h 95"/>
                  <a:gd name="T38" fmla="*/ 2147483647 w 140"/>
                  <a:gd name="T39" fmla="*/ 2147483647 h 95"/>
                  <a:gd name="T40" fmla="*/ 2147483647 w 140"/>
                  <a:gd name="T41" fmla="*/ 2147483647 h 9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40"/>
                  <a:gd name="T64" fmla="*/ 0 h 95"/>
                  <a:gd name="T65" fmla="*/ 140 w 140"/>
                  <a:gd name="T66" fmla="*/ 95 h 9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40" h="95">
                    <a:moveTo>
                      <a:pt x="96" y="26"/>
                    </a:moveTo>
                    <a:lnTo>
                      <a:pt x="88" y="8"/>
                    </a:lnTo>
                    <a:lnTo>
                      <a:pt x="70" y="0"/>
                    </a:lnTo>
                    <a:lnTo>
                      <a:pt x="53" y="8"/>
                    </a:lnTo>
                    <a:lnTo>
                      <a:pt x="35" y="43"/>
                    </a:lnTo>
                    <a:lnTo>
                      <a:pt x="9" y="43"/>
                    </a:lnTo>
                    <a:lnTo>
                      <a:pt x="18" y="61"/>
                    </a:lnTo>
                    <a:lnTo>
                      <a:pt x="0" y="78"/>
                    </a:lnTo>
                    <a:lnTo>
                      <a:pt x="18" y="87"/>
                    </a:lnTo>
                    <a:lnTo>
                      <a:pt x="53" y="78"/>
                    </a:lnTo>
                    <a:lnTo>
                      <a:pt x="70" y="95"/>
                    </a:lnTo>
                    <a:lnTo>
                      <a:pt x="88" y="87"/>
                    </a:lnTo>
                    <a:lnTo>
                      <a:pt x="122" y="95"/>
                    </a:lnTo>
                    <a:lnTo>
                      <a:pt x="122" y="78"/>
                    </a:lnTo>
                    <a:lnTo>
                      <a:pt x="131" y="78"/>
                    </a:lnTo>
                    <a:lnTo>
                      <a:pt x="140" y="61"/>
                    </a:lnTo>
                    <a:lnTo>
                      <a:pt x="122" y="43"/>
                    </a:lnTo>
                    <a:lnTo>
                      <a:pt x="122" y="17"/>
                    </a:lnTo>
                    <a:lnTo>
                      <a:pt x="105" y="8"/>
                    </a:lnTo>
                    <a:lnTo>
                      <a:pt x="96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74" name="Freeform 252"/>
              <p:cNvSpPr>
                <a:spLocks/>
              </p:cNvSpPr>
              <p:nvPr/>
            </p:nvSpPr>
            <p:spPr bwMode="auto">
              <a:xfrm>
                <a:off x="6724947" y="1920752"/>
                <a:ext cx="131777" cy="92485"/>
              </a:xfrm>
              <a:custGeom>
                <a:avLst/>
                <a:gdLst>
                  <a:gd name="T0" fmla="*/ 2147483647 w 140"/>
                  <a:gd name="T1" fmla="*/ 2147483647 h 95"/>
                  <a:gd name="T2" fmla="*/ 2147483647 w 140"/>
                  <a:gd name="T3" fmla="*/ 2147483647 h 95"/>
                  <a:gd name="T4" fmla="*/ 2147483647 w 140"/>
                  <a:gd name="T5" fmla="*/ 0 h 95"/>
                  <a:gd name="T6" fmla="*/ 2147483647 w 140"/>
                  <a:gd name="T7" fmla="*/ 2147483647 h 95"/>
                  <a:gd name="T8" fmla="*/ 2147483647 w 140"/>
                  <a:gd name="T9" fmla="*/ 2147483647 h 95"/>
                  <a:gd name="T10" fmla="*/ 2147483647 w 140"/>
                  <a:gd name="T11" fmla="*/ 2147483647 h 95"/>
                  <a:gd name="T12" fmla="*/ 2147483647 w 140"/>
                  <a:gd name="T13" fmla="*/ 2147483647 h 95"/>
                  <a:gd name="T14" fmla="*/ 0 w 140"/>
                  <a:gd name="T15" fmla="*/ 2147483647 h 95"/>
                  <a:gd name="T16" fmla="*/ 2147483647 w 140"/>
                  <a:gd name="T17" fmla="*/ 2147483647 h 95"/>
                  <a:gd name="T18" fmla="*/ 2147483647 w 140"/>
                  <a:gd name="T19" fmla="*/ 2147483647 h 95"/>
                  <a:gd name="T20" fmla="*/ 2147483647 w 140"/>
                  <a:gd name="T21" fmla="*/ 2147483647 h 95"/>
                  <a:gd name="T22" fmla="*/ 2147483647 w 140"/>
                  <a:gd name="T23" fmla="*/ 2147483647 h 95"/>
                  <a:gd name="T24" fmla="*/ 2147483647 w 140"/>
                  <a:gd name="T25" fmla="*/ 2147483647 h 95"/>
                  <a:gd name="T26" fmla="*/ 2147483647 w 140"/>
                  <a:gd name="T27" fmla="*/ 2147483647 h 95"/>
                  <a:gd name="T28" fmla="*/ 2147483647 w 140"/>
                  <a:gd name="T29" fmla="*/ 2147483647 h 95"/>
                  <a:gd name="T30" fmla="*/ 2147483647 w 140"/>
                  <a:gd name="T31" fmla="*/ 2147483647 h 95"/>
                  <a:gd name="T32" fmla="*/ 2147483647 w 140"/>
                  <a:gd name="T33" fmla="*/ 2147483647 h 95"/>
                  <a:gd name="T34" fmla="*/ 2147483647 w 140"/>
                  <a:gd name="T35" fmla="*/ 2147483647 h 95"/>
                  <a:gd name="T36" fmla="*/ 2147483647 w 140"/>
                  <a:gd name="T37" fmla="*/ 2147483647 h 95"/>
                  <a:gd name="T38" fmla="*/ 2147483647 w 140"/>
                  <a:gd name="T39" fmla="*/ 2147483647 h 95"/>
                  <a:gd name="T40" fmla="*/ 2147483647 w 140"/>
                  <a:gd name="T41" fmla="*/ 2147483647 h 9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40"/>
                  <a:gd name="T64" fmla="*/ 0 h 95"/>
                  <a:gd name="T65" fmla="*/ 140 w 140"/>
                  <a:gd name="T66" fmla="*/ 95 h 9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40" h="95">
                    <a:moveTo>
                      <a:pt x="96" y="26"/>
                    </a:moveTo>
                    <a:lnTo>
                      <a:pt x="88" y="8"/>
                    </a:lnTo>
                    <a:lnTo>
                      <a:pt x="70" y="0"/>
                    </a:lnTo>
                    <a:lnTo>
                      <a:pt x="53" y="8"/>
                    </a:lnTo>
                    <a:lnTo>
                      <a:pt x="35" y="43"/>
                    </a:lnTo>
                    <a:lnTo>
                      <a:pt x="9" y="43"/>
                    </a:lnTo>
                    <a:lnTo>
                      <a:pt x="18" y="61"/>
                    </a:lnTo>
                    <a:lnTo>
                      <a:pt x="0" y="78"/>
                    </a:lnTo>
                    <a:lnTo>
                      <a:pt x="18" y="87"/>
                    </a:lnTo>
                    <a:lnTo>
                      <a:pt x="53" y="78"/>
                    </a:lnTo>
                    <a:lnTo>
                      <a:pt x="70" y="95"/>
                    </a:lnTo>
                    <a:lnTo>
                      <a:pt x="88" y="87"/>
                    </a:lnTo>
                    <a:lnTo>
                      <a:pt x="122" y="95"/>
                    </a:lnTo>
                    <a:lnTo>
                      <a:pt x="122" y="78"/>
                    </a:lnTo>
                    <a:lnTo>
                      <a:pt x="131" y="78"/>
                    </a:lnTo>
                    <a:lnTo>
                      <a:pt x="140" y="61"/>
                    </a:lnTo>
                    <a:lnTo>
                      <a:pt x="122" y="43"/>
                    </a:lnTo>
                    <a:lnTo>
                      <a:pt x="122" y="17"/>
                    </a:lnTo>
                    <a:lnTo>
                      <a:pt x="105" y="8"/>
                    </a:lnTo>
                    <a:lnTo>
                      <a:pt x="96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75" name="Freeform 253"/>
              <p:cNvSpPr>
                <a:spLocks/>
              </p:cNvSpPr>
              <p:nvPr/>
            </p:nvSpPr>
            <p:spPr bwMode="auto">
              <a:xfrm>
                <a:off x="6724947" y="1987925"/>
                <a:ext cx="246612" cy="144080"/>
              </a:xfrm>
              <a:custGeom>
                <a:avLst/>
                <a:gdLst>
                  <a:gd name="T0" fmla="*/ 2147483647 w 262"/>
                  <a:gd name="T1" fmla="*/ 2147483647 h 148"/>
                  <a:gd name="T2" fmla="*/ 2147483647 w 262"/>
                  <a:gd name="T3" fmla="*/ 2147483647 h 148"/>
                  <a:gd name="T4" fmla="*/ 2147483647 w 262"/>
                  <a:gd name="T5" fmla="*/ 2147483647 h 148"/>
                  <a:gd name="T6" fmla="*/ 0 w 262"/>
                  <a:gd name="T7" fmla="*/ 2147483647 h 148"/>
                  <a:gd name="T8" fmla="*/ 2147483647 w 262"/>
                  <a:gd name="T9" fmla="*/ 2147483647 h 148"/>
                  <a:gd name="T10" fmla="*/ 2147483647 w 262"/>
                  <a:gd name="T11" fmla="*/ 2147483647 h 148"/>
                  <a:gd name="T12" fmla="*/ 2147483647 w 262"/>
                  <a:gd name="T13" fmla="*/ 2147483647 h 148"/>
                  <a:gd name="T14" fmla="*/ 2147483647 w 262"/>
                  <a:gd name="T15" fmla="*/ 2147483647 h 148"/>
                  <a:gd name="T16" fmla="*/ 2147483647 w 262"/>
                  <a:gd name="T17" fmla="*/ 2147483647 h 148"/>
                  <a:gd name="T18" fmla="*/ 2147483647 w 262"/>
                  <a:gd name="T19" fmla="*/ 2147483647 h 148"/>
                  <a:gd name="T20" fmla="*/ 2147483647 w 262"/>
                  <a:gd name="T21" fmla="*/ 2147483647 h 148"/>
                  <a:gd name="T22" fmla="*/ 2147483647 w 262"/>
                  <a:gd name="T23" fmla="*/ 2147483647 h 148"/>
                  <a:gd name="T24" fmla="*/ 2147483647 w 262"/>
                  <a:gd name="T25" fmla="*/ 2147483647 h 148"/>
                  <a:gd name="T26" fmla="*/ 2147483647 w 262"/>
                  <a:gd name="T27" fmla="*/ 2147483647 h 148"/>
                  <a:gd name="T28" fmla="*/ 2147483647 w 262"/>
                  <a:gd name="T29" fmla="*/ 2147483647 h 148"/>
                  <a:gd name="T30" fmla="*/ 2147483647 w 262"/>
                  <a:gd name="T31" fmla="*/ 2147483647 h 148"/>
                  <a:gd name="T32" fmla="*/ 2147483647 w 262"/>
                  <a:gd name="T33" fmla="*/ 2147483647 h 148"/>
                  <a:gd name="T34" fmla="*/ 2147483647 w 262"/>
                  <a:gd name="T35" fmla="*/ 2147483647 h 148"/>
                  <a:gd name="T36" fmla="*/ 2147483647 w 262"/>
                  <a:gd name="T37" fmla="*/ 2147483647 h 148"/>
                  <a:gd name="T38" fmla="*/ 2147483647 w 262"/>
                  <a:gd name="T39" fmla="*/ 2147483647 h 148"/>
                  <a:gd name="T40" fmla="*/ 2147483647 w 262"/>
                  <a:gd name="T41" fmla="*/ 2147483647 h 148"/>
                  <a:gd name="T42" fmla="*/ 2147483647 w 262"/>
                  <a:gd name="T43" fmla="*/ 2147483647 h 148"/>
                  <a:gd name="T44" fmla="*/ 2147483647 w 262"/>
                  <a:gd name="T45" fmla="*/ 2147483647 h 148"/>
                  <a:gd name="T46" fmla="*/ 2147483647 w 262"/>
                  <a:gd name="T47" fmla="*/ 2147483647 h 148"/>
                  <a:gd name="T48" fmla="*/ 2147483647 w 262"/>
                  <a:gd name="T49" fmla="*/ 2147483647 h 148"/>
                  <a:gd name="T50" fmla="*/ 2147483647 w 262"/>
                  <a:gd name="T51" fmla="*/ 2147483647 h 148"/>
                  <a:gd name="T52" fmla="*/ 2147483647 w 262"/>
                  <a:gd name="T53" fmla="*/ 2147483647 h 148"/>
                  <a:gd name="T54" fmla="*/ 2147483647 w 262"/>
                  <a:gd name="T55" fmla="*/ 2147483647 h 148"/>
                  <a:gd name="T56" fmla="*/ 2147483647 w 262"/>
                  <a:gd name="T57" fmla="*/ 2147483647 h 148"/>
                  <a:gd name="T58" fmla="*/ 2147483647 w 262"/>
                  <a:gd name="T59" fmla="*/ 2147483647 h 148"/>
                  <a:gd name="T60" fmla="*/ 2147483647 w 262"/>
                  <a:gd name="T61" fmla="*/ 2147483647 h 148"/>
                  <a:gd name="T62" fmla="*/ 2147483647 w 262"/>
                  <a:gd name="T63" fmla="*/ 0 h 148"/>
                  <a:gd name="T64" fmla="*/ 2147483647 w 262"/>
                  <a:gd name="T65" fmla="*/ 2147483647 h 148"/>
                  <a:gd name="T66" fmla="*/ 2147483647 w 262"/>
                  <a:gd name="T67" fmla="*/ 2147483647 h 148"/>
                  <a:gd name="T68" fmla="*/ 2147483647 w 262"/>
                  <a:gd name="T69" fmla="*/ 2147483647 h 148"/>
                  <a:gd name="T70" fmla="*/ 2147483647 w 262"/>
                  <a:gd name="T71" fmla="*/ 2147483647 h 148"/>
                  <a:gd name="T72" fmla="*/ 2147483647 w 262"/>
                  <a:gd name="T73" fmla="*/ 2147483647 h 148"/>
                  <a:gd name="T74" fmla="*/ 2147483647 w 262"/>
                  <a:gd name="T75" fmla="*/ 2147483647 h 148"/>
                  <a:gd name="T76" fmla="*/ 2147483647 w 262"/>
                  <a:gd name="T77" fmla="*/ 2147483647 h 14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262"/>
                  <a:gd name="T118" fmla="*/ 0 h 148"/>
                  <a:gd name="T119" fmla="*/ 262 w 262"/>
                  <a:gd name="T120" fmla="*/ 148 h 14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262" h="148">
                    <a:moveTo>
                      <a:pt x="18" y="18"/>
                    </a:moveTo>
                    <a:lnTo>
                      <a:pt x="27" y="35"/>
                    </a:lnTo>
                    <a:lnTo>
                      <a:pt x="9" y="53"/>
                    </a:lnTo>
                    <a:lnTo>
                      <a:pt x="0" y="70"/>
                    </a:lnTo>
                    <a:lnTo>
                      <a:pt x="18" y="79"/>
                    </a:lnTo>
                    <a:lnTo>
                      <a:pt x="53" y="87"/>
                    </a:lnTo>
                    <a:lnTo>
                      <a:pt x="70" y="79"/>
                    </a:lnTo>
                    <a:lnTo>
                      <a:pt x="88" y="70"/>
                    </a:lnTo>
                    <a:lnTo>
                      <a:pt x="105" y="79"/>
                    </a:lnTo>
                    <a:lnTo>
                      <a:pt x="114" y="105"/>
                    </a:lnTo>
                    <a:lnTo>
                      <a:pt x="96" y="122"/>
                    </a:lnTo>
                    <a:lnTo>
                      <a:pt x="114" y="131"/>
                    </a:lnTo>
                    <a:lnTo>
                      <a:pt x="131" y="105"/>
                    </a:lnTo>
                    <a:lnTo>
                      <a:pt x="166" y="122"/>
                    </a:lnTo>
                    <a:lnTo>
                      <a:pt x="175" y="148"/>
                    </a:lnTo>
                    <a:lnTo>
                      <a:pt x="184" y="148"/>
                    </a:lnTo>
                    <a:lnTo>
                      <a:pt x="201" y="131"/>
                    </a:lnTo>
                    <a:lnTo>
                      <a:pt x="192" y="114"/>
                    </a:lnTo>
                    <a:lnTo>
                      <a:pt x="175" y="114"/>
                    </a:lnTo>
                    <a:lnTo>
                      <a:pt x="236" y="96"/>
                    </a:lnTo>
                    <a:lnTo>
                      <a:pt x="245" y="87"/>
                    </a:lnTo>
                    <a:lnTo>
                      <a:pt x="262" y="79"/>
                    </a:lnTo>
                    <a:lnTo>
                      <a:pt x="262" y="53"/>
                    </a:lnTo>
                    <a:lnTo>
                      <a:pt x="218" y="35"/>
                    </a:lnTo>
                    <a:lnTo>
                      <a:pt x="210" y="44"/>
                    </a:lnTo>
                    <a:lnTo>
                      <a:pt x="201" y="35"/>
                    </a:lnTo>
                    <a:lnTo>
                      <a:pt x="192" y="35"/>
                    </a:lnTo>
                    <a:lnTo>
                      <a:pt x="184" y="26"/>
                    </a:lnTo>
                    <a:lnTo>
                      <a:pt x="175" y="26"/>
                    </a:lnTo>
                    <a:lnTo>
                      <a:pt x="175" y="9"/>
                    </a:lnTo>
                    <a:lnTo>
                      <a:pt x="166" y="0"/>
                    </a:lnTo>
                    <a:lnTo>
                      <a:pt x="131" y="9"/>
                    </a:lnTo>
                    <a:lnTo>
                      <a:pt x="122" y="9"/>
                    </a:lnTo>
                    <a:lnTo>
                      <a:pt x="122" y="26"/>
                    </a:lnTo>
                    <a:lnTo>
                      <a:pt x="88" y="18"/>
                    </a:lnTo>
                    <a:lnTo>
                      <a:pt x="70" y="26"/>
                    </a:lnTo>
                    <a:lnTo>
                      <a:pt x="53" y="9"/>
                    </a:lnTo>
                    <a:lnTo>
                      <a:pt x="18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76" name="Freeform 254"/>
              <p:cNvSpPr>
                <a:spLocks/>
              </p:cNvSpPr>
              <p:nvPr/>
            </p:nvSpPr>
            <p:spPr bwMode="auto">
              <a:xfrm>
                <a:off x="6724947" y="1987925"/>
                <a:ext cx="246612" cy="144080"/>
              </a:xfrm>
              <a:custGeom>
                <a:avLst/>
                <a:gdLst>
                  <a:gd name="T0" fmla="*/ 2147483647 w 262"/>
                  <a:gd name="T1" fmla="*/ 2147483647 h 148"/>
                  <a:gd name="T2" fmla="*/ 2147483647 w 262"/>
                  <a:gd name="T3" fmla="*/ 2147483647 h 148"/>
                  <a:gd name="T4" fmla="*/ 2147483647 w 262"/>
                  <a:gd name="T5" fmla="*/ 2147483647 h 148"/>
                  <a:gd name="T6" fmla="*/ 0 w 262"/>
                  <a:gd name="T7" fmla="*/ 2147483647 h 148"/>
                  <a:gd name="T8" fmla="*/ 2147483647 w 262"/>
                  <a:gd name="T9" fmla="*/ 2147483647 h 148"/>
                  <a:gd name="T10" fmla="*/ 2147483647 w 262"/>
                  <a:gd name="T11" fmla="*/ 2147483647 h 148"/>
                  <a:gd name="T12" fmla="*/ 2147483647 w 262"/>
                  <a:gd name="T13" fmla="*/ 2147483647 h 148"/>
                  <a:gd name="T14" fmla="*/ 2147483647 w 262"/>
                  <a:gd name="T15" fmla="*/ 2147483647 h 148"/>
                  <a:gd name="T16" fmla="*/ 2147483647 w 262"/>
                  <a:gd name="T17" fmla="*/ 2147483647 h 148"/>
                  <a:gd name="T18" fmla="*/ 2147483647 w 262"/>
                  <a:gd name="T19" fmla="*/ 2147483647 h 148"/>
                  <a:gd name="T20" fmla="*/ 2147483647 w 262"/>
                  <a:gd name="T21" fmla="*/ 2147483647 h 148"/>
                  <a:gd name="T22" fmla="*/ 2147483647 w 262"/>
                  <a:gd name="T23" fmla="*/ 2147483647 h 148"/>
                  <a:gd name="T24" fmla="*/ 2147483647 w 262"/>
                  <a:gd name="T25" fmla="*/ 2147483647 h 148"/>
                  <a:gd name="T26" fmla="*/ 2147483647 w 262"/>
                  <a:gd name="T27" fmla="*/ 2147483647 h 148"/>
                  <a:gd name="T28" fmla="*/ 2147483647 w 262"/>
                  <a:gd name="T29" fmla="*/ 2147483647 h 148"/>
                  <a:gd name="T30" fmla="*/ 2147483647 w 262"/>
                  <a:gd name="T31" fmla="*/ 2147483647 h 148"/>
                  <a:gd name="T32" fmla="*/ 2147483647 w 262"/>
                  <a:gd name="T33" fmla="*/ 2147483647 h 148"/>
                  <a:gd name="T34" fmla="*/ 2147483647 w 262"/>
                  <a:gd name="T35" fmla="*/ 2147483647 h 148"/>
                  <a:gd name="T36" fmla="*/ 2147483647 w 262"/>
                  <a:gd name="T37" fmla="*/ 2147483647 h 148"/>
                  <a:gd name="T38" fmla="*/ 2147483647 w 262"/>
                  <a:gd name="T39" fmla="*/ 2147483647 h 148"/>
                  <a:gd name="T40" fmla="*/ 2147483647 w 262"/>
                  <a:gd name="T41" fmla="*/ 2147483647 h 148"/>
                  <a:gd name="T42" fmla="*/ 2147483647 w 262"/>
                  <a:gd name="T43" fmla="*/ 2147483647 h 148"/>
                  <a:gd name="T44" fmla="*/ 2147483647 w 262"/>
                  <a:gd name="T45" fmla="*/ 2147483647 h 148"/>
                  <a:gd name="T46" fmla="*/ 2147483647 w 262"/>
                  <a:gd name="T47" fmla="*/ 2147483647 h 148"/>
                  <a:gd name="T48" fmla="*/ 2147483647 w 262"/>
                  <a:gd name="T49" fmla="*/ 2147483647 h 148"/>
                  <a:gd name="T50" fmla="*/ 2147483647 w 262"/>
                  <a:gd name="T51" fmla="*/ 2147483647 h 148"/>
                  <a:gd name="T52" fmla="*/ 2147483647 w 262"/>
                  <a:gd name="T53" fmla="*/ 2147483647 h 148"/>
                  <a:gd name="T54" fmla="*/ 2147483647 w 262"/>
                  <a:gd name="T55" fmla="*/ 2147483647 h 148"/>
                  <a:gd name="T56" fmla="*/ 2147483647 w 262"/>
                  <a:gd name="T57" fmla="*/ 2147483647 h 148"/>
                  <a:gd name="T58" fmla="*/ 2147483647 w 262"/>
                  <a:gd name="T59" fmla="*/ 2147483647 h 148"/>
                  <a:gd name="T60" fmla="*/ 2147483647 w 262"/>
                  <a:gd name="T61" fmla="*/ 2147483647 h 148"/>
                  <a:gd name="T62" fmla="*/ 2147483647 w 262"/>
                  <a:gd name="T63" fmla="*/ 0 h 148"/>
                  <a:gd name="T64" fmla="*/ 2147483647 w 262"/>
                  <a:gd name="T65" fmla="*/ 2147483647 h 148"/>
                  <a:gd name="T66" fmla="*/ 2147483647 w 262"/>
                  <a:gd name="T67" fmla="*/ 2147483647 h 148"/>
                  <a:gd name="T68" fmla="*/ 2147483647 w 262"/>
                  <a:gd name="T69" fmla="*/ 2147483647 h 148"/>
                  <a:gd name="T70" fmla="*/ 2147483647 w 262"/>
                  <a:gd name="T71" fmla="*/ 2147483647 h 148"/>
                  <a:gd name="T72" fmla="*/ 2147483647 w 262"/>
                  <a:gd name="T73" fmla="*/ 2147483647 h 148"/>
                  <a:gd name="T74" fmla="*/ 2147483647 w 262"/>
                  <a:gd name="T75" fmla="*/ 2147483647 h 148"/>
                  <a:gd name="T76" fmla="*/ 2147483647 w 262"/>
                  <a:gd name="T77" fmla="*/ 2147483647 h 14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262"/>
                  <a:gd name="T118" fmla="*/ 0 h 148"/>
                  <a:gd name="T119" fmla="*/ 262 w 262"/>
                  <a:gd name="T120" fmla="*/ 148 h 14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262" h="148">
                    <a:moveTo>
                      <a:pt x="18" y="18"/>
                    </a:moveTo>
                    <a:lnTo>
                      <a:pt x="27" y="35"/>
                    </a:lnTo>
                    <a:lnTo>
                      <a:pt x="9" y="53"/>
                    </a:lnTo>
                    <a:lnTo>
                      <a:pt x="0" y="70"/>
                    </a:lnTo>
                    <a:lnTo>
                      <a:pt x="18" y="79"/>
                    </a:lnTo>
                    <a:lnTo>
                      <a:pt x="53" y="87"/>
                    </a:lnTo>
                    <a:lnTo>
                      <a:pt x="70" y="79"/>
                    </a:lnTo>
                    <a:lnTo>
                      <a:pt x="88" y="70"/>
                    </a:lnTo>
                    <a:lnTo>
                      <a:pt x="105" y="79"/>
                    </a:lnTo>
                    <a:lnTo>
                      <a:pt x="114" y="105"/>
                    </a:lnTo>
                    <a:lnTo>
                      <a:pt x="96" y="122"/>
                    </a:lnTo>
                    <a:lnTo>
                      <a:pt x="114" y="131"/>
                    </a:lnTo>
                    <a:lnTo>
                      <a:pt x="131" y="105"/>
                    </a:lnTo>
                    <a:lnTo>
                      <a:pt x="166" y="122"/>
                    </a:lnTo>
                    <a:lnTo>
                      <a:pt x="175" y="148"/>
                    </a:lnTo>
                    <a:lnTo>
                      <a:pt x="184" y="148"/>
                    </a:lnTo>
                    <a:lnTo>
                      <a:pt x="201" y="131"/>
                    </a:lnTo>
                    <a:lnTo>
                      <a:pt x="192" y="114"/>
                    </a:lnTo>
                    <a:lnTo>
                      <a:pt x="175" y="114"/>
                    </a:lnTo>
                    <a:lnTo>
                      <a:pt x="236" y="96"/>
                    </a:lnTo>
                    <a:lnTo>
                      <a:pt x="245" y="87"/>
                    </a:lnTo>
                    <a:lnTo>
                      <a:pt x="262" y="79"/>
                    </a:lnTo>
                    <a:lnTo>
                      <a:pt x="262" y="53"/>
                    </a:lnTo>
                    <a:lnTo>
                      <a:pt x="218" y="35"/>
                    </a:lnTo>
                    <a:lnTo>
                      <a:pt x="210" y="44"/>
                    </a:lnTo>
                    <a:lnTo>
                      <a:pt x="201" y="35"/>
                    </a:lnTo>
                    <a:lnTo>
                      <a:pt x="192" y="35"/>
                    </a:lnTo>
                    <a:lnTo>
                      <a:pt x="184" y="26"/>
                    </a:lnTo>
                    <a:lnTo>
                      <a:pt x="175" y="26"/>
                    </a:lnTo>
                    <a:lnTo>
                      <a:pt x="175" y="9"/>
                    </a:lnTo>
                    <a:lnTo>
                      <a:pt x="166" y="0"/>
                    </a:lnTo>
                    <a:lnTo>
                      <a:pt x="131" y="9"/>
                    </a:lnTo>
                    <a:lnTo>
                      <a:pt x="122" y="9"/>
                    </a:lnTo>
                    <a:lnTo>
                      <a:pt x="122" y="26"/>
                    </a:lnTo>
                    <a:lnTo>
                      <a:pt x="88" y="18"/>
                    </a:lnTo>
                    <a:lnTo>
                      <a:pt x="70" y="26"/>
                    </a:lnTo>
                    <a:lnTo>
                      <a:pt x="53" y="9"/>
                    </a:lnTo>
                    <a:lnTo>
                      <a:pt x="18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77" name="Freeform 255"/>
              <p:cNvSpPr>
                <a:spLocks/>
              </p:cNvSpPr>
              <p:nvPr/>
            </p:nvSpPr>
            <p:spPr bwMode="auto">
              <a:xfrm>
                <a:off x="6914140" y="2106694"/>
                <a:ext cx="16002" cy="8762"/>
              </a:xfrm>
              <a:custGeom>
                <a:avLst/>
                <a:gdLst>
                  <a:gd name="T0" fmla="*/ 2147483647 w 17"/>
                  <a:gd name="T1" fmla="*/ 0 h 9"/>
                  <a:gd name="T2" fmla="*/ 0 w 17"/>
                  <a:gd name="T3" fmla="*/ 2147483647 h 9"/>
                  <a:gd name="T4" fmla="*/ 2147483647 w 17"/>
                  <a:gd name="T5" fmla="*/ 2147483647 h 9"/>
                  <a:gd name="T6" fmla="*/ 2147483647 w 17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9"/>
                  <a:gd name="T14" fmla="*/ 17 w 17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9">
                    <a:moveTo>
                      <a:pt x="17" y="0"/>
                    </a:moveTo>
                    <a:lnTo>
                      <a:pt x="0" y="9"/>
                    </a:lnTo>
                    <a:lnTo>
                      <a:pt x="17" y="9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78" name="Freeform 256"/>
              <p:cNvSpPr>
                <a:spLocks/>
              </p:cNvSpPr>
              <p:nvPr/>
            </p:nvSpPr>
            <p:spPr bwMode="auto">
              <a:xfrm>
                <a:off x="6914140" y="2106694"/>
                <a:ext cx="16002" cy="8762"/>
              </a:xfrm>
              <a:custGeom>
                <a:avLst/>
                <a:gdLst>
                  <a:gd name="T0" fmla="*/ 2147483647 w 17"/>
                  <a:gd name="T1" fmla="*/ 0 h 9"/>
                  <a:gd name="T2" fmla="*/ 0 w 17"/>
                  <a:gd name="T3" fmla="*/ 2147483647 h 9"/>
                  <a:gd name="T4" fmla="*/ 2147483647 w 17"/>
                  <a:gd name="T5" fmla="*/ 2147483647 h 9"/>
                  <a:gd name="T6" fmla="*/ 2147483647 w 17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9"/>
                  <a:gd name="T14" fmla="*/ 17 w 17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9">
                    <a:moveTo>
                      <a:pt x="17" y="0"/>
                    </a:moveTo>
                    <a:lnTo>
                      <a:pt x="0" y="9"/>
                    </a:lnTo>
                    <a:lnTo>
                      <a:pt x="17" y="9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79" name="Freeform 257"/>
              <p:cNvSpPr>
                <a:spLocks/>
              </p:cNvSpPr>
              <p:nvPr/>
            </p:nvSpPr>
            <p:spPr bwMode="auto">
              <a:xfrm>
                <a:off x="6790835" y="2056071"/>
                <a:ext cx="41416" cy="50623"/>
              </a:xfrm>
              <a:custGeom>
                <a:avLst/>
                <a:gdLst>
                  <a:gd name="T0" fmla="*/ 2147483647 w 44"/>
                  <a:gd name="T1" fmla="*/ 0 h 52"/>
                  <a:gd name="T2" fmla="*/ 0 w 44"/>
                  <a:gd name="T3" fmla="*/ 2147483647 h 52"/>
                  <a:gd name="T4" fmla="*/ 2147483647 w 44"/>
                  <a:gd name="T5" fmla="*/ 2147483647 h 52"/>
                  <a:gd name="T6" fmla="*/ 2147483647 w 44"/>
                  <a:gd name="T7" fmla="*/ 2147483647 h 52"/>
                  <a:gd name="T8" fmla="*/ 2147483647 w 44"/>
                  <a:gd name="T9" fmla="*/ 2147483647 h 52"/>
                  <a:gd name="T10" fmla="*/ 2147483647 w 44"/>
                  <a:gd name="T11" fmla="*/ 2147483647 h 52"/>
                  <a:gd name="T12" fmla="*/ 2147483647 w 44"/>
                  <a:gd name="T13" fmla="*/ 0 h 5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4"/>
                  <a:gd name="T22" fmla="*/ 0 h 52"/>
                  <a:gd name="T23" fmla="*/ 44 w 44"/>
                  <a:gd name="T24" fmla="*/ 52 h 5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4" h="52">
                    <a:moveTo>
                      <a:pt x="18" y="0"/>
                    </a:moveTo>
                    <a:lnTo>
                      <a:pt x="0" y="9"/>
                    </a:lnTo>
                    <a:lnTo>
                      <a:pt x="18" y="26"/>
                    </a:lnTo>
                    <a:lnTo>
                      <a:pt x="26" y="52"/>
                    </a:lnTo>
                    <a:lnTo>
                      <a:pt x="44" y="35"/>
                    </a:lnTo>
                    <a:lnTo>
                      <a:pt x="35" y="9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80" name="Freeform 258"/>
              <p:cNvSpPr>
                <a:spLocks/>
              </p:cNvSpPr>
              <p:nvPr/>
            </p:nvSpPr>
            <p:spPr bwMode="auto">
              <a:xfrm>
                <a:off x="6790835" y="2056071"/>
                <a:ext cx="41416" cy="50623"/>
              </a:xfrm>
              <a:custGeom>
                <a:avLst/>
                <a:gdLst>
                  <a:gd name="T0" fmla="*/ 2147483647 w 44"/>
                  <a:gd name="T1" fmla="*/ 0 h 52"/>
                  <a:gd name="T2" fmla="*/ 0 w 44"/>
                  <a:gd name="T3" fmla="*/ 2147483647 h 52"/>
                  <a:gd name="T4" fmla="*/ 2147483647 w 44"/>
                  <a:gd name="T5" fmla="*/ 2147483647 h 52"/>
                  <a:gd name="T6" fmla="*/ 2147483647 w 44"/>
                  <a:gd name="T7" fmla="*/ 2147483647 h 52"/>
                  <a:gd name="T8" fmla="*/ 2147483647 w 44"/>
                  <a:gd name="T9" fmla="*/ 2147483647 h 52"/>
                  <a:gd name="T10" fmla="*/ 2147483647 w 44"/>
                  <a:gd name="T11" fmla="*/ 2147483647 h 52"/>
                  <a:gd name="T12" fmla="*/ 2147483647 w 44"/>
                  <a:gd name="T13" fmla="*/ 0 h 5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4"/>
                  <a:gd name="T22" fmla="*/ 0 h 52"/>
                  <a:gd name="T23" fmla="*/ 44 w 44"/>
                  <a:gd name="T24" fmla="*/ 52 h 5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4" h="52">
                    <a:moveTo>
                      <a:pt x="18" y="0"/>
                    </a:moveTo>
                    <a:lnTo>
                      <a:pt x="0" y="9"/>
                    </a:lnTo>
                    <a:lnTo>
                      <a:pt x="18" y="26"/>
                    </a:lnTo>
                    <a:lnTo>
                      <a:pt x="26" y="52"/>
                    </a:lnTo>
                    <a:lnTo>
                      <a:pt x="44" y="35"/>
                    </a:lnTo>
                    <a:lnTo>
                      <a:pt x="35" y="9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81" name="Freeform 259"/>
              <p:cNvSpPr>
                <a:spLocks/>
              </p:cNvSpPr>
              <p:nvPr/>
            </p:nvSpPr>
            <p:spPr bwMode="auto">
              <a:xfrm>
                <a:off x="6512221" y="1903229"/>
                <a:ext cx="32945" cy="50623"/>
              </a:xfrm>
              <a:custGeom>
                <a:avLst/>
                <a:gdLst>
                  <a:gd name="T0" fmla="*/ 2147483647 w 35"/>
                  <a:gd name="T1" fmla="*/ 2147483647 h 52"/>
                  <a:gd name="T2" fmla="*/ 2147483647 w 35"/>
                  <a:gd name="T3" fmla="*/ 2147483647 h 52"/>
                  <a:gd name="T4" fmla="*/ 2147483647 w 35"/>
                  <a:gd name="T5" fmla="*/ 0 h 52"/>
                  <a:gd name="T6" fmla="*/ 0 w 35"/>
                  <a:gd name="T7" fmla="*/ 2147483647 h 52"/>
                  <a:gd name="T8" fmla="*/ 2147483647 w 35"/>
                  <a:gd name="T9" fmla="*/ 2147483647 h 52"/>
                  <a:gd name="T10" fmla="*/ 2147483647 w 35"/>
                  <a:gd name="T11" fmla="*/ 2147483647 h 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52"/>
                  <a:gd name="T20" fmla="*/ 35 w 35"/>
                  <a:gd name="T21" fmla="*/ 52 h 5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52">
                    <a:moveTo>
                      <a:pt x="35" y="52"/>
                    </a:moveTo>
                    <a:lnTo>
                      <a:pt x="35" y="18"/>
                    </a:lnTo>
                    <a:lnTo>
                      <a:pt x="26" y="0"/>
                    </a:lnTo>
                    <a:lnTo>
                      <a:pt x="0" y="26"/>
                    </a:lnTo>
                    <a:lnTo>
                      <a:pt x="17" y="35"/>
                    </a:lnTo>
                    <a:lnTo>
                      <a:pt x="35" y="52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82" name="Freeform 260"/>
              <p:cNvSpPr>
                <a:spLocks/>
              </p:cNvSpPr>
              <p:nvPr/>
            </p:nvSpPr>
            <p:spPr bwMode="auto">
              <a:xfrm>
                <a:off x="6512221" y="1903229"/>
                <a:ext cx="32945" cy="50623"/>
              </a:xfrm>
              <a:custGeom>
                <a:avLst/>
                <a:gdLst>
                  <a:gd name="T0" fmla="*/ 2147483647 w 35"/>
                  <a:gd name="T1" fmla="*/ 2147483647 h 52"/>
                  <a:gd name="T2" fmla="*/ 2147483647 w 35"/>
                  <a:gd name="T3" fmla="*/ 2147483647 h 52"/>
                  <a:gd name="T4" fmla="*/ 2147483647 w 35"/>
                  <a:gd name="T5" fmla="*/ 0 h 52"/>
                  <a:gd name="T6" fmla="*/ 0 w 35"/>
                  <a:gd name="T7" fmla="*/ 2147483647 h 52"/>
                  <a:gd name="T8" fmla="*/ 2147483647 w 35"/>
                  <a:gd name="T9" fmla="*/ 2147483647 h 52"/>
                  <a:gd name="T10" fmla="*/ 2147483647 w 35"/>
                  <a:gd name="T11" fmla="*/ 2147483647 h 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52"/>
                  <a:gd name="T20" fmla="*/ 35 w 35"/>
                  <a:gd name="T21" fmla="*/ 52 h 5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52">
                    <a:moveTo>
                      <a:pt x="35" y="52"/>
                    </a:moveTo>
                    <a:lnTo>
                      <a:pt x="35" y="18"/>
                    </a:lnTo>
                    <a:lnTo>
                      <a:pt x="26" y="0"/>
                    </a:lnTo>
                    <a:lnTo>
                      <a:pt x="0" y="26"/>
                    </a:lnTo>
                    <a:lnTo>
                      <a:pt x="17" y="35"/>
                    </a:lnTo>
                    <a:lnTo>
                      <a:pt x="35" y="52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83" name="Freeform 261"/>
              <p:cNvSpPr>
                <a:spLocks/>
              </p:cNvSpPr>
              <p:nvPr/>
            </p:nvSpPr>
            <p:spPr bwMode="auto">
              <a:xfrm>
                <a:off x="6602581" y="1937302"/>
                <a:ext cx="147779" cy="102219"/>
              </a:xfrm>
              <a:custGeom>
                <a:avLst/>
                <a:gdLst>
                  <a:gd name="T0" fmla="*/ 2147483647 w 157"/>
                  <a:gd name="T1" fmla="*/ 2147483647 h 105"/>
                  <a:gd name="T2" fmla="*/ 2147483647 w 157"/>
                  <a:gd name="T3" fmla="*/ 2147483647 h 105"/>
                  <a:gd name="T4" fmla="*/ 2147483647 w 157"/>
                  <a:gd name="T5" fmla="*/ 0 h 105"/>
                  <a:gd name="T6" fmla="*/ 0 w 157"/>
                  <a:gd name="T7" fmla="*/ 2147483647 h 105"/>
                  <a:gd name="T8" fmla="*/ 2147483647 w 157"/>
                  <a:gd name="T9" fmla="*/ 2147483647 h 105"/>
                  <a:gd name="T10" fmla="*/ 2147483647 w 157"/>
                  <a:gd name="T11" fmla="*/ 2147483647 h 105"/>
                  <a:gd name="T12" fmla="*/ 2147483647 w 157"/>
                  <a:gd name="T13" fmla="*/ 2147483647 h 105"/>
                  <a:gd name="T14" fmla="*/ 2147483647 w 157"/>
                  <a:gd name="T15" fmla="*/ 2147483647 h 105"/>
                  <a:gd name="T16" fmla="*/ 2147483647 w 157"/>
                  <a:gd name="T17" fmla="*/ 2147483647 h 105"/>
                  <a:gd name="T18" fmla="*/ 2147483647 w 157"/>
                  <a:gd name="T19" fmla="*/ 2147483647 h 105"/>
                  <a:gd name="T20" fmla="*/ 2147483647 w 157"/>
                  <a:gd name="T21" fmla="*/ 2147483647 h 105"/>
                  <a:gd name="T22" fmla="*/ 2147483647 w 157"/>
                  <a:gd name="T23" fmla="*/ 2147483647 h 105"/>
                  <a:gd name="T24" fmla="*/ 2147483647 w 157"/>
                  <a:gd name="T25" fmla="*/ 2147483647 h 10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57"/>
                  <a:gd name="T40" fmla="*/ 0 h 105"/>
                  <a:gd name="T41" fmla="*/ 157 w 157"/>
                  <a:gd name="T42" fmla="*/ 105 h 10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57" h="105">
                    <a:moveTo>
                      <a:pt x="78" y="17"/>
                    </a:moveTo>
                    <a:lnTo>
                      <a:pt x="61" y="17"/>
                    </a:lnTo>
                    <a:lnTo>
                      <a:pt x="52" y="0"/>
                    </a:lnTo>
                    <a:lnTo>
                      <a:pt x="0" y="17"/>
                    </a:lnTo>
                    <a:lnTo>
                      <a:pt x="26" y="70"/>
                    </a:lnTo>
                    <a:lnTo>
                      <a:pt x="87" y="105"/>
                    </a:lnTo>
                    <a:lnTo>
                      <a:pt x="139" y="105"/>
                    </a:lnTo>
                    <a:lnTo>
                      <a:pt x="157" y="78"/>
                    </a:lnTo>
                    <a:lnTo>
                      <a:pt x="148" y="70"/>
                    </a:lnTo>
                    <a:lnTo>
                      <a:pt x="130" y="52"/>
                    </a:lnTo>
                    <a:lnTo>
                      <a:pt x="148" y="35"/>
                    </a:lnTo>
                    <a:lnTo>
                      <a:pt x="139" y="26"/>
                    </a:lnTo>
                    <a:lnTo>
                      <a:pt x="78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84" name="Freeform 262"/>
              <p:cNvSpPr>
                <a:spLocks/>
              </p:cNvSpPr>
              <p:nvPr/>
            </p:nvSpPr>
            <p:spPr bwMode="auto">
              <a:xfrm>
                <a:off x="6602581" y="1937302"/>
                <a:ext cx="147779" cy="102219"/>
              </a:xfrm>
              <a:custGeom>
                <a:avLst/>
                <a:gdLst>
                  <a:gd name="T0" fmla="*/ 2147483647 w 157"/>
                  <a:gd name="T1" fmla="*/ 2147483647 h 105"/>
                  <a:gd name="T2" fmla="*/ 2147483647 w 157"/>
                  <a:gd name="T3" fmla="*/ 2147483647 h 105"/>
                  <a:gd name="T4" fmla="*/ 2147483647 w 157"/>
                  <a:gd name="T5" fmla="*/ 0 h 105"/>
                  <a:gd name="T6" fmla="*/ 0 w 157"/>
                  <a:gd name="T7" fmla="*/ 2147483647 h 105"/>
                  <a:gd name="T8" fmla="*/ 2147483647 w 157"/>
                  <a:gd name="T9" fmla="*/ 2147483647 h 105"/>
                  <a:gd name="T10" fmla="*/ 2147483647 w 157"/>
                  <a:gd name="T11" fmla="*/ 2147483647 h 105"/>
                  <a:gd name="T12" fmla="*/ 2147483647 w 157"/>
                  <a:gd name="T13" fmla="*/ 2147483647 h 105"/>
                  <a:gd name="T14" fmla="*/ 2147483647 w 157"/>
                  <a:gd name="T15" fmla="*/ 2147483647 h 105"/>
                  <a:gd name="T16" fmla="*/ 2147483647 w 157"/>
                  <a:gd name="T17" fmla="*/ 2147483647 h 105"/>
                  <a:gd name="T18" fmla="*/ 2147483647 w 157"/>
                  <a:gd name="T19" fmla="*/ 2147483647 h 105"/>
                  <a:gd name="T20" fmla="*/ 2147483647 w 157"/>
                  <a:gd name="T21" fmla="*/ 2147483647 h 105"/>
                  <a:gd name="T22" fmla="*/ 2147483647 w 157"/>
                  <a:gd name="T23" fmla="*/ 2147483647 h 105"/>
                  <a:gd name="T24" fmla="*/ 2147483647 w 157"/>
                  <a:gd name="T25" fmla="*/ 2147483647 h 10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57"/>
                  <a:gd name="T40" fmla="*/ 0 h 105"/>
                  <a:gd name="T41" fmla="*/ 157 w 157"/>
                  <a:gd name="T42" fmla="*/ 105 h 105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57" h="105">
                    <a:moveTo>
                      <a:pt x="78" y="17"/>
                    </a:moveTo>
                    <a:lnTo>
                      <a:pt x="61" y="17"/>
                    </a:lnTo>
                    <a:lnTo>
                      <a:pt x="52" y="0"/>
                    </a:lnTo>
                    <a:lnTo>
                      <a:pt x="0" y="17"/>
                    </a:lnTo>
                    <a:lnTo>
                      <a:pt x="26" y="70"/>
                    </a:lnTo>
                    <a:lnTo>
                      <a:pt x="87" y="105"/>
                    </a:lnTo>
                    <a:lnTo>
                      <a:pt x="139" y="105"/>
                    </a:lnTo>
                    <a:lnTo>
                      <a:pt x="157" y="78"/>
                    </a:lnTo>
                    <a:lnTo>
                      <a:pt x="148" y="70"/>
                    </a:lnTo>
                    <a:lnTo>
                      <a:pt x="130" y="52"/>
                    </a:lnTo>
                    <a:lnTo>
                      <a:pt x="148" y="35"/>
                    </a:lnTo>
                    <a:lnTo>
                      <a:pt x="139" y="26"/>
                    </a:lnTo>
                    <a:lnTo>
                      <a:pt x="78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85" name="Freeform 263"/>
              <p:cNvSpPr>
                <a:spLocks/>
              </p:cNvSpPr>
              <p:nvPr/>
            </p:nvSpPr>
            <p:spPr bwMode="auto">
              <a:xfrm>
                <a:off x="6651527" y="2039521"/>
                <a:ext cx="81890" cy="33099"/>
              </a:xfrm>
              <a:custGeom>
                <a:avLst/>
                <a:gdLst>
                  <a:gd name="T0" fmla="*/ 0 w 87"/>
                  <a:gd name="T1" fmla="*/ 2147483647 h 34"/>
                  <a:gd name="T2" fmla="*/ 2147483647 w 87"/>
                  <a:gd name="T3" fmla="*/ 2147483647 h 34"/>
                  <a:gd name="T4" fmla="*/ 2147483647 w 87"/>
                  <a:gd name="T5" fmla="*/ 2147483647 h 34"/>
                  <a:gd name="T6" fmla="*/ 2147483647 w 87"/>
                  <a:gd name="T7" fmla="*/ 2147483647 h 34"/>
                  <a:gd name="T8" fmla="*/ 2147483647 w 87"/>
                  <a:gd name="T9" fmla="*/ 2147483647 h 34"/>
                  <a:gd name="T10" fmla="*/ 2147483647 w 87"/>
                  <a:gd name="T11" fmla="*/ 0 h 34"/>
                  <a:gd name="T12" fmla="*/ 2147483647 w 87"/>
                  <a:gd name="T13" fmla="*/ 0 h 34"/>
                  <a:gd name="T14" fmla="*/ 2147483647 w 87"/>
                  <a:gd name="T15" fmla="*/ 2147483647 h 34"/>
                  <a:gd name="T16" fmla="*/ 0 w 87"/>
                  <a:gd name="T17" fmla="*/ 2147483647 h 34"/>
                  <a:gd name="T18" fmla="*/ 0 w 87"/>
                  <a:gd name="T19" fmla="*/ 2147483647 h 3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87"/>
                  <a:gd name="T31" fmla="*/ 0 h 34"/>
                  <a:gd name="T32" fmla="*/ 87 w 87"/>
                  <a:gd name="T33" fmla="*/ 34 h 3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87" h="34">
                    <a:moveTo>
                      <a:pt x="0" y="17"/>
                    </a:moveTo>
                    <a:lnTo>
                      <a:pt x="9" y="26"/>
                    </a:lnTo>
                    <a:lnTo>
                      <a:pt x="17" y="34"/>
                    </a:lnTo>
                    <a:lnTo>
                      <a:pt x="44" y="17"/>
                    </a:lnTo>
                    <a:lnTo>
                      <a:pt x="78" y="17"/>
                    </a:lnTo>
                    <a:lnTo>
                      <a:pt x="87" y="0"/>
                    </a:lnTo>
                    <a:lnTo>
                      <a:pt x="35" y="0"/>
                    </a:lnTo>
                    <a:lnTo>
                      <a:pt x="17" y="8"/>
                    </a:lnTo>
                    <a:lnTo>
                      <a:pt x="0" y="8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86" name="Freeform 264"/>
              <p:cNvSpPr>
                <a:spLocks/>
              </p:cNvSpPr>
              <p:nvPr/>
            </p:nvSpPr>
            <p:spPr bwMode="auto">
              <a:xfrm>
                <a:off x="6651527" y="2039521"/>
                <a:ext cx="81890" cy="33099"/>
              </a:xfrm>
              <a:custGeom>
                <a:avLst/>
                <a:gdLst>
                  <a:gd name="T0" fmla="*/ 0 w 87"/>
                  <a:gd name="T1" fmla="*/ 2147483647 h 34"/>
                  <a:gd name="T2" fmla="*/ 2147483647 w 87"/>
                  <a:gd name="T3" fmla="*/ 2147483647 h 34"/>
                  <a:gd name="T4" fmla="*/ 2147483647 w 87"/>
                  <a:gd name="T5" fmla="*/ 2147483647 h 34"/>
                  <a:gd name="T6" fmla="*/ 2147483647 w 87"/>
                  <a:gd name="T7" fmla="*/ 2147483647 h 34"/>
                  <a:gd name="T8" fmla="*/ 2147483647 w 87"/>
                  <a:gd name="T9" fmla="*/ 2147483647 h 34"/>
                  <a:gd name="T10" fmla="*/ 2147483647 w 87"/>
                  <a:gd name="T11" fmla="*/ 0 h 34"/>
                  <a:gd name="T12" fmla="*/ 2147483647 w 87"/>
                  <a:gd name="T13" fmla="*/ 0 h 34"/>
                  <a:gd name="T14" fmla="*/ 2147483647 w 87"/>
                  <a:gd name="T15" fmla="*/ 2147483647 h 34"/>
                  <a:gd name="T16" fmla="*/ 0 w 87"/>
                  <a:gd name="T17" fmla="*/ 2147483647 h 34"/>
                  <a:gd name="T18" fmla="*/ 0 w 87"/>
                  <a:gd name="T19" fmla="*/ 2147483647 h 3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87"/>
                  <a:gd name="T31" fmla="*/ 0 h 34"/>
                  <a:gd name="T32" fmla="*/ 87 w 87"/>
                  <a:gd name="T33" fmla="*/ 34 h 3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87" h="34">
                    <a:moveTo>
                      <a:pt x="0" y="17"/>
                    </a:moveTo>
                    <a:lnTo>
                      <a:pt x="9" y="26"/>
                    </a:lnTo>
                    <a:lnTo>
                      <a:pt x="17" y="34"/>
                    </a:lnTo>
                    <a:lnTo>
                      <a:pt x="44" y="17"/>
                    </a:lnTo>
                    <a:lnTo>
                      <a:pt x="78" y="17"/>
                    </a:lnTo>
                    <a:lnTo>
                      <a:pt x="87" y="0"/>
                    </a:lnTo>
                    <a:lnTo>
                      <a:pt x="35" y="0"/>
                    </a:lnTo>
                    <a:lnTo>
                      <a:pt x="17" y="8"/>
                    </a:lnTo>
                    <a:lnTo>
                      <a:pt x="0" y="8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87" name="Freeform 265"/>
              <p:cNvSpPr>
                <a:spLocks/>
              </p:cNvSpPr>
              <p:nvPr/>
            </p:nvSpPr>
            <p:spPr bwMode="auto">
              <a:xfrm>
                <a:off x="6643055" y="2056071"/>
                <a:ext cx="90362" cy="42835"/>
              </a:xfrm>
              <a:custGeom>
                <a:avLst/>
                <a:gdLst>
                  <a:gd name="T0" fmla="*/ 2147483647 w 96"/>
                  <a:gd name="T1" fmla="*/ 2147483647 h 44"/>
                  <a:gd name="T2" fmla="*/ 2147483647 w 96"/>
                  <a:gd name="T3" fmla="*/ 0 h 44"/>
                  <a:gd name="T4" fmla="*/ 2147483647 w 96"/>
                  <a:gd name="T5" fmla="*/ 0 h 44"/>
                  <a:gd name="T6" fmla="*/ 2147483647 w 96"/>
                  <a:gd name="T7" fmla="*/ 2147483647 h 44"/>
                  <a:gd name="T8" fmla="*/ 2147483647 w 96"/>
                  <a:gd name="T9" fmla="*/ 2147483647 h 44"/>
                  <a:gd name="T10" fmla="*/ 0 w 96"/>
                  <a:gd name="T11" fmla="*/ 2147483647 h 44"/>
                  <a:gd name="T12" fmla="*/ 2147483647 w 96"/>
                  <a:gd name="T13" fmla="*/ 2147483647 h 44"/>
                  <a:gd name="T14" fmla="*/ 2147483647 w 96"/>
                  <a:gd name="T15" fmla="*/ 2147483647 h 44"/>
                  <a:gd name="T16" fmla="*/ 2147483647 w 96"/>
                  <a:gd name="T17" fmla="*/ 2147483647 h 44"/>
                  <a:gd name="T18" fmla="*/ 2147483647 w 96"/>
                  <a:gd name="T19" fmla="*/ 2147483647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96"/>
                  <a:gd name="T31" fmla="*/ 0 h 44"/>
                  <a:gd name="T32" fmla="*/ 96 w 96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96" h="44">
                    <a:moveTo>
                      <a:pt x="96" y="9"/>
                    </a:moveTo>
                    <a:lnTo>
                      <a:pt x="87" y="0"/>
                    </a:lnTo>
                    <a:lnTo>
                      <a:pt x="53" y="0"/>
                    </a:lnTo>
                    <a:lnTo>
                      <a:pt x="26" y="17"/>
                    </a:lnTo>
                    <a:lnTo>
                      <a:pt x="18" y="9"/>
                    </a:lnTo>
                    <a:lnTo>
                      <a:pt x="0" y="26"/>
                    </a:lnTo>
                    <a:lnTo>
                      <a:pt x="9" y="35"/>
                    </a:lnTo>
                    <a:lnTo>
                      <a:pt x="44" y="44"/>
                    </a:lnTo>
                    <a:lnTo>
                      <a:pt x="70" y="44"/>
                    </a:lnTo>
                    <a:lnTo>
                      <a:pt x="96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88" name="Freeform 266"/>
              <p:cNvSpPr>
                <a:spLocks/>
              </p:cNvSpPr>
              <p:nvPr/>
            </p:nvSpPr>
            <p:spPr bwMode="auto">
              <a:xfrm>
                <a:off x="6643055" y="2056071"/>
                <a:ext cx="90362" cy="42835"/>
              </a:xfrm>
              <a:custGeom>
                <a:avLst/>
                <a:gdLst>
                  <a:gd name="T0" fmla="*/ 2147483647 w 96"/>
                  <a:gd name="T1" fmla="*/ 2147483647 h 44"/>
                  <a:gd name="T2" fmla="*/ 2147483647 w 96"/>
                  <a:gd name="T3" fmla="*/ 0 h 44"/>
                  <a:gd name="T4" fmla="*/ 2147483647 w 96"/>
                  <a:gd name="T5" fmla="*/ 0 h 44"/>
                  <a:gd name="T6" fmla="*/ 2147483647 w 96"/>
                  <a:gd name="T7" fmla="*/ 2147483647 h 44"/>
                  <a:gd name="T8" fmla="*/ 2147483647 w 96"/>
                  <a:gd name="T9" fmla="*/ 2147483647 h 44"/>
                  <a:gd name="T10" fmla="*/ 0 w 96"/>
                  <a:gd name="T11" fmla="*/ 2147483647 h 44"/>
                  <a:gd name="T12" fmla="*/ 2147483647 w 96"/>
                  <a:gd name="T13" fmla="*/ 2147483647 h 44"/>
                  <a:gd name="T14" fmla="*/ 2147483647 w 96"/>
                  <a:gd name="T15" fmla="*/ 2147483647 h 44"/>
                  <a:gd name="T16" fmla="*/ 2147483647 w 96"/>
                  <a:gd name="T17" fmla="*/ 2147483647 h 44"/>
                  <a:gd name="T18" fmla="*/ 2147483647 w 96"/>
                  <a:gd name="T19" fmla="*/ 2147483647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96"/>
                  <a:gd name="T31" fmla="*/ 0 h 44"/>
                  <a:gd name="T32" fmla="*/ 96 w 96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96" h="44">
                    <a:moveTo>
                      <a:pt x="96" y="9"/>
                    </a:moveTo>
                    <a:lnTo>
                      <a:pt x="87" y="0"/>
                    </a:lnTo>
                    <a:lnTo>
                      <a:pt x="53" y="0"/>
                    </a:lnTo>
                    <a:lnTo>
                      <a:pt x="26" y="17"/>
                    </a:lnTo>
                    <a:lnTo>
                      <a:pt x="18" y="9"/>
                    </a:lnTo>
                    <a:lnTo>
                      <a:pt x="0" y="26"/>
                    </a:lnTo>
                    <a:lnTo>
                      <a:pt x="9" y="35"/>
                    </a:lnTo>
                    <a:lnTo>
                      <a:pt x="44" y="44"/>
                    </a:lnTo>
                    <a:lnTo>
                      <a:pt x="70" y="44"/>
                    </a:lnTo>
                    <a:lnTo>
                      <a:pt x="96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89" name="Freeform 267"/>
              <p:cNvSpPr>
                <a:spLocks/>
              </p:cNvSpPr>
              <p:nvPr/>
            </p:nvSpPr>
            <p:spPr bwMode="auto">
              <a:xfrm>
                <a:off x="6708945" y="2056071"/>
                <a:ext cx="123306" cy="84696"/>
              </a:xfrm>
              <a:custGeom>
                <a:avLst/>
                <a:gdLst>
                  <a:gd name="T0" fmla="*/ 2147483647 w 131"/>
                  <a:gd name="T1" fmla="*/ 2147483647 h 87"/>
                  <a:gd name="T2" fmla="*/ 2147483647 w 131"/>
                  <a:gd name="T3" fmla="*/ 2147483647 h 87"/>
                  <a:gd name="T4" fmla="*/ 2147483647 w 131"/>
                  <a:gd name="T5" fmla="*/ 2147483647 h 87"/>
                  <a:gd name="T6" fmla="*/ 2147483647 w 131"/>
                  <a:gd name="T7" fmla="*/ 2147483647 h 87"/>
                  <a:gd name="T8" fmla="*/ 2147483647 w 131"/>
                  <a:gd name="T9" fmla="*/ 2147483647 h 87"/>
                  <a:gd name="T10" fmla="*/ 2147483647 w 131"/>
                  <a:gd name="T11" fmla="*/ 2147483647 h 87"/>
                  <a:gd name="T12" fmla="*/ 2147483647 w 131"/>
                  <a:gd name="T13" fmla="*/ 2147483647 h 87"/>
                  <a:gd name="T14" fmla="*/ 2147483647 w 131"/>
                  <a:gd name="T15" fmla="*/ 2147483647 h 87"/>
                  <a:gd name="T16" fmla="*/ 2147483647 w 131"/>
                  <a:gd name="T17" fmla="*/ 0 h 87"/>
                  <a:gd name="T18" fmla="*/ 2147483647 w 131"/>
                  <a:gd name="T19" fmla="*/ 2147483647 h 87"/>
                  <a:gd name="T20" fmla="*/ 2147483647 w 131"/>
                  <a:gd name="T21" fmla="*/ 2147483647 h 87"/>
                  <a:gd name="T22" fmla="*/ 0 w 131"/>
                  <a:gd name="T23" fmla="*/ 2147483647 h 87"/>
                  <a:gd name="T24" fmla="*/ 2147483647 w 131"/>
                  <a:gd name="T25" fmla="*/ 2147483647 h 8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31"/>
                  <a:gd name="T40" fmla="*/ 0 h 87"/>
                  <a:gd name="T41" fmla="*/ 131 w 131"/>
                  <a:gd name="T42" fmla="*/ 87 h 8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31" h="87">
                    <a:moveTo>
                      <a:pt x="35" y="78"/>
                    </a:moveTo>
                    <a:lnTo>
                      <a:pt x="61" y="87"/>
                    </a:lnTo>
                    <a:lnTo>
                      <a:pt x="87" y="70"/>
                    </a:lnTo>
                    <a:lnTo>
                      <a:pt x="122" y="78"/>
                    </a:lnTo>
                    <a:lnTo>
                      <a:pt x="113" y="70"/>
                    </a:lnTo>
                    <a:lnTo>
                      <a:pt x="131" y="52"/>
                    </a:lnTo>
                    <a:lnTo>
                      <a:pt x="113" y="52"/>
                    </a:lnTo>
                    <a:lnTo>
                      <a:pt x="105" y="26"/>
                    </a:lnTo>
                    <a:lnTo>
                      <a:pt x="87" y="0"/>
                    </a:lnTo>
                    <a:lnTo>
                      <a:pt x="70" y="17"/>
                    </a:lnTo>
                    <a:lnTo>
                      <a:pt x="35" y="9"/>
                    </a:lnTo>
                    <a:lnTo>
                      <a:pt x="0" y="44"/>
                    </a:lnTo>
                    <a:lnTo>
                      <a:pt x="35" y="7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90" name="Freeform 268"/>
              <p:cNvSpPr>
                <a:spLocks/>
              </p:cNvSpPr>
              <p:nvPr/>
            </p:nvSpPr>
            <p:spPr bwMode="auto">
              <a:xfrm>
                <a:off x="6708945" y="2056071"/>
                <a:ext cx="123306" cy="84696"/>
              </a:xfrm>
              <a:custGeom>
                <a:avLst/>
                <a:gdLst>
                  <a:gd name="T0" fmla="*/ 2147483647 w 131"/>
                  <a:gd name="T1" fmla="*/ 2147483647 h 87"/>
                  <a:gd name="T2" fmla="*/ 2147483647 w 131"/>
                  <a:gd name="T3" fmla="*/ 2147483647 h 87"/>
                  <a:gd name="T4" fmla="*/ 2147483647 w 131"/>
                  <a:gd name="T5" fmla="*/ 2147483647 h 87"/>
                  <a:gd name="T6" fmla="*/ 2147483647 w 131"/>
                  <a:gd name="T7" fmla="*/ 2147483647 h 87"/>
                  <a:gd name="T8" fmla="*/ 2147483647 w 131"/>
                  <a:gd name="T9" fmla="*/ 2147483647 h 87"/>
                  <a:gd name="T10" fmla="*/ 2147483647 w 131"/>
                  <a:gd name="T11" fmla="*/ 2147483647 h 87"/>
                  <a:gd name="T12" fmla="*/ 2147483647 w 131"/>
                  <a:gd name="T13" fmla="*/ 2147483647 h 87"/>
                  <a:gd name="T14" fmla="*/ 2147483647 w 131"/>
                  <a:gd name="T15" fmla="*/ 2147483647 h 87"/>
                  <a:gd name="T16" fmla="*/ 2147483647 w 131"/>
                  <a:gd name="T17" fmla="*/ 0 h 87"/>
                  <a:gd name="T18" fmla="*/ 2147483647 w 131"/>
                  <a:gd name="T19" fmla="*/ 2147483647 h 87"/>
                  <a:gd name="T20" fmla="*/ 2147483647 w 131"/>
                  <a:gd name="T21" fmla="*/ 2147483647 h 87"/>
                  <a:gd name="T22" fmla="*/ 0 w 131"/>
                  <a:gd name="T23" fmla="*/ 2147483647 h 87"/>
                  <a:gd name="T24" fmla="*/ 2147483647 w 131"/>
                  <a:gd name="T25" fmla="*/ 2147483647 h 8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31"/>
                  <a:gd name="T40" fmla="*/ 0 h 87"/>
                  <a:gd name="T41" fmla="*/ 131 w 131"/>
                  <a:gd name="T42" fmla="*/ 87 h 87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31" h="87">
                    <a:moveTo>
                      <a:pt x="35" y="78"/>
                    </a:moveTo>
                    <a:lnTo>
                      <a:pt x="61" y="87"/>
                    </a:lnTo>
                    <a:lnTo>
                      <a:pt x="87" y="70"/>
                    </a:lnTo>
                    <a:lnTo>
                      <a:pt x="122" y="78"/>
                    </a:lnTo>
                    <a:lnTo>
                      <a:pt x="113" y="70"/>
                    </a:lnTo>
                    <a:lnTo>
                      <a:pt x="131" y="52"/>
                    </a:lnTo>
                    <a:lnTo>
                      <a:pt x="113" y="52"/>
                    </a:lnTo>
                    <a:lnTo>
                      <a:pt x="105" y="26"/>
                    </a:lnTo>
                    <a:lnTo>
                      <a:pt x="87" y="0"/>
                    </a:lnTo>
                    <a:lnTo>
                      <a:pt x="70" y="17"/>
                    </a:lnTo>
                    <a:lnTo>
                      <a:pt x="35" y="9"/>
                    </a:lnTo>
                    <a:lnTo>
                      <a:pt x="0" y="44"/>
                    </a:lnTo>
                    <a:lnTo>
                      <a:pt x="35" y="7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91" name="Freeform 269"/>
              <p:cNvSpPr>
                <a:spLocks/>
              </p:cNvSpPr>
              <p:nvPr/>
            </p:nvSpPr>
            <p:spPr bwMode="auto">
              <a:xfrm>
                <a:off x="6741890" y="2124217"/>
                <a:ext cx="90362" cy="50623"/>
              </a:xfrm>
              <a:custGeom>
                <a:avLst/>
                <a:gdLst>
                  <a:gd name="T0" fmla="*/ 2147483647 w 96"/>
                  <a:gd name="T1" fmla="*/ 2147483647 h 52"/>
                  <a:gd name="T2" fmla="*/ 2147483647 w 96"/>
                  <a:gd name="T3" fmla="*/ 0 h 52"/>
                  <a:gd name="T4" fmla="*/ 2147483647 w 96"/>
                  <a:gd name="T5" fmla="*/ 2147483647 h 52"/>
                  <a:gd name="T6" fmla="*/ 0 w 96"/>
                  <a:gd name="T7" fmla="*/ 2147483647 h 52"/>
                  <a:gd name="T8" fmla="*/ 2147483647 w 96"/>
                  <a:gd name="T9" fmla="*/ 2147483647 h 52"/>
                  <a:gd name="T10" fmla="*/ 0 w 96"/>
                  <a:gd name="T11" fmla="*/ 2147483647 h 52"/>
                  <a:gd name="T12" fmla="*/ 2147483647 w 96"/>
                  <a:gd name="T13" fmla="*/ 2147483647 h 52"/>
                  <a:gd name="T14" fmla="*/ 2147483647 w 96"/>
                  <a:gd name="T15" fmla="*/ 2147483647 h 52"/>
                  <a:gd name="T16" fmla="*/ 2147483647 w 96"/>
                  <a:gd name="T17" fmla="*/ 2147483647 h 52"/>
                  <a:gd name="T18" fmla="*/ 2147483647 w 96"/>
                  <a:gd name="T19" fmla="*/ 2147483647 h 52"/>
                  <a:gd name="T20" fmla="*/ 2147483647 w 96"/>
                  <a:gd name="T21" fmla="*/ 2147483647 h 52"/>
                  <a:gd name="T22" fmla="*/ 2147483647 w 96"/>
                  <a:gd name="T23" fmla="*/ 2147483647 h 52"/>
                  <a:gd name="T24" fmla="*/ 2147483647 w 96"/>
                  <a:gd name="T25" fmla="*/ 2147483647 h 5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6"/>
                  <a:gd name="T40" fmla="*/ 0 h 52"/>
                  <a:gd name="T41" fmla="*/ 96 w 96"/>
                  <a:gd name="T42" fmla="*/ 52 h 5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6" h="52">
                    <a:moveTo>
                      <a:pt x="87" y="8"/>
                    </a:moveTo>
                    <a:lnTo>
                      <a:pt x="61" y="0"/>
                    </a:lnTo>
                    <a:lnTo>
                      <a:pt x="26" y="17"/>
                    </a:lnTo>
                    <a:lnTo>
                      <a:pt x="0" y="8"/>
                    </a:lnTo>
                    <a:lnTo>
                      <a:pt x="9" y="26"/>
                    </a:lnTo>
                    <a:lnTo>
                      <a:pt x="0" y="35"/>
                    </a:lnTo>
                    <a:lnTo>
                      <a:pt x="17" y="35"/>
                    </a:lnTo>
                    <a:lnTo>
                      <a:pt x="17" y="52"/>
                    </a:lnTo>
                    <a:lnTo>
                      <a:pt x="43" y="52"/>
                    </a:lnTo>
                    <a:lnTo>
                      <a:pt x="78" y="43"/>
                    </a:lnTo>
                    <a:lnTo>
                      <a:pt x="96" y="35"/>
                    </a:lnTo>
                    <a:lnTo>
                      <a:pt x="78" y="26"/>
                    </a:lnTo>
                    <a:lnTo>
                      <a:pt x="87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92" name="Freeform 270"/>
              <p:cNvSpPr>
                <a:spLocks/>
              </p:cNvSpPr>
              <p:nvPr/>
            </p:nvSpPr>
            <p:spPr bwMode="auto">
              <a:xfrm>
                <a:off x="6741890" y="2124217"/>
                <a:ext cx="90362" cy="50623"/>
              </a:xfrm>
              <a:custGeom>
                <a:avLst/>
                <a:gdLst>
                  <a:gd name="T0" fmla="*/ 2147483647 w 96"/>
                  <a:gd name="T1" fmla="*/ 2147483647 h 52"/>
                  <a:gd name="T2" fmla="*/ 2147483647 w 96"/>
                  <a:gd name="T3" fmla="*/ 0 h 52"/>
                  <a:gd name="T4" fmla="*/ 2147483647 w 96"/>
                  <a:gd name="T5" fmla="*/ 2147483647 h 52"/>
                  <a:gd name="T6" fmla="*/ 0 w 96"/>
                  <a:gd name="T7" fmla="*/ 2147483647 h 52"/>
                  <a:gd name="T8" fmla="*/ 2147483647 w 96"/>
                  <a:gd name="T9" fmla="*/ 2147483647 h 52"/>
                  <a:gd name="T10" fmla="*/ 0 w 96"/>
                  <a:gd name="T11" fmla="*/ 2147483647 h 52"/>
                  <a:gd name="T12" fmla="*/ 2147483647 w 96"/>
                  <a:gd name="T13" fmla="*/ 2147483647 h 52"/>
                  <a:gd name="T14" fmla="*/ 2147483647 w 96"/>
                  <a:gd name="T15" fmla="*/ 2147483647 h 52"/>
                  <a:gd name="T16" fmla="*/ 2147483647 w 96"/>
                  <a:gd name="T17" fmla="*/ 2147483647 h 52"/>
                  <a:gd name="T18" fmla="*/ 2147483647 w 96"/>
                  <a:gd name="T19" fmla="*/ 2147483647 h 52"/>
                  <a:gd name="T20" fmla="*/ 2147483647 w 96"/>
                  <a:gd name="T21" fmla="*/ 2147483647 h 52"/>
                  <a:gd name="T22" fmla="*/ 2147483647 w 96"/>
                  <a:gd name="T23" fmla="*/ 2147483647 h 52"/>
                  <a:gd name="T24" fmla="*/ 2147483647 w 96"/>
                  <a:gd name="T25" fmla="*/ 2147483647 h 5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6"/>
                  <a:gd name="T40" fmla="*/ 0 h 52"/>
                  <a:gd name="T41" fmla="*/ 96 w 96"/>
                  <a:gd name="T42" fmla="*/ 52 h 5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6" h="52">
                    <a:moveTo>
                      <a:pt x="87" y="8"/>
                    </a:moveTo>
                    <a:lnTo>
                      <a:pt x="61" y="0"/>
                    </a:lnTo>
                    <a:lnTo>
                      <a:pt x="26" y="17"/>
                    </a:lnTo>
                    <a:lnTo>
                      <a:pt x="0" y="8"/>
                    </a:lnTo>
                    <a:lnTo>
                      <a:pt x="9" y="26"/>
                    </a:lnTo>
                    <a:lnTo>
                      <a:pt x="0" y="35"/>
                    </a:lnTo>
                    <a:lnTo>
                      <a:pt x="17" y="35"/>
                    </a:lnTo>
                    <a:lnTo>
                      <a:pt x="17" y="52"/>
                    </a:lnTo>
                    <a:lnTo>
                      <a:pt x="43" y="52"/>
                    </a:lnTo>
                    <a:lnTo>
                      <a:pt x="78" y="43"/>
                    </a:lnTo>
                    <a:lnTo>
                      <a:pt x="96" y="35"/>
                    </a:lnTo>
                    <a:lnTo>
                      <a:pt x="78" y="26"/>
                    </a:lnTo>
                    <a:lnTo>
                      <a:pt x="87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93" name="Freeform 271"/>
              <p:cNvSpPr>
                <a:spLocks/>
              </p:cNvSpPr>
              <p:nvPr/>
            </p:nvSpPr>
            <p:spPr bwMode="auto">
              <a:xfrm>
                <a:off x="6708945" y="2174839"/>
                <a:ext cx="73418" cy="93457"/>
              </a:xfrm>
              <a:custGeom>
                <a:avLst/>
                <a:gdLst>
                  <a:gd name="T0" fmla="*/ 2147483647 w 78"/>
                  <a:gd name="T1" fmla="*/ 2147483647 h 96"/>
                  <a:gd name="T2" fmla="*/ 2147483647 w 78"/>
                  <a:gd name="T3" fmla="*/ 2147483647 h 96"/>
                  <a:gd name="T4" fmla="*/ 2147483647 w 78"/>
                  <a:gd name="T5" fmla="*/ 2147483647 h 96"/>
                  <a:gd name="T6" fmla="*/ 2147483647 w 78"/>
                  <a:gd name="T7" fmla="*/ 0 h 96"/>
                  <a:gd name="T8" fmla="*/ 2147483647 w 78"/>
                  <a:gd name="T9" fmla="*/ 0 h 96"/>
                  <a:gd name="T10" fmla="*/ 2147483647 w 78"/>
                  <a:gd name="T11" fmla="*/ 2147483647 h 96"/>
                  <a:gd name="T12" fmla="*/ 0 w 78"/>
                  <a:gd name="T13" fmla="*/ 2147483647 h 96"/>
                  <a:gd name="T14" fmla="*/ 2147483647 w 78"/>
                  <a:gd name="T15" fmla="*/ 2147483647 h 96"/>
                  <a:gd name="T16" fmla="*/ 2147483647 w 78"/>
                  <a:gd name="T17" fmla="*/ 2147483647 h 96"/>
                  <a:gd name="T18" fmla="*/ 2147483647 w 78"/>
                  <a:gd name="T19" fmla="*/ 2147483647 h 96"/>
                  <a:gd name="T20" fmla="*/ 2147483647 w 78"/>
                  <a:gd name="T21" fmla="*/ 2147483647 h 96"/>
                  <a:gd name="T22" fmla="*/ 2147483647 w 78"/>
                  <a:gd name="T23" fmla="*/ 2147483647 h 96"/>
                  <a:gd name="T24" fmla="*/ 2147483647 w 78"/>
                  <a:gd name="T25" fmla="*/ 2147483647 h 96"/>
                  <a:gd name="T26" fmla="*/ 2147483647 w 78"/>
                  <a:gd name="T27" fmla="*/ 2147483647 h 96"/>
                  <a:gd name="T28" fmla="*/ 2147483647 w 78"/>
                  <a:gd name="T29" fmla="*/ 2147483647 h 96"/>
                  <a:gd name="T30" fmla="*/ 2147483647 w 78"/>
                  <a:gd name="T31" fmla="*/ 2147483647 h 96"/>
                  <a:gd name="T32" fmla="*/ 2147483647 w 78"/>
                  <a:gd name="T33" fmla="*/ 2147483647 h 96"/>
                  <a:gd name="T34" fmla="*/ 2147483647 w 78"/>
                  <a:gd name="T35" fmla="*/ 2147483647 h 9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78"/>
                  <a:gd name="T55" fmla="*/ 0 h 96"/>
                  <a:gd name="T56" fmla="*/ 78 w 78"/>
                  <a:gd name="T57" fmla="*/ 96 h 9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78" h="96">
                    <a:moveTo>
                      <a:pt x="52" y="26"/>
                    </a:moveTo>
                    <a:lnTo>
                      <a:pt x="52" y="17"/>
                    </a:lnTo>
                    <a:lnTo>
                      <a:pt x="70" y="9"/>
                    </a:lnTo>
                    <a:lnTo>
                      <a:pt x="78" y="0"/>
                    </a:lnTo>
                    <a:lnTo>
                      <a:pt x="52" y="0"/>
                    </a:lnTo>
                    <a:lnTo>
                      <a:pt x="17" y="17"/>
                    </a:lnTo>
                    <a:lnTo>
                      <a:pt x="0" y="35"/>
                    </a:lnTo>
                    <a:lnTo>
                      <a:pt x="9" y="52"/>
                    </a:lnTo>
                    <a:lnTo>
                      <a:pt x="17" y="61"/>
                    </a:lnTo>
                    <a:lnTo>
                      <a:pt x="17" y="87"/>
                    </a:lnTo>
                    <a:lnTo>
                      <a:pt x="35" y="87"/>
                    </a:lnTo>
                    <a:lnTo>
                      <a:pt x="35" y="96"/>
                    </a:lnTo>
                    <a:lnTo>
                      <a:pt x="52" y="87"/>
                    </a:lnTo>
                    <a:lnTo>
                      <a:pt x="44" y="78"/>
                    </a:lnTo>
                    <a:lnTo>
                      <a:pt x="52" y="70"/>
                    </a:lnTo>
                    <a:lnTo>
                      <a:pt x="52" y="44"/>
                    </a:lnTo>
                    <a:lnTo>
                      <a:pt x="35" y="26"/>
                    </a:lnTo>
                    <a:lnTo>
                      <a:pt x="52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94" name="Freeform 272"/>
              <p:cNvSpPr>
                <a:spLocks/>
              </p:cNvSpPr>
              <p:nvPr/>
            </p:nvSpPr>
            <p:spPr bwMode="auto">
              <a:xfrm>
                <a:off x="6708945" y="2174839"/>
                <a:ext cx="73418" cy="93457"/>
              </a:xfrm>
              <a:custGeom>
                <a:avLst/>
                <a:gdLst>
                  <a:gd name="T0" fmla="*/ 2147483647 w 78"/>
                  <a:gd name="T1" fmla="*/ 2147483647 h 96"/>
                  <a:gd name="T2" fmla="*/ 2147483647 w 78"/>
                  <a:gd name="T3" fmla="*/ 2147483647 h 96"/>
                  <a:gd name="T4" fmla="*/ 2147483647 w 78"/>
                  <a:gd name="T5" fmla="*/ 2147483647 h 96"/>
                  <a:gd name="T6" fmla="*/ 2147483647 w 78"/>
                  <a:gd name="T7" fmla="*/ 0 h 96"/>
                  <a:gd name="T8" fmla="*/ 2147483647 w 78"/>
                  <a:gd name="T9" fmla="*/ 0 h 96"/>
                  <a:gd name="T10" fmla="*/ 2147483647 w 78"/>
                  <a:gd name="T11" fmla="*/ 2147483647 h 96"/>
                  <a:gd name="T12" fmla="*/ 0 w 78"/>
                  <a:gd name="T13" fmla="*/ 2147483647 h 96"/>
                  <a:gd name="T14" fmla="*/ 2147483647 w 78"/>
                  <a:gd name="T15" fmla="*/ 2147483647 h 96"/>
                  <a:gd name="T16" fmla="*/ 2147483647 w 78"/>
                  <a:gd name="T17" fmla="*/ 2147483647 h 96"/>
                  <a:gd name="T18" fmla="*/ 2147483647 w 78"/>
                  <a:gd name="T19" fmla="*/ 2147483647 h 96"/>
                  <a:gd name="T20" fmla="*/ 2147483647 w 78"/>
                  <a:gd name="T21" fmla="*/ 2147483647 h 96"/>
                  <a:gd name="T22" fmla="*/ 2147483647 w 78"/>
                  <a:gd name="T23" fmla="*/ 2147483647 h 96"/>
                  <a:gd name="T24" fmla="*/ 2147483647 w 78"/>
                  <a:gd name="T25" fmla="*/ 2147483647 h 96"/>
                  <a:gd name="T26" fmla="*/ 2147483647 w 78"/>
                  <a:gd name="T27" fmla="*/ 2147483647 h 96"/>
                  <a:gd name="T28" fmla="*/ 2147483647 w 78"/>
                  <a:gd name="T29" fmla="*/ 2147483647 h 96"/>
                  <a:gd name="T30" fmla="*/ 2147483647 w 78"/>
                  <a:gd name="T31" fmla="*/ 2147483647 h 96"/>
                  <a:gd name="T32" fmla="*/ 2147483647 w 78"/>
                  <a:gd name="T33" fmla="*/ 2147483647 h 96"/>
                  <a:gd name="T34" fmla="*/ 2147483647 w 78"/>
                  <a:gd name="T35" fmla="*/ 2147483647 h 9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78"/>
                  <a:gd name="T55" fmla="*/ 0 h 96"/>
                  <a:gd name="T56" fmla="*/ 78 w 78"/>
                  <a:gd name="T57" fmla="*/ 96 h 9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78" h="96">
                    <a:moveTo>
                      <a:pt x="52" y="26"/>
                    </a:moveTo>
                    <a:lnTo>
                      <a:pt x="52" y="17"/>
                    </a:lnTo>
                    <a:lnTo>
                      <a:pt x="70" y="9"/>
                    </a:lnTo>
                    <a:lnTo>
                      <a:pt x="78" y="0"/>
                    </a:lnTo>
                    <a:lnTo>
                      <a:pt x="52" y="0"/>
                    </a:lnTo>
                    <a:lnTo>
                      <a:pt x="17" y="17"/>
                    </a:lnTo>
                    <a:lnTo>
                      <a:pt x="0" y="35"/>
                    </a:lnTo>
                    <a:lnTo>
                      <a:pt x="9" y="52"/>
                    </a:lnTo>
                    <a:lnTo>
                      <a:pt x="17" y="61"/>
                    </a:lnTo>
                    <a:lnTo>
                      <a:pt x="17" y="87"/>
                    </a:lnTo>
                    <a:lnTo>
                      <a:pt x="35" y="87"/>
                    </a:lnTo>
                    <a:lnTo>
                      <a:pt x="35" y="96"/>
                    </a:lnTo>
                    <a:lnTo>
                      <a:pt x="52" y="87"/>
                    </a:lnTo>
                    <a:lnTo>
                      <a:pt x="44" y="78"/>
                    </a:lnTo>
                    <a:lnTo>
                      <a:pt x="52" y="70"/>
                    </a:lnTo>
                    <a:lnTo>
                      <a:pt x="52" y="44"/>
                    </a:lnTo>
                    <a:lnTo>
                      <a:pt x="35" y="26"/>
                    </a:lnTo>
                    <a:lnTo>
                      <a:pt x="52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95" name="Freeform 273"/>
              <p:cNvSpPr>
                <a:spLocks/>
              </p:cNvSpPr>
              <p:nvPr/>
            </p:nvSpPr>
            <p:spPr bwMode="auto">
              <a:xfrm>
                <a:off x="6757890" y="2277059"/>
                <a:ext cx="49888" cy="25311"/>
              </a:xfrm>
              <a:custGeom>
                <a:avLst/>
                <a:gdLst>
                  <a:gd name="T0" fmla="*/ 2147483647 w 53"/>
                  <a:gd name="T1" fmla="*/ 2147483647 h 26"/>
                  <a:gd name="T2" fmla="*/ 2147483647 w 53"/>
                  <a:gd name="T3" fmla="*/ 0 h 26"/>
                  <a:gd name="T4" fmla="*/ 2147483647 w 53"/>
                  <a:gd name="T5" fmla="*/ 2147483647 h 26"/>
                  <a:gd name="T6" fmla="*/ 0 w 53"/>
                  <a:gd name="T7" fmla="*/ 2147483647 h 26"/>
                  <a:gd name="T8" fmla="*/ 2147483647 w 53"/>
                  <a:gd name="T9" fmla="*/ 2147483647 h 26"/>
                  <a:gd name="T10" fmla="*/ 2147483647 w 53"/>
                  <a:gd name="T11" fmla="*/ 2147483647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26"/>
                  <a:gd name="T20" fmla="*/ 53 w 53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26">
                    <a:moveTo>
                      <a:pt x="53" y="17"/>
                    </a:moveTo>
                    <a:lnTo>
                      <a:pt x="44" y="0"/>
                    </a:lnTo>
                    <a:lnTo>
                      <a:pt x="35" y="8"/>
                    </a:lnTo>
                    <a:lnTo>
                      <a:pt x="0" y="8"/>
                    </a:lnTo>
                    <a:lnTo>
                      <a:pt x="18" y="26"/>
                    </a:lnTo>
                    <a:lnTo>
                      <a:pt x="53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96" name="Freeform 274"/>
              <p:cNvSpPr>
                <a:spLocks/>
              </p:cNvSpPr>
              <p:nvPr/>
            </p:nvSpPr>
            <p:spPr bwMode="auto">
              <a:xfrm>
                <a:off x="6757890" y="2277059"/>
                <a:ext cx="49888" cy="25311"/>
              </a:xfrm>
              <a:custGeom>
                <a:avLst/>
                <a:gdLst>
                  <a:gd name="T0" fmla="*/ 2147483647 w 53"/>
                  <a:gd name="T1" fmla="*/ 2147483647 h 26"/>
                  <a:gd name="T2" fmla="*/ 2147483647 w 53"/>
                  <a:gd name="T3" fmla="*/ 0 h 26"/>
                  <a:gd name="T4" fmla="*/ 2147483647 w 53"/>
                  <a:gd name="T5" fmla="*/ 2147483647 h 26"/>
                  <a:gd name="T6" fmla="*/ 0 w 53"/>
                  <a:gd name="T7" fmla="*/ 2147483647 h 26"/>
                  <a:gd name="T8" fmla="*/ 2147483647 w 53"/>
                  <a:gd name="T9" fmla="*/ 2147483647 h 26"/>
                  <a:gd name="T10" fmla="*/ 2147483647 w 53"/>
                  <a:gd name="T11" fmla="*/ 2147483647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3"/>
                  <a:gd name="T19" fmla="*/ 0 h 26"/>
                  <a:gd name="T20" fmla="*/ 53 w 53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3" h="26">
                    <a:moveTo>
                      <a:pt x="53" y="17"/>
                    </a:moveTo>
                    <a:lnTo>
                      <a:pt x="44" y="0"/>
                    </a:lnTo>
                    <a:lnTo>
                      <a:pt x="35" y="8"/>
                    </a:lnTo>
                    <a:lnTo>
                      <a:pt x="0" y="8"/>
                    </a:lnTo>
                    <a:lnTo>
                      <a:pt x="18" y="26"/>
                    </a:lnTo>
                    <a:lnTo>
                      <a:pt x="53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97" name="Freeform 275"/>
              <p:cNvSpPr>
                <a:spLocks/>
              </p:cNvSpPr>
              <p:nvPr/>
            </p:nvSpPr>
            <p:spPr bwMode="auto">
              <a:xfrm>
                <a:off x="6519750" y="2081382"/>
                <a:ext cx="156251" cy="152842"/>
              </a:xfrm>
              <a:custGeom>
                <a:avLst/>
                <a:gdLst>
                  <a:gd name="T0" fmla="*/ 2147483647 w 166"/>
                  <a:gd name="T1" fmla="*/ 2147483647 h 157"/>
                  <a:gd name="T2" fmla="*/ 2147483647 w 166"/>
                  <a:gd name="T3" fmla="*/ 2147483647 h 157"/>
                  <a:gd name="T4" fmla="*/ 2147483647 w 166"/>
                  <a:gd name="T5" fmla="*/ 2147483647 h 157"/>
                  <a:gd name="T6" fmla="*/ 2147483647 w 166"/>
                  <a:gd name="T7" fmla="*/ 0 h 157"/>
                  <a:gd name="T8" fmla="*/ 2147483647 w 166"/>
                  <a:gd name="T9" fmla="*/ 0 h 157"/>
                  <a:gd name="T10" fmla="*/ 2147483647 w 166"/>
                  <a:gd name="T11" fmla="*/ 2147483647 h 157"/>
                  <a:gd name="T12" fmla="*/ 2147483647 w 166"/>
                  <a:gd name="T13" fmla="*/ 2147483647 h 157"/>
                  <a:gd name="T14" fmla="*/ 0 w 166"/>
                  <a:gd name="T15" fmla="*/ 2147483647 h 157"/>
                  <a:gd name="T16" fmla="*/ 2147483647 w 166"/>
                  <a:gd name="T17" fmla="*/ 2147483647 h 157"/>
                  <a:gd name="T18" fmla="*/ 2147483647 w 166"/>
                  <a:gd name="T19" fmla="*/ 2147483647 h 157"/>
                  <a:gd name="T20" fmla="*/ 2147483647 w 166"/>
                  <a:gd name="T21" fmla="*/ 2147483647 h 157"/>
                  <a:gd name="T22" fmla="*/ 2147483647 w 166"/>
                  <a:gd name="T23" fmla="*/ 2147483647 h 157"/>
                  <a:gd name="T24" fmla="*/ 2147483647 w 166"/>
                  <a:gd name="T25" fmla="*/ 2147483647 h 157"/>
                  <a:gd name="T26" fmla="*/ 2147483647 w 166"/>
                  <a:gd name="T27" fmla="*/ 2147483647 h 157"/>
                  <a:gd name="T28" fmla="*/ 2147483647 w 166"/>
                  <a:gd name="T29" fmla="*/ 2147483647 h 157"/>
                  <a:gd name="T30" fmla="*/ 2147483647 w 166"/>
                  <a:gd name="T31" fmla="*/ 2147483647 h 157"/>
                  <a:gd name="T32" fmla="*/ 2147483647 w 166"/>
                  <a:gd name="T33" fmla="*/ 2147483647 h 157"/>
                  <a:gd name="T34" fmla="*/ 2147483647 w 166"/>
                  <a:gd name="T35" fmla="*/ 2147483647 h 157"/>
                  <a:gd name="T36" fmla="*/ 2147483647 w 166"/>
                  <a:gd name="T37" fmla="*/ 2147483647 h 157"/>
                  <a:gd name="T38" fmla="*/ 2147483647 w 166"/>
                  <a:gd name="T39" fmla="*/ 2147483647 h 157"/>
                  <a:gd name="T40" fmla="*/ 2147483647 w 166"/>
                  <a:gd name="T41" fmla="*/ 2147483647 h 157"/>
                  <a:gd name="T42" fmla="*/ 2147483647 w 166"/>
                  <a:gd name="T43" fmla="*/ 2147483647 h 157"/>
                  <a:gd name="T44" fmla="*/ 2147483647 w 166"/>
                  <a:gd name="T45" fmla="*/ 2147483647 h 157"/>
                  <a:gd name="T46" fmla="*/ 2147483647 w 166"/>
                  <a:gd name="T47" fmla="*/ 2147483647 h 157"/>
                  <a:gd name="T48" fmla="*/ 2147483647 w 166"/>
                  <a:gd name="T49" fmla="*/ 2147483647 h 157"/>
                  <a:gd name="T50" fmla="*/ 2147483647 w 166"/>
                  <a:gd name="T51" fmla="*/ 2147483647 h 157"/>
                  <a:gd name="T52" fmla="*/ 2147483647 w 166"/>
                  <a:gd name="T53" fmla="*/ 2147483647 h 157"/>
                  <a:gd name="T54" fmla="*/ 2147483647 w 166"/>
                  <a:gd name="T55" fmla="*/ 2147483647 h 157"/>
                  <a:gd name="T56" fmla="*/ 2147483647 w 166"/>
                  <a:gd name="T57" fmla="*/ 2147483647 h 157"/>
                  <a:gd name="T58" fmla="*/ 2147483647 w 166"/>
                  <a:gd name="T59" fmla="*/ 2147483647 h 15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166"/>
                  <a:gd name="T91" fmla="*/ 0 h 157"/>
                  <a:gd name="T92" fmla="*/ 166 w 166"/>
                  <a:gd name="T93" fmla="*/ 157 h 15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166" h="157">
                    <a:moveTo>
                      <a:pt x="88" y="26"/>
                    </a:moveTo>
                    <a:lnTo>
                      <a:pt x="96" y="9"/>
                    </a:lnTo>
                    <a:lnTo>
                      <a:pt x="79" y="9"/>
                    </a:lnTo>
                    <a:lnTo>
                      <a:pt x="70" y="0"/>
                    </a:lnTo>
                    <a:lnTo>
                      <a:pt x="44" y="0"/>
                    </a:lnTo>
                    <a:lnTo>
                      <a:pt x="27" y="18"/>
                    </a:lnTo>
                    <a:lnTo>
                      <a:pt x="18" y="18"/>
                    </a:lnTo>
                    <a:lnTo>
                      <a:pt x="0" y="18"/>
                    </a:lnTo>
                    <a:lnTo>
                      <a:pt x="9" y="52"/>
                    </a:lnTo>
                    <a:lnTo>
                      <a:pt x="35" y="52"/>
                    </a:lnTo>
                    <a:lnTo>
                      <a:pt x="53" y="79"/>
                    </a:lnTo>
                    <a:lnTo>
                      <a:pt x="79" y="96"/>
                    </a:lnTo>
                    <a:lnTo>
                      <a:pt x="96" y="96"/>
                    </a:lnTo>
                    <a:lnTo>
                      <a:pt x="105" y="113"/>
                    </a:lnTo>
                    <a:lnTo>
                      <a:pt x="131" y="122"/>
                    </a:lnTo>
                    <a:lnTo>
                      <a:pt x="140" y="140"/>
                    </a:lnTo>
                    <a:lnTo>
                      <a:pt x="131" y="157"/>
                    </a:lnTo>
                    <a:lnTo>
                      <a:pt x="140" y="157"/>
                    </a:lnTo>
                    <a:lnTo>
                      <a:pt x="149" y="131"/>
                    </a:lnTo>
                    <a:lnTo>
                      <a:pt x="140" y="122"/>
                    </a:lnTo>
                    <a:lnTo>
                      <a:pt x="149" y="113"/>
                    </a:lnTo>
                    <a:lnTo>
                      <a:pt x="166" y="122"/>
                    </a:lnTo>
                    <a:lnTo>
                      <a:pt x="166" y="113"/>
                    </a:lnTo>
                    <a:lnTo>
                      <a:pt x="140" y="96"/>
                    </a:lnTo>
                    <a:lnTo>
                      <a:pt x="131" y="87"/>
                    </a:lnTo>
                    <a:lnTo>
                      <a:pt x="88" y="52"/>
                    </a:lnTo>
                    <a:lnTo>
                      <a:pt x="79" y="52"/>
                    </a:lnTo>
                    <a:lnTo>
                      <a:pt x="70" y="26"/>
                    </a:lnTo>
                    <a:lnTo>
                      <a:pt x="79" y="18"/>
                    </a:lnTo>
                    <a:lnTo>
                      <a:pt x="88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98" name="Freeform 276"/>
              <p:cNvSpPr>
                <a:spLocks/>
              </p:cNvSpPr>
              <p:nvPr/>
            </p:nvSpPr>
            <p:spPr bwMode="auto">
              <a:xfrm>
                <a:off x="6519750" y="2081382"/>
                <a:ext cx="156251" cy="152842"/>
              </a:xfrm>
              <a:custGeom>
                <a:avLst/>
                <a:gdLst>
                  <a:gd name="T0" fmla="*/ 2147483647 w 166"/>
                  <a:gd name="T1" fmla="*/ 2147483647 h 157"/>
                  <a:gd name="T2" fmla="*/ 2147483647 w 166"/>
                  <a:gd name="T3" fmla="*/ 2147483647 h 157"/>
                  <a:gd name="T4" fmla="*/ 2147483647 w 166"/>
                  <a:gd name="T5" fmla="*/ 2147483647 h 157"/>
                  <a:gd name="T6" fmla="*/ 2147483647 w 166"/>
                  <a:gd name="T7" fmla="*/ 0 h 157"/>
                  <a:gd name="T8" fmla="*/ 2147483647 w 166"/>
                  <a:gd name="T9" fmla="*/ 0 h 157"/>
                  <a:gd name="T10" fmla="*/ 2147483647 w 166"/>
                  <a:gd name="T11" fmla="*/ 2147483647 h 157"/>
                  <a:gd name="T12" fmla="*/ 2147483647 w 166"/>
                  <a:gd name="T13" fmla="*/ 2147483647 h 157"/>
                  <a:gd name="T14" fmla="*/ 0 w 166"/>
                  <a:gd name="T15" fmla="*/ 2147483647 h 157"/>
                  <a:gd name="T16" fmla="*/ 2147483647 w 166"/>
                  <a:gd name="T17" fmla="*/ 2147483647 h 157"/>
                  <a:gd name="T18" fmla="*/ 2147483647 w 166"/>
                  <a:gd name="T19" fmla="*/ 2147483647 h 157"/>
                  <a:gd name="T20" fmla="*/ 2147483647 w 166"/>
                  <a:gd name="T21" fmla="*/ 2147483647 h 157"/>
                  <a:gd name="T22" fmla="*/ 2147483647 w 166"/>
                  <a:gd name="T23" fmla="*/ 2147483647 h 157"/>
                  <a:gd name="T24" fmla="*/ 2147483647 w 166"/>
                  <a:gd name="T25" fmla="*/ 2147483647 h 157"/>
                  <a:gd name="T26" fmla="*/ 2147483647 w 166"/>
                  <a:gd name="T27" fmla="*/ 2147483647 h 157"/>
                  <a:gd name="T28" fmla="*/ 2147483647 w 166"/>
                  <a:gd name="T29" fmla="*/ 2147483647 h 157"/>
                  <a:gd name="T30" fmla="*/ 2147483647 w 166"/>
                  <a:gd name="T31" fmla="*/ 2147483647 h 157"/>
                  <a:gd name="T32" fmla="*/ 2147483647 w 166"/>
                  <a:gd name="T33" fmla="*/ 2147483647 h 157"/>
                  <a:gd name="T34" fmla="*/ 2147483647 w 166"/>
                  <a:gd name="T35" fmla="*/ 2147483647 h 157"/>
                  <a:gd name="T36" fmla="*/ 2147483647 w 166"/>
                  <a:gd name="T37" fmla="*/ 2147483647 h 157"/>
                  <a:gd name="T38" fmla="*/ 2147483647 w 166"/>
                  <a:gd name="T39" fmla="*/ 2147483647 h 157"/>
                  <a:gd name="T40" fmla="*/ 2147483647 w 166"/>
                  <a:gd name="T41" fmla="*/ 2147483647 h 157"/>
                  <a:gd name="T42" fmla="*/ 2147483647 w 166"/>
                  <a:gd name="T43" fmla="*/ 2147483647 h 157"/>
                  <a:gd name="T44" fmla="*/ 2147483647 w 166"/>
                  <a:gd name="T45" fmla="*/ 2147483647 h 157"/>
                  <a:gd name="T46" fmla="*/ 2147483647 w 166"/>
                  <a:gd name="T47" fmla="*/ 2147483647 h 157"/>
                  <a:gd name="T48" fmla="*/ 2147483647 w 166"/>
                  <a:gd name="T49" fmla="*/ 2147483647 h 157"/>
                  <a:gd name="T50" fmla="*/ 2147483647 w 166"/>
                  <a:gd name="T51" fmla="*/ 2147483647 h 157"/>
                  <a:gd name="T52" fmla="*/ 2147483647 w 166"/>
                  <a:gd name="T53" fmla="*/ 2147483647 h 157"/>
                  <a:gd name="T54" fmla="*/ 2147483647 w 166"/>
                  <a:gd name="T55" fmla="*/ 2147483647 h 157"/>
                  <a:gd name="T56" fmla="*/ 2147483647 w 166"/>
                  <a:gd name="T57" fmla="*/ 2147483647 h 157"/>
                  <a:gd name="T58" fmla="*/ 2147483647 w 166"/>
                  <a:gd name="T59" fmla="*/ 2147483647 h 157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166"/>
                  <a:gd name="T91" fmla="*/ 0 h 157"/>
                  <a:gd name="T92" fmla="*/ 166 w 166"/>
                  <a:gd name="T93" fmla="*/ 157 h 157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166" h="157">
                    <a:moveTo>
                      <a:pt x="88" y="26"/>
                    </a:moveTo>
                    <a:lnTo>
                      <a:pt x="96" y="9"/>
                    </a:lnTo>
                    <a:lnTo>
                      <a:pt x="79" y="9"/>
                    </a:lnTo>
                    <a:lnTo>
                      <a:pt x="70" y="0"/>
                    </a:lnTo>
                    <a:lnTo>
                      <a:pt x="44" y="0"/>
                    </a:lnTo>
                    <a:lnTo>
                      <a:pt x="27" y="18"/>
                    </a:lnTo>
                    <a:lnTo>
                      <a:pt x="18" y="18"/>
                    </a:lnTo>
                    <a:lnTo>
                      <a:pt x="0" y="18"/>
                    </a:lnTo>
                    <a:lnTo>
                      <a:pt x="9" y="52"/>
                    </a:lnTo>
                    <a:lnTo>
                      <a:pt x="35" y="52"/>
                    </a:lnTo>
                    <a:lnTo>
                      <a:pt x="53" y="79"/>
                    </a:lnTo>
                    <a:lnTo>
                      <a:pt x="79" y="96"/>
                    </a:lnTo>
                    <a:lnTo>
                      <a:pt x="96" y="96"/>
                    </a:lnTo>
                    <a:lnTo>
                      <a:pt x="105" y="113"/>
                    </a:lnTo>
                    <a:lnTo>
                      <a:pt x="131" y="122"/>
                    </a:lnTo>
                    <a:lnTo>
                      <a:pt x="140" y="140"/>
                    </a:lnTo>
                    <a:lnTo>
                      <a:pt x="131" y="157"/>
                    </a:lnTo>
                    <a:lnTo>
                      <a:pt x="140" y="157"/>
                    </a:lnTo>
                    <a:lnTo>
                      <a:pt x="149" y="131"/>
                    </a:lnTo>
                    <a:lnTo>
                      <a:pt x="140" y="122"/>
                    </a:lnTo>
                    <a:lnTo>
                      <a:pt x="149" y="113"/>
                    </a:lnTo>
                    <a:lnTo>
                      <a:pt x="166" y="122"/>
                    </a:lnTo>
                    <a:lnTo>
                      <a:pt x="166" y="113"/>
                    </a:lnTo>
                    <a:lnTo>
                      <a:pt x="140" y="96"/>
                    </a:lnTo>
                    <a:lnTo>
                      <a:pt x="131" y="87"/>
                    </a:lnTo>
                    <a:lnTo>
                      <a:pt x="88" y="52"/>
                    </a:lnTo>
                    <a:lnTo>
                      <a:pt x="79" y="52"/>
                    </a:lnTo>
                    <a:lnTo>
                      <a:pt x="70" y="26"/>
                    </a:lnTo>
                    <a:lnTo>
                      <a:pt x="79" y="18"/>
                    </a:lnTo>
                    <a:lnTo>
                      <a:pt x="88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399" name="Freeform 277"/>
              <p:cNvSpPr>
                <a:spLocks/>
              </p:cNvSpPr>
              <p:nvPr/>
            </p:nvSpPr>
            <p:spPr bwMode="auto">
              <a:xfrm>
                <a:off x="6594110" y="2234224"/>
                <a:ext cx="48946" cy="34074"/>
              </a:xfrm>
              <a:custGeom>
                <a:avLst/>
                <a:gdLst>
                  <a:gd name="T0" fmla="*/ 2147483647 w 52"/>
                  <a:gd name="T1" fmla="*/ 2147483647 h 35"/>
                  <a:gd name="T2" fmla="*/ 2147483647 w 52"/>
                  <a:gd name="T3" fmla="*/ 2147483647 h 35"/>
                  <a:gd name="T4" fmla="*/ 2147483647 w 52"/>
                  <a:gd name="T5" fmla="*/ 0 h 35"/>
                  <a:gd name="T6" fmla="*/ 0 w 52"/>
                  <a:gd name="T7" fmla="*/ 0 h 35"/>
                  <a:gd name="T8" fmla="*/ 2147483647 w 52"/>
                  <a:gd name="T9" fmla="*/ 2147483647 h 35"/>
                  <a:gd name="T10" fmla="*/ 2147483647 w 52"/>
                  <a:gd name="T11" fmla="*/ 2147483647 h 35"/>
                  <a:gd name="T12" fmla="*/ 2147483647 w 52"/>
                  <a:gd name="T13" fmla="*/ 2147483647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2"/>
                  <a:gd name="T22" fmla="*/ 0 h 35"/>
                  <a:gd name="T23" fmla="*/ 52 w 52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2" h="35">
                    <a:moveTo>
                      <a:pt x="44" y="9"/>
                    </a:moveTo>
                    <a:lnTo>
                      <a:pt x="26" y="9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26" y="26"/>
                    </a:lnTo>
                    <a:lnTo>
                      <a:pt x="52" y="35"/>
                    </a:lnTo>
                    <a:lnTo>
                      <a:pt x="44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00" name="Freeform 278"/>
              <p:cNvSpPr>
                <a:spLocks/>
              </p:cNvSpPr>
              <p:nvPr/>
            </p:nvSpPr>
            <p:spPr bwMode="auto">
              <a:xfrm>
                <a:off x="6594110" y="2234224"/>
                <a:ext cx="48946" cy="34074"/>
              </a:xfrm>
              <a:custGeom>
                <a:avLst/>
                <a:gdLst>
                  <a:gd name="T0" fmla="*/ 2147483647 w 52"/>
                  <a:gd name="T1" fmla="*/ 2147483647 h 35"/>
                  <a:gd name="T2" fmla="*/ 2147483647 w 52"/>
                  <a:gd name="T3" fmla="*/ 2147483647 h 35"/>
                  <a:gd name="T4" fmla="*/ 2147483647 w 52"/>
                  <a:gd name="T5" fmla="*/ 0 h 35"/>
                  <a:gd name="T6" fmla="*/ 0 w 52"/>
                  <a:gd name="T7" fmla="*/ 0 h 35"/>
                  <a:gd name="T8" fmla="*/ 2147483647 w 52"/>
                  <a:gd name="T9" fmla="*/ 2147483647 h 35"/>
                  <a:gd name="T10" fmla="*/ 2147483647 w 52"/>
                  <a:gd name="T11" fmla="*/ 2147483647 h 35"/>
                  <a:gd name="T12" fmla="*/ 2147483647 w 52"/>
                  <a:gd name="T13" fmla="*/ 2147483647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2"/>
                  <a:gd name="T22" fmla="*/ 0 h 35"/>
                  <a:gd name="T23" fmla="*/ 52 w 52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2" h="35">
                    <a:moveTo>
                      <a:pt x="44" y="9"/>
                    </a:moveTo>
                    <a:lnTo>
                      <a:pt x="26" y="9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26" y="26"/>
                    </a:lnTo>
                    <a:lnTo>
                      <a:pt x="52" y="35"/>
                    </a:lnTo>
                    <a:lnTo>
                      <a:pt x="44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01" name="Freeform 279"/>
              <p:cNvSpPr>
                <a:spLocks/>
              </p:cNvSpPr>
              <p:nvPr/>
            </p:nvSpPr>
            <p:spPr bwMode="auto">
              <a:xfrm>
                <a:off x="6528220" y="2183601"/>
                <a:ext cx="24473" cy="41862"/>
              </a:xfrm>
              <a:custGeom>
                <a:avLst/>
                <a:gdLst>
                  <a:gd name="T0" fmla="*/ 2147483647 w 26"/>
                  <a:gd name="T1" fmla="*/ 0 h 43"/>
                  <a:gd name="T2" fmla="*/ 0 w 26"/>
                  <a:gd name="T3" fmla="*/ 2147483647 h 43"/>
                  <a:gd name="T4" fmla="*/ 0 w 26"/>
                  <a:gd name="T5" fmla="*/ 2147483647 h 43"/>
                  <a:gd name="T6" fmla="*/ 2147483647 w 26"/>
                  <a:gd name="T7" fmla="*/ 2147483647 h 43"/>
                  <a:gd name="T8" fmla="*/ 2147483647 w 26"/>
                  <a:gd name="T9" fmla="*/ 2147483647 h 43"/>
                  <a:gd name="T10" fmla="*/ 2147483647 w 26"/>
                  <a:gd name="T11" fmla="*/ 2147483647 h 43"/>
                  <a:gd name="T12" fmla="*/ 2147483647 w 26"/>
                  <a:gd name="T13" fmla="*/ 0 h 4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6"/>
                  <a:gd name="T22" fmla="*/ 0 h 43"/>
                  <a:gd name="T23" fmla="*/ 26 w 26"/>
                  <a:gd name="T24" fmla="*/ 43 h 4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6" h="43">
                    <a:moveTo>
                      <a:pt x="18" y="0"/>
                    </a:moveTo>
                    <a:lnTo>
                      <a:pt x="0" y="8"/>
                    </a:lnTo>
                    <a:lnTo>
                      <a:pt x="0" y="35"/>
                    </a:lnTo>
                    <a:lnTo>
                      <a:pt x="18" y="43"/>
                    </a:lnTo>
                    <a:lnTo>
                      <a:pt x="26" y="26"/>
                    </a:lnTo>
                    <a:lnTo>
                      <a:pt x="26" y="8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02" name="Freeform 280"/>
              <p:cNvSpPr>
                <a:spLocks/>
              </p:cNvSpPr>
              <p:nvPr/>
            </p:nvSpPr>
            <p:spPr bwMode="auto">
              <a:xfrm>
                <a:off x="6528220" y="2183601"/>
                <a:ext cx="24473" cy="41862"/>
              </a:xfrm>
              <a:custGeom>
                <a:avLst/>
                <a:gdLst>
                  <a:gd name="T0" fmla="*/ 2147483647 w 26"/>
                  <a:gd name="T1" fmla="*/ 0 h 43"/>
                  <a:gd name="T2" fmla="*/ 0 w 26"/>
                  <a:gd name="T3" fmla="*/ 2147483647 h 43"/>
                  <a:gd name="T4" fmla="*/ 0 w 26"/>
                  <a:gd name="T5" fmla="*/ 2147483647 h 43"/>
                  <a:gd name="T6" fmla="*/ 2147483647 w 26"/>
                  <a:gd name="T7" fmla="*/ 2147483647 h 43"/>
                  <a:gd name="T8" fmla="*/ 2147483647 w 26"/>
                  <a:gd name="T9" fmla="*/ 2147483647 h 43"/>
                  <a:gd name="T10" fmla="*/ 2147483647 w 26"/>
                  <a:gd name="T11" fmla="*/ 2147483647 h 43"/>
                  <a:gd name="T12" fmla="*/ 2147483647 w 26"/>
                  <a:gd name="T13" fmla="*/ 0 h 4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6"/>
                  <a:gd name="T22" fmla="*/ 0 h 43"/>
                  <a:gd name="T23" fmla="*/ 26 w 26"/>
                  <a:gd name="T24" fmla="*/ 43 h 4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6" h="43">
                    <a:moveTo>
                      <a:pt x="18" y="0"/>
                    </a:moveTo>
                    <a:lnTo>
                      <a:pt x="0" y="8"/>
                    </a:lnTo>
                    <a:lnTo>
                      <a:pt x="0" y="35"/>
                    </a:lnTo>
                    <a:lnTo>
                      <a:pt x="18" y="43"/>
                    </a:lnTo>
                    <a:lnTo>
                      <a:pt x="26" y="26"/>
                    </a:lnTo>
                    <a:lnTo>
                      <a:pt x="26" y="8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03" name="Freeform 281"/>
              <p:cNvSpPr>
                <a:spLocks/>
              </p:cNvSpPr>
              <p:nvPr/>
            </p:nvSpPr>
            <p:spPr bwMode="auto">
              <a:xfrm>
                <a:off x="6602581" y="2090144"/>
                <a:ext cx="81890" cy="59385"/>
              </a:xfrm>
              <a:custGeom>
                <a:avLst/>
                <a:gdLst>
                  <a:gd name="T0" fmla="*/ 2147483647 w 87"/>
                  <a:gd name="T1" fmla="*/ 2147483647 h 61"/>
                  <a:gd name="T2" fmla="*/ 2147483647 w 87"/>
                  <a:gd name="T3" fmla="*/ 2147483647 h 61"/>
                  <a:gd name="T4" fmla="*/ 2147483647 w 87"/>
                  <a:gd name="T5" fmla="*/ 2147483647 h 61"/>
                  <a:gd name="T6" fmla="*/ 2147483647 w 87"/>
                  <a:gd name="T7" fmla="*/ 0 h 61"/>
                  <a:gd name="T8" fmla="*/ 2147483647 w 87"/>
                  <a:gd name="T9" fmla="*/ 2147483647 h 61"/>
                  <a:gd name="T10" fmla="*/ 2147483647 w 87"/>
                  <a:gd name="T11" fmla="*/ 2147483647 h 61"/>
                  <a:gd name="T12" fmla="*/ 0 w 87"/>
                  <a:gd name="T13" fmla="*/ 2147483647 h 61"/>
                  <a:gd name="T14" fmla="*/ 2147483647 w 87"/>
                  <a:gd name="T15" fmla="*/ 2147483647 h 61"/>
                  <a:gd name="T16" fmla="*/ 2147483647 w 87"/>
                  <a:gd name="T17" fmla="*/ 2147483647 h 61"/>
                  <a:gd name="T18" fmla="*/ 2147483647 w 87"/>
                  <a:gd name="T19" fmla="*/ 2147483647 h 61"/>
                  <a:gd name="T20" fmla="*/ 2147483647 w 87"/>
                  <a:gd name="T21" fmla="*/ 2147483647 h 61"/>
                  <a:gd name="T22" fmla="*/ 2147483647 w 87"/>
                  <a:gd name="T23" fmla="*/ 2147483647 h 61"/>
                  <a:gd name="T24" fmla="*/ 2147483647 w 87"/>
                  <a:gd name="T25" fmla="*/ 2147483647 h 61"/>
                  <a:gd name="T26" fmla="*/ 2147483647 w 87"/>
                  <a:gd name="T27" fmla="*/ 2147483647 h 6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87"/>
                  <a:gd name="T43" fmla="*/ 0 h 61"/>
                  <a:gd name="T44" fmla="*/ 87 w 87"/>
                  <a:gd name="T45" fmla="*/ 61 h 6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87" h="61">
                    <a:moveTo>
                      <a:pt x="78" y="17"/>
                    </a:moveTo>
                    <a:lnTo>
                      <a:pt x="87" y="17"/>
                    </a:lnTo>
                    <a:lnTo>
                      <a:pt x="87" y="9"/>
                    </a:lnTo>
                    <a:lnTo>
                      <a:pt x="52" y="0"/>
                    </a:lnTo>
                    <a:lnTo>
                      <a:pt x="43" y="17"/>
                    </a:lnTo>
                    <a:lnTo>
                      <a:pt x="26" y="9"/>
                    </a:lnTo>
                    <a:lnTo>
                      <a:pt x="0" y="17"/>
                    </a:lnTo>
                    <a:lnTo>
                      <a:pt x="8" y="26"/>
                    </a:lnTo>
                    <a:lnTo>
                      <a:pt x="17" y="26"/>
                    </a:lnTo>
                    <a:lnTo>
                      <a:pt x="43" y="61"/>
                    </a:lnTo>
                    <a:lnTo>
                      <a:pt x="69" y="61"/>
                    </a:lnTo>
                    <a:lnTo>
                      <a:pt x="43" y="26"/>
                    </a:lnTo>
                    <a:lnTo>
                      <a:pt x="52" y="17"/>
                    </a:lnTo>
                    <a:lnTo>
                      <a:pt x="78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04" name="Freeform 282"/>
              <p:cNvSpPr>
                <a:spLocks/>
              </p:cNvSpPr>
              <p:nvPr/>
            </p:nvSpPr>
            <p:spPr bwMode="auto">
              <a:xfrm>
                <a:off x="6602581" y="2090144"/>
                <a:ext cx="81890" cy="59385"/>
              </a:xfrm>
              <a:custGeom>
                <a:avLst/>
                <a:gdLst>
                  <a:gd name="T0" fmla="*/ 2147483647 w 87"/>
                  <a:gd name="T1" fmla="*/ 2147483647 h 61"/>
                  <a:gd name="T2" fmla="*/ 2147483647 w 87"/>
                  <a:gd name="T3" fmla="*/ 2147483647 h 61"/>
                  <a:gd name="T4" fmla="*/ 2147483647 w 87"/>
                  <a:gd name="T5" fmla="*/ 2147483647 h 61"/>
                  <a:gd name="T6" fmla="*/ 2147483647 w 87"/>
                  <a:gd name="T7" fmla="*/ 0 h 61"/>
                  <a:gd name="T8" fmla="*/ 2147483647 w 87"/>
                  <a:gd name="T9" fmla="*/ 2147483647 h 61"/>
                  <a:gd name="T10" fmla="*/ 2147483647 w 87"/>
                  <a:gd name="T11" fmla="*/ 2147483647 h 61"/>
                  <a:gd name="T12" fmla="*/ 0 w 87"/>
                  <a:gd name="T13" fmla="*/ 2147483647 h 61"/>
                  <a:gd name="T14" fmla="*/ 2147483647 w 87"/>
                  <a:gd name="T15" fmla="*/ 2147483647 h 61"/>
                  <a:gd name="T16" fmla="*/ 2147483647 w 87"/>
                  <a:gd name="T17" fmla="*/ 2147483647 h 61"/>
                  <a:gd name="T18" fmla="*/ 2147483647 w 87"/>
                  <a:gd name="T19" fmla="*/ 2147483647 h 61"/>
                  <a:gd name="T20" fmla="*/ 2147483647 w 87"/>
                  <a:gd name="T21" fmla="*/ 2147483647 h 61"/>
                  <a:gd name="T22" fmla="*/ 2147483647 w 87"/>
                  <a:gd name="T23" fmla="*/ 2147483647 h 61"/>
                  <a:gd name="T24" fmla="*/ 2147483647 w 87"/>
                  <a:gd name="T25" fmla="*/ 2147483647 h 61"/>
                  <a:gd name="T26" fmla="*/ 2147483647 w 87"/>
                  <a:gd name="T27" fmla="*/ 2147483647 h 6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87"/>
                  <a:gd name="T43" fmla="*/ 0 h 61"/>
                  <a:gd name="T44" fmla="*/ 87 w 87"/>
                  <a:gd name="T45" fmla="*/ 61 h 6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87" h="61">
                    <a:moveTo>
                      <a:pt x="78" y="17"/>
                    </a:moveTo>
                    <a:lnTo>
                      <a:pt x="87" y="17"/>
                    </a:lnTo>
                    <a:lnTo>
                      <a:pt x="87" y="9"/>
                    </a:lnTo>
                    <a:lnTo>
                      <a:pt x="52" y="0"/>
                    </a:lnTo>
                    <a:lnTo>
                      <a:pt x="43" y="17"/>
                    </a:lnTo>
                    <a:lnTo>
                      <a:pt x="26" y="9"/>
                    </a:lnTo>
                    <a:lnTo>
                      <a:pt x="0" y="17"/>
                    </a:lnTo>
                    <a:lnTo>
                      <a:pt x="8" y="26"/>
                    </a:lnTo>
                    <a:lnTo>
                      <a:pt x="17" y="26"/>
                    </a:lnTo>
                    <a:lnTo>
                      <a:pt x="43" y="61"/>
                    </a:lnTo>
                    <a:lnTo>
                      <a:pt x="69" y="61"/>
                    </a:lnTo>
                    <a:lnTo>
                      <a:pt x="43" y="26"/>
                    </a:lnTo>
                    <a:lnTo>
                      <a:pt x="52" y="17"/>
                    </a:lnTo>
                    <a:lnTo>
                      <a:pt x="78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05" name="Freeform 283"/>
              <p:cNvSpPr>
                <a:spLocks/>
              </p:cNvSpPr>
              <p:nvPr/>
            </p:nvSpPr>
            <p:spPr bwMode="auto">
              <a:xfrm>
                <a:off x="6643055" y="2106694"/>
                <a:ext cx="49888" cy="51596"/>
              </a:xfrm>
              <a:custGeom>
                <a:avLst/>
                <a:gdLst>
                  <a:gd name="T0" fmla="*/ 2147483647 w 53"/>
                  <a:gd name="T1" fmla="*/ 0 h 53"/>
                  <a:gd name="T2" fmla="*/ 0 w 53"/>
                  <a:gd name="T3" fmla="*/ 2147483647 h 53"/>
                  <a:gd name="T4" fmla="*/ 2147483647 w 53"/>
                  <a:gd name="T5" fmla="*/ 2147483647 h 53"/>
                  <a:gd name="T6" fmla="*/ 2147483647 w 53"/>
                  <a:gd name="T7" fmla="*/ 2147483647 h 53"/>
                  <a:gd name="T8" fmla="*/ 2147483647 w 53"/>
                  <a:gd name="T9" fmla="*/ 2147483647 h 53"/>
                  <a:gd name="T10" fmla="*/ 2147483647 w 53"/>
                  <a:gd name="T11" fmla="*/ 0 h 53"/>
                  <a:gd name="T12" fmla="*/ 2147483647 w 53"/>
                  <a:gd name="T13" fmla="*/ 0 h 5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3"/>
                  <a:gd name="T22" fmla="*/ 0 h 53"/>
                  <a:gd name="T23" fmla="*/ 53 w 53"/>
                  <a:gd name="T24" fmla="*/ 53 h 5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3" h="53">
                    <a:moveTo>
                      <a:pt x="9" y="0"/>
                    </a:moveTo>
                    <a:lnTo>
                      <a:pt x="0" y="9"/>
                    </a:lnTo>
                    <a:lnTo>
                      <a:pt x="26" y="44"/>
                    </a:lnTo>
                    <a:lnTo>
                      <a:pt x="35" y="53"/>
                    </a:lnTo>
                    <a:lnTo>
                      <a:pt x="53" y="26"/>
                    </a:lnTo>
                    <a:lnTo>
                      <a:pt x="35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06" name="Freeform 284"/>
              <p:cNvSpPr>
                <a:spLocks/>
              </p:cNvSpPr>
              <p:nvPr/>
            </p:nvSpPr>
            <p:spPr bwMode="auto">
              <a:xfrm>
                <a:off x="6643055" y="2106694"/>
                <a:ext cx="49888" cy="51596"/>
              </a:xfrm>
              <a:custGeom>
                <a:avLst/>
                <a:gdLst>
                  <a:gd name="T0" fmla="*/ 2147483647 w 53"/>
                  <a:gd name="T1" fmla="*/ 0 h 53"/>
                  <a:gd name="T2" fmla="*/ 0 w 53"/>
                  <a:gd name="T3" fmla="*/ 2147483647 h 53"/>
                  <a:gd name="T4" fmla="*/ 2147483647 w 53"/>
                  <a:gd name="T5" fmla="*/ 2147483647 h 53"/>
                  <a:gd name="T6" fmla="*/ 2147483647 w 53"/>
                  <a:gd name="T7" fmla="*/ 2147483647 h 53"/>
                  <a:gd name="T8" fmla="*/ 2147483647 w 53"/>
                  <a:gd name="T9" fmla="*/ 2147483647 h 53"/>
                  <a:gd name="T10" fmla="*/ 2147483647 w 53"/>
                  <a:gd name="T11" fmla="*/ 0 h 53"/>
                  <a:gd name="T12" fmla="*/ 2147483647 w 53"/>
                  <a:gd name="T13" fmla="*/ 0 h 5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3"/>
                  <a:gd name="T22" fmla="*/ 0 h 53"/>
                  <a:gd name="T23" fmla="*/ 53 w 53"/>
                  <a:gd name="T24" fmla="*/ 53 h 5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3" h="53">
                    <a:moveTo>
                      <a:pt x="9" y="0"/>
                    </a:moveTo>
                    <a:lnTo>
                      <a:pt x="0" y="9"/>
                    </a:lnTo>
                    <a:lnTo>
                      <a:pt x="26" y="44"/>
                    </a:lnTo>
                    <a:lnTo>
                      <a:pt x="35" y="53"/>
                    </a:lnTo>
                    <a:lnTo>
                      <a:pt x="53" y="26"/>
                    </a:lnTo>
                    <a:lnTo>
                      <a:pt x="35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07" name="Freeform 285"/>
              <p:cNvSpPr>
                <a:spLocks/>
              </p:cNvSpPr>
              <p:nvPr/>
            </p:nvSpPr>
            <p:spPr bwMode="auto">
              <a:xfrm>
                <a:off x="6676000" y="2098906"/>
                <a:ext cx="74360" cy="75934"/>
              </a:xfrm>
              <a:custGeom>
                <a:avLst/>
                <a:gdLst>
                  <a:gd name="T0" fmla="*/ 2147483647 w 79"/>
                  <a:gd name="T1" fmla="*/ 2147483647 h 78"/>
                  <a:gd name="T2" fmla="*/ 2147483647 w 79"/>
                  <a:gd name="T3" fmla="*/ 2147483647 h 78"/>
                  <a:gd name="T4" fmla="*/ 2147483647 w 79"/>
                  <a:gd name="T5" fmla="*/ 2147483647 h 78"/>
                  <a:gd name="T6" fmla="*/ 2147483647 w 79"/>
                  <a:gd name="T7" fmla="*/ 0 h 78"/>
                  <a:gd name="T8" fmla="*/ 2147483647 w 79"/>
                  <a:gd name="T9" fmla="*/ 0 h 78"/>
                  <a:gd name="T10" fmla="*/ 2147483647 w 79"/>
                  <a:gd name="T11" fmla="*/ 2147483647 h 78"/>
                  <a:gd name="T12" fmla="*/ 0 w 79"/>
                  <a:gd name="T13" fmla="*/ 2147483647 h 78"/>
                  <a:gd name="T14" fmla="*/ 2147483647 w 79"/>
                  <a:gd name="T15" fmla="*/ 2147483647 h 78"/>
                  <a:gd name="T16" fmla="*/ 0 w 79"/>
                  <a:gd name="T17" fmla="*/ 2147483647 h 78"/>
                  <a:gd name="T18" fmla="*/ 2147483647 w 79"/>
                  <a:gd name="T19" fmla="*/ 2147483647 h 78"/>
                  <a:gd name="T20" fmla="*/ 2147483647 w 79"/>
                  <a:gd name="T21" fmla="*/ 2147483647 h 78"/>
                  <a:gd name="T22" fmla="*/ 2147483647 w 79"/>
                  <a:gd name="T23" fmla="*/ 2147483647 h 78"/>
                  <a:gd name="T24" fmla="*/ 2147483647 w 79"/>
                  <a:gd name="T25" fmla="*/ 2147483647 h 78"/>
                  <a:gd name="T26" fmla="*/ 2147483647 w 79"/>
                  <a:gd name="T27" fmla="*/ 2147483647 h 7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79"/>
                  <a:gd name="T43" fmla="*/ 0 h 78"/>
                  <a:gd name="T44" fmla="*/ 79 w 79"/>
                  <a:gd name="T45" fmla="*/ 78 h 7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79" h="78">
                    <a:moveTo>
                      <a:pt x="70" y="61"/>
                    </a:moveTo>
                    <a:lnTo>
                      <a:pt x="79" y="52"/>
                    </a:lnTo>
                    <a:lnTo>
                      <a:pt x="70" y="34"/>
                    </a:lnTo>
                    <a:lnTo>
                      <a:pt x="35" y="0"/>
                    </a:lnTo>
                    <a:lnTo>
                      <a:pt x="9" y="0"/>
                    </a:lnTo>
                    <a:lnTo>
                      <a:pt x="9" y="8"/>
                    </a:lnTo>
                    <a:lnTo>
                      <a:pt x="0" y="8"/>
                    </a:lnTo>
                    <a:lnTo>
                      <a:pt x="18" y="34"/>
                    </a:lnTo>
                    <a:lnTo>
                      <a:pt x="0" y="61"/>
                    </a:lnTo>
                    <a:lnTo>
                      <a:pt x="9" y="69"/>
                    </a:lnTo>
                    <a:lnTo>
                      <a:pt x="18" y="61"/>
                    </a:lnTo>
                    <a:lnTo>
                      <a:pt x="26" y="61"/>
                    </a:lnTo>
                    <a:lnTo>
                      <a:pt x="44" y="78"/>
                    </a:lnTo>
                    <a:lnTo>
                      <a:pt x="70" y="61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08" name="Freeform 286"/>
              <p:cNvSpPr>
                <a:spLocks/>
              </p:cNvSpPr>
              <p:nvPr/>
            </p:nvSpPr>
            <p:spPr bwMode="auto">
              <a:xfrm>
                <a:off x="6676000" y="2098906"/>
                <a:ext cx="74360" cy="75934"/>
              </a:xfrm>
              <a:custGeom>
                <a:avLst/>
                <a:gdLst>
                  <a:gd name="T0" fmla="*/ 2147483647 w 79"/>
                  <a:gd name="T1" fmla="*/ 2147483647 h 78"/>
                  <a:gd name="T2" fmla="*/ 2147483647 w 79"/>
                  <a:gd name="T3" fmla="*/ 2147483647 h 78"/>
                  <a:gd name="T4" fmla="*/ 2147483647 w 79"/>
                  <a:gd name="T5" fmla="*/ 2147483647 h 78"/>
                  <a:gd name="T6" fmla="*/ 2147483647 w 79"/>
                  <a:gd name="T7" fmla="*/ 0 h 78"/>
                  <a:gd name="T8" fmla="*/ 2147483647 w 79"/>
                  <a:gd name="T9" fmla="*/ 0 h 78"/>
                  <a:gd name="T10" fmla="*/ 2147483647 w 79"/>
                  <a:gd name="T11" fmla="*/ 2147483647 h 78"/>
                  <a:gd name="T12" fmla="*/ 0 w 79"/>
                  <a:gd name="T13" fmla="*/ 2147483647 h 78"/>
                  <a:gd name="T14" fmla="*/ 2147483647 w 79"/>
                  <a:gd name="T15" fmla="*/ 2147483647 h 78"/>
                  <a:gd name="T16" fmla="*/ 0 w 79"/>
                  <a:gd name="T17" fmla="*/ 2147483647 h 78"/>
                  <a:gd name="T18" fmla="*/ 2147483647 w 79"/>
                  <a:gd name="T19" fmla="*/ 2147483647 h 78"/>
                  <a:gd name="T20" fmla="*/ 2147483647 w 79"/>
                  <a:gd name="T21" fmla="*/ 2147483647 h 78"/>
                  <a:gd name="T22" fmla="*/ 2147483647 w 79"/>
                  <a:gd name="T23" fmla="*/ 2147483647 h 78"/>
                  <a:gd name="T24" fmla="*/ 2147483647 w 79"/>
                  <a:gd name="T25" fmla="*/ 2147483647 h 78"/>
                  <a:gd name="T26" fmla="*/ 2147483647 w 79"/>
                  <a:gd name="T27" fmla="*/ 2147483647 h 7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79"/>
                  <a:gd name="T43" fmla="*/ 0 h 78"/>
                  <a:gd name="T44" fmla="*/ 79 w 79"/>
                  <a:gd name="T45" fmla="*/ 78 h 7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79" h="78">
                    <a:moveTo>
                      <a:pt x="70" y="61"/>
                    </a:moveTo>
                    <a:lnTo>
                      <a:pt x="79" y="52"/>
                    </a:lnTo>
                    <a:lnTo>
                      <a:pt x="70" y="34"/>
                    </a:lnTo>
                    <a:lnTo>
                      <a:pt x="35" y="0"/>
                    </a:lnTo>
                    <a:lnTo>
                      <a:pt x="9" y="0"/>
                    </a:lnTo>
                    <a:lnTo>
                      <a:pt x="9" y="8"/>
                    </a:lnTo>
                    <a:lnTo>
                      <a:pt x="0" y="8"/>
                    </a:lnTo>
                    <a:lnTo>
                      <a:pt x="18" y="34"/>
                    </a:lnTo>
                    <a:lnTo>
                      <a:pt x="0" y="61"/>
                    </a:lnTo>
                    <a:lnTo>
                      <a:pt x="9" y="69"/>
                    </a:lnTo>
                    <a:lnTo>
                      <a:pt x="18" y="61"/>
                    </a:lnTo>
                    <a:lnTo>
                      <a:pt x="26" y="61"/>
                    </a:lnTo>
                    <a:lnTo>
                      <a:pt x="44" y="78"/>
                    </a:lnTo>
                    <a:lnTo>
                      <a:pt x="70" y="61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09" name="Freeform 287"/>
              <p:cNvSpPr>
                <a:spLocks/>
              </p:cNvSpPr>
              <p:nvPr/>
            </p:nvSpPr>
            <p:spPr bwMode="auto">
              <a:xfrm>
                <a:off x="6684471" y="2158289"/>
                <a:ext cx="40475" cy="50623"/>
              </a:xfrm>
              <a:custGeom>
                <a:avLst/>
                <a:gdLst>
                  <a:gd name="T0" fmla="*/ 2147483647 w 43"/>
                  <a:gd name="T1" fmla="*/ 2147483647 h 52"/>
                  <a:gd name="T2" fmla="*/ 2147483647 w 43"/>
                  <a:gd name="T3" fmla="*/ 2147483647 h 52"/>
                  <a:gd name="T4" fmla="*/ 2147483647 w 43"/>
                  <a:gd name="T5" fmla="*/ 0 h 52"/>
                  <a:gd name="T6" fmla="*/ 2147483647 w 43"/>
                  <a:gd name="T7" fmla="*/ 0 h 52"/>
                  <a:gd name="T8" fmla="*/ 0 w 43"/>
                  <a:gd name="T9" fmla="*/ 2147483647 h 52"/>
                  <a:gd name="T10" fmla="*/ 2147483647 w 43"/>
                  <a:gd name="T11" fmla="*/ 2147483647 h 52"/>
                  <a:gd name="T12" fmla="*/ 2147483647 w 43"/>
                  <a:gd name="T13" fmla="*/ 2147483647 h 52"/>
                  <a:gd name="T14" fmla="*/ 2147483647 w 43"/>
                  <a:gd name="T15" fmla="*/ 2147483647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3"/>
                  <a:gd name="T25" fmla="*/ 0 h 52"/>
                  <a:gd name="T26" fmla="*/ 43 w 43"/>
                  <a:gd name="T27" fmla="*/ 52 h 5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3" h="52">
                    <a:moveTo>
                      <a:pt x="43" y="34"/>
                    </a:moveTo>
                    <a:lnTo>
                      <a:pt x="35" y="17"/>
                    </a:lnTo>
                    <a:lnTo>
                      <a:pt x="17" y="0"/>
                    </a:lnTo>
                    <a:lnTo>
                      <a:pt x="9" y="0"/>
                    </a:lnTo>
                    <a:lnTo>
                      <a:pt x="0" y="8"/>
                    </a:lnTo>
                    <a:lnTo>
                      <a:pt x="9" y="43"/>
                    </a:lnTo>
                    <a:lnTo>
                      <a:pt x="26" y="52"/>
                    </a:lnTo>
                    <a:lnTo>
                      <a:pt x="43" y="3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10" name="Freeform 288"/>
              <p:cNvSpPr>
                <a:spLocks/>
              </p:cNvSpPr>
              <p:nvPr/>
            </p:nvSpPr>
            <p:spPr bwMode="auto">
              <a:xfrm>
                <a:off x="6684471" y="2158289"/>
                <a:ext cx="40475" cy="50623"/>
              </a:xfrm>
              <a:custGeom>
                <a:avLst/>
                <a:gdLst>
                  <a:gd name="T0" fmla="*/ 2147483647 w 43"/>
                  <a:gd name="T1" fmla="*/ 2147483647 h 52"/>
                  <a:gd name="T2" fmla="*/ 2147483647 w 43"/>
                  <a:gd name="T3" fmla="*/ 2147483647 h 52"/>
                  <a:gd name="T4" fmla="*/ 2147483647 w 43"/>
                  <a:gd name="T5" fmla="*/ 0 h 52"/>
                  <a:gd name="T6" fmla="*/ 2147483647 w 43"/>
                  <a:gd name="T7" fmla="*/ 0 h 52"/>
                  <a:gd name="T8" fmla="*/ 0 w 43"/>
                  <a:gd name="T9" fmla="*/ 2147483647 h 52"/>
                  <a:gd name="T10" fmla="*/ 2147483647 w 43"/>
                  <a:gd name="T11" fmla="*/ 2147483647 h 52"/>
                  <a:gd name="T12" fmla="*/ 2147483647 w 43"/>
                  <a:gd name="T13" fmla="*/ 2147483647 h 52"/>
                  <a:gd name="T14" fmla="*/ 2147483647 w 43"/>
                  <a:gd name="T15" fmla="*/ 2147483647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3"/>
                  <a:gd name="T25" fmla="*/ 0 h 52"/>
                  <a:gd name="T26" fmla="*/ 43 w 43"/>
                  <a:gd name="T27" fmla="*/ 52 h 52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3" h="52">
                    <a:moveTo>
                      <a:pt x="43" y="34"/>
                    </a:moveTo>
                    <a:lnTo>
                      <a:pt x="35" y="17"/>
                    </a:lnTo>
                    <a:lnTo>
                      <a:pt x="17" y="0"/>
                    </a:lnTo>
                    <a:lnTo>
                      <a:pt x="9" y="0"/>
                    </a:lnTo>
                    <a:lnTo>
                      <a:pt x="0" y="8"/>
                    </a:lnTo>
                    <a:lnTo>
                      <a:pt x="9" y="43"/>
                    </a:lnTo>
                    <a:lnTo>
                      <a:pt x="26" y="52"/>
                    </a:lnTo>
                    <a:lnTo>
                      <a:pt x="43" y="3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11" name="Freeform 289"/>
              <p:cNvSpPr>
                <a:spLocks/>
              </p:cNvSpPr>
              <p:nvPr/>
            </p:nvSpPr>
            <p:spPr bwMode="auto">
              <a:xfrm>
                <a:off x="6717416" y="2158289"/>
                <a:ext cx="40475" cy="33099"/>
              </a:xfrm>
              <a:custGeom>
                <a:avLst/>
                <a:gdLst>
                  <a:gd name="T0" fmla="*/ 2147483647 w 43"/>
                  <a:gd name="T1" fmla="*/ 0 h 34"/>
                  <a:gd name="T2" fmla="*/ 2147483647 w 43"/>
                  <a:gd name="T3" fmla="*/ 0 h 34"/>
                  <a:gd name="T4" fmla="*/ 0 w 43"/>
                  <a:gd name="T5" fmla="*/ 2147483647 h 34"/>
                  <a:gd name="T6" fmla="*/ 2147483647 w 43"/>
                  <a:gd name="T7" fmla="*/ 2147483647 h 34"/>
                  <a:gd name="T8" fmla="*/ 2147483647 w 43"/>
                  <a:gd name="T9" fmla="*/ 2147483647 h 34"/>
                  <a:gd name="T10" fmla="*/ 2147483647 w 43"/>
                  <a:gd name="T11" fmla="*/ 0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3"/>
                  <a:gd name="T19" fmla="*/ 0 h 34"/>
                  <a:gd name="T20" fmla="*/ 43 w 43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3" h="34">
                    <a:moveTo>
                      <a:pt x="43" y="0"/>
                    </a:moveTo>
                    <a:lnTo>
                      <a:pt x="26" y="0"/>
                    </a:lnTo>
                    <a:lnTo>
                      <a:pt x="0" y="17"/>
                    </a:lnTo>
                    <a:lnTo>
                      <a:pt x="8" y="34"/>
                    </a:lnTo>
                    <a:lnTo>
                      <a:pt x="43" y="17"/>
                    </a:lnTo>
                    <a:lnTo>
                      <a:pt x="43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12" name="Freeform 290"/>
              <p:cNvSpPr>
                <a:spLocks/>
              </p:cNvSpPr>
              <p:nvPr/>
            </p:nvSpPr>
            <p:spPr bwMode="auto">
              <a:xfrm>
                <a:off x="6717416" y="2158289"/>
                <a:ext cx="40475" cy="33099"/>
              </a:xfrm>
              <a:custGeom>
                <a:avLst/>
                <a:gdLst>
                  <a:gd name="T0" fmla="*/ 2147483647 w 43"/>
                  <a:gd name="T1" fmla="*/ 0 h 34"/>
                  <a:gd name="T2" fmla="*/ 2147483647 w 43"/>
                  <a:gd name="T3" fmla="*/ 0 h 34"/>
                  <a:gd name="T4" fmla="*/ 0 w 43"/>
                  <a:gd name="T5" fmla="*/ 2147483647 h 34"/>
                  <a:gd name="T6" fmla="*/ 2147483647 w 43"/>
                  <a:gd name="T7" fmla="*/ 2147483647 h 34"/>
                  <a:gd name="T8" fmla="*/ 2147483647 w 43"/>
                  <a:gd name="T9" fmla="*/ 2147483647 h 34"/>
                  <a:gd name="T10" fmla="*/ 2147483647 w 43"/>
                  <a:gd name="T11" fmla="*/ 0 h 3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3"/>
                  <a:gd name="T19" fmla="*/ 0 h 34"/>
                  <a:gd name="T20" fmla="*/ 43 w 43"/>
                  <a:gd name="T21" fmla="*/ 34 h 3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3" h="34">
                    <a:moveTo>
                      <a:pt x="43" y="0"/>
                    </a:moveTo>
                    <a:lnTo>
                      <a:pt x="26" y="0"/>
                    </a:lnTo>
                    <a:lnTo>
                      <a:pt x="0" y="17"/>
                    </a:lnTo>
                    <a:lnTo>
                      <a:pt x="8" y="34"/>
                    </a:lnTo>
                    <a:lnTo>
                      <a:pt x="43" y="17"/>
                    </a:lnTo>
                    <a:lnTo>
                      <a:pt x="43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13" name="Freeform 291"/>
              <p:cNvSpPr>
                <a:spLocks/>
              </p:cNvSpPr>
              <p:nvPr/>
            </p:nvSpPr>
            <p:spPr bwMode="auto">
              <a:xfrm>
                <a:off x="6282551" y="2132005"/>
                <a:ext cx="172253" cy="145054"/>
              </a:xfrm>
              <a:custGeom>
                <a:avLst/>
                <a:gdLst>
                  <a:gd name="T0" fmla="*/ 2147483647 w 183"/>
                  <a:gd name="T1" fmla="*/ 2147483647 h 149"/>
                  <a:gd name="T2" fmla="*/ 2147483647 w 183"/>
                  <a:gd name="T3" fmla="*/ 2147483647 h 149"/>
                  <a:gd name="T4" fmla="*/ 2147483647 w 183"/>
                  <a:gd name="T5" fmla="*/ 2147483647 h 149"/>
                  <a:gd name="T6" fmla="*/ 2147483647 w 183"/>
                  <a:gd name="T7" fmla="*/ 2147483647 h 149"/>
                  <a:gd name="T8" fmla="*/ 2147483647 w 183"/>
                  <a:gd name="T9" fmla="*/ 2147483647 h 149"/>
                  <a:gd name="T10" fmla="*/ 2147483647 w 183"/>
                  <a:gd name="T11" fmla="*/ 2147483647 h 149"/>
                  <a:gd name="T12" fmla="*/ 2147483647 w 183"/>
                  <a:gd name="T13" fmla="*/ 0 h 149"/>
                  <a:gd name="T14" fmla="*/ 0 w 183"/>
                  <a:gd name="T15" fmla="*/ 2147483647 h 149"/>
                  <a:gd name="T16" fmla="*/ 0 w 183"/>
                  <a:gd name="T17" fmla="*/ 2147483647 h 149"/>
                  <a:gd name="T18" fmla="*/ 2147483647 w 183"/>
                  <a:gd name="T19" fmla="*/ 2147483647 h 149"/>
                  <a:gd name="T20" fmla="*/ 2147483647 w 183"/>
                  <a:gd name="T21" fmla="*/ 2147483647 h 149"/>
                  <a:gd name="T22" fmla="*/ 2147483647 w 183"/>
                  <a:gd name="T23" fmla="*/ 2147483647 h 149"/>
                  <a:gd name="T24" fmla="*/ 2147483647 w 183"/>
                  <a:gd name="T25" fmla="*/ 2147483647 h 149"/>
                  <a:gd name="T26" fmla="*/ 2147483647 w 183"/>
                  <a:gd name="T27" fmla="*/ 2147483647 h 149"/>
                  <a:gd name="T28" fmla="*/ 2147483647 w 183"/>
                  <a:gd name="T29" fmla="*/ 2147483647 h 149"/>
                  <a:gd name="T30" fmla="*/ 2147483647 w 183"/>
                  <a:gd name="T31" fmla="*/ 2147483647 h 149"/>
                  <a:gd name="T32" fmla="*/ 2147483647 w 183"/>
                  <a:gd name="T33" fmla="*/ 2147483647 h 149"/>
                  <a:gd name="T34" fmla="*/ 2147483647 w 183"/>
                  <a:gd name="T35" fmla="*/ 2147483647 h 149"/>
                  <a:gd name="T36" fmla="*/ 2147483647 w 183"/>
                  <a:gd name="T37" fmla="*/ 2147483647 h 14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83"/>
                  <a:gd name="T58" fmla="*/ 0 h 149"/>
                  <a:gd name="T59" fmla="*/ 183 w 183"/>
                  <a:gd name="T60" fmla="*/ 149 h 149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83" h="149">
                    <a:moveTo>
                      <a:pt x="183" y="27"/>
                    </a:moveTo>
                    <a:lnTo>
                      <a:pt x="165" y="27"/>
                    </a:lnTo>
                    <a:lnTo>
                      <a:pt x="157" y="35"/>
                    </a:lnTo>
                    <a:lnTo>
                      <a:pt x="157" y="27"/>
                    </a:lnTo>
                    <a:lnTo>
                      <a:pt x="113" y="9"/>
                    </a:lnTo>
                    <a:lnTo>
                      <a:pt x="104" y="18"/>
                    </a:lnTo>
                    <a:lnTo>
                      <a:pt x="17" y="0"/>
                    </a:lnTo>
                    <a:lnTo>
                      <a:pt x="0" y="18"/>
                    </a:lnTo>
                    <a:lnTo>
                      <a:pt x="0" y="35"/>
                    </a:lnTo>
                    <a:lnTo>
                      <a:pt x="43" y="44"/>
                    </a:lnTo>
                    <a:lnTo>
                      <a:pt x="34" y="88"/>
                    </a:lnTo>
                    <a:lnTo>
                      <a:pt x="26" y="122"/>
                    </a:lnTo>
                    <a:lnTo>
                      <a:pt x="52" y="149"/>
                    </a:lnTo>
                    <a:lnTo>
                      <a:pt x="69" y="140"/>
                    </a:lnTo>
                    <a:lnTo>
                      <a:pt x="104" y="131"/>
                    </a:lnTo>
                    <a:lnTo>
                      <a:pt x="122" y="114"/>
                    </a:lnTo>
                    <a:lnTo>
                      <a:pt x="148" y="70"/>
                    </a:lnTo>
                    <a:lnTo>
                      <a:pt x="183" y="44"/>
                    </a:lnTo>
                    <a:lnTo>
                      <a:pt x="183" y="2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14" name="Freeform 292"/>
              <p:cNvSpPr>
                <a:spLocks/>
              </p:cNvSpPr>
              <p:nvPr/>
            </p:nvSpPr>
            <p:spPr bwMode="auto">
              <a:xfrm>
                <a:off x="6282551" y="2132005"/>
                <a:ext cx="172253" cy="145054"/>
              </a:xfrm>
              <a:custGeom>
                <a:avLst/>
                <a:gdLst>
                  <a:gd name="T0" fmla="*/ 2147483647 w 183"/>
                  <a:gd name="T1" fmla="*/ 2147483647 h 149"/>
                  <a:gd name="T2" fmla="*/ 2147483647 w 183"/>
                  <a:gd name="T3" fmla="*/ 2147483647 h 149"/>
                  <a:gd name="T4" fmla="*/ 2147483647 w 183"/>
                  <a:gd name="T5" fmla="*/ 2147483647 h 149"/>
                  <a:gd name="T6" fmla="*/ 2147483647 w 183"/>
                  <a:gd name="T7" fmla="*/ 2147483647 h 149"/>
                  <a:gd name="T8" fmla="*/ 2147483647 w 183"/>
                  <a:gd name="T9" fmla="*/ 2147483647 h 149"/>
                  <a:gd name="T10" fmla="*/ 2147483647 w 183"/>
                  <a:gd name="T11" fmla="*/ 2147483647 h 149"/>
                  <a:gd name="T12" fmla="*/ 2147483647 w 183"/>
                  <a:gd name="T13" fmla="*/ 0 h 149"/>
                  <a:gd name="T14" fmla="*/ 0 w 183"/>
                  <a:gd name="T15" fmla="*/ 2147483647 h 149"/>
                  <a:gd name="T16" fmla="*/ 0 w 183"/>
                  <a:gd name="T17" fmla="*/ 2147483647 h 149"/>
                  <a:gd name="T18" fmla="*/ 2147483647 w 183"/>
                  <a:gd name="T19" fmla="*/ 2147483647 h 149"/>
                  <a:gd name="T20" fmla="*/ 2147483647 w 183"/>
                  <a:gd name="T21" fmla="*/ 2147483647 h 149"/>
                  <a:gd name="T22" fmla="*/ 2147483647 w 183"/>
                  <a:gd name="T23" fmla="*/ 2147483647 h 149"/>
                  <a:gd name="T24" fmla="*/ 2147483647 w 183"/>
                  <a:gd name="T25" fmla="*/ 2147483647 h 149"/>
                  <a:gd name="T26" fmla="*/ 2147483647 w 183"/>
                  <a:gd name="T27" fmla="*/ 2147483647 h 149"/>
                  <a:gd name="T28" fmla="*/ 2147483647 w 183"/>
                  <a:gd name="T29" fmla="*/ 2147483647 h 149"/>
                  <a:gd name="T30" fmla="*/ 2147483647 w 183"/>
                  <a:gd name="T31" fmla="*/ 2147483647 h 149"/>
                  <a:gd name="T32" fmla="*/ 2147483647 w 183"/>
                  <a:gd name="T33" fmla="*/ 2147483647 h 149"/>
                  <a:gd name="T34" fmla="*/ 2147483647 w 183"/>
                  <a:gd name="T35" fmla="*/ 2147483647 h 149"/>
                  <a:gd name="T36" fmla="*/ 2147483647 w 183"/>
                  <a:gd name="T37" fmla="*/ 2147483647 h 14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183"/>
                  <a:gd name="T58" fmla="*/ 0 h 149"/>
                  <a:gd name="T59" fmla="*/ 183 w 183"/>
                  <a:gd name="T60" fmla="*/ 149 h 149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183" h="149">
                    <a:moveTo>
                      <a:pt x="183" y="27"/>
                    </a:moveTo>
                    <a:lnTo>
                      <a:pt x="165" y="27"/>
                    </a:lnTo>
                    <a:lnTo>
                      <a:pt x="157" y="35"/>
                    </a:lnTo>
                    <a:lnTo>
                      <a:pt x="157" y="27"/>
                    </a:lnTo>
                    <a:lnTo>
                      <a:pt x="113" y="9"/>
                    </a:lnTo>
                    <a:lnTo>
                      <a:pt x="104" y="18"/>
                    </a:lnTo>
                    <a:lnTo>
                      <a:pt x="17" y="0"/>
                    </a:lnTo>
                    <a:lnTo>
                      <a:pt x="0" y="18"/>
                    </a:lnTo>
                    <a:lnTo>
                      <a:pt x="0" y="35"/>
                    </a:lnTo>
                    <a:lnTo>
                      <a:pt x="43" y="44"/>
                    </a:lnTo>
                    <a:lnTo>
                      <a:pt x="34" y="88"/>
                    </a:lnTo>
                    <a:lnTo>
                      <a:pt x="26" y="122"/>
                    </a:lnTo>
                    <a:lnTo>
                      <a:pt x="52" y="149"/>
                    </a:lnTo>
                    <a:lnTo>
                      <a:pt x="69" y="140"/>
                    </a:lnTo>
                    <a:lnTo>
                      <a:pt x="104" y="131"/>
                    </a:lnTo>
                    <a:lnTo>
                      <a:pt x="122" y="114"/>
                    </a:lnTo>
                    <a:lnTo>
                      <a:pt x="148" y="70"/>
                    </a:lnTo>
                    <a:lnTo>
                      <a:pt x="183" y="44"/>
                    </a:lnTo>
                    <a:lnTo>
                      <a:pt x="183" y="2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15" name="Freeform 293"/>
              <p:cNvSpPr>
                <a:spLocks/>
              </p:cNvSpPr>
              <p:nvPr/>
            </p:nvSpPr>
            <p:spPr bwMode="auto">
              <a:xfrm>
                <a:off x="6446331" y="2200151"/>
                <a:ext cx="16002" cy="17524"/>
              </a:xfrm>
              <a:custGeom>
                <a:avLst/>
                <a:gdLst>
                  <a:gd name="T0" fmla="*/ 0 w 17"/>
                  <a:gd name="T1" fmla="*/ 0 h 18"/>
                  <a:gd name="T2" fmla="*/ 2147483647 w 17"/>
                  <a:gd name="T3" fmla="*/ 2147483647 h 18"/>
                  <a:gd name="T4" fmla="*/ 2147483647 w 17"/>
                  <a:gd name="T5" fmla="*/ 2147483647 h 18"/>
                  <a:gd name="T6" fmla="*/ 2147483647 w 17"/>
                  <a:gd name="T7" fmla="*/ 0 h 18"/>
                  <a:gd name="T8" fmla="*/ 0 w 17"/>
                  <a:gd name="T9" fmla="*/ 0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0" y="0"/>
                    </a:moveTo>
                    <a:lnTo>
                      <a:pt x="17" y="18"/>
                    </a:lnTo>
                    <a:lnTo>
                      <a:pt x="17" y="9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16" name="Freeform 294"/>
              <p:cNvSpPr>
                <a:spLocks/>
              </p:cNvSpPr>
              <p:nvPr/>
            </p:nvSpPr>
            <p:spPr bwMode="auto">
              <a:xfrm>
                <a:off x="6446331" y="2200151"/>
                <a:ext cx="16002" cy="17524"/>
              </a:xfrm>
              <a:custGeom>
                <a:avLst/>
                <a:gdLst>
                  <a:gd name="T0" fmla="*/ 0 w 17"/>
                  <a:gd name="T1" fmla="*/ 0 h 18"/>
                  <a:gd name="T2" fmla="*/ 2147483647 w 17"/>
                  <a:gd name="T3" fmla="*/ 2147483647 h 18"/>
                  <a:gd name="T4" fmla="*/ 2147483647 w 17"/>
                  <a:gd name="T5" fmla="*/ 2147483647 h 18"/>
                  <a:gd name="T6" fmla="*/ 2147483647 w 17"/>
                  <a:gd name="T7" fmla="*/ 0 h 18"/>
                  <a:gd name="T8" fmla="*/ 0 w 17"/>
                  <a:gd name="T9" fmla="*/ 0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0" y="0"/>
                    </a:moveTo>
                    <a:lnTo>
                      <a:pt x="17" y="18"/>
                    </a:lnTo>
                    <a:lnTo>
                      <a:pt x="17" y="9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17" name="Freeform 301"/>
              <p:cNvSpPr>
                <a:spLocks/>
              </p:cNvSpPr>
              <p:nvPr/>
            </p:nvSpPr>
            <p:spPr bwMode="auto">
              <a:xfrm>
                <a:off x="6274080" y="2166078"/>
                <a:ext cx="48946" cy="84696"/>
              </a:xfrm>
              <a:custGeom>
                <a:avLst/>
                <a:gdLst>
                  <a:gd name="T0" fmla="*/ 2147483647 w 52"/>
                  <a:gd name="T1" fmla="*/ 2147483647 h 87"/>
                  <a:gd name="T2" fmla="*/ 2147483647 w 52"/>
                  <a:gd name="T3" fmla="*/ 0 h 87"/>
                  <a:gd name="T4" fmla="*/ 2147483647 w 52"/>
                  <a:gd name="T5" fmla="*/ 2147483647 h 87"/>
                  <a:gd name="T6" fmla="*/ 0 w 52"/>
                  <a:gd name="T7" fmla="*/ 2147483647 h 87"/>
                  <a:gd name="T8" fmla="*/ 2147483647 w 52"/>
                  <a:gd name="T9" fmla="*/ 2147483647 h 87"/>
                  <a:gd name="T10" fmla="*/ 2147483647 w 52"/>
                  <a:gd name="T11" fmla="*/ 2147483647 h 87"/>
                  <a:gd name="T12" fmla="*/ 2147483647 w 52"/>
                  <a:gd name="T13" fmla="*/ 2147483647 h 87"/>
                  <a:gd name="T14" fmla="*/ 2147483647 w 52"/>
                  <a:gd name="T15" fmla="*/ 2147483647 h 8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2"/>
                  <a:gd name="T25" fmla="*/ 0 h 87"/>
                  <a:gd name="T26" fmla="*/ 52 w 52"/>
                  <a:gd name="T27" fmla="*/ 87 h 8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2" h="87">
                    <a:moveTo>
                      <a:pt x="52" y="9"/>
                    </a:moveTo>
                    <a:lnTo>
                      <a:pt x="9" y="0"/>
                    </a:lnTo>
                    <a:lnTo>
                      <a:pt x="9" y="26"/>
                    </a:lnTo>
                    <a:lnTo>
                      <a:pt x="0" y="53"/>
                    </a:lnTo>
                    <a:lnTo>
                      <a:pt x="9" y="87"/>
                    </a:lnTo>
                    <a:lnTo>
                      <a:pt x="35" y="87"/>
                    </a:lnTo>
                    <a:lnTo>
                      <a:pt x="43" y="53"/>
                    </a:lnTo>
                    <a:lnTo>
                      <a:pt x="52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18" name="Freeform 302"/>
              <p:cNvSpPr>
                <a:spLocks/>
              </p:cNvSpPr>
              <p:nvPr/>
            </p:nvSpPr>
            <p:spPr bwMode="auto">
              <a:xfrm>
                <a:off x="6274080" y="2166078"/>
                <a:ext cx="48946" cy="84696"/>
              </a:xfrm>
              <a:custGeom>
                <a:avLst/>
                <a:gdLst>
                  <a:gd name="T0" fmla="*/ 2147483647 w 52"/>
                  <a:gd name="T1" fmla="*/ 2147483647 h 87"/>
                  <a:gd name="T2" fmla="*/ 2147483647 w 52"/>
                  <a:gd name="T3" fmla="*/ 0 h 87"/>
                  <a:gd name="T4" fmla="*/ 2147483647 w 52"/>
                  <a:gd name="T5" fmla="*/ 2147483647 h 87"/>
                  <a:gd name="T6" fmla="*/ 0 w 52"/>
                  <a:gd name="T7" fmla="*/ 2147483647 h 87"/>
                  <a:gd name="T8" fmla="*/ 2147483647 w 52"/>
                  <a:gd name="T9" fmla="*/ 2147483647 h 87"/>
                  <a:gd name="T10" fmla="*/ 2147483647 w 52"/>
                  <a:gd name="T11" fmla="*/ 2147483647 h 87"/>
                  <a:gd name="T12" fmla="*/ 2147483647 w 52"/>
                  <a:gd name="T13" fmla="*/ 2147483647 h 87"/>
                  <a:gd name="T14" fmla="*/ 2147483647 w 52"/>
                  <a:gd name="T15" fmla="*/ 2147483647 h 8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2"/>
                  <a:gd name="T25" fmla="*/ 0 h 87"/>
                  <a:gd name="T26" fmla="*/ 52 w 52"/>
                  <a:gd name="T27" fmla="*/ 87 h 8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2" h="87">
                    <a:moveTo>
                      <a:pt x="52" y="9"/>
                    </a:moveTo>
                    <a:lnTo>
                      <a:pt x="9" y="0"/>
                    </a:lnTo>
                    <a:lnTo>
                      <a:pt x="9" y="26"/>
                    </a:lnTo>
                    <a:lnTo>
                      <a:pt x="0" y="53"/>
                    </a:lnTo>
                    <a:lnTo>
                      <a:pt x="9" y="87"/>
                    </a:lnTo>
                    <a:lnTo>
                      <a:pt x="35" y="87"/>
                    </a:lnTo>
                    <a:lnTo>
                      <a:pt x="43" y="53"/>
                    </a:lnTo>
                    <a:lnTo>
                      <a:pt x="52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19" name="Freeform 303"/>
              <p:cNvSpPr>
                <a:spLocks/>
              </p:cNvSpPr>
              <p:nvPr/>
            </p:nvSpPr>
            <p:spPr bwMode="auto">
              <a:xfrm>
                <a:off x="6347498" y="2005449"/>
                <a:ext cx="180724" cy="152842"/>
              </a:xfrm>
              <a:custGeom>
                <a:avLst/>
                <a:gdLst>
                  <a:gd name="T0" fmla="*/ 2147483647 w 192"/>
                  <a:gd name="T1" fmla="*/ 2147483647 h 157"/>
                  <a:gd name="T2" fmla="*/ 2147483647 w 192"/>
                  <a:gd name="T3" fmla="*/ 2147483647 h 157"/>
                  <a:gd name="T4" fmla="*/ 2147483647 w 192"/>
                  <a:gd name="T5" fmla="*/ 2147483647 h 157"/>
                  <a:gd name="T6" fmla="*/ 2147483647 w 192"/>
                  <a:gd name="T7" fmla="*/ 2147483647 h 157"/>
                  <a:gd name="T8" fmla="*/ 0 w 192"/>
                  <a:gd name="T9" fmla="*/ 2147483647 h 157"/>
                  <a:gd name="T10" fmla="*/ 2147483647 w 192"/>
                  <a:gd name="T11" fmla="*/ 2147483647 h 157"/>
                  <a:gd name="T12" fmla="*/ 2147483647 w 192"/>
                  <a:gd name="T13" fmla="*/ 2147483647 h 157"/>
                  <a:gd name="T14" fmla="*/ 2147483647 w 192"/>
                  <a:gd name="T15" fmla="*/ 2147483647 h 157"/>
                  <a:gd name="T16" fmla="*/ 2147483647 w 192"/>
                  <a:gd name="T17" fmla="*/ 2147483647 h 157"/>
                  <a:gd name="T18" fmla="*/ 2147483647 w 192"/>
                  <a:gd name="T19" fmla="*/ 2147483647 h 157"/>
                  <a:gd name="T20" fmla="*/ 2147483647 w 192"/>
                  <a:gd name="T21" fmla="*/ 2147483647 h 157"/>
                  <a:gd name="T22" fmla="*/ 2147483647 w 192"/>
                  <a:gd name="T23" fmla="*/ 2147483647 h 157"/>
                  <a:gd name="T24" fmla="*/ 2147483647 w 192"/>
                  <a:gd name="T25" fmla="*/ 2147483647 h 157"/>
                  <a:gd name="T26" fmla="*/ 2147483647 w 192"/>
                  <a:gd name="T27" fmla="*/ 2147483647 h 157"/>
                  <a:gd name="T28" fmla="*/ 2147483647 w 192"/>
                  <a:gd name="T29" fmla="*/ 2147483647 h 157"/>
                  <a:gd name="T30" fmla="*/ 2147483647 w 192"/>
                  <a:gd name="T31" fmla="*/ 2147483647 h 157"/>
                  <a:gd name="T32" fmla="*/ 2147483647 w 192"/>
                  <a:gd name="T33" fmla="*/ 2147483647 h 157"/>
                  <a:gd name="T34" fmla="*/ 2147483647 w 192"/>
                  <a:gd name="T35" fmla="*/ 2147483647 h 157"/>
                  <a:gd name="T36" fmla="*/ 2147483647 w 192"/>
                  <a:gd name="T37" fmla="*/ 2147483647 h 157"/>
                  <a:gd name="T38" fmla="*/ 2147483647 w 192"/>
                  <a:gd name="T39" fmla="*/ 2147483647 h 157"/>
                  <a:gd name="T40" fmla="*/ 2147483647 w 192"/>
                  <a:gd name="T41" fmla="*/ 0 h 157"/>
                  <a:gd name="T42" fmla="*/ 2147483647 w 192"/>
                  <a:gd name="T43" fmla="*/ 2147483647 h 157"/>
                  <a:gd name="T44" fmla="*/ 2147483647 w 192"/>
                  <a:gd name="T45" fmla="*/ 2147483647 h 15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92"/>
                  <a:gd name="T70" fmla="*/ 0 h 157"/>
                  <a:gd name="T71" fmla="*/ 192 w 192"/>
                  <a:gd name="T72" fmla="*/ 157 h 157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92" h="157">
                    <a:moveTo>
                      <a:pt x="61" y="35"/>
                    </a:moveTo>
                    <a:lnTo>
                      <a:pt x="44" y="26"/>
                    </a:lnTo>
                    <a:lnTo>
                      <a:pt x="44" y="52"/>
                    </a:lnTo>
                    <a:lnTo>
                      <a:pt x="18" y="43"/>
                    </a:lnTo>
                    <a:lnTo>
                      <a:pt x="0" y="52"/>
                    </a:lnTo>
                    <a:lnTo>
                      <a:pt x="44" y="78"/>
                    </a:lnTo>
                    <a:lnTo>
                      <a:pt x="44" y="139"/>
                    </a:lnTo>
                    <a:lnTo>
                      <a:pt x="88" y="157"/>
                    </a:lnTo>
                    <a:lnTo>
                      <a:pt x="96" y="157"/>
                    </a:lnTo>
                    <a:lnTo>
                      <a:pt x="114" y="157"/>
                    </a:lnTo>
                    <a:lnTo>
                      <a:pt x="140" y="139"/>
                    </a:lnTo>
                    <a:lnTo>
                      <a:pt x="157" y="148"/>
                    </a:lnTo>
                    <a:lnTo>
                      <a:pt x="192" y="130"/>
                    </a:lnTo>
                    <a:lnTo>
                      <a:pt x="183" y="96"/>
                    </a:lnTo>
                    <a:lnTo>
                      <a:pt x="175" y="87"/>
                    </a:lnTo>
                    <a:lnTo>
                      <a:pt x="192" y="69"/>
                    </a:lnTo>
                    <a:lnTo>
                      <a:pt x="192" y="43"/>
                    </a:lnTo>
                    <a:lnTo>
                      <a:pt x="175" y="35"/>
                    </a:lnTo>
                    <a:lnTo>
                      <a:pt x="157" y="35"/>
                    </a:lnTo>
                    <a:lnTo>
                      <a:pt x="114" y="0"/>
                    </a:lnTo>
                    <a:lnTo>
                      <a:pt x="96" y="8"/>
                    </a:lnTo>
                    <a:lnTo>
                      <a:pt x="61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20" name="Freeform 304"/>
              <p:cNvSpPr>
                <a:spLocks/>
              </p:cNvSpPr>
              <p:nvPr/>
            </p:nvSpPr>
            <p:spPr bwMode="auto">
              <a:xfrm>
                <a:off x="6347498" y="2005449"/>
                <a:ext cx="180724" cy="152842"/>
              </a:xfrm>
              <a:custGeom>
                <a:avLst/>
                <a:gdLst>
                  <a:gd name="T0" fmla="*/ 2147483647 w 192"/>
                  <a:gd name="T1" fmla="*/ 2147483647 h 157"/>
                  <a:gd name="T2" fmla="*/ 2147483647 w 192"/>
                  <a:gd name="T3" fmla="*/ 2147483647 h 157"/>
                  <a:gd name="T4" fmla="*/ 2147483647 w 192"/>
                  <a:gd name="T5" fmla="*/ 2147483647 h 157"/>
                  <a:gd name="T6" fmla="*/ 2147483647 w 192"/>
                  <a:gd name="T7" fmla="*/ 2147483647 h 157"/>
                  <a:gd name="T8" fmla="*/ 0 w 192"/>
                  <a:gd name="T9" fmla="*/ 2147483647 h 157"/>
                  <a:gd name="T10" fmla="*/ 2147483647 w 192"/>
                  <a:gd name="T11" fmla="*/ 2147483647 h 157"/>
                  <a:gd name="T12" fmla="*/ 2147483647 w 192"/>
                  <a:gd name="T13" fmla="*/ 2147483647 h 157"/>
                  <a:gd name="T14" fmla="*/ 2147483647 w 192"/>
                  <a:gd name="T15" fmla="*/ 2147483647 h 157"/>
                  <a:gd name="T16" fmla="*/ 2147483647 w 192"/>
                  <a:gd name="T17" fmla="*/ 2147483647 h 157"/>
                  <a:gd name="T18" fmla="*/ 2147483647 w 192"/>
                  <a:gd name="T19" fmla="*/ 2147483647 h 157"/>
                  <a:gd name="T20" fmla="*/ 2147483647 w 192"/>
                  <a:gd name="T21" fmla="*/ 2147483647 h 157"/>
                  <a:gd name="T22" fmla="*/ 2147483647 w 192"/>
                  <a:gd name="T23" fmla="*/ 2147483647 h 157"/>
                  <a:gd name="T24" fmla="*/ 2147483647 w 192"/>
                  <a:gd name="T25" fmla="*/ 2147483647 h 157"/>
                  <a:gd name="T26" fmla="*/ 2147483647 w 192"/>
                  <a:gd name="T27" fmla="*/ 2147483647 h 157"/>
                  <a:gd name="T28" fmla="*/ 2147483647 w 192"/>
                  <a:gd name="T29" fmla="*/ 2147483647 h 157"/>
                  <a:gd name="T30" fmla="*/ 2147483647 w 192"/>
                  <a:gd name="T31" fmla="*/ 2147483647 h 157"/>
                  <a:gd name="T32" fmla="*/ 2147483647 w 192"/>
                  <a:gd name="T33" fmla="*/ 2147483647 h 157"/>
                  <a:gd name="T34" fmla="*/ 2147483647 w 192"/>
                  <a:gd name="T35" fmla="*/ 2147483647 h 157"/>
                  <a:gd name="T36" fmla="*/ 2147483647 w 192"/>
                  <a:gd name="T37" fmla="*/ 2147483647 h 157"/>
                  <a:gd name="T38" fmla="*/ 2147483647 w 192"/>
                  <a:gd name="T39" fmla="*/ 2147483647 h 157"/>
                  <a:gd name="T40" fmla="*/ 2147483647 w 192"/>
                  <a:gd name="T41" fmla="*/ 0 h 157"/>
                  <a:gd name="T42" fmla="*/ 2147483647 w 192"/>
                  <a:gd name="T43" fmla="*/ 2147483647 h 157"/>
                  <a:gd name="T44" fmla="*/ 2147483647 w 192"/>
                  <a:gd name="T45" fmla="*/ 2147483647 h 15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92"/>
                  <a:gd name="T70" fmla="*/ 0 h 157"/>
                  <a:gd name="T71" fmla="*/ 192 w 192"/>
                  <a:gd name="T72" fmla="*/ 157 h 157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92" h="157">
                    <a:moveTo>
                      <a:pt x="61" y="35"/>
                    </a:moveTo>
                    <a:lnTo>
                      <a:pt x="44" y="26"/>
                    </a:lnTo>
                    <a:lnTo>
                      <a:pt x="44" y="52"/>
                    </a:lnTo>
                    <a:lnTo>
                      <a:pt x="18" y="43"/>
                    </a:lnTo>
                    <a:lnTo>
                      <a:pt x="0" y="52"/>
                    </a:lnTo>
                    <a:lnTo>
                      <a:pt x="44" y="78"/>
                    </a:lnTo>
                    <a:lnTo>
                      <a:pt x="44" y="139"/>
                    </a:lnTo>
                    <a:lnTo>
                      <a:pt x="88" y="157"/>
                    </a:lnTo>
                    <a:lnTo>
                      <a:pt x="96" y="157"/>
                    </a:lnTo>
                    <a:lnTo>
                      <a:pt x="114" y="157"/>
                    </a:lnTo>
                    <a:lnTo>
                      <a:pt x="140" y="139"/>
                    </a:lnTo>
                    <a:lnTo>
                      <a:pt x="157" y="148"/>
                    </a:lnTo>
                    <a:lnTo>
                      <a:pt x="192" y="130"/>
                    </a:lnTo>
                    <a:lnTo>
                      <a:pt x="183" y="96"/>
                    </a:lnTo>
                    <a:lnTo>
                      <a:pt x="175" y="87"/>
                    </a:lnTo>
                    <a:lnTo>
                      <a:pt x="192" y="69"/>
                    </a:lnTo>
                    <a:lnTo>
                      <a:pt x="192" y="43"/>
                    </a:lnTo>
                    <a:lnTo>
                      <a:pt x="175" y="35"/>
                    </a:lnTo>
                    <a:lnTo>
                      <a:pt x="157" y="35"/>
                    </a:lnTo>
                    <a:lnTo>
                      <a:pt x="114" y="0"/>
                    </a:lnTo>
                    <a:lnTo>
                      <a:pt x="96" y="8"/>
                    </a:lnTo>
                    <a:lnTo>
                      <a:pt x="61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21" name="Freeform 305"/>
              <p:cNvSpPr>
                <a:spLocks/>
              </p:cNvSpPr>
              <p:nvPr/>
            </p:nvSpPr>
            <p:spPr bwMode="auto">
              <a:xfrm>
                <a:off x="6536692" y="2149529"/>
                <a:ext cx="8472" cy="25311"/>
              </a:xfrm>
              <a:custGeom>
                <a:avLst/>
                <a:gdLst>
                  <a:gd name="T0" fmla="*/ 2147483647 w 9"/>
                  <a:gd name="T1" fmla="*/ 0 h 26"/>
                  <a:gd name="T2" fmla="*/ 0 w 9"/>
                  <a:gd name="T3" fmla="*/ 2147483647 h 26"/>
                  <a:gd name="T4" fmla="*/ 0 w 9"/>
                  <a:gd name="T5" fmla="*/ 2147483647 h 26"/>
                  <a:gd name="T6" fmla="*/ 2147483647 w 9"/>
                  <a:gd name="T7" fmla="*/ 2147483647 h 26"/>
                  <a:gd name="T8" fmla="*/ 2147483647 w 9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26"/>
                  <a:gd name="T17" fmla="*/ 9 w 9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26">
                    <a:moveTo>
                      <a:pt x="9" y="0"/>
                    </a:moveTo>
                    <a:lnTo>
                      <a:pt x="0" y="9"/>
                    </a:lnTo>
                    <a:lnTo>
                      <a:pt x="0" y="26"/>
                    </a:lnTo>
                    <a:lnTo>
                      <a:pt x="9" y="26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22" name="Freeform 306"/>
              <p:cNvSpPr>
                <a:spLocks/>
              </p:cNvSpPr>
              <p:nvPr/>
            </p:nvSpPr>
            <p:spPr bwMode="auto">
              <a:xfrm>
                <a:off x="6536692" y="2149529"/>
                <a:ext cx="8472" cy="25311"/>
              </a:xfrm>
              <a:custGeom>
                <a:avLst/>
                <a:gdLst>
                  <a:gd name="T0" fmla="*/ 2147483647 w 9"/>
                  <a:gd name="T1" fmla="*/ 0 h 26"/>
                  <a:gd name="T2" fmla="*/ 0 w 9"/>
                  <a:gd name="T3" fmla="*/ 2147483647 h 26"/>
                  <a:gd name="T4" fmla="*/ 0 w 9"/>
                  <a:gd name="T5" fmla="*/ 2147483647 h 26"/>
                  <a:gd name="T6" fmla="*/ 2147483647 w 9"/>
                  <a:gd name="T7" fmla="*/ 2147483647 h 26"/>
                  <a:gd name="T8" fmla="*/ 2147483647 w 9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26"/>
                  <a:gd name="T17" fmla="*/ 9 w 9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26">
                    <a:moveTo>
                      <a:pt x="9" y="0"/>
                    </a:moveTo>
                    <a:lnTo>
                      <a:pt x="0" y="9"/>
                    </a:lnTo>
                    <a:lnTo>
                      <a:pt x="0" y="26"/>
                    </a:lnTo>
                    <a:lnTo>
                      <a:pt x="9" y="26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23" name="Freeform 309"/>
              <p:cNvSpPr>
                <a:spLocks/>
              </p:cNvSpPr>
              <p:nvPr/>
            </p:nvSpPr>
            <p:spPr bwMode="auto">
              <a:xfrm>
                <a:off x="6314554" y="1937302"/>
                <a:ext cx="16943" cy="25311"/>
              </a:xfrm>
              <a:custGeom>
                <a:avLst/>
                <a:gdLst>
                  <a:gd name="T0" fmla="*/ 2147483647 w 18"/>
                  <a:gd name="T1" fmla="*/ 0 h 26"/>
                  <a:gd name="T2" fmla="*/ 0 w 18"/>
                  <a:gd name="T3" fmla="*/ 2147483647 h 26"/>
                  <a:gd name="T4" fmla="*/ 2147483647 w 18"/>
                  <a:gd name="T5" fmla="*/ 2147483647 h 26"/>
                  <a:gd name="T6" fmla="*/ 2147483647 w 18"/>
                  <a:gd name="T7" fmla="*/ 2147483647 h 26"/>
                  <a:gd name="T8" fmla="*/ 2147483647 w 18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26"/>
                  <a:gd name="T17" fmla="*/ 18 w 18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26">
                    <a:moveTo>
                      <a:pt x="9" y="0"/>
                    </a:moveTo>
                    <a:lnTo>
                      <a:pt x="0" y="17"/>
                    </a:lnTo>
                    <a:lnTo>
                      <a:pt x="18" y="26"/>
                    </a:lnTo>
                    <a:lnTo>
                      <a:pt x="18" y="9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24" name="Freeform 310"/>
              <p:cNvSpPr>
                <a:spLocks/>
              </p:cNvSpPr>
              <p:nvPr/>
            </p:nvSpPr>
            <p:spPr bwMode="auto">
              <a:xfrm>
                <a:off x="6314554" y="1937302"/>
                <a:ext cx="16943" cy="25311"/>
              </a:xfrm>
              <a:custGeom>
                <a:avLst/>
                <a:gdLst>
                  <a:gd name="T0" fmla="*/ 2147483647 w 18"/>
                  <a:gd name="T1" fmla="*/ 0 h 26"/>
                  <a:gd name="T2" fmla="*/ 0 w 18"/>
                  <a:gd name="T3" fmla="*/ 2147483647 h 26"/>
                  <a:gd name="T4" fmla="*/ 2147483647 w 18"/>
                  <a:gd name="T5" fmla="*/ 2147483647 h 26"/>
                  <a:gd name="T6" fmla="*/ 2147483647 w 18"/>
                  <a:gd name="T7" fmla="*/ 2147483647 h 26"/>
                  <a:gd name="T8" fmla="*/ 2147483647 w 18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26"/>
                  <a:gd name="T17" fmla="*/ 18 w 18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26">
                    <a:moveTo>
                      <a:pt x="9" y="0"/>
                    </a:moveTo>
                    <a:lnTo>
                      <a:pt x="0" y="17"/>
                    </a:lnTo>
                    <a:lnTo>
                      <a:pt x="18" y="26"/>
                    </a:lnTo>
                    <a:lnTo>
                      <a:pt x="18" y="9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25" name="Freeform 313"/>
              <p:cNvSpPr>
                <a:spLocks/>
              </p:cNvSpPr>
              <p:nvPr/>
            </p:nvSpPr>
            <p:spPr bwMode="auto">
              <a:xfrm>
                <a:off x="6503749" y="1937302"/>
                <a:ext cx="123306" cy="135319"/>
              </a:xfrm>
              <a:custGeom>
                <a:avLst/>
                <a:gdLst>
                  <a:gd name="T0" fmla="*/ 2147483647 w 131"/>
                  <a:gd name="T1" fmla="*/ 2147483647 h 139"/>
                  <a:gd name="T2" fmla="*/ 2147483647 w 131"/>
                  <a:gd name="T3" fmla="*/ 2147483647 h 139"/>
                  <a:gd name="T4" fmla="*/ 2147483647 w 131"/>
                  <a:gd name="T5" fmla="*/ 2147483647 h 139"/>
                  <a:gd name="T6" fmla="*/ 2147483647 w 131"/>
                  <a:gd name="T7" fmla="*/ 0 h 139"/>
                  <a:gd name="T8" fmla="*/ 2147483647 w 131"/>
                  <a:gd name="T9" fmla="*/ 0 h 139"/>
                  <a:gd name="T10" fmla="*/ 2147483647 w 131"/>
                  <a:gd name="T11" fmla="*/ 2147483647 h 139"/>
                  <a:gd name="T12" fmla="*/ 2147483647 w 131"/>
                  <a:gd name="T13" fmla="*/ 2147483647 h 139"/>
                  <a:gd name="T14" fmla="*/ 2147483647 w 131"/>
                  <a:gd name="T15" fmla="*/ 2147483647 h 139"/>
                  <a:gd name="T16" fmla="*/ 2147483647 w 131"/>
                  <a:gd name="T17" fmla="*/ 2147483647 h 139"/>
                  <a:gd name="T18" fmla="*/ 2147483647 w 131"/>
                  <a:gd name="T19" fmla="*/ 2147483647 h 139"/>
                  <a:gd name="T20" fmla="*/ 0 w 131"/>
                  <a:gd name="T21" fmla="*/ 2147483647 h 139"/>
                  <a:gd name="T22" fmla="*/ 2147483647 w 131"/>
                  <a:gd name="T23" fmla="*/ 2147483647 h 139"/>
                  <a:gd name="T24" fmla="*/ 2147483647 w 131"/>
                  <a:gd name="T25" fmla="*/ 2147483647 h 139"/>
                  <a:gd name="T26" fmla="*/ 2147483647 w 131"/>
                  <a:gd name="T27" fmla="*/ 2147483647 h 139"/>
                  <a:gd name="T28" fmla="*/ 2147483647 w 131"/>
                  <a:gd name="T29" fmla="*/ 2147483647 h 139"/>
                  <a:gd name="T30" fmla="*/ 2147483647 w 131"/>
                  <a:gd name="T31" fmla="*/ 2147483647 h 139"/>
                  <a:gd name="T32" fmla="*/ 2147483647 w 131"/>
                  <a:gd name="T33" fmla="*/ 2147483647 h 139"/>
                  <a:gd name="T34" fmla="*/ 2147483647 w 131"/>
                  <a:gd name="T35" fmla="*/ 2147483647 h 139"/>
                  <a:gd name="T36" fmla="*/ 2147483647 w 131"/>
                  <a:gd name="T37" fmla="*/ 2147483647 h 139"/>
                  <a:gd name="T38" fmla="*/ 2147483647 w 131"/>
                  <a:gd name="T39" fmla="*/ 2147483647 h 139"/>
                  <a:gd name="T40" fmla="*/ 2147483647 w 131"/>
                  <a:gd name="T41" fmla="*/ 2147483647 h 1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31"/>
                  <a:gd name="T64" fmla="*/ 0 h 139"/>
                  <a:gd name="T65" fmla="*/ 131 w 131"/>
                  <a:gd name="T66" fmla="*/ 139 h 13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31" h="139">
                    <a:moveTo>
                      <a:pt x="78" y="17"/>
                    </a:moveTo>
                    <a:lnTo>
                      <a:pt x="70" y="26"/>
                    </a:lnTo>
                    <a:lnTo>
                      <a:pt x="44" y="17"/>
                    </a:lnTo>
                    <a:lnTo>
                      <a:pt x="35" y="0"/>
                    </a:lnTo>
                    <a:lnTo>
                      <a:pt x="26" y="0"/>
                    </a:lnTo>
                    <a:lnTo>
                      <a:pt x="26" y="17"/>
                    </a:lnTo>
                    <a:lnTo>
                      <a:pt x="26" y="26"/>
                    </a:lnTo>
                    <a:lnTo>
                      <a:pt x="17" y="26"/>
                    </a:lnTo>
                    <a:lnTo>
                      <a:pt x="9" y="52"/>
                    </a:lnTo>
                    <a:lnTo>
                      <a:pt x="9" y="61"/>
                    </a:lnTo>
                    <a:lnTo>
                      <a:pt x="0" y="70"/>
                    </a:lnTo>
                    <a:lnTo>
                      <a:pt x="9" y="96"/>
                    </a:lnTo>
                    <a:lnTo>
                      <a:pt x="9" y="105"/>
                    </a:lnTo>
                    <a:lnTo>
                      <a:pt x="26" y="113"/>
                    </a:lnTo>
                    <a:lnTo>
                      <a:pt x="26" y="139"/>
                    </a:lnTo>
                    <a:lnTo>
                      <a:pt x="105" y="139"/>
                    </a:lnTo>
                    <a:lnTo>
                      <a:pt x="105" y="113"/>
                    </a:lnTo>
                    <a:lnTo>
                      <a:pt x="96" y="87"/>
                    </a:lnTo>
                    <a:lnTo>
                      <a:pt x="131" y="70"/>
                    </a:lnTo>
                    <a:lnTo>
                      <a:pt x="105" y="17"/>
                    </a:lnTo>
                    <a:lnTo>
                      <a:pt x="78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26" name="Freeform 314"/>
              <p:cNvSpPr>
                <a:spLocks/>
              </p:cNvSpPr>
              <p:nvPr/>
            </p:nvSpPr>
            <p:spPr bwMode="auto">
              <a:xfrm>
                <a:off x="6503749" y="1937302"/>
                <a:ext cx="123306" cy="135319"/>
              </a:xfrm>
              <a:custGeom>
                <a:avLst/>
                <a:gdLst>
                  <a:gd name="T0" fmla="*/ 2147483647 w 131"/>
                  <a:gd name="T1" fmla="*/ 2147483647 h 139"/>
                  <a:gd name="T2" fmla="*/ 2147483647 w 131"/>
                  <a:gd name="T3" fmla="*/ 2147483647 h 139"/>
                  <a:gd name="T4" fmla="*/ 2147483647 w 131"/>
                  <a:gd name="T5" fmla="*/ 2147483647 h 139"/>
                  <a:gd name="T6" fmla="*/ 2147483647 w 131"/>
                  <a:gd name="T7" fmla="*/ 0 h 139"/>
                  <a:gd name="T8" fmla="*/ 2147483647 w 131"/>
                  <a:gd name="T9" fmla="*/ 0 h 139"/>
                  <a:gd name="T10" fmla="*/ 2147483647 w 131"/>
                  <a:gd name="T11" fmla="*/ 2147483647 h 139"/>
                  <a:gd name="T12" fmla="*/ 2147483647 w 131"/>
                  <a:gd name="T13" fmla="*/ 2147483647 h 139"/>
                  <a:gd name="T14" fmla="*/ 2147483647 w 131"/>
                  <a:gd name="T15" fmla="*/ 2147483647 h 139"/>
                  <a:gd name="T16" fmla="*/ 2147483647 w 131"/>
                  <a:gd name="T17" fmla="*/ 2147483647 h 139"/>
                  <a:gd name="T18" fmla="*/ 2147483647 w 131"/>
                  <a:gd name="T19" fmla="*/ 2147483647 h 139"/>
                  <a:gd name="T20" fmla="*/ 0 w 131"/>
                  <a:gd name="T21" fmla="*/ 2147483647 h 139"/>
                  <a:gd name="T22" fmla="*/ 2147483647 w 131"/>
                  <a:gd name="T23" fmla="*/ 2147483647 h 139"/>
                  <a:gd name="T24" fmla="*/ 2147483647 w 131"/>
                  <a:gd name="T25" fmla="*/ 2147483647 h 139"/>
                  <a:gd name="T26" fmla="*/ 2147483647 w 131"/>
                  <a:gd name="T27" fmla="*/ 2147483647 h 139"/>
                  <a:gd name="T28" fmla="*/ 2147483647 w 131"/>
                  <a:gd name="T29" fmla="*/ 2147483647 h 139"/>
                  <a:gd name="T30" fmla="*/ 2147483647 w 131"/>
                  <a:gd name="T31" fmla="*/ 2147483647 h 139"/>
                  <a:gd name="T32" fmla="*/ 2147483647 w 131"/>
                  <a:gd name="T33" fmla="*/ 2147483647 h 139"/>
                  <a:gd name="T34" fmla="*/ 2147483647 w 131"/>
                  <a:gd name="T35" fmla="*/ 2147483647 h 139"/>
                  <a:gd name="T36" fmla="*/ 2147483647 w 131"/>
                  <a:gd name="T37" fmla="*/ 2147483647 h 139"/>
                  <a:gd name="T38" fmla="*/ 2147483647 w 131"/>
                  <a:gd name="T39" fmla="*/ 2147483647 h 139"/>
                  <a:gd name="T40" fmla="*/ 2147483647 w 131"/>
                  <a:gd name="T41" fmla="*/ 2147483647 h 13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31"/>
                  <a:gd name="T64" fmla="*/ 0 h 139"/>
                  <a:gd name="T65" fmla="*/ 131 w 131"/>
                  <a:gd name="T66" fmla="*/ 139 h 139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31" h="139">
                    <a:moveTo>
                      <a:pt x="78" y="17"/>
                    </a:moveTo>
                    <a:lnTo>
                      <a:pt x="70" y="26"/>
                    </a:lnTo>
                    <a:lnTo>
                      <a:pt x="44" y="17"/>
                    </a:lnTo>
                    <a:lnTo>
                      <a:pt x="35" y="0"/>
                    </a:lnTo>
                    <a:lnTo>
                      <a:pt x="26" y="0"/>
                    </a:lnTo>
                    <a:lnTo>
                      <a:pt x="26" y="17"/>
                    </a:lnTo>
                    <a:lnTo>
                      <a:pt x="26" y="26"/>
                    </a:lnTo>
                    <a:lnTo>
                      <a:pt x="17" y="26"/>
                    </a:lnTo>
                    <a:lnTo>
                      <a:pt x="9" y="52"/>
                    </a:lnTo>
                    <a:lnTo>
                      <a:pt x="9" y="61"/>
                    </a:lnTo>
                    <a:lnTo>
                      <a:pt x="0" y="70"/>
                    </a:lnTo>
                    <a:lnTo>
                      <a:pt x="9" y="96"/>
                    </a:lnTo>
                    <a:lnTo>
                      <a:pt x="9" y="105"/>
                    </a:lnTo>
                    <a:lnTo>
                      <a:pt x="26" y="113"/>
                    </a:lnTo>
                    <a:lnTo>
                      <a:pt x="26" y="139"/>
                    </a:lnTo>
                    <a:lnTo>
                      <a:pt x="105" y="139"/>
                    </a:lnTo>
                    <a:lnTo>
                      <a:pt x="105" y="113"/>
                    </a:lnTo>
                    <a:lnTo>
                      <a:pt x="96" y="87"/>
                    </a:lnTo>
                    <a:lnTo>
                      <a:pt x="131" y="70"/>
                    </a:lnTo>
                    <a:lnTo>
                      <a:pt x="105" y="17"/>
                    </a:lnTo>
                    <a:lnTo>
                      <a:pt x="78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27" name="Freeform 315"/>
              <p:cNvSpPr>
                <a:spLocks/>
              </p:cNvSpPr>
              <p:nvPr/>
            </p:nvSpPr>
            <p:spPr bwMode="auto">
              <a:xfrm>
                <a:off x="6470804" y="1962614"/>
                <a:ext cx="48946" cy="42835"/>
              </a:xfrm>
              <a:custGeom>
                <a:avLst/>
                <a:gdLst>
                  <a:gd name="T0" fmla="*/ 2147483647 w 52"/>
                  <a:gd name="T1" fmla="*/ 0 h 44"/>
                  <a:gd name="T2" fmla="*/ 2147483647 w 52"/>
                  <a:gd name="T3" fmla="*/ 0 h 44"/>
                  <a:gd name="T4" fmla="*/ 2147483647 w 52"/>
                  <a:gd name="T5" fmla="*/ 2147483647 h 44"/>
                  <a:gd name="T6" fmla="*/ 2147483647 w 52"/>
                  <a:gd name="T7" fmla="*/ 2147483647 h 44"/>
                  <a:gd name="T8" fmla="*/ 2147483647 w 52"/>
                  <a:gd name="T9" fmla="*/ 2147483647 h 44"/>
                  <a:gd name="T10" fmla="*/ 0 w 52"/>
                  <a:gd name="T11" fmla="*/ 2147483647 h 44"/>
                  <a:gd name="T12" fmla="*/ 2147483647 w 52"/>
                  <a:gd name="T13" fmla="*/ 2147483647 h 44"/>
                  <a:gd name="T14" fmla="*/ 2147483647 w 52"/>
                  <a:gd name="T15" fmla="*/ 2147483647 h 44"/>
                  <a:gd name="T16" fmla="*/ 2147483647 w 52"/>
                  <a:gd name="T17" fmla="*/ 2147483647 h 44"/>
                  <a:gd name="T18" fmla="*/ 2147483647 w 52"/>
                  <a:gd name="T19" fmla="*/ 0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52"/>
                  <a:gd name="T31" fmla="*/ 0 h 44"/>
                  <a:gd name="T32" fmla="*/ 52 w 52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52" h="44">
                    <a:moveTo>
                      <a:pt x="52" y="0"/>
                    </a:moveTo>
                    <a:lnTo>
                      <a:pt x="26" y="0"/>
                    </a:lnTo>
                    <a:lnTo>
                      <a:pt x="18" y="9"/>
                    </a:lnTo>
                    <a:lnTo>
                      <a:pt x="18" y="18"/>
                    </a:lnTo>
                    <a:lnTo>
                      <a:pt x="9" y="18"/>
                    </a:lnTo>
                    <a:lnTo>
                      <a:pt x="0" y="44"/>
                    </a:lnTo>
                    <a:lnTo>
                      <a:pt x="35" y="44"/>
                    </a:lnTo>
                    <a:lnTo>
                      <a:pt x="44" y="35"/>
                    </a:lnTo>
                    <a:lnTo>
                      <a:pt x="44" y="26"/>
                    </a:lnTo>
                    <a:lnTo>
                      <a:pt x="52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28" name="Freeform 316"/>
              <p:cNvSpPr>
                <a:spLocks/>
              </p:cNvSpPr>
              <p:nvPr/>
            </p:nvSpPr>
            <p:spPr bwMode="auto">
              <a:xfrm>
                <a:off x="6470804" y="1962614"/>
                <a:ext cx="48946" cy="42835"/>
              </a:xfrm>
              <a:custGeom>
                <a:avLst/>
                <a:gdLst>
                  <a:gd name="T0" fmla="*/ 2147483647 w 52"/>
                  <a:gd name="T1" fmla="*/ 0 h 44"/>
                  <a:gd name="T2" fmla="*/ 2147483647 w 52"/>
                  <a:gd name="T3" fmla="*/ 0 h 44"/>
                  <a:gd name="T4" fmla="*/ 2147483647 w 52"/>
                  <a:gd name="T5" fmla="*/ 2147483647 h 44"/>
                  <a:gd name="T6" fmla="*/ 2147483647 w 52"/>
                  <a:gd name="T7" fmla="*/ 2147483647 h 44"/>
                  <a:gd name="T8" fmla="*/ 2147483647 w 52"/>
                  <a:gd name="T9" fmla="*/ 2147483647 h 44"/>
                  <a:gd name="T10" fmla="*/ 0 w 52"/>
                  <a:gd name="T11" fmla="*/ 2147483647 h 44"/>
                  <a:gd name="T12" fmla="*/ 2147483647 w 52"/>
                  <a:gd name="T13" fmla="*/ 2147483647 h 44"/>
                  <a:gd name="T14" fmla="*/ 2147483647 w 52"/>
                  <a:gd name="T15" fmla="*/ 2147483647 h 44"/>
                  <a:gd name="T16" fmla="*/ 2147483647 w 52"/>
                  <a:gd name="T17" fmla="*/ 2147483647 h 44"/>
                  <a:gd name="T18" fmla="*/ 2147483647 w 52"/>
                  <a:gd name="T19" fmla="*/ 0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52"/>
                  <a:gd name="T31" fmla="*/ 0 h 44"/>
                  <a:gd name="T32" fmla="*/ 52 w 52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52" h="44">
                    <a:moveTo>
                      <a:pt x="52" y="0"/>
                    </a:moveTo>
                    <a:lnTo>
                      <a:pt x="26" y="0"/>
                    </a:lnTo>
                    <a:lnTo>
                      <a:pt x="18" y="9"/>
                    </a:lnTo>
                    <a:lnTo>
                      <a:pt x="18" y="18"/>
                    </a:lnTo>
                    <a:lnTo>
                      <a:pt x="9" y="18"/>
                    </a:lnTo>
                    <a:lnTo>
                      <a:pt x="0" y="44"/>
                    </a:lnTo>
                    <a:lnTo>
                      <a:pt x="35" y="44"/>
                    </a:lnTo>
                    <a:lnTo>
                      <a:pt x="44" y="35"/>
                    </a:lnTo>
                    <a:lnTo>
                      <a:pt x="44" y="26"/>
                    </a:lnTo>
                    <a:lnTo>
                      <a:pt x="52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29" name="Freeform 317"/>
              <p:cNvSpPr>
                <a:spLocks/>
              </p:cNvSpPr>
              <p:nvPr/>
            </p:nvSpPr>
            <p:spPr bwMode="auto">
              <a:xfrm>
                <a:off x="6454802" y="2005449"/>
                <a:ext cx="57417" cy="34074"/>
              </a:xfrm>
              <a:custGeom>
                <a:avLst/>
                <a:gdLst>
                  <a:gd name="T0" fmla="*/ 2147483647 w 61"/>
                  <a:gd name="T1" fmla="*/ 0 h 35"/>
                  <a:gd name="T2" fmla="*/ 0 w 61"/>
                  <a:gd name="T3" fmla="*/ 0 h 35"/>
                  <a:gd name="T4" fmla="*/ 2147483647 w 61"/>
                  <a:gd name="T5" fmla="*/ 2147483647 h 35"/>
                  <a:gd name="T6" fmla="*/ 2147483647 w 61"/>
                  <a:gd name="T7" fmla="*/ 2147483647 h 35"/>
                  <a:gd name="T8" fmla="*/ 2147483647 w 61"/>
                  <a:gd name="T9" fmla="*/ 2147483647 h 35"/>
                  <a:gd name="T10" fmla="*/ 2147483647 w 61"/>
                  <a:gd name="T11" fmla="*/ 0 h 35"/>
                  <a:gd name="T12" fmla="*/ 2147483647 w 61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1"/>
                  <a:gd name="T22" fmla="*/ 0 h 35"/>
                  <a:gd name="T23" fmla="*/ 61 w 61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1" h="35">
                    <a:moveTo>
                      <a:pt x="17" y="0"/>
                    </a:moveTo>
                    <a:lnTo>
                      <a:pt x="0" y="0"/>
                    </a:lnTo>
                    <a:lnTo>
                      <a:pt x="43" y="35"/>
                    </a:lnTo>
                    <a:lnTo>
                      <a:pt x="43" y="26"/>
                    </a:lnTo>
                    <a:lnTo>
                      <a:pt x="61" y="8"/>
                    </a:lnTo>
                    <a:lnTo>
                      <a:pt x="52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30" name="Freeform 318"/>
              <p:cNvSpPr>
                <a:spLocks/>
              </p:cNvSpPr>
              <p:nvPr/>
            </p:nvSpPr>
            <p:spPr bwMode="auto">
              <a:xfrm>
                <a:off x="6454802" y="2005449"/>
                <a:ext cx="57417" cy="34074"/>
              </a:xfrm>
              <a:custGeom>
                <a:avLst/>
                <a:gdLst>
                  <a:gd name="T0" fmla="*/ 2147483647 w 61"/>
                  <a:gd name="T1" fmla="*/ 0 h 35"/>
                  <a:gd name="T2" fmla="*/ 0 w 61"/>
                  <a:gd name="T3" fmla="*/ 0 h 35"/>
                  <a:gd name="T4" fmla="*/ 2147483647 w 61"/>
                  <a:gd name="T5" fmla="*/ 2147483647 h 35"/>
                  <a:gd name="T6" fmla="*/ 2147483647 w 61"/>
                  <a:gd name="T7" fmla="*/ 2147483647 h 35"/>
                  <a:gd name="T8" fmla="*/ 2147483647 w 61"/>
                  <a:gd name="T9" fmla="*/ 2147483647 h 35"/>
                  <a:gd name="T10" fmla="*/ 2147483647 w 61"/>
                  <a:gd name="T11" fmla="*/ 0 h 35"/>
                  <a:gd name="T12" fmla="*/ 2147483647 w 61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1"/>
                  <a:gd name="T22" fmla="*/ 0 h 35"/>
                  <a:gd name="T23" fmla="*/ 61 w 61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1" h="35">
                    <a:moveTo>
                      <a:pt x="17" y="0"/>
                    </a:moveTo>
                    <a:lnTo>
                      <a:pt x="0" y="0"/>
                    </a:lnTo>
                    <a:lnTo>
                      <a:pt x="43" y="35"/>
                    </a:lnTo>
                    <a:lnTo>
                      <a:pt x="43" y="26"/>
                    </a:lnTo>
                    <a:lnTo>
                      <a:pt x="61" y="8"/>
                    </a:lnTo>
                    <a:lnTo>
                      <a:pt x="52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31" name="Freeform 319"/>
              <p:cNvSpPr>
                <a:spLocks/>
              </p:cNvSpPr>
              <p:nvPr/>
            </p:nvSpPr>
            <p:spPr bwMode="auto">
              <a:xfrm>
                <a:off x="6495278" y="2013237"/>
                <a:ext cx="16943" cy="26285"/>
              </a:xfrm>
              <a:custGeom>
                <a:avLst/>
                <a:gdLst>
                  <a:gd name="T0" fmla="*/ 0 w 18"/>
                  <a:gd name="T1" fmla="*/ 2147483647 h 27"/>
                  <a:gd name="T2" fmla="*/ 0 w 18"/>
                  <a:gd name="T3" fmla="*/ 2147483647 h 27"/>
                  <a:gd name="T4" fmla="*/ 2147483647 w 18"/>
                  <a:gd name="T5" fmla="*/ 2147483647 h 27"/>
                  <a:gd name="T6" fmla="*/ 2147483647 w 18"/>
                  <a:gd name="T7" fmla="*/ 2147483647 h 27"/>
                  <a:gd name="T8" fmla="*/ 2147483647 w 18"/>
                  <a:gd name="T9" fmla="*/ 0 h 27"/>
                  <a:gd name="T10" fmla="*/ 0 w 18"/>
                  <a:gd name="T11" fmla="*/ 2147483647 h 2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"/>
                  <a:gd name="T19" fmla="*/ 0 h 27"/>
                  <a:gd name="T20" fmla="*/ 18 w 18"/>
                  <a:gd name="T21" fmla="*/ 27 h 2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" h="27">
                    <a:moveTo>
                      <a:pt x="0" y="18"/>
                    </a:moveTo>
                    <a:lnTo>
                      <a:pt x="0" y="27"/>
                    </a:lnTo>
                    <a:lnTo>
                      <a:pt x="18" y="27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32" name="Freeform 320"/>
              <p:cNvSpPr>
                <a:spLocks/>
              </p:cNvSpPr>
              <p:nvPr/>
            </p:nvSpPr>
            <p:spPr bwMode="auto">
              <a:xfrm>
                <a:off x="6495278" y="2013237"/>
                <a:ext cx="16943" cy="26285"/>
              </a:xfrm>
              <a:custGeom>
                <a:avLst/>
                <a:gdLst>
                  <a:gd name="T0" fmla="*/ 0 w 18"/>
                  <a:gd name="T1" fmla="*/ 2147483647 h 27"/>
                  <a:gd name="T2" fmla="*/ 0 w 18"/>
                  <a:gd name="T3" fmla="*/ 2147483647 h 27"/>
                  <a:gd name="T4" fmla="*/ 2147483647 w 18"/>
                  <a:gd name="T5" fmla="*/ 2147483647 h 27"/>
                  <a:gd name="T6" fmla="*/ 2147483647 w 18"/>
                  <a:gd name="T7" fmla="*/ 2147483647 h 27"/>
                  <a:gd name="T8" fmla="*/ 2147483647 w 18"/>
                  <a:gd name="T9" fmla="*/ 0 h 27"/>
                  <a:gd name="T10" fmla="*/ 0 w 18"/>
                  <a:gd name="T11" fmla="*/ 2147483647 h 2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"/>
                  <a:gd name="T19" fmla="*/ 0 h 27"/>
                  <a:gd name="T20" fmla="*/ 18 w 18"/>
                  <a:gd name="T21" fmla="*/ 27 h 2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" h="27">
                    <a:moveTo>
                      <a:pt x="0" y="18"/>
                    </a:moveTo>
                    <a:lnTo>
                      <a:pt x="0" y="27"/>
                    </a:lnTo>
                    <a:lnTo>
                      <a:pt x="18" y="27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33" name="Freeform 321"/>
              <p:cNvSpPr>
                <a:spLocks/>
              </p:cNvSpPr>
              <p:nvPr/>
            </p:nvSpPr>
            <p:spPr bwMode="auto">
              <a:xfrm>
                <a:off x="6512221" y="2072620"/>
                <a:ext cx="48946" cy="26285"/>
              </a:xfrm>
              <a:custGeom>
                <a:avLst/>
                <a:gdLst>
                  <a:gd name="T0" fmla="*/ 2147483647 w 52"/>
                  <a:gd name="T1" fmla="*/ 0 h 27"/>
                  <a:gd name="T2" fmla="*/ 0 w 52"/>
                  <a:gd name="T3" fmla="*/ 2147483647 h 27"/>
                  <a:gd name="T4" fmla="*/ 2147483647 w 52"/>
                  <a:gd name="T5" fmla="*/ 2147483647 h 27"/>
                  <a:gd name="T6" fmla="*/ 2147483647 w 52"/>
                  <a:gd name="T7" fmla="*/ 2147483647 h 27"/>
                  <a:gd name="T8" fmla="*/ 2147483647 w 52"/>
                  <a:gd name="T9" fmla="*/ 2147483647 h 27"/>
                  <a:gd name="T10" fmla="*/ 2147483647 w 52"/>
                  <a:gd name="T11" fmla="*/ 2147483647 h 27"/>
                  <a:gd name="T12" fmla="*/ 2147483647 w 52"/>
                  <a:gd name="T13" fmla="*/ 2147483647 h 27"/>
                  <a:gd name="T14" fmla="*/ 2147483647 w 52"/>
                  <a:gd name="T15" fmla="*/ 0 h 27"/>
                  <a:gd name="T16" fmla="*/ 2147483647 w 52"/>
                  <a:gd name="T17" fmla="*/ 0 h 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2"/>
                  <a:gd name="T28" fmla="*/ 0 h 27"/>
                  <a:gd name="T29" fmla="*/ 52 w 52"/>
                  <a:gd name="T30" fmla="*/ 27 h 2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2" h="27">
                    <a:moveTo>
                      <a:pt x="17" y="0"/>
                    </a:moveTo>
                    <a:lnTo>
                      <a:pt x="0" y="18"/>
                    </a:lnTo>
                    <a:lnTo>
                      <a:pt x="8" y="27"/>
                    </a:lnTo>
                    <a:lnTo>
                      <a:pt x="26" y="27"/>
                    </a:lnTo>
                    <a:lnTo>
                      <a:pt x="35" y="27"/>
                    </a:lnTo>
                    <a:lnTo>
                      <a:pt x="43" y="18"/>
                    </a:lnTo>
                    <a:lnTo>
                      <a:pt x="43" y="9"/>
                    </a:lnTo>
                    <a:lnTo>
                      <a:pt x="52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34" name="Freeform 322"/>
              <p:cNvSpPr>
                <a:spLocks/>
              </p:cNvSpPr>
              <p:nvPr/>
            </p:nvSpPr>
            <p:spPr bwMode="auto">
              <a:xfrm>
                <a:off x="6512221" y="2072620"/>
                <a:ext cx="48946" cy="26285"/>
              </a:xfrm>
              <a:custGeom>
                <a:avLst/>
                <a:gdLst>
                  <a:gd name="T0" fmla="*/ 2147483647 w 52"/>
                  <a:gd name="T1" fmla="*/ 0 h 27"/>
                  <a:gd name="T2" fmla="*/ 0 w 52"/>
                  <a:gd name="T3" fmla="*/ 2147483647 h 27"/>
                  <a:gd name="T4" fmla="*/ 2147483647 w 52"/>
                  <a:gd name="T5" fmla="*/ 2147483647 h 27"/>
                  <a:gd name="T6" fmla="*/ 2147483647 w 52"/>
                  <a:gd name="T7" fmla="*/ 2147483647 h 27"/>
                  <a:gd name="T8" fmla="*/ 2147483647 w 52"/>
                  <a:gd name="T9" fmla="*/ 2147483647 h 27"/>
                  <a:gd name="T10" fmla="*/ 2147483647 w 52"/>
                  <a:gd name="T11" fmla="*/ 2147483647 h 27"/>
                  <a:gd name="T12" fmla="*/ 2147483647 w 52"/>
                  <a:gd name="T13" fmla="*/ 2147483647 h 27"/>
                  <a:gd name="T14" fmla="*/ 2147483647 w 52"/>
                  <a:gd name="T15" fmla="*/ 0 h 27"/>
                  <a:gd name="T16" fmla="*/ 2147483647 w 52"/>
                  <a:gd name="T17" fmla="*/ 0 h 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52"/>
                  <a:gd name="T28" fmla="*/ 0 h 27"/>
                  <a:gd name="T29" fmla="*/ 52 w 52"/>
                  <a:gd name="T30" fmla="*/ 27 h 2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52" h="27">
                    <a:moveTo>
                      <a:pt x="17" y="0"/>
                    </a:moveTo>
                    <a:lnTo>
                      <a:pt x="0" y="18"/>
                    </a:lnTo>
                    <a:lnTo>
                      <a:pt x="8" y="27"/>
                    </a:lnTo>
                    <a:lnTo>
                      <a:pt x="26" y="27"/>
                    </a:lnTo>
                    <a:lnTo>
                      <a:pt x="35" y="27"/>
                    </a:lnTo>
                    <a:lnTo>
                      <a:pt x="43" y="18"/>
                    </a:lnTo>
                    <a:lnTo>
                      <a:pt x="43" y="9"/>
                    </a:lnTo>
                    <a:lnTo>
                      <a:pt x="52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35" name="Freeform 323"/>
              <p:cNvSpPr>
                <a:spLocks/>
              </p:cNvSpPr>
              <p:nvPr/>
            </p:nvSpPr>
            <p:spPr bwMode="auto">
              <a:xfrm>
                <a:off x="6552694" y="2047309"/>
                <a:ext cx="107305" cy="42835"/>
              </a:xfrm>
              <a:custGeom>
                <a:avLst/>
                <a:gdLst>
                  <a:gd name="T0" fmla="*/ 2147483647 w 114"/>
                  <a:gd name="T1" fmla="*/ 2147483647 h 44"/>
                  <a:gd name="T2" fmla="*/ 2147483647 w 114"/>
                  <a:gd name="T3" fmla="*/ 2147483647 h 44"/>
                  <a:gd name="T4" fmla="*/ 2147483647 w 114"/>
                  <a:gd name="T5" fmla="*/ 0 h 44"/>
                  <a:gd name="T6" fmla="*/ 2147483647 w 114"/>
                  <a:gd name="T7" fmla="*/ 0 h 44"/>
                  <a:gd name="T8" fmla="*/ 2147483647 w 114"/>
                  <a:gd name="T9" fmla="*/ 2147483647 h 44"/>
                  <a:gd name="T10" fmla="*/ 2147483647 w 114"/>
                  <a:gd name="T11" fmla="*/ 2147483647 h 44"/>
                  <a:gd name="T12" fmla="*/ 0 w 114"/>
                  <a:gd name="T13" fmla="*/ 2147483647 h 44"/>
                  <a:gd name="T14" fmla="*/ 0 w 114"/>
                  <a:gd name="T15" fmla="*/ 2147483647 h 44"/>
                  <a:gd name="T16" fmla="*/ 2147483647 w 114"/>
                  <a:gd name="T17" fmla="*/ 2147483647 h 44"/>
                  <a:gd name="T18" fmla="*/ 2147483647 w 114"/>
                  <a:gd name="T19" fmla="*/ 2147483647 h 44"/>
                  <a:gd name="T20" fmla="*/ 2147483647 w 114"/>
                  <a:gd name="T21" fmla="*/ 2147483647 h 44"/>
                  <a:gd name="T22" fmla="*/ 2147483647 w 114"/>
                  <a:gd name="T23" fmla="*/ 2147483647 h 44"/>
                  <a:gd name="T24" fmla="*/ 2147483647 w 114"/>
                  <a:gd name="T25" fmla="*/ 2147483647 h 44"/>
                  <a:gd name="T26" fmla="*/ 2147483647 w 114"/>
                  <a:gd name="T27" fmla="*/ 2147483647 h 4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4"/>
                  <a:gd name="T43" fmla="*/ 0 h 44"/>
                  <a:gd name="T44" fmla="*/ 114 w 114"/>
                  <a:gd name="T45" fmla="*/ 44 h 4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4" h="44">
                    <a:moveTo>
                      <a:pt x="114" y="18"/>
                    </a:moveTo>
                    <a:lnTo>
                      <a:pt x="105" y="9"/>
                    </a:lnTo>
                    <a:lnTo>
                      <a:pt x="96" y="0"/>
                    </a:lnTo>
                    <a:lnTo>
                      <a:pt x="53" y="0"/>
                    </a:lnTo>
                    <a:lnTo>
                      <a:pt x="53" y="26"/>
                    </a:lnTo>
                    <a:lnTo>
                      <a:pt x="9" y="26"/>
                    </a:lnTo>
                    <a:lnTo>
                      <a:pt x="0" y="35"/>
                    </a:lnTo>
                    <a:lnTo>
                      <a:pt x="0" y="44"/>
                    </a:lnTo>
                    <a:lnTo>
                      <a:pt x="9" y="35"/>
                    </a:lnTo>
                    <a:lnTo>
                      <a:pt x="35" y="35"/>
                    </a:lnTo>
                    <a:lnTo>
                      <a:pt x="44" y="44"/>
                    </a:lnTo>
                    <a:lnTo>
                      <a:pt x="61" y="44"/>
                    </a:lnTo>
                    <a:lnTo>
                      <a:pt x="96" y="35"/>
                    </a:lnTo>
                    <a:lnTo>
                      <a:pt x="114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36" name="Freeform 324"/>
              <p:cNvSpPr>
                <a:spLocks/>
              </p:cNvSpPr>
              <p:nvPr/>
            </p:nvSpPr>
            <p:spPr bwMode="auto">
              <a:xfrm>
                <a:off x="6552694" y="2047309"/>
                <a:ext cx="107305" cy="42835"/>
              </a:xfrm>
              <a:custGeom>
                <a:avLst/>
                <a:gdLst>
                  <a:gd name="T0" fmla="*/ 2147483647 w 114"/>
                  <a:gd name="T1" fmla="*/ 2147483647 h 44"/>
                  <a:gd name="T2" fmla="*/ 2147483647 w 114"/>
                  <a:gd name="T3" fmla="*/ 2147483647 h 44"/>
                  <a:gd name="T4" fmla="*/ 2147483647 w 114"/>
                  <a:gd name="T5" fmla="*/ 0 h 44"/>
                  <a:gd name="T6" fmla="*/ 2147483647 w 114"/>
                  <a:gd name="T7" fmla="*/ 0 h 44"/>
                  <a:gd name="T8" fmla="*/ 2147483647 w 114"/>
                  <a:gd name="T9" fmla="*/ 2147483647 h 44"/>
                  <a:gd name="T10" fmla="*/ 2147483647 w 114"/>
                  <a:gd name="T11" fmla="*/ 2147483647 h 44"/>
                  <a:gd name="T12" fmla="*/ 0 w 114"/>
                  <a:gd name="T13" fmla="*/ 2147483647 h 44"/>
                  <a:gd name="T14" fmla="*/ 0 w 114"/>
                  <a:gd name="T15" fmla="*/ 2147483647 h 44"/>
                  <a:gd name="T16" fmla="*/ 2147483647 w 114"/>
                  <a:gd name="T17" fmla="*/ 2147483647 h 44"/>
                  <a:gd name="T18" fmla="*/ 2147483647 w 114"/>
                  <a:gd name="T19" fmla="*/ 2147483647 h 44"/>
                  <a:gd name="T20" fmla="*/ 2147483647 w 114"/>
                  <a:gd name="T21" fmla="*/ 2147483647 h 44"/>
                  <a:gd name="T22" fmla="*/ 2147483647 w 114"/>
                  <a:gd name="T23" fmla="*/ 2147483647 h 44"/>
                  <a:gd name="T24" fmla="*/ 2147483647 w 114"/>
                  <a:gd name="T25" fmla="*/ 2147483647 h 44"/>
                  <a:gd name="T26" fmla="*/ 2147483647 w 114"/>
                  <a:gd name="T27" fmla="*/ 2147483647 h 4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4"/>
                  <a:gd name="T43" fmla="*/ 0 h 44"/>
                  <a:gd name="T44" fmla="*/ 114 w 114"/>
                  <a:gd name="T45" fmla="*/ 44 h 4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4" h="44">
                    <a:moveTo>
                      <a:pt x="114" y="18"/>
                    </a:moveTo>
                    <a:lnTo>
                      <a:pt x="105" y="9"/>
                    </a:lnTo>
                    <a:lnTo>
                      <a:pt x="96" y="0"/>
                    </a:lnTo>
                    <a:lnTo>
                      <a:pt x="53" y="0"/>
                    </a:lnTo>
                    <a:lnTo>
                      <a:pt x="53" y="26"/>
                    </a:lnTo>
                    <a:lnTo>
                      <a:pt x="9" y="26"/>
                    </a:lnTo>
                    <a:lnTo>
                      <a:pt x="0" y="35"/>
                    </a:lnTo>
                    <a:lnTo>
                      <a:pt x="0" y="44"/>
                    </a:lnTo>
                    <a:lnTo>
                      <a:pt x="9" y="35"/>
                    </a:lnTo>
                    <a:lnTo>
                      <a:pt x="35" y="35"/>
                    </a:lnTo>
                    <a:lnTo>
                      <a:pt x="44" y="44"/>
                    </a:lnTo>
                    <a:lnTo>
                      <a:pt x="61" y="44"/>
                    </a:lnTo>
                    <a:lnTo>
                      <a:pt x="96" y="35"/>
                    </a:lnTo>
                    <a:lnTo>
                      <a:pt x="114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37" name="Freeform 325"/>
              <p:cNvSpPr>
                <a:spLocks/>
              </p:cNvSpPr>
              <p:nvPr/>
            </p:nvSpPr>
            <p:spPr bwMode="auto">
              <a:xfrm>
                <a:off x="6594110" y="2005449"/>
                <a:ext cx="90362" cy="50623"/>
              </a:xfrm>
              <a:custGeom>
                <a:avLst/>
                <a:gdLst>
                  <a:gd name="T0" fmla="*/ 0 w 96"/>
                  <a:gd name="T1" fmla="*/ 2147483647 h 52"/>
                  <a:gd name="T2" fmla="*/ 2147483647 w 96"/>
                  <a:gd name="T3" fmla="*/ 2147483647 h 52"/>
                  <a:gd name="T4" fmla="*/ 2147483647 w 96"/>
                  <a:gd name="T5" fmla="*/ 2147483647 h 52"/>
                  <a:gd name="T6" fmla="*/ 2147483647 w 96"/>
                  <a:gd name="T7" fmla="*/ 2147483647 h 52"/>
                  <a:gd name="T8" fmla="*/ 2147483647 w 96"/>
                  <a:gd name="T9" fmla="*/ 2147483647 h 52"/>
                  <a:gd name="T10" fmla="*/ 2147483647 w 96"/>
                  <a:gd name="T11" fmla="*/ 2147483647 h 52"/>
                  <a:gd name="T12" fmla="*/ 2147483647 w 96"/>
                  <a:gd name="T13" fmla="*/ 2147483647 h 52"/>
                  <a:gd name="T14" fmla="*/ 2147483647 w 96"/>
                  <a:gd name="T15" fmla="*/ 0 h 52"/>
                  <a:gd name="T16" fmla="*/ 0 w 96"/>
                  <a:gd name="T17" fmla="*/ 2147483647 h 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6"/>
                  <a:gd name="T28" fmla="*/ 0 h 52"/>
                  <a:gd name="T29" fmla="*/ 96 w 96"/>
                  <a:gd name="T30" fmla="*/ 52 h 5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6" h="52">
                    <a:moveTo>
                      <a:pt x="0" y="17"/>
                    </a:moveTo>
                    <a:lnTo>
                      <a:pt x="9" y="43"/>
                    </a:lnTo>
                    <a:lnTo>
                      <a:pt x="52" y="43"/>
                    </a:lnTo>
                    <a:lnTo>
                      <a:pt x="61" y="52"/>
                    </a:lnTo>
                    <a:lnTo>
                      <a:pt x="61" y="43"/>
                    </a:lnTo>
                    <a:lnTo>
                      <a:pt x="78" y="43"/>
                    </a:lnTo>
                    <a:lnTo>
                      <a:pt x="96" y="35"/>
                    </a:lnTo>
                    <a:lnTo>
                      <a:pt x="35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38" name="Freeform 326"/>
              <p:cNvSpPr>
                <a:spLocks/>
              </p:cNvSpPr>
              <p:nvPr/>
            </p:nvSpPr>
            <p:spPr bwMode="auto">
              <a:xfrm>
                <a:off x="6594110" y="2005449"/>
                <a:ext cx="90362" cy="50623"/>
              </a:xfrm>
              <a:custGeom>
                <a:avLst/>
                <a:gdLst>
                  <a:gd name="T0" fmla="*/ 0 w 96"/>
                  <a:gd name="T1" fmla="*/ 2147483647 h 52"/>
                  <a:gd name="T2" fmla="*/ 2147483647 w 96"/>
                  <a:gd name="T3" fmla="*/ 2147483647 h 52"/>
                  <a:gd name="T4" fmla="*/ 2147483647 w 96"/>
                  <a:gd name="T5" fmla="*/ 2147483647 h 52"/>
                  <a:gd name="T6" fmla="*/ 2147483647 w 96"/>
                  <a:gd name="T7" fmla="*/ 2147483647 h 52"/>
                  <a:gd name="T8" fmla="*/ 2147483647 w 96"/>
                  <a:gd name="T9" fmla="*/ 2147483647 h 52"/>
                  <a:gd name="T10" fmla="*/ 2147483647 w 96"/>
                  <a:gd name="T11" fmla="*/ 2147483647 h 52"/>
                  <a:gd name="T12" fmla="*/ 2147483647 w 96"/>
                  <a:gd name="T13" fmla="*/ 2147483647 h 52"/>
                  <a:gd name="T14" fmla="*/ 2147483647 w 96"/>
                  <a:gd name="T15" fmla="*/ 0 h 52"/>
                  <a:gd name="T16" fmla="*/ 0 w 96"/>
                  <a:gd name="T17" fmla="*/ 2147483647 h 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96"/>
                  <a:gd name="T28" fmla="*/ 0 h 52"/>
                  <a:gd name="T29" fmla="*/ 96 w 96"/>
                  <a:gd name="T30" fmla="*/ 52 h 52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96" h="52">
                    <a:moveTo>
                      <a:pt x="0" y="17"/>
                    </a:moveTo>
                    <a:lnTo>
                      <a:pt x="9" y="43"/>
                    </a:lnTo>
                    <a:lnTo>
                      <a:pt x="52" y="43"/>
                    </a:lnTo>
                    <a:lnTo>
                      <a:pt x="61" y="52"/>
                    </a:lnTo>
                    <a:lnTo>
                      <a:pt x="61" y="43"/>
                    </a:lnTo>
                    <a:lnTo>
                      <a:pt x="78" y="43"/>
                    </a:lnTo>
                    <a:lnTo>
                      <a:pt x="96" y="35"/>
                    </a:lnTo>
                    <a:lnTo>
                      <a:pt x="35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39" name="Freeform 327"/>
              <p:cNvSpPr>
                <a:spLocks/>
              </p:cNvSpPr>
              <p:nvPr/>
            </p:nvSpPr>
            <p:spPr bwMode="auto">
              <a:xfrm>
                <a:off x="6618583" y="2268298"/>
                <a:ext cx="16943" cy="16550"/>
              </a:xfrm>
              <a:custGeom>
                <a:avLst/>
                <a:gdLst>
                  <a:gd name="T0" fmla="*/ 0 w 18"/>
                  <a:gd name="T1" fmla="*/ 0 h 17"/>
                  <a:gd name="T2" fmla="*/ 0 w 18"/>
                  <a:gd name="T3" fmla="*/ 2147483647 h 17"/>
                  <a:gd name="T4" fmla="*/ 2147483647 w 18"/>
                  <a:gd name="T5" fmla="*/ 0 h 17"/>
                  <a:gd name="T6" fmla="*/ 0 w 18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17"/>
                  <a:gd name="T14" fmla="*/ 18 w 18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17">
                    <a:moveTo>
                      <a:pt x="0" y="0"/>
                    </a:moveTo>
                    <a:lnTo>
                      <a:pt x="0" y="17"/>
                    </a:lnTo>
                    <a:lnTo>
                      <a:pt x="1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40" name="Freeform 328"/>
              <p:cNvSpPr>
                <a:spLocks/>
              </p:cNvSpPr>
              <p:nvPr/>
            </p:nvSpPr>
            <p:spPr bwMode="auto">
              <a:xfrm>
                <a:off x="6618583" y="2268298"/>
                <a:ext cx="16943" cy="16550"/>
              </a:xfrm>
              <a:custGeom>
                <a:avLst/>
                <a:gdLst>
                  <a:gd name="T0" fmla="*/ 0 w 18"/>
                  <a:gd name="T1" fmla="*/ 0 h 17"/>
                  <a:gd name="T2" fmla="*/ 0 w 18"/>
                  <a:gd name="T3" fmla="*/ 2147483647 h 17"/>
                  <a:gd name="T4" fmla="*/ 2147483647 w 18"/>
                  <a:gd name="T5" fmla="*/ 0 h 17"/>
                  <a:gd name="T6" fmla="*/ 0 w 18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17"/>
                  <a:gd name="T14" fmla="*/ 18 w 18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17">
                    <a:moveTo>
                      <a:pt x="0" y="0"/>
                    </a:moveTo>
                    <a:lnTo>
                      <a:pt x="0" y="17"/>
                    </a:lnTo>
                    <a:lnTo>
                      <a:pt x="1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41" name="Freeform 329"/>
              <p:cNvSpPr>
                <a:spLocks/>
              </p:cNvSpPr>
              <p:nvPr/>
            </p:nvSpPr>
            <p:spPr bwMode="auto">
              <a:xfrm>
                <a:off x="7505256" y="1962614"/>
                <a:ext cx="812314" cy="577294"/>
              </a:xfrm>
              <a:custGeom>
                <a:avLst/>
                <a:gdLst>
                  <a:gd name="T0" fmla="*/ 2147483647 w 863"/>
                  <a:gd name="T1" fmla="*/ 2147483647 h 593"/>
                  <a:gd name="T2" fmla="*/ 2147483647 w 863"/>
                  <a:gd name="T3" fmla="*/ 2147483647 h 593"/>
                  <a:gd name="T4" fmla="*/ 2147483647 w 863"/>
                  <a:gd name="T5" fmla="*/ 2147483647 h 593"/>
                  <a:gd name="T6" fmla="*/ 2147483647 w 863"/>
                  <a:gd name="T7" fmla="*/ 2147483647 h 593"/>
                  <a:gd name="T8" fmla="*/ 2147483647 w 863"/>
                  <a:gd name="T9" fmla="*/ 2147483647 h 593"/>
                  <a:gd name="T10" fmla="*/ 2147483647 w 863"/>
                  <a:gd name="T11" fmla="*/ 2147483647 h 593"/>
                  <a:gd name="T12" fmla="*/ 2147483647 w 863"/>
                  <a:gd name="T13" fmla="*/ 2147483647 h 593"/>
                  <a:gd name="T14" fmla="*/ 2147483647 w 863"/>
                  <a:gd name="T15" fmla="*/ 2147483647 h 593"/>
                  <a:gd name="T16" fmla="*/ 2147483647 w 863"/>
                  <a:gd name="T17" fmla="*/ 2147483647 h 593"/>
                  <a:gd name="T18" fmla="*/ 2147483647 w 863"/>
                  <a:gd name="T19" fmla="*/ 2147483647 h 593"/>
                  <a:gd name="T20" fmla="*/ 2147483647 w 863"/>
                  <a:gd name="T21" fmla="*/ 2147483647 h 593"/>
                  <a:gd name="T22" fmla="*/ 2147483647 w 863"/>
                  <a:gd name="T23" fmla="*/ 2147483647 h 593"/>
                  <a:gd name="T24" fmla="*/ 2147483647 w 863"/>
                  <a:gd name="T25" fmla="*/ 2147483647 h 593"/>
                  <a:gd name="T26" fmla="*/ 2147483647 w 863"/>
                  <a:gd name="T27" fmla="*/ 2147483647 h 593"/>
                  <a:gd name="T28" fmla="*/ 2147483647 w 863"/>
                  <a:gd name="T29" fmla="*/ 2147483647 h 593"/>
                  <a:gd name="T30" fmla="*/ 2147483647 w 863"/>
                  <a:gd name="T31" fmla="*/ 2147483647 h 593"/>
                  <a:gd name="T32" fmla="*/ 0 w 863"/>
                  <a:gd name="T33" fmla="*/ 2147483647 h 593"/>
                  <a:gd name="T34" fmla="*/ 2147483647 w 863"/>
                  <a:gd name="T35" fmla="*/ 2147483647 h 593"/>
                  <a:gd name="T36" fmla="*/ 2147483647 w 863"/>
                  <a:gd name="T37" fmla="*/ 2147483647 h 593"/>
                  <a:gd name="T38" fmla="*/ 2147483647 w 863"/>
                  <a:gd name="T39" fmla="*/ 2147483647 h 593"/>
                  <a:gd name="T40" fmla="*/ 2147483647 w 863"/>
                  <a:gd name="T41" fmla="*/ 2147483647 h 593"/>
                  <a:gd name="T42" fmla="*/ 2147483647 w 863"/>
                  <a:gd name="T43" fmla="*/ 2147483647 h 593"/>
                  <a:gd name="T44" fmla="*/ 2147483647 w 863"/>
                  <a:gd name="T45" fmla="*/ 2147483647 h 593"/>
                  <a:gd name="T46" fmla="*/ 2147483647 w 863"/>
                  <a:gd name="T47" fmla="*/ 2147483647 h 593"/>
                  <a:gd name="T48" fmla="*/ 2147483647 w 863"/>
                  <a:gd name="T49" fmla="*/ 2147483647 h 593"/>
                  <a:gd name="T50" fmla="*/ 2147483647 w 863"/>
                  <a:gd name="T51" fmla="*/ 2147483647 h 593"/>
                  <a:gd name="T52" fmla="*/ 2147483647 w 863"/>
                  <a:gd name="T53" fmla="*/ 2147483647 h 593"/>
                  <a:gd name="T54" fmla="*/ 2147483647 w 863"/>
                  <a:gd name="T55" fmla="*/ 2147483647 h 593"/>
                  <a:gd name="T56" fmla="*/ 2147483647 w 863"/>
                  <a:gd name="T57" fmla="*/ 2147483647 h 593"/>
                  <a:gd name="T58" fmla="*/ 2147483647 w 863"/>
                  <a:gd name="T59" fmla="*/ 2147483647 h 593"/>
                  <a:gd name="T60" fmla="*/ 2147483647 w 863"/>
                  <a:gd name="T61" fmla="*/ 2147483647 h 593"/>
                  <a:gd name="T62" fmla="*/ 2147483647 w 863"/>
                  <a:gd name="T63" fmla="*/ 2147483647 h 593"/>
                  <a:gd name="T64" fmla="*/ 2147483647 w 863"/>
                  <a:gd name="T65" fmla="*/ 2147483647 h 593"/>
                  <a:gd name="T66" fmla="*/ 2147483647 w 863"/>
                  <a:gd name="T67" fmla="*/ 2147483647 h 593"/>
                  <a:gd name="T68" fmla="*/ 2147483647 w 863"/>
                  <a:gd name="T69" fmla="*/ 2147483647 h 593"/>
                  <a:gd name="T70" fmla="*/ 2147483647 w 863"/>
                  <a:gd name="T71" fmla="*/ 2147483647 h 593"/>
                  <a:gd name="T72" fmla="*/ 2147483647 w 863"/>
                  <a:gd name="T73" fmla="*/ 2147483647 h 593"/>
                  <a:gd name="T74" fmla="*/ 2147483647 w 863"/>
                  <a:gd name="T75" fmla="*/ 2147483647 h 593"/>
                  <a:gd name="T76" fmla="*/ 2147483647 w 863"/>
                  <a:gd name="T77" fmla="*/ 2147483647 h 593"/>
                  <a:gd name="T78" fmla="*/ 2147483647 w 863"/>
                  <a:gd name="T79" fmla="*/ 2147483647 h 593"/>
                  <a:gd name="T80" fmla="*/ 2147483647 w 863"/>
                  <a:gd name="T81" fmla="*/ 2147483647 h 593"/>
                  <a:gd name="T82" fmla="*/ 2147483647 w 863"/>
                  <a:gd name="T83" fmla="*/ 2147483647 h 593"/>
                  <a:gd name="T84" fmla="*/ 2147483647 w 863"/>
                  <a:gd name="T85" fmla="*/ 2147483647 h 593"/>
                  <a:gd name="T86" fmla="*/ 2147483647 w 863"/>
                  <a:gd name="T87" fmla="*/ 2147483647 h 593"/>
                  <a:gd name="T88" fmla="*/ 2147483647 w 863"/>
                  <a:gd name="T89" fmla="*/ 2147483647 h 593"/>
                  <a:gd name="T90" fmla="*/ 2147483647 w 863"/>
                  <a:gd name="T91" fmla="*/ 2147483647 h 593"/>
                  <a:gd name="T92" fmla="*/ 2147483647 w 863"/>
                  <a:gd name="T93" fmla="*/ 2147483647 h 593"/>
                  <a:gd name="T94" fmla="*/ 2147483647 w 863"/>
                  <a:gd name="T95" fmla="*/ 2147483647 h 593"/>
                  <a:gd name="T96" fmla="*/ 2147483647 w 863"/>
                  <a:gd name="T97" fmla="*/ 2147483647 h 593"/>
                  <a:gd name="T98" fmla="*/ 2147483647 w 863"/>
                  <a:gd name="T99" fmla="*/ 2147483647 h 593"/>
                  <a:gd name="T100" fmla="*/ 2147483647 w 863"/>
                  <a:gd name="T101" fmla="*/ 2147483647 h 593"/>
                  <a:gd name="T102" fmla="*/ 2147483647 w 863"/>
                  <a:gd name="T103" fmla="*/ 2147483647 h 593"/>
                  <a:gd name="T104" fmla="*/ 2147483647 w 863"/>
                  <a:gd name="T105" fmla="*/ 2147483647 h 593"/>
                  <a:gd name="T106" fmla="*/ 2147483647 w 863"/>
                  <a:gd name="T107" fmla="*/ 2147483647 h 593"/>
                  <a:gd name="T108" fmla="*/ 2147483647 w 863"/>
                  <a:gd name="T109" fmla="*/ 2147483647 h 593"/>
                  <a:gd name="T110" fmla="*/ 2147483647 w 863"/>
                  <a:gd name="T111" fmla="*/ 2147483647 h 593"/>
                  <a:gd name="T112" fmla="*/ 2147483647 w 863"/>
                  <a:gd name="T113" fmla="*/ 2147483647 h 593"/>
                  <a:gd name="T114" fmla="*/ 2147483647 w 863"/>
                  <a:gd name="T115" fmla="*/ 2147483647 h 593"/>
                  <a:gd name="T116" fmla="*/ 2147483647 w 863"/>
                  <a:gd name="T117" fmla="*/ 2147483647 h 593"/>
                  <a:gd name="T118" fmla="*/ 2147483647 w 863"/>
                  <a:gd name="T119" fmla="*/ 2147483647 h 593"/>
                  <a:gd name="T120" fmla="*/ 2147483647 w 863"/>
                  <a:gd name="T121" fmla="*/ 2147483647 h 593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863"/>
                  <a:gd name="T184" fmla="*/ 0 h 593"/>
                  <a:gd name="T185" fmla="*/ 863 w 863"/>
                  <a:gd name="T186" fmla="*/ 593 h 593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863" h="593">
                    <a:moveTo>
                      <a:pt x="567" y="70"/>
                    </a:moveTo>
                    <a:lnTo>
                      <a:pt x="558" y="87"/>
                    </a:lnTo>
                    <a:lnTo>
                      <a:pt x="575" y="105"/>
                    </a:lnTo>
                    <a:lnTo>
                      <a:pt x="601" y="105"/>
                    </a:lnTo>
                    <a:lnTo>
                      <a:pt x="619" y="105"/>
                    </a:lnTo>
                    <a:lnTo>
                      <a:pt x="636" y="122"/>
                    </a:lnTo>
                    <a:lnTo>
                      <a:pt x="575" y="157"/>
                    </a:lnTo>
                    <a:lnTo>
                      <a:pt x="540" y="157"/>
                    </a:lnTo>
                    <a:lnTo>
                      <a:pt x="558" y="174"/>
                    </a:lnTo>
                    <a:lnTo>
                      <a:pt x="532" y="201"/>
                    </a:lnTo>
                    <a:lnTo>
                      <a:pt x="505" y="201"/>
                    </a:lnTo>
                    <a:lnTo>
                      <a:pt x="471" y="218"/>
                    </a:lnTo>
                    <a:lnTo>
                      <a:pt x="401" y="201"/>
                    </a:lnTo>
                    <a:lnTo>
                      <a:pt x="331" y="201"/>
                    </a:lnTo>
                    <a:lnTo>
                      <a:pt x="296" y="174"/>
                    </a:lnTo>
                    <a:lnTo>
                      <a:pt x="218" y="157"/>
                    </a:lnTo>
                    <a:lnTo>
                      <a:pt x="218" y="131"/>
                    </a:lnTo>
                    <a:lnTo>
                      <a:pt x="192" y="105"/>
                    </a:lnTo>
                    <a:lnTo>
                      <a:pt x="148" y="105"/>
                    </a:lnTo>
                    <a:lnTo>
                      <a:pt x="139" y="79"/>
                    </a:lnTo>
                    <a:lnTo>
                      <a:pt x="122" y="79"/>
                    </a:lnTo>
                    <a:lnTo>
                      <a:pt x="122" y="87"/>
                    </a:lnTo>
                    <a:lnTo>
                      <a:pt x="113" y="105"/>
                    </a:lnTo>
                    <a:lnTo>
                      <a:pt x="122" y="122"/>
                    </a:lnTo>
                    <a:lnTo>
                      <a:pt x="87" y="122"/>
                    </a:lnTo>
                    <a:lnTo>
                      <a:pt x="87" y="157"/>
                    </a:lnTo>
                    <a:lnTo>
                      <a:pt x="61" y="157"/>
                    </a:lnTo>
                    <a:lnTo>
                      <a:pt x="70" y="183"/>
                    </a:lnTo>
                    <a:lnTo>
                      <a:pt x="70" y="209"/>
                    </a:lnTo>
                    <a:lnTo>
                      <a:pt x="70" y="227"/>
                    </a:lnTo>
                    <a:lnTo>
                      <a:pt x="35" y="227"/>
                    </a:lnTo>
                    <a:lnTo>
                      <a:pt x="26" y="244"/>
                    </a:lnTo>
                    <a:lnTo>
                      <a:pt x="0" y="244"/>
                    </a:lnTo>
                    <a:lnTo>
                      <a:pt x="0" y="262"/>
                    </a:lnTo>
                    <a:lnTo>
                      <a:pt x="8" y="270"/>
                    </a:lnTo>
                    <a:lnTo>
                      <a:pt x="17" y="279"/>
                    </a:lnTo>
                    <a:lnTo>
                      <a:pt x="26" y="296"/>
                    </a:lnTo>
                    <a:lnTo>
                      <a:pt x="52" y="323"/>
                    </a:lnTo>
                    <a:lnTo>
                      <a:pt x="70" y="331"/>
                    </a:lnTo>
                    <a:lnTo>
                      <a:pt x="104" y="323"/>
                    </a:lnTo>
                    <a:lnTo>
                      <a:pt x="131" y="349"/>
                    </a:lnTo>
                    <a:lnTo>
                      <a:pt x="113" y="366"/>
                    </a:lnTo>
                    <a:lnTo>
                      <a:pt x="131" y="375"/>
                    </a:lnTo>
                    <a:lnTo>
                      <a:pt x="113" y="392"/>
                    </a:lnTo>
                    <a:lnTo>
                      <a:pt x="122" y="401"/>
                    </a:lnTo>
                    <a:lnTo>
                      <a:pt x="148" y="419"/>
                    </a:lnTo>
                    <a:lnTo>
                      <a:pt x="174" y="419"/>
                    </a:lnTo>
                    <a:lnTo>
                      <a:pt x="253" y="462"/>
                    </a:lnTo>
                    <a:lnTo>
                      <a:pt x="287" y="471"/>
                    </a:lnTo>
                    <a:lnTo>
                      <a:pt x="287" y="462"/>
                    </a:lnTo>
                    <a:lnTo>
                      <a:pt x="296" y="462"/>
                    </a:lnTo>
                    <a:lnTo>
                      <a:pt x="305" y="471"/>
                    </a:lnTo>
                    <a:lnTo>
                      <a:pt x="314" y="453"/>
                    </a:lnTo>
                    <a:lnTo>
                      <a:pt x="322" y="453"/>
                    </a:lnTo>
                    <a:lnTo>
                      <a:pt x="349" y="471"/>
                    </a:lnTo>
                    <a:lnTo>
                      <a:pt x="410" y="436"/>
                    </a:lnTo>
                    <a:lnTo>
                      <a:pt x="418" y="453"/>
                    </a:lnTo>
                    <a:lnTo>
                      <a:pt x="436" y="453"/>
                    </a:lnTo>
                    <a:lnTo>
                      <a:pt x="462" y="471"/>
                    </a:lnTo>
                    <a:lnTo>
                      <a:pt x="462" y="506"/>
                    </a:lnTo>
                    <a:lnTo>
                      <a:pt x="453" y="523"/>
                    </a:lnTo>
                    <a:lnTo>
                      <a:pt x="453" y="532"/>
                    </a:lnTo>
                    <a:lnTo>
                      <a:pt x="471" y="541"/>
                    </a:lnTo>
                    <a:lnTo>
                      <a:pt x="497" y="584"/>
                    </a:lnTo>
                    <a:lnTo>
                      <a:pt x="514" y="584"/>
                    </a:lnTo>
                    <a:lnTo>
                      <a:pt x="532" y="567"/>
                    </a:lnTo>
                    <a:lnTo>
                      <a:pt x="575" y="549"/>
                    </a:lnTo>
                    <a:lnTo>
                      <a:pt x="636" y="584"/>
                    </a:lnTo>
                    <a:lnTo>
                      <a:pt x="654" y="584"/>
                    </a:lnTo>
                    <a:lnTo>
                      <a:pt x="654" y="593"/>
                    </a:lnTo>
                    <a:lnTo>
                      <a:pt x="662" y="584"/>
                    </a:lnTo>
                    <a:lnTo>
                      <a:pt x="689" y="584"/>
                    </a:lnTo>
                    <a:lnTo>
                      <a:pt x="715" y="549"/>
                    </a:lnTo>
                    <a:lnTo>
                      <a:pt x="723" y="567"/>
                    </a:lnTo>
                    <a:lnTo>
                      <a:pt x="732" y="567"/>
                    </a:lnTo>
                    <a:lnTo>
                      <a:pt x="741" y="549"/>
                    </a:lnTo>
                    <a:lnTo>
                      <a:pt x="767" y="549"/>
                    </a:lnTo>
                    <a:lnTo>
                      <a:pt x="802" y="506"/>
                    </a:lnTo>
                    <a:lnTo>
                      <a:pt x="793" y="488"/>
                    </a:lnTo>
                    <a:lnTo>
                      <a:pt x="819" y="445"/>
                    </a:lnTo>
                    <a:lnTo>
                      <a:pt x="811" y="436"/>
                    </a:lnTo>
                    <a:lnTo>
                      <a:pt x="828" y="427"/>
                    </a:lnTo>
                    <a:lnTo>
                      <a:pt x="819" y="419"/>
                    </a:lnTo>
                    <a:lnTo>
                      <a:pt x="784" y="419"/>
                    </a:lnTo>
                    <a:lnTo>
                      <a:pt x="802" y="401"/>
                    </a:lnTo>
                    <a:lnTo>
                      <a:pt x="767" y="392"/>
                    </a:lnTo>
                    <a:lnTo>
                      <a:pt x="802" y="392"/>
                    </a:lnTo>
                    <a:lnTo>
                      <a:pt x="776" y="375"/>
                    </a:lnTo>
                    <a:lnTo>
                      <a:pt x="732" y="331"/>
                    </a:lnTo>
                    <a:lnTo>
                      <a:pt x="741" y="314"/>
                    </a:lnTo>
                    <a:lnTo>
                      <a:pt x="776" y="296"/>
                    </a:lnTo>
                    <a:lnTo>
                      <a:pt x="732" y="279"/>
                    </a:lnTo>
                    <a:lnTo>
                      <a:pt x="732" y="296"/>
                    </a:lnTo>
                    <a:lnTo>
                      <a:pt x="715" y="296"/>
                    </a:lnTo>
                    <a:lnTo>
                      <a:pt x="706" y="279"/>
                    </a:lnTo>
                    <a:lnTo>
                      <a:pt x="680" y="270"/>
                    </a:lnTo>
                    <a:lnTo>
                      <a:pt x="680" y="253"/>
                    </a:lnTo>
                    <a:lnTo>
                      <a:pt x="706" y="244"/>
                    </a:lnTo>
                    <a:lnTo>
                      <a:pt x="723" y="227"/>
                    </a:lnTo>
                    <a:lnTo>
                      <a:pt x="732" y="227"/>
                    </a:lnTo>
                    <a:lnTo>
                      <a:pt x="732" y="244"/>
                    </a:lnTo>
                    <a:lnTo>
                      <a:pt x="741" y="253"/>
                    </a:lnTo>
                    <a:lnTo>
                      <a:pt x="767" y="244"/>
                    </a:lnTo>
                    <a:lnTo>
                      <a:pt x="784" y="244"/>
                    </a:lnTo>
                    <a:lnTo>
                      <a:pt x="802" y="218"/>
                    </a:lnTo>
                    <a:lnTo>
                      <a:pt x="828" y="209"/>
                    </a:lnTo>
                    <a:lnTo>
                      <a:pt x="837" y="192"/>
                    </a:lnTo>
                    <a:lnTo>
                      <a:pt x="854" y="183"/>
                    </a:lnTo>
                    <a:lnTo>
                      <a:pt x="846" y="157"/>
                    </a:lnTo>
                    <a:lnTo>
                      <a:pt x="863" y="148"/>
                    </a:lnTo>
                    <a:lnTo>
                      <a:pt x="846" y="87"/>
                    </a:lnTo>
                    <a:lnTo>
                      <a:pt x="802" y="105"/>
                    </a:lnTo>
                    <a:lnTo>
                      <a:pt x="750" y="79"/>
                    </a:lnTo>
                    <a:lnTo>
                      <a:pt x="706" y="61"/>
                    </a:lnTo>
                    <a:lnTo>
                      <a:pt x="697" y="35"/>
                    </a:lnTo>
                    <a:lnTo>
                      <a:pt x="610" y="0"/>
                    </a:lnTo>
                    <a:lnTo>
                      <a:pt x="575" y="9"/>
                    </a:lnTo>
                    <a:lnTo>
                      <a:pt x="575" y="18"/>
                    </a:lnTo>
                    <a:lnTo>
                      <a:pt x="593" y="35"/>
                    </a:lnTo>
                    <a:lnTo>
                      <a:pt x="584" y="52"/>
                    </a:lnTo>
                    <a:lnTo>
                      <a:pt x="601" y="61"/>
                    </a:lnTo>
                    <a:lnTo>
                      <a:pt x="567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42" name="Freeform 330"/>
              <p:cNvSpPr>
                <a:spLocks/>
              </p:cNvSpPr>
              <p:nvPr/>
            </p:nvSpPr>
            <p:spPr bwMode="auto">
              <a:xfrm>
                <a:off x="7505256" y="1962614"/>
                <a:ext cx="812314" cy="577294"/>
              </a:xfrm>
              <a:custGeom>
                <a:avLst/>
                <a:gdLst>
                  <a:gd name="T0" fmla="*/ 2147483647 w 863"/>
                  <a:gd name="T1" fmla="*/ 2147483647 h 593"/>
                  <a:gd name="T2" fmla="*/ 2147483647 w 863"/>
                  <a:gd name="T3" fmla="*/ 2147483647 h 593"/>
                  <a:gd name="T4" fmla="*/ 2147483647 w 863"/>
                  <a:gd name="T5" fmla="*/ 2147483647 h 593"/>
                  <a:gd name="T6" fmla="*/ 2147483647 w 863"/>
                  <a:gd name="T7" fmla="*/ 2147483647 h 593"/>
                  <a:gd name="T8" fmla="*/ 2147483647 w 863"/>
                  <a:gd name="T9" fmla="*/ 2147483647 h 593"/>
                  <a:gd name="T10" fmla="*/ 2147483647 w 863"/>
                  <a:gd name="T11" fmla="*/ 2147483647 h 593"/>
                  <a:gd name="T12" fmla="*/ 2147483647 w 863"/>
                  <a:gd name="T13" fmla="*/ 2147483647 h 593"/>
                  <a:gd name="T14" fmla="*/ 2147483647 w 863"/>
                  <a:gd name="T15" fmla="*/ 2147483647 h 593"/>
                  <a:gd name="T16" fmla="*/ 2147483647 w 863"/>
                  <a:gd name="T17" fmla="*/ 2147483647 h 593"/>
                  <a:gd name="T18" fmla="*/ 2147483647 w 863"/>
                  <a:gd name="T19" fmla="*/ 2147483647 h 593"/>
                  <a:gd name="T20" fmla="*/ 2147483647 w 863"/>
                  <a:gd name="T21" fmla="*/ 2147483647 h 593"/>
                  <a:gd name="T22" fmla="*/ 2147483647 w 863"/>
                  <a:gd name="T23" fmla="*/ 2147483647 h 593"/>
                  <a:gd name="T24" fmla="*/ 2147483647 w 863"/>
                  <a:gd name="T25" fmla="*/ 2147483647 h 593"/>
                  <a:gd name="T26" fmla="*/ 2147483647 w 863"/>
                  <a:gd name="T27" fmla="*/ 2147483647 h 593"/>
                  <a:gd name="T28" fmla="*/ 2147483647 w 863"/>
                  <a:gd name="T29" fmla="*/ 2147483647 h 593"/>
                  <a:gd name="T30" fmla="*/ 2147483647 w 863"/>
                  <a:gd name="T31" fmla="*/ 2147483647 h 593"/>
                  <a:gd name="T32" fmla="*/ 0 w 863"/>
                  <a:gd name="T33" fmla="*/ 2147483647 h 593"/>
                  <a:gd name="T34" fmla="*/ 2147483647 w 863"/>
                  <a:gd name="T35" fmla="*/ 2147483647 h 593"/>
                  <a:gd name="T36" fmla="*/ 2147483647 w 863"/>
                  <a:gd name="T37" fmla="*/ 2147483647 h 593"/>
                  <a:gd name="T38" fmla="*/ 2147483647 w 863"/>
                  <a:gd name="T39" fmla="*/ 2147483647 h 593"/>
                  <a:gd name="T40" fmla="*/ 2147483647 w 863"/>
                  <a:gd name="T41" fmla="*/ 2147483647 h 593"/>
                  <a:gd name="T42" fmla="*/ 2147483647 w 863"/>
                  <a:gd name="T43" fmla="*/ 2147483647 h 593"/>
                  <a:gd name="T44" fmla="*/ 2147483647 w 863"/>
                  <a:gd name="T45" fmla="*/ 2147483647 h 593"/>
                  <a:gd name="T46" fmla="*/ 2147483647 w 863"/>
                  <a:gd name="T47" fmla="*/ 2147483647 h 593"/>
                  <a:gd name="T48" fmla="*/ 2147483647 w 863"/>
                  <a:gd name="T49" fmla="*/ 2147483647 h 593"/>
                  <a:gd name="T50" fmla="*/ 2147483647 w 863"/>
                  <a:gd name="T51" fmla="*/ 2147483647 h 593"/>
                  <a:gd name="T52" fmla="*/ 2147483647 w 863"/>
                  <a:gd name="T53" fmla="*/ 2147483647 h 593"/>
                  <a:gd name="T54" fmla="*/ 2147483647 w 863"/>
                  <a:gd name="T55" fmla="*/ 2147483647 h 593"/>
                  <a:gd name="T56" fmla="*/ 2147483647 w 863"/>
                  <a:gd name="T57" fmla="*/ 2147483647 h 593"/>
                  <a:gd name="T58" fmla="*/ 2147483647 w 863"/>
                  <a:gd name="T59" fmla="*/ 2147483647 h 593"/>
                  <a:gd name="T60" fmla="*/ 2147483647 w 863"/>
                  <a:gd name="T61" fmla="*/ 2147483647 h 593"/>
                  <a:gd name="T62" fmla="*/ 2147483647 w 863"/>
                  <a:gd name="T63" fmla="*/ 2147483647 h 593"/>
                  <a:gd name="T64" fmla="*/ 2147483647 w 863"/>
                  <a:gd name="T65" fmla="*/ 2147483647 h 593"/>
                  <a:gd name="T66" fmla="*/ 2147483647 w 863"/>
                  <a:gd name="T67" fmla="*/ 2147483647 h 593"/>
                  <a:gd name="T68" fmla="*/ 2147483647 w 863"/>
                  <a:gd name="T69" fmla="*/ 2147483647 h 593"/>
                  <a:gd name="T70" fmla="*/ 2147483647 w 863"/>
                  <a:gd name="T71" fmla="*/ 2147483647 h 593"/>
                  <a:gd name="T72" fmla="*/ 2147483647 w 863"/>
                  <a:gd name="T73" fmla="*/ 2147483647 h 593"/>
                  <a:gd name="T74" fmla="*/ 2147483647 w 863"/>
                  <a:gd name="T75" fmla="*/ 2147483647 h 593"/>
                  <a:gd name="T76" fmla="*/ 2147483647 w 863"/>
                  <a:gd name="T77" fmla="*/ 2147483647 h 593"/>
                  <a:gd name="T78" fmla="*/ 2147483647 w 863"/>
                  <a:gd name="T79" fmla="*/ 2147483647 h 593"/>
                  <a:gd name="T80" fmla="*/ 2147483647 w 863"/>
                  <a:gd name="T81" fmla="*/ 2147483647 h 593"/>
                  <a:gd name="T82" fmla="*/ 2147483647 w 863"/>
                  <a:gd name="T83" fmla="*/ 2147483647 h 593"/>
                  <a:gd name="T84" fmla="*/ 2147483647 w 863"/>
                  <a:gd name="T85" fmla="*/ 2147483647 h 593"/>
                  <a:gd name="T86" fmla="*/ 2147483647 w 863"/>
                  <a:gd name="T87" fmla="*/ 2147483647 h 593"/>
                  <a:gd name="T88" fmla="*/ 2147483647 w 863"/>
                  <a:gd name="T89" fmla="*/ 2147483647 h 593"/>
                  <a:gd name="T90" fmla="*/ 2147483647 w 863"/>
                  <a:gd name="T91" fmla="*/ 2147483647 h 593"/>
                  <a:gd name="T92" fmla="*/ 2147483647 w 863"/>
                  <a:gd name="T93" fmla="*/ 2147483647 h 593"/>
                  <a:gd name="T94" fmla="*/ 2147483647 w 863"/>
                  <a:gd name="T95" fmla="*/ 2147483647 h 593"/>
                  <a:gd name="T96" fmla="*/ 2147483647 w 863"/>
                  <a:gd name="T97" fmla="*/ 2147483647 h 593"/>
                  <a:gd name="T98" fmla="*/ 2147483647 w 863"/>
                  <a:gd name="T99" fmla="*/ 2147483647 h 593"/>
                  <a:gd name="T100" fmla="*/ 2147483647 w 863"/>
                  <a:gd name="T101" fmla="*/ 2147483647 h 593"/>
                  <a:gd name="T102" fmla="*/ 2147483647 w 863"/>
                  <a:gd name="T103" fmla="*/ 2147483647 h 593"/>
                  <a:gd name="T104" fmla="*/ 2147483647 w 863"/>
                  <a:gd name="T105" fmla="*/ 2147483647 h 593"/>
                  <a:gd name="T106" fmla="*/ 2147483647 w 863"/>
                  <a:gd name="T107" fmla="*/ 2147483647 h 593"/>
                  <a:gd name="T108" fmla="*/ 2147483647 w 863"/>
                  <a:gd name="T109" fmla="*/ 2147483647 h 593"/>
                  <a:gd name="T110" fmla="*/ 2147483647 w 863"/>
                  <a:gd name="T111" fmla="*/ 2147483647 h 593"/>
                  <a:gd name="T112" fmla="*/ 2147483647 w 863"/>
                  <a:gd name="T113" fmla="*/ 2147483647 h 593"/>
                  <a:gd name="T114" fmla="*/ 2147483647 w 863"/>
                  <a:gd name="T115" fmla="*/ 2147483647 h 593"/>
                  <a:gd name="T116" fmla="*/ 2147483647 w 863"/>
                  <a:gd name="T117" fmla="*/ 2147483647 h 593"/>
                  <a:gd name="T118" fmla="*/ 2147483647 w 863"/>
                  <a:gd name="T119" fmla="*/ 2147483647 h 593"/>
                  <a:gd name="T120" fmla="*/ 2147483647 w 863"/>
                  <a:gd name="T121" fmla="*/ 2147483647 h 593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863"/>
                  <a:gd name="T184" fmla="*/ 0 h 593"/>
                  <a:gd name="T185" fmla="*/ 863 w 863"/>
                  <a:gd name="T186" fmla="*/ 593 h 593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863" h="593">
                    <a:moveTo>
                      <a:pt x="567" y="70"/>
                    </a:moveTo>
                    <a:lnTo>
                      <a:pt x="558" y="87"/>
                    </a:lnTo>
                    <a:lnTo>
                      <a:pt x="575" y="105"/>
                    </a:lnTo>
                    <a:lnTo>
                      <a:pt x="601" y="105"/>
                    </a:lnTo>
                    <a:lnTo>
                      <a:pt x="619" y="105"/>
                    </a:lnTo>
                    <a:lnTo>
                      <a:pt x="636" y="122"/>
                    </a:lnTo>
                    <a:lnTo>
                      <a:pt x="575" y="157"/>
                    </a:lnTo>
                    <a:lnTo>
                      <a:pt x="540" y="157"/>
                    </a:lnTo>
                    <a:lnTo>
                      <a:pt x="558" y="174"/>
                    </a:lnTo>
                    <a:lnTo>
                      <a:pt x="532" y="201"/>
                    </a:lnTo>
                    <a:lnTo>
                      <a:pt x="505" y="201"/>
                    </a:lnTo>
                    <a:lnTo>
                      <a:pt x="471" y="218"/>
                    </a:lnTo>
                    <a:lnTo>
                      <a:pt x="401" y="201"/>
                    </a:lnTo>
                    <a:lnTo>
                      <a:pt x="331" y="201"/>
                    </a:lnTo>
                    <a:lnTo>
                      <a:pt x="296" y="174"/>
                    </a:lnTo>
                    <a:lnTo>
                      <a:pt x="218" y="157"/>
                    </a:lnTo>
                    <a:lnTo>
                      <a:pt x="218" y="131"/>
                    </a:lnTo>
                    <a:lnTo>
                      <a:pt x="192" y="105"/>
                    </a:lnTo>
                    <a:lnTo>
                      <a:pt x="148" y="105"/>
                    </a:lnTo>
                    <a:lnTo>
                      <a:pt x="139" y="79"/>
                    </a:lnTo>
                    <a:lnTo>
                      <a:pt x="122" y="79"/>
                    </a:lnTo>
                    <a:lnTo>
                      <a:pt x="122" y="87"/>
                    </a:lnTo>
                    <a:lnTo>
                      <a:pt x="113" y="105"/>
                    </a:lnTo>
                    <a:lnTo>
                      <a:pt x="122" y="122"/>
                    </a:lnTo>
                    <a:lnTo>
                      <a:pt x="87" y="122"/>
                    </a:lnTo>
                    <a:lnTo>
                      <a:pt x="87" y="157"/>
                    </a:lnTo>
                    <a:lnTo>
                      <a:pt x="61" y="157"/>
                    </a:lnTo>
                    <a:lnTo>
                      <a:pt x="70" y="183"/>
                    </a:lnTo>
                    <a:lnTo>
                      <a:pt x="70" y="209"/>
                    </a:lnTo>
                    <a:lnTo>
                      <a:pt x="70" y="227"/>
                    </a:lnTo>
                    <a:lnTo>
                      <a:pt x="35" y="227"/>
                    </a:lnTo>
                    <a:lnTo>
                      <a:pt x="26" y="244"/>
                    </a:lnTo>
                    <a:lnTo>
                      <a:pt x="0" y="244"/>
                    </a:lnTo>
                    <a:lnTo>
                      <a:pt x="0" y="262"/>
                    </a:lnTo>
                    <a:lnTo>
                      <a:pt x="8" y="270"/>
                    </a:lnTo>
                    <a:lnTo>
                      <a:pt x="17" y="279"/>
                    </a:lnTo>
                    <a:lnTo>
                      <a:pt x="26" y="296"/>
                    </a:lnTo>
                    <a:lnTo>
                      <a:pt x="52" y="323"/>
                    </a:lnTo>
                    <a:lnTo>
                      <a:pt x="70" y="331"/>
                    </a:lnTo>
                    <a:lnTo>
                      <a:pt x="104" y="323"/>
                    </a:lnTo>
                    <a:lnTo>
                      <a:pt x="131" y="349"/>
                    </a:lnTo>
                    <a:lnTo>
                      <a:pt x="113" y="366"/>
                    </a:lnTo>
                    <a:lnTo>
                      <a:pt x="131" y="375"/>
                    </a:lnTo>
                    <a:lnTo>
                      <a:pt x="113" y="392"/>
                    </a:lnTo>
                    <a:lnTo>
                      <a:pt x="122" y="401"/>
                    </a:lnTo>
                    <a:lnTo>
                      <a:pt x="148" y="419"/>
                    </a:lnTo>
                    <a:lnTo>
                      <a:pt x="174" y="419"/>
                    </a:lnTo>
                    <a:lnTo>
                      <a:pt x="253" y="462"/>
                    </a:lnTo>
                    <a:lnTo>
                      <a:pt x="287" y="471"/>
                    </a:lnTo>
                    <a:lnTo>
                      <a:pt x="287" y="462"/>
                    </a:lnTo>
                    <a:lnTo>
                      <a:pt x="296" y="462"/>
                    </a:lnTo>
                    <a:lnTo>
                      <a:pt x="305" y="471"/>
                    </a:lnTo>
                    <a:lnTo>
                      <a:pt x="314" y="453"/>
                    </a:lnTo>
                    <a:lnTo>
                      <a:pt x="322" y="453"/>
                    </a:lnTo>
                    <a:lnTo>
                      <a:pt x="349" y="471"/>
                    </a:lnTo>
                    <a:lnTo>
                      <a:pt x="410" y="436"/>
                    </a:lnTo>
                    <a:lnTo>
                      <a:pt x="418" y="453"/>
                    </a:lnTo>
                    <a:lnTo>
                      <a:pt x="436" y="453"/>
                    </a:lnTo>
                    <a:lnTo>
                      <a:pt x="462" y="471"/>
                    </a:lnTo>
                    <a:lnTo>
                      <a:pt x="462" y="506"/>
                    </a:lnTo>
                    <a:lnTo>
                      <a:pt x="453" y="523"/>
                    </a:lnTo>
                    <a:lnTo>
                      <a:pt x="453" y="532"/>
                    </a:lnTo>
                    <a:lnTo>
                      <a:pt x="471" y="541"/>
                    </a:lnTo>
                    <a:lnTo>
                      <a:pt x="497" y="584"/>
                    </a:lnTo>
                    <a:lnTo>
                      <a:pt x="514" y="584"/>
                    </a:lnTo>
                    <a:lnTo>
                      <a:pt x="532" y="567"/>
                    </a:lnTo>
                    <a:lnTo>
                      <a:pt x="575" y="549"/>
                    </a:lnTo>
                    <a:lnTo>
                      <a:pt x="636" y="584"/>
                    </a:lnTo>
                    <a:lnTo>
                      <a:pt x="654" y="584"/>
                    </a:lnTo>
                    <a:lnTo>
                      <a:pt x="654" y="593"/>
                    </a:lnTo>
                    <a:lnTo>
                      <a:pt x="662" y="584"/>
                    </a:lnTo>
                    <a:lnTo>
                      <a:pt x="689" y="584"/>
                    </a:lnTo>
                    <a:lnTo>
                      <a:pt x="715" y="549"/>
                    </a:lnTo>
                    <a:lnTo>
                      <a:pt x="723" y="567"/>
                    </a:lnTo>
                    <a:lnTo>
                      <a:pt x="732" y="567"/>
                    </a:lnTo>
                    <a:lnTo>
                      <a:pt x="741" y="549"/>
                    </a:lnTo>
                    <a:lnTo>
                      <a:pt x="767" y="549"/>
                    </a:lnTo>
                    <a:lnTo>
                      <a:pt x="802" y="506"/>
                    </a:lnTo>
                    <a:lnTo>
                      <a:pt x="793" y="488"/>
                    </a:lnTo>
                    <a:lnTo>
                      <a:pt x="819" y="445"/>
                    </a:lnTo>
                    <a:lnTo>
                      <a:pt x="811" y="436"/>
                    </a:lnTo>
                    <a:lnTo>
                      <a:pt x="828" y="427"/>
                    </a:lnTo>
                    <a:lnTo>
                      <a:pt x="819" y="419"/>
                    </a:lnTo>
                    <a:lnTo>
                      <a:pt x="784" y="419"/>
                    </a:lnTo>
                    <a:lnTo>
                      <a:pt x="802" y="401"/>
                    </a:lnTo>
                    <a:lnTo>
                      <a:pt x="767" y="392"/>
                    </a:lnTo>
                    <a:lnTo>
                      <a:pt x="802" y="392"/>
                    </a:lnTo>
                    <a:lnTo>
                      <a:pt x="776" y="375"/>
                    </a:lnTo>
                    <a:lnTo>
                      <a:pt x="732" y="331"/>
                    </a:lnTo>
                    <a:lnTo>
                      <a:pt x="741" y="314"/>
                    </a:lnTo>
                    <a:lnTo>
                      <a:pt x="776" y="296"/>
                    </a:lnTo>
                    <a:lnTo>
                      <a:pt x="732" y="279"/>
                    </a:lnTo>
                    <a:lnTo>
                      <a:pt x="732" y="296"/>
                    </a:lnTo>
                    <a:lnTo>
                      <a:pt x="715" y="296"/>
                    </a:lnTo>
                    <a:lnTo>
                      <a:pt x="706" y="279"/>
                    </a:lnTo>
                    <a:lnTo>
                      <a:pt x="680" y="270"/>
                    </a:lnTo>
                    <a:lnTo>
                      <a:pt x="680" y="253"/>
                    </a:lnTo>
                    <a:lnTo>
                      <a:pt x="706" y="244"/>
                    </a:lnTo>
                    <a:lnTo>
                      <a:pt x="723" y="227"/>
                    </a:lnTo>
                    <a:lnTo>
                      <a:pt x="732" y="227"/>
                    </a:lnTo>
                    <a:lnTo>
                      <a:pt x="732" y="244"/>
                    </a:lnTo>
                    <a:lnTo>
                      <a:pt x="741" y="253"/>
                    </a:lnTo>
                    <a:lnTo>
                      <a:pt x="767" y="244"/>
                    </a:lnTo>
                    <a:lnTo>
                      <a:pt x="784" y="244"/>
                    </a:lnTo>
                    <a:lnTo>
                      <a:pt x="802" y="218"/>
                    </a:lnTo>
                    <a:lnTo>
                      <a:pt x="828" y="209"/>
                    </a:lnTo>
                    <a:lnTo>
                      <a:pt x="837" y="192"/>
                    </a:lnTo>
                    <a:lnTo>
                      <a:pt x="854" y="183"/>
                    </a:lnTo>
                    <a:lnTo>
                      <a:pt x="846" y="157"/>
                    </a:lnTo>
                    <a:lnTo>
                      <a:pt x="863" y="148"/>
                    </a:lnTo>
                    <a:lnTo>
                      <a:pt x="846" y="87"/>
                    </a:lnTo>
                    <a:lnTo>
                      <a:pt x="802" y="105"/>
                    </a:lnTo>
                    <a:lnTo>
                      <a:pt x="750" y="79"/>
                    </a:lnTo>
                    <a:lnTo>
                      <a:pt x="706" y="61"/>
                    </a:lnTo>
                    <a:lnTo>
                      <a:pt x="697" y="35"/>
                    </a:lnTo>
                    <a:lnTo>
                      <a:pt x="610" y="0"/>
                    </a:lnTo>
                    <a:lnTo>
                      <a:pt x="575" y="9"/>
                    </a:lnTo>
                    <a:lnTo>
                      <a:pt x="575" y="18"/>
                    </a:lnTo>
                    <a:lnTo>
                      <a:pt x="593" y="35"/>
                    </a:lnTo>
                    <a:lnTo>
                      <a:pt x="584" y="52"/>
                    </a:lnTo>
                    <a:lnTo>
                      <a:pt x="601" y="61"/>
                    </a:lnTo>
                    <a:lnTo>
                      <a:pt x="567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43" name="Freeform 331"/>
              <p:cNvSpPr>
                <a:spLocks/>
              </p:cNvSpPr>
              <p:nvPr/>
            </p:nvSpPr>
            <p:spPr bwMode="auto">
              <a:xfrm>
                <a:off x="8103902" y="2548669"/>
                <a:ext cx="41416" cy="33099"/>
              </a:xfrm>
              <a:custGeom>
                <a:avLst/>
                <a:gdLst>
                  <a:gd name="T0" fmla="*/ 2147483647 w 44"/>
                  <a:gd name="T1" fmla="*/ 2147483647 h 34"/>
                  <a:gd name="T2" fmla="*/ 2147483647 w 44"/>
                  <a:gd name="T3" fmla="*/ 2147483647 h 34"/>
                  <a:gd name="T4" fmla="*/ 2147483647 w 44"/>
                  <a:gd name="T5" fmla="*/ 2147483647 h 34"/>
                  <a:gd name="T6" fmla="*/ 2147483647 w 44"/>
                  <a:gd name="T7" fmla="*/ 0 h 34"/>
                  <a:gd name="T8" fmla="*/ 2147483647 w 44"/>
                  <a:gd name="T9" fmla="*/ 0 h 34"/>
                  <a:gd name="T10" fmla="*/ 0 w 44"/>
                  <a:gd name="T11" fmla="*/ 2147483647 h 34"/>
                  <a:gd name="T12" fmla="*/ 2147483647 w 44"/>
                  <a:gd name="T13" fmla="*/ 2147483647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4"/>
                  <a:gd name="T22" fmla="*/ 0 h 34"/>
                  <a:gd name="T23" fmla="*/ 44 w 44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4" h="34">
                    <a:moveTo>
                      <a:pt x="18" y="34"/>
                    </a:moveTo>
                    <a:lnTo>
                      <a:pt x="35" y="34"/>
                    </a:lnTo>
                    <a:lnTo>
                      <a:pt x="44" y="17"/>
                    </a:lnTo>
                    <a:lnTo>
                      <a:pt x="44" y="0"/>
                    </a:lnTo>
                    <a:lnTo>
                      <a:pt x="18" y="0"/>
                    </a:lnTo>
                    <a:lnTo>
                      <a:pt x="0" y="26"/>
                    </a:lnTo>
                    <a:lnTo>
                      <a:pt x="18" y="3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44" name="Freeform 332"/>
              <p:cNvSpPr>
                <a:spLocks/>
              </p:cNvSpPr>
              <p:nvPr/>
            </p:nvSpPr>
            <p:spPr bwMode="auto">
              <a:xfrm>
                <a:off x="8103902" y="2548669"/>
                <a:ext cx="41416" cy="33099"/>
              </a:xfrm>
              <a:custGeom>
                <a:avLst/>
                <a:gdLst>
                  <a:gd name="T0" fmla="*/ 2147483647 w 44"/>
                  <a:gd name="T1" fmla="*/ 2147483647 h 34"/>
                  <a:gd name="T2" fmla="*/ 2147483647 w 44"/>
                  <a:gd name="T3" fmla="*/ 2147483647 h 34"/>
                  <a:gd name="T4" fmla="*/ 2147483647 w 44"/>
                  <a:gd name="T5" fmla="*/ 2147483647 h 34"/>
                  <a:gd name="T6" fmla="*/ 2147483647 w 44"/>
                  <a:gd name="T7" fmla="*/ 0 h 34"/>
                  <a:gd name="T8" fmla="*/ 2147483647 w 44"/>
                  <a:gd name="T9" fmla="*/ 0 h 34"/>
                  <a:gd name="T10" fmla="*/ 0 w 44"/>
                  <a:gd name="T11" fmla="*/ 2147483647 h 34"/>
                  <a:gd name="T12" fmla="*/ 2147483647 w 44"/>
                  <a:gd name="T13" fmla="*/ 2147483647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4"/>
                  <a:gd name="T22" fmla="*/ 0 h 34"/>
                  <a:gd name="T23" fmla="*/ 44 w 44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4" h="34">
                    <a:moveTo>
                      <a:pt x="18" y="34"/>
                    </a:moveTo>
                    <a:lnTo>
                      <a:pt x="35" y="34"/>
                    </a:lnTo>
                    <a:lnTo>
                      <a:pt x="44" y="17"/>
                    </a:lnTo>
                    <a:lnTo>
                      <a:pt x="44" y="0"/>
                    </a:lnTo>
                    <a:lnTo>
                      <a:pt x="18" y="0"/>
                    </a:lnTo>
                    <a:lnTo>
                      <a:pt x="0" y="26"/>
                    </a:lnTo>
                    <a:lnTo>
                      <a:pt x="18" y="3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45" name="Freeform 333"/>
              <p:cNvSpPr>
                <a:spLocks/>
              </p:cNvSpPr>
              <p:nvPr/>
            </p:nvSpPr>
            <p:spPr bwMode="auto">
              <a:xfrm>
                <a:off x="7472312" y="2277059"/>
                <a:ext cx="443336" cy="491625"/>
              </a:xfrm>
              <a:custGeom>
                <a:avLst/>
                <a:gdLst>
                  <a:gd name="T0" fmla="*/ 2147483647 w 471"/>
                  <a:gd name="T1" fmla="*/ 2147483647 h 505"/>
                  <a:gd name="T2" fmla="*/ 2147483647 w 471"/>
                  <a:gd name="T3" fmla="*/ 2147483647 h 505"/>
                  <a:gd name="T4" fmla="*/ 2147483647 w 471"/>
                  <a:gd name="T5" fmla="*/ 2147483647 h 505"/>
                  <a:gd name="T6" fmla="*/ 2147483647 w 471"/>
                  <a:gd name="T7" fmla="*/ 2147483647 h 505"/>
                  <a:gd name="T8" fmla="*/ 2147483647 w 471"/>
                  <a:gd name="T9" fmla="*/ 2147483647 h 505"/>
                  <a:gd name="T10" fmla="*/ 2147483647 w 471"/>
                  <a:gd name="T11" fmla="*/ 2147483647 h 505"/>
                  <a:gd name="T12" fmla="*/ 2147483647 w 471"/>
                  <a:gd name="T13" fmla="*/ 2147483647 h 505"/>
                  <a:gd name="T14" fmla="*/ 2147483647 w 471"/>
                  <a:gd name="T15" fmla="*/ 2147483647 h 505"/>
                  <a:gd name="T16" fmla="*/ 2147483647 w 471"/>
                  <a:gd name="T17" fmla="*/ 2147483647 h 505"/>
                  <a:gd name="T18" fmla="*/ 2147483647 w 471"/>
                  <a:gd name="T19" fmla="*/ 2147483647 h 505"/>
                  <a:gd name="T20" fmla="*/ 2147483647 w 471"/>
                  <a:gd name="T21" fmla="*/ 2147483647 h 505"/>
                  <a:gd name="T22" fmla="*/ 2147483647 w 471"/>
                  <a:gd name="T23" fmla="*/ 2147483647 h 505"/>
                  <a:gd name="T24" fmla="*/ 2147483647 w 471"/>
                  <a:gd name="T25" fmla="*/ 2147483647 h 505"/>
                  <a:gd name="T26" fmla="*/ 2147483647 w 471"/>
                  <a:gd name="T27" fmla="*/ 2147483647 h 505"/>
                  <a:gd name="T28" fmla="*/ 2147483647 w 471"/>
                  <a:gd name="T29" fmla="*/ 2147483647 h 505"/>
                  <a:gd name="T30" fmla="*/ 2147483647 w 471"/>
                  <a:gd name="T31" fmla="*/ 2147483647 h 505"/>
                  <a:gd name="T32" fmla="*/ 2147483647 w 471"/>
                  <a:gd name="T33" fmla="*/ 2147483647 h 505"/>
                  <a:gd name="T34" fmla="*/ 2147483647 w 471"/>
                  <a:gd name="T35" fmla="*/ 2147483647 h 505"/>
                  <a:gd name="T36" fmla="*/ 2147483647 w 471"/>
                  <a:gd name="T37" fmla="*/ 2147483647 h 505"/>
                  <a:gd name="T38" fmla="*/ 2147483647 w 471"/>
                  <a:gd name="T39" fmla="*/ 2147483647 h 505"/>
                  <a:gd name="T40" fmla="*/ 2147483647 w 471"/>
                  <a:gd name="T41" fmla="*/ 2147483647 h 505"/>
                  <a:gd name="T42" fmla="*/ 2147483647 w 471"/>
                  <a:gd name="T43" fmla="*/ 2147483647 h 505"/>
                  <a:gd name="T44" fmla="*/ 2147483647 w 471"/>
                  <a:gd name="T45" fmla="*/ 2147483647 h 505"/>
                  <a:gd name="T46" fmla="*/ 2147483647 w 471"/>
                  <a:gd name="T47" fmla="*/ 2147483647 h 505"/>
                  <a:gd name="T48" fmla="*/ 2147483647 w 471"/>
                  <a:gd name="T49" fmla="*/ 2147483647 h 505"/>
                  <a:gd name="T50" fmla="*/ 2147483647 w 471"/>
                  <a:gd name="T51" fmla="*/ 2147483647 h 505"/>
                  <a:gd name="T52" fmla="*/ 2147483647 w 471"/>
                  <a:gd name="T53" fmla="*/ 2147483647 h 505"/>
                  <a:gd name="T54" fmla="*/ 2147483647 w 471"/>
                  <a:gd name="T55" fmla="*/ 2147483647 h 505"/>
                  <a:gd name="T56" fmla="*/ 2147483647 w 471"/>
                  <a:gd name="T57" fmla="*/ 2147483647 h 505"/>
                  <a:gd name="T58" fmla="*/ 2147483647 w 471"/>
                  <a:gd name="T59" fmla="*/ 2147483647 h 505"/>
                  <a:gd name="T60" fmla="*/ 2147483647 w 471"/>
                  <a:gd name="T61" fmla="*/ 2147483647 h 505"/>
                  <a:gd name="T62" fmla="*/ 2147483647 w 471"/>
                  <a:gd name="T63" fmla="*/ 2147483647 h 505"/>
                  <a:gd name="T64" fmla="*/ 2147483647 w 471"/>
                  <a:gd name="T65" fmla="*/ 2147483647 h 505"/>
                  <a:gd name="T66" fmla="*/ 2147483647 w 471"/>
                  <a:gd name="T67" fmla="*/ 2147483647 h 505"/>
                  <a:gd name="T68" fmla="*/ 2147483647 w 471"/>
                  <a:gd name="T69" fmla="*/ 2147483647 h 505"/>
                  <a:gd name="T70" fmla="*/ 2147483647 w 471"/>
                  <a:gd name="T71" fmla="*/ 2147483647 h 505"/>
                  <a:gd name="T72" fmla="*/ 2147483647 w 471"/>
                  <a:gd name="T73" fmla="*/ 2147483647 h 505"/>
                  <a:gd name="T74" fmla="*/ 2147483647 w 471"/>
                  <a:gd name="T75" fmla="*/ 2147483647 h 505"/>
                  <a:gd name="T76" fmla="*/ 2147483647 w 471"/>
                  <a:gd name="T77" fmla="*/ 2147483647 h 505"/>
                  <a:gd name="T78" fmla="*/ 2147483647 w 471"/>
                  <a:gd name="T79" fmla="*/ 2147483647 h 505"/>
                  <a:gd name="T80" fmla="*/ 2147483647 w 471"/>
                  <a:gd name="T81" fmla="*/ 2147483647 h 505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471"/>
                  <a:gd name="T124" fmla="*/ 0 h 505"/>
                  <a:gd name="T125" fmla="*/ 471 w 471"/>
                  <a:gd name="T126" fmla="*/ 505 h 505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471" h="505">
                    <a:moveTo>
                      <a:pt x="340" y="148"/>
                    </a:moveTo>
                    <a:lnTo>
                      <a:pt x="331" y="139"/>
                    </a:lnTo>
                    <a:lnTo>
                      <a:pt x="314" y="139"/>
                    </a:lnTo>
                    <a:lnTo>
                      <a:pt x="314" y="157"/>
                    </a:lnTo>
                    <a:lnTo>
                      <a:pt x="322" y="183"/>
                    </a:lnTo>
                    <a:lnTo>
                      <a:pt x="279" y="165"/>
                    </a:lnTo>
                    <a:lnTo>
                      <a:pt x="261" y="157"/>
                    </a:lnTo>
                    <a:lnTo>
                      <a:pt x="235" y="157"/>
                    </a:lnTo>
                    <a:lnTo>
                      <a:pt x="227" y="148"/>
                    </a:lnTo>
                    <a:lnTo>
                      <a:pt x="183" y="139"/>
                    </a:lnTo>
                    <a:lnTo>
                      <a:pt x="183" y="96"/>
                    </a:lnTo>
                    <a:lnTo>
                      <a:pt x="157" y="78"/>
                    </a:lnTo>
                    <a:lnTo>
                      <a:pt x="139" y="69"/>
                    </a:lnTo>
                    <a:lnTo>
                      <a:pt x="157" y="52"/>
                    </a:lnTo>
                    <a:lnTo>
                      <a:pt x="148" y="43"/>
                    </a:lnTo>
                    <a:lnTo>
                      <a:pt x="157" y="26"/>
                    </a:lnTo>
                    <a:lnTo>
                      <a:pt x="139" y="0"/>
                    </a:lnTo>
                    <a:lnTo>
                      <a:pt x="105" y="8"/>
                    </a:lnTo>
                    <a:lnTo>
                      <a:pt x="105" y="17"/>
                    </a:lnTo>
                    <a:lnTo>
                      <a:pt x="61" y="26"/>
                    </a:lnTo>
                    <a:lnTo>
                      <a:pt x="61" y="43"/>
                    </a:lnTo>
                    <a:lnTo>
                      <a:pt x="87" y="69"/>
                    </a:lnTo>
                    <a:lnTo>
                      <a:pt x="78" y="78"/>
                    </a:lnTo>
                    <a:lnTo>
                      <a:pt x="78" y="96"/>
                    </a:lnTo>
                    <a:lnTo>
                      <a:pt x="43" y="148"/>
                    </a:lnTo>
                    <a:lnTo>
                      <a:pt x="17" y="157"/>
                    </a:lnTo>
                    <a:lnTo>
                      <a:pt x="52" y="200"/>
                    </a:lnTo>
                    <a:lnTo>
                      <a:pt x="35" y="209"/>
                    </a:lnTo>
                    <a:lnTo>
                      <a:pt x="0" y="218"/>
                    </a:lnTo>
                    <a:lnTo>
                      <a:pt x="9" y="235"/>
                    </a:lnTo>
                    <a:lnTo>
                      <a:pt x="35" y="235"/>
                    </a:lnTo>
                    <a:lnTo>
                      <a:pt x="17" y="244"/>
                    </a:lnTo>
                    <a:lnTo>
                      <a:pt x="35" y="279"/>
                    </a:lnTo>
                    <a:lnTo>
                      <a:pt x="52" y="261"/>
                    </a:lnTo>
                    <a:lnTo>
                      <a:pt x="70" y="244"/>
                    </a:lnTo>
                    <a:lnTo>
                      <a:pt x="78" y="261"/>
                    </a:lnTo>
                    <a:lnTo>
                      <a:pt x="87" y="261"/>
                    </a:lnTo>
                    <a:lnTo>
                      <a:pt x="87" y="340"/>
                    </a:lnTo>
                    <a:lnTo>
                      <a:pt x="113" y="383"/>
                    </a:lnTo>
                    <a:lnTo>
                      <a:pt x="122" y="409"/>
                    </a:lnTo>
                    <a:lnTo>
                      <a:pt x="166" y="488"/>
                    </a:lnTo>
                    <a:lnTo>
                      <a:pt x="183" y="505"/>
                    </a:lnTo>
                    <a:lnTo>
                      <a:pt x="209" y="488"/>
                    </a:lnTo>
                    <a:lnTo>
                      <a:pt x="200" y="479"/>
                    </a:lnTo>
                    <a:lnTo>
                      <a:pt x="209" y="470"/>
                    </a:lnTo>
                    <a:lnTo>
                      <a:pt x="209" y="453"/>
                    </a:lnTo>
                    <a:lnTo>
                      <a:pt x="209" y="444"/>
                    </a:lnTo>
                    <a:lnTo>
                      <a:pt x="227" y="409"/>
                    </a:lnTo>
                    <a:lnTo>
                      <a:pt x="218" y="401"/>
                    </a:lnTo>
                    <a:lnTo>
                      <a:pt x="218" y="366"/>
                    </a:lnTo>
                    <a:lnTo>
                      <a:pt x="235" y="357"/>
                    </a:lnTo>
                    <a:lnTo>
                      <a:pt x="279" y="313"/>
                    </a:lnTo>
                    <a:lnTo>
                      <a:pt x="279" y="305"/>
                    </a:lnTo>
                    <a:lnTo>
                      <a:pt x="314" y="279"/>
                    </a:lnTo>
                    <a:lnTo>
                      <a:pt x="314" y="270"/>
                    </a:lnTo>
                    <a:lnTo>
                      <a:pt x="331" y="261"/>
                    </a:lnTo>
                    <a:lnTo>
                      <a:pt x="357" y="261"/>
                    </a:lnTo>
                    <a:lnTo>
                      <a:pt x="349" y="226"/>
                    </a:lnTo>
                    <a:lnTo>
                      <a:pt x="331" y="218"/>
                    </a:lnTo>
                    <a:lnTo>
                      <a:pt x="340" y="200"/>
                    </a:lnTo>
                    <a:lnTo>
                      <a:pt x="331" y="191"/>
                    </a:lnTo>
                    <a:lnTo>
                      <a:pt x="331" y="183"/>
                    </a:lnTo>
                    <a:lnTo>
                      <a:pt x="349" y="183"/>
                    </a:lnTo>
                    <a:lnTo>
                      <a:pt x="357" y="200"/>
                    </a:lnTo>
                    <a:lnTo>
                      <a:pt x="401" y="200"/>
                    </a:lnTo>
                    <a:lnTo>
                      <a:pt x="384" y="226"/>
                    </a:lnTo>
                    <a:lnTo>
                      <a:pt x="401" y="235"/>
                    </a:lnTo>
                    <a:lnTo>
                      <a:pt x="401" y="226"/>
                    </a:lnTo>
                    <a:lnTo>
                      <a:pt x="410" y="252"/>
                    </a:lnTo>
                    <a:lnTo>
                      <a:pt x="427" y="218"/>
                    </a:lnTo>
                    <a:lnTo>
                      <a:pt x="436" y="209"/>
                    </a:lnTo>
                    <a:lnTo>
                      <a:pt x="445" y="165"/>
                    </a:lnTo>
                    <a:lnTo>
                      <a:pt x="462" y="157"/>
                    </a:lnTo>
                    <a:lnTo>
                      <a:pt x="471" y="139"/>
                    </a:lnTo>
                    <a:lnTo>
                      <a:pt x="453" y="130"/>
                    </a:lnTo>
                    <a:lnTo>
                      <a:pt x="436" y="113"/>
                    </a:lnTo>
                    <a:lnTo>
                      <a:pt x="384" y="148"/>
                    </a:lnTo>
                    <a:lnTo>
                      <a:pt x="366" y="165"/>
                    </a:lnTo>
                    <a:lnTo>
                      <a:pt x="357" y="174"/>
                    </a:lnTo>
                    <a:lnTo>
                      <a:pt x="357" y="165"/>
                    </a:lnTo>
                    <a:lnTo>
                      <a:pt x="331" y="157"/>
                    </a:lnTo>
                    <a:lnTo>
                      <a:pt x="340" y="14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46" name="Freeform 334"/>
              <p:cNvSpPr>
                <a:spLocks/>
              </p:cNvSpPr>
              <p:nvPr/>
            </p:nvSpPr>
            <p:spPr bwMode="auto">
              <a:xfrm>
                <a:off x="7472312" y="2277059"/>
                <a:ext cx="443336" cy="491625"/>
              </a:xfrm>
              <a:custGeom>
                <a:avLst/>
                <a:gdLst>
                  <a:gd name="T0" fmla="*/ 2147483647 w 471"/>
                  <a:gd name="T1" fmla="*/ 2147483647 h 505"/>
                  <a:gd name="T2" fmla="*/ 2147483647 w 471"/>
                  <a:gd name="T3" fmla="*/ 2147483647 h 505"/>
                  <a:gd name="T4" fmla="*/ 2147483647 w 471"/>
                  <a:gd name="T5" fmla="*/ 2147483647 h 505"/>
                  <a:gd name="T6" fmla="*/ 2147483647 w 471"/>
                  <a:gd name="T7" fmla="*/ 2147483647 h 505"/>
                  <a:gd name="T8" fmla="*/ 2147483647 w 471"/>
                  <a:gd name="T9" fmla="*/ 2147483647 h 505"/>
                  <a:gd name="T10" fmla="*/ 2147483647 w 471"/>
                  <a:gd name="T11" fmla="*/ 2147483647 h 505"/>
                  <a:gd name="T12" fmla="*/ 2147483647 w 471"/>
                  <a:gd name="T13" fmla="*/ 2147483647 h 505"/>
                  <a:gd name="T14" fmla="*/ 2147483647 w 471"/>
                  <a:gd name="T15" fmla="*/ 2147483647 h 505"/>
                  <a:gd name="T16" fmla="*/ 2147483647 w 471"/>
                  <a:gd name="T17" fmla="*/ 2147483647 h 505"/>
                  <a:gd name="T18" fmla="*/ 2147483647 w 471"/>
                  <a:gd name="T19" fmla="*/ 2147483647 h 505"/>
                  <a:gd name="T20" fmla="*/ 2147483647 w 471"/>
                  <a:gd name="T21" fmla="*/ 2147483647 h 505"/>
                  <a:gd name="T22" fmla="*/ 2147483647 w 471"/>
                  <a:gd name="T23" fmla="*/ 2147483647 h 505"/>
                  <a:gd name="T24" fmla="*/ 2147483647 w 471"/>
                  <a:gd name="T25" fmla="*/ 2147483647 h 505"/>
                  <a:gd name="T26" fmla="*/ 2147483647 w 471"/>
                  <a:gd name="T27" fmla="*/ 2147483647 h 505"/>
                  <a:gd name="T28" fmla="*/ 2147483647 w 471"/>
                  <a:gd name="T29" fmla="*/ 2147483647 h 505"/>
                  <a:gd name="T30" fmla="*/ 2147483647 w 471"/>
                  <a:gd name="T31" fmla="*/ 2147483647 h 505"/>
                  <a:gd name="T32" fmla="*/ 2147483647 w 471"/>
                  <a:gd name="T33" fmla="*/ 2147483647 h 505"/>
                  <a:gd name="T34" fmla="*/ 2147483647 w 471"/>
                  <a:gd name="T35" fmla="*/ 2147483647 h 505"/>
                  <a:gd name="T36" fmla="*/ 2147483647 w 471"/>
                  <a:gd name="T37" fmla="*/ 2147483647 h 505"/>
                  <a:gd name="T38" fmla="*/ 2147483647 w 471"/>
                  <a:gd name="T39" fmla="*/ 2147483647 h 505"/>
                  <a:gd name="T40" fmla="*/ 2147483647 w 471"/>
                  <a:gd name="T41" fmla="*/ 2147483647 h 505"/>
                  <a:gd name="T42" fmla="*/ 2147483647 w 471"/>
                  <a:gd name="T43" fmla="*/ 2147483647 h 505"/>
                  <a:gd name="T44" fmla="*/ 2147483647 w 471"/>
                  <a:gd name="T45" fmla="*/ 2147483647 h 505"/>
                  <a:gd name="T46" fmla="*/ 2147483647 w 471"/>
                  <a:gd name="T47" fmla="*/ 2147483647 h 505"/>
                  <a:gd name="T48" fmla="*/ 2147483647 w 471"/>
                  <a:gd name="T49" fmla="*/ 2147483647 h 505"/>
                  <a:gd name="T50" fmla="*/ 2147483647 w 471"/>
                  <a:gd name="T51" fmla="*/ 2147483647 h 505"/>
                  <a:gd name="T52" fmla="*/ 2147483647 w 471"/>
                  <a:gd name="T53" fmla="*/ 2147483647 h 505"/>
                  <a:gd name="T54" fmla="*/ 2147483647 w 471"/>
                  <a:gd name="T55" fmla="*/ 2147483647 h 505"/>
                  <a:gd name="T56" fmla="*/ 2147483647 w 471"/>
                  <a:gd name="T57" fmla="*/ 2147483647 h 505"/>
                  <a:gd name="T58" fmla="*/ 2147483647 w 471"/>
                  <a:gd name="T59" fmla="*/ 2147483647 h 505"/>
                  <a:gd name="T60" fmla="*/ 2147483647 w 471"/>
                  <a:gd name="T61" fmla="*/ 2147483647 h 505"/>
                  <a:gd name="T62" fmla="*/ 2147483647 w 471"/>
                  <a:gd name="T63" fmla="*/ 2147483647 h 505"/>
                  <a:gd name="T64" fmla="*/ 2147483647 w 471"/>
                  <a:gd name="T65" fmla="*/ 2147483647 h 505"/>
                  <a:gd name="T66" fmla="*/ 2147483647 w 471"/>
                  <a:gd name="T67" fmla="*/ 2147483647 h 505"/>
                  <a:gd name="T68" fmla="*/ 2147483647 w 471"/>
                  <a:gd name="T69" fmla="*/ 2147483647 h 505"/>
                  <a:gd name="T70" fmla="*/ 2147483647 w 471"/>
                  <a:gd name="T71" fmla="*/ 2147483647 h 505"/>
                  <a:gd name="T72" fmla="*/ 2147483647 w 471"/>
                  <a:gd name="T73" fmla="*/ 2147483647 h 505"/>
                  <a:gd name="T74" fmla="*/ 2147483647 w 471"/>
                  <a:gd name="T75" fmla="*/ 2147483647 h 505"/>
                  <a:gd name="T76" fmla="*/ 2147483647 w 471"/>
                  <a:gd name="T77" fmla="*/ 2147483647 h 505"/>
                  <a:gd name="T78" fmla="*/ 2147483647 w 471"/>
                  <a:gd name="T79" fmla="*/ 2147483647 h 505"/>
                  <a:gd name="T80" fmla="*/ 2147483647 w 471"/>
                  <a:gd name="T81" fmla="*/ 2147483647 h 505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471"/>
                  <a:gd name="T124" fmla="*/ 0 h 505"/>
                  <a:gd name="T125" fmla="*/ 471 w 471"/>
                  <a:gd name="T126" fmla="*/ 505 h 505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471" h="505">
                    <a:moveTo>
                      <a:pt x="340" y="148"/>
                    </a:moveTo>
                    <a:lnTo>
                      <a:pt x="331" y="139"/>
                    </a:lnTo>
                    <a:lnTo>
                      <a:pt x="314" y="139"/>
                    </a:lnTo>
                    <a:lnTo>
                      <a:pt x="314" y="157"/>
                    </a:lnTo>
                    <a:lnTo>
                      <a:pt x="322" y="183"/>
                    </a:lnTo>
                    <a:lnTo>
                      <a:pt x="279" y="165"/>
                    </a:lnTo>
                    <a:lnTo>
                      <a:pt x="261" y="157"/>
                    </a:lnTo>
                    <a:lnTo>
                      <a:pt x="235" y="157"/>
                    </a:lnTo>
                    <a:lnTo>
                      <a:pt x="227" y="148"/>
                    </a:lnTo>
                    <a:lnTo>
                      <a:pt x="183" y="139"/>
                    </a:lnTo>
                    <a:lnTo>
                      <a:pt x="183" y="96"/>
                    </a:lnTo>
                    <a:lnTo>
                      <a:pt x="157" y="78"/>
                    </a:lnTo>
                    <a:lnTo>
                      <a:pt x="139" y="69"/>
                    </a:lnTo>
                    <a:lnTo>
                      <a:pt x="157" y="52"/>
                    </a:lnTo>
                    <a:lnTo>
                      <a:pt x="148" y="43"/>
                    </a:lnTo>
                    <a:lnTo>
                      <a:pt x="157" y="26"/>
                    </a:lnTo>
                    <a:lnTo>
                      <a:pt x="139" y="0"/>
                    </a:lnTo>
                    <a:lnTo>
                      <a:pt x="105" y="8"/>
                    </a:lnTo>
                    <a:lnTo>
                      <a:pt x="105" y="17"/>
                    </a:lnTo>
                    <a:lnTo>
                      <a:pt x="61" y="26"/>
                    </a:lnTo>
                    <a:lnTo>
                      <a:pt x="61" y="43"/>
                    </a:lnTo>
                    <a:lnTo>
                      <a:pt x="87" y="69"/>
                    </a:lnTo>
                    <a:lnTo>
                      <a:pt x="78" y="78"/>
                    </a:lnTo>
                    <a:lnTo>
                      <a:pt x="78" y="96"/>
                    </a:lnTo>
                    <a:lnTo>
                      <a:pt x="43" y="148"/>
                    </a:lnTo>
                    <a:lnTo>
                      <a:pt x="17" y="157"/>
                    </a:lnTo>
                    <a:lnTo>
                      <a:pt x="52" y="200"/>
                    </a:lnTo>
                    <a:lnTo>
                      <a:pt x="35" y="209"/>
                    </a:lnTo>
                    <a:lnTo>
                      <a:pt x="0" y="218"/>
                    </a:lnTo>
                    <a:lnTo>
                      <a:pt x="9" y="235"/>
                    </a:lnTo>
                    <a:lnTo>
                      <a:pt x="35" y="235"/>
                    </a:lnTo>
                    <a:lnTo>
                      <a:pt x="17" y="244"/>
                    </a:lnTo>
                    <a:lnTo>
                      <a:pt x="35" y="279"/>
                    </a:lnTo>
                    <a:lnTo>
                      <a:pt x="52" y="261"/>
                    </a:lnTo>
                    <a:lnTo>
                      <a:pt x="70" y="244"/>
                    </a:lnTo>
                    <a:lnTo>
                      <a:pt x="78" y="261"/>
                    </a:lnTo>
                    <a:lnTo>
                      <a:pt x="87" y="261"/>
                    </a:lnTo>
                    <a:lnTo>
                      <a:pt x="87" y="340"/>
                    </a:lnTo>
                    <a:lnTo>
                      <a:pt x="113" y="383"/>
                    </a:lnTo>
                    <a:lnTo>
                      <a:pt x="122" y="409"/>
                    </a:lnTo>
                    <a:lnTo>
                      <a:pt x="166" y="488"/>
                    </a:lnTo>
                    <a:lnTo>
                      <a:pt x="183" y="505"/>
                    </a:lnTo>
                    <a:lnTo>
                      <a:pt x="209" y="488"/>
                    </a:lnTo>
                    <a:lnTo>
                      <a:pt x="200" y="479"/>
                    </a:lnTo>
                    <a:lnTo>
                      <a:pt x="209" y="470"/>
                    </a:lnTo>
                    <a:lnTo>
                      <a:pt x="209" y="453"/>
                    </a:lnTo>
                    <a:lnTo>
                      <a:pt x="209" y="444"/>
                    </a:lnTo>
                    <a:lnTo>
                      <a:pt x="227" y="409"/>
                    </a:lnTo>
                    <a:lnTo>
                      <a:pt x="218" y="401"/>
                    </a:lnTo>
                    <a:lnTo>
                      <a:pt x="218" y="366"/>
                    </a:lnTo>
                    <a:lnTo>
                      <a:pt x="235" y="357"/>
                    </a:lnTo>
                    <a:lnTo>
                      <a:pt x="279" y="313"/>
                    </a:lnTo>
                    <a:lnTo>
                      <a:pt x="279" y="305"/>
                    </a:lnTo>
                    <a:lnTo>
                      <a:pt x="314" y="279"/>
                    </a:lnTo>
                    <a:lnTo>
                      <a:pt x="314" y="270"/>
                    </a:lnTo>
                    <a:lnTo>
                      <a:pt x="331" y="261"/>
                    </a:lnTo>
                    <a:lnTo>
                      <a:pt x="357" y="261"/>
                    </a:lnTo>
                    <a:lnTo>
                      <a:pt x="349" y="226"/>
                    </a:lnTo>
                    <a:lnTo>
                      <a:pt x="331" y="218"/>
                    </a:lnTo>
                    <a:lnTo>
                      <a:pt x="340" y="200"/>
                    </a:lnTo>
                    <a:lnTo>
                      <a:pt x="331" y="191"/>
                    </a:lnTo>
                    <a:lnTo>
                      <a:pt x="331" y="183"/>
                    </a:lnTo>
                    <a:lnTo>
                      <a:pt x="349" y="183"/>
                    </a:lnTo>
                    <a:lnTo>
                      <a:pt x="357" y="200"/>
                    </a:lnTo>
                    <a:lnTo>
                      <a:pt x="401" y="200"/>
                    </a:lnTo>
                    <a:lnTo>
                      <a:pt x="384" y="226"/>
                    </a:lnTo>
                    <a:lnTo>
                      <a:pt x="401" y="235"/>
                    </a:lnTo>
                    <a:lnTo>
                      <a:pt x="401" y="226"/>
                    </a:lnTo>
                    <a:lnTo>
                      <a:pt x="410" y="252"/>
                    </a:lnTo>
                    <a:lnTo>
                      <a:pt x="427" y="218"/>
                    </a:lnTo>
                    <a:lnTo>
                      <a:pt x="436" y="209"/>
                    </a:lnTo>
                    <a:lnTo>
                      <a:pt x="445" y="165"/>
                    </a:lnTo>
                    <a:lnTo>
                      <a:pt x="462" y="157"/>
                    </a:lnTo>
                    <a:lnTo>
                      <a:pt x="471" y="139"/>
                    </a:lnTo>
                    <a:lnTo>
                      <a:pt x="453" y="130"/>
                    </a:lnTo>
                    <a:lnTo>
                      <a:pt x="436" y="113"/>
                    </a:lnTo>
                    <a:lnTo>
                      <a:pt x="384" y="148"/>
                    </a:lnTo>
                    <a:lnTo>
                      <a:pt x="366" y="165"/>
                    </a:lnTo>
                    <a:lnTo>
                      <a:pt x="357" y="174"/>
                    </a:lnTo>
                    <a:lnTo>
                      <a:pt x="357" y="165"/>
                    </a:lnTo>
                    <a:lnTo>
                      <a:pt x="331" y="157"/>
                    </a:lnTo>
                    <a:lnTo>
                      <a:pt x="340" y="14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47" name="Freeform 335"/>
              <p:cNvSpPr>
                <a:spLocks/>
              </p:cNvSpPr>
              <p:nvPr/>
            </p:nvSpPr>
            <p:spPr bwMode="auto">
              <a:xfrm>
                <a:off x="8531238" y="2090144"/>
                <a:ext cx="7530" cy="8762"/>
              </a:xfrm>
              <a:custGeom>
                <a:avLst/>
                <a:gdLst>
                  <a:gd name="T0" fmla="*/ 0 w 8"/>
                  <a:gd name="T1" fmla="*/ 0 h 9"/>
                  <a:gd name="T2" fmla="*/ 2147483647 w 8"/>
                  <a:gd name="T3" fmla="*/ 2147483647 h 9"/>
                  <a:gd name="T4" fmla="*/ 2147483647 w 8"/>
                  <a:gd name="T5" fmla="*/ 0 h 9"/>
                  <a:gd name="T6" fmla="*/ 0 w 8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9"/>
                  <a:gd name="T14" fmla="*/ 8 w 8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9">
                    <a:moveTo>
                      <a:pt x="0" y="0"/>
                    </a:moveTo>
                    <a:lnTo>
                      <a:pt x="8" y="9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48" name="Freeform 336"/>
              <p:cNvSpPr>
                <a:spLocks/>
              </p:cNvSpPr>
              <p:nvPr/>
            </p:nvSpPr>
            <p:spPr bwMode="auto">
              <a:xfrm>
                <a:off x="8531238" y="2090144"/>
                <a:ext cx="7530" cy="8762"/>
              </a:xfrm>
              <a:custGeom>
                <a:avLst/>
                <a:gdLst>
                  <a:gd name="T0" fmla="*/ 0 w 8"/>
                  <a:gd name="T1" fmla="*/ 0 h 9"/>
                  <a:gd name="T2" fmla="*/ 2147483647 w 8"/>
                  <a:gd name="T3" fmla="*/ 2147483647 h 9"/>
                  <a:gd name="T4" fmla="*/ 2147483647 w 8"/>
                  <a:gd name="T5" fmla="*/ 0 h 9"/>
                  <a:gd name="T6" fmla="*/ 0 w 8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9"/>
                  <a:gd name="T14" fmla="*/ 8 w 8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9">
                    <a:moveTo>
                      <a:pt x="0" y="0"/>
                    </a:moveTo>
                    <a:lnTo>
                      <a:pt x="8" y="9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49" name="Freeform 337"/>
              <p:cNvSpPr>
                <a:spLocks/>
              </p:cNvSpPr>
              <p:nvPr/>
            </p:nvSpPr>
            <p:spPr bwMode="auto">
              <a:xfrm>
                <a:off x="8505824" y="2098906"/>
                <a:ext cx="16943" cy="16550"/>
              </a:xfrm>
              <a:custGeom>
                <a:avLst/>
                <a:gdLst>
                  <a:gd name="T0" fmla="*/ 0 w 18"/>
                  <a:gd name="T1" fmla="*/ 2147483647 h 17"/>
                  <a:gd name="T2" fmla="*/ 2147483647 w 18"/>
                  <a:gd name="T3" fmla="*/ 2147483647 h 17"/>
                  <a:gd name="T4" fmla="*/ 2147483647 w 18"/>
                  <a:gd name="T5" fmla="*/ 0 h 17"/>
                  <a:gd name="T6" fmla="*/ 0 w 18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17"/>
                  <a:gd name="T14" fmla="*/ 18 w 18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17">
                    <a:moveTo>
                      <a:pt x="0" y="8"/>
                    </a:moveTo>
                    <a:lnTo>
                      <a:pt x="9" y="17"/>
                    </a:lnTo>
                    <a:lnTo>
                      <a:pt x="1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50" name="Freeform 338"/>
              <p:cNvSpPr>
                <a:spLocks/>
              </p:cNvSpPr>
              <p:nvPr/>
            </p:nvSpPr>
            <p:spPr bwMode="auto">
              <a:xfrm>
                <a:off x="8505824" y="2098906"/>
                <a:ext cx="16943" cy="16550"/>
              </a:xfrm>
              <a:custGeom>
                <a:avLst/>
                <a:gdLst>
                  <a:gd name="T0" fmla="*/ 0 w 18"/>
                  <a:gd name="T1" fmla="*/ 2147483647 h 17"/>
                  <a:gd name="T2" fmla="*/ 2147483647 w 18"/>
                  <a:gd name="T3" fmla="*/ 2147483647 h 17"/>
                  <a:gd name="T4" fmla="*/ 2147483647 w 18"/>
                  <a:gd name="T5" fmla="*/ 0 h 17"/>
                  <a:gd name="T6" fmla="*/ 0 w 18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17"/>
                  <a:gd name="T14" fmla="*/ 18 w 18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17">
                    <a:moveTo>
                      <a:pt x="0" y="8"/>
                    </a:moveTo>
                    <a:lnTo>
                      <a:pt x="9" y="17"/>
                    </a:lnTo>
                    <a:lnTo>
                      <a:pt x="1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51" name="Freeform 339"/>
              <p:cNvSpPr>
                <a:spLocks/>
              </p:cNvSpPr>
              <p:nvPr/>
            </p:nvSpPr>
            <p:spPr bwMode="auto">
              <a:xfrm>
                <a:off x="8423932" y="2098906"/>
                <a:ext cx="90362" cy="75934"/>
              </a:xfrm>
              <a:custGeom>
                <a:avLst/>
                <a:gdLst>
                  <a:gd name="T0" fmla="*/ 2147483647 w 96"/>
                  <a:gd name="T1" fmla="*/ 2147483647 h 78"/>
                  <a:gd name="T2" fmla="*/ 2147483647 w 96"/>
                  <a:gd name="T3" fmla="*/ 2147483647 h 78"/>
                  <a:gd name="T4" fmla="*/ 2147483647 w 96"/>
                  <a:gd name="T5" fmla="*/ 2147483647 h 78"/>
                  <a:gd name="T6" fmla="*/ 2147483647 w 96"/>
                  <a:gd name="T7" fmla="*/ 2147483647 h 78"/>
                  <a:gd name="T8" fmla="*/ 2147483647 w 96"/>
                  <a:gd name="T9" fmla="*/ 2147483647 h 78"/>
                  <a:gd name="T10" fmla="*/ 2147483647 w 96"/>
                  <a:gd name="T11" fmla="*/ 2147483647 h 78"/>
                  <a:gd name="T12" fmla="*/ 2147483647 w 96"/>
                  <a:gd name="T13" fmla="*/ 2147483647 h 78"/>
                  <a:gd name="T14" fmla="*/ 2147483647 w 96"/>
                  <a:gd name="T15" fmla="*/ 0 h 78"/>
                  <a:gd name="T16" fmla="*/ 0 w 96"/>
                  <a:gd name="T17" fmla="*/ 0 h 78"/>
                  <a:gd name="T18" fmla="*/ 2147483647 w 96"/>
                  <a:gd name="T19" fmla="*/ 2147483647 h 78"/>
                  <a:gd name="T20" fmla="*/ 2147483647 w 96"/>
                  <a:gd name="T21" fmla="*/ 2147483647 h 78"/>
                  <a:gd name="T22" fmla="*/ 2147483647 w 96"/>
                  <a:gd name="T23" fmla="*/ 2147483647 h 78"/>
                  <a:gd name="T24" fmla="*/ 2147483647 w 96"/>
                  <a:gd name="T25" fmla="*/ 2147483647 h 78"/>
                  <a:gd name="T26" fmla="*/ 2147483647 w 96"/>
                  <a:gd name="T27" fmla="*/ 2147483647 h 78"/>
                  <a:gd name="T28" fmla="*/ 2147483647 w 96"/>
                  <a:gd name="T29" fmla="*/ 2147483647 h 78"/>
                  <a:gd name="T30" fmla="*/ 2147483647 w 96"/>
                  <a:gd name="T31" fmla="*/ 2147483647 h 78"/>
                  <a:gd name="T32" fmla="*/ 2147483647 w 96"/>
                  <a:gd name="T33" fmla="*/ 2147483647 h 78"/>
                  <a:gd name="T34" fmla="*/ 2147483647 w 96"/>
                  <a:gd name="T35" fmla="*/ 2147483647 h 78"/>
                  <a:gd name="T36" fmla="*/ 2147483647 w 96"/>
                  <a:gd name="T37" fmla="*/ 2147483647 h 78"/>
                  <a:gd name="T38" fmla="*/ 2147483647 w 96"/>
                  <a:gd name="T39" fmla="*/ 2147483647 h 78"/>
                  <a:gd name="T40" fmla="*/ 2147483647 w 96"/>
                  <a:gd name="T41" fmla="*/ 2147483647 h 78"/>
                  <a:gd name="T42" fmla="*/ 2147483647 w 96"/>
                  <a:gd name="T43" fmla="*/ 2147483647 h 78"/>
                  <a:gd name="T44" fmla="*/ 2147483647 w 96"/>
                  <a:gd name="T45" fmla="*/ 2147483647 h 78"/>
                  <a:gd name="T46" fmla="*/ 2147483647 w 96"/>
                  <a:gd name="T47" fmla="*/ 2147483647 h 78"/>
                  <a:gd name="T48" fmla="*/ 2147483647 w 96"/>
                  <a:gd name="T49" fmla="*/ 2147483647 h 78"/>
                  <a:gd name="T50" fmla="*/ 2147483647 w 96"/>
                  <a:gd name="T51" fmla="*/ 2147483647 h 78"/>
                  <a:gd name="T52" fmla="*/ 2147483647 w 96"/>
                  <a:gd name="T53" fmla="*/ 2147483647 h 78"/>
                  <a:gd name="T54" fmla="*/ 2147483647 w 96"/>
                  <a:gd name="T55" fmla="*/ 2147483647 h 78"/>
                  <a:gd name="T56" fmla="*/ 2147483647 w 96"/>
                  <a:gd name="T57" fmla="*/ 2147483647 h 78"/>
                  <a:gd name="T58" fmla="*/ 2147483647 w 96"/>
                  <a:gd name="T59" fmla="*/ 2147483647 h 78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96"/>
                  <a:gd name="T91" fmla="*/ 0 h 78"/>
                  <a:gd name="T92" fmla="*/ 96 w 96"/>
                  <a:gd name="T93" fmla="*/ 78 h 78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96" h="78">
                    <a:moveTo>
                      <a:pt x="96" y="43"/>
                    </a:moveTo>
                    <a:lnTo>
                      <a:pt x="79" y="34"/>
                    </a:lnTo>
                    <a:lnTo>
                      <a:pt x="87" y="17"/>
                    </a:lnTo>
                    <a:lnTo>
                      <a:pt x="70" y="26"/>
                    </a:lnTo>
                    <a:lnTo>
                      <a:pt x="70" y="17"/>
                    </a:lnTo>
                    <a:lnTo>
                      <a:pt x="70" y="26"/>
                    </a:lnTo>
                    <a:lnTo>
                      <a:pt x="26" y="17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18" y="17"/>
                    </a:lnTo>
                    <a:lnTo>
                      <a:pt x="18" y="34"/>
                    </a:lnTo>
                    <a:lnTo>
                      <a:pt x="26" y="34"/>
                    </a:lnTo>
                    <a:lnTo>
                      <a:pt x="26" y="43"/>
                    </a:lnTo>
                    <a:lnTo>
                      <a:pt x="9" y="43"/>
                    </a:lnTo>
                    <a:lnTo>
                      <a:pt x="9" y="61"/>
                    </a:lnTo>
                    <a:lnTo>
                      <a:pt x="18" y="69"/>
                    </a:lnTo>
                    <a:lnTo>
                      <a:pt x="18" y="78"/>
                    </a:lnTo>
                    <a:lnTo>
                      <a:pt x="44" y="69"/>
                    </a:lnTo>
                    <a:lnTo>
                      <a:pt x="26" y="61"/>
                    </a:lnTo>
                    <a:lnTo>
                      <a:pt x="26" y="52"/>
                    </a:lnTo>
                    <a:lnTo>
                      <a:pt x="35" y="52"/>
                    </a:lnTo>
                    <a:lnTo>
                      <a:pt x="44" y="52"/>
                    </a:lnTo>
                    <a:lnTo>
                      <a:pt x="53" y="52"/>
                    </a:lnTo>
                    <a:lnTo>
                      <a:pt x="53" y="61"/>
                    </a:lnTo>
                    <a:lnTo>
                      <a:pt x="61" y="61"/>
                    </a:lnTo>
                    <a:lnTo>
                      <a:pt x="70" y="61"/>
                    </a:lnTo>
                    <a:lnTo>
                      <a:pt x="70" y="43"/>
                    </a:lnTo>
                    <a:lnTo>
                      <a:pt x="96" y="4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52" name="Freeform 340"/>
              <p:cNvSpPr>
                <a:spLocks/>
              </p:cNvSpPr>
              <p:nvPr/>
            </p:nvSpPr>
            <p:spPr bwMode="auto">
              <a:xfrm>
                <a:off x="8423932" y="2098906"/>
                <a:ext cx="90362" cy="75934"/>
              </a:xfrm>
              <a:custGeom>
                <a:avLst/>
                <a:gdLst>
                  <a:gd name="T0" fmla="*/ 2147483647 w 96"/>
                  <a:gd name="T1" fmla="*/ 2147483647 h 78"/>
                  <a:gd name="T2" fmla="*/ 2147483647 w 96"/>
                  <a:gd name="T3" fmla="*/ 2147483647 h 78"/>
                  <a:gd name="T4" fmla="*/ 2147483647 w 96"/>
                  <a:gd name="T5" fmla="*/ 2147483647 h 78"/>
                  <a:gd name="T6" fmla="*/ 2147483647 w 96"/>
                  <a:gd name="T7" fmla="*/ 2147483647 h 78"/>
                  <a:gd name="T8" fmla="*/ 2147483647 w 96"/>
                  <a:gd name="T9" fmla="*/ 2147483647 h 78"/>
                  <a:gd name="T10" fmla="*/ 2147483647 w 96"/>
                  <a:gd name="T11" fmla="*/ 2147483647 h 78"/>
                  <a:gd name="T12" fmla="*/ 2147483647 w 96"/>
                  <a:gd name="T13" fmla="*/ 2147483647 h 78"/>
                  <a:gd name="T14" fmla="*/ 2147483647 w 96"/>
                  <a:gd name="T15" fmla="*/ 0 h 78"/>
                  <a:gd name="T16" fmla="*/ 0 w 96"/>
                  <a:gd name="T17" fmla="*/ 0 h 78"/>
                  <a:gd name="T18" fmla="*/ 2147483647 w 96"/>
                  <a:gd name="T19" fmla="*/ 2147483647 h 78"/>
                  <a:gd name="T20" fmla="*/ 2147483647 w 96"/>
                  <a:gd name="T21" fmla="*/ 2147483647 h 78"/>
                  <a:gd name="T22" fmla="*/ 2147483647 w 96"/>
                  <a:gd name="T23" fmla="*/ 2147483647 h 78"/>
                  <a:gd name="T24" fmla="*/ 2147483647 w 96"/>
                  <a:gd name="T25" fmla="*/ 2147483647 h 78"/>
                  <a:gd name="T26" fmla="*/ 2147483647 w 96"/>
                  <a:gd name="T27" fmla="*/ 2147483647 h 78"/>
                  <a:gd name="T28" fmla="*/ 2147483647 w 96"/>
                  <a:gd name="T29" fmla="*/ 2147483647 h 78"/>
                  <a:gd name="T30" fmla="*/ 2147483647 w 96"/>
                  <a:gd name="T31" fmla="*/ 2147483647 h 78"/>
                  <a:gd name="T32" fmla="*/ 2147483647 w 96"/>
                  <a:gd name="T33" fmla="*/ 2147483647 h 78"/>
                  <a:gd name="T34" fmla="*/ 2147483647 w 96"/>
                  <a:gd name="T35" fmla="*/ 2147483647 h 78"/>
                  <a:gd name="T36" fmla="*/ 2147483647 w 96"/>
                  <a:gd name="T37" fmla="*/ 2147483647 h 78"/>
                  <a:gd name="T38" fmla="*/ 2147483647 w 96"/>
                  <a:gd name="T39" fmla="*/ 2147483647 h 78"/>
                  <a:gd name="T40" fmla="*/ 2147483647 w 96"/>
                  <a:gd name="T41" fmla="*/ 2147483647 h 78"/>
                  <a:gd name="T42" fmla="*/ 2147483647 w 96"/>
                  <a:gd name="T43" fmla="*/ 2147483647 h 78"/>
                  <a:gd name="T44" fmla="*/ 2147483647 w 96"/>
                  <a:gd name="T45" fmla="*/ 2147483647 h 78"/>
                  <a:gd name="T46" fmla="*/ 2147483647 w 96"/>
                  <a:gd name="T47" fmla="*/ 2147483647 h 78"/>
                  <a:gd name="T48" fmla="*/ 2147483647 w 96"/>
                  <a:gd name="T49" fmla="*/ 2147483647 h 78"/>
                  <a:gd name="T50" fmla="*/ 2147483647 w 96"/>
                  <a:gd name="T51" fmla="*/ 2147483647 h 78"/>
                  <a:gd name="T52" fmla="*/ 2147483647 w 96"/>
                  <a:gd name="T53" fmla="*/ 2147483647 h 78"/>
                  <a:gd name="T54" fmla="*/ 2147483647 w 96"/>
                  <a:gd name="T55" fmla="*/ 2147483647 h 78"/>
                  <a:gd name="T56" fmla="*/ 2147483647 w 96"/>
                  <a:gd name="T57" fmla="*/ 2147483647 h 78"/>
                  <a:gd name="T58" fmla="*/ 2147483647 w 96"/>
                  <a:gd name="T59" fmla="*/ 2147483647 h 78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w 96"/>
                  <a:gd name="T91" fmla="*/ 0 h 78"/>
                  <a:gd name="T92" fmla="*/ 96 w 96"/>
                  <a:gd name="T93" fmla="*/ 78 h 78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T90" t="T91" r="T92" b="T93"/>
                <a:pathLst>
                  <a:path w="96" h="78">
                    <a:moveTo>
                      <a:pt x="96" y="43"/>
                    </a:moveTo>
                    <a:lnTo>
                      <a:pt x="79" y="34"/>
                    </a:lnTo>
                    <a:lnTo>
                      <a:pt x="87" y="17"/>
                    </a:lnTo>
                    <a:lnTo>
                      <a:pt x="70" y="26"/>
                    </a:lnTo>
                    <a:lnTo>
                      <a:pt x="70" y="17"/>
                    </a:lnTo>
                    <a:lnTo>
                      <a:pt x="70" y="26"/>
                    </a:lnTo>
                    <a:lnTo>
                      <a:pt x="26" y="17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18" y="17"/>
                    </a:lnTo>
                    <a:lnTo>
                      <a:pt x="18" y="34"/>
                    </a:lnTo>
                    <a:lnTo>
                      <a:pt x="26" y="34"/>
                    </a:lnTo>
                    <a:lnTo>
                      <a:pt x="26" y="43"/>
                    </a:lnTo>
                    <a:lnTo>
                      <a:pt x="9" y="43"/>
                    </a:lnTo>
                    <a:lnTo>
                      <a:pt x="9" y="61"/>
                    </a:lnTo>
                    <a:lnTo>
                      <a:pt x="18" y="69"/>
                    </a:lnTo>
                    <a:lnTo>
                      <a:pt x="18" y="78"/>
                    </a:lnTo>
                    <a:lnTo>
                      <a:pt x="44" y="69"/>
                    </a:lnTo>
                    <a:lnTo>
                      <a:pt x="26" y="61"/>
                    </a:lnTo>
                    <a:lnTo>
                      <a:pt x="26" y="52"/>
                    </a:lnTo>
                    <a:lnTo>
                      <a:pt x="35" y="52"/>
                    </a:lnTo>
                    <a:lnTo>
                      <a:pt x="44" y="52"/>
                    </a:lnTo>
                    <a:lnTo>
                      <a:pt x="53" y="52"/>
                    </a:lnTo>
                    <a:lnTo>
                      <a:pt x="53" y="61"/>
                    </a:lnTo>
                    <a:lnTo>
                      <a:pt x="61" y="61"/>
                    </a:lnTo>
                    <a:lnTo>
                      <a:pt x="70" y="61"/>
                    </a:lnTo>
                    <a:lnTo>
                      <a:pt x="70" y="43"/>
                    </a:lnTo>
                    <a:lnTo>
                      <a:pt x="96" y="4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53" name="Freeform 341"/>
              <p:cNvSpPr>
                <a:spLocks/>
              </p:cNvSpPr>
              <p:nvPr/>
            </p:nvSpPr>
            <p:spPr bwMode="auto">
              <a:xfrm>
                <a:off x="8383459" y="2166078"/>
                <a:ext cx="130836" cy="144080"/>
              </a:xfrm>
              <a:custGeom>
                <a:avLst/>
                <a:gdLst>
                  <a:gd name="T0" fmla="*/ 2147483647 w 139"/>
                  <a:gd name="T1" fmla="*/ 2147483647 h 148"/>
                  <a:gd name="T2" fmla="*/ 2147483647 w 139"/>
                  <a:gd name="T3" fmla="*/ 2147483647 h 148"/>
                  <a:gd name="T4" fmla="*/ 2147483647 w 139"/>
                  <a:gd name="T5" fmla="*/ 2147483647 h 148"/>
                  <a:gd name="T6" fmla="*/ 2147483647 w 139"/>
                  <a:gd name="T7" fmla="*/ 2147483647 h 148"/>
                  <a:gd name="T8" fmla="*/ 2147483647 w 139"/>
                  <a:gd name="T9" fmla="*/ 2147483647 h 148"/>
                  <a:gd name="T10" fmla="*/ 2147483647 w 139"/>
                  <a:gd name="T11" fmla="*/ 2147483647 h 148"/>
                  <a:gd name="T12" fmla="*/ 2147483647 w 139"/>
                  <a:gd name="T13" fmla="*/ 0 h 148"/>
                  <a:gd name="T14" fmla="*/ 2147483647 w 139"/>
                  <a:gd name="T15" fmla="*/ 2147483647 h 148"/>
                  <a:gd name="T16" fmla="*/ 2147483647 w 139"/>
                  <a:gd name="T17" fmla="*/ 2147483647 h 148"/>
                  <a:gd name="T18" fmla="*/ 2147483647 w 139"/>
                  <a:gd name="T19" fmla="*/ 2147483647 h 148"/>
                  <a:gd name="T20" fmla="*/ 2147483647 w 139"/>
                  <a:gd name="T21" fmla="*/ 2147483647 h 148"/>
                  <a:gd name="T22" fmla="*/ 2147483647 w 139"/>
                  <a:gd name="T23" fmla="*/ 2147483647 h 148"/>
                  <a:gd name="T24" fmla="*/ 2147483647 w 139"/>
                  <a:gd name="T25" fmla="*/ 2147483647 h 148"/>
                  <a:gd name="T26" fmla="*/ 2147483647 w 139"/>
                  <a:gd name="T27" fmla="*/ 2147483647 h 148"/>
                  <a:gd name="T28" fmla="*/ 2147483647 w 139"/>
                  <a:gd name="T29" fmla="*/ 2147483647 h 148"/>
                  <a:gd name="T30" fmla="*/ 2147483647 w 139"/>
                  <a:gd name="T31" fmla="*/ 2147483647 h 148"/>
                  <a:gd name="T32" fmla="*/ 2147483647 w 139"/>
                  <a:gd name="T33" fmla="*/ 2147483647 h 148"/>
                  <a:gd name="T34" fmla="*/ 2147483647 w 139"/>
                  <a:gd name="T35" fmla="*/ 2147483647 h 148"/>
                  <a:gd name="T36" fmla="*/ 2147483647 w 139"/>
                  <a:gd name="T37" fmla="*/ 2147483647 h 148"/>
                  <a:gd name="T38" fmla="*/ 2147483647 w 139"/>
                  <a:gd name="T39" fmla="*/ 2147483647 h 148"/>
                  <a:gd name="T40" fmla="*/ 2147483647 w 139"/>
                  <a:gd name="T41" fmla="*/ 2147483647 h 148"/>
                  <a:gd name="T42" fmla="*/ 2147483647 w 139"/>
                  <a:gd name="T43" fmla="*/ 2147483647 h 148"/>
                  <a:gd name="T44" fmla="*/ 0 w 139"/>
                  <a:gd name="T45" fmla="*/ 2147483647 h 148"/>
                  <a:gd name="T46" fmla="*/ 0 w 139"/>
                  <a:gd name="T47" fmla="*/ 2147483647 h 148"/>
                  <a:gd name="T48" fmla="*/ 2147483647 w 139"/>
                  <a:gd name="T49" fmla="*/ 2147483647 h 148"/>
                  <a:gd name="T50" fmla="*/ 2147483647 w 139"/>
                  <a:gd name="T51" fmla="*/ 2147483647 h 148"/>
                  <a:gd name="T52" fmla="*/ 2147483647 w 139"/>
                  <a:gd name="T53" fmla="*/ 2147483647 h 148"/>
                  <a:gd name="T54" fmla="*/ 2147483647 w 139"/>
                  <a:gd name="T55" fmla="*/ 2147483647 h 148"/>
                  <a:gd name="T56" fmla="*/ 2147483647 w 139"/>
                  <a:gd name="T57" fmla="*/ 2147483647 h 148"/>
                  <a:gd name="T58" fmla="*/ 2147483647 w 139"/>
                  <a:gd name="T59" fmla="*/ 2147483647 h 148"/>
                  <a:gd name="T60" fmla="*/ 2147483647 w 139"/>
                  <a:gd name="T61" fmla="*/ 2147483647 h 148"/>
                  <a:gd name="T62" fmla="*/ 2147483647 w 139"/>
                  <a:gd name="T63" fmla="*/ 2147483647 h 148"/>
                  <a:gd name="T64" fmla="*/ 2147483647 w 139"/>
                  <a:gd name="T65" fmla="*/ 2147483647 h 148"/>
                  <a:gd name="T66" fmla="*/ 2147483647 w 139"/>
                  <a:gd name="T67" fmla="*/ 2147483647 h 148"/>
                  <a:gd name="T68" fmla="*/ 2147483647 w 139"/>
                  <a:gd name="T69" fmla="*/ 2147483647 h 148"/>
                  <a:gd name="T70" fmla="*/ 2147483647 w 139"/>
                  <a:gd name="T71" fmla="*/ 2147483647 h 148"/>
                  <a:gd name="T72" fmla="*/ 2147483647 w 139"/>
                  <a:gd name="T73" fmla="*/ 2147483647 h 148"/>
                  <a:gd name="T74" fmla="*/ 2147483647 w 139"/>
                  <a:gd name="T75" fmla="*/ 2147483647 h 148"/>
                  <a:gd name="T76" fmla="*/ 2147483647 w 139"/>
                  <a:gd name="T77" fmla="*/ 2147483647 h 148"/>
                  <a:gd name="T78" fmla="*/ 2147483647 w 139"/>
                  <a:gd name="T79" fmla="*/ 2147483647 h 148"/>
                  <a:gd name="T80" fmla="*/ 2147483647 w 139"/>
                  <a:gd name="T81" fmla="*/ 2147483647 h 148"/>
                  <a:gd name="T82" fmla="*/ 2147483647 w 139"/>
                  <a:gd name="T83" fmla="*/ 2147483647 h 148"/>
                  <a:gd name="T84" fmla="*/ 2147483647 w 139"/>
                  <a:gd name="T85" fmla="*/ 2147483647 h 14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39"/>
                  <a:gd name="T130" fmla="*/ 0 h 148"/>
                  <a:gd name="T131" fmla="*/ 139 w 139"/>
                  <a:gd name="T132" fmla="*/ 148 h 148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39" h="148">
                    <a:moveTo>
                      <a:pt x="130" y="70"/>
                    </a:moveTo>
                    <a:lnTo>
                      <a:pt x="113" y="61"/>
                    </a:lnTo>
                    <a:lnTo>
                      <a:pt x="122" y="53"/>
                    </a:lnTo>
                    <a:lnTo>
                      <a:pt x="122" y="44"/>
                    </a:lnTo>
                    <a:lnTo>
                      <a:pt x="122" y="26"/>
                    </a:lnTo>
                    <a:lnTo>
                      <a:pt x="96" y="9"/>
                    </a:lnTo>
                    <a:lnTo>
                      <a:pt x="96" y="0"/>
                    </a:lnTo>
                    <a:lnTo>
                      <a:pt x="87" y="9"/>
                    </a:lnTo>
                    <a:lnTo>
                      <a:pt x="78" y="18"/>
                    </a:lnTo>
                    <a:lnTo>
                      <a:pt x="87" y="44"/>
                    </a:lnTo>
                    <a:lnTo>
                      <a:pt x="96" y="70"/>
                    </a:lnTo>
                    <a:lnTo>
                      <a:pt x="87" y="61"/>
                    </a:lnTo>
                    <a:lnTo>
                      <a:pt x="87" y="70"/>
                    </a:lnTo>
                    <a:lnTo>
                      <a:pt x="69" y="79"/>
                    </a:lnTo>
                    <a:lnTo>
                      <a:pt x="69" y="96"/>
                    </a:lnTo>
                    <a:lnTo>
                      <a:pt x="61" y="105"/>
                    </a:lnTo>
                    <a:lnTo>
                      <a:pt x="69" y="105"/>
                    </a:lnTo>
                    <a:lnTo>
                      <a:pt x="61" y="114"/>
                    </a:lnTo>
                    <a:lnTo>
                      <a:pt x="52" y="105"/>
                    </a:lnTo>
                    <a:lnTo>
                      <a:pt x="26" y="105"/>
                    </a:lnTo>
                    <a:lnTo>
                      <a:pt x="8" y="122"/>
                    </a:lnTo>
                    <a:lnTo>
                      <a:pt x="0" y="122"/>
                    </a:lnTo>
                    <a:lnTo>
                      <a:pt x="0" y="140"/>
                    </a:lnTo>
                    <a:lnTo>
                      <a:pt x="17" y="140"/>
                    </a:lnTo>
                    <a:lnTo>
                      <a:pt x="52" y="122"/>
                    </a:lnTo>
                    <a:lnTo>
                      <a:pt x="61" y="131"/>
                    </a:lnTo>
                    <a:lnTo>
                      <a:pt x="69" y="148"/>
                    </a:lnTo>
                    <a:lnTo>
                      <a:pt x="87" y="148"/>
                    </a:lnTo>
                    <a:lnTo>
                      <a:pt x="87" y="122"/>
                    </a:lnTo>
                    <a:lnTo>
                      <a:pt x="96" y="122"/>
                    </a:lnTo>
                    <a:lnTo>
                      <a:pt x="96" y="131"/>
                    </a:lnTo>
                    <a:lnTo>
                      <a:pt x="113" y="131"/>
                    </a:lnTo>
                    <a:lnTo>
                      <a:pt x="113" y="122"/>
                    </a:lnTo>
                    <a:lnTo>
                      <a:pt x="122" y="131"/>
                    </a:lnTo>
                    <a:lnTo>
                      <a:pt x="122" y="114"/>
                    </a:lnTo>
                    <a:lnTo>
                      <a:pt x="130" y="105"/>
                    </a:lnTo>
                    <a:lnTo>
                      <a:pt x="139" y="122"/>
                    </a:lnTo>
                    <a:lnTo>
                      <a:pt x="139" y="105"/>
                    </a:lnTo>
                    <a:lnTo>
                      <a:pt x="130" y="96"/>
                    </a:lnTo>
                    <a:lnTo>
                      <a:pt x="130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54" name="Freeform 342"/>
              <p:cNvSpPr>
                <a:spLocks/>
              </p:cNvSpPr>
              <p:nvPr/>
            </p:nvSpPr>
            <p:spPr bwMode="auto">
              <a:xfrm>
                <a:off x="8383459" y="2166078"/>
                <a:ext cx="130836" cy="144080"/>
              </a:xfrm>
              <a:custGeom>
                <a:avLst/>
                <a:gdLst>
                  <a:gd name="T0" fmla="*/ 2147483647 w 139"/>
                  <a:gd name="T1" fmla="*/ 2147483647 h 148"/>
                  <a:gd name="T2" fmla="*/ 2147483647 w 139"/>
                  <a:gd name="T3" fmla="*/ 2147483647 h 148"/>
                  <a:gd name="T4" fmla="*/ 2147483647 w 139"/>
                  <a:gd name="T5" fmla="*/ 2147483647 h 148"/>
                  <a:gd name="T6" fmla="*/ 2147483647 w 139"/>
                  <a:gd name="T7" fmla="*/ 2147483647 h 148"/>
                  <a:gd name="T8" fmla="*/ 2147483647 w 139"/>
                  <a:gd name="T9" fmla="*/ 2147483647 h 148"/>
                  <a:gd name="T10" fmla="*/ 2147483647 w 139"/>
                  <a:gd name="T11" fmla="*/ 2147483647 h 148"/>
                  <a:gd name="T12" fmla="*/ 2147483647 w 139"/>
                  <a:gd name="T13" fmla="*/ 0 h 148"/>
                  <a:gd name="T14" fmla="*/ 2147483647 w 139"/>
                  <a:gd name="T15" fmla="*/ 2147483647 h 148"/>
                  <a:gd name="T16" fmla="*/ 2147483647 w 139"/>
                  <a:gd name="T17" fmla="*/ 2147483647 h 148"/>
                  <a:gd name="T18" fmla="*/ 2147483647 w 139"/>
                  <a:gd name="T19" fmla="*/ 2147483647 h 148"/>
                  <a:gd name="T20" fmla="*/ 2147483647 w 139"/>
                  <a:gd name="T21" fmla="*/ 2147483647 h 148"/>
                  <a:gd name="T22" fmla="*/ 2147483647 w 139"/>
                  <a:gd name="T23" fmla="*/ 2147483647 h 148"/>
                  <a:gd name="T24" fmla="*/ 2147483647 w 139"/>
                  <a:gd name="T25" fmla="*/ 2147483647 h 148"/>
                  <a:gd name="T26" fmla="*/ 2147483647 w 139"/>
                  <a:gd name="T27" fmla="*/ 2147483647 h 148"/>
                  <a:gd name="T28" fmla="*/ 2147483647 w 139"/>
                  <a:gd name="T29" fmla="*/ 2147483647 h 148"/>
                  <a:gd name="T30" fmla="*/ 2147483647 w 139"/>
                  <a:gd name="T31" fmla="*/ 2147483647 h 148"/>
                  <a:gd name="T32" fmla="*/ 2147483647 w 139"/>
                  <a:gd name="T33" fmla="*/ 2147483647 h 148"/>
                  <a:gd name="T34" fmla="*/ 2147483647 w 139"/>
                  <a:gd name="T35" fmla="*/ 2147483647 h 148"/>
                  <a:gd name="T36" fmla="*/ 2147483647 w 139"/>
                  <a:gd name="T37" fmla="*/ 2147483647 h 148"/>
                  <a:gd name="T38" fmla="*/ 2147483647 w 139"/>
                  <a:gd name="T39" fmla="*/ 2147483647 h 148"/>
                  <a:gd name="T40" fmla="*/ 2147483647 w 139"/>
                  <a:gd name="T41" fmla="*/ 2147483647 h 148"/>
                  <a:gd name="T42" fmla="*/ 2147483647 w 139"/>
                  <a:gd name="T43" fmla="*/ 2147483647 h 148"/>
                  <a:gd name="T44" fmla="*/ 0 w 139"/>
                  <a:gd name="T45" fmla="*/ 2147483647 h 148"/>
                  <a:gd name="T46" fmla="*/ 0 w 139"/>
                  <a:gd name="T47" fmla="*/ 2147483647 h 148"/>
                  <a:gd name="T48" fmla="*/ 2147483647 w 139"/>
                  <a:gd name="T49" fmla="*/ 2147483647 h 148"/>
                  <a:gd name="T50" fmla="*/ 2147483647 w 139"/>
                  <a:gd name="T51" fmla="*/ 2147483647 h 148"/>
                  <a:gd name="T52" fmla="*/ 2147483647 w 139"/>
                  <a:gd name="T53" fmla="*/ 2147483647 h 148"/>
                  <a:gd name="T54" fmla="*/ 2147483647 w 139"/>
                  <a:gd name="T55" fmla="*/ 2147483647 h 148"/>
                  <a:gd name="T56" fmla="*/ 2147483647 w 139"/>
                  <a:gd name="T57" fmla="*/ 2147483647 h 148"/>
                  <a:gd name="T58" fmla="*/ 2147483647 w 139"/>
                  <a:gd name="T59" fmla="*/ 2147483647 h 148"/>
                  <a:gd name="T60" fmla="*/ 2147483647 w 139"/>
                  <a:gd name="T61" fmla="*/ 2147483647 h 148"/>
                  <a:gd name="T62" fmla="*/ 2147483647 w 139"/>
                  <a:gd name="T63" fmla="*/ 2147483647 h 148"/>
                  <a:gd name="T64" fmla="*/ 2147483647 w 139"/>
                  <a:gd name="T65" fmla="*/ 2147483647 h 148"/>
                  <a:gd name="T66" fmla="*/ 2147483647 w 139"/>
                  <a:gd name="T67" fmla="*/ 2147483647 h 148"/>
                  <a:gd name="T68" fmla="*/ 2147483647 w 139"/>
                  <a:gd name="T69" fmla="*/ 2147483647 h 148"/>
                  <a:gd name="T70" fmla="*/ 2147483647 w 139"/>
                  <a:gd name="T71" fmla="*/ 2147483647 h 148"/>
                  <a:gd name="T72" fmla="*/ 2147483647 w 139"/>
                  <a:gd name="T73" fmla="*/ 2147483647 h 148"/>
                  <a:gd name="T74" fmla="*/ 2147483647 w 139"/>
                  <a:gd name="T75" fmla="*/ 2147483647 h 148"/>
                  <a:gd name="T76" fmla="*/ 2147483647 w 139"/>
                  <a:gd name="T77" fmla="*/ 2147483647 h 148"/>
                  <a:gd name="T78" fmla="*/ 2147483647 w 139"/>
                  <a:gd name="T79" fmla="*/ 2147483647 h 148"/>
                  <a:gd name="T80" fmla="*/ 2147483647 w 139"/>
                  <a:gd name="T81" fmla="*/ 2147483647 h 148"/>
                  <a:gd name="T82" fmla="*/ 2147483647 w 139"/>
                  <a:gd name="T83" fmla="*/ 2147483647 h 148"/>
                  <a:gd name="T84" fmla="*/ 2147483647 w 139"/>
                  <a:gd name="T85" fmla="*/ 2147483647 h 14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39"/>
                  <a:gd name="T130" fmla="*/ 0 h 148"/>
                  <a:gd name="T131" fmla="*/ 139 w 139"/>
                  <a:gd name="T132" fmla="*/ 148 h 148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39" h="148">
                    <a:moveTo>
                      <a:pt x="130" y="70"/>
                    </a:moveTo>
                    <a:lnTo>
                      <a:pt x="113" y="61"/>
                    </a:lnTo>
                    <a:lnTo>
                      <a:pt x="122" y="53"/>
                    </a:lnTo>
                    <a:lnTo>
                      <a:pt x="122" y="44"/>
                    </a:lnTo>
                    <a:lnTo>
                      <a:pt x="122" y="26"/>
                    </a:lnTo>
                    <a:lnTo>
                      <a:pt x="96" y="9"/>
                    </a:lnTo>
                    <a:lnTo>
                      <a:pt x="96" y="0"/>
                    </a:lnTo>
                    <a:lnTo>
                      <a:pt x="87" y="9"/>
                    </a:lnTo>
                    <a:lnTo>
                      <a:pt x="78" y="18"/>
                    </a:lnTo>
                    <a:lnTo>
                      <a:pt x="87" y="44"/>
                    </a:lnTo>
                    <a:lnTo>
                      <a:pt x="96" y="70"/>
                    </a:lnTo>
                    <a:lnTo>
                      <a:pt x="87" y="61"/>
                    </a:lnTo>
                    <a:lnTo>
                      <a:pt x="87" y="70"/>
                    </a:lnTo>
                    <a:lnTo>
                      <a:pt x="69" y="79"/>
                    </a:lnTo>
                    <a:lnTo>
                      <a:pt x="69" y="96"/>
                    </a:lnTo>
                    <a:lnTo>
                      <a:pt x="61" y="105"/>
                    </a:lnTo>
                    <a:lnTo>
                      <a:pt x="69" y="105"/>
                    </a:lnTo>
                    <a:lnTo>
                      <a:pt x="61" y="114"/>
                    </a:lnTo>
                    <a:lnTo>
                      <a:pt x="52" y="105"/>
                    </a:lnTo>
                    <a:lnTo>
                      <a:pt x="26" y="105"/>
                    </a:lnTo>
                    <a:lnTo>
                      <a:pt x="8" y="122"/>
                    </a:lnTo>
                    <a:lnTo>
                      <a:pt x="0" y="122"/>
                    </a:lnTo>
                    <a:lnTo>
                      <a:pt x="0" y="140"/>
                    </a:lnTo>
                    <a:lnTo>
                      <a:pt x="17" y="140"/>
                    </a:lnTo>
                    <a:lnTo>
                      <a:pt x="52" y="122"/>
                    </a:lnTo>
                    <a:lnTo>
                      <a:pt x="61" y="131"/>
                    </a:lnTo>
                    <a:lnTo>
                      <a:pt x="69" y="148"/>
                    </a:lnTo>
                    <a:lnTo>
                      <a:pt x="87" y="148"/>
                    </a:lnTo>
                    <a:lnTo>
                      <a:pt x="87" y="122"/>
                    </a:lnTo>
                    <a:lnTo>
                      <a:pt x="96" y="122"/>
                    </a:lnTo>
                    <a:lnTo>
                      <a:pt x="96" y="131"/>
                    </a:lnTo>
                    <a:lnTo>
                      <a:pt x="113" y="131"/>
                    </a:lnTo>
                    <a:lnTo>
                      <a:pt x="113" y="122"/>
                    </a:lnTo>
                    <a:lnTo>
                      <a:pt x="122" y="131"/>
                    </a:lnTo>
                    <a:lnTo>
                      <a:pt x="122" y="114"/>
                    </a:lnTo>
                    <a:lnTo>
                      <a:pt x="130" y="105"/>
                    </a:lnTo>
                    <a:lnTo>
                      <a:pt x="139" y="122"/>
                    </a:lnTo>
                    <a:lnTo>
                      <a:pt x="139" y="105"/>
                    </a:lnTo>
                    <a:lnTo>
                      <a:pt x="130" y="96"/>
                    </a:lnTo>
                    <a:lnTo>
                      <a:pt x="130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55" name="Freeform 343"/>
              <p:cNvSpPr>
                <a:spLocks/>
              </p:cNvSpPr>
              <p:nvPr/>
            </p:nvSpPr>
            <p:spPr bwMode="auto">
              <a:xfrm>
                <a:off x="8399460" y="2302369"/>
                <a:ext cx="41416" cy="25311"/>
              </a:xfrm>
              <a:custGeom>
                <a:avLst/>
                <a:gdLst>
                  <a:gd name="T0" fmla="*/ 2147483647 w 44"/>
                  <a:gd name="T1" fmla="*/ 0 h 26"/>
                  <a:gd name="T2" fmla="*/ 2147483647 w 44"/>
                  <a:gd name="T3" fmla="*/ 0 h 26"/>
                  <a:gd name="T4" fmla="*/ 2147483647 w 44"/>
                  <a:gd name="T5" fmla="*/ 0 h 26"/>
                  <a:gd name="T6" fmla="*/ 2147483647 w 44"/>
                  <a:gd name="T7" fmla="*/ 0 h 26"/>
                  <a:gd name="T8" fmla="*/ 0 w 44"/>
                  <a:gd name="T9" fmla="*/ 2147483647 h 26"/>
                  <a:gd name="T10" fmla="*/ 2147483647 w 44"/>
                  <a:gd name="T11" fmla="*/ 2147483647 h 26"/>
                  <a:gd name="T12" fmla="*/ 2147483647 w 44"/>
                  <a:gd name="T13" fmla="*/ 2147483647 h 26"/>
                  <a:gd name="T14" fmla="*/ 2147483647 w 44"/>
                  <a:gd name="T15" fmla="*/ 2147483647 h 26"/>
                  <a:gd name="T16" fmla="*/ 2147483647 w 44"/>
                  <a:gd name="T17" fmla="*/ 0 h 26"/>
                  <a:gd name="T18" fmla="*/ 2147483647 w 44"/>
                  <a:gd name="T19" fmla="*/ 0 h 2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4"/>
                  <a:gd name="T31" fmla="*/ 0 h 26"/>
                  <a:gd name="T32" fmla="*/ 44 w 44"/>
                  <a:gd name="T33" fmla="*/ 26 h 2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4" h="26">
                    <a:moveTo>
                      <a:pt x="35" y="0"/>
                    </a:moveTo>
                    <a:lnTo>
                      <a:pt x="26" y="0"/>
                    </a:lnTo>
                    <a:lnTo>
                      <a:pt x="18" y="0"/>
                    </a:lnTo>
                    <a:lnTo>
                      <a:pt x="0" y="8"/>
                    </a:lnTo>
                    <a:lnTo>
                      <a:pt x="26" y="26"/>
                    </a:lnTo>
                    <a:lnTo>
                      <a:pt x="26" y="8"/>
                    </a:lnTo>
                    <a:lnTo>
                      <a:pt x="44" y="8"/>
                    </a:lnTo>
                    <a:lnTo>
                      <a:pt x="44" y="0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56" name="Freeform 344"/>
              <p:cNvSpPr>
                <a:spLocks/>
              </p:cNvSpPr>
              <p:nvPr/>
            </p:nvSpPr>
            <p:spPr bwMode="auto">
              <a:xfrm>
                <a:off x="8399460" y="2302369"/>
                <a:ext cx="41416" cy="25311"/>
              </a:xfrm>
              <a:custGeom>
                <a:avLst/>
                <a:gdLst>
                  <a:gd name="T0" fmla="*/ 2147483647 w 44"/>
                  <a:gd name="T1" fmla="*/ 0 h 26"/>
                  <a:gd name="T2" fmla="*/ 2147483647 w 44"/>
                  <a:gd name="T3" fmla="*/ 0 h 26"/>
                  <a:gd name="T4" fmla="*/ 2147483647 w 44"/>
                  <a:gd name="T5" fmla="*/ 0 h 26"/>
                  <a:gd name="T6" fmla="*/ 2147483647 w 44"/>
                  <a:gd name="T7" fmla="*/ 0 h 26"/>
                  <a:gd name="T8" fmla="*/ 0 w 44"/>
                  <a:gd name="T9" fmla="*/ 2147483647 h 26"/>
                  <a:gd name="T10" fmla="*/ 2147483647 w 44"/>
                  <a:gd name="T11" fmla="*/ 2147483647 h 26"/>
                  <a:gd name="T12" fmla="*/ 2147483647 w 44"/>
                  <a:gd name="T13" fmla="*/ 2147483647 h 26"/>
                  <a:gd name="T14" fmla="*/ 2147483647 w 44"/>
                  <a:gd name="T15" fmla="*/ 2147483647 h 26"/>
                  <a:gd name="T16" fmla="*/ 2147483647 w 44"/>
                  <a:gd name="T17" fmla="*/ 0 h 26"/>
                  <a:gd name="T18" fmla="*/ 2147483647 w 44"/>
                  <a:gd name="T19" fmla="*/ 0 h 2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4"/>
                  <a:gd name="T31" fmla="*/ 0 h 26"/>
                  <a:gd name="T32" fmla="*/ 44 w 44"/>
                  <a:gd name="T33" fmla="*/ 26 h 2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4" h="26">
                    <a:moveTo>
                      <a:pt x="35" y="0"/>
                    </a:moveTo>
                    <a:lnTo>
                      <a:pt x="26" y="0"/>
                    </a:lnTo>
                    <a:lnTo>
                      <a:pt x="18" y="0"/>
                    </a:lnTo>
                    <a:lnTo>
                      <a:pt x="0" y="8"/>
                    </a:lnTo>
                    <a:lnTo>
                      <a:pt x="26" y="26"/>
                    </a:lnTo>
                    <a:lnTo>
                      <a:pt x="26" y="8"/>
                    </a:lnTo>
                    <a:lnTo>
                      <a:pt x="44" y="8"/>
                    </a:lnTo>
                    <a:lnTo>
                      <a:pt x="44" y="0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57" name="Freeform 345"/>
              <p:cNvSpPr>
                <a:spLocks/>
              </p:cNvSpPr>
              <p:nvPr/>
            </p:nvSpPr>
            <p:spPr bwMode="auto">
              <a:xfrm>
                <a:off x="8374987" y="2310158"/>
                <a:ext cx="32945" cy="42835"/>
              </a:xfrm>
              <a:custGeom>
                <a:avLst/>
                <a:gdLst>
                  <a:gd name="T0" fmla="*/ 2147483647 w 35"/>
                  <a:gd name="T1" fmla="*/ 2147483647 h 44"/>
                  <a:gd name="T2" fmla="*/ 2147483647 w 35"/>
                  <a:gd name="T3" fmla="*/ 0 h 44"/>
                  <a:gd name="T4" fmla="*/ 0 w 35"/>
                  <a:gd name="T5" fmla="*/ 0 h 44"/>
                  <a:gd name="T6" fmla="*/ 0 w 35"/>
                  <a:gd name="T7" fmla="*/ 0 h 44"/>
                  <a:gd name="T8" fmla="*/ 0 w 35"/>
                  <a:gd name="T9" fmla="*/ 2147483647 h 44"/>
                  <a:gd name="T10" fmla="*/ 2147483647 w 35"/>
                  <a:gd name="T11" fmla="*/ 2147483647 h 44"/>
                  <a:gd name="T12" fmla="*/ 2147483647 w 35"/>
                  <a:gd name="T13" fmla="*/ 2147483647 h 44"/>
                  <a:gd name="T14" fmla="*/ 2147483647 w 35"/>
                  <a:gd name="T15" fmla="*/ 2147483647 h 44"/>
                  <a:gd name="T16" fmla="*/ 2147483647 w 35"/>
                  <a:gd name="T17" fmla="*/ 2147483647 h 44"/>
                  <a:gd name="T18" fmla="*/ 2147483647 w 35"/>
                  <a:gd name="T19" fmla="*/ 2147483647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5"/>
                  <a:gd name="T31" fmla="*/ 0 h 44"/>
                  <a:gd name="T32" fmla="*/ 35 w 35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5" h="44">
                    <a:moveTo>
                      <a:pt x="26" y="9"/>
                    </a:moveTo>
                    <a:lnTo>
                      <a:pt x="26" y="0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17" y="18"/>
                    </a:lnTo>
                    <a:lnTo>
                      <a:pt x="9" y="27"/>
                    </a:lnTo>
                    <a:lnTo>
                      <a:pt x="17" y="44"/>
                    </a:lnTo>
                    <a:lnTo>
                      <a:pt x="35" y="44"/>
                    </a:lnTo>
                    <a:lnTo>
                      <a:pt x="26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58" name="Freeform 346"/>
              <p:cNvSpPr>
                <a:spLocks/>
              </p:cNvSpPr>
              <p:nvPr/>
            </p:nvSpPr>
            <p:spPr bwMode="auto">
              <a:xfrm>
                <a:off x="8374987" y="2310158"/>
                <a:ext cx="32945" cy="42835"/>
              </a:xfrm>
              <a:custGeom>
                <a:avLst/>
                <a:gdLst>
                  <a:gd name="T0" fmla="*/ 2147483647 w 35"/>
                  <a:gd name="T1" fmla="*/ 2147483647 h 44"/>
                  <a:gd name="T2" fmla="*/ 2147483647 w 35"/>
                  <a:gd name="T3" fmla="*/ 0 h 44"/>
                  <a:gd name="T4" fmla="*/ 0 w 35"/>
                  <a:gd name="T5" fmla="*/ 0 h 44"/>
                  <a:gd name="T6" fmla="*/ 0 w 35"/>
                  <a:gd name="T7" fmla="*/ 0 h 44"/>
                  <a:gd name="T8" fmla="*/ 0 w 35"/>
                  <a:gd name="T9" fmla="*/ 2147483647 h 44"/>
                  <a:gd name="T10" fmla="*/ 2147483647 w 35"/>
                  <a:gd name="T11" fmla="*/ 2147483647 h 44"/>
                  <a:gd name="T12" fmla="*/ 2147483647 w 35"/>
                  <a:gd name="T13" fmla="*/ 2147483647 h 44"/>
                  <a:gd name="T14" fmla="*/ 2147483647 w 35"/>
                  <a:gd name="T15" fmla="*/ 2147483647 h 44"/>
                  <a:gd name="T16" fmla="*/ 2147483647 w 35"/>
                  <a:gd name="T17" fmla="*/ 2147483647 h 44"/>
                  <a:gd name="T18" fmla="*/ 2147483647 w 35"/>
                  <a:gd name="T19" fmla="*/ 2147483647 h 4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35"/>
                  <a:gd name="T31" fmla="*/ 0 h 44"/>
                  <a:gd name="T32" fmla="*/ 35 w 35"/>
                  <a:gd name="T33" fmla="*/ 44 h 4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35" h="44">
                    <a:moveTo>
                      <a:pt x="26" y="9"/>
                    </a:moveTo>
                    <a:lnTo>
                      <a:pt x="26" y="0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17" y="18"/>
                    </a:lnTo>
                    <a:lnTo>
                      <a:pt x="9" y="27"/>
                    </a:lnTo>
                    <a:lnTo>
                      <a:pt x="17" y="44"/>
                    </a:lnTo>
                    <a:lnTo>
                      <a:pt x="35" y="44"/>
                    </a:lnTo>
                    <a:lnTo>
                      <a:pt x="26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59" name="Freeform 347"/>
              <p:cNvSpPr>
                <a:spLocks/>
              </p:cNvSpPr>
              <p:nvPr/>
            </p:nvSpPr>
            <p:spPr bwMode="auto">
              <a:xfrm>
                <a:off x="7562674" y="2802756"/>
                <a:ext cx="8472" cy="8762"/>
              </a:xfrm>
              <a:custGeom>
                <a:avLst/>
                <a:gdLst>
                  <a:gd name="T0" fmla="*/ 2147483647 w 9"/>
                  <a:gd name="T1" fmla="*/ 0 h 9"/>
                  <a:gd name="T2" fmla="*/ 0 w 9"/>
                  <a:gd name="T3" fmla="*/ 2147483647 h 9"/>
                  <a:gd name="T4" fmla="*/ 2147483647 w 9"/>
                  <a:gd name="T5" fmla="*/ 2147483647 h 9"/>
                  <a:gd name="T6" fmla="*/ 2147483647 w 9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9" y="0"/>
                    </a:moveTo>
                    <a:lnTo>
                      <a:pt x="0" y="9"/>
                    </a:lnTo>
                    <a:lnTo>
                      <a:pt x="9" y="9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60" name="Freeform 348"/>
              <p:cNvSpPr>
                <a:spLocks/>
              </p:cNvSpPr>
              <p:nvPr/>
            </p:nvSpPr>
            <p:spPr bwMode="auto">
              <a:xfrm>
                <a:off x="7562674" y="2802756"/>
                <a:ext cx="8472" cy="8762"/>
              </a:xfrm>
              <a:custGeom>
                <a:avLst/>
                <a:gdLst>
                  <a:gd name="T0" fmla="*/ 2147483647 w 9"/>
                  <a:gd name="T1" fmla="*/ 0 h 9"/>
                  <a:gd name="T2" fmla="*/ 0 w 9"/>
                  <a:gd name="T3" fmla="*/ 2147483647 h 9"/>
                  <a:gd name="T4" fmla="*/ 2147483647 w 9"/>
                  <a:gd name="T5" fmla="*/ 2147483647 h 9"/>
                  <a:gd name="T6" fmla="*/ 2147483647 w 9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9" y="0"/>
                    </a:moveTo>
                    <a:lnTo>
                      <a:pt x="0" y="9"/>
                    </a:lnTo>
                    <a:lnTo>
                      <a:pt x="9" y="9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61" name="Rectangle 349"/>
              <p:cNvSpPr>
                <a:spLocks noChangeArrowheads="1"/>
              </p:cNvSpPr>
              <p:nvPr/>
            </p:nvSpPr>
            <p:spPr bwMode="auto">
              <a:xfrm>
                <a:off x="7562674" y="2793995"/>
                <a:ext cx="8472" cy="974"/>
              </a:xfrm>
              <a:prstGeom prst="rect">
                <a:avLst/>
              </a:pr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62" name="Rectangle 350"/>
              <p:cNvSpPr>
                <a:spLocks noChangeArrowheads="1"/>
              </p:cNvSpPr>
              <p:nvPr/>
            </p:nvSpPr>
            <p:spPr bwMode="auto">
              <a:xfrm>
                <a:off x="7562674" y="2793995"/>
                <a:ext cx="8472" cy="974"/>
              </a:xfrm>
              <a:prstGeom prst="rect">
                <a:avLst/>
              </a:pr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63" name="Freeform 351"/>
              <p:cNvSpPr>
                <a:spLocks/>
              </p:cNvSpPr>
              <p:nvPr/>
            </p:nvSpPr>
            <p:spPr bwMode="auto">
              <a:xfrm>
                <a:off x="7578676" y="2828068"/>
                <a:ext cx="8472" cy="8762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2147483647 h 9"/>
                  <a:gd name="T4" fmla="*/ 2147483647 w 9"/>
                  <a:gd name="T5" fmla="*/ 0 h 9"/>
                  <a:gd name="T6" fmla="*/ 0 w 9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0" y="0"/>
                    </a:moveTo>
                    <a:lnTo>
                      <a:pt x="0" y="9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64" name="Freeform 352"/>
              <p:cNvSpPr>
                <a:spLocks/>
              </p:cNvSpPr>
              <p:nvPr/>
            </p:nvSpPr>
            <p:spPr bwMode="auto">
              <a:xfrm>
                <a:off x="7578676" y="2828068"/>
                <a:ext cx="8472" cy="8762"/>
              </a:xfrm>
              <a:custGeom>
                <a:avLst/>
                <a:gdLst>
                  <a:gd name="T0" fmla="*/ 0 w 9"/>
                  <a:gd name="T1" fmla="*/ 0 h 9"/>
                  <a:gd name="T2" fmla="*/ 0 w 9"/>
                  <a:gd name="T3" fmla="*/ 2147483647 h 9"/>
                  <a:gd name="T4" fmla="*/ 2147483647 w 9"/>
                  <a:gd name="T5" fmla="*/ 0 h 9"/>
                  <a:gd name="T6" fmla="*/ 0 w 9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9"/>
                  <a:gd name="T14" fmla="*/ 9 w 9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9">
                    <a:moveTo>
                      <a:pt x="0" y="0"/>
                    </a:moveTo>
                    <a:lnTo>
                      <a:pt x="0" y="9"/>
                    </a:lnTo>
                    <a:lnTo>
                      <a:pt x="9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65" name="Freeform 353"/>
              <p:cNvSpPr>
                <a:spLocks/>
              </p:cNvSpPr>
              <p:nvPr/>
            </p:nvSpPr>
            <p:spPr bwMode="auto">
              <a:xfrm>
                <a:off x="7571145" y="2819306"/>
                <a:ext cx="0" cy="8762"/>
              </a:xfrm>
              <a:custGeom>
                <a:avLst/>
                <a:gdLst>
                  <a:gd name="T0" fmla="*/ 0 h 9"/>
                  <a:gd name="T1" fmla="*/ 2147483647 h 9"/>
                  <a:gd name="T2" fmla="*/ 0 h 9"/>
                  <a:gd name="T3" fmla="*/ 0 h 9"/>
                  <a:gd name="T4" fmla="*/ 0 60000 65536"/>
                  <a:gd name="T5" fmla="*/ 0 60000 65536"/>
                  <a:gd name="T6" fmla="*/ 0 60000 65536"/>
                  <a:gd name="T7" fmla="*/ 0 60000 65536"/>
                  <a:gd name="T8" fmla="*/ 0 h 9"/>
                  <a:gd name="T9" fmla="*/ 9 h 9"/>
                </a:gdLst>
                <a:ahLst/>
                <a:cxnLst>
                  <a:cxn ang="T4">
                    <a:pos x="0" y="T0"/>
                  </a:cxn>
                  <a:cxn ang="T5">
                    <a:pos x="0" y="T1"/>
                  </a:cxn>
                  <a:cxn ang="T6">
                    <a:pos x="0" y="T2"/>
                  </a:cxn>
                  <a:cxn ang="T7">
                    <a:pos x="0" y="T3"/>
                  </a:cxn>
                </a:cxnLst>
                <a:rect l="0" t="T8" r="0" b="T9"/>
                <a:pathLst>
                  <a:path h="9">
                    <a:moveTo>
                      <a:pt x="0" y="0"/>
                    </a:moveTo>
                    <a:lnTo>
                      <a:pt x="0" y="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66" name="Freeform 354"/>
              <p:cNvSpPr>
                <a:spLocks/>
              </p:cNvSpPr>
              <p:nvPr/>
            </p:nvSpPr>
            <p:spPr bwMode="auto">
              <a:xfrm>
                <a:off x="7571145" y="2819306"/>
                <a:ext cx="0" cy="8762"/>
              </a:xfrm>
              <a:custGeom>
                <a:avLst/>
                <a:gdLst>
                  <a:gd name="T0" fmla="*/ 0 h 9"/>
                  <a:gd name="T1" fmla="*/ 2147483647 h 9"/>
                  <a:gd name="T2" fmla="*/ 0 h 9"/>
                  <a:gd name="T3" fmla="*/ 0 h 9"/>
                  <a:gd name="T4" fmla="*/ 0 60000 65536"/>
                  <a:gd name="T5" fmla="*/ 0 60000 65536"/>
                  <a:gd name="T6" fmla="*/ 0 60000 65536"/>
                  <a:gd name="T7" fmla="*/ 0 60000 65536"/>
                  <a:gd name="T8" fmla="*/ 0 h 9"/>
                  <a:gd name="T9" fmla="*/ 9 h 9"/>
                </a:gdLst>
                <a:ahLst/>
                <a:cxnLst>
                  <a:cxn ang="T4">
                    <a:pos x="0" y="T0"/>
                  </a:cxn>
                  <a:cxn ang="T5">
                    <a:pos x="0" y="T1"/>
                  </a:cxn>
                  <a:cxn ang="T6">
                    <a:pos x="0" y="T2"/>
                  </a:cxn>
                  <a:cxn ang="T7">
                    <a:pos x="0" y="T3"/>
                  </a:cxn>
                </a:cxnLst>
                <a:rect l="0" t="T8" r="0" b="T9"/>
                <a:pathLst>
                  <a:path h="9">
                    <a:moveTo>
                      <a:pt x="0" y="0"/>
                    </a:moveTo>
                    <a:lnTo>
                      <a:pt x="0" y="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67" name="Freeform 355"/>
              <p:cNvSpPr>
                <a:spLocks/>
              </p:cNvSpPr>
              <p:nvPr/>
            </p:nvSpPr>
            <p:spPr bwMode="auto">
              <a:xfrm>
                <a:off x="7571145" y="2845590"/>
                <a:ext cx="16002" cy="0"/>
              </a:xfrm>
              <a:custGeom>
                <a:avLst/>
                <a:gdLst>
                  <a:gd name="T0" fmla="*/ 0 w 17"/>
                  <a:gd name="T1" fmla="*/ 0 w 17"/>
                  <a:gd name="T2" fmla="*/ 2147483647 w 17"/>
                  <a:gd name="T3" fmla="*/ 0 w 17"/>
                  <a:gd name="T4" fmla="*/ 0 60000 65536"/>
                  <a:gd name="T5" fmla="*/ 0 60000 65536"/>
                  <a:gd name="T6" fmla="*/ 0 60000 65536"/>
                  <a:gd name="T7" fmla="*/ 0 60000 65536"/>
                  <a:gd name="T8" fmla="*/ 0 w 17"/>
                  <a:gd name="T9" fmla="*/ 17 w 17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T8" t="0" r="T9" b="0"/>
                <a:pathLst>
                  <a:path w="17">
                    <a:moveTo>
                      <a:pt x="0" y="0"/>
                    </a:moveTo>
                    <a:lnTo>
                      <a:pt x="0" y="0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68" name="Freeform 356"/>
              <p:cNvSpPr>
                <a:spLocks/>
              </p:cNvSpPr>
              <p:nvPr/>
            </p:nvSpPr>
            <p:spPr bwMode="auto">
              <a:xfrm>
                <a:off x="7571145" y="2845590"/>
                <a:ext cx="16002" cy="0"/>
              </a:xfrm>
              <a:custGeom>
                <a:avLst/>
                <a:gdLst>
                  <a:gd name="T0" fmla="*/ 0 w 17"/>
                  <a:gd name="T1" fmla="*/ 0 w 17"/>
                  <a:gd name="T2" fmla="*/ 2147483647 w 17"/>
                  <a:gd name="T3" fmla="*/ 0 w 17"/>
                  <a:gd name="T4" fmla="*/ 0 60000 65536"/>
                  <a:gd name="T5" fmla="*/ 0 60000 65536"/>
                  <a:gd name="T6" fmla="*/ 0 60000 65536"/>
                  <a:gd name="T7" fmla="*/ 0 60000 65536"/>
                  <a:gd name="T8" fmla="*/ 0 w 17"/>
                  <a:gd name="T9" fmla="*/ 17 w 17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T8" t="0" r="T9" b="0"/>
                <a:pathLst>
                  <a:path w="17">
                    <a:moveTo>
                      <a:pt x="0" y="0"/>
                    </a:moveTo>
                    <a:lnTo>
                      <a:pt x="0" y="0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69" name="Freeform 357"/>
              <p:cNvSpPr>
                <a:spLocks/>
              </p:cNvSpPr>
              <p:nvPr/>
            </p:nvSpPr>
            <p:spPr bwMode="auto">
              <a:xfrm>
                <a:off x="7571145" y="2896213"/>
                <a:ext cx="16002" cy="0"/>
              </a:xfrm>
              <a:custGeom>
                <a:avLst/>
                <a:gdLst>
                  <a:gd name="T0" fmla="*/ 0 w 17"/>
                  <a:gd name="T1" fmla="*/ 0 w 17"/>
                  <a:gd name="T2" fmla="*/ 2147483647 w 17"/>
                  <a:gd name="T3" fmla="*/ 0 w 17"/>
                  <a:gd name="T4" fmla="*/ 0 60000 65536"/>
                  <a:gd name="T5" fmla="*/ 0 60000 65536"/>
                  <a:gd name="T6" fmla="*/ 0 60000 65536"/>
                  <a:gd name="T7" fmla="*/ 0 60000 65536"/>
                  <a:gd name="T8" fmla="*/ 0 w 17"/>
                  <a:gd name="T9" fmla="*/ 17 w 17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T8" t="0" r="T9" b="0"/>
                <a:pathLst>
                  <a:path w="17">
                    <a:moveTo>
                      <a:pt x="0" y="0"/>
                    </a:moveTo>
                    <a:lnTo>
                      <a:pt x="0" y="0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70" name="Freeform 358"/>
              <p:cNvSpPr>
                <a:spLocks/>
              </p:cNvSpPr>
              <p:nvPr/>
            </p:nvSpPr>
            <p:spPr bwMode="auto">
              <a:xfrm>
                <a:off x="7571145" y="2896213"/>
                <a:ext cx="16002" cy="0"/>
              </a:xfrm>
              <a:custGeom>
                <a:avLst/>
                <a:gdLst>
                  <a:gd name="T0" fmla="*/ 0 w 17"/>
                  <a:gd name="T1" fmla="*/ 0 w 17"/>
                  <a:gd name="T2" fmla="*/ 2147483647 w 17"/>
                  <a:gd name="T3" fmla="*/ 0 w 17"/>
                  <a:gd name="T4" fmla="*/ 0 60000 65536"/>
                  <a:gd name="T5" fmla="*/ 0 60000 65536"/>
                  <a:gd name="T6" fmla="*/ 0 60000 65536"/>
                  <a:gd name="T7" fmla="*/ 0 60000 65536"/>
                  <a:gd name="T8" fmla="*/ 0 w 17"/>
                  <a:gd name="T9" fmla="*/ 17 w 17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T8" t="0" r="T9" b="0"/>
                <a:pathLst>
                  <a:path w="17">
                    <a:moveTo>
                      <a:pt x="0" y="0"/>
                    </a:moveTo>
                    <a:lnTo>
                      <a:pt x="0" y="0"/>
                    </a:lnTo>
                    <a:lnTo>
                      <a:pt x="1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71" name="Freeform 359"/>
              <p:cNvSpPr>
                <a:spLocks/>
              </p:cNvSpPr>
              <p:nvPr/>
            </p:nvSpPr>
            <p:spPr bwMode="auto">
              <a:xfrm>
                <a:off x="7571145" y="2853379"/>
                <a:ext cx="16002" cy="8762"/>
              </a:xfrm>
              <a:custGeom>
                <a:avLst/>
                <a:gdLst>
                  <a:gd name="T0" fmla="*/ 0 w 17"/>
                  <a:gd name="T1" fmla="*/ 2147483647 h 9"/>
                  <a:gd name="T2" fmla="*/ 2147483647 w 17"/>
                  <a:gd name="T3" fmla="*/ 2147483647 h 9"/>
                  <a:gd name="T4" fmla="*/ 2147483647 w 17"/>
                  <a:gd name="T5" fmla="*/ 0 h 9"/>
                  <a:gd name="T6" fmla="*/ 0 w 17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9"/>
                  <a:gd name="T14" fmla="*/ 17 w 17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9">
                    <a:moveTo>
                      <a:pt x="0" y="9"/>
                    </a:moveTo>
                    <a:lnTo>
                      <a:pt x="17" y="9"/>
                    </a:lnTo>
                    <a:lnTo>
                      <a:pt x="8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72" name="Freeform 360"/>
              <p:cNvSpPr>
                <a:spLocks/>
              </p:cNvSpPr>
              <p:nvPr/>
            </p:nvSpPr>
            <p:spPr bwMode="auto">
              <a:xfrm>
                <a:off x="7571145" y="2853379"/>
                <a:ext cx="16002" cy="8762"/>
              </a:xfrm>
              <a:custGeom>
                <a:avLst/>
                <a:gdLst>
                  <a:gd name="T0" fmla="*/ 0 w 17"/>
                  <a:gd name="T1" fmla="*/ 2147483647 h 9"/>
                  <a:gd name="T2" fmla="*/ 2147483647 w 17"/>
                  <a:gd name="T3" fmla="*/ 2147483647 h 9"/>
                  <a:gd name="T4" fmla="*/ 2147483647 w 17"/>
                  <a:gd name="T5" fmla="*/ 0 h 9"/>
                  <a:gd name="T6" fmla="*/ 0 w 17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9"/>
                  <a:gd name="T14" fmla="*/ 17 w 17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9">
                    <a:moveTo>
                      <a:pt x="0" y="9"/>
                    </a:moveTo>
                    <a:lnTo>
                      <a:pt x="17" y="9"/>
                    </a:lnTo>
                    <a:lnTo>
                      <a:pt x="8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73" name="Freeform 361"/>
              <p:cNvSpPr>
                <a:spLocks/>
              </p:cNvSpPr>
              <p:nvPr/>
            </p:nvSpPr>
            <p:spPr bwMode="auto">
              <a:xfrm>
                <a:off x="7571145" y="2904975"/>
                <a:ext cx="7530" cy="7788"/>
              </a:xfrm>
              <a:custGeom>
                <a:avLst/>
                <a:gdLst>
                  <a:gd name="T0" fmla="*/ 0 w 8"/>
                  <a:gd name="T1" fmla="*/ 2147483647 h 8"/>
                  <a:gd name="T2" fmla="*/ 2147483647 w 8"/>
                  <a:gd name="T3" fmla="*/ 2147483647 h 8"/>
                  <a:gd name="T4" fmla="*/ 2147483647 w 8"/>
                  <a:gd name="T5" fmla="*/ 0 h 8"/>
                  <a:gd name="T6" fmla="*/ 0 w 8"/>
                  <a:gd name="T7" fmla="*/ 2147483647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8"/>
                  <a:gd name="T14" fmla="*/ 8 w 8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8">
                    <a:moveTo>
                      <a:pt x="0" y="8"/>
                    </a:moveTo>
                    <a:lnTo>
                      <a:pt x="8" y="8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74" name="Freeform 362"/>
              <p:cNvSpPr>
                <a:spLocks/>
              </p:cNvSpPr>
              <p:nvPr/>
            </p:nvSpPr>
            <p:spPr bwMode="auto">
              <a:xfrm>
                <a:off x="7571145" y="2904975"/>
                <a:ext cx="7530" cy="7788"/>
              </a:xfrm>
              <a:custGeom>
                <a:avLst/>
                <a:gdLst>
                  <a:gd name="T0" fmla="*/ 0 w 8"/>
                  <a:gd name="T1" fmla="*/ 2147483647 h 8"/>
                  <a:gd name="T2" fmla="*/ 2147483647 w 8"/>
                  <a:gd name="T3" fmla="*/ 2147483647 h 8"/>
                  <a:gd name="T4" fmla="*/ 2147483647 w 8"/>
                  <a:gd name="T5" fmla="*/ 0 h 8"/>
                  <a:gd name="T6" fmla="*/ 0 w 8"/>
                  <a:gd name="T7" fmla="*/ 2147483647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8"/>
                  <a:gd name="T14" fmla="*/ 8 w 8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8">
                    <a:moveTo>
                      <a:pt x="0" y="8"/>
                    </a:moveTo>
                    <a:lnTo>
                      <a:pt x="8" y="8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75" name="Freeform 363"/>
              <p:cNvSpPr>
                <a:spLocks/>
              </p:cNvSpPr>
              <p:nvPr/>
            </p:nvSpPr>
            <p:spPr bwMode="auto">
              <a:xfrm>
                <a:off x="7571145" y="2921525"/>
                <a:ext cx="7530" cy="0"/>
              </a:xfrm>
              <a:custGeom>
                <a:avLst/>
                <a:gdLst>
                  <a:gd name="T0" fmla="*/ 0 w 8"/>
                  <a:gd name="T1" fmla="*/ 0 w 8"/>
                  <a:gd name="T2" fmla="*/ 2147483647 w 8"/>
                  <a:gd name="T3" fmla="*/ 0 w 8"/>
                  <a:gd name="T4" fmla="*/ 0 60000 65536"/>
                  <a:gd name="T5" fmla="*/ 0 60000 65536"/>
                  <a:gd name="T6" fmla="*/ 0 60000 65536"/>
                  <a:gd name="T7" fmla="*/ 0 60000 65536"/>
                  <a:gd name="T8" fmla="*/ 0 w 8"/>
                  <a:gd name="T9" fmla="*/ 8 w 8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T8" t="0" r="T9" b="0"/>
                <a:pathLst>
                  <a:path w="8">
                    <a:moveTo>
                      <a:pt x="0" y="0"/>
                    </a:moveTo>
                    <a:lnTo>
                      <a:pt x="0" y="0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76" name="Freeform 364"/>
              <p:cNvSpPr>
                <a:spLocks/>
              </p:cNvSpPr>
              <p:nvPr/>
            </p:nvSpPr>
            <p:spPr bwMode="auto">
              <a:xfrm>
                <a:off x="7571145" y="2921525"/>
                <a:ext cx="7530" cy="0"/>
              </a:xfrm>
              <a:custGeom>
                <a:avLst/>
                <a:gdLst>
                  <a:gd name="T0" fmla="*/ 0 w 8"/>
                  <a:gd name="T1" fmla="*/ 0 w 8"/>
                  <a:gd name="T2" fmla="*/ 2147483647 w 8"/>
                  <a:gd name="T3" fmla="*/ 0 w 8"/>
                  <a:gd name="T4" fmla="*/ 0 60000 65536"/>
                  <a:gd name="T5" fmla="*/ 0 60000 65536"/>
                  <a:gd name="T6" fmla="*/ 0 60000 65536"/>
                  <a:gd name="T7" fmla="*/ 0 60000 65536"/>
                  <a:gd name="T8" fmla="*/ 0 w 8"/>
                  <a:gd name="T9" fmla="*/ 8 w 8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T8" t="0" r="T9" b="0"/>
                <a:pathLst>
                  <a:path w="8">
                    <a:moveTo>
                      <a:pt x="0" y="0"/>
                    </a:moveTo>
                    <a:lnTo>
                      <a:pt x="0" y="0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77" name="Freeform 365"/>
              <p:cNvSpPr>
                <a:spLocks/>
              </p:cNvSpPr>
              <p:nvPr/>
            </p:nvSpPr>
            <p:spPr bwMode="auto">
              <a:xfrm>
                <a:off x="7677509" y="2734610"/>
                <a:ext cx="40475" cy="68146"/>
              </a:xfrm>
              <a:custGeom>
                <a:avLst/>
                <a:gdLst>
                  <a:gd name="T0" fmla="*/ 2147483647 w 43"/>
                  <a:gd name="T1" fmla="*/ 0 h 70"/>
                  <a:gd name="T2" fmla="*/ 0 w 43"/>
                  <a:gd name="T3" fmla="*/ 2147483647 h 70"/>
                  <a:gd name="T4" fmla="*/ 2147483647 w 43"/>
                  <a:gd name="T5" fmla="*/ 2147483647 h 70"/>
                  <a:gd name="T6" fmla="*/ 2147483647 w 43"/>
                  <a:gd name="T7" fmla="*/ 2147483647 h 70"/>
                  <a:gd name="T8" fmla="*/ 2147483647 w 43"/>
                  <a:gd name="T9" fmla="*/ 2147483647 h 70"/>
                  <a:gd name="T10" fmla="*/ 2147483647 w 43"/>
                  <a:gd name="T11" fmla="*/ 2147483647 h 70"/>
                  <a:gd name="T12" fmla="*/ 2147483647 w 43"/>
                  <a:gd name="T13" fmla="*/ 0 h 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3"/>
                  <a:gd name="T22" fmla="*/ 0 h 70"/>
                  <a:gd name="T23" fmla="*/ 43 w 43"/>
                  <a:gd name="T24" fmla="*/ 70 h 7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3" h="70">
                    <a:moveTo>
                      <a:pt x="9" y="0"/>
                    </a:moveTo>
                    <a:lnTo>
                      <a:pt x="0" y="35"/>
                    </a:lnTo>
                    <a:lnTo>
                      <a:pt x="9" y="70"/>
                    </a:lnTo>
                    <a:lnTo>
                      <a:pt x="26" y="70"/>
                    </a:lnTo>
                    <a:lnTo>
                      <a:pt x="43" y="61"/>
                    </a:lnTo>
                    <a:lnTo>
                      <a:pt x="35" y="18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78" name="Freeform 366"/>
              <p:cNvSpPr>
                <a:spLocks/>
              </p:cNvSpPr>
              <p:nvPr/>
            </p:nvSpPr>
            <p:spPr bwMode="auto">
              <a:xfrm>
                <a:off x="7677509" y="2734610"/>
                <a:ext cx="40475" cy="68146"/>
              </a:xfrm>
              <a:custGeom>
                <a:avLst/>
                <a:gdLst>
                  <a:gd name="T0" fmla="*/ 2147483647 w 43"/>
                  <a:gd name="T1" fmla="*/ 0 h 70"/>
                  <a:gd name="T2" fmla="*/ 0 w 43"/>
                  <a:gd name="T3" fmla="*/ 2147483647 h 70"/>
                  <a:gd name="T4" fmla="*/ 2147483647 w 43"/>
                  <a:gd name="T5" fmla="*/ 2147483647 h 70"/>
                  <a:gd name="T6" fmla="*/ 2147483647 w 43"/>
                  <a:gd name="T7" fmla="*/ 2147483647 h 70"/>
                  <a:gd name="T8" fmla="*/ 2147483647 w 43"/>
                  <a:gd name="T9" fmla="*/ 2147483647 h 70"/>
                  <a:gd name="T10" fmla="*/ 2147483647 w 43"/>
                  <a:gd name="T11" fmla="*/ 2147483647 h 70"/>
                  <a:gd name="T12" fmla="*/ 2147483647 w 43"/>
                  <a:gd name="T13" fmla="*/ 0 h 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3"/>
                  <a:gd name="T22" fmla="*/ 0 h 70"/>
                  <a:gd name="T23" fmla="*/ 43 w 43"/>
                  <a:gd name="T24" fmla="*/ 70 h 7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3" h="70">
                    <a:moveTo>
                      <a:pt x="9" y="0"/>
                    </a:moveTo>
                    <a:lnTo>
                      <a:pt x="0" y="35"/>
                    </a:lnTo>
                    <a:lnTo>
                      <a:pt x="9" y="70"/>
                    </a:lnTo>
                    <a:lnTo>
                      <a:pt x="26" y="70"/>
                    </a:lnTo>
                    <a:lnTo>
                      <a:pt x="43" y="61"/>
                    </a:lnTo>
                    <a:lnTo>
                      <a:pt x="35" y="18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79" name="Freeform 367"/>
              <p:cNvSpPr>
                <a:spLocks/>
              </p:cNvSpPr>
              <p:nvPr/>
            </p:nvSpPr>
            <p:spPr bwMode="auto">
              <a:xfrm>
                <a:off x="7653036" y="2370516"/>
                <a:ext cx="122365" cy="75934"/>
              </a:xfrm>
              <a:custGeom>
                <a:avLst/>
                <a:gdLst>
                  <a:gd name="T0" fmla="*/ 2147483647 w 130"/>
                  <a:gd name="T1" fmla="*/ 2147483647 h 78"/>
                  <a:gd name="T2" fmla="*/ 2147483647 w 130"/>
                  <a:gd name="T3" fmla="*/ 2147483647 h 78"/>
                  <a:gd name="T4" fmla="*/ 2147483647 w 130"/>
                  <a:gd name="T5" fmla="*/ 2147483647 h 78"/>
                  <a:gd name="T6" fmla="*/ 2147483647 w 130"/>
                  <a:gd name="T7" fmla="*/ 0 h 78"/>
                  <a:gd name="T8" fmla="*/ 0 w 130"/>
                  <a:gd name="T9" fmla="*/ 0 h 78"/>
                  <a:gd name="T10" fmla="*/ 0 w 130"/>
                  <a:gd name="T11" fmla="*/ 2147483647 h 78"/>
                  <a:gd name="T12" fmla="*/ 2147483647 w 130"/>
                  <a:gd name="T13" fmla="*/ 2147483647 h 78"/>
                  <a:gd name="T14" fmla="*/ 2147483647 w 130"/>
                  <a:gd name="T15" fmla="*/ 2147483647 h 78"/>
                  <a:gd name="T16" fmla="*/ 2147483647 w 130"/>
                  <a:gd name="T17" fmla="*/ 2147483647 h 78"/>
                  <a:gd name="T18" fmla="*/ 2147483647 w 130"/>
                  <a:gd name="T19" fmla="*/ 2147483647 h 78"/>
                  <a:gd name="T20" fmla="*/ 2147483647 w 130"/>
                  <a:gd name="T21" fmla="*/ 2147483647 h 7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30"/>
                  <a:gd name="T34" fmla="*/ 0 h 78"/>
                  <a:gd name="T35" fmla="*/ 130 w 130"/>
                  <a:gd name="T36" fmla="*/ 78 h 7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30" h="78">
                    <a:moveTo>
                      <a:pt x="130" y="78"/>
                    </a:moveTo>
                    <a:lnTo>
                      <a:pt x="130" y="52"/>
                    </a:lnTo>
                    <a:lnTo>
                      <a:pt x="96" y="43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34"/>
                    </a:lnTo>
                    <a:lnTo>
                      <a:pt x="43" y="52"/>
                    </a:lnTo>
                    <a:lnTo>
                      <a:pt x="43" y="61"/>
                    </a:lnTo>
                    <a:lnTo>
                      <a:pt x="69" y="52"/>
                    </a:lnTo>
                    <a:lnTo>
                      <a:pt x="87" y="69"/>
                    </a:lnTo>
                    <a:lnTo>
                      <a:pt x="130" y="7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80" name="Freeform 368"/>
              <p:cNvSpPr>
                <a:spLocks/>
              </p:cNvSpPr>
              <p:nvPr/>
            </p:nvSpPr>
            <p:spPr bwMode="auto">
              <a:xfrm>
                <a:off x="7653036" y="2370516"/>
                <a:ext cx="122365" cy="75934"/>
              </a:xfrm>
              <a:custGeom>
                <a:avLst/>
                <a:gdLst>
                  <a:gd name="T0" fmla="*/ 2147483647 w 130"/>
                  <a:gd name="T1" fmla="*/ 2147483647 h 78"/>
                  <a:gd name="T2" fmla="*/ 2147483647 w 130"/>
                  <a:gd name="T3" fmla="*/ 2147483647 h 78"/>
                  <a:gd name="T4" fmla="*/ 2147483647 w 130"/>
                  <a:gd name="T5" fmla="*/ 2147483647 h 78"/>
                  <a:gd name="T6" fmla="*/ 2147483647 w 130"/>
                  <a:gd name="T7" fmla="*/ 0 h 78"/>
                  <a:gd name="T8" fmla="*/ 0 w 130"/>
                  <a:gd name="T9" fmla="*/ 0 h 78"/>
                  <a:gd name="T10" fmla="*/ 0 w 130"/>
                  <a:gd name="T11" fmla="*/ 2147483647 h 78"/>
                  <a:gd name="T12" fmla="*/ 2147483647 w 130"/>
                  <a:gd name="T13" fmla="*/ 2147483647 h 78"/>
                  <a:gd name="T14" fmla="*/ 2147483647 w 130"/>
                  <a:gd name="T15" fmla="*/ 2147483647 h 78"/>
                  <a:gd name="T16" fmla="*/ 2147483647 w 130"/>
                  <a:gd name="T17" fmla="*/ 2147483647 h 78"/>
                  <a:gd name="T18" fmla="*/ 2147483647 w 130"/>
                  <a:gd name="T19" fmla="*/ 2147483647 h 78"/>
                  <a:gd name="T20" fmla="*/ 2147483647 w 130"/>
                  <a:gd name="T21" fmla="*/ 2147483647 h 7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30"/>
                  <a:gd name="T34" fmla="*/ 0 h 78"/>
                  <a:gd name="T35" fmla="*/ 130 w 130"/>
                  <a:gd name="T36" fmla="*/ 78 h 7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30" h="78">
                    <a:moveTo>
                      <a:pt x="130" y="78"/>
                    </a:moveTo>
                    <a:lnTo>
                      <a:pt x="130" y="52"/>
                    </a:lnTo>
                    <a:lnTo>
                      <a:pt x="96" y="43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34"/>
                    </a:lnTo>
                    <a:lnTo>
                      <a:pt x="43" y="52"/>
                    </a:lnTo>
                    <a:lnTo>
                      <a:pt x="43" y="61"/>
                    </a:lnTo>
                    <a:lnTo>
                      <a:pt x="69" y="52"/>
                    </a:lnTo>
                    <a:lnTo>
                      <a:pt x="87" y="69"/>
                    </a:lnTo>
                    <a:lnTo>
                      <a:pt x="130" y="7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81" name="Freeform 369"/>
              <p:cNvSpPr>
                <a:spLocks/>
              </p:cNvSpPr>
              <p:nvPr/>
            </p:nvSpPr>
            <p:spPr bwMode="auto">
              <a:xfrm>
                <a:off x="7783871" y="2446450"/>
                <a:ext cx="81890" cy="102219"/>
              </a:xfrm>
              <a:custGeom>
                <a:avLst/>
                <a:gdLst>
                  <a:gd name="T0" fmla="*/ 2147483647 w 87"/>
                  <a:gd name="T1" fmla="*/ 2147483647 h 105"/>
                  <a:gd name="T2" fmla="*/ 2147483647 w 87"/>
                  <a:gd name="T3" fmla="*/ 2147483647 h 105"/>
                  <a:gd name="T4" fmla="*/ 2147483647 w 87"/>
                  <a:gd name="T5" fmla="*/ 2147483647 h 105"/>
                  <a:gd name="T6" fmla="*/ 2147483647 w 87"/>
                  <a:gd name="T7" fmla="*/ 2147483647 h 105"/>
                  <a:gd name="T8" fmla="*/ 2147483647 w 87"/>
                  <a:gd name="T9" fmla="*/ 2147483647 h 105"/>
                  <a:gd name="T10" fmla="*/ 2147483647 w 87"/>
                  <a:gd name="T11" fmla="*/ 2147483647 h 105"/>
                  <a:gd name="T12" fmla="*/ 2147483647 w 87"/>
                  <a:gd name="T13" fmla="*/ 2147483647 h 105"/>
                  <a:gd name="T14" fmla="*/ 2147483647 w 87"/>
                  <a:gd name="T15" fmla="*/ 2147483647 h 105"/>
                  <a:gd name="T16" fmla="*/ 2147483647 w 87"/>
                  <a:gd name="T17" fmla="*/ 2147483647 h 105"/>
                  <a:gd name="T18" fmla="*/ 2147483647 w 87"/>
                  <a:gd name="T19" fmla="*/ 2147483647 h 105"/>
                  <a:gd name="T20" fmla="*/ 2147483647 w 87"/>
                  <a:gd name="T21" fmla="*/ 0 h 105"/>
                  <a:gd name="T22" fmla="*/ 2147483647 w 87"/>
                  <a:gd name="T23" fmla="*/ 0 h 105"/>
                  <a:gd name="T24" fmla="*/ 0 w 87"/>
                  <a:gd name="T25" fmla="*/ 2147483647 h 105"/>
                  <a:gd name="T26" fmla="*/ 2147483647 w 87"/>
                  <a:gd name="T27" fmla="*/ 2147483647 h 105"/>
                  <a:gd name="T28" fmla="*/ 0 w 87"/>
                  <a:gd name="T29" fmla="*/ 2147483647 h 105"/>
                  <a:gd name="T30" fmla="*/ 2147483647 w 87"/>
                  <a:gd name="T31" fmla="*/ 2147483647 h 105"/>
                  <a:gd name="T32" fmla="*/ 2147483647 w 87"/>
                  <a:gd name="T33" fmla="*/ 2147483647 h 105"/>
                  <a:gd name="T34" fmla="*/ 2147483647 w 87"/>
                  <a:gd name="T35" fmla="*/ 2147483647 h 10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87"/>
                  <a:gd name="T55" fmla="*/ 0 h 105"/>
                  <a:gd name="T56" fmla="*/ 87 w 87"/>
                  <a:gd name="T57" fmla="*/ 105 h 105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87" h="105">
                    <a:moveTo>
                      <a:pt x="44" y="70"/>
                    </a:moveTo>
                    <a:lnTo>
                      <a:pt x="44" y="61"/>
                    </a:lnTo>
                    <a:lnTo>
                      <a:pt x="61" y="70"/>
                    </a:lnTo>
                    <a:lnTo>
                      <a:pt x="79" y="105"/>
                    </a:lnTo>
                    <a:lnTo>
                      <a:pt x="87" y="78"/>
                    </a:lnTo>
                    <a:lnTo>
                      <a:pt x="79" y="52"/>
                    </a:lnTo>
                    <a:lnTo>
                      <a:pt x="70" y="52"/>
                    </a:lnTo>
                    <a:lnTo>
                      <a:pt x="61" y="52"/>
                    </a:lnTo>
                    <a:lnTo>
                      <a:pt x="70" y="26"/>
                    </a:lnTo>
                    <a:lnTo>
                      <a:pt x="35" y="26"/>
                    </a:lnTo>
                    <a:lnTo>
                      <a:pt x="18" y="0"/>
                    </a:lnTo>
                    <a:lnTo>
                      <a:pt x="9" y="0"/>
                    </a:lnTo>
                    <a:lnTo>
                      <a:pt x="0" y="9"/>
                    </a:lnTo>
                    <a:lnTo>
                      <a:pt x="9" y="26"/>
                    </a:lnTo>
                    <a:lnTo>
                      <a:pt x="0" y="44"/>
                    </a:lnTo>
                    <a:lnTo>
                      <a:pt x="18" y="52"/>
                    </a:lnTo>
                    <a:lnTo>
                      <a:pt x="26" y="78"/>
                    </a:lnTo>
                    <a:lnTo>
                      <a:pt x="44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82" name="Freeform 370"/>
              <p:cNvSpPr>
                <a:spLocks/>
              </p:cNvSpPr>
              <p:nvPr/>
            </p:nvSpPr>
            <p:spPr bwMode="auto">
              <a:xfrm>
                <a:off x="7783871" y="2446450"/>
                <a:ext cx="81890" cy="102219"/>
              </a:xfrm>
              <a:custGeom>
                <a:avLst/>
                <a:gdLst>
                  <a:gd name="T0" fmla="*/ 2147483647 w 87"/>
                  <a:gd name="T1" fmla="*/ 2147483647 h 105"/>
                  <a:gd name="T2" fmla="*/ 2147483647 w 87"/>
                  <a:gd name="T3" fmla="*/ 2147483647 h 105"/>
                  <a:gd name="T4" fmla="*/ 2147483647 w 87"/>
                  <a:gd name="T5" fmla="*/ 2147483647 h 105"/>
                  <a:gd name="T6" fmla="*/ 2147483647 w 87"/>
                  <a:gd name="T7" fmla="*/ 2147483647 h 105"/>
                  <a:gd name="T8" fmla="*/ 2147483647 w 87"/>
                  <a:gd name="T9" fmla="*/ 2147483647 h 105"/>
                  <a:gd name="T10" fmla="*/ 2147483647 w 87"/>
                  <a:gd name="T11" fmla="*/ 2147483647 h 105"/>
                  <a:gd name="T12" fmla="*/ 2147483647 w 87"/>
                  <a:gd name="T13" fmla="*/ 2147483647 h 105"/>
                  <a:gd name="T14" fmla="*/ 2147483647 w 87"/>
                  <a:gd name="T15" fmla="*/ 2147483647 h 105"/>
                  <a:gd name="T16" fmla="*/ 2147483647 w 87"/>
                  <a:gd name="T17" fmla="*/ 2147483647 h 105"/>
                  <a:gd name="T18" fmla="*/ 2147483647 w 87"/>
                  <a:gd name="T19" fmla="*/ 2147483647 h 105"/>
                  <a:gd name="T20" fmla="*/ 2147483647 w 87"/>
                  <a:gd name="T21" fmla="*/ 0 h 105"/>
                  <a:gd name="T22" fmla="*/ 2147483647 w 87"/>
                  <a:gd name="T23" fmla="*/ 0 h 105"/>
                  <a:gd name="T24" fmla="*/ 0 w 87"/>
                  <a:gd name="T25" fmla="*/ 2147483647 h 105"/>
                  <a:gd name="T26" fmla="*/ 2147483647 w 87"/>
                  <a:gd name="T27" fmla="*/ 2147483647 h 105"/>
                  <a:gd name="T28" fmla="*/ 0 w 87"/>
                  <a:gd name="T29" fmla="*/ 2147483647 h 105"/>
                  <a:gd name="T30" fmla="*/ 2147483647 w 87"/>
                  <a:gd name="T31" fmla="*/ 2147483647 h 105"/>
                  <a:gd name="T32" fmla="*/ 2147483647 w 87"/>
                  <a:gd name="T33" fmla="*/ 2147483647 h 105"/>
                  <a:gd name="T34" fmla="*/ 2147483647 w 87"/>
                  <a:gd name="T35" fmla="*/ 2147483647 h 10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87"/>
                  <a:gd name="T55" fmla="*/ 0 h 105"/>
                  <a:gd name="T56" fmla="*/ 87 w 87"/>
                  <a:gd name="T57" fmla="*/ 105 h 105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87" h="105">
                    <a:moveTo>
                      <a:pt x="44" y="70"/>
                    </a:moveTo>
                    <a:lnTo>
                      <a:pt x="44" y="61"/>
                    </a:lnTo>
                    <a:lnTo>
                      <a:pt x="61" y="70"/>
                    </a:lnTo>
                    <a:lnTo>
                      <a:pt x="79" y="105"/>
                    </a:lnTo>
                    <a:lnTo>
                      <a:pt x="87" y="78"/>
                    </a:lnTo>
                    <a:lnTo>
                      <a:pt x="79" y="52"/>
                    </a:lnTo>
                    <a:lnTo>
                      <a:pt x="70" y="52"/>
                    </a:lnTo>
                    <a:lnTo>
                      <a:pt x="61" y="52"/>
                    </a:lnTo>
                    <a:lnTo>
                      <a:pt x="70" y="26"/>
                    </a:lnTo>
                    <a:lnTo>
                      <a:pt x="35" y="26"/>
                    </a:lnTo>
                    <a:lnTo>
                      <a:pt x="18" y="0"/>
                    </a:lnTo>
                    <a:lnTo>
                      <a:pt x="9" y="0"/>
                    </a:lnTo>
                    <a:lnTo>
                      <a:pt x="0" y="9"/>
                    </a:lnTo>
                    <a:lnTo>
                      <a:pt x="9" y="26"/>
                    </a:lnTo>
                    <a:lnTo>
                      <a:pt x="0" y="44"/>
                    </a:lnTo>
                    <a:lnTo>
                      <a:pt x="18" y="52"/>
                    </a:lnTo>
                    <a:lnTo>
                      <a:pt x="26" y="78"/>
                    </a:lnTo>
                    <a:lnTo>
                      <a:pt x="44" y="7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83" name="Freeform 371"/>
              <p:cNvSpPr>
                <a:spLocks/>
              </p:cNvSpPr>
              <p:nvPr/>
            </p:nvSpPr>
            <p:spPr bwMode="auto">
              <a:xfrm>
                <a:off x="7792343" y="2403615"/>
                <a:ext cx="41416" cy="42835"/>
              </a:xfrm>
              <a:custGeom>
                <a:avLst/>
                <a:gdLst>
                  <a:gd name="T0" fmla="*/ 0 w 44"/>
                  <a:gd name="T1" fmla="*/ 2147483647 h 44"/>
                  <a:gd name="T2" fmla="*/ 2147483647 w 44"/>
                  <a:gd name="T3" fmla="*/ 2147483647 h 44"/>
                  <a:gd name="T4" fmla="*/ 2147483647 w 44"/>
                  <a:gd name="T5" fmla="*/ 2147483647 h 44"/>
                  <a:gd name="T6" fmla="*/ 2147483647 w 44"/>
                  <a:gd name="T7" fmla="*/ 2147483647 h 44"/>
                  <a:gd name="T8" fmla="*/ 2147483647 w 44"/>
                  <a:gd name="T9" fmla="*/ 2147483647 h 44"/>
                  <a:gd name="T10" fmla="*/ 2147483647 w 44"/>
                  <a:gd name="T11" fmla="*/ 0 h 44"/>
                  <a:gd name="T12" fmla="*/ 2147483647 w 44"/>
                  <a:gd name="T13" fmla="*/ 0 h 44"/>
                  <a:gd name="T14" fmla="*/ 0 w 44"/>
                  <a:gd name="T15" fmla="*/ 2147483647 h 4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4"/>
                  <a:gd name="T25" fmla="*/ 0 h 44"/>
                  <a:gd name="T26" fmla="*/ 44 w 44"/>
                  <a:gd name="T27" fmla="*/ 44 h 4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4" h="44">
                    <a:moveTo>
                      <a:pt x="0" y="27"/>
                    </a:moveTo>
                    <a:lnTo>
                      <a:pt x="17" y="27"/>
                    </a:lnTo>
                    <a:lnTo>
                      <a:pt x="26" y="44"/>
                    </a:lnTo>
                    <a:lnTo>
                      <a:pt x="35" y="35"/>
                    </a:lnTo>
                    <a:lnTo>
                      <a:pt x="44" y="18"/>
                    </a:lnTo>
                    <a:lnTo>
                      <a:pt x="17" y="0"/>
                    </a:lnTo>
                    <a:lnTo>
                      <a:pt x="9" y="0"/>
                    </a:lnTo>
                    <a:lnTo>
                      <a:pt x="0" y="2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84" name="Freeform 372"/>
              <p:cNvSpPr>
                <a:spLocks/>
              </p:cNvSpPr>
              <p:nvPr/>
            </p:nvSpPr>
            <p:spPr bwMode="auto">
              <a:xfrm>
                <a:off x="7792343" y="2403615"/>
                <a:ext cx="41416" cy="42835"/>
              </a:xfrm>
              <a:custGeom>
                <a:avLst/>
                <a:gdLst>
                  <a:gd name="T0" fmla="*/ 0 w 44"/>
                  <a:gd name="T1" fmla="*/ 2147483647 h 44"/>
                  <a:gd name="T2" fmla="*/ 2147483647 w 44"/>
                  <a:gd name="T3" fmla="*/ 2147483647 h 44"/>
                  <a:gd name="T4" fmla="*/ 2147483647 w 44"/>
                  <a:gd name="T5" fmla="*/ 2147483647 h 44"/>
                  <a:gd name="T6" fmla="*/ 2147483647 w 44"/>
                  <a:gd name="T7" fmla="*/ 2147483647 h 44"/>
                  <a:gd name="T8" fmla="*/ 2147483647 w 44"/>
                  <a:gd name="T9" fmla="*/ 2147483647 h 44"/>
                  <a:gd name="T10" fmla="*/ 2147483647 w 44"/>
                  <a:gd name="T11" fmla="*/ 0 h 44"/>
                  <a:gd name="T12" fmla="*/ 2147483647 w 44"/>
                  <a:gd name="T13" fmla="*/ 0 h 44"/>
                  <a:gd name="T14" fmla="*/ 0 w 44"/>
                  <a:gd name="T15" fmla="*/ 2147483647 h 4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44"/>
                  <a:gd name="T25" fmla="*/ 0 h 44"/>
                  <a:gd name="T26" fmla="*/ 44 w 44"/>
                  <a:gd name="T27" fmla="*/ 44 h 44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44" h="44">
                    <a:moveTo>
                      <a:pt x="0" y="27"/>
                    </a:moveTo>
                    <a:lnTo>
                      <a:pt x="17" y="27"/>
                    </a:lnTo>
                    <a:lnTo>
                      <a:pt x="26" y="44"/>
                    </a:lnTo>
                    <a:lnTo>
                      <a:pt x="35" y="35"/>
                    </a:lnTo>
                    <a:lnTo>
                      <a:pt x="44" y="18"/>
                    </a:lnTo>
                    <a:lnTo>
                      <a:pt x="17" y="0"/>
                    </a:lnTo>
                    <a:lnTo>
                      <a:pt x="9" y="0"/>
                    </a:lnTo>
                    <a:lnTo>
                      <a:pt x="0" y="2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85" name="Freeform 373"/>
              <p:cNvSpPr>
                <a:spLocks/>
              </p:cNvSpPr>
              <p:nvPr/>
            </p:nvSpPr>
            <p:spPr bwMode="auto">
              <a:xfrm>
                <a:off x="7858231" y="2403615"/>
                <a:ext cx="130836" cy="305684"/>
              </a:xfrm>
              <a:custGeom>
                <a:avLst/>
                <a:gdLst>
                  <a:gd name="T0" fmla="*/ 2147483647 w 139"/>
                  <a:gd name="T1" fmla="*/ 2147483647 h 314"/>
                  <a:gd name="T2" fmla="*/ 2147483647 w 139"/>
                  <a:gd name="T3" fmla="*/ 2147483647 h 314"/>
                  <a:gd name="T4" fmla="*/ 2147483647 w 139"/>
                  <a:gd name="T5" fmla="*/ 2147483647 h 314"/>
                  <a:gd name="T6" fmla="*/ 2147483647 w 139"/>
                  <a:gd name="T7" fmla="*/ 2147483647 h 314"/>
                  <a:gd name="T8" fmla="*/ 0 w 139"/>
                  <a:gd name="T9" fmla="*/ 2147483647 h 314"/>
                  <a:gd name="T10" fmla="*/ 2147483647 w 139"/>
                  <a:gd name="T11" fmla="*/ 2147483647 h 314"/>
                  <a:gd name="T12" fmla="*/ 2147483647 w 139"/>
                  <a:gd name="T13" fmla="*/ 2147483647 h 314"/>
                  <a:gd name="T14" fmla="*/ 2147483647 w 139"/>
                  <a:gd name="T15" fmla="*/ 2147483647 h 314"/>
                  <a:gd name="T16" fmla="*/ 2147483647 w 139"/>
                  <a:gd name="T17" fmla="*/ 2147483647 h 314"/>
                  <a:gd name="T18" fmla="*/ 2147483647 w 139"/>
                  <a:gd name="T19" fmla="*/ 2147483647 h 314"/>
                  <a:gd name="T20" fmla="*/ 2147483647 w 139"/>
                  <a:gd name="T21" fmla="*/ 2147483647 h 314"/>
                  <a:gd name="T22" fmla="*/ 2147483647 w 139"/>
                  <a:gd name="T23" fmla="*/ 2147483647 h 314"/>
                  <a:gd name="T24" fmla="*/ 2147483647 w 139"/>
                  <a:gd name="T25" fmla="*/ 2147483647 h 314"/>
                  <a:gd name="T26" fmla="*/ 2147483647 w 139"/>
                  <a:gd name="T27" fmla="*/ 2147483647 h 314"/>
                  <a:gd name="T28" fmla="*/ 2147483647 w 139"/>
                  <a:gd name="T29" fmla="*/ 2147483647 h 314"/>
                  <a:gd name="T30" fmla="*/ 2147483647 w 139"/>
                  <a:gd name="T31" fmla="*/ 2147483647 h 314"/>
                  <a:gd name="T32" fmla="*/ 2147483647 w 139"/>
                  <a:gd name="T33" fmla="*/ 2147483647 h 314"/>
                  <a:gd name="T34" fmla="*/ 2147483647 w 139"/>
                  <a:gd name="T35" fmla="*/ 2147483647 h 314"/>
                  <a:gd name="T36" fmla="*/ 2147483647 w 139"/>
                  <a:gd name="T37" fmla="*/ 2147483647 h 314"/>
                  <a:gd name="T38" fmla="*/ 2147483647 w 139"/>
                  <a:gd name="T39" fmla="*/ 2147483647 h 314"/>
                  <a:gd name="T40" fmla="*/ 2147483647 w 139"/>
                  <a:gd name="T41" fmla="*/ 2147483647 h 314"/>
                  <a:gd name="T42" fmla="*/ 2147483647 w 139"/>
                  <a:gd name="T43" fmla="*/ 2147483647 h 314"/>
                  <a:gd name="T44" fmla="*/ 2147483647 w 139"/>
                  <a:gd name="T45" fmla="*/ 2147483647 h 314"/>
                  <a:gd name="T46" fmla="*/ 2147483647 w 139"/>
                  <a:gd name="T47" fmla="*/ 2147483647 h 314"/>
                  <a:gd name="T48" fmla="*/ 2147483647 w 139"/>
                  <a:gd name="T49" fmla="*/ 2147483647 h 314"/>
                  <a:gd name="T50" fmla="*/ 2147483647 w 139"/>
                  <a:gd name="T51" fmla="*/ 2147483647 h 314"/>
                  <a:gd name="T52" fmla="*/ 2147483647 w 139"/>
                  <a:gd name="T53" fmla="*/ 2147483647 h 314"/>
                  <a:gd name="T54" fmla="*/ 2147483647 w 139"/>
                  <a:gd name="T55" fmla="*/ 2147483647 h 314"/>
                  <a:gd name="T56" fmla="*/ 2147483647 w 139"/>
                  <a:gd name="T57" fmla="*/ 2147483647 h 314"/>
                  <a:gd name="T58" fmla="*/ 2147483647 w 139"/>
                  <a:gd name="T59" fmla="*/ 2147483647 h 314"/>
                  <a:gd name="T60" fmla="*/ 2147483647 w 139"/>
                  <a:gd name="T61" fmla="*/ 0 h 314"/>
                  <a:gd name="T62" fmla="*/ 2147483647 w 139"/>
                  <a:gd name="T63" fmla="*/ 2147483647 h 31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139"/>
                  <a:gd name="T97" fmla="*/ 0 h 314"/>
                  <a:gd name="T98" fmla="*/ 139 w 139"/>
                  <a:gd name="T99" fmla="*/ 314 h 314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139" h="314">
                    <a:moveTo>
                      <a:pt x="52" y="27"/>
                    </a:moveTo>
                    <a:lnTo>
                      <a:pt x="35" y="35"/>
                    </a:lnTo>
                    <a:lnTo>
                      <a:pt x="35" y="79"/>
                    </a:lnTo>
                    <a:lnTo>
                      <a:pt x="17" y="88"/>
                    </a:lnTo>
                    <a:lnTo>
                      <a:pt x="0" y="149"/>
                    </a:lnTo>
                    <a:lnTo>
                      <a:pt x="17" y="157"/>
                    </a:lnTo>
                    <a:lnTo>
                      <a:pt x="43" y="192"/>
                    </a:lnTo>
                    <a:lnTo>
                      <a:pt x="35" y="218"/>
                    </a:lnTo>
                    <a:lnTo>
                      <a:pt x="52" y="218"/>
                    </a:lnTo>
                    <a:lnTo>
                      <a:pt x="69" y="227"/>
                    </a:lnTo>
                    <a:lnTo>
                      <a:pt x="69" y="218"/>
                    </a:lnTo>
                    <a:lnTo>
                      <a:pt x="87" y="210"/>
                    </a:lnTo>
                    <a:lnTo>
                      <a:pt x="104" y="271"/>
                    </a:lnTo>
                    <a:lnTo>
                      <a:pt x="122" y="279"/>
                    </a:lnTo>
                    <a:lnTo>
                      <a:pt x="122" y="288"/>
                    </a:lnTo>
                    <a:lnTo>
                      <a:pt x="113" y="288"/>
                    </a:lnTo>
                    <a:lnTo>
                      <a:pt x="104" y="314"/>
                    </a:lnTo>
                    <a:lnTo>
                      <a:pt x="130" y="314"/>
                    </a:lnTo>
                    <a:lnTo>
                      <a:pt x="130" y="279"/>
                    </a:lnTo>
                    <a:lnTo>
                      <a:pt x="122" y="244"/>
                    </a:lnTo>
                    <a:lnTo>
                      <a:pt x="122" y="227"/>
                    </a:lnTo>
                    <a:lnTo>
                      <a:pt x="104" y="192"/>
                    </a:lnTo>
                    <a:lnTo>
                      <a:pt x="104" y="166"/>
                    </a:lnTo>
                    <a:lnTo>
                      <a:pt x="130" y="149"/>
                    </a:lnTo>
                    <a:lnTo>
                      <a:pt x="139" y="122"/>
                    </a:lnTo>
                    <a:lnTo>
                      <a:pt x="122" y="122"/>
                    </a:lnTo>
                    <a:lnTo>
                      <a:pt x="96" y="88"/>
                    </a:lnTo>
                    <a:lnTo>
                      <a:pt x="78" y="79"/>
                    </a:lnTo>
                    <a:lnTo>
                      <a:pt x="87" y="53"/>
                    </a:lnTo>
                    <a:lnTo>
                      <a:pt x="87" y="18"/>
                    </a:lnTo>
                    <a:lnTo>
                      <a:pt x="69" y="0"/>
                    </a:lnTo>
                    <a:lnTo>
                      <a:pt x="52" y="2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86" name="Freeform 374"/>
              <p:cNvSpPr>
                <a:spLocks/>
              </p:cNvSpPr>
              <p:nvPr/>
            </p:nvSpPr>
            <p:spPr bwMode="auto">
              <a:xfrm>
                <a:off x="7858231" y="2403615"/>
                <a:ext cx="130836" cy="305684"/>
              </a:xfrm>
              <a:custGeom>
                <a:avLst/>
                <a:gdLst>
                  <a:gd name="T0" fmla="*/ 2147483647 w 139"/>
                  <a:gd name="T1" fmla="*/ 2147483647 h 314"/>
                  <a:gd name="T2" fmla="*/ 2147483647 w 139"/>
                  <a:gd name="T3" fmla="*/ 2147483647 h 314"/>
                  <a:gd name="T4" fmla="*/ 2147483647 w 139"/>
                  <a:gd name="T5" fmla="*/ 2147483647 h 314"/>
                  <a:gd name="T6" fmla="*/ 2147483647 w 139"/>
                  <a:gd name="T7" fmla="*/ 2147483647 h 314"/>
                  <a:gd name="T8" fmla="*/ 0 w 139"/>
                  <a:gd name="T9" fmla="*/ 2147483647 h 314"/>
                  <a:gd name="T10" fmla="*/ 2147483647 w 139"/>
                  <a:gd name="T11" fmla="*/ 2147483647 h 314"/>
                  <a:gd name="T12" fmla="*/ 2147483647 w 139"/>
                  <a:gd name="T13" fmla="*/ 2147483647 h 314"/>
                  <a:gd name="T14" fmla="*/ 2147483647 w 139"/>
                  <a:gd name="T15" fmla="*/ 2147483647 h 314"/>
                  <a:gd name="T16" fmla="*/ 2147483647 w 139"/>
                  <a:gd name="T17" fmla="*/ 2147483647 h 314"/>
                  <a:gd name="T18" fmla="*/ 2147483647 w 139"/>
                  <a:gd name="T19" fmla="*/ 2147483647 h 314"/>
                  <a:gd name="T20" fmla="*/ 2147483647 w 139"/>
                  <a:gd name="T21" fmla="*/ 2147483647 h 314"/>
                  <a:gd name="T22" fmla="*/ 2147483647 w 139"/>
                  <a:gd name="T23" fmla="*/ 2147483647 h 314"/>
                  <a:gd name="T24" fmla="*/ 2147483647 w 139"/>
                  <a:gd name="T25" fmla="*/ 2147483647 h 314"/>
                  <a:gd name="T26" fmla="*/ 2147483647 w 139"/>
                  <a:gd name="T27" fmla="*/ 2147483647 h 314"/>
                  <a:gd name="T28" fmla="*/ 2147483647 w 139"/>
                  <a:gd name="T29" fmla="*/ 2147483647 h 314"/>
                  <a:gd name="T30" fmla="*/ 2147483647 w 139"/>
                  <a:gd name="T31" fmla="*/ 2147483647 h 314"/>
                  <a:gd name="T32" fmla="*/ 2147483647 w 139"/>
                  <a:gd name="T33" fmla="*/ 2147483647 h 314"/>
                  <a:gd name="T34" fmla="*/ 2147483647 w 139"/>
                  <a:gd name="T35" fmla="*/ 2147483647 h 314"/>
                  <a:gd name="T36" fmla="*/ 2147483647 w 139"/>
                  <a:gd name="T37" fmla="*/ 2147483647 h 314"/>
                  <a:gd name="T38" fmla="*/ 2147483647 w 139"/>
                  <a:gd name="T39" fmla="*/ 2147483647 h 314"/>
                  <a:gd name="T40" fmla="*/ 2147483647 w 139"/>
                  <a:gd name="T41" fmla="*/ 2147483647 h 314"/>
                  <a:gd name="T42" fmla="*/ 2147483647 w 139"/>
                  <a:gd name="T43" fmla="*/ 2147483647 h 314"/>
                  <a:gd name="T44" fmla="*/ 2147483647 w 139"/>
                  <a:gd name="T45" fmla="*/ 2147483647 h 314"/>
                  <a:gd name="T46" fmla="*/ 2147483647 w 139"/>
                  <a:gd name="T47" fmla="*/ 2147483647 h 314"/>
                  <a:gd name="T48" fmla="*/ 2147483647 w 139"/>
                  <a:gd name="T49" fmla="*/ 2147483647 h 314"/>
                  <a:gd name="T50" fmla="*/ 2147483647 w 139"/>
                  <a:gd name="T51" fmla="*/ 2147483647 h 314"/>
                  <a:gd name="T52" fmla="*/ 2147483647 w 139"/>
                  <a:gd name="T53" fmla="*/ 2147483647 h 314"/>
                  <a:gd name="T54" fmla="*/ 2147483647 w 139"/>
                  <a:gd name="T55" fmla="*/ 2147483647 h 314"/>
                  <a:gd name="T56" fmla="*/ 2147483647 w 139"/>
                  <a:gd name="T57" fmla="*/ 2147483647 h 314"/>
                  <a:gd name="T58" fmla="*/ 2147483647 w 139"/>
                  <a:gd name="T59" fmla="*/ 2147483647 h 314"/>
                  <a:gd name="T60" fmla="*/ 2147483647 w 139"/>
                  <a:gd name="T61" fmla="*/ 0 h 314"/>
                  <a:gd name="T62" fmla="*/ 2147483647 w 139"/>
                  <a:gd name="T63" fmla="*/ 2147483647 h 314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139"/>
                  <a:gd name="T97" fmla="*/ 0 h 314"/>
                  <a:gd name="T98" fmla="*/ 139 w 139"/>
                  <a:gd name="T99" fmla="*/ 314 h 314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139" h="314">
                    <a:moveTo>
                      <a:pt x="52" y="27"/>
                    </a:moveTo>
                    <a:lnTo>
                      <a:pt x="35" y="35"/>
                    </a:lnTo>
                    <a:lnTo>
                      <a:pt x="35" y="79"/>
                    </a:lnTo>
                    <a:lnTo>
                      <a:pt x="17" y="88"/>
                    </a:lnTo>
                    <a:lnTo>
                      <a:pt x="0" y="149"/>
                    </a:lnTo>
                    <a:lnTo>
                      <a:pt x="17" y="157"/>
                    </a:lnTo>
                    <a:lnTo>
                      <a:pt x="43" y="192"/>
                    </a:lnTo>
                    <a:lnTo>
                      <a:pt x="35" y="218"/>
                    </a:lnTo>
                    <a:lnTo>
                      <a:pt x="52" y="218"/>
                    </a:lnTo>
                    <a:lnTo>
                      <a:pt x="69" y="227"/>
                    </a:lnTo>
                    <a:lnTo>
                      <a:pt x="69" y="218"/>
                    </a:lnTo>
                    <a:lnTo>
                      <a:pt x="87" y="210"/>
                    </a:lnTo>
                    <a:lnTo>
                      <a:pt x="104" y="271"/>
                    </a:lnTo>
                    <a:lnTo>
                      <a:pt x="122" y="279"/>
                    </a:lnTo>
                    <a:lnTo>
                      <a:pt x="122" y="288"/>
                    </a:lnTo>
                    <a:lnTo>
                      <a:pt x="113" y="288"/>
                    </a:lnTo>
                    <a:lnTo>
                      <a:pt x="104" y="314"/>
                    </a:lnTo>
                    <a:lnTo>
                      <a:pt x="130" y="314"/>
                    </a:lnTo>
                    <a:lnTo>
                      <a:pt x="130" y="279"/>
                    </a:lnTo>
                    <a:lnTo>
                      <a:pt x="122" y="244"/>
                    </a:lnTo>
                    <a:lnTo>
                      <a:pt x="122" y="227"/>
                    </a:lnTo>
                    <a:lnTo>
                      <a:pt x="104" y="192"/>
                    </a:lnTo>
                    <a:lnTo>
                      <a:pt x="104" y="166"/>
                    </a:lnTo>
                    <a:lnTo>
                      <a:pt x="130" y="149"/>
                    </a:lnTo>
                    <a:lnTo>
                      <a:pt x="139" y="122"/>
                    </a:lnTo>
                    <a:lnTo>
                      <a:pt x="122" y="122"/>
                    </a:lnTo>
                    <a:lnTo>
                      <a:pt x="96" y="88"/>
                    </a:lnTo>
                    <a:lnTo>
                      <a:pt x="78" y="79"/>
                    </a:lnTo>
                    <a:lnTo>
                      <a:pt x="87" y="53"/>
                    </a:lnTo>
                    <a:lnTo>
                      <a:pt x="87" y="18"/>
                    </a:lnTo>
                    <a:lnTo>
                      <a:pt x="69" y="0"/>
                    </a:lnTo>
                    <a:lnTo>
                      <a:pt x="52" y="2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87" name="Freeform 375"/>
              <p:cNvSpPr>
                <a:spLocks/>
              </p:cNvSpPr>
              <p:nvPr/>
            </p:nvSpPr>
            <p:spPr bwMode="auto">
              <a:xfrm>
                <a:off x="7956123" y="2548669"/>
                <a:ext cx="123306" cy="254087"/>
              </a:xfrm>
              <a:custGeom>
                <a:avLst/>
                <a:gdLst>
                  <a:gd name="T0" fmla="*/ 0 w 131"/>
                  <a:gd name="T1" fmla="*/ 2147483647 h 261"/>
                  <a:gd name="T2" fmla="*/ 0 w 131"/>
                  <a:gd name="T3" fmla="*/ 2147483647 h 261"/>
                  <a:gd name="T4" fmla="*/ 2147483647 w 131"/>
                  <a:gd name="T5" fmla="*/ 2147483647 h 261"/>
                  <a:gd name="T6" fmla="*/ 2147483647 w 131"/>
                  <a:gd name="T7" fmla="*/ 2147483647 h 261"/>
                  <a:gd name="T8" fmla="*/ 2147483647 w 131"/>
                  <a:gd name="T9" fmla="*/ 2147483647 h 261"/>
                  <a:gd name="T10" fmla="*/ 2147483647 w 131"/>
                  <a:gd name="T11" fmla="*/ 2147483647 h 261"/>
                  <a:gd name="T12" fmla="*/ 2147483647 w 131"/>
                  <a:gd name="T13" fmla="*/ 2147483647 h 261"/>
                  <a:gd name="T14" fmla="*/ 2147483647 w 131"/>
                  <a:gd name="T15" fmla="*/ 2147483647 h 261"/>
                  <a:gd name="T16" fmla="*/ 2147483647 w 131"/>
                  <a:gd name="T17" fmla="*/ 2147483647 h 261"/>
                  <a:gd name="T18" fmla="*/ 2147483647 w 131"/>
                  <a:gd name="T19" fmla="*/ 2147483647 h 261"/>
                  <a:gd name="T20" fmla="*/ 2147483647 w 131"/>
                  <a:gd name="T21" fmla="*/ 2147483647 h 261"/>
                  <a:gd name="T22" fmla="*/ 2147483647 w 131"/>
                  <a:gd name="T23" fmla="*/ 2147483647 h 261"/>
                  <a:gd name="T24" fmla="*/ 2147483647 w 131"/>
                  <a:gd name="T25" fmla="*/ 2147483647 h 261"/>
                  <a:gd name="T26" fmla="*/ 2147483647 w 131"/>
                  <a:gd name="T27" fmla="*/ 2147483647 h 261"/>
                  <a:gd name="T28" fmla="*/ 2147483647 w 131"/>
                  <a:gd name="T29" fmla="*/ 2147483647 h 261"/>
                  <a:gd name="T30" fmla="*/ 2147483647 w 131"/>
                  <a:gd name="T31" fmla="*/ 2147483647 h 261"/>
                  <a:gd name="T32" fmla="*/ 2147483647 w 131"/>
                  <a:gd name="T33" fmla="*/ 2147483647 h 261"/>
                  <a:gd name="T34" fmla="*/ 2147483647 w 131"/>
                  <a:gd name="T35" fmla="*/ 2147483647 h 261"/>
                  <a:gd name="T36" fmla="*/ 2147483647 w 131"/>
                  <a:gd name="T37" fmla="*/ 2147483647 h 261"/>
                  <a:gd name="T38" fmla="*/ 2147483647 w 131"/>
                  <a:gd name="T39" fmla="*/ 2147483647 h 261"/>
                  <a:gd name="T40" fmla="*/ 2147483647 w 131"/>
                  <a:gd name="T41" fmla="*/ 2147483647 h 261"/>
                  <a:gd name="T42" fmla="*/ 2147483647 w 131"/>
                  <a:gd name="T43" fmla="*/ 2147483647 h 261"/>
                  <a:gd name="T44" fmla="*/ 2147483647 w 131"/>
                  <a:gd name="T45" fmla="*/ 2147483647 h 261"/>
                  <a:gd name="T46" fmla="*/ 2147483647 w 131"/>
                  <a:gd name="T47" fmla="*/ 2147483647 h 261"/>
                  <a:gd name="T48" fmla="*/ 2147483647 w 131"/>
                  <a:gd name="T49" fmla="*/ 2147483647 h 261"/>
                  <a:gd name="T50" fmla="*/ 2147483647 w 131"/>
                  <a:gd name="T51" fmla="*/ 2147483647 h 261"/>
                  <a:gd name="T52" fmla="*/ 2147483647 w 131"/>
                  <a:gd name="T53" fmla="*/ 2147483647 h 261"/>
                  <a:gd name="T54" fmla="*/ 2147483647 w 131"/>
                  <a:gd name="T55" fmla="*/ 2147483647 h 261"/>
                  <a:gd name="T56" fmla="*/ 2147483647 w 131"/>
                  <a:gd name="T57" fmla="*/ 2147483647 h 261"/>
                  <a:gd name="T58" fmla="*/ 2147483647 w 131"/>
                  <a:gd name="T59" fmla="*/ 2147483647 h 261"/>
                  <a:gd name="T60" fmla="*/ 2147483647 w 131"/>
                  <a:gd name="T61" fmla="*/ 2147483647 h 261"/>
                  <a:gd name="T62" fmla="*/ 2147483647 w 131"/>
                  <a:gd name="T63" fmla="*/ 2147483647 h 261"/>
                  <a:gd name="T64" fmla="*/ 2147483647 w 131"/>
                  <a:gd name="T65" fmla="*/ 2147483647 h 261"/>
                  <a:gd name="T66" fmla="*/ 2147483647 w 131"/>
                  <a:gd name="T67" fmla="*/ 2147483647 h 261"/>
                  <a:gd name="T68" fmla="*/ 2147483647 w 131"/>
                  <a:gd name="T69" fmla="*/ 2147483647 h 261"/>
                  <a:gd name="T70" fmla="*/ 2147483647 w 131"/>
                  <a:gd name="T71" fmla="*/ 2147483647 h 261"/>
                  <a:gd name="T72" fmla="*/ 2147483647 w 131"/>
                  <a:gd name="T73" fmla="*/ 2147483647 h 261"/>
                  <a:gd name="T74" fmla="*/ 2147483647 w 131"/>
                  <a:gd name="T75" fmla="*/ 2147483647 h 261"/>
                  <a:gd name="T76" fmla="*/ 2147483647 w 131"/>
                  <a:gd name="T77" fmla="*/ 2147483647 h 261"/>
                  <a:gd name="T78" fmla="*/ 2147483647 w 131"/>
                  <a:gd name="T79" fmla="*/ 2147483647 h 261"/>
                  <a:gd name="T80" fmla="*/ 2147483647 w 131"/>
                  <a:gd name="T81" fmla="*/ 2147483647 h 261"/>
                  <a:gd name="T82" fmla="*/ 2147483647 w 131"/>
                  <a:gd name="T83" fmla="*/ 2147483647 h 261"/>
                  <a:gd name="T84" fmla="*/ 2147483647 w 131"/>
                  <a:gd name="T85" fmla="*/ 2147483647 h 261"/>
                  <a:gd name="T86" fmla="*/ 2147483647 w 131"/>
                  <a:gd name="T87" fmla="*/ 2147483647 h 261"/>
                  <a:gd name="T88" fmla="*/ 2147483647 w 131"/>
                  <a:gd name="T89" fmla="*/ 2147483647 h 261"/>
                  <a:gd name="T90" fmla="*/ 2147483647 w 131"/>
                  <a:gd name="T91" fmla="*/ 2147483647 h 261"/>
                  <a:gd name="T92" fmla="*/ 2147483647 w 131"/>
                  <a:gd name="T93" fmla="*/ 0 h 261"/>
                  <a:gd name="T94" fmla="*/ 0 w 131"/>
                  <a:gd name="T95" fmla="*/ 2147483647 h 261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31"/>
                  <a:gd name="T145" fmla="*/ 0 h 261"/>
                  <a:gd name="T146" fmla="*/ 131 w 131"/>
                  <a:gd name="T147" fmla="*/ 261 h 261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31" h="261">
                    <a:moveTo>
                      <a:pt x="0" y="17"/>
                    </a:moveTo>
                    <a:lnTo>
                      <a:pt x="0" y="43"/>
                    </a:lnTo>
                    <a:lnTo>
                      <a:pt x="18" y="78"/>
                    </a:lnTo>
                    <a:lnTo>
                      <a:pt x="18" y="95"/>
                    </a:lnTo>
                    <a:lnTo>
                      <a:pt x="26" y="130"/>
                    </a:lnTo>
                    <a:lnTo>
                      <a:pt x="26" y="165"/>
                    </a:lnTo>
                    <a:lnTo>
                      <a:pt x="18" y="165"/>
                    </a:lnTo>
                    <a:lnTo>
                      <a:pt x="18" y="191"/>
                    </a:lnTo>
                    <a:lnTo>
                      <a:pt x="18" y="217"/>
                    </a:lnTo>
                    <a:lnTo>
                      <a:pt x="26" y="217"/>
                    </a:lnTo>
                    <a:lnTo>
                      <a:pt x="53" y="261"/>
                    </a:lnTo>
                    <a:lnTo>
                      <a:pt x="70" y="261"/>
                    </a:lnTo>
                    <a:lnTo>
                      <a:pt x="96" y="261"/>
                    </a:lnTo>
                    <a:lnTo>
                      <a:pt x="70" y="244"/>
                    </a:lnTo>
                    <a:lnTo>
                      <a:pt x="61" y="235"/>
                    </a:lnTo>
                    <a:lnTo>
                      <a:pt x="53" y="226"/>
                    </a:lnTo>
                    <a:lnTo>
                      <a:pt x="53" y="217"/>
                    </a:lnTo>
                    <a:lnTo>
                      <a:pt x="53" y="209"/>
                    </a:lnTo>
                    <a:lnTo>
                      <a:pt x="53" y="200"/>
                    </a:lnTo>
                    <a:lnTo>
                      <a:pt x="35" y="191"/>
                    </a:lnTo>
                    <a:lnTo>
                      <a:pt x="26" y="183"/>
                    </a:lnTo>
                    <a:lnTo>
                      <a:pt x="44" y="165"/>
                    </a:lnTo>
                    <a:lnTo>
                      <a:pt x="44" y="122"/>
                    </a:lnTo>
                    <a:lnTo>
                      <a:pt x="53" y="130"/>
                    </a:lnTo>
                    <a:lnTo>
                      <a:pt x="53" y="139"/>
                    </a:lnTo>
                    <a:lnTo>
                      <a:pt x="79" y="156"/>
                    </a:lnTo>
                    <a:lnTo>
                      <a:pt x="88" y="165"/>
                    </a:lnTo>
                    <a:lnTo>
                      <a:pt x="96" y="165"/>
                    </a:lnTo>
                    <a:lnTo>
                      <a:pt x="105" y="165"/>
                    </a:lnTo>
                    <a:lnTo>
                      <a:pt x="96" y="148"/>
                    </a:lnTo>
                    <a:lnTo>
                      <a:pt x="79" y="130"/>
                    </a:lnTo>
                    <a:lnTo>
                      <a:pt x="96" y="104"/>
                    </a:lnTo>
                    <a:lnTo>
                      <a:pt x="122" y="104"/>
                    </a:lnTo>
                    <a:lnTo>
                      <a:pt x="131" y="87"/>
                    </a:lnTo>
                    <a:lnTo>
                      <a:pt x="105" y="43"/>
                    </a:lnTo>
                    <a:lnTo>
                      <a:pt x="88" y="34"/>
                    </a:lnTo>
                    <a:lnTo>
                      <a:pt x="79" y="52"/>
                    </a:lnTo>
                    <a:lnTo>
                      <a:pt x="70" y="34"/>
                    </a:lnTo>
                    <a:lnTo>
                      <a:pt x="61" y="52"/>
                    </a:lnTo>
                    <a:lnTo>
                      <a:pt x="53" y="52"/>
                    </a:lnTo>
                    <a:lnTo>
                      <a:pt x="44" y="17"/>
                    </a:lnTo>
                    <a:lnTo>
                      <a:pt x="26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88" name="Freeform 376"/>
              <p:cNvSpPr>
                <a:spLocks/>
              </p:cNvSpPr>
              <p:nvPr/>
            </p:nvSpPr>
            <p:spPr bwMode="auto">
              <a:xfrm>
                <a:off x="7956123" y="2548669"/>
                <a:ext cx="123306" cy="254087"/>
              </a:xfrm>
              <a:custGeom>
                <a:avLst/>
                <a:gdLst>
                  <a:gd name="T0" fmla="*/ 0 w 131"/>
                  <a:gd name="T1" fmla="*/ 2147483647 h 261"/>
                  <a:gd name="T2" fmla="*/ 0 w 131"/>
                  <a:gd name="T3" fmla="*/ 2147483647 h 261"/>
                  <a:gd name="T4" fmla="*/ 2147483647 w 131"/>
                  <a:gd name="T5" fmla="*/ 2147483647 h 261"/>
                  <a:gd name="T6" fmla="*/ 2147483647 w 131"/>
                  <a:gd name="T7" fmla="*/ 2147483647 h 261"/>
                  <a:gd name="T8" fmla="*/ 2147483647 w 131"/>
                  <a:gd name="T9" fmla="*/ 2147483647 h 261"/>
                  <a:gd name="T10" fmla="*/ 2147483647 w 131"/>
                  <a:gd name="T11" fmla="*/ 2147483647 h 261"/>
                  <a:gd name="T12" fmla="*/ 2147483647 w 131"/>
                  <a:gd name="T13" fmla="*/ 2147483647 h 261"/>
                  <a:gd name="T14" fmla="*/ 2147483647 w 131"/>
                  <a:gd name="T15" fmla="*/ 2147483647 h 261"/>
                  <a:gd name="T16" fmla="*/ 2147483647 w 131"/>
                  <a:gd name="T17" fmla="*/ 2147483647 h 261"/>
                  <a:gd name="T18" fmla="*/ 2147483647 w 131"/>
                  <a:gd name="T19" fmla="*/ 2147483647 h 261"/>
                  <a:gd name="T20" fmla="*/ 2147483647 w 131"/>
                  <a:gd name="T21" fmla="*/ 2147483647 h 261"/>
                  <a:gd name="T22" fmla="*/ 2147483647 w 131"/>
                  <a:gd name="T23" fmla="*/ 2147483647 h 261"/>
                  <a:gd name="T24" fmla="*/ 2147483647 w 131"/>
                  <a:gd name="T25" fmla="*/ 2147483647 h 261"/>
                  <a:gd name="T26" fmla="*/ 2147483647 w 131"/>
                  <a:gd name="T27" fmla="*/ 2147483647 h 261"/>
                  <a:gd name="T28" fmla="*/ 2147483647 w 131"/>
                  <a:gd name="T29" fmla="*/ 2147483647 h 261"/>
                  <a:gd name="T30" fmla="*/ 2147483647 w 131"/>
                  <a:gd name="T31" fmla="*/ 2147483647 h 261"/>
                  <a:gd name="T32" fmla="*/ 2147483647 w 131"/>
                  <a:gd name="T33" fmla="*/ 2147483647 h 261"/>
                  <a:gd name="T34" fmla="*/ 2147483647 w 131"/>
                  <a:gd name="T35" fmla="*/ 2147483647 h 261"/>
                  <a:gd name="T36" fmla="*/ 2147483647 w 131"/>
                  <a:gd name="T37" fmla="*/ 2147483647 h 261"/>
                  <a:gd name="T38" fmla="*/ 2147483647 w 131"/>
                  <a:gd name="T39" fmla="*/ 2147483647 h 261"/>
                  <a:gd name="T40" fmla="*/ 2147483647 w 131"/>
                  <a:gd name="T41" fmla="*/ 2147483647 h 261"/>
                  <a:gd name="T42" fmla="*/ 2147483647 w 131"/>
                  <a:gd name="T43" fmla="*/ 2147483647 h 261"/>
                  <a:gd name="T44" fmla="*/ 2147483647 w 131"/>
                  <a:gd name="T45" fmla="*/ 2147483647 h 261"/>
                  <a:gd name="T46" fmla="*/ 2147483647 w 131"/>
                  <a:gd name="T47" fmla="*/ 2147483647 h 261"/>
                  <a:gd name="T48" fmla="*/ 2147483647 w 131"/>
                  <a:gd name="T49" fmla="*/ 2147483647 h 261"/>
                  <a:gd name="T50" fmla="*/ 2147483647 w 131"/>
                  <a:gd name="T51" fmla="*/ 2147483647 h 261"/>
                  <a:gd name="T52" fmla="*/ 2147483647 w 131"/>
                  <a:gd name="T53" fmla="*/ 2147483647 h 261"/>
                  <a:gd name="T54" fmla="*/ 2147483647 w 131"/>
                  <a:gd name="T55" fmla="*/ 2147483647 h 261"/>
                  <a:gd name="T56" fmla="*/ 2147483647 w 131"/>
                  <a:gd name="T57" fmla="*/ 2147483647 h 261"/>
                  <a:gd name="T58" fmla="*/ 2147483647 w 131"/>
                  <a:gd name="T59" fmla="*/ 2147483647 h 261"/>
                  <a:gd name="T60" fmla="*/ 2147483647 w 131"/>
                  <a:gd name="T61" fmla="*/ 2147483647 h 261"/>
                  <a:gd name="T62" fmla="*/ 2147483647 w 131"/>
                  <a:gd name="T63" fmla="*/ 2147483647 h 261"/>
                  <a:gd name="T64" fmla="*/ 2147483647 w 131"/>
                  <a:gd name="T65" fmla="*/ 2147483647 h 261"/>
                  <a:gd name="T66" fmla="*/ 2147483647 w 131"/>
                  <a:gd name="T67" fmla="*/ 2147483647 h 261"/>
                  <a:gd name="T68" fmla="*/ 2147483647 w 131"/>
                  <a:gd name="T69" fmla="*/ 2147483647 h 261"/>
                  <a:gd name="T70" fmla="*/ 2147483647 w 131"/>
                  <a:gd name="T71" fmla="*/ 2147483647 h 261"/>
                  <a:gd name="T72" fmla="*/ 2147483647 w 131"/>
                  <a:gd name="T73" fmla="*/ 2147483647 h 261"/>
                  <a:gd name="T74" fmla="*/ 2147483647 w 131"/>
                  <a:gd name="T75" fmla="*/ 2147483647 h 261"/>
                  <a:gd name="T76" fmla="*/ 2147483647 w 131"/>
                  <a:gd name="T77" fmla="*/ 2147483647 h 261"/>
                  <a:gd name="T78" fmla="*/ 2147483647 w 131"/>
                  <a:gd name="T79" fmla="*/ 2147483647 h 261"/>
                  <a:gd name="T80" fmla="*/ 2147483647 w 131"/>
                  <a:gd name="T81" fmla="*/ 2147483647 h 261"/>
                  <a:gd name="T82" fmla="*/ 2147483647 w 131"/>
                  <a:gd name="T83" fmla="*/ 2147483647 h 261"/>
                  <a:gd name="T84" fmla="*/ 2147483647 w 131"/>
                  <a:gd name="T85" fmla="*/ 2147483647 h 261"/>
                  <a:gd name="T86" fmla="*/ 2147483647 w 131"/>
                  <a:gd name="T87" fmla="*/ 2147483647 h 261"/>
                  <a:gd name="T88" fmla="*/ 2147483647 w 131"/>
                  <a:gd name="T89" fmla="*/ 2147483647 h 261"/>
                  <a:gd name="T90" fmla="*/ 2147483647 w 131"/>
                  <a:gd name="T91" fmla="*/ 2147483647 h 261"/>
                  <a:gd name="T92" fmla="*/ 2147483647 w 131"/>
                  <a:gd name="T93" fmla="*/ 0 h 261"/>
                  <a:gd name="T94" fmla="*/ 0 w 131"/>
                  <a:gd name="T95" fmla="*/ 2147483647 h 261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31"/>
                  <a:gd name="T145" fmla="*/ 0 h 261"/>
                  <a:gd name="T146" fmla="*/ 131 w 131"/>
                  <a:gd name="T147" fmla="*/ 261 h 261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31" h="261">
                    <a:moveTo>
                      <a:pt x="0" y="17"/>
                    </a:moveTo>
                    <a:lnTo>
                      <a:pt x="0" y="43"/>
                    </a:lnTo>
                    <a:lnTo>
                      <a:pt x="18" y="78"/>
                    </a:lnTo>
                    <a:lnTo>
                      <a:pt x="18" y="95"/>
                    </a:lnTo>
                    <a:lnTo>
                      <a:pt x="26" y="130"/>
                    </a:lnTo>
                    <a:lnTo>
                      <a:pt x="26" y="165"/>
                    </a:lnTo>
                    <a:lnTo>
                      <a:pt x="18" y="165"/>
                    </a:lnTo>
                    <a:lnTo>
                      <a:pt x="18" y="191"/>
                    </a:lnTo>
                    <a:lnTo>
                      <a:pt x="18" y="217"/>
                    </a:lnTo>
                    <a:lnTo>
                      <a:pt x="26" y="217"/>
                    </a:lnTo>
                    <a:lnTo>
                      <a:pt x="53" y="261"/>
                    </a:lnTo>
                    <a:lnTo>
                      <a:pt x="70" y="261"/>
                    </a:lnTo>
                    <a:lnTo>
                      <a:pt x="96" y="261"/>
                    </a:lnTo>
                    <a:lnTo>
                      <a:pt x="70" y="244"/>
                    </a:lnTo>
                    <a:lnTo>
                      <a:pt x="61" y="235"/>
                    </a:lnTo>
                    <a:lnTo>
                      <a:pt x="53" y="226"/>
                    </a:lnTo>
                    <a:lnTo>
                      <a:pt x="53" y="217"/>
                    </a:lnTo>
                    <a:lnTo>
                      <a:pt x="53" y="209"/>
                    </a:lnTo>
                    <a:lnTo>
                      <a:pt x="53" y="200"/>
                    </a:lnTo>
                    <a:lnTo>
                      <a:pt x="35" y="191"/>
                    </a:lnTo>
                    <a:lnTo>
                      <a:pt x="26" y="183"/>
                    </a:lnTo>
                    <a:lnTo>
                      <a:pt x="44" y="165"/>
                    </a:lnTo>
                    <a:lnTo>
                      <a:pt x="44" y="122"/>
                    </a:lnTo>
                    <a:lnTo>
                      <a:pt x="53" y="130"/>
                    </a:lnTo>
                    <a:lnTo>
                      <a:pt x="53" y="139"/>
                    </a:lnTo>
                    <a:lnTo>
                      <a:pt x="79" y="156"/>
                    </a:lnTo>
                    <a:lnTo>
                      <a:pt x="88" y="165"/>
                    </a:lnTo>
                    <a:lnTo>
                      <a:pt x="96" y="165"/>
                    </a:lnTo>
                    <a:lnTo>
                      <a:pt x="105" y="165"/>
                    </a:lnTo>
                    <a:lnTo>
                      <a:pt x="96" y="148"/>
                    </a:lnTo>
                    <a:lnTo>
                      <a:pt x="79" y="130"/>
                    </a:lnTo>
                    <a:lnTo>
                      <a:pt x="96" y="104"/>
                    </a:lnTo>
                    <a:lnTo>
                      <a:pt x="122" y="104"/>
                    </a:lnTo>
                    <a:lnTo>
                      <a:pt x="131" y="87"/>
                    </a:lnTo>
                    <a:lnTo>
                      <a:pt x="105" y="43"/>
                    </a:lnTo>
                    <a:lnTo>
                      <a:pt x="88" y="34"/>
                    </a:lnTo>
                    <a:lnTo>
                      <a:pt x="79" y="52"/>
                    </a:lnTo>
                    <a:lnTo>
                      <a:pt x="70" y="34"/>
                    </a:lnTo>
                    <a:lnTo>
                      <a:pt x="61" y="52"/>
                    </a:lnTo>
                    <a:lnTo>
                      <a:pt x="53" y="52"/>
                    </a:lnTo>
                    <a:lnTo>
                      <a:pt x="44" y="17"/>
                    </a:lnTo>
                    <a:lnTo>
                      <a:pt x="26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89" name="Freeform 377"/>
              <p:cNvSpPr>
                <a:spLocks/>
              </p:cNvSpPr>
              <p:nvPr/>
            </p:nvSpPr>
            <p:spPr bwMode="auto">
              <a:xfrm>
                <a:off x="7980597" y="2514596"/>
                <a:ext cx="123306" cy="152842"/>
              </a:xfrm>
              <a:custGeom>
                <a:avLst/>
                <a:gdLst>
                  <a:gd name="T0" fmla="*/ 2147483647 w 131"/>
                  <a:gd name="T1" fmla="*/ 0 h 157"/>
                  <a:gd name="T2" fmla="*/ 2147483647 w 131"/>
                  <a:gd name="T3" fmla="*/ 2147483647 h 157"/>
                  <a:gd name="T4" fmla="*/ 0 w 131"/>
                  <a:gd name="T5" fmla="*/ 2147483647 h 157"/>
                  <a:gd name="T6" fmla="*/ 2147483647 w 131"/>
                  <a:gd name="T7" fmla="*/ 2147483647 h 157"/>
                  <a:gd name="T8" fmla="*/ 2147483647 w 131"/>
                  <a:gd name="T9" fmla="*/ 2147483647 h 157"/>
                  <a:gd name="T10" fmla="*/ 2147483647 w 131"/>
                  <a:gd name="T11" fmla="*/ 2147483647 h 157"/>
                  <a:gd name="T12" fmla="*/ 2147483647 w 131"/>
                  <a:gd name="T13" fmla="*/ 2147483647 h 157"/>
                  <a:gd name="T14" fmla="*/ 2147483647 w 131"/>
                  <a:gd name="T15" fmla="*/ 2147483647 h 157"/>
                  <a:gd name="T16" fmla="*/ 2147483647 w 131"/>
                  <a:gd name="T17" fmla="*/ 2147483647 h 157"/>
                  <a:gd name="T18" fmla="*/ 2147483647 w 131"/>
                  <a:gd name="T19" fmla="*/ 2147483647 h 157"/>
                  <a:gd name="T20" fmla="*/ 2147483647 w 131"/>
                  <a:gd name="T21" fmla="*/ 2147483647 h 157"/>
                  <a:gd name="T22" fmla="*/ 2147483647 w 131"/>
                  <a:gd name="T23" fmla="*/ 2147483647 h 157"/>
                  <a:gd name="T24" fmla="*/ 2147483647 w 131"/>
                  <a:gd name="T25" fmla="*/ 2147483647 h 157"/>
                  <a:gd name="T26" fmla="*/ 2147483647 w 131"/>
                  <a:gd name="T27" fmla="*/ 2147483647 h 157"/>
                  <a:gd name="T28" fmla="*/ 2147483647 w 131"/>
                  <a:gd name="T29" fmla="*/ 2147483647 h 157"/>
                  <a:gd name="T30" fmla="*/ 2147483647 w 131"/>
                  <a:gd name="T31" fmla="*/ 2147483647 h 157"/>
                  <a:gd name="T32" fmla="*/ 2147483647 w 131"/>
                  <a:gd name="T33" fmla="*/ 2147483647 h 157"/>
                  <a:gd name="T34" fmla="*/ 2147483647 w 131"/>
                  <a:gd name="T35" fmla="*/ 0 h 15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31"/>
                  <a:gd name="T55" fmla="*/ 0 h 157"/>
                  <a:gd name="T56" fmla="*/ 131 w 131"/>
                  <a:gd name="T57" fmla="*/ 157 h 15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31" h="157">
                    <a:moveTo>
                      <a:pt x="27" y="0"/>
                    </a:moveTo>
                    <a:lnTo>
                      <a:pt x="9" y="8"/>
                    </a:lnTo>
                    <a:lnTo>
                      <a:pt x="0" y="35"/>
                    </a:lnTo>
                    <a:lnTo>
                      <a:pt x="18" y="52"/>
                    </a:lnTo>
                    <a:lnTo>
                      <a:pt x="27" y="87"/>
                    </a:lnTo>
                    <a:lnTo>
                      <a:pt x="35" y="87"/>
                    </a:lnTo>
                    <a:lnTo>
                      <a:pt x="44" y="69"/>
                    </a:lnTo>
                    <a:lnTo>
                      <a:pt x="53" y="87"/>
                    </a:lnTo>
                    <a:lnTo>
                      <a:pt x="62" y="69"/>
                    </a:lnTo>
                    <a:lnTo>
                      <a:pt x="79" y="78"/>
                    </a:lnTo>
                    <a:lnTo>
                      <a:pt x="105" y="122"/>
                    </a:lnTo>
                    <a:lnTo>
                      <a:pt x="96" y="139"/>
                    </a:lnTo>
                    <a:lnTo>
                      <a:pt x="114" y="157"/>
                    </a:lnTo>
                    <a:lnTo>
                      <a:pt x="123" y="139"/>
                    </a:lnTo>
                    <a:lnTo>
                      <a:pt x="131" y="139"/>
                    </a:lnTo>
                    <a:lnTo>
                      <a:pt x="131" y="113"/>
                    </a:lnTo>
                    <a:lnTo>
                      <a:pt x="79" y="61"/>
                    </a:lnTo>
                    <a:lnTo>
                      <a:pt x="2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90" name="Freeform 378"/>
              <p:cNvSpPr>
                <a:spLocks/>
              </p:cNvSpPr>
              <p:nvPr/>
            </p:nvSpPr>
            <p:spPr bwMode="auto">
              <a:xfrm>
                <a:off x="7980597" y="2514596"/>
                <a:ext cx="123306" cy="152842"/>
              </a:xfrm>
              <a:custGeom>
                <a:avLst/>
                <a:gdLst>
                  <a:gd name="T0" fmla="*/ 2147483647 w 131"/>
                  <a:gd name="T1" fmla="*/ 0 h 157"/>
                  <a:gd name="T2" fmla="*/ 2147483647 w 131"/>
                  <a:gd name="T3" fmla="*/ 2147483647 h 157"/>
                  <a:gd name="T4" fmla="*/ 0 w 131"/>
                  <a:gd name="T5" fmla="*/ 2147483647 h 157"/>
                  <a:gd name="T6" fmla="*/ 2147483647 w 131"/>
                  <a:gd name="T7" fmla="*/ 2147483647 h 157"/>
                  <a:gd name="T8" fmla="*/ 2147483647 w 131"/>
                  <a:gd name="T9" fmla="*/ 2147483647 h 157"/>
                  <a:gd name="T10" fmla="*/ 2147483647 w 131"/>
                  <a:gd name="T11" fmla="*/ 2147483647 h 157"/>
                  <a:gd name="T12" fmla="*/ 2147483647 w 131"/>
                  <a:gd name="T13" fmla="*/ 2147483647 h 157"/>
                  <a:gd name="T14" fmla="*/ 2147483647 w 131"/>
                  <a:gd name="T15" fmla="*/ 2147483647 h 157"/>
                  <a:gd name="T16" fmla="*/ 2147483647 w 131"/>
                  <a:gd name="T17" fmla="*/ 2147483647 h 157"/>
                  <a:gd name="T18" fmla="*/ 2147483647 w 131"/>
                  <a:gd name="T19" fmla="*/ 2147483647 h 157"/>
                  <a:gd name="T20" fmla="*/ 2147483647 w 131"/>
                  <a:gd name="T21" fmla="*/ 2147483647 h 157"/>
                  <a:gd name="T22" fmla="*/ 2147483647 w 131"/>
                  <a:gd name="T23" fmla="*/ 2147483647 h 157"/>
                  <a:gd name="T24" fmla="*/ 2147483647 w 131"/>
                  <a:gd name="T25" fmla="*/ 2147483647 h 157"/>
                  <a:gd name="T26" fmla="*/ 2147483647 w 131"/>
                  <a:gd name="T27" fmla="*/ 2147483647 h 157"/>
                  <a:gd name="T28" fmla="*/ 2147483647 w 131"/>
                  <a:gd name="T29" fmla="*/ 2147483647 h 157"/>
                  <a:gd name="T30" fmla="*/ 2147483647 w 131"/>
                  <a:gd name="T31" fmla="*/ 2147483647 h 157"/>
                  <a:gd name="T32" fmla="*/ 2147483647 w 131"/>
                  <a:gd name="T33" fmla="*/ 2147483647 h 157"/>
                  <a:gd name="T34" fmla="*/ 2147483647 w 131"/>
                  <a:gd name="T35" fmla="*/ 0 h 15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131"/>
                  <a:gd name="T55" fmla="*/ 0 h 157"/>
                  <a:gd name="T56" fmla="*/ 131 w 131"/>
                  <a:gd name="T57" fmla="*/ 157 h 157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131" h="157">
                    <a:moveTo>
                      <a:pt x="27" y="0"/>
                    </a:moveTo>
                    <a:lnTo>
                      <a:pt x="9" y="8"/>
                    </a:lnTo>
                    <a:lnTo>
                      <a:pt x="0" y="35"/>
                    </a:lnTo>
                    <a:lnTo>
                      <a:pt x="18" y="52"/>
                    </a:lnTo>
                    <a:lnTo>
                      <a:pt x="27" y="87"/>
                    </a:lnTo>
                    <a:lnTo>
                      <a:pt x="35" y="87"/>
                    </a:lnTo>
                    <a:lnTo>
                      <a:pt x="44" y="69"/>
                    </a:lnTo>
                    <a:lnTo>
                      <a:pt x="53" y="87"/>
                    </a:lnTo>
                    <a:lnTo>
                      <a:pt x="62" y="69"/>
                    </a:lnTo>
                    <a:lnTo>
                      <a:pt x="79" y="78"/>
                    </a:lnTo>
                    <a:lnTo>
                      <a:pt x="105" y="122"/>
                    </a:lnTo>
                    <a:lnTo>
                      <a:pt x="96" y="139"/>
                    </a:lnTo>
                    <a:lnTo>
                      <a:pt x="114" y="157"/>
                    </a:lnTo>
                    <a:lnTo>
                      <a:pt x="123" y="139"/>
                    </a:lnTo>
                    <a:lnTo>
                      <a:pt x="131" y="139"/>
                    </a:lnTo>
                    <a:lnTo>
                      <a:pt x="131" y="113"/>
                    </a:lnTo>
                    <a:lnTo>
                      <a:pt x="79" y="61"/>
                    </a:lnTo>
                    <a:lnTo>
                      <a:pt x="2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91" name="Freeform 379"/>
              <p:cNvSpPr>
                <a:spLocks/>
              </p:cNvSpPr>
              <p:nvPr/>
            </p:nvSpPr>
            <p:spPr bwMode="auto">
              <a:xfrm>
                <a:off x="8006010" y="2497073"/>
                <a:ext cx="139307" cy="255061"/>
              </a:xfrm>
              <a:custGeom>
                <a:avLst/>
                <a:gdLst>
                  <a:gd name="T0" fmla="*/ 2147483647 w 148"/>
                  <a:gd name="T1" fmla="*/ 2147483647 h 262"/>
                  <a:gd name="T2" fmla="*/ 2147483647 w 148"/>
                  <a:gd name="T3" fmla="*/ 0 h 262"/>
                  <a:gd name="T4" fmla="*/ 0 w 148"/>
                  <a:gd name="T5" fmla="*/ 2147483647 h 262"/>
                  <a:gd name="T6" fmla="*/ 2147483647 w 148"/>
                  <a:gd name="T7" fmla="*/ 2147483647 h 262"/>
                  <a:gd name="T8" fmla="*/ 2147483647 w 148"/>
                  <a:gd name="T9" fmla="*/ 2147483647 h 262"/>
                  <a:gd name="T10" fmla="*/ 2147483647 w 148"/>
                  <a:gd name="T11" fmla="*/ 2147483647 h 262"/>
                  <a:gd name="T12" fmla="*/ 2147483647 w 148"/>
                  <a:gd name="T13" fmla="*/ 2147483647 h 262"/>
                  <a:gd name="T14" fmla="*/ 2147483647 w 148"/>
                  <a:gd name="T15" fmla="*/ 2147483647 h 262"/>
                  <a:gd name="T16" fmla="*/ 2147483647 w 148"/>
                  <a:gd name="T17" fmla="*/ 2147483647 h 262"/>
                  <a:gd name="T18" fmla="*/ 2147483647 w 148"/>
                  <a:gd name="T19" fmla="*/ 2147483647 h 262"/>
                  <a:gd name="T20" fmla="*/ 2147483647 w 148"/>
                  <a:gd name="T21" fmla="*/ 2147483647 h 262"/>
                  <a:gd name="T22" fmla="*/ 2147483647 w 148"/>
                  <a:gd name="T23" fmla="*/ 2147483647 h 262"/>
                  <a:gd name="T24" fmla="*/ 2147483647 w 148"/>
                  <a:gd name="T25" fmla="*/ 2147483647 h 262"/>
                  <a:gd name="T26" fmla="*/ 2147483647 w 148"/>
                  <a:gd name="T27" fmla="*/ 2147483647 h 262"/>
                  <a:gd name="T28" fmla="*/ 2147483647 w 148"/>
                  <a:gd name="T29" fmla="*/ 2147483647 h 262"/>
                  <a:gd name="T30" fmla="*/ 2147483647 w 148"/>
                  <a:gd name="T31" fmla="*/ 2147483647 h 262"/>
                  <a:gd name="T32" fmla="*/ 2147483647 w 148"/>
                  <a:gd name="T33" fmla="*/ 2147483647 h 262"/>
                  <a:gd name="T34" fmla="*/ 2147483647 w 148"/>
                  <a:gd name="T35" fmla="*/ 2147483647 h 262"/>
                  <a:gd name="T36" fmla="*/ 2147483647 w 148"/>
                  <a:gd name="T37" fmla="*/ 2147483647 h 262"/>
                  <a:gd name="T38" fmla="*/ 2147483647 w 148"/>
                  <a:gd name="T39" fmla="*/ 2147483647 h 262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48"/>
                  <a:gd name="T61" fmla="*/ 0 h 262"/>
                  <a:gd name="T62" fmla="*/ 148 w 148"/>
                  <a:gd name="T63" fmla="*/ 262 h 262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48" h="262">
                    <a:moveTo>
                      <a:pt x="104" y="26"/>
                    </a:moveTo>
                    <a:lnTo>
                      <a:pt x="43" y="0"/>
                    </a:lnTo>
                    <a:lnTo>
                      <a:pt x="0" y="18"/>
                    </a:lnTo>
                    <a:lnTo>
                      <a:pt x="52" y="79"/>
                    </a:lnTo>
                    <a:lnTo>
                      <a:pt x="104" y="131"/>
                    </a:lnTo>
                    <a:lnTo>
                      <a:pt x="113" y="183"/>
                    </a:lnTo>
                    <a:lnTo>
                      <a:pt x="96" y="227"/>
                    </a:lnTo>
                    <a:lnTo>
                      <a:pt x="69" y="236"/>
                    </a:lnTo>
                    <a:lnTo>
                      <a:pt x="69" y="262"/>
                    </a:lnTo>
                    <a:lnTo>
                      <a:pt x="87" y="253"/>
                    </a:lnTo>
                    <a:lnTo>
                      <a:pt x="96" y="236"/>
                    </a:lnTo>
                    <a:lnTo>
                      <a:pt x="113" y="236"/>
                    </a:lnTo>
                    <a:lnTo>
                      <a:pt x="130" y="218"/>
                    </a:lnTo>
                    <a:lnTo>
                      <a:pt x="148" y="209"/>
                    </a:lnTo>
                    <a:lnTo>
                      <a:pt x="148" y="192"/>
                    </a:lnTo>
                    <a:lnTo>
                      <a:pt x="130" y="148"/>
                    </a:lnTo>
                    <a:lnTo>
                      <a:pt x="96" y="114"/>
                    </a:lnTo>
                    <a:lnTo>
                      <a:pt x="69" y="61"/>
                    </a:lnTo>
                    <a:lnTo>
                      <a:pt x="78" y="44"/>
                    </a:lnTo>
                    <a:lnTo>
                      <a:pt x="104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92" name="Freeform 380"/>
              <p:cNvSpPr>
                <a:spLocks/>
              </p:cNvSpPr>
              <p:nvPr/>
            </p:nvSpPr>
            <p:spPr bwMode="auto">
              <a:xfrm>
                <a:off x="8006010" y="2497073"/>
                <a:ext cx="139307" cy="255061"/>
              </a:xfrm>
              <a:custGeom>
                <a:avLst/>
                <a:gdLst>
                  <a:gd name="T0" fmla="*/ 2147483647 w 148"/>
                  <a:gd name="T1" fmla="*/ 2147483647 h 262"/>
                  <a:gd name="T2" fmla="*/ 2147483647 w 148"/>
                  <a:gd name="T3" fmla="*/ 0 h 262"/>
                  <a:gd name="T4" fmla="*/ 0 w 148"/>
                  <a:gd name="T5" fmla="*/ 2147483647 h 262"/>
                  <a:gd name="T6" fmla="*/ 2147483647 w 148"/>
                  <a:gd name="T7" fmla="*/ 2147483647 h 262"/>
                  <a:gd name="T8" fmla="*/ 2147483647 w 148"/>
                  <a:gd name="T9" fmla="*/ 2147483647 h 262"/>
                  <a:gd name="T10" fmla="*/ 2147483647 w 148"/>
                  <a:gd name="T11" fmla="*/ 2147483647 h 262"/>
                  <a:gd name="T12" fmla="*/ 2147483647 w 148"/>
                  <a:gd name="T13" fmla="*/ 2147483647 h 262"/>
                  <a:gd name="T14" fmla="*/ 2147483647 w 148"/>
                  <a:gd name="T15" fmla="*/ 2147483647 h 262"/>
                  <a:gd name="T16" fmla="*/ 2147483647 w 148"/>
                  <a:gd name="T17" fmla="*/ 2147483647 h 262"/>
                  <a:gd name="T18" fmla="*/ 2147483647 w 148"/>
                  <a:gd name="T19" fmla="*/ 2147483647 h 262"/>
                  <a:gd name="T20" fmla="*/ 2147483647 w 148"/>
                  <a:gd name="T21" fmla="*/ 2147483647 h 262"/>
                  <a:gd name="T22" fmla="*/ 2147483647 w 148"/>
                  <a:gd name="T23" fmla="*/ 2147483647 h 262"/>
                  <a:gd name="T24" fmla="*/ 2147483647 w 148"/>
                  <a:gd name="T25" fmla="*/ 2147483647 h 262"/>
                  <a:gd name="T26" fmla="*/ 2147483647 w 148"/>
                  <a:gd name="T27" fmla="*/ 2147483647 h 262"/>
                  <a:gd name="T28" fmla="*/ 2147483647 w 148"/>
                  <a:gd name="T29" fmla="*/ 2147483647 h 262"/>
                  <a:gd name="T30" fmla="*/ 2147483647 w 148"/>
                  <a:gd name="T31" fmla="*/ 2147483647 h 262"/>
                  <a:gd name="T32" fmla="*/ 2147483647 w 148"/>
                  <a:gd name="T33" fmla="*/ 2147483647 h 262"/>
                  <a:gd name="T34" fmla="*/ 2147483647 w 148"/>
                  <a:gd name="T35" fmla="*/ 2147483647 h 262"/>
                  <a:gd name="T36" fmla="*/ 2147483647 w 148"/>
                  <a:gd name="T37" fmla="*/ 2147483647 h 262"/>
                  <a:gd name="T38" fmla="*/ 2147483647 w 148"/>
                  <a:gd name="T39" fmla="*/ 2147483647 h 262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48"/>
                  <a:gd name="T61" fmla="*/ 0 h 262"/>
                  <a:gd name="T62" fmla="*/ 148 w 148"/>
                  <a:gd name="T63" fmla="*/ 262 h 262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48" h="262">
                    <a:moveTo>
                      <a:pt x="104" y="26"/>
                    </a:moveTo>
                    <a:lnTo>
                      <a:pt x="43" y="0"/>
                    </a:lnTo>
                    <a:lnTo>
                      <a:pt x="0" y="18"/>
                    </a:lnTo>
                    <a:lnTo>
                      <a:pt x="52" y="79"/>
                    </a:lnTo>
                    <a:lnTo>
                      <a:pt x="104" y="131"/>
                    </a:lnTo>
                    <a:lnTo>
                      <a:pt x="113" y="183"/>
                    </a:lnTo>
                    <a:lnTo>
                      <a:pt x="96" y="227"/>
                    </a:lnTo>
                    <a:lnTo>
                      <a:pt x="69" y="236"/>
                    </a:lnTo>
                    <a:lnTo>
                      <a:pt x="69" y="262"/>
                    </a:lnTo>
                    <a:lnTo>
                      <a:pt x="87" y="253"/>
                    </a:lnTo>
                    <a:lnTo>
                      <a:pt x="96" y="236"/>
                    </a:lnTo>
                    <a:lnTo>
                      <a:pt x="113" y="236"/>
                    </a:lnTo>
                    <a:lnTo>
                      <a:pt x="130" y="218"/>
                    </a:lnTo>
                    <a:lnTo>
                      <a:pt x="148" y="209"/>
                    </a:lnTo>
                    <a:lnTo>
                      <a:pt x="148" y="192"/>
                    </a:lnTo>
                    <a:lnTo>
                      <a:pt x="130" y="148"/>
                    </a:lnTo>
                    <a:lnTo>
                      <a:pt x="96" y="114"/>
                    </a:lnTo>
                    <a:lnTo>
                      <a:pt x="69" y="61"/>
                    </a:lnTo>
                    <a:lnTo>
                      <a:pt x="78" y="44"/>
                    </a:lnTo>
                    <a:lnTo>
                      <a:pt x="104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93" name="Freeform 381"/>
              <p:cNvSpPr>
                <a:spLocks/>
              </p:cNvSpPr>
              <p:nvPr/>
            </p:nvSpPr>
            <p:spPr bwMode="auto">
              <a:xfrm>
                <a:off x="8030483" y="2649915"/>
                <a:ext cx="81890" cy="76908"/>
              </a:xfrm>
              <a:custGeom>
                <a:avLst/>
                <a:gdLst>
                  <a:gd name="T0" fmla="*/ 2147483647 w 87"/>
                  <a:gd name="T1" fmla="*/ 0 h 79"/>
                  <a:gd name="T2" fmla="*/ 2147483647 w 87"/>
                  <a:gd name="T3" fmla="*/ 0 h 79"/>
                  <a:gd name="T4" fmla="*/ 2147483647 w 87"/>
                  <a:gd name="T5" fmla="*/ 2147483647 h 79"/>
                  <a:gd name="T6" fmla="*/ 2147483647 w 87"/>
                  <a:gd name="T7" fmla="*/ 0 h 79"/>
                  <a:gd name="T8" fmla="*/ 2147483647 w 87"/>
                  <a:gd name="T9" fmla="*/ 0 h 79"/>
                  <a:gd name="T10" fmla="*/ 0 w 87"/>
                  <a:gd name="T11" fmla="*/ 2147483647 h 79"/>
                  <a:gd name="T12" fmla="*/ 2147483647 w 87"/>
                  <a:gd name="T13" fmla="*/ 2147483647 h 79"/>
                  <a:gd name="T14" fmla="*/ 2147483647 w 87"/>
                  <a:gd name="T15" fmla="*/ 2147483647 h 79"/>
                  <a:gd name="T16" fmla="*/ 2147483647 w 87"/>
                  <a:gd name="T17" fmla="*/ 2147483647 h 79"/>
                  <a:gd name="T18" fmla="*/ 2147483647 w 87"/>
                  <a:gd name="T19" fmla="*/ 2147483647 h 79"/>
                  <a:gd name="T20" fmla="*/ 2147483647 w 87"/>
                  <a:gd name="T21" fmla="*/ 2147483647 h 79"/>
                  <a:gd name="T22" fmla="*/ 2147483647 w 87"/>
                  <a:gd name="T23" fmla="*/ 2147483647 h 79"/>
                  <a:gd name="T24" fmla="*/ 2147483647 w 87"/>
                  <a:gd name="T25" fmla="*/ 0 h 7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7"/>
                  <a:gd name="T40" fmla="*/ 0 h 79"/>
                  <a:gd name="T41" fmla="*/ 87 w 87"/>
                  <a:gd name="T42" fmla="*/ 79 h 7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7" h="79">
                    <a:moveTo>
                      <a:pt x="78" y="0"/>
                    </a:moveTo>
                    <a:lnTo>
                      <a:pt x="70" y="0"/>
                    </a:lnTo>
                    <a:lnTo>
                      <a:pt x="61" y="18"/>
                    </a:lnTo>
                    <a:lnTo>
                      <a:pt x="43" y="0"/>
                    </a:lnTo>
                    <a:lnTo>
                      <a:pt x="17" y="0"/>
                    </a:lnTo>
                    <a:lnTo>
                      <a:pt x="0" y="26"/>
                    </a:lnTo>
                    <a:lnTo>
                      <a:pt x="17" y="44"/>
                    </a:lnTo>
                    <a:lnTo>
                      <a:pt x="26" y="61"/>
                    </a:lnTo>
                    <a:lnTo>
                      <a:pt x="17" y="61"/>
                    </a:lnTo>
                    <a:lnTo>
                      <a:pt x="43" y="79"/>
                    </a:lnTo>
                    <a:lnTo>
                      <a:pt x="70" y="70"/>
                    </a:lnTo>
                    <a:lnTo>
                      <a:pt x="87" y="26"/>
                    </a:lnTo>
                    <a:lnTo>
                      <a:pt x="7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94" name="Freeform 382"/>
              <p:cNvSpPr>
                <a:spLocks/>
              </p:cNvSpPr>
              <p:nvPr/>
            </p:nvSpPr>
            <p:spPr bwMode="auto">
              <a:xfrm>
                <a:off x="8030483" y="2649915"/>
                <a:ext cx="81890" cy="76908"/>
              </a:xfrm>
              <a:custGeom>
                <a:avLst/>
                <a:gdLst>
                  <a:gd name="T0" fmla="*/ 2147483647 w 87"/>
                  <a:gd name="T1" fmla="*/ 0 h 79"/>
                  <a:gd name="T2" fmla="*/ 2147483647 w 87"/>
                  <a:gd name="T3" fmla="*/ 0 h 79"/>
                  <a:gd name="T4" fmla="*/ 2147483647 w 87"/>
                  <a:gd name="T5" fmla="*/ 2147483647 h 79"/>
                  <a:gd name="T6" fmla="*/ 2147483647 w 87"/>
                  <a:gd name="T7" fmla="*/ 0 h 79"/>
                  <a:gd name="T8" fmla="*/ 2147483647 w 87"/>
                  <a:gd name="T9" fmla="*/ 0 h 79"/>
                  <a:gd name="T10" fmla="*/ 0 w 87"/>
                  <a:gd name="T11" fmla="*/ 2147483647 h 79"/>
                  <a:gd name="T12" fmla="*/ 2147483647 w 87"/>
                  <a:gd name="T13" fmla="*/ 2147483647 h 79"/>
                  <a:gd name="T14" fmla="*/ 2147483647 w 87"/>
                  <a:gd name="T15" fmla="*/ 2147483647 h 79"/>
                  <a:gd name="T16" fmla="*/ 2147483647 w 87"/>
                  <a:gd name="T17" fmla="*/ 2147483647 h 79"/>
                  <a:gd name="T18" fmla="*/ 2147483647 w 87"/>
                  <a:gd name="T19" fmla="*/ 2147483647 h 79"/>
                  <a:gd name="T20" fmla="*/ 2147483647 w 87"/>
                  <a:gd name="T21" fmla="*/ 2147483647 h 79"/>
                  <a:gd name="T22" fmla="*/ 2147483647 w 87"/>
                  <a:gd name="T23" fmla="*/ 2147483647 h 79"/>
                  <a:gd name="T24" fmla="*/ 2147483647 w 87"/>
                  <a:gd name="T25" fmla="*/ 0 h 7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87"/>
                  <a:gd name="T40" fmla="*/ 0 h 79"/>
                  <a:gd name="T41" fmla="*/ 87 w 87"/>
                  <a:gd name="T42" fmla="*/ 79 h 7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87" h="79">
                    <a:moveTo>
                      <a:pt x="78" y="0"/>
                    </a:moveTo>
                    <a:lnTo>
                      <a:pt x="70" y="0"/>
                    </a:lnTo>
                    <a:lnTo>
                      <a:pt x="61" y="18"/>
                    </a:lnTo>
                    <a:lnTo>
                      <a:pt x="43" y="0"/>
                    </a:lnTo>
                    <a:lnTo>
                      <a:pt x="17" y="0"/>
                    </a:lnTo>
                    <a:lnTo>
                      <a:pt x="0" y="26"/>
                    </a:lnTo>
                    <a:lnTo>
                      <a:pt x="17" y="44"/>
                    </a:lnTo>
                    <a:lnTo>
                      <a:pt x="26" y="61"/>
                    </a:lnTo>
                    <a:lnTo>
                      <a:pt x="17" y="61"/>
                    </a:lnTo>
                    <a:lnTo>
                      <a:pt x="43" y="79"/>
                    </a:lnTo>
                    <a:lnTo>
                      <a:pt x="70" y="70"/>
                    </a:lnTo>
                    <a:lnTo>
                      <a:pt x="87" y="26"/>
                    </a:lnTo>
                    <a:lnTo>
                      <a:pt x="7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95" name="Freeform 383"/>
              <p:cNvSpPr>
                <a:spLocks/>
              </p:cNvSpPr>
              <p:nvPr/>
            </p:nvSpPr>
            <p:spPr bwMode="auto">
              <a:xfrm>
                <a:off x="8145318" y="3090916"/>
                <a:ext cx="640062" cy="501360"/>
              </a:xfrm>
              <a:custGeom>
                <a:avLst/>
                <a:gdLst>
                  <a:gd name="T0" fmla="*/ 2147483647 w 680"/>
                  <a:gd name="T1" fmla="*/ 2147483647 h 515"/>
                  <a:gd name="T2" fmla="*/ 2147483647 w 680"/>
                  <a:gd name="T3" fmla="*/ 0 h 515"/>
                  <a:gd name="T4" fmla="*/ 2147483647 w 680"/>
                  <a:gd name="T5" fmla="*/ 2147483647 h 515"/>
                  <a:gd name="T6" fmla="*/ 2147483647 w 680"/>
                  <a:gd name="T7" fmla="*/ 2147483647 h 515"/>
                  <a:gd name="T8" fmla="*/ 2147483647 w 680"/>
                  <a:gd name="T9" fmla="*/ 2147483647 h 515"/>
                  <a:gd name="T10" fmla="*/ 2147483647 w 680"/>
                  <a:gd name="T11" fmla="*/ 2147483647 h 515"/>
                  <a:gd name="T12" fmla="*/ 2147483647 w 680"/>
                  <a:gd name="T13" fmla="*/ 2147483647 h 515"/>
                  <a:gd name="T14" fmla="*/ 2147483647 w 680"/>
                  <a:gd name="T15" fmla="*/ 2147483647 h 515"/>
                  <a:gd name="T16" fmla="*/ 2147483647 w 680"/>
                  <a:gd name="T17" fmla="*/ 2147483647 h 515"/>
                  <a:gd name="T18" fmla="*/ 2147483647 w 680"/>
                  <a:gd name="T19" fmla="*/ 2147483647 h 515"/>
                  <a:gd name="T20" fmla="*/ 2147483647 w 680"/>
                  <a:gd name="T21" fmla="*/ 2147483647 h 515"/>
                  <a:gd name="T22" fmla="*/ 2147483647 w 680"/>
                  <a:gd name="T23" fmla="*/ 2147483647 h 515"/>
                  <a:gd name="T24" fmla="*/ 2147483647 w 680"/>
                  <a:gd name="T25" fmla="*/ 2147483647 h 515"/>
                  <a:gd name="T26" fmla="*/ 2147483647 w 680"/>
                  <a:gd name="T27" fmla="*/ 2147483647 h 515"/>
                  <a:gd name="T28" fmla="*/ 2147483647 w 680"/>
                  <a:gd name="T29" fmla="*/ 2147483647 h 515"/>
                  <a:gd name="T30" fmla="*/ 2147483647 w 680"/>
                  <a:gd name="T31" fmla="*/ 2147483647 h 515"/>
                  <a:gd name="T32" fmla="*/ 2147483647 w 680"/>
                  <a:gd name="T33" fmla="*/ 2147483647 h 515"/>
                  <a:gd name="T34" fmla="*/ 2147483647 w 680"/>
                  <a:gd name="T35" fmla="*/ 2147483647 h 515"/>
                  <a:gd name="T36" fmla="*/ 2147483647 w 680"/>
                  <a:gd name="T37" fmla="*/ 2147483647 h 515"/>
                  <a:gd name="T38" fmla="*/ 2147483647 w 680"/>
                  <a:gd name="T39" fmla="*/ 2147483647 h 515"/>
                  <a:gd name="T40" fmla="*/ 2147483647 w 680"/>
                  <a:gd name="T41" fmla="*/ 2147483647 h 515"/>
                  <a:gd name="T42" fmla="*/ 2147483647 w 680"/>
                  <a:gd name="T43" fmla="*/ 2147483647 h 515"/>
                  <a:gd name="T44" fmla="*/ 2147483647 w 680"/>
                  <a:gd name="T45" fmla="*/ 2147483647 h 515"/>
                  <a:gd name="T46" fmla="*/ 2147483647 w 680"/>
                  <a:gd name="T47" fmla="*/ 2147483647 h 515"/>
                  <a:gd name="T48" fmla="*/ 2147483647 w 680"/>
                  <a:gd name="T49" fmla="*/ 2147483647 h 515"/>
                  <a:gd name="T50" fmla="*/ 2147483647 w 680"/>
                  <a:gd name="T51" fmla="*/ 2147483647 h 515"/>
                  <a:gd name="T52" fmla="*/ 2147483647 w 680"/>
                  <a:gd name="T53" fmla="*/ 2147483647 h 515"/>
                  <a:gd name="T54" fmla="*/ 2147483647 w 680"/>
                  <a:gd name="T55" fmla="*/ 2147483647 h 515"/>
                  <a:gd name="T56" fmla="*/ 2147483647 w 680"/>
                  <a:gd name="T57" fmla="*/ 2147483647 h 515"/>
                  <a:gd name="T58" fmla="*/ 2147483647 w 680"/>
                  <a:gd name="T59" fmla="*/ 2147483647 h 515"/>
                  <a:gd name="T60" fmla="*/ 2147483647 w 680"/>
                  <a:gd name="T61" fmla="*/ 2147483647 h 515"/>
                  <a:gd name="T62" fmla="*/ 2147483647 w 680"/>
                  <a:gd name="T63" fmla="*/ 2147483647 h 515"/>
                  <a:gd name="T64" fmla="*/ 2147483647 w 680"/>
                  <a:gd name="T65" fmla="*/ 2147483647 h 515"/>
                  <a:gd name="T66" fmla="*/ 2147483647 w 680"/>
                  <a:gd name="T67" fmla="*/ 2147483647 h 515"/>
                  <a:gd name="T68" fmla="*/ 2147483647 w 680"/>
                  <a:gd name="T69" fmla="*/ 2147483647 h 515"/>
                  <a:gd name="T70" fmla="*/ 2147483647 w 680"/>
                  <a:gd name="T71" fmla="*/ 2147483647 h 515"/>
                  <a:gd name="T72" fmla="*/ 2147483647 w 680"/>
                  <a:gd name="T73" fmla="*/ 2147483647 h 515"/>
                  <a:gd name="T74" fmla="*/ 2147483647 w 680"/>
                  <a:gd name="T75" fmla="*/ 2147483647 h 515"/>
                  <a:gd name="T76" fmla="*/ 2147483647 w 680"/>
                  <a:gd name="T77" fmla="*/ 2147483647 h 515"/>
                  <a:gd name="T78" fmla="*/ 2147483647 w 680"/>
                  <a:gd name="T79" fmla="*/ 2147483647 h 515"/>
                  <a:gd name="T80" fmla="*/ 2147483647 w 680"/>
                  <a:gd name="T81" fmla="*/ 2147483647 h 515"/>
                  <a:gd name="T82" fmla="*/ 2147483647 w 680"/>
                  <a:gd name="T83" fmla="*/ 2147483647 h 515"/>
                  <a:gd name="T84" fmla="*/ 2147483647 w 680"/>
                  <a:gd name="T85" fmla="*/ 2147483647 h 515"/>
                  <a:gd name="T86" fmla="*/ 2147483647 w 680"/>
                  <a:gd name="T87" fmla="*/ 2147483647 h 515"/>
                  <a:gd name="T88" fmla="*/ 2147483647 w 680"/>
                  <a:gd name="T89" fmla="*/ 2147483647 h 515"/>
                  <a:gd name="T90" fmla="*/ 2147483647 w 680"/>
                  <a:gd name="T91" fmla="*/ 2147483647 h 515"/>
                  <a:gd name="T92" fmla="*/ 2147483647 w 680"/>
                  <a:gd name="T93" fmla="*/ 2147483647 h 515"/>
                  <a:gd name="T94" fmla="*/ 2147483647 w 680"/>
                  <a:gd name="T95" fmla="*/ 2147483647 h 515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680"/>
                  <a:gd name="T145" fmla="*/ 0 h 515"/>
                  <a:gd name="T146" fmla="*/ 680 w 680"/>
                  <a:gd name="T147" fmla="*/ 515 h 515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680" h="515">
                    <a:moveTo>
                      <a:pt x="593" y="79"/>
                    </a:moveTo>
                    <a:lnTo>
                      <a:pt x="567" y="61"/>
                    </a:lnTo>
                    <a:lnTo>
                      <a:pt x="575" y="35"/>
                    </a:lnTo>
                    <a:lnTo>
                      <a:pt x="558" y="0"/>
                    </a:lnTo>
                    <a:lnTo>
                      <a:pt x="540" y="18"/>
                    </a:lnTo>
                    <a:lnTo>
                      <a:pt x="532" y="96"/>
                    </a:lnTo>
                    <a:lnTo>
                      <a:pt x="506" y="122"/>
                    </a:lnTo>
                    <a:lnTo>
                      <a:pt x="488" y="122"/>
                    </a:lnTo>
                    <a:lnTo>
                      <a:pt x="471" y="105"/>
                    </a:lnTo>
                    <a:lnTo>
                      <a:pt x="462" y="96"/>
                    </a:lnTo>
                    <a:lnTo>
                      <a:pt x="445" y="96"/>
                    </a:lnTo>
                    <a:lnTo>
                      <a:pt x="427" y="79"/>
                    </a:lnTo>
                    <a:lnTo>
                      <a:pt x="445" y="53"/>
                    </a:lnTo>
                    <a:lnTo>
                      <a:pt x="453" y="35"/>
                    </a:lnTo>
                    <a:lnTo>
                      <a:pt x="453" y="26"/>
                    </a:lnTo>
                    <a:lnTo>
                      <a:pt x="445" y="26"/>
                    </a:lnTo>
                    <a:lnTo>
                      <a:pt x="436" y="26"/>
                    </a:lnTo>
                    <a:lnTo>
                      <a:pt x="418" y="26"/>
                    </a:lnTo>
                    <a:lnTo>
                      <a:pt x="392" y="0"/>
                    </a:lnTo>
                    <a:lnTo>
                      <a:pt x="375" y="9"/>
                    </a:lnTo>
                    <a:lnTo>
                      <a:pt x="383" y="26"/>
                    </a:lnTo>
                    <a:lnTo>
                      <a:pt x="366" y="35"/>
                    </a:lnTo>
                    <a:lnTo>
                      <a:pt x="340" y="44"/>
                    </a:lnTo>
                    <a:lnTo>
                      <a:pt x="331" y="61"/>
                    </a:lnTo>
                    <a:lnTo>
                      <a:pt x="331" y="87"/>
                    </a:lnTo>
                    <a:lnTo>
                      <a:pt x="305" y="87"/>
                    </a:lnTo>
                    <a:lnTo>
                      <a:pt x="296" y="61"/>
                    </a:lnTo>
                    <a:lnTo>
                      <a:pt x="270" y="53"/>
                    </a:lnTo>
                    <a:lnTo>
                      <a:pt x="270" y="70"/>
                    </a:lnTo>
                    <a:lnTo>
                      <a:pt x="261" y="70"/>
                    </a:lnTo>
                    <a:lnTo>
                      <a:pt x="253" y="87"/>
                    </a:lnTo>
                    <a:lnTo>
                      <a:pt x="244" y="87"/>
                    </a:lnTo>
                    <a:lnTo>
                      <a:pt x="244" y="105"/>
                    </a:lnTo>
                    <a:lnTo>
                      <a:pt x="227" y="105"/>
                    </a:lnTo>
                    <a:lnTo>
                      <a:pt x="218" y="122"/>
                    </a:lnTo>
                    <a:lnTo>
                      <a:pt x="218" y="114"/>
                    </a:lnTo>
                    <a:lnTo>
                      <a:pt x="200" y="122"/>
                    </a:lnTo>
                    <a:lnTo>
                      <a:pt x="200" y="140"/>
                    </a:lnTo>
                    <a:lnTo>
                      <a:pt x="166" y="175"/>
                    </a:lnTo>
                    <a:lnTo>
                      <a:pt x="122" y="175"/>
                    </a:lnTo>
                    <a:lnTo>
                      <a:pt x="104" y="183"/>
                    </a:lnTo>
                    <a:lnTo>
                      <a:pt x="96" y="183"/>
                    </a:lnTo>
                    <a:lnTo>
                      <a:pt x="87" y="192"/>
                    </a:lnTo>
                    <a:lnTo>
                      <a:pt x="43" y="218"/>
                    </a:lnTo>
                    <a:lnTo>
                      <a:pt x="35" y="210"/>
                    </a:lnTo>
                    <a:lnTo>
                      <a:pt x="35" y="236"/>
                    </a:lnTo>
                    <a:lnTo>
                      <a:pt x="35" y="262"/>
                    </a:lnTo>
                    <a:lnTo>
                      <a:pt x="43" y="271"/>
                    </a:lnTo>
                    <a:lnTo>
                      <a:pt x="35" y="288"/>
                    </a:lnTo>
                    <a:lnTo>
                      <a:pt x="17" y="279"/>
                    </a:lnTo>
                    <a:lnTo>
                      <a:pt x="35" y="340"/>
                    </a:lnTo>
                    <a:lnTo>
                      <a:pt x="17" y="358"/>
                    </a:lnTo>
                    <a:lnTo>
                      <a:pt x="35" y="384"/>
                    </a:lnTo>
                    <a:lnTo>
                      <a:pt x="17" y="419"/>
                    </a:lnTo>
                    <a:lnTo>
                      <a:pt x="0" y="427"/>
                    </a:lnTo>
                    <a:lnTo>
                      <a:pt x="9" y="436"/>
                    </a:lnTo>
                    <a:lnTo>
                      <a:pt x="43" y="445"/>
                    </a:lnTo>
                    <a:lnTo>
                      <a:pt x="87" y="427"/>
                    </a:lnTo>
                    <a:lnTo>
                      <a:pt x="139" y="427"/>
                    </a:lnTo>
                    <a:lnTo>
                      <a:pt x="157" y="410"/>
                    </a:lnTo>
                    <a:lnTo>
                      <a:pt x="218" y="393"/>
                    </a:lnTo>
                    <a:lnTo>
                      <a:pt x="244" y="384"/>
                    </a:lnTo>
                    <a:lnTo>
                      <a:pt x="261" y="384"/>
                    </a:lnTo>
                    <a:lnTo>
                      <a:pt x="279" y="384"/>
                    </a:lnTo>
                    <a:lnTo>
                      <a:pt x="314" y="393"/>
                    </a:lnTo>
                    <a:lnTo>
                      <a:pt x="314" y="410"/>
                    </a:lnTo>
                    <a:lnTo>
                      <a:pt x="322" y="410"/>
                    </a:lnTo>
                    <a:lnTo>
                      <a:pt x="322" y="436"/>
                    </a:lnTo>
                    <a:lnTo>
                      <a:pt x="375" y="410"/>
                    </a:lnTo>
                    <a:lnTo>
                      <a:pt x="349" y="445"/>
                    </a:lnTo>
                    <a:lnTo>
                      <a:pt x="375" y="436"/>
                    </a:lnTo>
                    <a:lnTo>
                      <a:pt x="357" y="454"/>
                    </a:lnTo>
                    <a:lnTo>
                      <a:pt x="375" y="454"/>
                    </a:lnTo>
                    <a:lnTo>
                      <a:pt x="375" y="480"/>
                    </a:lnTo>
                    <a:lnTo>
                      <a:pt x="366" y="488"/>
                    </a:lnTo>
                    <a:lnTo>
                      <a:pt x="375" y="506"/>
                    </a:lnTo>
                    <a:lnTo>
                      <a:pt x="410" y="506"/>
                    </a:lnTo>
                    <a:lnTo>
                      <a:pt x="418" y="515"/>
                    </a:lnTo>
                    <a:lnTo>
                      <a:pt x="445" y="497"/>
                    </a:lnTo>
                    <a:lnTo>
                      <a:pt x="453" y="515"/>
                    </a:lnTo>
                    <a:lnTo>
                      <a:pt x="488" y="506"/>
                    </a:lnTo>
                    <a:lnTo>
                      <a:pt x="514" y="497"/>
                    </a:lnTo>
                    <a:lnTo>
                      <a:pt x="532" y="488"/>
                    </a:lnTo>
                    <a:lnTo>
                      <a:pt x="532" y="480"/>
                    </a:lnTo>
                    <a:lnTo>
                      <a:pt x="558" y="445"/>
                    </a:lnTo>
                    <a:lnTo>
                      <a:pt x="593" y="427"/>
                    </a:lnTo>
                    <a:lnTo>
                      <a:pt x="593" y="410"/>
                    </a:lnTo>
                    <a:lnTo>
                      <a:pt x="619" y="401"/>
                    </a:lnTo>
                    <a:lnTo>
                      <a:pt x="671" y="314"/>
                    </a:lnTo>
                    <a:lnTo>
                      <a:pt x="671" y="297"/>
                    </a:lnTo>
                    <a:lnTo>
                      <a:pt x="680" y="271"/>
                    </a:lnTo>
                    <a:lnTo>
                      <a:pt x="654" y="236"/>
                    </a:lnTo>
                    <a:lnTo>
                      <a:pt x="654" y="218"/>
                    </a:lnTo>
                    <a:lnTo>
                      <a:pt x="636" y="218"/>
                    </a:lnTo>
                    <a:lnTo>
                      <a:pt x="619" y="175"/>
                    </a:lnTo>
                    <a:lnTo>
                      <a:pt x="610" y="157"/>
                    </a:lnTo>
                    <a:lnTo>
                      <a:pt x="593" y="7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96" name="Freeform 384"/>
              <p:cNvSpPr>
                <a:spLocks/>
              </p:cNvSpPr>
              <p:nvPr/>
            </p:nvSpPr>
            <p:spPr bwMode="auto">
              <a:xfrm>
                <a:off x="8145318" y="3090916"/>
                <a:ext cx="640062" cy="501360"/>
              </a:xfrm>
              <a:custGeom>
                <a:avLst/>
                <a:gdLst>
                  <a:gd name="T0" fmla="*/ 2147483647 w 680"/>
                  <a:gd name="T1" fmla="*/ 2147483647 h 515"/>
                  <a:gd name="T2" fmla="*/ 2147483647 w 680"/>
                  <a:gd name="T3" fmla="*/ 0 h 515"/>
                  <a:gd name="T4" fmla="*/ 2147483647 w 680"/>
                  <a:gd name="T5" fmla="*/ 2147483647 h 515"/>
                  <a:gd name="T6" fmla="*/ 2147483647 w 680"/>
                  <a:gd name="T7" fmla="*/ 2147483647 h 515"/>
                  <a:gd name="T8" fmla="*/ 2147483647 w 680"/>
                  <a:gd name="T9" fmla="*/ 2147483647 h 515"/>
                  <a:gd name="T10" fmla="*/ 2147483647 w 680"/>
                  <a:gd name="T11" fmla="*/ 2147483647 h 515"/>
                  <a:gd name="T12" fmla="*/ 2147483647 w 680"/>
                  <a:gd name="T13" fmla="*/ 2147483647 h 515"/>
                  <a:gd name="T14" fmla="*/ 2147483647 w 680"/>
                  <a:gd name="T15" fmla="*/ 2147483647 h 515"/>
                  <a:gd name="T16" fmla="*/ 2147483647 w 680"/>
                  <a:gd name="T17" fmla="*/ 2147483647 h 515"/>
                  <a:gd name="T18" fmla="*/ 2147483647 w 680"/>
                  <a:gd name="T19" fmla="*/ 2147483647 h 515"/>
                  <a:gd name="T20" fmla="*/ 2147483647 w 680"/>
                  <a:gd name="T21" fmla="*/ 2147483647 h 515"/>
                  <a:gd name="T22" fmla="*/ 2147483647 w 680"/>
                  <a:gd name="T23" fmla="*/ 2147483647 h 515"/>
                  <a:gd name="T24" fmla="*/ 2147483647 w 680"/>
                  <a:gd name="T25" fmla="*/ 2147483647 h 515"/>
                  <a:gd name="T26" fmla="*/ 2147483647 w 680"/>
                  <a:gd name="T27" fmla="*/ 2147483647 h 515"/>
                  <a:gd name="T28" fmla="*/ 2147483647 w 680"/>
                  <a:gd name="T29" fmla="*/ 2147483647 h 515"/>
                  <a:gd name="T30" fmla="*/ 2147483647 w 680"/>
                  <a:gd name="T31" fmla="*/ 2147483647 h 515"/>
                  <a:gd name="T32" fmla="*/ 2147483647 w 680"/>
                  <a:gd name="T33" fmla="*/ 2147483647 h 515"/>
                  <a:gd name="T34" fmla="*/ 2147483647 w 680"/>
                  <a:gd name="T35" fmla="*/ 2147483647 h 515"/>
                  <a:gd name="T36" fmla="*/ 2147483647 w 680"/>
                  <a:gd name="T37" fmla="*/ 2147483647 h 515"/>
                  <a:gd name="T38" fmla="*/ 2147483647 w 680"/>
                  <a:gd name="T39" fmla="*/ 2147483647 h 515"/>
                  <a:gd name="T40" fmla="*/ 2147483647 w 680"/>
                  <a:gd name="T41" fmla="*/ 2147483647 h 515"/>
                  <a:gd name="T42" fmla="*/ 2147483647 w 680"/>
                  <a:gd name="T43" fmla="*/ 2147483647 h 515"/>
                  <a:gd name="T44" fmla="*/ 2147483647 w 680"/>
                  <a:gd name="T45" fmla="*/ 2147483647 h 515"/>
                  <a:gd name="T46" fmla="*/ 2147483647 w 680"/>
                  <a:gd name="T47" fmla="*/ 2147483647 h 515"/>
                  <a:gd name="T48" fmla="*/ 2147483647 w 680"/>
                  <a:gd name="T49" fmla="*/ 2147483647 h 515"/>
                  <a:gd name="T50" fmla="*/ 2147483647 w 680"/>
                  <a:gd name="T51" fmla="*/ 2147483647 h 515"/>
                  <a:gd name="T52" fmla="*/ 2147483647 w 680"/>
                  <a:gd name="T53" fmla="*/ 2147483647 h 515"/>
                  <a:gd name="T54" fmla="*/ 2147483647 w 680"/>
                  <a:gd name="T55" fmla="*/ 2147483647 h 515"/>
                  <a:gd name="T56" fmla="*/ 2147483647 w 680"/>
                  <a:gd name="T57" fmla="*/ 2147483647 h 515"/>
                  <a:gd name="T58" fmla="*/ 2147483647 w 680"/>
                  <a:gd name="T59" fmla="*/ 2147483647 h 515"/>
                  <a:gd name="T60" fmla="*/ 2147483647 w 680"/>
                  <a:gd name="T61" fmla="*/ 2147483647 h 515"/>
                  <a:gd name="T62" fmla="*/ 2147483647 w 680"/>
                  <a:gd name="T63" fmla="*/ 2147483647 h 515"/>
                  <a:gd name="T64" fmla="*/ 2147483647 w 680"/>
                  <a:gd name="T65" fmla="*/ 2147483647 h 515"/>
                  <a:gd name="T66" fmla="*/ 2147483647 w 680"/>
                  <a:gd name="T67" fmla="*/ 2147483647 h 515"/>
                  <a:gd name="T68" fmla="*/ 2147483647 w 680"/>
                  <a:gd name="T69" fmla="*/ 2147483647 h 515"/>
                  <a:gd name="T70" fmla="*/ 2147483647 w 680"/>
                  <a:gd name="T71" fmla="*/ 2147483647 h 515"/>
                  <a:gd name="T72" fmla="*/ 2147483647 w 680"/>
                  <a:gd name="T73" fmla="*/ 2147483647 h 515"/>
                  <a:gd name="T74" fmla="*/ 2147483647 w 680"/>
                  <a:gd name="T75" fmla="*/ 2147483647 h 515"/>
                  <a:gd name="T76" fmla="*/ 2147483647 w 680"/>
                  <a:gd name="T77" fmla="*/ 2147483647 h 515"/>
                  <a:gd name="T78" fmla="*/ 2147483647 w 680"/>
                  <a:gd name="T79" fmla="*/ 2147483647 h 515"/>
                  <a:gd name="T80" fmla="*/ 2147483647 w 680"/>
                  <a:gd name="T81" fmla="*/ 2147483647 h 515"/>
                  <a:gd name="T82" fmla="*/ 2147483647 w 680"/>
                  <a:gd name="T83" fmla="*/ 2147483647 h 515"/>
                  <a:gd name="T84" fmla="*/ 2147483647 w 680"/>
                  <a:gd name="T85" fmla="*/ 2147483647 h 515"/>
                  <a:gd name="T86" fmla="*/ 2147483647 w 680"/>
                  <a:gd name="T87" fmla="*/ 2147483647 h 515"/>
                  <a:gd name="T88" fmla="*/ 2147483647 w 680"/>
                  <a:gd name="T89" fmla="*/ 2147483647 h 515"/>
                  <a:gd name="T90" fmla="*/ 2147483647 w 680"/>
                  <a:gd name="T91" fmla="*/ 2147483647 h 515"/>
                  <a:gd name="T92" fmla="*/ 2147483647 w 680"/>
                  <a:gd name="T93" fmla="*/ 2147483647 h 515"/>
                  <a:gd name="T94" fmla="*/ 2147483647 w 680"/>
                  <a:gd name="T95" fmla="*/ 2147483647 h 515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680"/>
                  <a:gd name="T145" fmla="*/ 0 h 515"/>
                  <a:gd name="T146" fmla="*/ 680 w 680"/>
                  <a:gd name="T147" fmla="*/ 515 h 515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680" h="515">
                    <a:moveTo>
                      <a:pt x="593" y="79"/>
                    </a:moveTo>
                    <a:lnTo>
                      <a:pt x="567" y="61"/>
                    </a:lnTo>
                    <a:lnTo>
                      <a:pt x="575" y="35"/>
                    </a:lnTo>
                    <a:lnTo>
                      <a:pt x="558" y="0"/>
                    </a:lnTo>
                    <a:lnTo>
                      <a:pt x="540" y="18"/>
                    </a:lnTo>
                    <a:lnTo>
                      <a:pt x="532" y="96"/>
                    </a:lnTo>
                    <a:lnTo>
                      <a:pt x="506" y="122"/>
                    </a:lnTo>
                    <a:lnTo>
                      <a:pt x="488" y="122"/>
                    </a:lnTo>
                    <a:lnTo>
                      <a:pt x="471" y="105"/>
                    </a:lnTo>
                    <a:lnTo>
                      <a:pt x="462" y="96"/>
                    </a:lnTo>
                    <a:lnTo>
                      <a:pt x="445" y="96"/>
                    </a:lnTo>
                    <a:lnTo>
                      <a:pt x="427" y="79"/>
                    </a:lnTo>
                    <a:lnTo>
                      <a:pt x="445" y="53"/>
                    </a:lnTo>
                    <a:lnTo>
                      <a:pt x="453" y="35"/>
                    </a:lnTo>
                    <a:lnTo>
                      <a:pt x="453" y="26"/>
                    </a:lnTo>
                    <a:lnTo>
                      <a:pt x="445" y="26"/>
                    </a:lnTo>
                    <a:lnTo>
                      <a:pt x="436" y="26"/>
                    </a:lnTo>
                    <a:lnTo>
                      <a:pt x="418" y="26"/>
                    </a:lnTo>
                    <a:lnTo>
                      <a:pt x="392" y="0"/>
                    </a:lnTo>
                    <a:lnTo>
                      <a:pt x="375" y="9"/>
                    </a:lnTo>
                    <a:lnTo>
                      <a:pt x="383" y="26"/>
                    </a:lnTo>
                    <a:lnTo>
                      <a:pt x="366" y="35"/>
                    </a:lnTo>
                    <a:lnTo>
                      <a:pt x="340" y="44"/>
                    </a:lnTo>
                    <a:lnTo>
                      <a:pt x="331" y="61"/>
                    </a:lnTo>
                    <a:lnTo>
                      <a:pt x="331" y="87"/>
                    </a:lnTo>
                    <a:lnTo>
                      <a:pt x="305" y="87"/>
                    </a:lnTo>
                    <a:lnTo>
                      <a:pt x="296" y="61"/>
                    </a:lnTo>
                    <a:lnTo>
                      <a:pt x="270" y="53"/>
                    </a:lnTo>
                    <a:lnTo>
                      <a:pt x="270" y="70"/>
                    </a:lnTo>
                    <a:lnTo>
                      <a:pt x="261" y="70"/>
                    </a:lnTo>
                    <a:lnTo>
                      <a:pt x="253" y="87"/>
                    </a:lnTo>
                    <a:lnTo>
                      <a:pt x="244" y="87"/>
                    </a:lnTo>
                    <a:lnTo>
                      <a:pt x="244" y="105"/>
                    </a:lnTo>
                    <a:lnTo>
                      <a:pt x="227" y="105"/>
                    </a:lnTo>
                    <a:lnTo>
                      <a:pt x="218" y="122"/>
                    </a:lnTo>
                    <a:lnTo>
                      <a:pt x="218" y="114"/>
                    </a:lnTo>
                    <a:lnTo>
                      <a:pt x="200" y="122"/>
                    </a:lnTo>
                    <a:lnTo>
                      <a:pt x="200" y="140"/>
                    </a:lnTo>
                    <a:lnTo>
                      <a:pt x="166" y="175"/>
                    </a:lnTo>
                    <a:lnTo>
                      <a:pt x="122" y="175"/>
                    </a:lnTo>
                    <a:lnTo>
                      <a:pt x="104" y="183"/>
                    </a:lnTo>
                    <a:lnTo>
                      <a:pt x="96" y="183"/>
                    </a:lnTo>
                    <a:lnTo>
                      <a:pt x="87" y="192"/>
                    </a:lnTo>
                    <a:lnTo>
                      <a:pt x="43" y="218"/>
                    </a:lnTo>
                    <a:lnTo>
                      <a:pt x="35" y="210"/>
                    </a:lnTo>
                    <a:lnTo>
                      <a:pt x="35" y="236"/>
                    </a:lnTo>
                    <a:lnTo>
                      <a:pt x="35" y="262"/>
                    </a:lnTo>
                    <a:lnTo>
                      <a:pt x="43" y="271"/>
                    </a:lnTo>
                    <a:lnTo>
                      <a:pt x="35" y="288"/>
                    </a:lnTo>
                    <a:lnTo>
                      <a:pt x="17" y="279"/>
                    </a:lnTo>
                    <a:lnTo>
                      <a:pt x="35" y="340"/>
                    </a:lnTo>
                    <a:lnTo>
                      <a:pt x="17" y="358"/>
                    </a:lnTo>
                    <a:lnTo>
                      <a:pt x="35" y="384"/>
                    </a:lnTo>
                    <a:lnTo>
                      <a:pt x="17" y="419"/>
                    </a:lnTo>
                    <a:lnTo>
                      <a:pt x="0" y="427"/>
                    </a:lnTo>
                    <a:lnTo>
                      <a:pt x="9" y="436"/>
                    </a:lnTo>
                    <a:lnTo>
                      <a:pt x="43" y="445"/>
                    </a:lnTo>
                    <a:lnTo>
                      <a:pt x="87" y="427"/>
                    </a:lnTo>
                    <a:lnTo>
                      <a:pt x="139" y="427"/>
                    </a:lnTo>
                    <a:lnTo>
                      <a:pt x="157" y="410"/>
                    </a:lnTo>
                    <a:lnTo>
                      <a:pt x="218" y="393"/>
                    </a:lnTo>
                    <a:lnTo>
                      <a:pt x="244" y="384"/>
                    </a:lnTo>
                    <a:lnTo>
                      <a:pt x="261" y="384"/>
                    </a:lnTo>
                    <a:lnTo>
                      <a:pt x="279" y="384"/>
                    </a:lnTo>
                    <a:lnTo>
                      <a:pt x="314" y="393"/>
                    </a:lnTo>
                    <a:lnTo>
                      <a:pt x="314" y="410"/>
                    </a:lnTo>
                    <a:lnTo>
                      <a:pt x="322" y="410"/>
                    </a:lnTo>
                    <a:lnTo>
                      <a:pt x="322" y="436"/>
                    </a:lnTo>
                    <a:lnTo>
                      <a:pt x="375" y="410"/>
                    </a:lnTo>
                    <a:lnTo>
                      <a:pt x="349" y="445"/>
                    </a:lnTo>
                    <a:lnTo>
                      <a:pt x="375" y="436"/>
                    </a:lnTo>
                    <a:lnTo>
                      <a:pt x="357" y="454"/>
                    </a:lnTo>
                    <a:lnTo>
                      <a:pt x="375" y="454"/>
                    </a:lnTo>
                    <a:lnTo>
                      <a:pt x="375" y="480"/>
                    </a:lnTo>
                    <a:lnTo>
                      <a:pt x="366" y="488"/>
                    </a:lnTo>
                    <a:lnTo>
                      <a:pt x="375" y="506"/>
                    </a:lnTo>
                    <a:lnTo>
                      <a:pt x="410" y="506"/>
                    </a:lnTo>
                    <a:lnTo>
                      <a:pt x="418" y="515"/>
                    </a:lnTo>
                    <a:lnTo>
                      <a:pt x="445" y="497"/>
                    </a:lnTo>
                    <a:lnTo>
                      <a:pt x="453" y="515"/>
                    </a:lnTo>
                    <a:lnTo>
                      <a:pt x="488" y="506"/>
                    </a:lnTo>
                    <a:lnTo>
                      <a:pt x="514" y="497"/>
                    </a:lnTo>
                    <a:lnTo>
                      <a:pt x="532" y="488"/>
                    </a:lnTo>
                    <a:lnTo>
                      <a:pt x="532" y="480"/>
                    </a:lnTo>
                    <a:lnTo>
                      <a:pt x="558" y="445"/>
                    </a:lnTo>
                    <a:lnTo>
                      <a:pt x="593" y="427"/>
                    </a:lnTo>
                    <a:lnTo>
                      <a:pt x="593" y="410"/>
                    </a:lnTo>
                    <a:lnTo>
                      <a:pt x="619" y="401"/>
                    </a:lnTo>
                    <a:lnTo>
                      <a:pt x="671" y="314"/>
                    </a:lnTo>
                    <a:lnTo>
                      <a:pt x="671" y="297"/>
                    </a:lnTo>
                    <a:lnTo>
                      <a:pt x="680" y="271"/>
                    </a:lnTo>
                    <a:lnTo>
                      <a:pt x="654" y="236"/>
                    </a:lnTo>
                    <a:lnTo>
                      <a:pt x="654" y="218"/>
                    </a:lnTo>
                    <a:lnTo>
                      <a:pt x="636" y="218"/>
                    </a:lnTo>
                    <a:lnTo>
                      <a:pt x="619" y="175"/>
                    </a:lnTo>
                    <a:lnTo>
                      <a:pt x="610" y="157"/>
                    </a:lnTo>
                    <a:lnTo>
                      <a:pt x="593" y="7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97" name="Freeform 385"/>
              <p:cNvSpPr>
                <a:spLocks/>
              </p:cNvSpPr>
              <p:nvPr/>
            </p:nvSpPr>
            <p:spPr bwMode="auto">
              <a:xfrm>
                <a:off x="8514295" y="3625376"/>
                <a:ext cx="65888" cy="51596"/>
              </a:xfrm>
              <a:custGeom>
                <a:avLst/>
                <a:gdLst>
                  <a:gd name="T0" fmla="*/ 2147483647 w 70"/>
                  <a:gd name="T1" fmla="*/ 2147483647 h 53"/>
                  <a:gd name="T2" fmla="*/ 2147483647 w 70"/>
                  <a:gd name="T3" fmla="*/ 0 h 53"/>
                  <a:gd name="T4" fmla="*/ 2147483647 w 70"/>
                  <a:gd name="T5" fmla="*/ 2147483647 h 53"/>
                  <a:gd name="T6" fmla="*/ 2147483647 w 70"/>
                  <a:gd name="T7" fmla="*/ 0 h 53"/>
                  <a:gd name="T8" fmla="*/ 2147483647 w 70"/>
                  <a:gd name="T9" fmla="*/ 2147483647 h 53"/>
                  <a:gd name="T10" fmla="*/ 0 w 70"/>
                  <a:gd name="T11" fmla="*/ 2147483647 h 53"/>
                  <a:gd name="T12" fmla="*/ 2147483647 w 70"/>
                  <a:gd name="T13" fmla="*/ 2147483647 h 53"/>
                  <a:gd name="T14" fmla="*/ 2147483647 w 70"/>
                  <a:gd name="T15" fmla="*/ 2147483647 h 53"/>
                  <a:gd name="T16" fmla="*/ 2147483647 w 70"/>
                  <a:gd name="T17" fmla="*/ 2147483647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0"/>
                  <a:gd name="T28" fmla="*/ 0 h 53"/>
                  <a:gd name="T29" fmla="*/ 70 w 70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0" h="53">
                    <a:moveTo>
                      <a:pt x="70" y="9"/>
                    </a:moveTo>
                    <a:lnTo>
                      <a:pt x="70" y="0"/>
                    </a:lnTo>
                    <a:lnTo>
                      <a:pt x="35" y="9"/>
                    </a:lnTo>
                    <a:lnTo>
                      <a:pt x="26" y="0"/>
                    </a:lnTo>
                    <a:lnTo>
                      <a:pt x="18" y="9"/>
                    </a:lnTo>
                    <a:lnTo>
                      <a:pt x="0" y="35"/>
                    </a:lnTo>
                    <a:lnTo>
                      <a:pt x="9" y="53"/>
                    </a:lnTo>
                    <a:lnTo>
                      <a:pt x="35" y="44"/>
                    </a:lnTo>
                    <a:lnTo>
                      <a:pt x="7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98" name="Freeform 386"/>
              <p:cNvSpPr>
                <a:spLocks/>
              </p:cNvSpPr>
              <p:nvPr/>
            </p:nvSpPr>
            <p:spPr bwMode="auto">
              <a:xfrm>
                <a:off x="8514295" y="3625376"/>
                <a:ext cx="65888" cy="51596"/>
              </a:xfrm>
              <a:custGeom>
                <a:avLst/>
                <a:gdLst>
                  <a:gd name="T0" fmla="*/ 2147483647 w 70"/>
                  <a:gd name="T1" fmla="*/ 2147483647 h 53"/>
                  <a:gd name="T2" fmla="*/ 2147483647 w 70"/>
                  <a:gd name="T3" fmla="*/ 0 h 53"/>
                  <a:gd name="T4" fmla="*/ 2147483647 w 70"/>
                  <a:gd name="T5" fmla="*/ 2147483647 h 53"/>
                  <a:gd name="T6" fmla="*/ 2147483647 w 70"/>
                  <a:gd name="T7" fmla="*/ 0 h 53"/>
                  <a:gd name="T8" fmla="*/ 2147483647 w 70"/>
                  <a:gd name="T9" fmla="*/ 2147483647 h 53"/>
                  <a:gd name="T10" fmla="*/ 0 w 70"/>
                  <a:gd name="T11" fmla="*/ 2147483647 h 53"/>
                  <a:gd name="T12" fmla="*/ 2147483647 w 70"/>
                  <a:gd name="T13" fmla="*/ 2147483647 h 53"/>
                  <a:gd name="T14" fmla="*/ 2147483647 w 70"/>
                  <a:gd name="T15" fmla="*/ 2147483647 h 53"/>
                  <a:gd name="T16" fmla="*/ 2147483647 w 70"/>
                  <a:gd name="T17" fmla="*/ 2147483647 h 5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0"/>
                  <a:gd name="T28" fmla="*/ 0 h 53"/>
                  <a:gd name="T29" fmla="*/ 70 w 70"/>
                  <a:gd name="T30" fmla="*/ 53 h 5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0" h="53">
                    <a:moveTo>
                      <a:pt x="70" y="9"/>
                    </a:moveTo>
                    <a:lnTo>
                      <a:pt x="70" y="0"/>
                    </a:lnTo>
                    <a:lnTo>
                      <a:pt x="35" y="9"/>
                    </a:lnTo>
                    <a:lnTo>
                      <a:pt x="26" y="0"/>
                    </a:lnTo>
                    <a:lnTo>
                      <a:pt x="18" y="9"/>
                    </a:lnTo>
                    <a:lnTo>
                      <a:pt x="0" y="35"/>
                    </a:lnTo>
                    <a:lnTo>
                      <a:pt x="9" y="53"/>
                    </a:lnTo>
                    <a:lnTo>
                      <a:pt x="35" y="44"/>
                    </a:lnTo>
                    <a:lnTo>
                      <a:pt x="7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499" name="Freeform 387"/>
              <p:cNvSpPr>
                <a:spLocks/>
              </p:cNvSpPr>
              <p:nvPr/>
            </p:nvSpPr>
            <p:spPr bwMode="auto">
              <a:xfrm>
                <a:off x="7923180" y="2802756"/>
                <a:ext cx="173194" cy="203465"/>
              </a:xfrm>
              <a:custGeom>
                <a:avLst/>
                <a:gdLst>
                  <a:gd name="T0" fmla="*/ 2147483647 w 184"/>
                  <a:gd name="T1" fmla="*/ 2147483647 h 209"/>
                  <a:gd name="T2" fmla="*/ 2147483647 w 184"/>
                  <a:gd name="T3" fmla="*/ 2147483647 h 209"/>
                  <a:gd name="T4" fmla="*/ 0 w 184"/>
                  <a:gd name="T5" fmla="*/ 0 h 209"/>
                  <a:gd name="T6" fmla="*/ 2147483647 w 184"/>
                  <a:gd name="T7" fmla="*/ 2147483647 h 209"/>
                  <a:gd name="T8" fmla="*/ 2147483647 w 184"/>
                  <a:gd name="T9" fmla="*/ 2147483647 h 209"/>
                  <a:gd name="T10" fmla="*/ 2147483647 w 184"/>
                  <a:gd name="T11" fmla="*/ 2147483647 h 209"/>
                  <a:gd name="T12" fmla="*/ 2147483647 w 184"/>
                  <a:gd name="T13" fmla="*/ 2147483647 h 209"/>
                  <a:gd name="T14" fmla="*/ 2147483647 w 184"/>
                  <a:gd name="T15" fmla="*/ 2147483647 h 209"/>
                  <a:gd name="T16" fmla="*/ 2147483647 w 184"/>
                  <a:gd name="T17" fmla="*/ 2147483647 h 209"/>
                  <a:gd name="T18" fmla="*/ 2147483647 w 184"/>
                  <a:gd name="T19" fmla="*/ 2147483647 h 209"/>
                  <a:gd name="T20" fmla="*/ 2147483647 w 184"/>
                  <a:gd name="T21" fmla="*/ 2147483647 h 209"/>
                  <a:gd name="T22" fmla="*/ 2147483647 w 184"/>
                  <a:gd name="T23" fmla="*/ 2147483647 h 209"/>
                  <a:gd name="T24" fmla="*/ 2147483647 w 184"/>
                  <a:gd name="T25" fmla="*/ 2147483647 h 209"/>
                  <a:gd name="T26" fmla="*/ 2147483647 w 184"/>
                  <a:gd name="T27" fmla="*/ 2147483647 h 209"/>
                  <a:gd name="T28" fmla="*/ 2147483647 w 184"/>
                  <a:gd name="T29" fmla="*/ 2147483647 h 209"/>
                  <a:gd name="T30" fmla="*/ 2147483647 w 184"/>
                  <a:gd name="T31" fmla="*/ 2147483647 h 209"/>
                  <a:gd name="T32" fmla="*/ 2147483647 w 184"/>
                  <a:gd name="T33" fmla="*/ 2147483647 h 209"/>
                  <a:gd name="T34" fmla="*/ 2147483647 w 184"/>
                  <a:gd name="T35" fmla="*/ 2147483647 h 209"/>
                  <a:gd name="T36" fmla="*/ 2147483647 w 184"/>
                  <a:gd name="T37" fmla="*/ 2147483647 h 209"/>
                  <a:gd name="T38" fmla="*/ 2147483647 w 184"/>
                  <a:gd name="T39" fmla="*/ 2147483647 h 209"/>
                  <a:gd name="T40" fmla="*/ 2147483647 w 184"/>
                  <a:gd name="T41" fmla="*/ 2147483647 h 209"/>
                  <a:gd name="T42" fmla="*/ 2147483647 w 184"/>
                  <a:gd name="T43" fmla="*/ 2147483647 h 209"/>
                  <a:gd name="T44" fmla="*/ 2147483647 w 184"/>
                  <a:gd name="T45" fmla="*/ 2147483647 h 20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84"/>
                  <a:gd name="T70" fmla="*/ 0 h 209"/>
                  <a:gd name="T71" fmla="*/ 184 w 184"/>
                  <a:gd name="T72" fmla="*/ 209 h 20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84" h="209">
                    <a:moveTo>
                      <a:pt x="44" y="9"/>
                    </a:moveTo>
                    <a:lnTo>
                      <a:pt x="18" y="9"/>
                    </a:lnTo>
                    <a:lnTo>
                      <a:pt x="0" y="0"/>
                    </a:lnTo>
                    <a:lnTo>
                      <a:pt x="18" y="26"/>
                    </a:lnTo>
                    <a:lnTo>
                      <a:pt x="35" y="44"/>
                    </a:lnTo>
                    <a:lnTo>
                      <a:pt x="53" y="52"/>
                    </a:lnTo>
                    <a:lnTo>
                      <a:pt x="61" y="70"/>
                    </a:lnTo>
                    <a:lnTo>
                      <a:pt x="70" y="105"/>
                    </a:lnTo>
                    <a:lnTo>
                      <a:pt x="88" y="113"/>
                    </a:lnTo>
                    <a:lnTo>
                      <a:pt x="88" y="139"/>
                    </a:lnTo>
                    <a:lnTo>
                      <a:pt x="114" y="157"/>
                    </a:lnTo>
                    <a:lnTo>
                      <a:pt x="114" y="174"/>
                    </a:lnTo>
                    <a:lnTo>
                      <a:pt x="157" y="209"/>
                    </a:lnTo>
                    <a:lnTo>
                      <a:pt x="184" y="209"/>
                    </a:lnTo>
                    <a:lnTo>
                      <a:pt x="184" y="157"/>
                    </a:lnTo>
                    <a:lnTo>
                      <a:pt x="166" y="148"/>
                    </a:lnTo>
                    <a:lnTo>
                      <a:pt x="157" y="122"/>
                    </a:lnTo>
                    <a:lnTo>
                      <a:pt x="140" y="122"/>
                    </a:lnTo>
                    <a:lnTo>
                      <a:pt x="140" y="105"/>
                    </a:lnTo>
                    <a:lnTo>
                      <a:pt x="149" y="96"/>
                    </a:lnTo>
                    <a:lnTo>
                      <a:pt x="114" y="70"/>
                    </a:lnTo>
                    <a:lnTo>
                      <a:pt x="88" y="70"/>
                    </a:lnTo>
                    <a:lnTo>
                      <a:pt x="44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00" name="Freeform 388"/>
              <p:cNvSpPr>
                <a:spLocks/>
              </p:cNvSpPr>
              <p:nvPr/>
            </p:nvSpPr>
            <p:spPr bwMode="auto">
              <a:xfrm>
                <a:off x="7923180" y="2802756"/>
                <a:ext cx="173194" cy="203465"/>
              </a:xfrm>
              <a:custGeom>
                <a:avLst/>
                <a:gdLst>
                  <a:gd name="T0" fmla="*/ 2147483647 w 184"/>
                  <a:gd name="T1" fmla="*/ 2147483647 h 209"/>
                  <a:gd name="T2" fmla="*/ 2147483647 w 184"/>
                  <a:gd name="T3" fmla="*/ 2147483647 h 209"/>
                  <a:gd name="T4" fmla="*/ 0 w 184"/>
                  <a:gd name="T5" fmla="*/ 0 h 209"/>
                  <a:gd name="T6" fmla="*/ 2147483647 w 184"/>
                  <a:gd name="T7" fmla="*/ 2147483647 h 209"/>
                  <a:gd name="T8" fmla="*/ 2147483647 w 184"/>
                  <a:gd name="T9" fmla="*/ 2147483647 h 209"/>
                  <a:gd name="T10" fmla="*/ 2147483647 w 184"/>
                  <a:gd name="T11" fmla="*/ 2147483647 h 209"/>
                  <a:gd name="T12" fmla="*/ 2147483647 w 184"/>
                  <a:gd name="T13" fmla="*/ 2147483647 h 209"/>
                  <a:gd name="T14" fmla="*/ 2147483647 w 184"/>
                  <a:gd name="T15" fmla="*/ 2147483647 h 209"/>
                  <a:gd name="T16" fmla="*/ 2147483647 w 184"/>
                  <a:gd name="T17" fmla="*/ 2147483647 h 209"/>
                  <a:gd name="T18" fmla="*/ 2147483647 w 184"/>
                  <a:gd name="T19" fmla="*/ 2147483647 h 209"/>
                  <a:gd name="T20" fmla="*/ 2147483647 w 184"/>
                  <a:gd name="T21" fmla="*/ 2147483647 h 209"/>
                  <a:gd name="T22" fmla="*/ 2147483647 w 184"/>
                  <a:gd name="T23" fmla="*/ 2147483647 h 209"/>
                  <a:gd name="T24" fmla="*/ 2147483647 w 184"/>
                  <a:gd name="T25" fmla="*/ 2147483647 h 209"/>
                  <a:gd name="T26" fmla="*/ 2147483647 w 184"/>
                  <a:gd name="T27" fmla="*/ 2147483647 h 209"/>
                  <a:gd name="T28" fmla="*/ 2147483647 w 184"/>
                  <a:gd name="T29" fmla="*/ 2147483647 h 209"/>
                  <a:gd name="T30" fmla="*/ 2147483647 w 184"/>
                  <a:gd name="T31" fmla="*/ 2147483647 h 209"/>
                  <a:gd name="T32" fmla="*/ 2147483647 w 184"/>
                  <a:gd name="T33" fmla="*/ 2147483647 h 209"/>
                  <a:gd name="T34" fmla="*/ 2147483647 w 184"/>
                  <a:gd name="T35" fmla="*/ 2147483647 h 209"/>
                  <a:gd name="T36" fmla="*/ 2147483647 w 184"/>
                  <a:gd name="T37" fmla="*/ 2147483647 h 209"/>
                  <a:gd name="T38" fmla="*/ 2147483647 w 184"/>
                  <a:gd name="T39" fmla="*/ 2147483647 h 209"/>
                  <a:gd name="T40" fmla="*/ 2147483647 w 184"/>
                  <a:gd name="T41" fmla="*/ 2147483647 h 209"/>
                  <a:gd name="T42" fmla="*/ 2147483647 w 184"/>
                  <a:gd name="T43" fmla="*/ 2147483647 h 209"/>
                  <a:gd name="T44" fmla="*/ 2147483647 w 184"/>
                  <a:gd name="T45" fmla="*/ 2147483647 h 20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84"/>
                  <a:gd name="T70" fmla="*/ 0 h 209"/>
                  <a:gd name="T71" fmla="*/ 184 w 184"/>
                  <a:gd name="T72" fmla="*/ 209 h 20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84" h="209">
                    <a:moveTo>
                      <a:pt x="44" y="9"/>
                    </a:moveTo>
                    <a:lnTo>
                      <a:pt x="18" y="9"/>
                    </a:lnTo>
                    <a:lnTo>
                      <a:pt x="0" y="0"/>
                    </a:lnTo>
                    <a:lnTo>
                      <a:pt x="18" y="26"/>
                    </a:lnTo>
                    <a:lnTo>
                      <a:pt x="35" y="44"/>
                    </a:lnTo>
                    <a:lnTo>
                      <a:pt x="53" y="52"/>
                    </a:lnTo>
                    <a:lnTo>
                      <a:pt x="61" y="70"/>
                    </a:lnTo>
                    <a:lnTo>
                      <a:pt x="70" y="105"/>
                    </a:lnTo>
                    <a:lnTo>
                      <a:pt x="88" y="113"/>
                    </a:lnTo>
                    <a:lnTo>
                      <a:pt x="88" y="139"/>
                    </a:lnTo>
                    <a:lnTo>
                      <a:pt x="114" y="157"/>
                    </a:lnTo>
                    <a:lnTo>
                      <a:pt x="114" y="174"/>
                    </a:lnTo>
                    <a:lnTo>
                      <a:pt x="157" y="209"/>
                    </a:lnTo>
                    <a:lnTo>
                      <a:pt x="184" y="209"/>
                    </a:lnTo>
                    <a:lnTo>
                      <a:pt x="184" y="157"/>
                    </a:lnTo>
                    <a:lnTo>
                      <a:pt x="166" y="148"/>
                    </a:lnTo>
                    <a:lnTo>
                      <a:pt x="157" y="122"/>
                    </a:lnTo>
                    <a:lnTo>
                      <a:pt x="140" y="122"/>
                    </a:lnTo>
                    <a:lnTo>
                      <a:pt x="140" y="105"/>
                    </a:lnTo>
                    <a:lnTo>
                      <a:pt x="149" y="96"/>
                    </a:lnTo>
                    <a:lnTo>
                      <a:pt x="114" y="70"/>
                    </a:lnTo>
                    <a:lnTo>
                      <a:pt x="88" y="70"/>
                    </a:lnTo>
                    <a:lnTo>
                      <a:pt x="44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01" name="Freeform 389"/>
              <p:cNvSpPr>
                <a:spLocks/>
              </p:cNvSpPr>
              <p:nvPr/>
            </p:nvSpPr>
            <p:spPr bwMode="auto">
              <a:xfrm>
                <a:off x="8006010" y="2802756"/>
                <a:ext cx="64947" cy="75934"/>
              </a:xfrm>
              <a:custGeom>
                <a:avLst/>
                <a:gdLst>
                  <a:gd name="T0" fmla="*/ 2147483647 w 69"/>
                  <a:gd name="T1" fmla="*/ 0 h 78"/>
                  <a:gd name="T2" fmla="*/ 0 w 69"/>
                  <a:gd name="T3" fmla="*/ 0 h 78"/>
                  <a:gd name="T4" fmla="*/ 0 w 69"/>
                  <a:gd name="T5" fmla="*/ 2147483647 h 78"/>
                  <a:gd name="T6" fmla="*/ 0 w 69"/>
                  <a:gd name="T7" fmla="*/ 2147483647 h 78"/>
                  <a:gd name="T8" fmla="*/ 2147483647 w 69"/>
                  <a:gd name="T9" fmla="*/ 2147483647 h 78"/>
                  <a:gd name="T10" fmla="*/ 2147483647 w 69"/>
                  <a:gd name="T11" fmla="*/ 2147483647 h 78"/>
                  <a:gd name="T12" fmla="*/ 2147483647 w 69"/>
                  <a:gd name="T13" fmla="*/ 2147483647 h 78"/>
                  <a:gd name="T14" fmla="*/ 2147483647 w 69"/>
                  <a:gd name="T15" fmla="*/ 2147483647 h 78"/>
                  <a:gd name="T16" fmla="*/ 2147483647 w 69"/>
                  <a:gd name="T17" fmla="*/ 2147483647 h 78"/>
                  <a:gd name="T18" fmla="*/ 2147483647 w 69"/>
                  <a:gd name="T19" fmla="*/ 0 h 78"/>
                  <a:gd name="T20" fmla="*/ 2147483647 w 69"/>
                  <a:gd name="T21" fmla="*/ 0 h 7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69"/>
                  <a:gd name="T34" fmla="*/ 0 h 78"/>
                  <a:gd name="T35" fmla="*/ 69 w 69"/>
                  <a:gd name="T36" fmla="*/ 78 h 7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69" h="78">
                    <a:moveTo>
                      <a:pt x="17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0" y="26"/>
                    </a:lnTo>
                    <a:lnTo>
                      <a:pt x="26" y="61"/>
                    </a:lnTo>
                    <a:lnTo>
                      <a:pt x="52" y="78"/>
                    </a:lnTo>
                    <a:lnTo>
                      <a:pt x="69" y="70"/>
                    </a:lnTo>
                    <a:lnTo>
                      <a:pt x="52" y="61"/>
                    </a:lnTo>
                    <a:lnTo>
                      <a:pt x="52" y="17"/>
                    </a:lnTo>
                    <a:lnTo>
                      <a:pt x="43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02" name="Freeform 390"/>
              <p:cNvSpPr>
                <a:spLocks/>
              </p:cNvSpPr>
              <p:nvPr/>
            </p:nvSpPr>
            <p:spPr bwMode="auto">
              <a:xfrm>
                <a:off x="8006010" y="2802756"/>
                <a:ext cx="64947" cy="75934"/>
              </a:xfrm>
              <a:custGeom>
                <a:avLst/>
                <a:gdLst>
                  <a:gd name="T0" fmla="*/ 2147483647 w 69"/>
                  <a:gd name="T1" fmla="*/ 0 h 78"/>
                  <a:gd name="T2" fmla="*/ 0 w 69"/>
                  <a:gd name="T3" fmla="*/ 0 h 78"/>
                  <a:gd name="T4" fmla="*/ 0 w 69"/>
                  <a:gd name="T5" fmla="*/ 2147483647 h 78"/>
                  <a:gd name="T6" fmla="*/ 0 w 69"/>
                  <a:gd name="T7" fmla="*/ 2147483647 h 78"/>
                  <a:gd name="T8" fmla="*/ 2147483647 w 69"/>
                  <a:gd name="T9" fmla="*/ 2147483647 h 78"/>
                  <a:gd name="T10" fmla="*/ 2147483647 w 69"/>
                  <a:gd name="T11" fmla="*/ 2147483647 h 78"/>
                  <a:gd name="T12" fmla="*/ 2147483647 w 69"/>
                  <a:gd name="T13" fmla="*/ 2147483647 h 78"/>
                  <a:gd name="T14" fmla="*/ 2147483647 w 69"/>
                  <a:gd name="T15" fmla="*/ 2147483647 h 78"/>
                  <a:gd name="T16" fmla="*/ 2147483647 w 69"/>
                  <a:gd name="T17" fmla="*/ 2147483647 h 78"/>
                  <a:gd name="T18" fmla="*/ 2147483647 w 69"/>
                  <a:gd name="T19" fmla="*/ 0 h 78"/>
                  <a:gd name="T20" fmla="*/ 2147483647 w 69"/>
                  <a:gd name="T21" fmla="*/ 0 h 7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69"/>
                  <a:gd name="T34" fmla="*/ 0 h 78"/>
                  <a:gd name="T35" fmla="*/ 69 w 69"/>
                  <a:gd name="T36" fmla="*/ 78 h 78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69" h="78">
                    <a:moveTo>
                      <a:pt x="17" y="0"/>
                    </a:moveTo>
                    <a:lnTo>
                      <a:pt x="0" y="0"/>
                    </a:lnTo>
                    <a:lnTo>
                      <a:pt x="0" y="17"/>
                    </a:lnTo>
                    <a:lnTo>
                      <a:pt x="0" y="26"/>
                    </a:lnTo>
                    <a:lnTo>
                      <a:pt x="26" y="61"/>
                    </a:lnTo>
                    <a:lnTo>
                      <a:pt x="52" y="78"/>
                    </a:lnTo>
                    <a:lnTo>
                      <a:pt x="69" y="70"/>
                    </a:lnTo>
                    <a:lnTo>
                      <a:pt x="52" y="61"/>
                    </a:lnTo>
                    <a:lnTo>
                      <a:pt x="52" y="17"/>
                    </a:lnTo>
                    <a:lnTo>
                      <a:pt x="43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03" name="Freeform 391"/>
              <p:cNvSpPr>
                <a:spLocks/>
              </p:cNvSpPr>
              <p:nvPr/>
            </p:nvSpPr>
            <p:spPr bwMode="auto">
              <a:xfrm>
                <a:off x="8498293" y="2912763"/>
                <a:ext cx="155310" cy="152842"/>
              </a:xfrm>
              <a:custGeom>
                <a:avLst/>
                <a:gdLst>
                  <a:gd name="T0" fmla="*/ 2147483647 w 165"/>
                  <a:gd name="T1" fmla="*/ 2147483647 h 157"/>
                  <a:gd name="T2" fmla="*/ 2147483647 w 165"/>
                  <a:gd name="T3" fmla="*/ 2147483647 h 157"/>
                  <a:gd name="T4" fmla="*/ 2147483647 w 165"/>
                  <a:gd name="T5" fmla="*/ 2147483647 h 157"/>
                  <a:gd name="T6" fmla="*/ 2147483647 w 165"/>
                  <a:gd name="T7" fmla="*/ 2147483647 h 157"/>
                  <a:gd name="T8" fmla="*/ 2147483647 w 165"/>
                  <a:gd name="T9" fmla="*/ 2147483647 h 157"/>
                  <a:gd name="T10" fmla="*/ 2147483647 w 165"/>
                  <a:gd name="T11" fmla="*/ 2147483647 h 157"/>
                  <a:gd name="T12" fmla="*/ 2147483647 w 165"/>
                  <a:gd name="T13" fmla="*/ 2147483647 h 157"/>
                  <a:gd name="T14" fmla="*/ 2147483647 w 165"/>
                  <a:gd name="T15" fmla="*/ 2147483647 h 157"/>
                  <a:gd name="T16" fmla="*/ 2147483647 w 165"/>
                  <a:gd name="T17" fmla="*/ 2147483647 h 157"/>
                  <a:gd name="T18" fmla="*/ 2147483647 w 165"/>
                  <a:gd name="T19" fmla="*/ 0 h 157"/>
                  <a:gd name="T20" fmla="*/ 0 w 165"/>
                  <a:gd name="T21" fmla="*/ 2147483647 h 157"/>
                  <a:gd name="T22" fmla="*/ 0 w 165"/>
                  <a:gd name="T23" fmla="*/ 2147483647 h 157"/>
                  <a:gd name="T24" fmla="*/ 2147483647 w 165"/>
                  <a:gd name="T25" fmla="*/ 2147483647 h 157"/>
                  <a:gd name="T26" fmla="*/ 2147483647 w 165"/>
                  <a:gd name="T27" fmla="*/ 2147483647 h 157"/>
                  <a:gd name="T28" fmla="*/ 2147483647 w 165"/>
                  <a:gd name="T29" fmla="*/ 2147483647 h 157"/>
                  <a:gd name="T30" fmla="*/ 2147483647 w 165"/>
                  <a:gd name="T31" fmla="*/ 2147483647 h 157"/>
                  <a:gd name="T32" fmla="*/ 2147483647 w 165"/>
                  <a:gd name="T33" fmla="*/ 2147483647 h 157"/>
                  <a:gd name="T34" fmla="*/ 2147483647 w 165"/>
                  <a:gd name="T35" fmla="*/ 2147483647 h 157"/>
                  <a:gd name="T36" fmla="*/ 2147483647 w 165"/>
                  <a:gd name="T37" fmla="*/ 2147483647 h 157"/>
                  <a:gd name="T38" fmla="*/ 2147483647 w 165"/>
                  <a:gd name="T39" fmla="*/ 2147483647 h 157"/>
                  <a:gd name="T40" fmla="*/ 2147483647 w 165"/>
                  <a:gd name="T41" fmla="*/ 2147483647 h 157"/>
                  <a:gd name="T42" fmla="*/ 2147483647 w 165"/>
                  <a:gd name="T43" fmla="*/ 2147483647 h 157"/>
                  <a:gd name="T44" fmla="*/ 2147483647 w 165"/>
                  <a:gd name="T45" fmla="*/ 2147483647 h 157"/>
                  <a:gd name="T46" fmla="*/ 2147483647 w 165"/>
                  <a:gd name="T47" fmla="*/ 2147483647 h 157"/>
                  <a:gd name="T48" fmla="*/ 2147483647 w 165"/>
                  <a:gd name="T49" fmla="*/ 2147483647 h 157"/>
                  <a:gd name="T50" fmla="*/ 2147483647 w 165"/>
                  <a:gd name="T51" fmla="*/ 2147483647 h 157"/>
                  <a:gd name="T52" fmla="*/ 2147483647 w 165"/>
                  <a:gd name="T53" fmla="*/ 2147483647 h 157"/>
                  <a:gd name="T54" fmla="*/ 2147483647 w 165"/>
                  <a:gd name="T55" fmla="*/ 2147483647 h 157"/>
                  <a:gd name="T56" fmla="*/ 2147483647 w 165"/>
                  <a:gd name="T57" fmla="*/ 2147483647 h 157"/>
                  <a:gd name="T58" fmla="*/ 2147483647 w 165"/>
                  <a:gd name="T59" fmla="*/ 2147483647 h 157"/>
                  <a:gd name="T60" fmla="*/ 2147483647 w 165"/>
                  <a:gd name="T61" fmla="*/ 2147483647 h 157"/>
                  <a:gd name="T62" fmla="*/ 2147483647 w 165"/>
                  <a:gd name="T63" fmla="*/ 2147483647 h 157"/>
                  <a:gd name="T64" fmla="*/ 2147483647 w 165"/>
                  <a:gd name="T65" fmla="*/ 2147483647 h 157"/>
                  <a:gd name="T66" fmla="*/ 2147483647 w 165"/>
                  <a:gd name="T67" fmla="*/ 2147483647 h 157"/>
                  <a:gd name="T68" fmla="*/ 2147483647 w 165"/>
                  <a:gd name="T69" fmla="*/ 2147483647 h 15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65"/>
                  <a:gd name="T106" fmla="*/ 0 h 157"/>
                  <a:gd name="T107" fmla="*/ 165 w 165"/>
                  <a:gd name="T108" fmla="*/ 157 h 15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65" h="157">
                    <a:moveTo>
                      <a:pt x="165" y="35"/>
                    </a:moveTo>
                    <a:lnTo>
                      <a:pt x="139" y="26"/>
                    </a:lnTo>
                    <a:lnTo>
                      <a:pt x="122" y="18"/>
                    </a:lnTo>
                    <a:lnTo>
                      <a:pt x="104" y="18"/>
                    </a:lnTo>
                    <a:lnTo>
                      <a:pt x="96" y="26"/>
                    </a:lnTo>
                    <a:lnTo>
                      <a:pt x="87" y="44"/>
                    </a:lnTo>
                    <a:lnTo>
                      <a:pt x="70" y="44"/>
                    </a:lnTo>
                    <a:lnTo>
                      <a:pt x="52" y="35"/>
                    </a:lnTo>
                    <a:lnTo>
                      <a:pt x="52" y="9"/>
                    </a:lnTo>
                    <a:lnTo>
                      <a:pt x="26" y="0"/>
                    </a:lnTo>
                    <a:lnTo>
                      <a:pt x="0" y="9"/>
                    </a:lnTo>
                    <a:lnTo>
                      <a:pt x="0" y="18"/>
                    </a:lnTo>
                    <a:lnTo>
                      <a:pt x="17" y="26"/>
                    </a:lnTo>
                    <a:lnTo>
                      <a:pt x="43" y="26"/>
                    </a:lnTo>
                    <a:lnTo>
                      <a:pt x="35" y="35"/>
                    </a:lnTo>
                    <a:lnTo>
                      <a:pt x="17" y="35"/>
                    </a:lnTo>
                    <a:lnTo>
                      <a:pt x="26" y="44"/>
                    </a:lnTo>
                    <a:lnTo>
                      <a:pt x="26" y="87"/>
                    </a:lnTo>
                    <a:lnTo>
                      <a:pt x="43" y="61"/>
                    </a:lnTo>
                    <a:lnTo>
                      <a:pt x="43" y="53"/>
                    </a:lnTo>
                    <a:lnTo>
                      <a:pt x="52" y="44"/>
                    </a:lnTo>
                    <a:lnTo>
                      <a:pt x="52" y="61"/>
                    </a:lnTo>
                    <a:lnTo>
                      <a:pt x="61" y="61"/>
                    </a:lnTo>
                    <a:lnTo>
                      <a:pt x="61" y="79"/>
                    </a:lnTo>
                    <a:lnTo>
                      <a:pt x="87" y="79"/>
                    </a:lnTo>
                    <a:lnTo>
                      <a:pt x="113" y="87"/>
                    </a:lnTo>
                    <a:lnTo>
                      <a:pt x="122" y="122"/>
                    </a:lnTo>
                    <a:lnTo>
                      <a:pt x="131" y="140"/>
                    </a:lnTo>
                    <a:lnTo>
                      <a:pt x="139" y="140"/>
                    </a:lnTo>
                    <a:lnTo>
                      <a:pt x="165" y="157"/>
                    </a:lnTo>
                    <a:lnTo>
                      <a:pt x="165" y="122"/>
                    </a:lnTo>
                    <a:lnTo>
                      <a:pt x="165" y="105"/>
                    </a:lnTo>
                    <a:lnTo>
                      <a:pt x="165" y="96"/>
                    </a:lnTo>
                    <a:lnTo>
                      <a:pt x="165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04" name="Freeform 392"/>
              <p:cNvSpPr>
                <a:spLocks/>
              </p:cNvSpPr>
              <p:nvPr/>
            </p:nvSpPr>
            <p:spPr bwMode="auto">
              <a:xfrm>
                <a:off x="8498293" y="2912763"/>
                <a:ext cx="155310" cy="152842"/>
              </a:xfrm>
              <a:custGeom>
                <a:avLst/>
                <a:gdLst>
                  <a:gd name="T0" fmla="*/ 2147483647 w 165"/>
                  <a:gd name="T1" fmla="*/ 2147483647 h 157"/>
                  <a:gd name="T2" fmla="*/ 2147483647 w 165"/>
                  <a:gd name="T3" fmla="*/ 2147483647 h 157"/>
                  <a:gd name="T4" fmla="*/ 2147483647 w 165"/>
                  <a:gd name="T5" fmla="*/ 2147483647 h 157"/>
                  <a:gd name="T6" fmla="*/ 2147483647 w 165"/>
                  <a:gd name="T7" fmla="*/ 2147483647 h 157"/>
                  <a:gd name="T8" fmla="*/ 2147483647 w 165"/>
                  <a:gd name="T9" fmla="*/ 2147483647 h 157"/>
                  <a:gd name="T10" fmla="*/ 2147483647 w 165"/>
                  <a:gd name="T11" fmla="*/ 2147483647 h 157"/>
                  <a:gd name="T12" fmla="*/ 2147483647 w 165"/>
                  <a:gd name="T13" fmla="*/ 2147483647 h 157"/>
                  <a:gd name="T14" fmla="*/ 2147483647 w 165"/>
                  <a:gd name="T15" fmla="*/ 2147483647 h 157"/>
                  <a:gd name="T16" fmla="*/ 2147483647 w 165"/>
                  <a:gd name="T17" fmla="*/ 2147483647 h 157"/>
                  <a:gd name="T18" fmla="*/ 2147483647 w 165"/>
                  <a:gd name="T19" fmla="*/ 0 h 157"/>
                  <a:gd name="T20" fmla="*/ 0 w 165"/>
                  <a:gd name="T21" fmla="*/ 2147483647 h 157"/>
                  <a:gd name="T22" fmla="*/ 0 w 165"/>
                  <a:gd name="T23" fmla="*/ 2147483647 h 157"/>
                  <a:gd name="T24" fmla="*/ 2147483647 w 165"/>
                  <a:gd name="T25" fmla="*/ 2147483647 h 157"/>
                  <a:gd name="T26" fmla="*/ 2147483647 w 165"/>
                  <a:gd name="T27" fmla="*/ 2147483647 h 157"/>
                  <a:gd name="T28" fmla="*/ 2147483647 w 165"/>
                  <a:gd name="T29" fmla="*/ 2147483647 h 157"/>
                  <a:gd name="T30" fmla="*/ 2147483647 w 165"/>
                  <a:gd name="T31" fmla="*/ 2147483647 h 157"/>
                  <a:gd name="T32" fmla="*/ 2147483647 w 165"/>
                  <a:gd name="T33" fmla="*/ 2147483647 h 157"/>
                  <a:gd name="T34" fmla="*/ 2147483647 w 165"/>
                  <a:gd name="T35" fmla="*/ 2147483647 h 157"/>
                  <a:gd name="T36" fmla="*/ 2147483647 w 165"/>
                  <a:gd name="T37" fmla="*/ 2147483647 h 157"/>
                  <a:gd name="T38" fmla="*/ 2147483647 w 165"/>
                  <a:gd name="T39" fmla="*/ 2147483647 h 157"/>
                  <a:gd name="T40" fmla="*/ 2147483647 w 165"/>
                  <a:gd name="T41" fmla="*/ 2147483647 h 157"/>
                  <a:gd name="T42" fmla="*/ 2147483647 w 165"/>
                  <a:gd name="T43" fmla="*/ 2147483647 h 157"/>
                  <a:gd name="T44" fmla="*/ 2147483647 w 165"/>
                  <a:gd name="T45" fmla="*/ 2147483647 h 157"/>
                  <a:gd name="T46" fmla="*/ 2147483647 w 165"/>
                  <a:gd name="T47" fmla="*/ 2147483647 h 157"/>
                  <a:gd name="T48" fmla="*/ 2147483647 w 165"/>
                  <a:gd name="T49" fmla="*/ 2147483647 h 157"/>
                  <a:gd name="T50" fmla="*/ 2147483647 w 165"/>
                  <a:gd name="T51" fmla="*/ 2147483647 h 157"/>
                  <a:gd name="T52" fmla="*/ 2147483647 w 165"/>
                  <a:gd name="T53" fmla="*/ 2147483647 h 157"/>
                  <a:gd name="T54" fmla="*/ 2147483647 w 165"/>
                  <a:gd name="T55" fmla="*/ 2147483647 h 157"/>
                  <a:gd name="T56" fmla="*/ 2147483647 w 165"/>
                  <a:gd name="T57" fmla="*/ 2147483647 h 157"/>
                  <a:gd name="T58" fmla="*/ 2147483647 w 165"/>
                  <a:gd name="T59" fmla="*/ 2147483647 h 157"/>
                  <a:gd name="T60" fmla="*/ 2147483647 w 165"/>
                  <a:gd name="T61" fmla="*/ 2147483647 h 157"/>
                  <a:gd name="T62" fmla="*/ 2147483647 w 165"/>
                  <a:gd name="T63" fmla="*/ 2147483647 h 157"/>
                  <a:gd name="T64" fmla="*/ 2147483647 w 165"/>
                  <a:gd name="T65" fmla="*/ 2147483647 h 157"/>
                  <a:gd name="T66" fmla="*/ 2147483647 w 165"/>
                  <a:gd name="T67" fmla="*/ 2147483647 h 157"/>
                  <a:gd name="T68" fmla="*/ 2147483647 w 165"/>
                  <a:gd name="T69" fmla="*/ 2147483647 h 15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165"/>
                  <a:gd name="T106" fmla="*/ 0 h 157"/>
                  <a:gd name="T107" fmla="*/ 165 w 165"/>
                  <a:gd name="T108" fmla="*/ 157 h 157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165" h="157">
                    <a:moveTo>
                      <a:pt x="165" y="35"/>
                    </a:moveTo>
                    <a:lnTo>
                      <a:pt x="139" y="26"/>
                    </a:lnTo>
                    <a:lnTo>
                      <a:pt x="122" y="18"/>
                    </a:lnTo>
                    <a:lnTo>
                      <a:pt x="104" y="18"/>
                    </a:lnTo>
                    <a:lnTo>
                      <a:pt x="96" y="26"/>
                    </a:lnTo>
                    <a:lnTo>
                      <a:pt x="87" y="44"/>
                    </a:lnTo>
                    <a:lnTo>
                      <a:pt x="70" y="44"/>
                    </a:lnTo>
                    <a:lnTo>
                      <a:pt x="52" y="35"/>
                    </a:lnTo>
                    <a:lnTo>
                      <a:pt x="52" y="9"/>
                    </a:lnTo>
                    <a:lnTo>
                      <a:pt x="26" y="0"/>
                    </a:lnTo>
                    <a:lnTo>
                      <a:pt x="0" y="9"/>
                    </a:lnTo>
                    <a:lnTo>
                      <a:pt x="0" y="18"/>
                    </a:lnTo>
                    <a:lnTo>
                      <a:pt x="17" y="26"/>
                    </a:lnTo>
                    <a:lnTo>
                      <a:pt x="43" y="26"/>
                    </a:lnTo>
                    <a:lnTo>
                      <a:pt x="35" y="35"/>
                    </a:lnTo>
                    <a:lnTo>
                      <a:pt x="17" y="35"/>
                    </a:lnTo>
                    <a:lnTo>
                      <a:pt x="26" y="44"/>
                    </a:lnTo>
                    <a:lnTo>
                      <a:pt x="26" y="87"/>
                    </a:lnTo>
                    <a:lnTo>
                      <a:pt x="43" y="61"/>
                    </a:lnTo>
                    <a:lnTo>
                      <a:pt x="43" y="53"/>
                    </a:lnTo>
                    <a:lnTo>
                      <a:pt x="52" y="44"/>
                    </a:lnTo>
                    <a:lnTo>
                      <a:pt x="52" y="61"/>
                    </a:lnTo>
                    <a:lnTo>
                      <a:pt x="61" y="61"/>
                    </a:lnTo>
                    <a:lnTo>
                      <a:pt x="61" y="79"/>
                    </a:lnTo>
                    <a:lnTo>
                      <a:pt x="87" y="79"/>
                    </a:lnTo>
                    <a:lnTo>
                      <a:pt x="113" y="87"/>
                    </a:lnTo>
                    <a:lnTo>
                      <a:pt x="122" y="122"/>
                    </a:lnTo>
                    <a:lnTo>
                      <a:pt x="131" y="140"/>
                    </a:lnTo>
                    <a:lnTo>
                      <a:pt x="139" y="140"/>
                    </a:lnTo>
                    <a:lnTo>
                      <a:pt x="165" y="157"/>
                    </a:lnTo>
                    <a:lnTo>
                      <a:pt x="165" y="122"/>
                    </a:lnTo>
                    <a:lnTo>
                      <a:pt x="165" y="105"/>
                    </a:lnTo>
                    <a:lnTo>
                      <a:pt x="165" y="96"/>
                    </a:lnTo>
                    <a:lnTo>
                      <a:pt x="165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05" name="Freeform 393"/>
              <p:cNvSpPr>
                <a:spLocks/>
              </p:cNvSpPr>
              <p:nvPr/>
            </p:nvSpPr>
            <p:spPr bwMode="auto">
              <a:xfrm>
                <a:off x="8596185" y="3031532"/>
                <a:ext cx="25415" cy="25311"/>
              </a:xfrm>
              <a:custGeom>
                <a:avLst/>
                <a:gdLst>
                  <a:gd name="T0" fmla="*/ 2147483647 w 27"/>
                  <a:gd name="T1" fmla="*/ 0 h 26"/>
                  <a:gd name="T2" fmla="*/ 0 w 27"/>
                  <a:gd name="T3" fmla="*/ 2147483647 h 26"/>
                  <a:gd name="T4" fmla="*/ 0 w 27"/>
                  <a:gd name="T5" fmla="*/ 2147483647 h 26"/>
                  <a:gd name="T6" fmla="*/ 2147483647 w 27"/>
                  <a:gd name="T7" fmla="*/ 2147483647 h 26"/>
                  <a:gd name="T8" fmla="*/ 2147483647 w 27"/>
                  <a:gd name="T9" fmla="*/ 2147483647 h 26"/>
                  <a:gd name="T10" fmla="*/ 2147483647 w 27"/>
                  <a:gd name="T11" fmla="*/ 0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"/>
                  <a:gd name="T19" fmla="*/ 0 h 26"/>
                  <a:gd name="T20" fmla="*/ 27 w 27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" h="26">
                    <a:moveTo>
                      <a:pt x="18" y="0"/>
                    </a:moveTo>
                    <a:lnTo>
                      <a:pt x="0" y="9"/>
                    </a:lnTo>
                    <a:lnTo>
                      <a:pt x="0" y="26"/>
                    </a:lnTo>
                    <a:lnTo>
                      <a:pt x="18" y="26"/>
                    </a:lnTo>
                    <a:lnTo>
                      <a:pt x="27" y="18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06" name="Freeform 394"/>
              <p:cNvSpPr>
                <a:spLocks/>
              </p:cNvSpPr>
              <p:nvPr/>
            </p:nvSpPr>
            <p:spPr bwMode="auto">
              <a:xfrm>
                <a:off x="8596185" y="3031532"/>
                <a:ext cx="25415" cy="25311"/>
              </a:xfrm>
              <a:custGeom>
                <a:avLst/>
                <a:gdLst>
                  <a:gd name="T0" fmla="*/ 2147483647 w 27"/>
                  <a:gd name="T1" fmla="*/ 0 h 26"/>
                  <a:gd name="T2" fmla="*/ 0 w 27"/>
                  <a:gd name="T3" fmla="*/ 2147483647 h 26"/>
                  <a:gd name="T4" fmla="*/ 0 w 27"/>
                  <a:gd name="T5" fmla="*/ 2147483647 h 26"/>
                  <a:gd name="T6" fmla="*/ 2147483647 w 27"/>
                  <a:gd name="T7" fmla="*/ 2147483647 h 26"/>
                  <a:gd name="T8" fmla="*/ 2147483647 w 27"/>
                  <a:gd name="T9" fmla="*/ 2147483647 h 26"/>
                  <a:gd name="T10" fmla="*/ 2147483647 w 27"/>
                  <a:gd name="T11" fmla="*/ 0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"/>
                  <a:gd name="T19" fmla="*/ 0 h 26"/>
                  <a:gd name="T20" fmla="*/ 27 w 27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" h="26">
                    <a:moveTo>
                      <a:pt x="18" y="0"/>
                    </a:moveTo>
                    <a:lnTo>
                      <a:pt x="0" y="9"/>
                    </a:lnTo>
                    <a:lnTo>
                      <a:pt x="0" y="26"/>
                    </a:lnTo>
                    <a:lnTo>
                      <a:pt x="18" y="26"/>
                    </a:lnTo>
                    <a:lnTo>
                      <a:pt x="27" y="18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07" name="Freeform 395"/>
              <p:cNvSpPr>
                <a:spLocks/>
              </p:cNvSpPr>
              <p:nvPr/>
            </p:nvSpPr>
            <p:spPr bwMode="auto">
              <a:xfrm>
                <a:off x="8473820" y="2930287"/>
                <a:ext cx="16002" cy="16550"/>
              </a:xfrm>
              <a:custGeom>
                <a:avLst/>
                <a:gdLst>
                  <a:gd name="T0" fmla="*/ 2147483647 w 17"/>
                  <a:gd name="T1" fmla="*/ 2147483647 h 17"/>
                  <a:gd name="T2" fmla="*/ 2147483647 w 17"/>
                  <a:gd name="T3" fmla="*/ 0 h 17"/>
                  <a:gd name="T4" fmla="*/ 0 w 17"/>
                  <a:gd name="T5" fmla="*/ 2147483647 h 17"/>
                  <a:gd name="T6" fmla="*/ 2147483647 w 17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7"/>
                  <a:gd name="T14" fmla="*/ 17 w 1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7">
                    <a:moveTo>
                      <a:pt x="17" y="17"/>
                    </a:moveTo>
                    <a:lnTo>
                      <a:pt x="17" y="0"/>
                    </a:lnTo>
                    <a:lnTo>
                      <a:pt x="0" y="8"/>
                    </a:lnTo>
                    <a:lnTo>
                      <a:pt x="17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08" name="Freeform 396"/>
              <p:cNvSpPr>
                <a:spLocks/>
              </p:cNvSpPr>
              <p:nvPr/>
            </p:nvSpPr>
            <p:spPr bwMode="auto">
              <a:xfrm>
                <a:off x="8473820" y="2930287"/>
                <a:ext cx="16002" cy="16550"/>
              </a:xfrm>
              <a:custGeom>
                <a:avLst/>
                <a:gdLst>
                  <a:gd name="T0" fmla="*/ 2147483647 w 17"/>
                  <a:gd name="T1" fmla="*/ 2147483647 h 17"/>
                  <a:gd name="T2" fmla="*/ 2147483647 w 17"/>
                  <a:gd name="T3" fmla="*/ 0 h 17"/>
                  <a:gd name="T4" fmla="*/ 0 w 17"/>
                  <a:gd name="T5" fmla="*/ 2147483647 h 17"/>
                  <a:gd name="T6" fmla="*/ 2147483647 w 17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7"/>
                  <a:gd name="T14" fmla="*/ 17 w 1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7">
                    <a:moveTo>
                      <a:pt x="17" y="17"/>
                    </a:moveTo>
                    <a:lnTo>
                      <a:pt x="17" y="0"/>
                    </a:lnTo>
                    <a:lnTo>
                      <a:pt x="0" y="8"/>
                    </a:lnTo>
                    <a:lnTo>
                      <a:pt x="17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09" name="Freeform 397"/>
              <p:cNvSpPr>
                <a:spLocks/>
              </p:cNvSpPr>
              <p:nvPr/>
            </p:nvSpPr>
            <p:spPr bwMode="auto">
              <a:xfrm>
                <a:off x="8448406" y="2946836"/>
                <a:ext cx="49888" cy="25311"/>
              </a:xfrm>
              <a:custGeom>
                <a:avLst/>
                <a:gdLst>
                  <a:gd name="T0" fmla="*/ 2147483647 w 53"/>
                  <a:gd name="T1" fmla="*/ 2147483647 h 26"/>
                  <a:gd name="T2" fmla="*/ 2147483647 w 53"/>
                  <a:gd name="T3" fmla="*/ 2147483647 h 26"/>
                  <a:gd name="T4" fmla="*/ 2147483647 w 53"/>
                  <a:gd name="T5" fmla="*/ 0 h 26"/>
                  <a:gd name="T6" fmla="*/ 2147483647 w 53"/>
                  <a:gd name="T7" fmla="*/ 2147483647 h 26"/>
                  <a:gd name="T8" fmla="*/ 0 w 53"/>
                  <a:gd name="T9" fmla="*/ 0 h 26"/>
                  <a:gd name="T10" fmla="*/ 0 w 53"/>
                  <a:gd name="T11" fmla="*/ 2147483647 h 26"/>
                  <a:gd name="T12" fmla="*/ 2147483647 w 53"/>
                  <a:gd name="T13" fmla="*/ 2147483647 h 26"/>
                  <a:gd name="T14" fmla="*/ 2147483647 w 53"/>
                  <a:gd name="T15" fmla="*/ 2147483647 h 2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3"/>
                  <a:gd name="T25" fmla="*/ 0 h 26"/>
                  <a:gd name="T26" fmla="*/ 53 w 53"/>
                  <a:gd name="T27" fmla="*/ 26 h 2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3" h="26">
                    <a:moveTo>
                      <a:pt x="44" y="26"/>
                    </a:moveTo>
                    <a:lnTo>
                      <a:pt x="53" y="18"/>
                    </a:lnTo>
                    <a:lnTo>
                      <a:pt x="35" y="0"/>
                    </a:lnTo>
                    <a:lnTo>
                      <a:pt x="18" y="9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18" y="9"/>
                    </a:lnTo>
                    <a:lnTo>
                      <a:pt x="44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10" name="Freeform 398"/>
              <p:cNvSpPr>
                <a:spLocks/>
              </p:cNvSpPr>
              <p:nvPr/>
            </p:nvSpPr>
            <p:spPr bwMode="auto">
              <a:xfrm>
                <a:off x="8448406" y="2946836"/>
                <a:ext cx="49888" cy="25311"/>
              </a:xfrm>
              <a:custGeom>
                <a:avLst/>
                <a:gdLst>
                  <a:gd name="T0" fmla="*/ 2147483647 w 53"/>
                  <a:gd name="T1" fmla="*/ 2147483647 h 26"/>
                  <a:gd name="T2" fmla="*/ 2147483647 w 53"/>
                  <a:gd name="T3" fmla="*/ 2147483647 h 26"/>
                  <a:gd name="T4" fmla="*/ 2147483647 w 53"/>
                  <a:gd name="T5" fmla="*/ 0 h 26"/>
                  <a:gd name="T6" fmla="*/ 2147483647 w 53"/>
                  <a:gd name="T7" fmla="*/ 2147483647 h 26"/>
                  <a:gd name="T8" fmla="*/ 0 w 53"/>
                  <a:gd name="T9" fmla="*/ 0 h 26"/>
                  <a:gd name="T10" fmla="*/ 0 w 53"/>
                  <a:gd name="T11" fmla="*/ 2147483647 h 26"/>
                  <a:gd name="T12" fmla="*/ 2147483647 w 53"/>
                  <a:gd name="T13" fmla="*/ 2147483647 h 26"/>
                  <a:gd name="T14" fmla="*/ 2147483647 w 53"/>
                  <a:gd name="T15" fmla="*/ 2147483647 h 2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3"/>
                  <a:gd name="T25" fmla="*/ 0 h 26"/>
                  <a:gd name="T26" fmla="*/ 53 w 53"/>
                  <a:gd name="T27" fmla="*/ 26 h 2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3" h="26">
                    <a:moveTo>
                      <a:pt x="44" y="26"/>
                    </a:moveTo>
                    <a:lnTo>
                      <a:pt x="53" y="18"/>
                    </a:lnTo>
                    <a:lnTo>
                      <a:pt x="35" y="0"/>
                    </a:lnTo>
                    <a:lnTo>
                      <a:pt x="18" y="9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18" y="9"/>
                    </a:lnTo>
                    <a:lnTo>
                      <a:pt x="44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11" name="Freeform 399"/>
              <p:cNvSpPr>
                <a:spLocks/>
              </p:cNvSpPr>
              <p:nvPr/>
            </p:nvSpPr>
            <p:spPr bwMode="auto">
              <a:xfrm>
                <a:off x="8564181" y="2930287"/>
                <a:ext cx="24473" cy="7788"/>
              </a:xfrm>
              <a:custGeom>
                <a:avLst/>
                <a:gdLst>
                  <a:gd name="T0" fmla="*/ 0 w 26"/>
                  <a:gd name="T1" fmla="*/ 2147483647 h 8"/>
                  <a:gd name="T2" fmla="*/ 2147483647 w 26"/>
                  <a:gd name="T3" fmla="*/ 2147483647 h 8"/>
                  <a:gd name="T4" fmla="*/ 2147483647 w 26"/>
                  <a:gd name="T5" fmla="*/ 0 h 8"/>
                  <a:gd name="T6" fmla="*/ 0 w 26"/>
                  <a:gd name="T7" fmla="*/ 2147483647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"/>
                  <a:gd name="T13" fmla="*/ 0 h 8"/>
                  <a:gd name="T14" fmla="*/ 26 w 26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" h="8">
                    <a:moveTo>
                      <a:pt x="0" y="8"/>
                    </a:moveTo>
                    <a:lnTo>
                      <a:pt x="26" y="8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12" name="Freeform 400"/>
              <p:cNvSpPr>
                <a:spLocks/>
              </p:cNvSpPr>
              <p:nvPr/>
            </p:nvSpPr>
            <p:spPr bwMode="auto">
              <a:xfrm>
                <a:off x="8564181" y="2930287"/>
                <a:ext cx="24473" cy="7788"/>
              </a:xfrm>
              <a:custGeom>
                <a:avLst/>
                <a:gdLst>
                  <a:gd name="T0" fmla="*/ 0 w 26"/>
                  <a:gd name="T1" fmla="*/ 2147483647 h 8"/>
                  <a:gd name="T2" fmla="*/ 2147483647 w 26"/>
                  <a:gd name="T3" fmla="*/ 2147483647 h 8"/>
                  <a:gd name="T4" fmla="*/ 2147483647 w 26"/>
                  <a:gd name="T5" fmla="*/ 0 h 8"/>
                  <a:gd name="T6" fmla="*/ 0 w 26"/>
                  <a:gd name="T7" fmla="*/ 2147483647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"/>
                  <a:gd name="T13" fmla="*/ 0 h 8"/>
                  <a:gd name="T14" fmla="*/ 26 w 26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" h="8">
                    <a:moveTo>
                      <a:pt x="0" y="8"/>
                    </a:moveTo>
                    <a:lnTo>
                      <a:pt x="26" y="8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13" name="Freeform 401"/>
              <p:cNvSpPr>
                <a:spLocks/>
              </p:cNvSpPr>
              <p:nvPr/>
            </p:nvSpPr>
            <p:spPr bwMode="auto">
              <a:xfrm>
                <a:off x="8564181" y="2912763"/>
                <a:ext cx="16002" cy="8762"/>
              </a:xfrm>
              <a:custGeom>
                <a:avLst/>
                <a:gdLst>
                  <a:gd name="T0" fmla="*/ 0 w 17"/>
                  <a:gd name="T1" fmla="*/ 0 h 9"/>
                  <a:gd name="T2" fmla="*/ 0 w 17"/>
                  <a:gd name="T3" fmla="*/ 2147483647 h 9"/>
                  <a:gd name="T4" fmla="*/ 2147483647 w 17"/>
                  <a:gd name="T5" fmla="*/ 2147483647 h 9"/>
                  <a:gd name="T6" fmla="*/ 0 w 17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9"/>
                  <a:gd name="T14" fmla="*/ 17 w 17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9">
                    <a:moveTo>
                      <a:pt x="0" y="0"/>
                    </a:moveTo>
                    <a:lnTo>
                      <a:pt x="0" y="9"/>
                    </a:lnTo>
                    <a:lnTo>
                      <a:pt x="17" y="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14" name="Freeform 402"/>
              <p:cNvSpPr>
                <a:spLocks/>
              </p:cNvSpPr>
              <p:nvPr/>
            </p:nvSpPr>
            <p:spPr bwMode="auto">
              <a:xfrm>
                <a:off x="8564181" y="2912763"/>
                <a:ext cx="16002" cy="8762"/>
              </a:xfrm>
              <a:custGeom>
                <a:avLst/>
                <a:gdLst>
                  <a:gd name="T0" fmla="*/ 0 w 17"/>
                  <a:gd name="T1" fmla="*/ 0 h 9"/>
                  <a:gd name="T2" fmla="*/ 0 w 17"/>
                  <a:gd name="T3" fmla="*/ 2147483647 h 9"/>
                  <a:gd name="T4" fmla="*/ 2147483647 w 17"/>
                  <a:gd name="T5" fmla="*/ 2147483647 h 9"/>
                  <a:gd name="T6" fmla="*/ 0 w 17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9"/>
                  <a:gd name="T14" fmla="*/ 17 w 17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9">
                    <a:moveTo>
                      <a:pt x="0" y="0"/>
                    </a:moveTo>
                    <a:lnTo>
                      <a:pt x="0" y="9"/>
                    </a:lnTo>
                    <a:lnTo>
                      <a:pt x="17" y="9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15" name="Freeform 403"/>
              <p:cNvSpPr>
                <a:spLocks/>
              </p:cNvSpPr>
              <p:nvPr/>
            </p:nvSpPr>
            <p:spPr bwMode="auto">
              <a:xfrm>
                <a:off x="8440875" y="2853379"/>
                <a:ext cx="24473" cy="68146"/>
              </a:xfrm>
              <a:custGeom>
                <a:avLst/>
                <a:gdLst>
                  <a:gd name="T0" fmla="*/ 2147483647 w 26"/>
                  <a:gd name="T1" fmla="*/ 2147483647 h 70"/>
                  <a:gd name="T2" fmla="*/ 2147483647 w 26"/>
                  <a:gd name="T3" fmla="*/ 2147483647 h 70"/>
                  <a:gd name="T4" fmla="*/ 2147483647 w 26"/>
                  <a:gd name="T5" fmla="*/ 0 h 70"/>
                  <a:gd name="T6" fmla="*/ 2147483647 w 26"/>
                  <a:gd name="T7" fmla="*/ 2147483647 h 70"/>
                  <a:gd name="T8" fmla="*/ 2147483647 w 26"/>
                  <a:gd name="T9" fmla="*/ 2147483647 h 70"/>
                  <a:gd name="T10" fmla="*/ 0 w 26"/>
                  <a:gd name="T11" fmla="*/ 2147483647 h 70"/>
                  <a:gd name="T12" fmla="*/ 0 w 26"/>
                  <a:gd name="T13" fmla="*/ 2147483647 h 70"/>
                  <a:gd name="T14" fmla="*/ 2147483647 w 26"/>
                  <a:gd name="T15" fmla="*/ 2147483647 h 70"/>
                  <a:gd name="T16" fmla="*/ 2147483647 w 26"/>
                  <a:gd name="T17" fmla="*/ 2147483647 h 70"/>
                  <a:gd name="T18" fmla="*/ 2147483647 w 26"/>
                  <a:gd name="T19" fmla="*/ 2147483647 h 7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6"/>
                  <a:gd name="T31" fmla="*/ 0 h 70"/>
                  <a:gd name="T32" fmla="*/ 26 w 26"/>
                  <a:gd name="T33" fmla="*/ 70 h 7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6" h="70">
                    <a:moveTo>
                      <a:pt x="26" y="53"/>
                    </a:moveTo>
                    <a:lnTo>
                      <a:pt x="26" y="18"/>
                    </a:lnTo>
                    <a:lnTo>
                      <a:pt x="17" y="0"/>
                    </a:lnTo>
                    <a:lnTo>
                      <a:pt x="8" y="18"/>
                    </a:lnTo>
                    <a:lnTo>
                      <a:pt x="8" y="26"/>
                    </a:lnTo>
                    <a:lnTo>
                      <a:pt x="0" y="18"/>
                    </a:lnTo>
                    <a:lnTo>
                      <a:pt x="0" y="61"/>
                    </a:lnTo>
                    <a:lnTo>
                      <a:pt x="8" y="70"/>
                    </a:lnTo>
                    <a:lnTo>
                      <a:pt x="17" y="44"/>
                    </a:lnTo>
                    <a:lnTo>
                      <a:pt x="26" y="5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16" name="Freeform 404"/>
              <p:cNvSpPr>
                <a:spLocks/>
              </p:cNvSpPr>
              <p:nvPr/>
            </p:nvSpPr>
            <p:spPr bwMode="auto">
              <a:xfrm>
                <a:off x="8440875" y="2853379"/>
                <a:ext cx="24473" cy="68146"/>
              </a:xfrm>
              <a:custGeom>
                <a:avLst/>
                <a:gdLst>
                  <a:gd name="T0" fmla="*/ 2147483647 w 26"/>
                  <a:gd name="T1" fmla="*/ 2147483647 h 70"/>
                  <a:gd name="T2" fmla="*/ 2147483647 w 26"/>
                  <a:gd name="T3" fmla="*/ 2147483647 h 70"/>
                  <a:gd name="T4" fmla="*/ 2147483647 w 26"/>
                  <a:gd name="T5" fmla="*/ 0 h 70"/>
                  <a:gd name="T6" fmla="*/ 2147483647 w 26"/>
                  <a:gd name="T7" fmla="*/ 2147483647 h 70"/>
                  <a:gd name="T8" fmla="*/ 2147483647 w 26"/>
                  <a:gd name="T9" fmla="*/ 2147483647 h 70"/>
                  <a:gd name="T10" fmla="*/ 0 w 26"/>
                  <a:gd name="T11" fmla="*/ 2147483647 h 70"/>
                  <a:gd name="T12" fmla="*/ 0 w 26"/>
                  <a:gd name="T13" fmla="*/ 2147483647 h 70"/>
                  <a:gd name="T14" fmla="*/ 2147483647 w 26"/>
                  <a:gd name="T15" fmla="*/ 2147483647 h 70"/>
                  <a:gd name="T16" fmla="*/ 2147483647 w 26"/>
                  <a:gd name="T17" fmla="*/ 2147483647 h 70"/>
                  <a:gd name="T18" fmla="*/ 2147483647 w 26"/>
                  <a:gd name="T19" fmla="*/ 2147483647 h 7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26"/>
                  <a:gd name="T31" fmla="*/ 0 h 70"/>
                  <a:gd name="T32" fmla="*/ 26 w 26"/>
                  <a:gd name="T33" fmla="*/ 70 h 70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26" h="70">
                    <a:moveTo>
                      <a:pt x="26" y="53"/>
                    </a:moveTo>
                    <a:lnTo>
                      <a:pt x="26" y="18"/>
                    </a:lnTo>
                    <a:lnTo>
                      <a:pt x="17" y="0"/>
                    </a:lnTo>
                    <a:lnTo>
                      <a:pt x="8" y="18"/>
                    </a:lnTo>
                    <a:lnTo>
                      <a:pt x="8" y="26"/>
                    </a:lnTo>
                    <a:lnTo>
                      <a:pt x="0" y="18"/>
                    </a:lnTo>
                    <a:lnTo>
                      <a:pt x="0" y="61"/>
                    </a:lnTo>
                    <a:lnTo>
                      <a:pt x="8" y="70"/>
                    </a:lnTo>
                    <a:lnTo>
                      <a:pt x="17" y="44"/>
                    </a:lnTo>
                    <a:lnTo>
                      <a:pt x="26" y="5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17" name="Freeform 405"/>
              <p:cNvSpPr>
                <a:spLocks/>
              </p:cNvSpPr>
              <p:nvPr/>
            </p:nvSpPr>
            <p:spPr bwMode="auto">
              <a:xfrm>
                <a:off x="8301569" y="2870902"/>
                <a:ext cx="106364" cy="135319"/>
              </a:xfrm>
              <a:custGeom>
                <a:avLst/>
                <a:gdLst>
                  <a:gd name="T0" fmla="*/ 2147483647 w 113"/>
                  <a:gd name="T1" fmla="*/ 2147483647 h 139"/>
                  <a:gd name="T2" fmla="*/ 2147483647 w 113"/>
                  <a:gd name="T3" fmla="*/ 2147483647 h 139"/>
                  <a:gd name="T4" fmla="*/ 2147483647 w 113"/>
                  <a:gd name="T5" fmla="*/ 2147483647 h 139"/>
                  <a:gd name="T6" fmla="*/ 2147483647 w 113"/>
                  <a:gd name="T7" fmla="*/ 2147483647 h 139"/>
                  <a:gd name="T8" fmla="*/ 2147483647 w 113"/>
                  <a:gd name="T9" fmla="*/ 2147483647 h 139"/>
                  <a:gd name="T10" fmla="*/ 2147483647 w 113"/>
                  <a:gd name="T11" fmla="*/ 0 h 139"/>
                  <a:gd name="T12" fmla="*/ 2147483647 w 113"/>
                  <a:gd name="T13" fmla="*/ 2147483647 h 139"/>
                  <a:gd name="T14" fmla="*/ 2147483647 w 113"/>
                  <a:gd name="T15" fmla="*/ 2147483647 h 139"/>
                  <a:gd name="T16" fmla="*/ 2147483647 w 113"/>
                  <a:gd name="T17" fmla="*/ 2147483647 h 139"/>
                  <a:gd name="T18" fmla="*/ 2147483647 w 113"/>
                  <a:gd name="T19" fmla="*/ 2147483647 h 139"/>
                  <a:gd name="T20" fmla="*/ 2147483647 w 113"/>
                  <a:gd name="T21" fmla="*/ 2147483647 h 139"/>
                  <a:gd name="T22" fmla="*/ 2147483647 w 113"/>
                  <a:gd name="T23" fmla="*/ 2147483647 h 139"/>
                  <a:gd name="T24" fmla="*/ 2147483647 w 113"/>
                  <a:gd name="T25" fmla="*/ 2147483647 h 139"/>
                  <a:gd name="T26" fmla="*/ 2147483647 w 113"/>
                  <a:gd name="T27" fmla="*/ 2147483647 h 139"/>
                  <a:gd name="T28" fmla="*/ 0 w 113"/>
                  <a:gd name="T29" fmla="*/ 2147483647 h 139"/>
                  <a:gd name="T30" fmla="*/ 2147483647 w 113"/>
                  <a:gd name="T31" fmla="*/ 2147483647 h 139"/>
                  <a:gd name="T32" fmla="*/ 2147483647 w 113"/>
                  <a:gd name="T33" fmla="*/ 2147483647 h 139"/>
                  <a:gd name="T34" fmla="*/ 2147483647 w 113"/>
                  <a:gd name="T35" fmla="*/ 2147483647 h 139"/>
                  <a:gd name="T36" fmla="*/ 2147483647 w 113"/>
                  <a:gd name="T37" fmla="*/ 2147483647 h 139"/>
                  <a:gd name="T38" fmla="*/ 2147483647 w 113"/>
                  <a:gd name="T39" fmla="*/ 2147483647 h 139"/>
                  <a:gd name="T40" fmla="*/ 2147483647 w 113"/>
                  <a:gd name="T41" fmla="*/ 2147483647 h 139"/>
                  <a:gd name="T42" fmla="*/ 2147483647 w 113"/>
                  <a:gd name="T43" fmla="*/ 2147483647 h 139"/>
                  <a:gd name="T44" fmla="*/ 2147483647 w 113"/>
                  <a:gd name="T45" fmla="*/ 2147483647 h 139"/>
                  <a:gd name="T46" fmla="*/ 2147483647 w 113"/>
                  <a:gd name="T47" fmla="*/ 2147483647 h 139"/>
                  <a:gd name="T48" fmla="*/ 2147483647 w 113"/>
                  <a:gd name="T49" fmla="*/ 2147483647 h 139"/>
                  <a:gd name="T50" fmla="*/ 2147483647 w 113"/>
                  <a:gd name="T51" fmla="*/ 2147483647 h 139"/>
                  <a:gd name="T52" fmla="*/ 2147483647 w 113"/>
                  <a:gd name="T53" fmla="*/ 2147483647 h 139"/>
                  <a:gd name="T54" fmla="*/ 2147483647 w 113"/>
                  <a:gd name="T55" fmla="*/ 2147483647 h 139"/>
                  <a:gd name="T56" fmla="*/ 2147483647 w 113"/>
                  <a:gd name="T57" fmla="*/ 2147483647 h 139"/>
                  <a:gd name="T58" fmla="*/ 2147483647 w 113"/>
                  <a:gd name="T59" fmla="*/ 2147483647 h 139"/>
                  <a:gd name="T60" fmla="*/ 2147483647 w 113"/>
                  <a:gd name="T61" fmla="*/ 2147483647 h 139"/>
                  <a:gd name="T62" fmla="*/ 2147483647 w 113"/>
                  <a:gd name="T63" fmla="*/ 2147483647 h 139"/>
                  <a:gd name="T64" fmla="*/ 2147483647 w 113"/>
                  <a:gd name="T65" fmla="*/ 2147483647 h 13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13"/>
                  <a:gd name="T100" fmla="*/ 0 h 139"/>
                  <a:gd name="T101" fmla="*/ 113 w 113"/>
                  <a:gd name="T102" fmla="*/ 139 h 13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13" h="139">
                    <a:moveTo>
                      <a:pt x="34" y="26"/>
                    </a:moveTo>
                    <a:lnTo>
                      <a:pt x="69" y="26"/>
                    </a:lnTo>
                    <a:lnTo>
                      <a:pt x="78" y="35"/>
                    </a:lnTo>
                    <a:lnTo>
                      <a:pt x="95" y="35"/>
                    </a:lnTo>
                    <a:lnTo>
                      <a:pt x="113" y="8"/>
                    </a:lnTo>
                    <a:lnTo>
                      <a:pt x="104" y="0"/>
                    </a:lnTo>
                    <a:lnTo>
                      <a:pt x="95" y="17"/>
                    </a:lnTo>
                    <a:lnTo>
                      <a:pt x="78" y="17"/>
                    </a:lnTo>
                    <a:lnTo>
                      <a:pt x="52" y="8"/>
                    </a:lnTo>
                    <a:lnTo>
                      <a:pt x="34" y="8"/>
                    </a:lnTo>
                    <a:lnTo>
                      <a:pt x="17" y="26"/>
                    </a:lnTo>
                    <a:lnTo>
                      <a:pt x="8" y="52"/>
                    </a:lnTo>
                    <a:lnTo>
                      <a:pt x="8" y="61"/>
                    </a:lnTo>
                    <a:lnTo>
                      <a:pt x="8" y="78"/>
                    </a:lnTo>
                    <a:lnTo>
                      <a:pt x="0" y="87"/>
                    </a:lnTo>
                    <a:lnTo>
                      <a:pt x="8" y="104"/>
                    </a:lnTo>
                    <a:lnTo>
                      <a:pt x="8" y="139"/>
                    </a:lnTo>
                    <a:lnTo>
                      <a:pt x="34" y="122"/>
                    </a:lnTo>
                    <a:lnTo>
                      <a:pt x="26" y="78"/>
                    </a:lnTo>
                    <a:lnTo>
                      <a:pt x="34" y="78"/>
                    </a:lnTo>
                    <a:lnTo>
                      <a:pt x="52" y="130"/>
                    </a:lnTo>
                    <a:lnTo>
                      <a:pt x="78" y="130"/>
                    </a:lnTo>
                    <a:lnTo>
                      <a:pt x="69" y="113"/>
                    </a:lnTo>
                    <a:lnTo>
                      <a:pt x="61" y="104"/>
                    </a:lnTo>
                    <a:lnTo>
                      <a:pt x="61" y="87"/>
                    </a:lnTo>
                    <a:lnTo>
                      <a:pt x="52" y="69"/>
                    </a:lnTo>
                    <a:lnTo>
                      <a:pt x="61" y="61"/>
                    </a:lnTo>
                    <a:lnTo>
                      <a:pt x="78" y="69"/>
                    </a:lnTo>
                    <a:lnTo>
                      <a:pt x="69" y="43"/>
                    </a:lnTo>
                    <a:lnTo>
                      <a:pt x="43" y="52"/>
                    </a:lnTo>
                    <a:lnTo>
                      <a:pt x="34" y="61"/>
                    </a:lnTo>
                    <a:lnTo>
                      <a:pt x="26" y="43"/>
                    </a:lnTo>
                    <a:lnTo>
                      <a:pt x="34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18" name="Freeform 406"/>
              <p:cNvSpPr>
                <a:spLocks/>
              </p:cNvSpPr>
              <p:nvPr/>
            </p:nvSpPr>
            <p:spPr bwMode="auto">
              <a:xfrm>
                <a:off x="8301569" y="2870902"/>
                <a:ext cx="106364" cy="135319"/>
              </a:xfrm>
              <a:custGeom>
                <a:avLst/>
                <a:gdLst>
                  <a:gd name="T0" fmla="*/ 2147483647 w 113"/>
                  <a:gd name="T1" fmla="*/ 2147483647 h 139"/>
                  <a:gd name="T2" fmla="*/ 2147483647 w 113"/>
                  <a:gd name="T3" fmla="*/ 2147483647 h 139"/>
                  <a:gd name="T4" fmla="*/ 2147483647 w 113"/>
                  <a:gd name="T5" fmla="*/ 2147483647 h 139"/>
                  <a:gd name="T6" fmla="*/ 2147483647 w 113"/>
                  <a:gd name="T7" fmla="*/ 2147483647 h 139"/>
                  <a:gd name="T8" fmla="*/ 2147483647 w 113"/>
                  <a:gd name="T9" fmla="*/ 2147483647 h 139"/>
                  <a:gd name="T10" fmla="*/ 2147483647 w 113"/>
                  <a:gd name="T11" fmla="*/ 0 h 139"/>
                  <a:gd name="T12" fmla="*/ 2147483647 w 113"/>
                  <a:gd name="T13" fmla="*/ 2147483647 h 139"/>
                  <a:gd name="T14" fmla="*/ 2147483647 w 113"/>
                  <a:gd name="T15" fmla="*/ 2147483647 h 139"/>
                  <a:gd name="T16" fmla="*/ 2147483647 w 113"/>
                  <a:gd name="T17" fmla="*/ 2147483647 h 139"/>
                  <a:gd name="T18" fmla="*/ 2147483647 w 113"/>
                  <a:gd name="T19" fmla="*/ 2147483647 h 139"/>
                  <a:gd name="T20" fmla="*/ 2147483647 w 113"/>
                  <a:gd name="T21" fmla="*/ 2147483647 h 139"/>
                  <a:gd name="T22" fmla="*/ 2147483647 w 113"/>
                  <a:gd name="T23" fmla="*/ 2147483647 h 139"/>
                  <a:gd name="T24" fmla="*/ 2147483647 w 113"/>
                  <a:gd name="T25" fmla="*/ 2147483647 h 139"/>
                  <a:gd name="T26" fmla="*/ 2147483647 w 113"/>
                  <a:gd name="T27" fmla="*/ 2147483647 h 139"/>
                  <a:gd name="T28" fmla="*/ 0 w 113"/>
                  <a:gd name="T29" fmla="*/ 2147483647 h 139"/>
                  <a:gd name="T30" fmla="*/ 2147483647 w 113"/>
                  <a:gd name="T31" fmla="*/ 2147483647 h 139"/>
                  <a:gd name="T32" fmla="*/ 2147483647 w 113"/>
                  <a:gd name="T33" fmla="*/ 2147483647 h 139"/>
                  <a:gd name="T34" fmla="*/ 2147483647 w 113"/>
                  <a:gd name="T35" fmla="*/ 2147483647 h 139"/>
                  <a:gd name="T36" fmla="*/ 2147483647 w 113"/>
                  <a:gd name="T37" fmla="*/ 2147483647 h 139"/>
                  <a:gd name="T38" fmla="*/ 2147483647 w 113"/>
                  <a:gd name="T39" fmla="*/ 2147483647 h 139"/>
                  <a:gd name="T40" fmla="*/ 2147483647 w 113"/>
                  <a:gd name="T41" fmla="*/ 2147483647 h 139"/>
                  <a:gd name="T42" fmla="*/ 2147483647 w 113"/>
                  <a:gd name="T43" fmla="*/ 2147483647 h 139"/>
                  <a:gd name="T44" fmla="*/ 2147483647 w 113"/>
                  <a:gd name="T45" fmla="*/ 2147483647 h 139"/>
                  <a:gd name="T46" fmla="*/ 2147483647 w 113"/>
                  <a:gd name="T47" fmla="*/ 2147483647 h 139"/>
                  <a:gd name="T48" fmla="*/ 2147483647 w 113"/>
                  <a:gd name="T49" fmla="*/ 2147483647 h 139"/>
                  <a:gd name="T50" fmla="*/ 2147483647 w 113"/>
                  <a:gd name="T51" fmla="*/ 2147483647 h 139"/>
                  <a:gd name="T52" fmla="*/ 2147483647 w 113"/>
                  <a:gd name="T53" fmla="*/ 2147483647 h 139"/>
                  <a:gd name="T54" fmla="*/ 2147483647 w 113"/>
                  <a:gd name="T55" fmla="*/ 2147483647 h 139"/>
                  <a:gd name="T56" fmla="*/ 2147483647 w 113"/>
                  <a:gd name="T57" fmla="*/ 2147483647 h 139"/>
                  <a:gd name="T58" fmla="*/ 2147483647 w 113"/>
                  <a:gd name="T59" fmla="*/ 2147483647 h 139"/>
                  <a:gd name="T60" fmla="*/ 2147483647 w 113"/>
                  <a:gd name="T61" fmla="*/ 2147483647 h 139"/>
                  <a:gd name="T62" fmla="*/ 2147483647 w 113"/>
                  <a:gd name="T63" fmla="*/ 2147483647 h 139"/>
                  <a:gd name="T64" fmla="*/ 2147483647 w 113"/>
                  <a:gd name="T65" fmla="*/ 2147483647 h 13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13"/>
                  <a:gd name="T100" fmla="*/ 0 h 139"/>
                  <a:gd name="T101" fmla="*/ 113 w 113"/>
                  <a:gd name="T102" fmla="*/ 139 h 139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13" h="139">
                    <a:moveTo>
                      <a:pt x="34" y="26"/>
                    </a:moveTo>
                    <a:lnTo>
                      <a:pt x="69" y="26"/>
                    </a:lnTo>
                    <a:lnTo>
                      <a:pt x="78" y="35"/>
                    </a:lnTo>
                    <a:lnTo>
                      <a:pt x="95" y="35"/>
                    </a:lnTo>
                    <a:lnTo>
                      <a:pt x="113" y="8"/>
                    </a:lnTo>
                    <a:lnTo>
                      <a:pt x="104" y="0"/>
                    </a:lnTo>
                    <a:lnTo>
                      <a:pt x="95" y="17"/>
                    </a:lnTo>
                    <a:lnTo>
                      <a:pt x="78" y="17"/>
                    </a:lnTo>
                    <a:lnTo>
                      <a:pt x="52" y="8"/>
                    </a:lnTo>
                    <a:lnTo>
                      <a:pt x="34" y="8"/>
                    </a:lnTo>
                    <a:lnTo>
                      <a:pt x="17" y="26"/>
                    </a:lnTo>
                    <a:lnTo>
                      <a:pt x="8" y="52"/>
                    </a:lnTo>
                    <a:lnTo>
                      <a:pt x="8" y="61"/>
                    </a:lnTo>
                    <a:lnTo>
                      <a:pt x="8" y="78"/>
                    </a:lnTo>
                    <a:lnTo>
                      <a:pt x="0" y="87"/>
                    </a:lnTo>
                    <a:lnTo>
                      <a:pt x="8" y="104"/>
                    </a:lnTo>
                    <a:lnTo>
                      <a:pt x="8" y="139"/>
                    </a:lnTo>
                    <a:lnTo>
                      <a:pt x="34" y="122"/>
                    </a:lnTo>
                    <a:lnTo>
                      <a:pt x="26" y="78"/>
                    </a:lnTo>
                    <a:lnTo>
                      <a:pt x="34" y="78"/>
                    </a:lnTo>
                    <a:lnTo>
                      <a:pt x="52" y="130"/>
                    </a:lnTo>
                    <a:lnTo>
                      <a:pt x="78" y="130"/>
                    </a:lnTo>
                    <a:lnTo>
                      <a:pt x="69" y="113"/>
                    </a:lnTo>
                    <a:lnTo>
                      <a:pt x="61" y="104"/>
                    </a:lnTo>
                    <a:lnTo>
                      <a:pt x="61" y="87"/>
                    </a:lnTo>
                    <a:lnTo>
                      <a:pt x="52" y="69"/>
                    </a:lnTo>
                    <a:lnTo>
                      <a:pt x="61" y="61"/>
                    </a:lnTo>
                    <a:lnTo>
                      <a:pt x="78" y="69"/>
                    </a:lnTo>
                    <a:lnTo>
                      <a:pt x="69" y="43"/>
                    </a:lnTo>
                    <a:lnTo>
                      <a:pt x="43" y="52"/>
                    </a:lnTo>
                    <a:lnTo>
                      <a:pt x="34" y="61"/>
                    </a:lnTo>
                    <a:lnTo>
                      <a:pt x="26" y="43"/>
                    </a:lnTo>
                    <a:lnTo>
                      <a:pt x="34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19" name="Freeform 408"/>
              <p:cNvSpPr>
                <a:spLocks/>
              </p:cNvSpPr>
              <p:nvPr/>
            </p:nvSpPr>
            <p:spPr bwMode="auto">
              <a:xfrm>
                <a:off x="8390990" y="2930287"/>
                <a:ext cx="32945" cy="16550"/>
              </a:xfrm>
              <a:custGeom>
                <a:avLst/>
                <a:gdLst>
                  <a:gd name="T0" fmla="*/ 0 w 35"/>
                  <a:gd name="T1" fmla="*/ 2147483647 h 17"/>
                  <a:gd name="T2" fmla="*/ 2147483647 w 35"/>
                  <a:gd name="T3" fmla="*/ 2147483647 h 17"/>
                  <a:gd name="T4" fmla="*/ 2147483647 w 35"/>
                  <a:gd name="T5" fmla="*/ 2147483647 h 17"/>
                  <a:gd name="T6" fmla="*/ 2147483647 w 35"/>
                  <a:gd name="T7" fmla="*/ 0 h 17"/>
                  <a:gd name="T8" fmla="*/ 0 w 35"/>
                  <a:gd name="T9" fmla="*/ 0 h 17"/>
                  <a:gd name="T10" fmla="*/ 0 w 35"/>
                  <a:gd name="T11" fmla="*/ 2147483647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17"/>
                  <a:gd name="T20" fmla="*/ 35 w 35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17">
                    <a:moveTo>
                      <a:pt x="0" y="17"/>
                    </a:moveTo>
                    <a:lnTo>
                      <a:pt x="18" y="8"/>
                    </a:lnTo>
                    <a:lnTo>
                      <a:pt x="35" y="17"/>
                    </a:lnTo>
                    <a:lnTo>
                      <a:pt x="35" y="0"/>
                    </a:lnTo>
                    <a:lnTo>
                      <a:pt x="0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20" name="Freeform 409"/>
              <p:cNvSpPr>
                <a:spLocks/>
              </p:cNvSpPr>
              <p:nvPr/>
            </p:nvSpPr>
            <p:spPr bwMode="auto">
              <a:xfrm>
                <a:off x="8390990" y="2930287"/>
                <a:ext cx="32945" cy="16550"/>
              </a:xfrm>
              <a:custGeom>
                <a:avLst/>
                <a:gdLst>
                  <a:gd name="T0" fmla="*/ 0 w 35"/>
                  <a:gd name="T1" fmla="*/ 2147483647 h 17"/>
                  <a:gd name="T2" fmla="*/ 2147483647 w 35"/>
                  <a:gd name="T3" fmla="*/ 2147483647 h 17"/>
                  <a:gd name="T4" fmla="*/ 2147483647 w 35"/>
                  <a:gd name="T5" fmla="*/ 2147483647 h 17"/>
                  <a:gd name="T6" fmla="*/ 2147483647 w 35"/>
                  <a:gd name="T7" fmla="*/ 0 h 17"/>
                  <a:gd name="T8" fmla="*/ 0 w 35"/>
                  <a:gd name="T9" fmla="*/ 0 h 17"/>
                  <a:gd name="T10" fmla="*/ 0 w 35"/>
                  <a:gd name="T11" fmla="*/ 2147483647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17"/>
                  <a:gd name="T20" fmla="*/ 35 w 35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17">
                    <a:moveTo>
                      <a:pt x="0" y="17"/>
                    </a:moveTo>
                    <a:lnTo>
                      <a:pt x="18" y="8"/>
                    </a:lnTo>
                    <a:lnTo>
                      <a:pt x="35" y="17"/>
                    </a:lnTo>
                    <a:lnTo>
                      <a:pt x="35" y="0"/>
                    </a:lnTo>
                    <a:lnTo>
                      <a:pt x="0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21" name="Freeform 410"/>
              <p:cNvSpPr>
                <a:spLocks/>
              </p:cNvSpPr>
              <p:nvPr/>
            </p:nvSpPr>
            <p:spPr bwMode="auto">
              <a:xfrm>
                <a:off x="8423933" y="2955598"/>
                <a:ext cx="16943" cy="16550"/>
              </a:xfrm>
              <a:custGeom>
                <a:avLst/>
                <a:gdLst>
                  <a:gd name="T0" fmla="*/ 0 w 18"/>
                  <a:gd name="T1" fmla="*/ 0 h 17"/>
                  <a:gd name="T2" fmla="*/ 0 w 18"/>
                  <a:gd name="T3" fmla="*/ 2147483647 h 17"/>
                  <a:gd name="T4" fmla="*/ 2147483647 w 18"/>
                  <a:gd name="T5" fmla="*/ 0 h 17"/>
                  <a:gd name="T6" fmla="*/ 0 w 18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17"/>
                  <a:gd name="T14" fmla="*/ 18 w 18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17">
                    <a:moveTo>
                      <a:pt x="0" y="0"/>
                    </a:moveTo>
                    <a:lnTo>
                      <a:pt x="0" y="17"/>
                    </a:lnTo>
                    <a:lnTo>
                      <a:pt x="1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22" name="Freeform 411"/>
              <p:cNvSpPr>
                <a:spLocks/>
              </p:cNvSpPr>
              <p:nvPr/>
            </p:nvSpPr>
            <p:spPr bwMode="auto">
              <a:xfrm>
                <a:off x="8423933" y="2955598"/>
                <a:ext cx="16943" cy="16550"/>
              </a:xfrm>
              <a:custGeom>
                <a:avLst/>
                <a:gdLst>
                  <a:gd name="T0" fmla="*/ 0 w 18"/>
                  <a:gd name="T1" fmla="*/ 0 h 17"/>
                  <a:gd name="T2" fmla="*/ 0 w 18"/>
                  <a:gd name="T3" fmla="*/ 2147483647 h 17"/>
                  <a:gd name="T4" fmla="*/ 2147483647 w 18"/>
                  <a:gd name="T5" fmla="*/ 0 h 17"/>
                  <a:gd name="T6" fmla="*/ 0 w 18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17"/>
                  <a:gd name="T14" fmla="*/ 18 w 18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17">
                    <a:moveTo>
                      <a:pt x="0" y="0"/>
                    </a:moveTo>
                    <a:lnTo>
                      <a:pt x="0" y="17"/>
                    </a:lnTo>
                    <a:lnTo>
                      <a:pt x="1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23" name="Freeform 412"/>
              <p:cNvSpPr>
                <a:spLocks/>
              </p:cNvSpPr>
              <p:nvPr/>
            </p:nvSpPr>
            <p:spPr bwMode="auto">
              <a:xfrm>
                <a:off x="8407932" y="3031532"/>
                <a:ext cx="24473" cy="17524"/>
              </a:xfrm>
              <a:custGeom>
                <a:avLst/>
                <a:gdLst>
                  <a:gd name="T0" fmla="*/ 2147483647 w 26"/>
                  <a:gd name="T1" fmla="*/ 2147483647 h 18"/>
                  <a:gd name="T2" fmla="*/ 2147483647 w 26"/>
                  <a:gd name="T3" fmla="*/ 2147483647 h 18"/>
                  <a:gd name="T4" fmla="*/ 0 w 26"/>
                  <a:gd name="T5" fmla="*/ 0 h 18"/>
                  <a:gd name="T6" fmla="*/ 2147483647 w 26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"/>
                  <a:gd name="T13" fmla="*/ 0 h 18"/>
                  <a:gd name="T14" fmla="*/ 26 w 26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" h="18">
                    <a:moveTo>
                      <a:pt x="9" y="18"/>
                    </a:moveTo>
                    <a:lnTo>
                      <a:pt x="26" y="9"/>
                    </a:lnTo>
                    <a:lnTo>
                      <a:pt x="0" y="0"/>
                    </a:lnTo>
                    <a:lnTo>
                      <a:pt x="9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24" name="Freeform 413"/>
              <p:cNvSpPr>
                <a:spLocks/>
              </p:cNvSpPr>
              <p:nvPr/>
            </p:nvSpPr>
            <p:spPr bwMode="auto">
              <a:xfrm>
                <a:off x="8407932" y="3031532"/>
                <a:ext cx="24473" cy="17524"/>
              </a:xfrm>
              <a:custGeom>
                <a:avLst/>
                <a:gdLst>
                  <a:gd name="T0" fmla="*/ 2147483647 w 26"/>
                  <a:gd name="T1" fmla="*/ 2147483647 h 18"/>
                  <a:gd name="T2" fmla="*/ 2147483647 w 26"/>
                  <a:gd name="T3" fmla="*/ 2147483647 h 18"/>
                  <a:gd name="T4" fmla="*/ 0 w 26"/>
                  <a:gd name="T5" fmla="*/ 0 h 18"/>
                  <a:gd name="T6" fmla="*/ 2147483647 w 26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"/>
                  <a:gd name="T13" fmla="*/ 0 h 18"/>
                  <a:gd name="T14" fmla="*/ 26 w 26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" h="18">
                    <a:moveTo>
                      <a:pt x="9" y="18"/>
                    </a:moveTo>
                    <a:lnTo>
                      <a:pt x="26" y="9"/>
                    </a:lnTo>
                    <a:lnTo>
                      <a:pt x="0" y="0"/>
                    </a:lnTo>
                    <a:lnTo>
                      <a:pt x="9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25" name="Freeform 414"/>
              <p:cNvSpPr>
                <a:spLocks/>
              </p:cNvSpPr>
              <p:nvPr/>
            </p:nvSpPr>
            <p:spPr bwMode="auto">
              <a:xfrm>
                <a:off x="8366516" y="3056843"/>
                <a:ext cx="57417" cy="34074"/>
              </a:xfrm>
              <a:custGeom>
                <a:avLst/>
                <a:gdLst>
                  <a:gd name="T0" fmla="*/ 2147483647 w 61"/>
                  <a:gd name="T1" fmla="*/ 0 h 35"/>
                  <a:gd name="T2" fmla="*/ 2147483647 w 61"/>
                  <a:gd name="T3" fmla="*/ 0 h 35"/>
                  <a:gd name="T4" fmla="*/ 2147483647 w 61"/>
                  <a:gd name="T5" fmla="*/ 2147483647 h 35"/>
                  <a:gd name="T6" fmla="*/ 0 w 61"/>
                  <a:gd name="T7" fmla="*/ 2147483647 h 35"/>
                  <a:gd name="T8" fmla="*/ 2147483647 w 61"/>
                  <a:gd name="T9" fmla="*/ 2147483647 h 35"/>
                  <a:gd name="T10" fmla="*/ 2147483647 w 61"/>
                  <a:gd name="T11" fmla="*/ 2147483647 h 35"/>
                  <a:gd name="T12" fmla="*/ 2147483647 w 61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1"/>
                  <a:gd name="T22" fmla="*/ 0 h 35"/>
                  <a:gd name="T23" fmla="*/ 61 w 61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1" h="35">
                    <a:moveTo>
                      <a:pt x="61" y="0"/>
                    </a:moveTo>
                    <a:lnTo>
                      <a:pt x="53" y="0"/>
                    </a:lnTo>
                    <a:lnTo>
                      <a:pt x="26" y="9"/>
                    </a:lnTo>
                    <a:lnTo>
                      <a:pt x="0" y="27"/>
                    </a:lnTo>
                    <a:lnTo>
                      <a:pt x="9" y="35"/>
                    </a:lnTo>
                    <a:lnTo>
                      <a:pt x="44" y="18"/>
                    </a:lnTo>
                    <a:lnTo>
                      <a:pt x="61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26" name="Freeform 415"/>
              <p:cNvSpPr>
                <a:spLocks/>
              </p:cNvSpPr>
              <p:nvPr/>
            </p:nvSpPr>
            <p:spPr bwMode="auto">
              <a:xfrm>
                <a:off x="8366516" y="3056843"/>
                <a:ext cx="57417" cy="34074"/>
              </a:xfrm>
              <a:custGeom>
                <a:avLst/>
                <a:gdLst>
                  <a:gd name="T0" fmla="*/ 2147483647 w 61"/>
                  <a:gd name="T1" fmla="*/ 0 h 35"/>
                  <a:gd name="T2" fmla="*/ 2147483647 w 61"/>
                  <a:gd name="T3" fmla="*/ 0 h 35"/>
                  <a:gd name="T4" fmla="*/ 2147483647 w 61"/>
                  <a:gd name="T5" fmla="*/ 2147483647 h 35"/>
                  <a:gd name="T6" fmla="*/ 0 w 61"/>
                  <a:gd name="T7" fmla="*/ 2147483647 h 35"/>
                  <a:gd name="T8" fmla="*/ 2147483647 w 61"/>
                  <a:gd name="T9" fmla="*/ 2147483647 h 35"/>
                  <a:gd name="T10" fmla="*/ 2147483647 w 61"/>
                  <a:gd name="T11" fmla="*/ 2147483647 h 35"/>
                  <a:gd name="T12" fmla="*/ 2147483647 w 61"/>
                  <a:gd name="T13" fmla="*/ 0 h 3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1"/>
                  <a:gd name="T22" fmla="*/ 0 h 35"/>
                  <a:gd name="T23" fmla="*/ 61 w 61"/>
                  <a:gd name="T24" fmla="*/ 35 h 3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1" h="35">
                    <a:moveTo>
                      <a:pt x="61" y="0"/>
                    </a:moveTo>
                    <a:lnTo>
                      <a:pt x="53" y="0"/>
                    </a:lnTo>
                    <a:lnTo>
                      <a:pt x="26" y="9"/>
                    </a:lnTo>
                    <a:lnTo>
                      <a:pt x="0" y="27"/>
                    </a:lnTo>
                    <a:lnTo>
                      <a:pt x="9" y="35"/>
                    </a:lnTo>
                    <a:lnTo>
                      <a:pt x="44" y="18"/>
                    </a:lnTo>
                    <a:lnTo>
                      <a:pt x="61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27" name="Freeform 416"/>
              <p:cNvSpPr>
                <a:spLocks/>
              </p:cNvSpPr>
              <p:nvPr/>
            </p:nvSpPr>
            <p:spPr bwMode="auto">
              <a:xfrm>
                <a:off x="8309099" y="3049056"/>
                <a:ext cx="24473" cy="16550"/>
              </a:xfrm>
              <a:custGeom>
                <a:avLst/>
                <a:gdLst>
                  <a:gd name="T0" fmla="*/ 2147483647 w 26"/>
                  <a:gd name="T1" fmla="*/ 2147483647 h 17"/>
                  <a:gd name="T2" fmla="*/ 2147483647 w 26"/>
                  <a:gd name="T3" fmla="*/ 2147483647 h 17"/>
                  <a:gd name="T4" fmla="*/ 2147483647 w 26"/>
                  <a:gd name="T5" fmla="*/ 0 h 17"/>
                  <a:gd name="T6" fmla="*/ 0 w 26"/>
                  <a:gd name="T7" fmla="*/ 2147483647 h 17"/>
                  <a:gd name="T8" fmla="*/ 2147483647 w 26"/>
                  <a:gd name="T9" fmla="*/ 2147483647 h 17"/>
                  <a:gd name="T10" fmla="*/ 2147483647 w 26"/>
                  <a:gd name="T11" fmla="*/ 2147483647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6"/>
                  <a:gd name="T19" fmla="*/ 0 h 17"/>
                  <a:gd name="T20" fmla="*/ 26 w 26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6" h="17">
                    <a:moveTo>
                      <a:pt x="26" y="17"/>
                    </a:moveTo>
                    <a:lnTo>
                      <a:pt x="26" y="8"/>
                    </a:lnTo>
                    <a:lnTo>
                      <a:pt x="18" y="0"/>
                    </a:lnTo>
                    <a:lnTo>
                      <a:pt x="0" y="8"/>
                    </a:lnTo>
                    <a:lnTo>
                      <a:pt x="18" y="17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28" name="Freeform 417"/>
              <p:cNvSpPr>
                <a:spLocks/>
              </p:cNvSpPr>
              <p:nvPr/>
            </p:nvSpPr>
            <p:spPr bwMode="auto">
              <a:xfrm>
                <a:off x="8309099" y="3049056"/>
                <a:ext cx="24473" cy="16550"/>
              </a:xfrm>
              <a:custGeom>
                <a:avLst/>
                <a:gdLst>
                  <a:gd name="T0" fmla="*/ 2147483647 w 26"/>
                  <a:gd name="T1" fmla="*/ 2147483647 h 17"/>
                  <a:gd name="T2" fmla="*/ 2147483647 w 26"/>
                  <a:gd name="T3" fmla="*/ 2147483647 h 17"/>
                  <a:gd name="T4" fmla="*/ 2147483647 w 26"/>
                  <a:gd name="T5" fmla="*/ 0 h 17"/>
                  <a:gd name="T6" fmla="*/ 0 w 26"/>
                  <a:gd name="T7" fmla="*/ 2147483647 h 17"/>
                  <a:gd name="T8" fmla="*/ 2147483647 w 26"/>
                  <a:gd name="T9" fmla="*/ 2147483647 h 17"/>
                  <a:gd name="T10" fmla="*/ 2147483647 w 26"/>
                  <a:gd name="T11" fmla="*/ 2147483647 h 1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6"/>
                  <a:gd name="T19" fmla="*/ 0 h 17"/>
                  <a:gd name="T20" fmla="*/ 26 w 26"/>
                  <a:gd name="T21" fmla="*/ 17 h 1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6" h="17">
                    <a:moveTo>
                      <a:pt x="26" y="17"/>
                    </a:moveTo>
                    <a:lnTo>
                      <a:pt x="26" y="8"/>
                    </a:lnTo>
                    <a:lnTo>
                      <a:pt x="18" y="0"/>
                    </a:lnTo>
                    <a:lnTo>
                      <a:pt x="0" y="8"/>
                    </a:lnTo>
                    <a:lnTo>
                      <a:pt x="18" y="17"/>
                    </a:lnTo>
                    <a:lnTo>
                      <a:pt x="26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29" name="Freeform 418"/>
              <p:cNvSpPr>
                <a:spLocks/>
              </p:cNvSpPr>
              <p:nvPr/>
            </p:nvSpPr>
            <p:spPr bwMode="auto">
              <a:xfrm>
                <a:off x="8342043" y="3049056"/>
                <a:ext cx="16943" cy="16550"/>
              </a:xfrm>
              <a:custGeom>
                <a:avLst/>
                <a:gdLst>
                  <a:gd name="T0" fmla="*/ 2147483647 w 18"/>
                  <a:gd name="T1" fmla="*/ 2147483647 h 17"/>
                  <a:gd name="T2" fmla="*/ 0 w 18"/>
                  <a:gd name="T3" fmla="*/ 0 h 17"/>
                  <a:gd name="T4" fmla="*/ 2147483647 w 18"/>
                  <a:gd name="T5" fmla="*/ 2147483647 h 17"/>
                  <a:gd name="T6" fmla="*/ 2147483647 w 18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17"/>
                  <a:gd name="T14" fmla="*/ 18 w 18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17">
                    <a:moveTo>
                      <a:pt x="18" y="8"/>
                    </a:moveTo>
                    <a:lnTo>
                      <a:pt x="0" y="0"/>
                    </a:lnTo>
                    <a:lnTo>
                      <a:pt x="9" y="17"/>
                    </a:lnTo>
                    <a:lnTo>
                      <a:pt x="18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30" name="Freeform 419"/>
              <p:cNvSpPr>
                <a:spLocks/>
              </p:cNvSpPr>
              <p:nvPr/>
            </p:nvSpPr>
            <p:spPr bwMode="auto">
              <a:xfrm>
                <a:off x="8342043" y="3049056"/>
                <a:ext cx="16943" cy="16550"/>
              </a:xfrm>
              <a:custGeom>
                <a:avLst/>
                <a:gdLst>
                  <a:gd name="T0" fmla="*/ 2147483647 w 18"/>
                  <a:gd name="T1" fmla="*/ 2147483647 h 17"/>
                  <a:gd name="T2" fmla="*/ 0 w 18"/>
                  <a:gd name="T3" fmla="*/ 0 h 17"/>
                  <a:gd name="T4" fmla="*/ 2147483647 w 18"/>
                  <a:gd name="T5" fmla="*/ 2147483647 h 17"/>
                  <a:gd name="T6" fmla="*/ 2147483647 w 18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17"/>
                  <a:gd name="T14" fmla="*/ 18 w 18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17">
                    <a:moveTo>
                      <a:pt x="18" y="8"/>
                    </a:moveTo>
                    <a:lnTo>
                      <a:pt x="0" y="0"/>
                    </a:lnTo>
                    <a:lnTo>
                      <a:pt x="9" y="17"/>
                    </a:lnTo>
                    <a:lnTo>
                      <a:pt x="18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31" name="Freeform 420"/>
              <p:cNvSpPr>
                <a:spLocks/>
              </p:cNvSpPr>
              <p:nvPr/>
            </p:nvSpPr>
            <p:spPr bwMode="auto">
              <a:xfrm>
                <a:off x="8350515" y="3090916"/>
                <a:ext cx="16002" cy="17524"/>
              </a:xfrm>
              <a:custGeom>
                <a:avLst/>
                <a:gdLst>
                  <a:gd name="T0" fmla="*/ 2147483647 w 17"/>
                  <a:gd name="T1" fmla="*/ 0 h 18"/>
                  <a:gd name="T2" fmla="*/ 0 w 17"/>
                  <a:gd name="T3" fmla="*/ 0 h 18"/>
                  <a:gd name="T4" fmla="*/ 2147483647 w 17"/>
                  <a:gd name="T5" fmla="*/ 2147483647 h 18"/>
                  <a:gd name="T6" fmla="*/ 2147483647 w 17"/>
                  <a:gd name="T7" fmla="*/ 0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8"/>
                  <a:gd name="T14" fmla="*/ 17 w 17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8">
                    <a:moveTo>
                      <a:pt x="17" y="0"/>
                    </a:moveTo>
                    <a:lnTo>
                      <a:pt x="0" y="0"/>
                    </a:lnTo>
                    <a:lnTo>
                      <a:pt x="9" y="18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32" name="Freeform 421"/>
              <p:cNvSpPr>
                <a:spLocks/>
              </p:cNvSpPr>
              <p:nvPr/>
            </p:nvSpPr>
            <p:spPr bwMode="auto">
              <a:xfrm>
                <a:off x="8350515" y="3090916"/>
                <a:ext cx="16002" cy="17524"/>
              </a:xfrm>
              <a:custGeom>
                <a:avLst/>
                <a:gdLst>
                  <a:gd name="T0" fmla="*/ 2147483647 w 17"/>
                  <a:gd name="T1" fmla="*/ 0 h 18"/>
                  <a:gd name="T2" fmla="*/ 0 w 17"/>
                  <a:gd name="T3" fmla="*/ 0 h 18"/>
                  <a:gd name="T4" fmla="*/ 2147483647 w 17"/>
                  <a:gd name="T5" fmla="*/ 2147483647 h 18"/>
                  <a:gd name="T6" fmla="*/ 2147483647 w 17"/>
                  <a:gd name="T7" fmla="*/ 0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8"/>
                  <a:gd name="T14" fmla="*/ 17 w 17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8">
                    <a:moveTo>
                      <a:pt x="17" y="0"/>
                    </a:moveTo>
                    <a:lnTo>
                      <a:pt x="0" y="0"/>
                    </a:lnTo>
                    <a:lnTo>
                      <a:pt x="9" y="18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33" name="Freeform 422"/>
              <p:cNvSpPr>
                <a:spLocks/>
              </p:cNvSpPr>
              <p:nvPr/>
            </p:nvSpPr>
            <p:spPr bwMode="auto">
              <a:xfrm>
                <a:off x="8390990" y="3049056"/>
                <a:ext cx="8472" cy="7788"/>
              </a:xfrm>
              <a:custGeom>
                <a:avLst/>
                <a:gdLst>
                  <a:gd name="T0" fmla="*/ 0 w 9"/>
                  <a:gd name="T1" fmla="*/ 2147483647 h 8"/>
                  <a:gd name="T2" fmla="*/ 2147483647 w 9"/>
                  <a:gd name="T3" fmla="*/ 0 h 8"/>
                  <a:gd name="T4" fmla="*/ 0 w 9"/>
                  <a:gd name="T5" fmla="*/ 0 h 8"/>
                  <a:gd name="T6" fmla="*/ 0 w 9"/>
                  <a:gd name="T7" fmla="*/ 2147483647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8"/>
                  <a:gd name="T14" fmla="*/ 9 w 9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8">
                    <a:moveTo>
                      <a:pt x="0" y="8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34" name="Freeform 423"/>
              <p:cNvSpPr>
                <a:spLocks/>
              </p:cNvSpPr>
              <p:nvPr/>
            </p:nvSpPr>
            <p:spPr bwMode="auto">
              <a:xfrm>
                <a:off x="8390990" y="3049056"/>
                <a:ext cx="8472" cy="7788"/>
              </a:xfrm>
              <a:custGeom>
                <a:avLst/>
                <a:gdLst>
                  <a:gd name="T0" fmla="*/ 0 w 9"/>
                  <a:gd name="T1" fmla="*/ 2147483647 h 8"/>
                  <a:gd name="T2" fmla="*/ 2147483647 w 9"/>
                  <a:gd name="T3" fmla="*/ 0 h 8"/>
                  <a:gd name="T4" fmla="*/ 0 w 9"/>
                  <a:gd name="T5" fmla="*/ 0 h 8"/>
                  <a:gd name="T6" fmla="*/ 0 w 9"/>
                  <a:gd name="T7" fmla="*/ 2147483647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8"/>
                  <a:gd name="T14" fmla="*/ 9 w 9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8">
                    <a:moveTo>
                      <a:pt x="0" y="8"/>
                    </a:moveTo>
                    <a:lnTo>
                      <a:pt x="9" y="0"/>
                    </a:lnTo>
                    <a:lnTo>
                      <a:pt x="0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35" name="Freeform 424"/>
              <p:cNvSpPr>
                <a:spLocks/>
              </p:cNvSpPr>
              <p:nvPr/>
            </p:nvSpPr>
            <p:spPr bwMode="auto">
              <a:xfrm>
                <a:off x="8489822" y="3031532"/>
                <a:ext cx="16002" cy="17524"/>
              </a:xfrm>
              <a:custGeom>
                <a:avLst/>
                <a:gdLst>
                  <a:gd name="T0" fmla="*/ 0 w 17"/>
                  <a:gd name="T1" fmla="*/ 2147483647 h 18"/>
                  <a:gd name="T2" fmla="*/ 2147483647 w 17"/>
                  <a:gd name="T3" fmla="*/ 2147483647 h 18"/>
                  <a:gd name="T4" fmla="*/ 2147483647 w 17"/>
                  <a:gd name="T5" fmla="*/ 0 h 18"/>
                  <a:gd name="T6" fmla="*/ 2147483647 w 17"/>
                  <a:gd name="T7" fmla="*/ 0 h 18"/>
                  <a:gd name="T8" fmla="*/ 0 w 17"/>
                  <a:gd name="T9" fmla="*/ 2147483647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0" y="18"/>
                    </a:moveTo>
                    <a:lnTo>
                      <a:pt x="17" y="9"/>
                    </a:lnTo>
                    <a:lnTo>
                      <a:pt x="9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36" name="Freeform 425"/>
              <p:cNvSpPr>
                <a:spLocks/>
              </p:cNvSpPr>
              <p:nvPr/>
            </p:nvSpPr>
            <p:spPr bwMode="auto">
              <a:xfrm>
                <a:off x="8489822" y="3031532"/>
                <a:ext cx="16002" cy="17524"/>
              </a:xfrm>
              <a:custGeom>
                <a:avLst/>
                <a:gdLst>
                  <a:gd name="T0" fmla="*/ 0 w 17"/>
                  <a:gd name="T1" fmla="*/ 2147483647 h 18"/>
                  <a:gd name="T2" fmla="*/ 2147483647 w 17"/>
                  <a:gd name="T3" fmla="*/ 2147483647 h 18"/>
                  <a:gd name="T4" fmla="*/ 2147483647 w 17"/>
                  <a:gd name="T5" fmla="*/ 0 h 18"/>
                  <a:gd name="T6" fmla="*/ 2147483647 w 17"/>
                  <a:gd name="T7" fmla="*/ 0 h 18"/>
                  <a:gd name="T8" fmla="*/ 0 w 17"/>
                  <a:gd name="T9" fmla="*/ 2147483647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0" y="18"/>
                    </a:moveTo>
                    <a:lnTo>
                      <a:pt x="17" y="9"/>
                    </a:lnTo>
                    <a:lnTo>
                      <a:pt x="9" y="0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37" name="Freeform 426"/>
              <p:cNvSpPr>
                <a:spLocks/>
              </p:cNvSpPr>
              <p:nvPr/>
            </p:nvSpPr>
            <p:spPr bwMode="auto">
              <a:xfrm>
                <a:off x="8538768" y="2997459"/>
                <a:ext cx="25415" cy="34074"/>
              </a:xfrm>
              <a:custGeom>
                <a:avLst/>
                <a:gdLst>
                  <a:gd name="T0" fmla="*/ 2147483647 w 27"/>
                  <a:gd name="T1" fmla="*/ 2147483647 h 35"/>
                  <a:gd name="T2" fmla="*/ 2147483647 w 27"/>
                  <a:gd name="T3" fmla="*/ 2147483647 h 35"/>
                  <a:gd name="T4" fmla="*/ 2147483647 w 27"/>
                  <a:gd name="T5" fmla="*/ 2147483647 h 35"/>
                  <a:gd name="T6" fmla="*/ 2147483647 w 27"/>
                  <a:gd name="T7" fmla="*/ 0 h 35"/>
                  <a:gd name="T8" fmla="*/ 0 w 27"/>
                  <a:gd name="T9" fmla="*/ 2147483647 h 35"/>
                  <a:gd name="T10" fmla="*/ 2147483647 w 27"/>
                  <a:gd name="T11" fmla="*/ 2147483647 h 3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"/>
                  <a:gd name="T19" fmla="*/ 0 h 35"/>
                  <a:gd name="T20" fmla="*/ 27 w 27"/>
                  <a:gd name="T21" fmla="*/ 35 h 3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" h="35">
                    <a:moveTo>
                      <a:pt x="9" y="35"/>
                    </a:moveTo>
                    <a:lnTo>
                      <a:pt x="9" y="18"/>
                    </a:lnTo>
                    <a:lnTo>
                      <a:pt x="27" y="9"/>
                    </a:lnTo>
                    <a:lnTo>
                      <a:pt x="9" y="0"/>
                    </a:lnTo>
                    <a:lnTo>
                      <a:pt x="0" y="18"/>
                    </a:lnTo>
                    <a:lnTo>
                      <a:pt x="9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38" name="Freeform 427"/>
              <p:cNvSpPr>
                <a:spLocks/>
              </p:cNvSpPr>
              <p:nvPr/>
            </p:nvSpPr>
            <p:spPr bwMode="auto">
              <a:xfrm>
                <a:off x="8538768" y="2997459"/>
                <a:ext cx="25415" cy="34074"/>
              </a:xfrm>
              <a:custGeom>
                <a:avLst/>
                <a:gdLst>
                  <a:gd name="T0" fmla="*/ 2147483647 w 27"/>
                  <a:gd name="T1" fmla="*/ 2147483647 h 35"/>
                  <a:gd name="T2" fmla="*/ 2147483647 w 27"/>
                  <a:gd name="T3" fmla="*/ 2147483647 h 35"/>
                  <a:gd name="T4" fmla="*/ 2147483647 w 27"/>
                  <a:gd name="T5" fmla="*/ 2147483647 h 35"/>
                  <a:gd name="T6" fmla="*/ 2147483647 w 27"/>
                  <a:gd name="T7" fmla="*/ 0 h 35"/>
                  <a:gd name="T8" fmla="*/ 0 w 27"/>
                  <a:gd name="T9" fmla="*/ 2147483647 h 35"/>
                  <a:gd name="T10" fmla="*/ 2147483647 w 27"/>
                  <a:gd name="T11" fmla="*/ 2147483647 h 3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"/>
                  <a:gd name="T19" fmla="*/ 0 h 35"/>
                  <a:gd name="T20" fmla="*/ 27 w 27"/>
                  <a:gd name="T21" fmla="*/ 35 h 3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" h="35">
                    <a:moveTo>
                      <a:pt x="9" y="35"/>
                    </a:moveTo>
                    <a:lnTo>
                      <a:pt x="9" y="18"/>
                    </a:lnTo>
                    <a:lnTo>
                      <a:pt x="27" y="9"/>
                    </a:lnTo>
                    <a:lnTo>
                      <a:pt x="9" y="0"/>
                    </a:lnTo>
                    <a:lnTo>
                      <a:pt x="0" y="18"/>
                    </a:lnTo>
                    <a:lnTo>
                      <a:pt x="9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39" name="Freeform 428"/>
              <p:cNvSpPr>
                <a:spLocks/>
              </p:cNvSpPr>
              <p:nvPr/>
            </p:nvSpPr>
            <p:spPr bwMode="auto">
              <a:xfrm>
                <a:off x="8136847" y="2828068"/>
                <a:ext cx="164723" cy="144080"/>
              </a:xfrm>
              <a:custGeom>
                <a:avLst/>
                <a:gdLst>
                  <a:gd name="T0" fmla="*/ 2147483647 w 175"/>
                  <a:gd name="T1" fmla="*/ 2147483647 h 148"/>
                  <a:gd name="T2" fmla="*/ 2147483647 w 175"/>
                  <a:gd name="T3" fmla="*/ 2147483647 h 148"/>
                  <a:gd name="T4" fmla="*/ 2147483647 w 175"/>
                  <a:gd name="T5" fmla="*/ 2147483647 h 148"/>
                  <a:gd name="T6" fmla="*/ 2147483647 w 175"/>
                  <a:gd name="T7" fmla="*/ 2147483647 h 148"/>
                  <a:gd name="T8" fmla="*/ 2147483647 w 175"/>
                  <a:gd name="T9" fmla="*/ 0 h 148"/>
                  <a:gd name="T10" fmla="*/ 2147483647 w 175"/>
                  <a:gd name="T11" fmla="*/ 2147483647 h 148"/>
                  <a:gd name="T12" fmla="*/ 2147483647 w 175"/>
                  <a:gd name="T13" fmla="*/ 2147483647 h 148"/>
                  <a:gd name="T14" fmla="*/ 2147483647 w 175"/>
                  <a:gd name="T15" fmla="*/ 2147483647 h 148"/>
                  <a:gd name="T16" fmla="*/ 2147483647 w 175"/>
                  <a:gd name="T17" fmla="*/ 2147483647 h 148"/>
                  <a:gd name="T18" fmla="*/ 2147483647 w 175"/>
                  <a:gd name="T19" fmla="*/ 2147483647 h 148"/>
                  <a:gd name="T20" fmla="*/ 2147483647 w 175"/>
                  <a:gd name="T21" fmla="*/ 2147483647 h 148"/>
                  <a:gd name="T22" fmla="*/ 2147483647 w 175"/>
                  <a:gd name="T23" fmla="*/ 2147483647 h 148"/>
                  <a:gd name="T24" fmla="*/ 2147483647 w 175"/>
                  <a:gd name="T25" fmla="*/ 2147483647 h 148"/>
                  <a:gd name="T26" fmla="*/ 0 w 175"/>
                  <a:gd name="T27" fmla="*/ 2147483647 h 148"/>
                  <a:gd name="T28" fmla="*/ 2147483647 w 175"/>
                  <a:gd name="T29" fmla="*/ 2147483647 h 148"/>
                  <a:gd name="T30" fmla="*/ 2147483647 w 175"/>
                  <a:gd name="T31" fmla="*/ 2147483647 h 148"/>
                  <a:gd name="T32" fmla="*/ 2147483647 w 175"/>
                  <a:gd name="T33" fmla="*/ 2147483647 h 148"/>
                  <a:gd name="T34" fmla="*/ 2147483647 w 175"/>
                  <a:gd name="T35" fmla="*/ 2147483647 h 148"/>
                  <a:gd name="T36" fmla="*/ 2147483647 w 175"/>
                  <a:gd name="T37" fmla="*/ 2147483647 h 148"/>
                  <a:gd name="T38" fmla="*/ 2147483647 w 175"/>
                  <a:gd name="T39" fmla="*/ 2147483647 h 148"/>
                  <a:gd name="T40" fmla="*/ 2147483647 w 175"/>
                  <a:gd name="T41" fmla="*/ 2147483647 h 148"/>
                  <a:gd name="T42" fmla="*/ 2147483647 w 175"/>
                  <a:gd name="T43" fmla="*/ 2147483647 h 148"/>
                  <a:gd name="T44" fmla="*/ 2147483647 w 175"/>
                  <a:gd name="T45" fmla="*/ 2147483647 h 148"/>
                  <a:gd name="T46" fmla="*/ 2147483647 w 175"/>
                  <a:gd name="T47" fmla="*/ 2147483647 h 148"/>
                  <a:gd name="T48" fmla="*/ 2147483647 w 175"/>
                  <a:gd name="T49" fmla="*/ 2147483647 h 148"/>
                  <a:gd name="T50" fmla="*/ 2147483647 w 175"/>
                  <a:gd name="T51" fmla="*/ 2147483647 h 148"/>
                  <a:gd name="T52" fmla="*/ 2147483647 w 175"/>
                  <a:gd name="T53" fmla="*/ 2147483647 h 148"/>
                  <a:gd name="T54" fmla="*/ 2147483647 w 175"/>
                  <a:gd name="T55" fmla="*/ 2147483647 h 148"/>
                  <a:gd name="T56" fmla="*/ 2147483647 w 175"/>
                  <a:gd name="T57" fmla="*/ 2147483647 h 148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75"/>
                  <a:gd name="T88" fmla="*/ 0 h 148"/>
                  <a:gd name="T89" fmla="*/ 175 w 175"/>
                  <a:gd name="T90" fmla="*/ 148 h 148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75" h="148">
                    <a:moveTo>
                      <a:pt x="157" y="26"/>
                    </a:moveTo>
                    <a:lnTo>
                      <a:pt x="157" y="18"/>
                    </a:lnTo>
                    <a:lnTo>
                      <a:pt x="148" y="18"/>
                    </a:lnTo>
                    <a:lnTo>
                      <a:pt x="157" y="9"/>
                    </a:lnTo>
                    <a:lnTo>
                      <a:pt x="148" y="0"/>
                    </a:lnTo>
                    <a:lnTo>
                      <a:pt x="131" y="18"/>
                    </a:lnTo>
                    <a:lnTo>
                      <a:pt x="113" y="44"/>
                    </a:lnTo>
                    <a:lnTo>
                      <a:pt x="96" y="61"/>
                    </a:lnTo>
                    <a:lnTo>
                      <a:pt x="79" y="52"/>
                    </a:lnTo>
                    <a:lnTo>
                      <a:pt x="61" y="61"/>
                    </a:lnTo>
                    <a:lnTo>
                      <a:pt x="35" y="70"/>
                    </a:lnTo>
                    <a:lnTo>
                      <a:pt x="26" y="44"/>
                    </a:lnTo>
                    <a:lnTo>
                      <a:pt x="18" y="44"/>
                    </a:lnTo>
                    <a:lnTo>
                      <a:pt x="0" y="70"/>
                    </a:lnTo>
                    <a:lnTo>
                      <a:pt x="26" y="96"/>
                    </a:lnTo>
                    <a:lnTo>
                      <a:pt x="35" y="131"/>
                    </a:lnTo>
                    <a:lnTo>
                      <a:pt x="52" y="131"/>
                    </a:lnTo>
                    <a:lnTo>
                      <a:pt x="70" y="148"/>
                    </a:lnTo>
                    <a:lnTo>
                      <a:pt x="79" y="131"/>
                    </a:lnTo>
                    <a:lnTo>
                      <a:pt x="105" y="131"/>
                    </a:lnTo>
                    <a:lnTo>
                      <a:pt x="105" y="148"/>
                    </a:lnTo>
                    <a:lnTo>
                      <a:pt x="113" y="148"/>
                    </a:lnTo>
                    <a:lnTo>
                      <a:pt x="131" y="140"/>
                    </a:lnTo>
                    <a:lnTo>
                      <a:pt x="131" y="96"/>
                    </a:lnTo>
                    <a:lnTo>
                      <a:pt x="157" y="87"/>
                    </a:lnTo>
                    <a:lnTo>
                      <a:pt x="148" y="79"/>
                    </a:lnTo>
                    <a:lnTo>
                      <a:pt x="166" y="61"/>
                    </a:lnTo>
                    <a:lnTo>
                      <a:pt x="175" y="61"/>
                    </a:lnTo>
                    <a:lnTo>
                      <a:pt x="157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40" name="Freeform 429"/>
              <p:cNvSpPr>
                <a:spLocks/>
              </p:cNvSpPr>
              <p:nvPr/>
            </p:nvSpPr>
            <p:spPr bwMode="auto">
              <a:xfrm>
                <a:off x="8136847" y="2828068"/>
                <a:ext cx="164723" cy="144080"/>
              </a:xfrm>
              <a:custGeom>
                <a:avLst/>
                <a:gdLst>
                  <a:gd name="T0" fmla="*/ 2147483647 w 175"/>
                  <a:gd name="T1" fmla="*/ 2147483647 h 148"/>
                  <a:gd name="T2" fmla="*/ 2147483647 w 175"/>
                  <a:gd name="T3" fmla="*/ 2147483647 h 148"/>
                  <a:gd name="T4" fmla="*/ 2147483647 w 175"/>
                  <a:gd name="T5" fmla="*/ 2147483647 h 148"/>
                  <a:gd name="T6" fmla="*/ 2147483647 w 175"/>
                  <a:gd name="T7" fmla="*/ 2147483647 h 148"/>
                  <a:gd name="T8" fmla="*/ 2147483647 w 175"/>
                  <a:gd name="T9" fmla="*/ 0 h 148"/>
                  <a:gd name="T10" fmla="*/ 2147483647 w 175"/>
                  <a:gd name="T11" fmla="*/ 2147483647 h 148"/>
                  <a:gd name="T12" fmla="*/ 2147483647 w 175"/>
                  <a:gd name="T13" fmla="*/ 2147483647 h 148"/>
                  <a:gd name="T14" fmla="*/ 2147483647 w 175"/>
                  <a:gd name="T15" fmla="*/ 2147483647 h 148"/>
                  <a:gd name="T16" fmla="*/ 2147483647 w 175"/>
                  <a:gd name="T17" fmla="*/ 2147483647 h 148"/>
                  <a:gd name="T18" fmla="*/ 2147483647 w 175"/>
                  <a:gd name="T19" fmla="*/ 2147483647 h 148"/>
                  <a:gd name="T20" fmla="*/ 2147483647 w 175"/>
                  <a:gd name="T21" fmla="*/ 2147483647 h 148"/>
                  <a:gd name="T22" fmla="*/ 2147483647 w 175"/>
                  <a:gd name="T23" fmla="*/ 2147483647 h 148"/>
                  <a:gd name="T24" fmla="*/ 2147483647 w 175"/>
                  <a:gd name="T25" fmla="*/ 2147483647 h 148"/>
                  <a:gd name="T26" fmla="*/ 0 w 175"/>
                  <a:gd name="T27" fmla="*/ 2147483647 h 148"/>
                  <a:gd name="T28" fmla="*/ 2147483647 w 175"/>
                  <a:gd name="T29" fmla="*/ 2147483647 h 148"/>
                  <a:gd name="T30" fmla="*/ 2147483647 w 175"/>
                  <a:gd name="T31" fmla="*/ 2147483647 h 148"/>
                  <a:gd name="T32" fmla="*/ 2147483647 w 175"/>
                  <a:gd name="T33" fmla="*/ 2147483647 h 148"/>
                  <a:gd name="T34" fmla="*/ 2147483647 w 175"/>
                  <a:gd name="T35" fmla="*/ 2147483647 h 148"/>
                  <a:gd name="T36" fmla="*/ 2147483647 w 175"/>
                  <a:gd name="T37" fmla="*/ 2147483647 h 148"/>
                  <a:gd name="T38" fmla="*/ 2147483647 w 175"/>
                  <a:gd name="T39" fmla="*/ 2147483647 h 148"/>
                  <a:gd name="T40" fmla="*/ 2147483647 w 175"/>
                  <a:gd name="T41" fmla="*/ 2147483647 h 148"/>
                  <a:gd name="T42" fmla="*/ 2147483647 w 175"/>
                  <a:gd name="T43" fmla="*/ 2147483647 h 148"/>
                  <a:gd name="T44" fmla="*/ 2147483647 w 175"/>
                  <a:gd name="T45" fmla="*/ 2147483647 h 148"/>
                  <a:gd name="T46" fmla="*/ 2147483647 w 175"/>
                  <a:gd name="T47" fmla="*/ 2147483647 h 148"/>
                  <a:gd name="T48" fmla="*/ 2147483647 w 175"/>
                  <a:gd name="T49" fmla="*/ 2147483647 h 148"/>
                  <a:gd name="T50" fmla="*/ 2147483647 w 175"/>
                  <a:gd name="T51" fmla="*/ 2147483647 h 148"/>
                  <a:gd name="T52" fmla="*/ 2147483647 w 175"/>
                  <a:gd name="T53" fmla="*/ 2147483647 h 148"/>
                  <a:gd name="T54" fmla="*/ 2147483647 w 175"/>
                  <a:gd name="T55" fmla="*/ 2147483647 h 148"/>
                  <a:gd name="T56" fmla="*/ 2147483647 w 175"/>
                  <a:gd name="T57" fmla="*/ 2147483647 h 148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175"/>
                  <a:gd name="T88" fmla="*/ 0 h 148"/>
                  <a:gd name="T89" fmla="*/ 175 w 175"/>
                  <a:gd name="T90" fmla="*/ 148 h 148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175" h="148">
                    <a:moveTo>
                      <a:pt x="157" y="26"/>
                    </a:moveTo>
                    <a:lnTo>
                      <a:pt x="157" y="18"/>
                    </a:lnTo>
                    <a:lnTo>
                      <a:pt x="148" y="18"/>
                    </a:lnTo>
                    <a:lnTo>
                      <a:pt x="157" y="9"/>
                    </a:lnTo>
                    <a:lnTo>
                      <a:pt x="148" y="0"/>
                    </a:lnTo>
                    <a:lnTo>
                      <a:pt x="131" y="18"/>
                    </a:lnTo>
                    <a:lnTo>
                      <a:pt x="113" y="44"/>
                    </a:lnTo>
                    <a:lnTo>
                      <a:pt x="96" y="61"/>
                    </a:lnTo>
                    <a:lnTo>
                      <a:pt x="79" y="52"/>
                    </a:lnTo>
                    <a:lnTo>
                      <a:pt x="61" y="61"/>
                    </a:lnTo>
                    <a:lnTo>
                      <a:pt x="35" y="70"/>
                    </a:lnTo>
                    <a:lnTo>
                      <a:pt x="26" y="44"/>
                    </a:lnTo>
                    <a:lnTo>
                      <a:pt x="18" y="44"/>
                    </a:lnTo>
                    <a:lnTo>
                      <a:pt x="0" y="70"/>
                    </a:lnTo>
                    <a:lnTo>
                      <a:pt x="26" y="96"/>
                    </a:lnTo>
                    <a:lnTo>
                      <a:pt x="35" y="131"/>
                    </a:lnTo>
                    <a:lnTo>
                      <a:pt x="52" y="131"/>
                    </a:lnTo>
                    <a:lnTo>
                      <a:pt x="70" y="148"/>
                    </a:lnTo>
                    <a:lnTo>
                      <a:pt x="79" y="131"/>
                    </a:lnTo>
                    <a:lnTo>
                      <a:pt x="105" y="131"/>
                    </a:lnTo>
                    <a:lnTo>
                      <a:pt x="105" y="148"/>
                    </a:lnTo>
                    <a:lnTo>
                      <a:pt x="113" y="148"/>
                    </a:lnTo>
                    <a:lnTo>
                      <a:pt x="131" y="140"/>
                    </a:lnTo>
                    <a:lnTo>
                      <a:pt x="131" y="96"/>
                    </a:lnTo>
                    <a:lnTo>
                      <a:pt x="157" y="87"/>
                    </a:lnTo>
                    <a:lnTo>
                      <a:pt x="148" y="79"/>
                    </a:lnTo>
                    <a:lnTo>
                      <a:pt x="166" y="61"/>
                    </a:lnTo>
                    <a:lnTo>
                      <a:pt x="175" y="61"/>
                    </a:lnTo>
                    <a:lnTo>
                      <a:pt x="157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41" name="Freeform 430"/>
              <p:cNvSpPr>
                <a:spLocks/>
              </p:cNvSpPr>
              <p:nvPr/>
            </p:nvSpPr>
            <p:spPr bwMode="auto">
              <a:xfrm>
                <a:off x="8087900" y="2930287"/>
                <a:ext cx="16002" cy="25311"/>
              </a:xfrm>
              <a:custGeom>
                <a:avLst/>
                <a:gdLst>
                  <a:gd name="T0" fmla="*/ 2147483647 w 17"/>
                  <a:gd name="T1" fmla="*/ 0 h 26"/>
                  <a:gd name="T2" fmla="*/ 0 w 17"/>
                  <a:gd name="T3" fmla="*/ 0 h 26"/>
                  <a:gd name="T4" fmla="*/ 2147483647 w 17"/>
                  <a:gd name="T5" fmla="*/ 2147483647 h 26"/>
                  <a:gd name="T6" fmla="*/ 2147483647 w 17"/>
                  <a:gd name="T7" fmla="*/ 2147483647 h 26"/>
                  <a:gd name="T8" fmla="*/ 2147483647 w 17"/>
                  <a:gd name="T9" fmla="*/ 2147483647 h 26"/>
                  <a:gd name="T10" fmla="*/ 2147483647 w 17"/>
                  <a:gd name="T11" fmla="*/ 2147483647 h 26"/>
                  <a:gd name="T12" fmla="*/ 2147483647 w 17"/>
                  <a:gd name="T13" fmla="*/ 0 h 2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"/>
                  <a:gd name="T22" fmla="*/ 0 h 26"/>
                  <a:gd name="T23" fmla="*/ 17 w 17"/>
                  <a:gd name="T24" fmla="*/ 26 h 2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" h="26">
                    <a:moveTo>
                      <a:pt x="9" y="0"/>
                    </a:moveTo>
                    <a:lnTo>
                      <a:pt x="0" y="0"/>
                    </a:lnTo>
                    <a:lnTo>
                      <a:pt x="9" y="17"/>
                    </a:lnTo>
                    <a:lnTo>
                      <a:pt x="17" y="26"/>
                    </a:lnTo>
                    <a:lnTo>
                      <a:pt x="17" y="17"/>
                    </a:lnTo>
                    <a:lnTo>
                      <a:pt x="9" y="8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42" name="Freeform 431"/>
              <p:cNvSpPr>
                <a:spLocks/>
              </p:cNvSpPr>
              <p:nvPr/>
            </p:nvSpPr>
            <p:spPr bwMode="auto">
              <a:xfrm>
                <a:off x="8087900" y="2930287"/>
                <a:ext cx="16002" cy="25311"/>
              </a:xfrm>
              <a:custGeom>
                <a:avLst/>
                <a:gdLst>
                  <a:gd name="T0" fmla="*/ 2147483647 w 17"/>
                  <a:gd name="T1" fmla="*/ 0 h 26"/>
                  <a:gd name="T2" fmla="*/ 0 w 17"/>
                  <a:gd name="T3" fmla="*/ 0 h 26"/>
                  <a:gd name="T4" fmla="*/ 2147483647 w 17"/>
                  <a:gd name="T5" fmla="*/ 2147483647 h 26"/>
                  <a:gd name="T6" fmla="*/ 2147483647 w 17"/>
                  <a:gd name="T7" fmla="*/ 2147483647 h 26"/>
                  <a:gd name="T8" fmla="*/ 2147483647 w 17"/>
                  <a:gd name="T9" fmla="*/ 2147483647 h 26"/>
                  <a:gd name="T10" fmla="*/ 2147483647 w 17"/>
                  <a:gd name="T11" fmla="*/ 2147483647 h 26"/>
                  <a:gd name="T12" fmla="*/ 2147483647 w 17"/>
                  <a:gd name="T13" fmla="*/ 0 h 2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"/>
                  <a:gd name="T22" fmla="*/ 0 h 26"/>
                  <a:gd name="T23" fmla="*/ 17 w 17"/>
                  <a:gd name="T24" fmla="*/ 26 h 2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" h="26">
                    <a:moveTo>
                      <a:pt x="9" y="0"/>
                    </a:moveTo>
                    <a:lnTo>
                      <a:pt x="0" y="0"/>
                    </a:lnTo>
                    <a:lnTo>
                      <a:pt x="9" y="17"/>
                    </a:lnTo>
                    <a:lnTo>
                      <a:pt x="17" y="26"/>
                    </a:lnTo>
                    <a:lnTo>
                      <a:pt x="17" y="17"/>
                    </a:lnTo>
                    <a:lnTo>
                      <a:pt x="9" y="8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43" name="Freeform 432"/>
              <p:cNvSpPr>
                <a:spLocks/>
              </p:cNvSpPr>
              <p:nvPr/>
            </p:nvSpPr>
            <p:spPr bwMode="auto">
              <a:xfrm>
                <a:off x="8120846" y="2946836"/>
                <a:ext cx="16002" cy="8762"/>
              </a:xfrm>
              <a:custGeom>
                <a:avLst/>
                <a:gdLst>
                  <a:gd name="T0" fmla="*/ 2147483647 w 17"/>
                  <a:gd name="T1" fmla="*/ 0 h 9"/>
                  <a:gd name="T2" fmla="*/ 0 w 17"/>
                  <a:gd name="T3" fmla="*/ 0 h 9"/>
                  <a:gd name="T4" fmla="*/ 0 w 17"/>
                  <a:gd name="T5" fmla="*/ 2147483647 h 9"/>
                  <a:gd name="T6" fmla="*/ 2147483647 w 17"/>
                  <a:gd name="T7" fmla="*/ 2147483647 h 9"/>
                  <a:gd name="T8" fmla="*/ 2147483647 w 17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8" y="0"/>
                    </a:moveTo>
                    <a:lnTo>
                      <a:pt x="0" y="0"/>
                    </a:lnTo>
                    <a:lnTo>
                      <a:pt x="0" y="9"/>
                    </a:lnTo>
                    <a:lnTo>
                      <a:pt x="17" y="9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44" name="Freeform 433"/>
              <p:cNvSpPr>
                <a:spLocks/>
              </p:cNvSpPr>
              <p:nvPr/>
            </p:nvSpPr>
            <p:spPr bwMode="auto">
              <a:xfrm>
                <a:off x="8120846" y="2946836"/>
                <a:ext cx="16002" cy="8762"/>
              </a:xfrm>
              <a:custGeom>
                <a:avLst/>
                <a:gdLst>
                  <a:gd name="T0" fmla="*/ 2147483647 w 17"/>
                  <a:gd name="T1" fmla="*/ 0 h 9"/>
                  <a:gd name="T2" fmla="*/ 0 w 17"/>
                  <a:gd name="T3" fmla="*/ 0 h 9"/>
                  <a:gd name="T4" fmla="*/ 0 w 17"/>
                  <a:gd name="T5" fmla="*/ 2147483647 h 9"/>
                  <a:gd name="T6" fmla="*/ 2147483647 w 17"/>
                  <a:gd name="T7" fmla="*/ 2147483647 h 9"/>
                  <a:gd name="T8" fmla="*/ 2147483647 w 17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8" y="0"/>
                    </a:moveTo>
                    <a:lnTo>
                      <a:pt x="0" y="0"/>
                    </a:lnTo>
                    <a:lnTo>
                      <a:pt x="0" y="9"/>
                    </a:lnTo>
                    <a:lnTo>
                      <a:pt x="17" y="9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45" name="Freeform 434"/>
              <p:cNvSpPr>
                <a:spLocks/>
              </p:cNvSpPr>
              <p:nvPr/>
            </p:nvSpPr>
            <p:spPr bwMode="auto">
              <a:xfrm>
                <a:off x="8087900" y="3006220"/>
                <a:ext cx="155310" cy="59385"/>
              </a:xfrm>
              <a:custGeom>
                <a:avLst/>
                <a:gdLst>
                  <a:gd name="T0" fmla="*/ 2147483647 w 165"/>
                  <a:gd name="T1" fmla="*/ 2147483647 h 61"/>
                  <a:gd name="T2" fmla="*/ 2147483647 w 165"/>
                  <a:gd name="T3" fmla="*/ 2147483647 h 61"/>
                  <a:gd name="T4" fmla="*/ 2147483647 w 165"/>
                  <a:gd name="T5" fmla="*/ 2147483647 h 61"/>
                  <a:gd name="T6" fmla="*/ 2147483647 w 165"/>
                  <a:gd name="T7" fmla="*/ 2147483647 h 61"/>
                  <a:gd name="T8" fmla="*/ 2147483647 w 165"/>
                  <a:gd name="T9" fmla="*/ 0 h 61"/>
                  <a:gd name="T10" fmla="*/ 2147483647 w 165"/>
                  <a:gd name="T11" fmla="*/ 2147483647 h 61"/>
                  <a:gd name="T12" fmla="*/ 0 w 165"/>
                  <a:gd name="T13" fmla="*/ 2147483647 h 61"/>
                  <a:gd name="T14" fmla="*/ 2147483647 w 165"/>
                  <a:gd name="T15" fmla="*/ 2147483647 h 61"/>
                  <a:gd name="T16" fmla="*/ 2147483647 w 165"/>
                  <a:gd name="T17" fmla="*/ 2147483647 h 61"/>
                  <a:gd name="T18" fmla="*/ 2147483647 w 165"/>
                  <a:gd name="T19" fmla="*/ 2147483647 h 61"/>
                  <a:gd name="T20" fmla="*/ 2147483647 w 165"/>
                  <a:gd name="T21" fmla="*/ 2147483647 h 61"/>
                  <a:gd name="T22" fmla="*/ 2147483647 w 165"/>
                  <a:gd name="T23" fmla="*/ 2147483647 h 61"/>
                  <a:gd name="T24" fmla="*/ 2147483647 w 165"/>
                  <a:gd name="T25" fmla="*/ 2147483647 h 61"/>
                  <a:gd name="T26" fmla="*/ 2147483647 w 165"/>
                  <a:gd name="T27" fmla="*/ 2147483647 h 61"/>
                  <a:gd name="T28" fmla="*/ 2147483647 w 165"/>
                  <a:gd name="T29" fmla="*/ 2147483647 h 61"/>
                  <a:gd name="T30" fmla="*/ 2147483647 w 165"/>
                  <a:gd name="T31" fmla="*/ 2147483647 h 61"/>
                  <a:gd name="T32" fmla="*/ 2147483647 w 165"/>
                  <a:gd name="T33" fmla="*/ 2147483647 h 61"/>
                  <a:gd name="T34" fmla="*/ 2147483647 w 165"/>
                  <a:gd name="T35" fmla="*/ 2147483647 h 61"/>
                  <a:gd name="T36" fmla="*/ 2147483647 w 165"/>
                  <a:gd name="T37" fmla="*/ 2147483647 h 61"/>
                  <a:gd name="T38" fmla="*/ 2147483647 w 165"/>
                  <a:gd name="T39" fmla="*/ 2147483647 h 61"/>
                  <a:gd name="T40" fmla="*/ 2147483647 w 165"/>
                  <a:gd name="T41" fmla="*/ 2147483647 h 61"/>
                  <a:gd name="T42" fmla="*/ 2147483647 w 165"/>
                  <a:gd name="T43" fmla="*/ 2147483647 h 61"/>
                  <a:gd name="T44" fmla="*/ 2147483647 w 165"/>
                  <a:gd name="T45" fmla="*/ 2147483647 h 61"/>
                  <a:gd name="T46" fmla="*/ 2147483647 w 165"/>
                  <a:gd name="T47" fmla="*/ 2147483647 h 6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5"/>
                  <a:gd name="T73" fmla="*/ 0 h 61"/>
                  <a:gd name="T74" fmla="*/ 165 w 165"/>
                  <a:gd name="T75" fmla="*/ 61 h 61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5" h="61">
                    <a:moveTo>
                      <a:pt x="87" y="9"/>
                    </a:moveTo>
                    <a:lnTo>
                      <a:pt x="78" y="26"/>
                    </a:lnTo>
                    <a:lnTo>
                      <a:pt x="52" y="26"/>
                    </a:lnTo>
                    <a:lnTo>
                      <a:pt x="43" y="9"/>
                    </a:lnTo>
                    <a:lnTo>
                      <a:pt x="26" y="0"/>
                    </a:lnTo>
                    <a:lnTo>
                      <a:pt x="9" y="9"/>
                    </a:lnTo>
                    <a:lnTo>
                      <a:pt x="0" y="18"/>
                    </a:lnTo>
                    <a:lnTo>
                      <a:pt x="17" y="35"/>
                    </a:lnTo>
                    <a:lnTo>
                      <a:pt x="35" y="35"/>
                    </a:lnTo>
                    <a:lnTo>
                      <a:pt x="43" y="35"/>
                    </a:lnTo>
                    <a:lnTo>
                      <a:pt x="78" y="35"/>
                    </a:lnTo>
                    <a:lnTo>
                      <a:pt x="78" y="44"/>
                    </a:lnTo>
                    <a:lnTo>
                      <a:pt x="113" y="61"/>
                    </a:lnTo>
                    <a:lnTo>
                      <a:pt x="131" y="52"/>
                    </a:lnTo>
                    <a:lnTo>
                      <a:pt x="139" y="61"/>
                    </a:lnTo>
                    <a:lnTo>
                      <a:pt x="157" y="52"/>
                    </a:lnTo>
                    <a:lnTo>
                      <a:pt x="165" y="61"/>
                    </a:lnTo>
                    <a:lnTo>
                      <a:pt x="165" y="52"/>
                    </a:lnTo>
                    <a:lnTo>
                      <a:pt x="165" y="35"/>
                    </a:lnTo>
                    <a:lnTo>
                      <a:pt x="157" y="44"/>
                    </a:lnTo>
                    <a:lnTo>
                      <a:pt x="139" y="35"/>
                    </a:lnTo>
                    <a:lnTo>
                      <a:pt x="131" y="35"/>
                    </a:lnTo>
                    <a:lnTo>
                      <a:pt x="104" y="9"/>
                    </a:lnTo>
                    <a:lnTo>
                      <a:pt x="87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46" name="Freeform 435"/>
              <p:cNvSpPr>
                <a:spLocks/>
              </p:cNvSpPr>
              <p:nvPr/>
            </p:nvSpPr>
            <p:spPr bwMode="auto">
              <a:xfrm>
                <a:off x="8087900" y="3006220"/>
                <a:ext cx="155310" cy="59385"/>
              </a:xfrm>
              <a:custGeom>
                <a:avLst/>
                <a:gdLst>
                  <a:gd name="T0" fmla="*/ 2147483647 w 165"/>
                  <a:gd name="T1" fmla="*/ 2147483647 h 61"/>
                  <a:gd name="T2" fmla="*/ 2147483647 w 165"/>
                  <a:gd name="T3" fmla="*/ 2147483647 h 61"/>
                  <a:gd name="T4" fmla="*/ 2147483647 w 165"/>
                  <a:gd name="T5" fmla="*/ 2147483647 h 61"/>
                  <a:gd name="T6" fmla="*/ 2147483647 w 165"/>
                  <a:gd name="T7" fmla="*/ 2147483647 h 61"/>
                  <a:gd name="T8" fmla="*/ 2147483647 w 165"/>
                  <a:gd name="T9" fmla="*/ 0 h 61"/>
                  <a:gd name="T10" fmla="*/ 2147483647 w 165"/>
                  <a:gd name="T11" fmla="*/ 2147483647 h 61"/>
                  <a:gd name="T12" fmla="*/ 0 w 165"/>
                  <a:gd name="T13" fmla="*/ 2147483647 h 61"/>
                  <a:gd name="T14" fmla="*/ 2147483647 w 165"/>
                  <a:gd name="T15" fmla="*/ 2147483647 h 61"/>
                  <a:gd name="T16" fmla="*/ 2147483647 w 165"/>
                  <a:gd name="T17" fmla="*/ 2147483647 h 61"/>
                  <a:gd name="T18" fmla="*/ 2147483647 w 165"/>
                  <a:gd name="T19" fmla="*/ 2147483647 h 61"/>
                  <a:gd name="T20" fmla="*/ 2147483647 w 165"/>
                  <a:gd name="T21" fmla="*/ 2147483647 h 61"/>
                  <a:gd name="T22" fmla="*/ 2147483647 w 165"/>
                  <a:gd name="T23" fmla="*/ 2147483647 h 61"/>
                  <a:gd name="T24" fmla="*/ 2147483647 w 165"/>
                  <a:gd name="T25" fmla="*/ 2147483647 h 61"/>
                  <a:gd name="T26" fmla="*/ 2147483647 w 165"/>
                  <a:gd name="T27" fmla="*/ 2147483647 h 61"/>
                  <a:gd name="T28" fmla="*/ 2147483647 w 165"/>
                  <a:gd name="T29" fmla="*/ 2147483647 h 61"/>
                  <a:gd name="T30" fmla="*/ 2147483647 w 165"/>
                  <a:gd name="T31" fmla="*/ 2147483647 h 61"/>
                  <a:gd name="T32" fmla="*/ 2147483647 w 165"/>
                  <a:gd name="T33" fmla="*/ 2147483647 h 61"/>
                  <a:gd name="T34" fmla="*/ 2147483647 w 165"/>
                  <a:gd name="T35" fmla="*/ 2147483647 h 61"/>
                  <a:gd name="T36" fmla="*/ 2147483647 w 165"/>
                  <a:gd name="T37" fmla="*/ 2147483647 h 61"/>
                  <a:gd name="T38" fmla="*/ 2147483647 w 165"/>
                  <a:gd name="T39" fmla="*/ 2147483647 h 61"/>
                  <a:gd name="T40" fmla="*/ 2147483647 w 165"/>
                  <a:gd name="T41" fmla="*/ 2147483647 h 61"/>
                  <a:gd name="T42" fmla="*/ 2147483647 w 165"/>
                  <a:gd name="T43" fmla="*/ 2147483647 h 61"/>
                  <a:gd name="T44" fmla="*/ 2147483647 w 165"/>
                  <a:gd name="T45" fmla="*/ 2147483647 h 61"/>
                  <a:gd name="T46" fmla="*/ 2147483647 w 165"/>
                  <a:gd name="T47" fmla="*/ 2147483647 h 6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65"/>
                  <a:gd name="T73" fmla="*/ 0 h 61"/>
                  <a:gd name="T74" fmla="*/ 165 w 165"/>
                  <a:gd name="T75" fmla="*/ 61 h 61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65" h="61">
                    <a:moveTo>
                      <a:pt x="87" y="9"/>
                    </a:moveTo>
                    <a:lnTo>
                      <a:pt x="78" y="26"/>
                    </a:lnTo>
                    <a:lnTo>
                      <a:pt x="52" y="26"/>
                    </a:lnTo>
                    <a:lnTo>
                      <a:pt x="43" y="9"/>
                    </a:lnTo>
                    <a:lnTo>
                      <a:pt x="26" y="0"/>
                    </a:lnTo>
                    <a:lnTo>
                      <a:pt x="9" y="9"/>
                    </a:lnTo>
                    <a:lnTo>
                      <a:pt x="0" y="18"/>
                    </a:lnTo>
                    <a:lnTo>
                      <a:pt x="17" y="35"/>
                    </a:lnTo>
                    <a:lnTo>
                      <a:pt x="35" y="35"/>
                    </a:lnTo>
                    <a:lnTo>
                      <a:pt x="43" y="35"/>
                    </a:lnTo>
                    <a:lnTo>
                      <a:pt x="78" y="35"/>
                    </a:lnTo>
                    <a:lnTo>
                      <a:pt x="78" y="44"/>
                    </a:lnTo>
                    <a:lnTo>
                      <a:pt x="113" y="61"/>
                    </a:lnTo>
                    <a:lnTo>
                      <a:pt x="131" y="52"/>
                    </a:lnTo>
                    <a:lnTo>
                      <a:pt x="139" y="61"/>
                    </a:lnTo>
                    <a:lnTo>
                      <a:pt x="157" y="52"/>
                    </a:lnTo>
                    <a:lnTo>
                      <a:pt x="165" y="61"/>
                    </a:lnTo>
                    <a:lnTo>
                      <a:pt x="165" y="52"/>
                    </a:lnTo>
                    <a:lnTo>
                      <a:pt x="165" y="35"/>
                    </a:lnTo>
                    <a:lnTo>
                      <a:pt x="157" y="44"/>
                    </a:lnTo>
                    <a:lnTo>
                      <a:pt x="139" y="35"/>
                    </a:lnTo>
                    <a:lnTo>
                      <a:pt x="131" y="35"/>
                    </a:lnTo>
                    <a:lnTo>
                      <a:pt x="104" y="9"/>
                    </a:lnTo>
                    <a:lnTo>
                      <a:pt x="87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47" name="Freeform 436"/>
              <p:cNvSpPr>
                <a:spLocks/>
              </p:cNvSpPr>
              <p:nvPr/>
            </p:nvSpPr>
            <p:spPr bwMode="auto">
              <a:xfrm>
                <a:off x="8276155" y="3049056"/>
                <a:ext cx="25415" cy="16550"/>
              </a:xfrm>
              <a:custGeom>
                <a:avLst/>
                <a:gdLst>
                  <a:gd name="T0" fmla="*/ 2147483647 w 27"/>
                  <a:gd name="T1" fmla="*/ 0 h 17"/>
                  <a:gd name="T2" fmla="*/ 0 w 27"/>
                  <a:gd name="T3" fmla="*/ 2147483647 h 17"/>
                  <a:gd name="T4" fmla="*/ 2147483647 w 27"/>
                  <a:gd name="T5" fmla="*/ 2147483647 h 17"/>
                  <a:gd name="T6" fmla="*/ 2147483647 w 27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"/>
                  <a:gd name="T13" fmla="*/ 0 h 17"/>
                  <a:gd name="T14" fmla="*/ 27 w 2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" h="17">
                    <a:moveTo>
                      <a:pt x="9" y="0"/>
                    </a:moveTo>
                    <a:lnTo>
                      <a:pt x="0" y="17"/>
                    </a:lnTo>
                    <a:lnTo>
                      <a:pt x="27" y="17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48" name="Freeform 437"/>
              <p:cNvSpPr>
                <a:spLocks/>
              </p:cNvSpPr>
              <p:nvPr/>
            </p:nvSpPr>
            <p:spPr bwMode="auto">
              <a:xfrm>
                <a:off x="8276155" y="3049056"/>
                <a:ext cx="25415" cy="16550"/>
              </a:xfrm>
              <a:custGeom>
                <a:avLst/>
                <a:gdLst>
                  <a:gd name="T0" fmla="*/ 2147483647 w 27"/>
                  <a:gd name="T1" fmla="*/ 0 h 17"/>
                  <a:gd name="T2" fmla="*/ 0 w 27"/>
                  <a:gd name="T3" fmla="*/ 2147483647 h 17"/>
                  <a:gd name="T4" fmla="*/ 2147483647 w 27"/>
                  <a:gd name="T5" fmla="*/ 2147483647 h 17"/>
                  <a:gd name="T6" fmla="*/ 2147483647 w 27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7"/>
                  <a:gd name="T13" fmla="*/ 0 h 17"/>
                  <a:gd name="T14" fmla="*/ 27 w 2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7" h="17">
                    <a:moveTo>
                      <a:pt x="9" y="0"/>
                    </a:moveTo>
                    <a:lnTo>
                      <a:pt x="0" y="17"/>
                    </a:lnTo>
                    <a:lnTo>
                      <a:pt x="27" y="17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49" name="Freeform 438"/>
              <p:cNvSpPr>
                <a:spLocks/>
              </p:cNvSpPr>
              <p:nvPr/>
            </p:nvSpPr>
            <p:spPr bwMode="auto">
              <a:xfrm>
                <a:off x="8251681" y="3056843"/>
                <a:ext cx="24473" cy="8762"/>
              </a:xfrm>
              <a:custGeom>
                <a:avLst/>
                <a:gdLst>
                  <a:gd name="T0" fmla="*/ 2147483647 w 26"/>
                  <a:gd name="T1" fmla="*/ 2147483647 h 9"/>
                  <a:gd name="T2" fmla="*/ 2147483647 w 26"/>
                  <a:gd name="T3" fmla="*/ 0 h 9"/>
                  <a:gd name="T4" fmla="*/ 0 w 26"/>
                  <a:gd name="T5" fmla="*/ 0 h 9"/>
                  <a:gd name="T6" fmla="*/ 0 w 26"/>
                  <a:gd name="T7" fmla="*/ 2147483647 h 9"/>
                  <a:gd name="T8" fmla="*/ 2147483647 w 26"/>
                  <a:gd name="T9" fmla="*/ 214748364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9"/>
                  <a:gd name="T17" fmla="*/ 26 w 2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9">
                    <a:moveTo>
                      <a:pt x="9" y="9"/>
                    </a:moveTo>
                    <a:lnTo>
                      <a:pt x="26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9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50" name="Freeform 439"/>
              <p:cNvSpPr>
                <a:spLocks/>
              </p:cNvSpPr>
              <p:nvPr/>
            </p:nvSpPr>
            <p:spPr bwMode="auto">
              <a:xfrm>
                <a:off x="8251681" y="3056843"/>
                <a:ext cx="24473" cy="8762"/>
              </a:xfrm>
              <a:custGeom>
                <a:avLst/>
                <a:gdLst>
                  <a:gd name="T0" fmla="*/ 2147483647 w 26"/>
                  <a:gd name="T1" fmla="*/ 2147483647 h 9"/>
                  <a:gd name="T2" fmla="*/ 2147483647 w 26"/>
                  <a:gd name="T3" fmla="*/ 0 h 9"/>
                  <a:gd name="T4" fmla="*/ 0 w 26"/>
                  <a:gd name="T5" fmla="*/ 0 h 9"/>
                  <a:gd name="T6" fmla="*/ 0 w 26"/>
                  <a:gd name="T7" fmla="*/ 2147483647 h 9"/>
                  <a:gd name="T8" fmla="*/ 2147483647 w 26"/>
                  <a:gd name="T9" fmla="*/ 214748364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9"/>
                  <a:gd name="T17" fmla="*/ 26 w 2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9">
                    <a:moveTo>
                      <a:pt x="9" y="9"/>
                    </a:moveTo>
                    <a:lnTo>
                      <a:pt x="26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9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51" name="Freeform 440"/>
              <p:cNvSpPr>
                <a:spLocks/>
              </p:cNvSpPr>
              <p:nvPr/>
            </p:nvSpPr>
            <p:spPr bwMode="auto">
              <a:xfrm>
                <a:off x="8293098" y="3065605"/>
                <a:ext cx="32945" cy="17524"/>
              </a:xfrm>
              <a:custGeom>
                <a:avLst/>
                <a:gdLst>
                  <a:gd name="T0" fmla="*/ 2147483647 w 35"/>
                  <a:gd name="T1" fmla="*/ 2147483647 h 18"/>
                  <a:gd name="T2" fmla="*/ 2147483647 w 35"/>
                  <a:gd name="T3" fmla="*/ 0 h 18"/>
                  <a:gd name="T4" fmla="*/ 0 w 35"/>
                  <a:gd name="T5" fmla="*/ 2147483647 h 18"/>
                  <a:gd name="T6" fmla="*/ 2147483647 w 35"/>
                  <a:gd name="T7" fmla="*/ 2147483647 h 18"/>
                  <a:gd name="T8" fmla="*/ 2147483647 w 35"/>
                  <a:gd name="T9" fmla="*/ 2147483647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"/>
                  <a:gd name="T16" fmla="*/ 0 h 18"/>
                  <a:gd name="T17" fmla="*/ 35 w 35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" h="18">
                    <a:moveTo>
                      <a:pt x="35" y="9"/>
                    </a:moveTo>
                    <a:lnTo>
                      <a:pt x="17" y="0"/>
                    </a:lnTo>
                    <a:lnTo>
                      <a:pt x="0" y="9"/>
                    </a:lnTo>
                    <a:lnTo>
                      <a:pt x="17" y="18"/>
                    </a:lnTo>
                    <a:lnTo>
                      <a:pt x="35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52" name="Freeform 441"/>
              <p:cNvSpPr>
                <a:spLocks/>
              </p:cNvSpPr>
              <p:nvPr/>
            </p:nvSpPr>
            <p:spPr bwMode="auto">
              <a:xfrm>
                <a:off x="8293098" y="3065605"/>
                <a:ext cx="32945" cy="17524"/>
              </a:xfrm>
              <a:custGeom>
                <a:avLst/>
                <a:gdLst>
                  <a:gd name="T0" fmla="*/ 2147483647 w 35"/>
                  <a:gd name="T1" fmla="*/ 2147483647 h 18"/>
                  <a:gd name="T2" fmla="*/ 2147483647 w 35"/>
                  <a:gd name="T3" fmla="*/ 0 h 18"/>
                  <a:gd name="T4" fmla="*/ 0 w 35"/>
                  <a:gd name="T5" fmla="*/ 2147483647 h 18"/>
                  <a:gd name="T6" fmla="*/ 2147483647 w 35"/>
                  <a:gd name="T7" fmla="*/ 2147483647 h 18"/>
                  <a:gd name="T8" fmla="*/ 2147483647 w 35"/>
                  <a:gd name="T9" fmla="*/ 2147483647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5"/>
                  <a:gd name="T16" fmla="*/ 0 h 18"/>
                  <a:gd name="T17" fmla="*/ 35 w 35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5" h="18">
                    <a:moveTo>
                      <a:pt x="35" y="9"/>
                    </a:moveTo>
                    <a:lnTo>
                      <a:pt x="17" y="0"/>
                    </a:lnTo>
                    <a:lnTo>
                      <a:pt x="0" y="9"/>
                    </a:lnTo>
                    <a:lnTo>
                      <a:pt x="17" y="18"/>
                    </a:lnTo>
                    <a:lnTo>
                      <a:pt x="35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53" name="Freeform 442"/>
              <p:cNvSpPr>
                <a:spLocks/>
              </p:cNvSpPr>
              <p:nvPr/>
            </p:nvSpPr>
            <p:spPr bwMode="auto">
              <a:xfrm>
                <a:off x="7931651" y="2853379"/>
                <a:ext cx="24473" cy="17524"/>
              </a:xfrm>
              <a:custGeom>
                <a:avLst/>
                <a:gdLst>
                  <a:gd name="T0" fmla="*/ 2147483647 w 26"/>
                  <a:gd name="T1" fmla="*/ 2147483647 h 18"/>
                  <a:gd name="T2" fmla="*/ 2147483647 w 26"/>
                  <a:gd name="T3" fmla="*/ 0 h 18"/>
                  <a:gd name="T4" fmla="*/ 0 w 26"/>
                  <a:gd name="T5" fmla="*/ 0 h 18"/>
                  <a:gd name="T6" fmla="*/ 2147483647 w 26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"/>
                  <a:gd name="T13" fmla="*/ 0 h 18"/>
                  <a:gd name="T14" fmla="*/ 26 w 26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" h="18">
                    <a:moveTo>
                      <a:pt x="18" y="18"/>
                    </a:moveTo>
                    <a:lnTo>
                      <a:pt x="26" y="0"/>
                    </a:lnTo>
                    <a:lnTo>
                      <a:pt x="0" y="0"/>
                    </a:lnTo>
                    <a:lnTo>
                      <a:pt x="18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54" name="Freeform 443"/>
              <p:cNvSpPr>
                <a:spLocks/>
              </p:cNvSpPr>
              <p:nvPr/>
            </p:nvSpPr>
            <p:spPr bwMode="auto">
              <a:xfrm>
                <a:off x="7931651" y="2853379"/>
                <a:ext cx="24473" cy="17524"/>
              </a:xfrm>
              <a:custGeom>
                <a:avLst/>
                <a:gdLst>
                  <a:gd name="T0" fmla="*/ 2147483647 w 26"/>
                  <a:gd name="T1" fmla="*/ 2147483647 h 18"/>
                  <a:gd name="T2" fmla="*/ 2147483647 w 26"/>
                  <a:gd name="T3" fmla="*/ 0 h 18"/>
                  <a:gd name="T4" fmla="*/ 0 w 26"/>
                  <a:gd name="T5" fmla="*/ 0 h 18"/>
                  <a:gd name="T6" fmla="*/ 2147483647 w 26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6"/>
                  <a:gd name="T13" fmla="*/ 0 h 18"/>
                  <a:gd name="T14" fmla="*/ 26 w 26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6" h="18">
                    <a:moveTo>
                      <a:pt x="18" y="18"/>
                    </a:moveTo>
                    <a:lnTo>
                      <a:pt x="26" y="0"/>
                    </a:lnTo>
                    <a:lnTo>
                      <a:pt x="0" y="0"/>
                    </a:lnTo>
                    <a:lnTo>
                      <a:pt x="18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55" name="Freeform 444"/>
              <p:cNvSpPr>
                <a:spLocks/>
              </p:cNvSpPr>
              <p:nvPr/>
            </p:nvSpPr>
            <p:spPr bwMode="auto">
              <a:xfrm>
                <a:off x="7980597" y="2921525"/>
                <a:ext cx="16943" cy="25311"/>
              </a:xfrm>
              <a:custGeom>
                <a:avLst/>
                <a:gdLst>
                  <a:gd name="T0" fmla="*/ 0 w 18"/>
                  <a:gd name="T1" fmla="*/ 0 h 26"/>
                  <a:gd name="T2" fmla="*/ 0 w 18"/>
                  <a:gd name="T3" fmla="*/ 0 h 26"/>
                  <a:gd name="T4" fmla="*/ 2147483647 w 18"/>
                  <a:gd name="T5" fmla="*/ 2147483647 h 26"/>
                  <a:gd name="T6" fmla="*/ 2147483647 w 18"/>
                  <a:gd name="T7" fmla="*/ 2147483647 h 26"/>
                  <a:gd name="T8" fmla="*/ 0 w 18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26"/>
                  <a:gd name="T17" fmla="*/ 18 w 18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26">
                    <a:moveTo>
                      <a:pt x="0" y="0"/>
                    </a:moveTo>
                    <a:lnTo>
                      <a:pt x="0" y="0"/>
                    </a:lnTo>
                    <a:lnTo>
                      <a:pt x="9" y="26"/>
                    </a:lnTo>
                    <a:lnTo>
                      <a:pt x="18" y="1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56" name="Freeform 445"/>
              <p:cNvSpPr>
                <a:spLocks/>
              </p:cNvSpPr>
              <p:nvPr/>
            </p:nvSpPr>
            <p:spPr bwMode="auto">
              <a:xfrm>
                <a:off x="7980597" y="2921525"/>
                <a:ext cx="16943" cy="25311"/>
              </a:xfrm>
              <a:custGeom>
                <a:avLst/>
                <a:gdLst>
                  <a:gd name="T0" fmla="*/ 0 w 18"/>
                  <a:gd name="T1" fmla="*/ 0 h 26"/>
                  <a:gd name="T2" fmla="*/ 0 w 18"/>
                  <a:gd name="T3" fmla="*/ 0 h 26"/>
                  <a:gd name="T4" fmla="*/ 2147483647 w 18"/>
                  <a:gd name="T5" fmla="*/ 2147483647 h 26"/>
                  <a:gd name="T6" fmla="*/ 2147483647 w 18"/>
                  <a:gd name="T7" fmla="*/ 2147483647 h 26"/>
                  <a:gd name="T8" fmla="*/ 0 w 18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26"/>
                  <a:gd name="T17" fmla="*/ 18 w 18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26">
                    <a:moveTo>
                      <a:pt x="0" y="0"/>
                    </a:moveTo>
                    <a:lnTo>
                      <a:pt x="0" y="0"/>
                    </a:lnTo>
                    <a:lnTo>
                      <a:pt x="9" y="26"/>
                    </a:lnTo>
                    <a:lnTo>
                      <a:pt x="18" y="1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57" name="Freeform 446"/>
              <p:cNvSpPr>
                <a:spLocks/>
              </p:cNvSpPr>
              <p:nvPr/>
            </p:nvSpPr>
            <p:spPr bwMode="auto">
              <a:xfrm>
                <a:off x="8161320" y="2768683"/>
                <a:ext cx="140249" cy="127531"/>
              </a:xfrm>
              <a:custGeom>
                <a:avLst/>
                <a:gdLst>
                  <a:gd name="T0" fmla="*/ 2147483647 w 149"/>
                  <a:gd name="T1" fmla="*/ 0 h 131"/>
                  <a:gd name="T2" fmla="*/ 2147483647 w 149"/>
                  <a:gd name="T3" fmla="*/ 2147483647 h 131"/>
                  <a:gd name="T4" fmla="*/ 2147483647 w 149"/>
                  <a:gd name="T5" fmla="*/ 2147483647 h 131"/>
                  <a:gd name="T6" fmla="*/ 2147483647 w 149"/>
                  <a:gd name="T7" fmla="*/ 2147483647 h 131"/>
                  <a:gd name="T8" fmla="*/ 2147483647 w 149"/>
                  <a:gd name="T9" fmla="*/ 2147483647 h 131"/>
                  <a:gd name="T10" fmla="*/ 2147483647 w 149"/>
                  <a:gd name="T11" fmla="*/ 2147483647 h 131"/>
                  <a:gd name="T12" fmla="*/ 2147483647 w 149"/>
                  <a:gd name="T13" fmla="*/ 2147483647 h 131"/>
                  <a:gd name="T14" fmla="*/ 2147483647 w 149"/>
                  <a:gd name="T15" fmla="*/ 2147483647 h 131"/>
                  <a:gd name="T16" fmla="*/ 2147483647 w 149"/>
                  <a:gd name="T17" fmla="*/ 2147483647 h 131"/>
                  <a:gd name="T18" fmla="*/ 0 w 149"/>
                  <a:gd name="T19" fmla="*/ 2147483647 h 131"/>
                  <a:gd name="T20" fmla="*/ 2147483647 w 149"/>
                  <a:gd name="T21" fmla="*/ 2147483647 h 131"/>
                  <a:gd name="T22" fmla="*/ 2147483647 w 149"/>
                  <a:gd name="T23" fmla="*/ 2147483647 h 131"/>
                  <a:gd name="T24" fmla="*/ 2147483647 w 149"/>
                  <a:gd name="T25" fmla="*/ 2147483647 h 131"/>
                  <a:gd name="T26" fmla="*/ 2147483647 w 149"/>
                  <a:gd name="T27" fmla="*/ 2147483647 h 131"/>
                  <a:gd name="T28" fmla="*/ 2147483647 w 149"/>
                  <a:gd name="T29" fmla="*/ 2147483647 h 131"/>
                  <a:gd name="T30" fmla="*/ 2147483647 w 149"/>
                  <a:gd name="T31" fmla="*/ 2147483647 h 131"/>
                  <a:gd name="T32" fmla="*/ 2147483647 w 149"/>
                  <a:gd name="T33" fmla="*/ 2147483647 h 131"/>
                  <a:gd name="T34" fmla="*/ 2147483647 w 149"/>
                  <a:gd name="T35" fmla="*/ 2147483647 h 131"/>
                  <a:gd name="T36" fmla="*/ 2147483647 w 149"/>
                  <a:gd name="T37" fmla="*/ 2147483647 h 131"/>
                  <a:gd name="T38" fmla="*/ 2147483647 w 149"/>
                  <a:gd name="T39" fmla="*/ 0 h 13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49"/>
                  <a:gd name="T61" fmla="*/ 0 h 131"/>
                  <a:gd name="T62" fmla="*/ 149 w 149"/>
                  <a:gd name="T63" fmla="*/ 131 h 131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49" h="131">
                    <a:moveTo>
                      <a:pt x="122" y="0"/>
                    </a:moveTo>
                    <a:lnTo>
                      <a:pt x="87" y="44"/>
                    </a:lnTo>
                    <a:lnTo>
                      <a:pt x="96" y="61"/>
                    </a:lnTo>
                    <a:lnTo>
                      <a:pt x="79" y="70"/>
                    </a:lnTo>
                    <a:lnTo>
                      <a:pt x="61" y="52"/>
                    </a:lnTo>
                    <a:lnTo>
                      <a:pt x="61" y="70"/>
                    </a:lnTo>
                    <a:lnTo>
                      <a:pt x="26" y="87"/>
                    </a:lnTo>
                    <a:lnTo>
                      <a:pt x="18" y="96"/>
                    </a:lnTo>
                    <a:lnTo>
                      <a:pt x="18" y="105"/>
                    </a:lnTo>
                    <a:lnTo>
                      <a:pt x="0" y="105"/>
                    </a:lnTo>
                    <a:lnTo>
                      <a:pt x="9" y="131"/>
                    </a:lnTo>
                    <a:lnTo>
                      <a:pt x="35" y="122"/>
                    </a:lnTo>
                    <a:lnTo>
                      <a:pt x="53" y="113"/>
                    </a:lnTo>
                    <a:lnTo>
                      <a:pt x="70" y="122"/>
                    </a:lnTo>
                    <a:lnTo>
                      <a:pt x="87" y="105"/>
                    </a:lnTo>
                    <a:lnTo>
                      <a:pt x="105" y="79"/>
                    </a:lnTo>
                    <a:lnTo>
                      <a:pt x="122" y="61"/>
                    </a:lnTo>
                    <a:lnTo>
                      <a:pt x="131" y="70"/>
                    </a:lnTo>
                    <a:lnTo>
                      <a:pt x="149" y="44"/>
                    </a:lnTo>
                    <a:lnTo>
                      <a:pt x="122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58" name="Freeform 447"/>
              <p:cNvSpPr>
                <a:spLocks/>
              </p:cNvSpPr>
              <p:nvPr/>
            </p:nvSpPr>
            <p:spPr bwMode="auto">
              <a:xfrm>
                <a:off x="8161320" y="2768683"/>
                <a:ext cx="140249" cy="127531"/>
              </a:xfrm>
              <a:custGeom>
                <a:avLst/>
                <a:gdLst>
                  <a:gd name="T0" fmla="*/ 2147483647 w 149"/>
                  <a:gd name="T1" fmla="*/ 0 h 131"/>
                  <a:gd name="T2" fmla="*/ 2147483647 w 149"/>
                  <a:gd name="T3" fmla="*/ 2147483647 h 131"/>
                  <a:gd name="T4" fmla="*/ 2147483647 w 149"/>
                  <a:gd name="T5" fmla="*/ 2147483647 h 131"/>
                  <a:gd name="T6" fmla="*/ 2147483647 w 149"/>
                  <a:gd name="T7" fmla="*/ 2147483647 h 131"/>
                  <a:gd name="T8" fmla="*/ 2147483647 w 149"/>
                  <a:gd name="T9" fmla="*/ 2147483647 h 131"/>
                  <a:gd name="T10" fmla="*/ 2147483647 w 149"/>
                  <a:gd name="T11" fmla="*/ 2147483647 h 131"/>
                  <a:gd name="T12" fmla="*/ 2147483647 w 149"/>
                  <a:gd name="T13" fmla="*/ 2147483647 h 131"/>
                  <a:gd name="T14" fmla="*/ 2147483647 w 149"/>
                  <a:gd name="T15" fmla="*/ 2147483647 h 131"/>
                  <a:gd name="T16" fmla="*/ 2147483647 w 149"/>
                  <a:gd name="T17" fmla="*/ 2147483647 h 131"/>
                  <a:gd name="T18" fmla="*/ 0 w 149"/>
                  <a:gd name="T19" fmla="*/ 2147483647 h 131"/>
                  <a:gd name="T20" fmla="*/ 2147483647 w 149"/>
                  <a:gd name="T21" fmla="*/ 2147483647 h 131"/>
                  <a:gd name="T22" fmla="*/ 2147483647 w 149"/>
                  <a:gd name="T23" fmla="*/ 2147483647 h 131"/>
                  <a:gd name="T24" fmla="*/ 2147483647 w 149"/>
                  <a:gd name="T25" fmla="*/ 2147483647 h 131"/>
                  <a:gd name="T26" fmla="*/ 2147483647 w 149"/>
                  <a:gd name="T27" fmla="*/ 2147483647 h 131"/>
                  <a:gd name="T28" fmla="*/ 2147483647 w 149"/>
                  <a:gd name="T29" fmla="*/ 2147483647 h 131"/>
                  <a:gd name="T30" fmla="*/ 2147483647 w 149"/>
                  <a:gd name="T31" fmla="*/ 2147483647 h 131"/>
                  <a:gd name="T32" fmla="*/ 2147483647 w 149"/>
                  <a:gd name="T33" fmla="*/ 2147483647 h 131"/>
                  <a:gd name="T34" fmla="*/ 2147483647 w 149"/>
                  <a:gd name="T35" fmla="*/ 2147483647 h 131"/>
                  <a:gd name="T36" fmla="*/ 2147483647 w 149"/>
                  <a:gd name="T37" fmla="*/ 2147483647 h 131"/>
                  <a:gd name="T38" fmla="*/ 2147483647 w 149"/>
                  <a:gd name="T39" fmla="*/ 0 h 13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49"/>
                  <a:gd name="T61" fmla="*/ 0 h 131"/>
                  <a:gd name="T62" fmla="*/ 149 w 149"/>
                  <a:gd name="T63" fmla="*/ 131 h 131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49" h="131">
                    <a:moveTo>
                      <a:pt x="122" y="0"/>
                    </a:moveTo>
                    <a:lnTo>
                      <a:pt x="87" y="44"/>
                    </a:lnTo>
                    <a:lnTo>
                      <a:pt x="96" y="61"/>
                    </a:lnTo>
                    <a:lnTo>
                      <a:pt x="79" y="70"/>
                    </a:lnTo>
                    <a:lnTo>
                      <a:pt x="61" y="52"/>
                    </a:lnTo>
                    <a:lnTo>
                      <a:pt x="61" y="70"/>
                    </a:lnTo>
                    <a:lnTo>
                      <a:pt x="26" y="87"/>
                    </a:lnTo>
                    <a:lnTo>
                      <a:pt x="18" y="96"/>
                    </a:lnTo>
                    <a:lnTo>
                      <a:pt x="18" y="105"/>
                    </a:lnTo>
                    <a:lnTo>
                      <a:pt x="0" y="105"/>
                    </a:lnTo>
                    <a:lnTo>
                      <a:pt x="9" y="131"/>
                    </a:lnTo>
                    <a:lnTo>
                      <a:pt x="35" y="122"/>
                    </a:lnTo>
                    <a:lnTo>
                      <a:pt x="53" y="113"/>
                    </a:lnTo>
                    <a:lnTo>
                      <a:pt x="70" y="122"/>
                    </a:lnTo>
                    <a:lnTo>
                      <a:pt x="87" y="105"/>
                    </a:lnTo>
                    <a:lnTo>
                      <a:pt x="105" y="79"/>
                    </a:lnTo>
                    <a:lnTo>
                      <a:pt x="122" y="61"/>
                    </a:lnTo>
                    <a:lnTo>
                      <a:pt x="131" y="70"/>
                    </a:lnTo>
                    <a:lnTo>
                      <a:pt x="149" y="44"/>
                    </a:lnTo>
                    <a:lnTo>
                      <a:pt x="122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59" name="Freeform 448"/>
              <p:cNvSpPr>
                <a:spLocks/>
              </p:cNvSpPr>
              <p:nvPr/>
            </p:nvSpPr>
            <p:spPr bwMode="auto">
              <a:xfrm>
                <a:off x="8301570" y="2573980"/>
                <a:ext cx="73418" cy="110007"/>
              </a:xfrm>
              <a:custGeom>
                <a:avLst/>
                <a:gdLst>
                  <a:gd name="T0" fmla="*/ 2147483647 w 78"/>
                  <a:gd name="T1" fmla="*/ 0 h 113"/>
                  <a:gd name="T2" fmla="*/ 0 w 78"/>
                  <a:gd name="T3" fmla="*/ 0 h 113"/>
                  <a:gd name="T4" fmla="*/ 2147483647 w 78"/>
                  <a:gd name="T5" fmla="*/ 2147483647 h 113"/>
                  <a:gd name="T6" fmla="*/ 0 w 78"/>
                  <a:gd name="T7" fmla="*/ 2147483647 h 113"/>
                  <a:gd name="T8" fmla="*/ 0 w 78"/>
                  <a:gd name="T9" fmla="*/ 2147483647 h 113"/>
                  <a:gd name="T10" fmla="*/ 2147483647 w 78"/>
                  <a:gd name="T11" fmla="*/ 2147483647 h 113"/>
                  <a:gd name="T12" fmla="*/ 2147483647 w 78"/>
                  <a:gd name="T13" fmla="*/ 2147483647 h 113"/>
                  <a:gd name="T14" fmla="*/ 2147483647 w 78"/>
                  <a:gd name="T15" fmla="*/ 2147483647 h 113"/>
                  <a:gd name="T16" fmla="*/ 2147483647 w 78"/>
                  <a:gd name="T17" fmla="*/ 2147483647 h 113"/>
                  <a:gd name="T18" fmla="*/ 2147483647 w 78"/>
                  <a:gd name="T19" fmla="*/ 2147483647 h 113"/>
                  <a:gd name="T20" fmla="*/ 2147483647 w 78"/>
                  <a:gd name="T21" fmla="*/ 2147483647 h 113"/>
                  <a:gd name="T22" fmla="*/ 2147483647 w 78"/>
                  <a:gd name="T23" fmla="*/ 2147483647 h 113"/>
                  <a:gd name="T24" fmla="*/ 2147483647 w 78"/>
                  <a:gd name="T25" fmla="*/ 2147483647 h 113"/>
                  <a:gd name="T26" fmla="*/ 2147483647 w 78"/>
                  <a:gd name="T27" fmla="*/ 2147483647 h 113"/>
                  <a:gd name="T28" fmla="*/ 2147483647 w 78"/>
                  <a:gd name="T29" fmla="*/ 2147483647 h 113"/>
                  <a:gd name="T30" fmla="*/ 2147483647 w 78"/>
                  <a:gd name="T31" fmla="*/ 2147483647 h 113"/>
                  <a:gd name="T32" fmla="*/ 2147483647 w 78"/>
                  <a:gd name="T33" fmla="*/ 2147483647 h 113"/>
                  <a:gd name="T34" fmla="*/ 2147483647 w 78"/>
                  <a:gd name="T35" fmla="*/ 2147483647 h 113"/>
                  <a:gd name="T36" fmla="*/ 2147483647 w 78"/>
                  <a:gd name="T37" fmla="*/ 2147483647 h 113"/>
                  <a:gd name="T38" fmla="*/ 2147483647 w 78"/>
                  <a:gd name="T39" fmla="*/ 2147483647 h 113"/>
                  <a:gd name="T40" fmla="*/ 2147483647 w 78"/>
                  <a:gd name="T41" fmla="*/ 2147483647 h 113"/>
                  <a:gd name="T42" fmla="*/ 2147483647 w 78"/>
                  <a:gd name="T43" fmla="*/ 2147483647 h 113"/>
                  <a:gd name="T44" fmla="*/ 2147483647 w 78"/>
                  <a:gd name="T45" fmla="*/ 2147483647 h 113"/>
                  <a:gd name="T46" fmla="*/ 2147483647 w 78"/>
                  <a:gd name="T47" fmla="*/ 2147483647 h 113"/>
                  <a:gd name="T48" fmla="*/ 2147483647 w 78"/>
                  <a:gd name="T49" fmla="*/ 2147483647 h 113"/>
                  <a:gd name="T50" fmla="*/ 2147483647 w 78"/>
                  <a:gd name="T51" fmla="*/ 0 h 113"/>
                  <a:gd name="T52" fmla="*/ 2147483647 w 78"/>
                  <a:gd name="T53" fmla="*/ 2147483647 h 113"/>
                  <a:gd name="T54" fmla="*/ 2147483647 w 78"/>
                  <a:gd name="T55" fmla="*/ 0 h 113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78"/>
                  <a:gd name="T85" fmla="*/ 0 h 113"/>
                  <a:gd name="T86" fmla="*/ 78 w 78"/>
                  <a:gd name="T87" fmla="*/ 113 h 113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78" h="113">
                    <a:moveTo>
                      <a:pt x="8" y="0"/>
                    </a:moveTo>
                    <a:lnTo>
                      <a:pt x="0" y="0"/>
                    </a:lnTo>
                    <a:lnTo>
                      <a:pt x="8" y="35"/>
                    </a:lnTo>
                    <a:lnTo>
                      <a:pt x="0" y="43"/>
                    </a:lnTo>
                    <a:lnTo>
                      <a:pt x="0" y="61"/>
                    </a:lnTo>
                    <a:lnTo>
                      <a:pt x="17" y="78"/>
                    </a:lnTo>
                    <a:lnTo>
                      <a:pt x="8" y="78"/>
                    </a:lnTo>
                    <a:lnTo>
                      <a:pt x="26" y="87"/>
                    </a:lnTo>
                    <a:lnTo>
                      <a:pt x="34" y="87"/>
                    </a:lnTo>
                    <a:lnTo>
                      <a:pt x="34" y="104"/>
                    </a:lnTo>
                    <a:lnTo>
                      <a:pt x="52" y="104"/>
                    </a:lnTo>
                    <a:lnTo>
                      <a:pt x="61" y="104"/>
                    </a:lnTo>
                    <a:lnTo>
                      <a:pt x="69" y="104"/>
                    </a:lnTo>
                    <a:lnTo>
                      <a:pt x="78" y="113"/>
                    </a:lnTo>
                    <a:lnTo>
                      <a:pt x="78" y="104"/>
                    </a:lnTo>
                    <a:lnTo>
                      <a:pt x="61" y="96"/>
                    </a:lnTo>
                    <a:lnTo>
                      <a:pt x="61" y="87"/>
                    </a:lnTo>
                    <a:lnTo>
                      <a:pt x="52" y="78"/>
                    </a:lnTo>
                    <a:lnTo>
                      <a:pt x="34" y="78"/>
                    </a:lnTo>
                    <a:lnTo>
                      <a:pt x="34" y="69"/>
                    </a:lnTo>
                    <a:lnTo>
                      <a:pt x="26" y="69"/>
                    </a:lnTo>
                    <a:lnTo>
                      <a:pt x="26" y="43"/>
                    </a:lnTo>
                    <a:lnTo>
                      <a:pt x="34" y="35"/>
                    </a:lnTo>
                    <a:lnTo>
                      <a:pt x="26" y="0"/>
                    </a:lnTo>
                    <a:lnTo>
                      <a:pt x="17" y="8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60" name="Freeform 449"/>
              <p:cNvSpPr>
                <a:spLocks/>
              </p:cNvSpPr>
              <p:nvPr/>
            </p:nvSpPr>
            <p:spPr bwMode="auto">
              <a:xfrm>
                <a:off x="8301570" y="2573980"/>
                <a:ext cx="73418" cy="110007"/>
              </a:xfrm>
              <a:custGeom>
                <a:avLst/>
                <a:gdLst>
                  <a:gd name="T0" fmla="*/ 2147483647 w 78"/>
                  <a:gd name="T1" fmla="*/ 0 h 113"/>
                  <a:gd name="T2" fmla="*/ 0 w 78"/>
                  <a:gd name="T3" fmla="*/ 0 h 113"/>
                  <a:gd name="T4" fmla="*/ 2147483647 w 78"/>
                  <a:gd name="T5" fmla="*/ 2147483647 h 113"/>
                  <a:gd name="T6" fmla="*/ 0 w 78"/>
                  <a:gd name="T7" fmla="*/ 2147483647 h 113"/>
                  <a:gd name="T8" fmla="*/ 0 w 78"/>
                  <a:gd name="T9" fmla="*/ 2147483647 h 113"/>
                  <a:gd name="T10" fmla="*/ 2147483647 w 78"/>
                  <a:gd name="T11" fmla="*/ 2147483647 h 113"/>
                  <a:gd name="T12" fmla="*/ 2147483647 w 78"/>
                  <a:gd name="T13" fmla="*/ 2147483647 h 113"/>
                  <a:gd name="T14" fmla="*/ 2147483647 w 78"/>
                  <a:gd name="T15" fmla="*/ 2147483647 h 113"/>
                  <a:gd name="T16" fmla="*/ 2147483647 w 78"/>
                  <a:gd name="T17" fmla="*/ 2147483647 h 113"/>
                  <a:gd name="T18" fmla="*/ 2147483647 w 78"/>
                  <a:gd name="T19" fmla="*/ 2147483647 h 113"/>
                  <a:gd name="T20" fmla="*/ 2147483647 w 78"/>
                  <a:gd name="T21" fmla="*/ 2147483647 h 113"/>
                  <a:gd name="T22" fmla="*/ 2147483647 w 78"/>
                  <a:gd name="T23" fmla="*/ 2147483647 h 113"/>
                  <a:gd name="T24" fmla="*/ 2147483647 w 78"/>
                  <a:gd name="T25" fmla="*/ 2147483647 h 113"/>
                  <a:gd name="T26" fmla="*/ 2147483647 w 78"/>
                  <a:gd name="T27" fmla="*/ 2147483647 h 113"/>
                  <a:gd name="T28" fmla="*/ 2147483647 w 78"/>
                  <a:gd name="T29" fmla="*/ 2147483647 h 113"/>
                  <a:gd name="T30" fmla="*/ 2147483647 w 78"/>
                  <a:gd name="T31" fmla="*/ 2147483647 h 113"/>
                  <a:gd name="T32" fmla="*/ 2147483647 w 78"/>
                  <a:gd name="T33" fmla="*/ 2147483647 h 113"/>
                  <a:gd name="T34" fmla="*/ 2147483647 w 78"/>
                  <a:gd name="T35" fmla="*/ 2147483647 h 113"/>
                  <a:gd name="T36" fmla="*/ 2147483647 w 78"/>
                  <a:gd name="T37" fmla="*/ 2147483647 h 113"/>
                  <a:gd name="T38" fmla="*/ 2147483647 w 78"/>
                  <a:gd name="T39" fmla="*/ 2147483647 h 113"/>
                  <a:gd name="T40" fmla="*/ 2147483647 w 78"/>
                  <a:gd name="T41" fmla="*/ 2147483647 h 113"/>
                  <a:gd name="T42" fmla="*/ 2147483647 w 78"/>
                  <a:gd name="T43" fmla="*/ 2147483647 h 113"/>
                  <a:gd name="T44" fmla="*/ 2147483647 w 78"/>
                  <a:gd name="T45" fmla="*/ 2147483647 h 113"/>
                  <a:gd name="T46" fmla="*/ 2147483647 w 78"/>
                  <a:gd name="T47" fmla="*/ 2147483647 h 113"/>
                  <a:gd name="T48" fmla="*/ 2147483647 w 78"/>
                  <a:gd name="T49" fmla="*/ 2147483647 h 113"/>
                  <a:gd name="T50" fmla="*/ 2147483647 w 78"/>
                  <a:gd name="T51" fmla="*/ 0 h 113"/>
                  <a:gd name="T52" fmla="*/ 2147483647 w 78"/>
                  <a:gd name="T53" fmla="*/ 2147483647 h 113"/>
                  <a:gd name="T54" fmla="*/ 2147483647 w 78"/>
                  <a:gd name="T55" fmla="*/ 0 h 113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78"/>
                  <a:gd name="T85" fmla="*/ 0 h 113"/>
                  <a:gd name="T86" fmla="*/ 78 w 78"/>
                  <a:gd name="T87" fmla="*/ 113 h 113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78" h="113">
                    <a:moveTo>
                      <a:pt x="8" y="0"/>
                    </a:moveTo>
                    <a:lnTo>
                      <a:pt x="0" y="0"/>
                    </a:lnTo>
                    <a:lnTo>
                      <a:pt x="8" y="35"/>
                    </a:lnTo>
                    <a:lnTo>
                      <a:pt x="0" y="43"/>
                    </a:lnTo>
                    <a:lnTo>
                      <a:pt x="0" y="61"/>
                    </a:lnTo>
                    <a:lnTo>
                      <a:pt x="17" y="78"/>
                    </a:lnTo>
                    <a:lnTo>
                      <a:pt x="8" y="78"/>
                    </a:lnTo>
                    <a:lnTo>
                      <a:pt x="26" y="87"/>
                    </a:lnTo>
                    <a:lnTo>
                      <a:pt x="34" y="87"/>
                    </a:lnTo>
                    <a:lnTo>
                      <a:pt x="34" y="104"/>
                    </a:lnTo>
                    <a:lnTo>
                      <a:pt x="52" y="104"/>
                    </a:lnTo>
                    <a:lnTo>
                      <a:pt x="61" y="104"/>
                    </a:lnTo>
                    <a:lnTo>
                      <a:pt x="69" y="104"/>
                    </a:lnTo>
                    <a:lnTo>
                      <a:pt x="78" y="113"/>
                    </a:lnTo>
                    <a:lnTo>
                      <a:pt x="78" y="104"/>
                    </a:lnTo>
                    <a:lnTo>
                      <a:pt x="61" y="96"/>
                    </a:lnTo>
                    <a:lnTo>
                      <a:pt x="61" y="87"/>
                    </a:lnTo>
                    <a:lnTo>
                      <a:pt x="52" y="78"/>
                    </a:lnTo>
                    <a:lnTo>
                      <a:pt x="34" y="78"/>
                    </a:lnTo>
                    <a:lnTo>
                      <a:pt x="34" y="69"/>
                    </a:lnTo>
                    <a:lnTo>
                      <a:pt x="26" y="69"/>
                    </a:lnTo>
                    <a:lnTo>
                      <a:pt x="26" y="43"/>
                    </a:lnTo>
                    <a:lnTo>
                      <a:pt x="34" y="35"/>
                    </a:lnTo>
                    <a:lnTo>
                      <a:pt x="26" y="0"/>
                    </a:lnTo>
                    <a:lnTo>
                      <a:pt x="17" y="8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61" name="Freeform 450"/>
              <p:cNvSpPr>
                <a:spLocks/>
              </p:cNvSpPr>
              <p:nvPr/>
            </p:nvSpPr>
            <p:spPr bwMode="auto">
              <a:xfrm>
                <a:off x="8276155" y="2700538"/>
                <a:ext cx="32945" cy="59385"/>
              </a:xfrm>
              <a:custGeom>
                <a:avLst/>
                <a:gdLst>
                  <a:gd name="T0" fmla="*/ 2147483647 w 35"/>
                  <a:gd name="T1" fmla="*/ 2147483647 h 61"/>
                  <a:gd name="T2" fmla="*/ 2147483647 w 35"/>
                  <a:gd name="T3" fmla="*/ 0 h 61"/>
                  <a:gd name="T4" fmla="*/ 2147483647 w 35"/>
                  <a:gd name="T5" fmla="*/ 2147483647 h 61"/>
                  <a:gd name="T6" fmla="*/ 0 w 35"/>
                  <a:gd name="T7" fmla="*/ 2147483647 h 61"/>
                  <a:gd name="T8" fmla="*/ 0 w 35"/>
                  <a:gd name="T9" fmla="*/ 2147483647 h 61"/>
                  <a:gd name="T10" fmla="*/ 2147483647 w 35"/>
                  <a:gd name="T11" fmla="*/ 2147483647 h 61"/>
                  <a:gd name="T12" fmla="*/ 2147483647 w 35"/>
                  <a:gd name="T13" fmla="*/ 2147483647 h 6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5"/>
                  <a:gd name="T22" fmla="*/ 0 h 61"/>
                  <a:gd name="T23" fmla="*/ 35 w 35"/>
                  <a:gd name="T24" fmla="*/ 61 h 6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5" h="61">
                    <a:moveTo>
                      <a:pt x="35" y="9"/>
                    </a:moveTo>
                    <a:lnTo>
                      <a:pt x="27" y="0"/>
                    </a:lnTo>
                    <a:lnTo>
                      <a:pt x="9" y="35"/>
                    </a:lnTo>
                    <a:lnTo>
                      <a:pt x="0" y="44"/>
                    </a:lnTo>
                    <a:lnTo>
                      <a:pt x="0" y="61"/>
                    </a:lnTo>
                    <a:lnTo>
                      <a:pt x="9" y="53"/>
                    </a:lnTo>
                    <a:lnTo>
                      <a:pt x="35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62" name="Freeform 451"/>
              <p:cNvSpPr>
                <a:spLocks/>
              </p:cNvSpPr>
              <p:nvPr/>
            </p:nvSpPr>
            <p:spPr bwMode="auto">
              <a:xfrm>
                <a:off x="8276155" y="2700538"/>
                <a:ext cx="32945" cy="59385"/>
              </a:xfrm>
              <a:custGeom>
                <a:avLst/>
                <a:gdLst>
                  <a:gd name="T0" fmla="*/ 2147483647 w 35"/>
                  <a:gd name="T1" fmla="*/ 2147483647 h 61"/>
                  <a:gd name="T2" fmla="*/ 2147483647 w 35"/>
                  <a:gd name="T3" fmla="*/ 0 h 61"/>
                  <a:gd name="T4" fmla="*/ 2147483647 w 35"/>
                  <a:gd name="T5" fmla="*/ 2147483647 h 61"/>
                  <a:gd name="T6" fmla="*/ 0 w 35"/>
                  <a:gd name="T7" fmla="*/ 2147483647 h 61"/>
                  <a:gd name="T8" fmla="*/ 0 w 35"/>
                  <a:gd name="T9" fmla="*/ 2147483647 h 61"/>
                  <a:gd name="T10" fmla="*/ 2147483647 w 35"/>
                  <a:gd name="T11" fmla="*/ 2147483647 h 61"/>
                  <a:gd name="T12" fmla="*/ 2147483647 w 35"/>
                  <a:gd name="T13" fmla="*/ 2147483647 h 6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5"/>
                  <a:gd name="T22" fmla="*/ 0 h 61"/>
                  <a:gd name="T23" fmla="*/ 35 w 35"/>
                  <a:gd name="T24" fmla="*/ 61 h 6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5" h="61">
                    <a:moveTo>
                      <a:pt x="35" y="9"/>
                    </a:moveTo>
                    <a:lnTo>
                      <a:pt x="27" y="0"/>
                    </a:lnTo>
                    <a:lnTo>
                      <a:pt x="9" y="35"/>
                    </a:lnTo>
                    <a:lnTo>
                      <a:pt x="0" y="44"/>
                    </a:lnTo>
                    <a:lnTo>
                      <a:pt x="0" y="61"/>
                    </a:lnTo>
                    <a:lnTo>
                      <a:pt x="9" y="53"/>
                    </a:lnTo>
                    <a:lnTo>
                      <a:pt x="35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63" name="Freeform 452"/>
              <p:cNvSpPr>
                <a:spLocks/>
              </p:cNvSpPr>
              <p:nvPr/>
            </p:nvSpPr>
            <p:spPr bwMode="auto">
              <a:xfrm>
                <a:off x="8309099" y="2667438"/>
                <a:ext cx="24473" cy="25311"/>
              </a:xfrm>
              <a:custGeom>
                <a:avLst/>
                <a:gdLst>
                  <a:gd name="T0" fmla="*/ 2147483647 w 26"/>
                  <a:gd name="T1" fmla="*/ 2147483647 h 26"/>
                  <a:gd name="T2" fmla="*/ 0 w 26"/>
                  <a:gd name="T3" fmla="*/ 0 h 26"/>
                  <a:gd name="T4" fmla="*/ 2147483647 w 26"/>
                  <a:gd name="T5" fmla="*/ 2147483647 h 26"/>
                  <a:gd name="T6" fmla="*/ 2147483647 w 26"/>
                  <a:gd name="T7" fmla="*/ 2147483647 h 26"/>
                  <a:gd name="T8" fmla="*/ 2147483647 w 26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26"/>
                  <a:gd name="T17" fmla="*/ 26 w 2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26">
                    <a:moveTo>
                      <a:pt x="26" y="8"/>
                    </a:moveTo>
                    <a:lnTo>
                      <a:pt x="0" y="0"/>
                    </a:lnTo>
                    <a:lnTo>
                      <a:pt x="9" y="17"/>
                    </a:lnTo>
                    <a:lnTo>
                      <a:pt x="18" y="26"/>
                    </a:lnTo>
                    <a:lnTo>
                      <a:pt x="26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64" name="Freeform 453"/>
              <p:cNvSpPr>
                <a:spLocks/>
              </p:cNvSpPr>
              <p:nvPr/>
            </p:nvSpPr>
            <p:spPr bwMode="auto">
              <a:xfrm>
                <a:off x="8309099" y="2667438"/>
                <a:ext cx="24473" cy="25311"/>
              </a:xfrm>
              <a:custGeom>
                <a:avLst/>
                <a:gdLst>
                  <a:gd name="T0" fmla="*/ 2147483647 w 26"/>
                  <a:gd name="T1" fmla="*/ 2147483647 h 26"/>
                  <a:gd name="T2" fmla="*/ 0 w 26"/>
                  <a:gd name="T3" fmla="*/ 0 h 26"/>
                  <a:gd name="T4" fmla="*/ 2147483647 w 26"/>
                  <a:gd name="T5" fmla="*/ 2147483647 h 26"/>
                  <a:gd name="T6" fmla="*/ 2147483647 w 26"/>
                  <a:gd name="T7" fmla="*/ 2147483647 h 26"/>
                  <a:gd name="T8" fmla="*/ 2147483647 w 26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"/>
                  <a:gd name="T16" fmla="*/ 0 h 26"/>
                  <a:gd name="T17" fmla="*/ 26 w 2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" h="26">
                    <a:moveTo>
                      <a:pt x="26" y="8"/>
                    </a:moveTo>
                    <a:lnTo>
                      <a:pt x="0" y="0"/>
                    </a:lnTo>
                    <a:lnTo>
                      <a:pt x="9" y="17"/>
                    </a:lnTo>
                    <a:lnTo>
                      <a:pt x="18" y="26"/>
                    </a:lnTo>
                    <a:lnTo>
                      <a:pt x="26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65" name="Freeform 454"/>
              <p:cNvSpPr>
                <a:spLocks/>
              </p:cNvSpPr>
              <p:nvPr/>
            </p:nvSpPr>
            <p:spPr bwMode="auto">
              <a:xfrm>
                <a:off x="8350515" y="2709299"/>
                <a:ext cx="16002" cy="34074"/>
              </a:xfrm>
              <a:custGeom>
                <a:avLst/>
                <a:gdLst>
                  <a:gd name="T0" fmla="*/ 2147483647 w 17"/>
                  <a:gd name="T1" fmla="*/ 2147483647 h 35"/>
                  <a:gd name="T2" fmla="*/ 2147483647 w 17"/>
                  <a:gd name="T3" fmla="*/ 0 h 35"/>
                  <a:gd name="T4" fmla="*/ 0 w 17"/>
                  <a:gd name="T5" fmla="*/ 2147483647 h 35"/>
                  <a:gd name="T6" fmla="*/ 2147483647 w 17"/>
                  <a:gd name="T7" fmla="*/ 2147483647 h 35"/>
                  <a:gd name="T8" fmla="*/ 2147483647 w 17"/>
                  <a:gd name="T9" fmla="*/ 2147483647 h 35"/>
                  <a:gd name="T10" fmla="*/ 2147483647 w 17"/>
                  <a:gd name="T11" fmla="*/ 2147483647 h 3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35"/>
                  <a:gd name="T20" fmla="*/ 17 w 17"/>
                  <a:gd name="T21" fmla="*/ 35 h 3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35">
                    <a:moveTo>
                      <a:pt x="17" y="9"/>
                    </a:moveTo>
                    <a:lnTo>
                      <a:pt x="9" y="0"/>
                    </a:lnTo>
                    <a:lnTo>
                      <a:pt x="0" y="26"/>
                    </a:lnTo>
                    <a:lnTo>
                      <a:pt x="9" y="35"/>
                    </a:lnTo>
                    <a:lnTo>
                      <a:pt x="9" y="26"/>
                    </a:lnTo>
                    <a:lnTo>
                      <a:pt x="17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66" name="Freeform 455"/>
              <p:cNvSpPr>
                <a:spLocks/>
              </p:cNvSpPr>
              <p:nvPr/>
            </p:nvSpPr>
            <p:spPr bwMode="auto">
              <a:xfrm>
                <a:off x="8350515" y="2709299"/>
                <a:ext cx="16002" cy="34074"/>
              </a:xfrm>
              <a:custGeom>
                <a:avLst/>
                <a:gdLst>
                  <a:gd name="T0" fmla="*/ 2147483647 w 17"/>
                  <a:gd name="T1" fmla="*/ 2147483647 h 35"/>
                  <a:gd name="T2" fmla="*/ 2147483647 w 17"/>
                  <a:gd name="T3" fmla="*/ 0 h 35"/>
                  <a:gd name="T4" fmla="*/ 0 w 17"/>
                  <a:gd name="T5" fmla="*/ 2147483647 h 35"/>
                  <a:gd name="T6" fmla="*/ 2147483647 w 17"/>
                  <a:gd name="T7" fmla="*/ 2147483647 h 35"/>
                  <a:gd name="T8" fmla="*/ 2147483647 w 17"/>
                  <a:gd name="T9" fmla="*/ 2147483647 h 35"/>
                  <a:gd name="T10" fmla="*/ 2147483647 w 17"/>
                  <a:gd name="T11" fmla="*/ 2147483647 h 3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35"/>
                  <a:gd name="T20" fmla="*/ 17 w 17"/>
                  <a:gd name="T21" fmla="*/ 35 h 3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35">
                    <a:moveTo>
                      <a:pt x="17" y="9"/>
                    </a:moveTo>
                    <a:lnTo>
                      <a:pt x="9" y="0"/>
                    </a:lnTo>
                    <a:lnTo>
                      <a:pt x="0" y="26"/>
                    </a:lnTo>
                    <a:lnTo>
                      <a:pt x="9" y="35"/>
                    </a:lnTo>
                    <a:lnTo>
                      <a:pt x="9" y="26"/>
                    </a:lnTo>
                    <a:lnTo>
                      <a:pt x="17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67" name="Freeform 456"/>
              <p:cNvSpPr>
                <a:spLocks/>
              </p:cNvSpPr>
              <p:nvPr/>
            </p:nvSpPr>
            <p:spPr bwMode="auto">
              <a:xfrm>
                <a:off x="8333571" y="2700538"/>
                <a:ext cx="25415" cy="17524"/>
              </a:xfrm>
              <a:custGeom>
                <a:avLst/>
                <a:gdLst>
                  <a:gd name="T0" fmla="*/ 2147483647 w 27"/>
                  <a:gd name="T1" fmla="*/ 2147483647 h 18"/>
                  <a:gd name="T2" fmla="*/ 2147483647 w 27"/>
                  <a:gd name="T3" fmla="*/ 2147483647 h 18"/>
                  <a:gd name="T4" fmla="*/ 2147483647 w 27"/>
                  <a:gd name="T5" fmla="*/ 0 h 18"/>
                  <a:gd name="T6" fmla="*/ 2147483647 w 27"/>
                  <a:gd name="T7" fmla="*/ 0 h 18"/>
                  <a:gd name="T8" fmla="*/ 0 w 27"/>
                  <a:gd name="T9" fmla="*/ 0 h 18"/>
                  <a:gd name="T10" fmla="*/ 2147483647 w 27"/>
                  <a:gd name="T11" fmla="*/ 2147483647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"/>
                  <a:gd name="T19" fmla="*/ 0 h 18"/>
                  <a:gd name="T20" fmla="*/ 27 w 27"/>
                  <a:gd name="T21" fmla="*/ 18 h 1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" h="18">
                    <a:moveTo>
                      <a:pt x="9" y="18"/>
                    </a:moveTo>
                    <a:lnTo>
                      <a:pt x="18" y="18"/>
                    </a:lnTo>
                    <a:lnTo>
                      <a:pt x="27" y="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9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68" name="Freeform 457"/>
              <p:cNvSpPr>
                <a:spLocks/>
              </p:cNvSpPr>
              <p:nvPr/>
            </p:nvSpPr>
            <p:spPr bwMode="auto">
              <a:xfrm>
                <a:off x="8333571" y="2700538"/>
                <a:ext cx="25415" cy="17524"/>
              </a:xfrm>
              <a:custGeom>
                <a:avLst/>
                <a:gdLst>
                  <a:gd name="T0" fmla="*/ 2147483647 w 27"/>
                  <a:gd name="T1" fmla="*/ 2147483647 h 18"/>
                  <a:gd name="T2" fmla="*/ 2147483647 w 27"/>
                  <a:gd name="T3" fmla="*/ 2147483647 h 18"/>
                  <a:gd name="T4" fmla="*/ 2147483647 w 27"/>
                  <a:gd name="T5" fmla="*/ 0 h 18"/>
                  <a:gd name="T6" fmla="*/ 2147483647 w 27"/>
                  <a:gd name="T7" fmla="*/ 0 h 18"/>
                  <a:gd name="T8" fmla="*/ 0 w 27"/>
                  <a:gd name="T9" fmla="*/ 0 h 18"/>
                  <a:gd name="T10" fmla="*/ 2147483647 w 27"/>
                  <a:gd name="T11" fmla="*/ 2147483647 h 1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"/>
                  <a:gd name="T19" fmla="*/ 0 h 18"/>
                  <a:gd name="T20" fmla="*/ 27 w 27"/>
                  <a:gd name="T21" fmla="*/ 18 h 1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" h="18">
                    <a:moveTo>
                      <a:pt x="9" y="18"/>
                    </a:moveTo>
                    <a:lnTo>
                      <a:pt x="18" y="18"/>
                    </a:lnTo>
                    <a:lnTo>
                      <a:pt x="27" y="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9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69" name="Freeform 458"/>
              <p:cNvSpPr>
                <a:spLocks/>
              </p:cNvSpPr>
              <p:nvPr/>
            </p:nvSpPr>
            <p:spPr bwMode="auto">
              <a:xfrm>
                <a:off x="8333571" y="2683988"/>
                <a:ext cx="16943" cy="16550"/>
              </a:xfrm>
              <a:custGeom>
                <a:avLst/>
                <a:gdLst>
                  <a:gd name="T0" fmla="*/ 2147483647 w 18"/>
                  <a:gd name="T1" fmla="*/ 2147483647 h 17"/>
                  <a:gd name="T2" fmla="*/ 2147483647 w 18"/>
                  <a:gd name="T3" fmla="*/ 0 h 17"/>
                  <a:gd name="T4" fmla="*/ 0 w 18"/>
                  <a:gd name="T5" fmla="*/ 0 h 17"/>
                  <a:gd name="T6" fmla="*/ 2147483647 w 18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17"/>
                  <a:gd name="T14" fmla="*/ 18 w 18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17">
                    <a:moveTo>
                      <a:pt x="18" y="17"/>
                    </a:moveTo>
                    <a:lnTo>
                      <a:pt x="18" y="0"/>
                    </a:lnTo>
                    <a:lnTo>
                      <a:pt x="0" y="0"/>
                    </a:lnTo>
                    <a:lnTo>
                      <a:pt x="18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70" name="Freeform 459"/>
              <p:cNvSpPr>
                <a:spLocks/>
              </p:cNvSpPr>
              <p:nvPr/>
            </p:nvSpPr>
            <p:spPr bwMode="auto">
              <a:xfrm>
                <a:off x="8333571" y="2683988"/>
                <a:ext cx="16943" cy="16550"/>
              </a:xfrm>
              <a:custGeom>
                <a:avLst/>
                <a:gdLst>
                  <a:gd name="T0" fmla="*/ 2147483647 w 18"/>
                  <a:gd name="T1" fmla="*/ 2147483647 h 17"/>
                  <a:gd name="T2" fmla="*/ 2147483647 w 18"/>
                  <a:gd name="T3" fmla="*/ 0 h 17"/>
                  <a:gd name="T4" fmla="*/ 0 w 18"/>
                  <a:gd name="T5" fmla="*/ 0 h 17"/>
                  <a:gd name="T6" fmla="*/ 2147483647 w 18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17"/>
                  <a:gd name="T14" fmla="*/ 18 w 18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17">
                    <a:moveTo>
                      <a:pt x="18" y="17"/>
                    </a:moveTo>
                    <a:lnTo>
                      <a:pt x="18" y="0"/>
                    </a:lnTo>
                    <a:lnTo>
                      <a:pt x="0" y="0"/>
                    </a:lnTo>
                    <a:lnTo>
                      <a:pt x="18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71" name="Freeform 460"/>
              <p:cNvSpPr>
                <a:spLocks/>
              </p:cNvSpPr>
              <p:nvPr/>
            </p:nvSpPr>
            <p:spPr bwMode="auto">
              <a:xfrm>
                <a:off x="8358986" y="2683988"/>
                <a:ext cx="16002" cy="16550"/>
              </a:xfrm>
              <a:custGeom>
                <a:avLst/>
                <a:gdLst>
                  <a:gd name="T0" fmla="*/ 2147483647 w 17"/>
                  <a:gd name="T1" fmla="*/ 0 h 17"/>
                  <a:gd name="T2" fmla="*/ 0 w 17"/>
                  <a:gd name="T3" fmla="*/ 2147483647 h 17"/>
                  <a:gd name="T4" fmla="*/ 2147483647 w 17"/>
                  <a:gd name="T5" fmla="*/ 2147483647 h 17"/>
                  <a:gd name="T6" fmla="*/ 2147483647 w 17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7"/>
                  <a:gd name="T14" fmla="*/ 17 w 1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7">
                    <a:moveTo>
                      <a:pt x="8" y="0"/>
                    </a:moveTo>
                    <a:lnTo>
                      <a:pt x="0" y="9"/>
                    </a:lnTo>
                    <a:lnTo>
                      <a:pt x="17" y="17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72" name="Freeform 461"/>
              <p:cNvSpPr>
                <a:spLocks/>
              </p:cNvSpPr>
              <p:nvPr/>
            </p:nvSpPr>
            <p:spPr bwMode="auto">
              <a:xfrm>
                <a:off x="8358986" y="2683988"/>
                <a:ext cx="16002" cy="16550"/>
              </a:xfrm>
              <a:custGeom>
                <a:avLst/>
                <a:gdLst>
                  <a:gd name="T0" fmla="*/ 2147483647 w 17"/>
                  <a:gd name="T1" fmla="*/ 0 h 17"/>
                  <a:gd name="T2" fmla="*/ 0 w 17"/>
                  <a:gd name="T3" fmla="*/ 2147483647 h 17"/>
                  <a:gd name="T4" fmla="*/ 2147483647 w 17"/>
                  <a:gd name="T5" fmla="*/ 2147483647 h 17"/>
                  <a:gd name="T6" fmla="*/ 2147483647 w 17"/>
                  <a:gd name="T7" fmla="*/ 0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7"/>
                  <a:gd name="T14" fmla="*/ 17 w 17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7">
                    <a:moveTo>
                      <a:pt x="8" y="0"/>
                    </a:moveTo>
                    <a:lnTo>
                      <a:pt x="0" y="9"/>
                    </a:lnTo>
                    <a:lnTo>
                      <a:pt x="17" y="17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73" name="Freeform 462"/>
              <p:cNvSpPr>
                <a:spLocks/>
              </p:cNvSpPr>
              <p:nvPr/>
            </p:nvSpPr>
            <p:spPr bwMode="auto">
              <a:xfrm>
                <a:off x="8374988" y="2700538"/>
                <a:ext cx="16002" cy="17524"/>
              </a:xfrm>
              <a:custGeom>
                <a:avLst/>
                <a:gdLst>
                  <a:gd name="T0" fmla="*/ 2147483647 w 17"/>
                  <a:gd name="T1" fmla="*/ 2147483647 h 18"/>
                  <a:gd name="T2" fmla="*/ 2147483647 w 17"/>
                  <a:gd name="T3" fmla="*/ 0 h 18"/>
                  <a:gd name="T4" fmla="*/ 0 w 17"/>
                  <a:gd name="T5" fmla="*/ 2147483647 h 18"/>
                  <a:gd name="T6" fmla="*/ 2147483647 w 17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8"/>
                  <a:gd name="T14" fmla="*/ 17 w 17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8">
                    <a:moveTo>
                      <a:pt x="17" y="18"/>
                    </a:moveTo>
                    <a:lnTo>
                      <a:pt x="9" y="0"/>
                    </a:lnTo>
                    <a:lnTo>
                      <a:pt x="0" y="9"/>
                    </a:lnTo>
                    <a:lnTo>
                      <a:pt x="17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74" name="Freeform 463"/>
              <p:cNvSpPr>
                <a:spLocks/>
              </p:cNvSpPr>
              <p:nvPr/>
            </p:nvSpPr>
            <p:spPr bwMode="auto">
              <a:xfrm>
                <a:off x="8374988" y="2700538"/>
                <a:ext cx="16002" cy="17524"/>
              </a:xfrm>
              <a:custGeom>
                <a:avLst/>
                <a:gdLst>
                  <a:gd name="T0" fmla="*/ 2147483647 w 17"/>
                  <a:gd name="T1" fmla="*/ 2147483647 h 18"/>
                  <a:gd name="T2" fmla="*/ 2147483647 w 17"/>
                  <a:gd name="T3" fmla="*/ 0 h 18"/>
                  <a:gd name="T4" fmla="*/ 0 w 17"/>
                  <a:gd name="T5" fmla="*/ 2147483647 h 18"/>
                  <a:gd name="T6" fmla="*/ 2147483647 w 17"/>
                  <a:gd name="T7" fmla="*/ 2147483647 h 1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18"/>
                  <a:gd name="T14" fmla="*/ 17 w 17"/>
                  <a:gd name="T15" fmla="*/ 18 h 1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18">
                    <a:moveTo>
                      <a:pt x="17" y="18"/>
                    </a:moveTo>
                    <a:lnTo>
                      <a:pt x="9" y="0"/>
                    </a:lnTo>
                    <a:lnTo>
                      <a:pt x="0" y="9"/>
                    </a:lnTo>
                    <a:lnTo>
                      <a:pt x="17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75" name="Freeform 464"/>
              <p:cNvSpPr>
                <a:spLocks/>
              </p:cNvSpPr>
              <p:nvPr/>
            </p:nvSpPr>
            <p:spPr bwMode="auto">
              <a:xfrm>
                <a:off x="8383459" y="2683988"/>
                <a:ext cx="16002" cy="25311"/>
              </a:xfrm>
              <a:custGeom>
                <a:avLst/>
                <a:gdLst>
                  <a:gd name="T0" fmla="*/ 2147483647 w 17"/>
                  <a:gd name="T1" fmla="*/ 2147483647 h 26"/>
                  <a:gd name="T2" fmla="*/ 2147483647 w 17"/>
                  <a:gd name="T3" fmla="*/ 0 h 26"/>
                  <a:gd name="T4" fmla="*/ 0 w 17"/>
                  <a:gd name="T5" fmla="*/ 0 h 26"/>
                  <a:gd name="T6" fmla="*/ 2147483647 w 17"/>
                  <a:gd name="T7" fmla="*/ 2147483647 h 26"/>
                  <a:gd name="T8" fmla="*/ 2147483647 w 17"/>
                  <a:gd name="T9" fmla="*/ 2147483647 h 26"/>
                  <a:gd name="T10" fmla="*/ 2147483647 w 17"/>
                  <a:gd name="T11" fmla="*/ 2147483647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26"/>
                  <a:gd name="T20" fmla="*/ 17 w 17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26">
                    <a:moveTo>
                      <a:pt x="17" y="17"/>
                    </a:moveTo>
                    <a:lnTo>
                      <a:pt x="17" y="0"/>
                    </a:lnTo>
                    <a:lnTo>
                      <a:pt x="0" y="0"/>
                    </a:lnTo>
                    <a:lnTo>
                      <a:pt x="8" y="26"/>
                    </a:lnTo>
                    <a:lnTo>
                      <a:pt x="17" y="26"/>
                    </a:lnTo>
                    <a:lnTo>
                      <a:pt x="17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76" name="Freeform 465"/>
              <p:cNvSpPr>
                <a:spLocks/>
              </p:cNvSpPr>
              <p:nvPr/>
            </p:nvSpPr>
            <p:spPr bwMode="auto">
              <a:xfrm>
                <a:off x="8383459" y="2683988"/>
                <a:ext cx="16002" cy="25311"/>
              </a:xfrm>
              <a:custGeom>
                <a:avLst/>
                <a:gdLst>
                  <a:gd name="T0" fmla="*/ 2147483647 w 17"/>
                  <a:gd name="T1" fmla="*/ 2147483647 h 26"/>
                  <a:gd name="T2" fmla="*/ 2147483647 w 17"/>
                  <a:gd name="T3" fmla="*/ 0 h 26"/>
                  <a:gd name="T4" fmla="*/ 0 w 17"/>
                  <a:gd name="T5" fmla="*/ 0 h 26"/>
                  <a:gd name="T6" fmla="*/ 2147483647 w 17"/>
                  <a:gd name="T7" fmla="*/ 2147483647 h 26"/>
                  <a:gd name="T8" fmla="*/ 2147483647 w 17"/>
                  <a:gd name="T9" fmla="*/ 2147483647 h 26"/>
                  <a:gd name="T10" fmla="*/ 2147483647 w 17"/>
                  <a:gd name="T11" fmla="*/ 2147483647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7"/>
                  <a:gd name="T19" fmla="*/ 0 h 26"/>
                  <a:gd name="T20" fmla="*/ 17 w 17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7" h="26">
                    <a:moveTo>
                      <a:pt x="17" y="17"/>
                    </a:moveTo>
                    <a:lnTo>
                      <a:pt x="17" y="0"/>
                    </a:lnTo>
                    <a:lnTo>
                      <a:pt x="0" y="0"/>
                    </a:lnTo>
                    <a:lnTo>
                      <a:pt x="8" y="26"/>
                    </a:lnTo>
                    <a:lnTo>
                      <a:pt x="17" y="26"/>
                    </a:lnTo>
                    <a:lnTo>
                      <a:pt x="17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77" name="Freeform 466"/>
              <p:cNvSpPr>
                <a:spLocks/>
              </p:cNvSpPr>
              <p:nvPr/>
            </p:nvSpPr>
            <p:spPr bwMode="auto">
              <a:xfrm>
                <a:off x="8333571" y="2726822"/>
                <a:ext cx="90362" cy="75934"/>
              </a:xfrm>
              <a:custGeom>
                <a:avLst/>
                <a:gdLst>
                  <a:gd name="T0" fmla="*/ 2147483647 w 96"/>
                  <a:gd name="T1" fmla="*/ 2147483647 h 78"/>
                  <a:gd name="T2" fmla="*/ 2147483647 w 96"/>
                  <a:gd name="T3" fmla="*/ 2147483647 h 78"/>
                  <a:gd name="T4" fmla="*/ 2147483647 w 96"/>
                  <a:gd name="T5" fmla="*/ 2147483647 h 78"/>
                  <a:gd name="T6" fmla="*/ 2147483647 w 96"/>
                  <a:gd name="T7" fmla="*/ 2147483647 h 78"/>
                  <a:gd name="T8" fmla="*/ 2147483647 w 96"/>
                  <a:gd name="T9" fmla="*/ 2147483647 h 78"/>
                  <a:gd name="T10" fmla="*/ 0 w 96"/>
                  <a:gd name="T11" fmla="*/ 2147483647 h 78"/>
                  <a:gd name="T12" fmla="*/ 2147483647 w 96"/>
                  <a:gd name="T13" fmla="*/ 2147483647 h 78"/>
                  <a:gd name="T14" fmla="*/ 2147483647 w 96"/>
                  <a:gd name="T15" fmla="*/ 2147483647 h 78"/>
                  <a:gd name="T16" fmla="*/ 2147483647 w 96"/>
                  <a:gd name="T17" fmla="*/ 2147483647 h 78"/>
                  <a:gd name="T18" fmla="*/ 2147483647 w 96"/>
                  <a:gd name="T19" fmla="*/ 2147483647 h 78"/>
                  <a:gd name="T20" fmla="*/ 2147483647 w 96"/>
                  <a:gd name="T21" fmla="*/ 2147483647 h 78"/>
                  <a:gd name="T22" fmla="*/ 2147483647 w 96"/>
                  <a:gd name="T23" fmla="*/ 2147483647 h 78"/>
                  <a:gd name="T24" fmla="*/ 2147483647 w 96"/>
                  <a:gd name="T25" fmla="*/ 2147483647 h 78"/>
                  <a:gd name="T26" fmla="*/ 2147483647 w 96"/>
                  <a:gd name="T27" fmla="*/ 2147483647 h 78"/>
                  <a:gd name="T28" fmla="*/ 2147483647 w 96"/>
                  <a:gd name="T29" fmla="*/ 2147483647 h 78"/>
                  <a:gd name="T30" fmla="*/ 2147483647 w 96"/>
                  <a:gd name="T31" fmla="*/ 2147483647 h 78"/>
                  <a:gd name="T32" fmla="*/ 2147483647 w 96"/>
                  <a:gd name="T33" fmla="*/ 2147483647 h 78"/>
                  <a:gd name="T34" fmla="*/ 2147483647 w 96"/>
                  <a:gd name="T35" fmla="*/ 2147483647 h 78"/>
                  <a:gd name="T36" fmla="*/ 2147483647 w 96"/>
                  <a:gd name="T37" fmla="*/ 2147483647 h 78"/>
                  <a:gd name="T38" fmla="*/ 2147483647 w 96"/>
                  <a:gd name="T39" fmla="*/ 0 h 78"/>
                  <a:gd name="T40" fmla="*/ 2147483647 w 96"/>
                  <a:gd name="T41" fmla="*/ 2147483647 h 78"/>
                  <a:gd name="T42" fmla="*/ 2147483647 w 96"/>
                  <a:gd name="T43" fmla="*/ 2147483647 h 78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96"/>
                  <a:gd name="T67" fmla="*/ 0 h 78"/>
                  <a:gd name="T68" fmla="*/ 96 w 96"/>
                  <a:gd name="T69" fmla="*/ 78 h 78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96" h="78">
                    <a:moveTo>
                      <a:pt x="53" y="26"/>
                    </a:moveTo>
                    <a:lnTo>
                      <a:pt x="44" y="26"/>
                    </a:lnTo>
                    <a:lnTo>
                      <a:pt x="35" y="26"/>
                    </a:lnTo>
                    <a:lnTo>
                      <a:pt x="18" y="34"/>
                    </a:lnTo>
                    <a:lnTo>
                      <a:pt x="18" y="52"/>
                    </a:lnTo>
                    <a:lnTo>
                      <a:pt x="0" y="61"/>
                    </a:lnTo>
                    <a:lnTo>
                      <a:pt x="18" y="69"/>
                    </a:lnTo>
                    <a:lnTo>
                      <a:pt x="27" y="78"/>
                    </a:lnTo>
                    <a:lnTo>
                      <a:pt x="27" y="43"/>
                    </a:lnTo>
                    <a:lnTo>
                      <a:pt x="53" y="43"/>
                    </a:lnTo>
                    <a:lnTo>
                      <a:pt x="44" y="61"/>
                    </a:lnTo>
                    <a:lnTo>
                      <a:pt x="61" y="78"/>
                    </a:lnTo>
                    <a:lnTo>
                      <a:pt x="79" y="78"/>
                    </a:lnTo>
                    <a:lnTo>
                      <a:pt x="70" y="52"/>
                    </a:lnTo>
                    <a:lnTo>
                      <a:pt x="88" y="52"/>
                    </a:lnTo>
                    <a:lnTo>
                      <a:pt x="88" y="69"/>
                    </a:lnTo>
                    <a:lnTo>
                      <a:pt x="96" y="52"/>
                    </a:lnTo>
                    <a:lnTo>
                      <a:pt x="88" y="26"/>
                    </a:lnTo>
                    <a:lnTo>
                      <a:pt x="88" y="17"/>
                    </a:lnTo>
                    <a:lnTo>
                      <a:pt x="79" y="0"/>
                    </a:lnTo>
                    <a:lnTo>
                      <a:pt x="61" y="26"/>
                    </a:lnTo>
                    <a:lnTo>
                      <a:pt x="53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78" name="Freeform 467"/>
              <p:cNvSpPr>
                <a:spLocks/>
              </p:cNvSpPr>
              <p:nvPr/>
            </p:nvSpPr>
            <p:spPr bwMode="auto">
              <a:xfrm>
                <a:off x="8333571" y="2726822"/>
                <a:ext cx="90362" cy="75934"/>
              </a:xfrm>
              <a:custGeom>
                <a:avLst/>
                <a:gdLst>
                  <a:gd name="T0" fmla="*/ 2147483647 w 96"/>
                  <a:gd name="T1" fmla="*/ 2147483647 h 78"/>
                  <a:gd name="T2" fmla="*/ 2147483647 w 96"/>
                  <a:gd name="T3" fmla="*/ 2147483647 h 78"/>
                  <a:gd name="T4" fmla="*/ 2147483647 w 96"/>
                  <a:gd name="T5" fmla="*/ 2147483647 h 78"/>
                  <a:gd name="T6" fmla="*/ 2147483647 w 96"/>
                  <a:gd name="T7" fmla="*/ 2147483647 h 78"/>
                  <a:gd name="T8" fmla="*/ 2147483647 w 96"/>
                  <a:gd name="T9" fmla="*/ 2147483647 h 78"/>
                  <a:gd name="T10" fmla="*/ 0 w 96"/>
                  <a:gd name="T11" fmla="*/ 2147483647 h 78"/>
                  <a:gd name="T12" fmla="*/ 2147483647 w 96"/>
                  <a:gd name="T13" fmla="*/ 2147483647 h 78"/>
                  <a:gd name="T14" fmla="*/ 2147483647 w 96"/>
                  <a:gd name="T15" fmla="*/ 2147483647 h 78"/>
                  <a:gd name="T16" fmla="*/ 2147483647 w 96"/>
                  <a:gd name="T17" fmla="*/ 2147483647 h 78"/>
                  <a:gd name="T18" fmla="*/ 2147483647 w 96"/>
                  <a:gd name="T19" fmla="*/ 2147483647 h 78"/>
                  <a:gd name="T20" fmla="*/ 2147483647 w 96"/>
                  <a:gd name="T21" fmla="*/ 2147483647 h 78"/>
                  <a:gd name="T22" fmla="*/ 2147483647 w 96"/>
                  <a:gd name="T23" fmla="*/ 2147483647 h 78"/>
                  <a:gd name="T24" fmla="*/ 2147483647 w 96"/>
                  <a:gd name="T25" fmla="*/ 2147483647 h 78"/>
                  <a:gd name="T26" fmla="*/ 2147483647 w 96"/>
                  <a:gd name="T27" fmla="*/ 2147483647 h 78"/>
                  <a:gd name="T28" fmla="*/ 2147483647 w 96"/>
                  <a:gd name="T29" fmla="*/ 2147483647 h 78"/>
                  <a:gd name="T30" fmla="*/ 2147483647 w 96"/>
                  <a:gd name="T31" fmla="*/ 2147483647 h 78"/>
                  <a:gd name="T32" fmla="*/ 2147483647 w 96"/>
                  <a:gd name="T33" fmla="*/ 2147483647 h 78"/>
                  <a:gd name="T34" fmla="*/ 2147483647 w 96"/>
                  <a:gd name="T35" fmla="*/ 2147483647 h 78"/>
                  <a:gd name="T36" fmla="*/ 2147483647 w 96"/>
                  <a:gd name="T37" fmla="*/ 2147483647 h 78"/>
                  <a:gd name="T38" fmla="*/ 2147483647 w 96"/>
                  <a:gd name="T39" fmla="*/ 0 h 78"/>
                  <a:gd name="T40" fmla="*/ 2147483647 w 96"/>
                  <a:gd name="T41" fmla="*/ 2147483647 h 78"/>
                  <a:gd name="T42" fmla="*/ 2147483647 w 96"/>
                  <a:gd name="T43" fmla="*/ 2147483647 h 78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96"/>
                  <a:gd name="T67" fmla="*/ 0 h 78"/>
                  <a:gd name="T68" fmla="*/ 96 w 96"/>
                  <a:gd name="T69" fmla="*/ 78 h 78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96" h="78">
                    <a:moveTo>
                      <a:pt x="53" y="26"/>
                    </a:moveTo>
                    <a:lnTo>
                      <a:pt x="44" y="26"/>
                    </a:lnTo>
                    <a:lnTo>
                      <a:pt x="35" y="26"/>
                    </a:lnTo>
                    <a:lnTo>
                      <a:pt x="18" y="34"/>
                    </a:lnTo>
                    <a:lnTo>
                      <a:pt x="18" y="52"/>
                    </a:lnTo>
                    <a:lnTo>
                      <a:pt x="0" y="61"/>
                    </a:lnTo>
                    <a:lnTo>
                      <a:pt x="18" y="69"/>
                    </a:lnTo>
                    <a:lnTo>
                      <a:pt x="27" y="78"/>
                    </a:lnTo>
                    <a:lnTo>
                      <a:pt x="27" y="43"/>
                    </a:lnTo>
                    <a:lnTo>
                      <a:pt x="53" y="43"/>
                    </a:lnTo>
                    <a:lnTo>
                      <a:pt x="44" y="61"/>
                    </a:lnTo>
                    <a:lnTo>
                      <a:pt x="61" y="78"/>
                    </a:lnTo>
                    <a:lnTo>
                      <a:pt x="79" y="78"/>
                    </a:lnTo>
                    <a:lnTo>
                      <a:pt x="70" y="52"/>
                    </a:lnTo>
                    <a:lnTo>
                      <a:pt x="88" y="52"/>
                    </a:lnTo>
                    <a:lnTo>
                      <a:pt x="88" y="69"/>
                    </a:lnTo>
                    <a:lnTo>
                      <a:pt x="96" y="52"/>
                    </a:lnTo>
                    <a:lnTo>
                      <a:pt x="88" y="26"/>
                    </a:lnTo>
                    <a:lnTo>
                      <a:pt x="88" y="17"/>
                    </a:lnTo>
                    <a:lnTo>
                      <a:pt x="79" y="0"/>
                    </a:lnTo>
                    <a:lnTo>
                      <a:pt x="61" y="26"/>
                    </a:lnTo>
                    <a:lnTo>
                      <a:pt x="53" y="26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79" name="Freeform 468"/>
              <p:cNvSpPr>
                <a:spLocks/>
              </p:cNvSpPr>
              <p:nvPr/>
            </p:nvSpPr>
            <p:spPr bwMode="auto">
              <a:xfrm>
                <a:off x="8374988" y="2726822"/>
                <a:ext cx="16002" cy="7788"/>
              </a:xfrm>
              <a:custGeom>
                <a:avLst/>
                <a:gdLst>
                  <a:gd name="T0" fmla="*/ 2147483647 w 17"/>
                  <a:gd name="T1" fmla="*/ 2147483647 h 8"/>
                  <a:gd name="T2" fmla="*/ 2147483647 w 17"/>
                  <a:gd name="T3" fmla="*/ 0 h 8"/>
                  <a:gd name="T4" fmla="*/ 0 w 17"/>
                  <a:gd name="T5" fmla="*/ 2147483647 h 8"/>
                  <a:gd name="T6" fmla="*/ 2147483647 w 17"/>
                  <a:gd name="T7" fmla="*/ 2147483647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8"/>
                  <a:gd name="T14" fmla="*/ 17 w 17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8">
                    <a:moveTo>
                      <a:pt x="17" y="8"/>
                    </a:moveTo>
                    <a:lnTo>
                      <a:pt x="9" y="0"/>
                    </a:lnTo>
                    <a:lnTo>
                      <a:pt x="0" y="8"/>
                    </a:lnTo>
                    <a:lnTo>
                      <a:pt x="17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80" name="Freeform 469"/>
              <p:cNvSpPr>
                <a:spLocks/>
              </p:cNvSpPr>
              <p:nvPr/>
            </p:nvSpPr>
            <p:spPr bwMode="auto">
              <a:xfrm>
                <a:off x="8374988" y="2726822"/>
                <a:ext cx="16002" cy="7788"/>
              </a:xfrm>
              <a:custGeom>
                <a:avLst/>
                <a:gdLst>
                  <a:gd name="T0" fmla="*/ 2147483647 w 17"/>
                  <a:gd name="T1" fmla="*/ 2147483647 h 8"/>
                  <a:gd name="T2" fmla="*/ 2147483647 w 17"/>
                  <a:gd name="T3" fmla="*/ 0 h 8"/>
                  <a:gd name="T4" fmla="*/ 0 w 17"/>
                  <a:gd name="T5" fmla="*/ 2147483647 h 8"/>
                  <a:gd name="T6" fmla="*/ 2147483647 w 17"/>
                  <a:gd name="T7" fmla="*/ 2147483647 h 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7"/>
                  <a:gd name="T13" fmla="*/ 0 h 8"/>
                  <a:gd name="T14" fmla="*/ 17 w 17"/>
                  <a:gd name="T15" fmla="*/ 8 h 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7" h="8">
                    <a:moveTo>
                      <a:pt x="17" y="8"/>
                    </a:moveTo>
                    <a:lnTo>
                      <a:pt x="9" y="0"/>
                    </a:lnTo>
                    <a:lnTo>
                      <a:pt x="0" y="8"/>
                    </a:lnTo>
                    <a:lnTo>
                      <a:pt x="17" y="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81" name="Freeform 470"/>
              <p:cNvSpPr>
                <a:spLocks/>
              </p:cNvSpPr>
              <p:nvPr/>
            </p:nvSpPr>
            <p:spPr bwMode="auto">
              <a:xfrm>
                <a:off x="8326041" y="2793995"/>
                <a:ext cx="7530" cy="17524"/>
              </a:xfrm>
              <a:custGeom>
                <a:avLst/>
                <a:gdLst>
                  <a:gd name="T0" fmla="*/ 2147483647 w 8"/>
                  <a:gd name="T1" fmla="*/ 2147483647 h 18"/>
                  <a:gd name="T2" fmla="*/ 2147483647 w 8"/>
                  <a:gd name="T3" fmla="*/ 0 h 18"/>
                  <a:gd name="T4" fmla="*/ 0 w 8"/>
                  <a:gd name="T5" fmla="*/ 0 h 18"/>
                  <a:gd name="T6" fmla="*/ 2147483647 w 8"/>
                  <a:gd name="T7" fmla="*/ 2147483647 h 18"/>
                  <a:gd name="T8" fmla="*/ 2147483647 w 8"/>
                  <a:gd name="T9" fmla="*/ 2147483647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18"/>
                  <a:gd name="T17" fmla="*/ 8 w 8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18">
                    <a:moveTo>
                      <a:pt x="8" y="18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82" name="Freeform 471"/>
              <p:cNvSpPr>
                <a:spLocks/>
              </p:cNvSpPr>
              <p:nvPr/>
            </p:nvSpPr>
            <p:spPr bwMode="auto">
              <a:xfrm>
                <a:off x="8326041" y="2793995"/>
                <a:ext cx="7530" cy="17524"/>
              </a:xfrm>
              <a:custGeom>
                <a:avLst/>
                <a:gdLst>
                  <a:gd name="T0" fmla="*/ 2147483647 w 8"/>
                  <a:gd name="T1" fmla="*/ 2147483647 h 18"/>
                  <a:gd name="T2" fmla="*/ 2147483647 w 8"/>
                  <a:gd name="T3" fmla="*/ 0 h 18"/>
                  <a:gd name="T4" fmla="*/ 0 w 8"/>
                  <a:gd name="T5" fmla="*/ 0 h 18"/>
                  <a:gd name="T6" fmla="*/ 2147483647 w 8"/>
                  <a:gd name="T7" fmla="*/ 2147483647 h 18"/>
                  <a:gd name="T8" fmla="*/ 2147483647 w 8"/>
                  <a:gd name="T9" fmla="*/ 2147483647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18"/>
                  <a:gd name="T17" fmla="*/ 8 w 8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18">
                    <a:moveTo>
                      <a:pt x="8" y="18"/>
                    </a:moveTo>
                    <a:lnTo>
                      <a:pt x="8" y="0"/>
                    </a:lnTo>
                    <a:lnTo>
                      <a:pt x="0" y="0"/>
                    </a:lnTo>
                    <a:lnTo>
                      <a:pt x="8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83" name="Freeform 472"/>
              <p:cNvSpPr>
                <a:spLocks/>
              </p:cNvSpPr>
              <p:nvPr/>
            </p:nvSpPr>
            <p:spPr bwMode="auto">
              <a:xfrm>
                <a:off x="8653602" y="2946836"/>
                <a:ext cx="164723" cy="144080"/>
              </a:xfrm>
              <a:custGeom>
                <a:avLst/>
                <a:gdLst>
                  <a:gd name="T0" fmla="*/ 2147483647 w 175"/>
                  <a:gd name="T1" fmla="*/ 2147483647 h 148"/>
                  <a:gd name="T2" fmla="*/ 2147483647 w 175"/>
                  <a:gd name="T3" fmla="*/ 2147483647 h 148"/>
                  <a:gd name="T4" fmla="*/ 2147483647 w 175"/>
                  <a:gd name="T5" fmla="*/ 2147483647 h 148"/>
                  <a:gd name="T6" fmla="*/ 0 w 175"/>
                  <a:gd name="T7" fmla="*/ 0 h 148"/>
                  <a:gd name="T8" fmla="*/ 0 w 175"/>
                  <a:gd name="T9" fmla="*/ 2147483647 h 148"/>
                  <a:gd name="T10" fmla="*/ 0 w 175"/>
                  <a:gd name="T11" fmla="*/ 2147483647 h 148"/>
                  <a:gd name="T12" fmla="*/ 0 w 175"/>
                  <a:gd name="T13" fmla="*/ 2147483647 h 148"/>
                  <a:gd name="T14" fmla="*/ 0 w 175"/>
                  <a:gd name="T15" fmla="*/ 2147483647 h 148"/>
                  <a:gd name="T16" fmla="*/ 2147483647 w 175"/>
                  <a:gd name="T17" fmla="*/ 2147483647 h 148"/>
                  <a:gd name="T18" fmla="*/ 2147483647 w 175"/>
                  <a:gd name="T19" fmla="*/ 2147483647 h 148"/>
                  <a:gd name="T20" fmla="*/ 2147483647 w 175"/>
                  <a:gd name="T21" fmla="*/ 2147483647 h 148"/>
                  <a:gd name="T22" fmla="*/ 2147483647 w 175"/>
                  <a:gd name="T23" fmla="*/ 2147483647 h 148"/>
                  <a:gd name="T24" fmla="*/ 2147483647 w 175"/>
                  <a:gd name="T25" fmla="*/ 2147483647 h 148"/>
                  <a:gd name="T26" fmla="*/ 2147483647 w 175"/>
                  <a:gd name="T27" fmla="*/ 2147483647 h 148"/>
                  <a:gd name="T28" fmla="*/ 2147483647 w 175"/>
                  <a:gd name="T29" fmla="*/ 2147483647 h 148"/>
                  <a:gd name="T30" fmla="*/ 2147483647 w 175"/>
                  <a:gd name="T31" fmla="*/ 2147483647 h 148"/>
                  <a:gd name="T32" fmla="*/ 2147483647 w 175"/>
                  <a:gd name="T33" fmla="*/ 2147483647 h 148"/>
                  <a:gd name="T34" fmla="*/ 2147483647 w 175"/>
                  <a:gd name="T35" fmla="*/ 2147483647 h 148"/>
                  <a:gd name="T36" fmla="*/ 2147483647 w 175"/>
                  <a:gd name="T37" fmla="*/ 2147483647 h 148"/>
                  <a:gd name="T38" fmla="*/ 2147483647 w 175"/>
                  <a:gd name="T39" fmla="*/ 2147483647 h 148"/>
                  <a:gd name="T40" fmla="*/ 2147483647 w 175"/>
                  <a:gd name="T41" fmla="*/ 2147483647 h 148"/>
                  <a:gd name="T42" fmla="*/ 2147483647 w 175"/>
                  <a:gd name="T43" fmla="*/ 2147483647 h 148"/>
                  <a:gd name="T44" fmla="*/ 2147483647 w 175"/>
                  <a:gd name="T45" fmla="*/ 2147483647 h 148"/>
                  <a:gd name="T46" fmla="*/ 2147483647 w 175"/>
                  <a:gd name="T47" fmla="*/ 2147483647 h 148"/>
                  <a:gd name="T48" fmla="*/ 2147483647 w 175"/>
                  <a:gd name="T49" fmla="*/ 2147483647 h 14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5"/>
                  <a:gd name="T76" fmla="*/ 0 h 148"/>
                  <a:gd name="T77" fmla="*/ 175 w 175"/>
                  <a:gd name="T78" fmla="*/ 148 h 14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5" h="148">
                    <a:moveTo>
                      <a:pt x="79" y="52"/>
                    </a:moveTo>
                    <a:lnTo>
                      <a:pt x="79" y="44"/>
                    </a:lnTo>
                    <a:lnTo>
                      <a:pt x="44" y="9"/>
                    </a:lnTo>
                    <a:lnTo>
                      <a:pt x="0" y="0"/>
                    </a:lnTo>
                    <a:lnTo>
                      <a:pt x="0" y="61"/>
                    </a:lnTo>
                    <a:lnTo>
                      <a:pt x="0" y="70"/>
                    </a:lnTo>
                    <a:lnTo>
                      <a:pt x="0" y="87"/>
                    </a:lnTo>
                    <a:lnTo>
                      <a:pt x="0" y="122"/>
                    </a:lnTo>
                    <a:lnTo>
                      <a:pt x="27" y="122"/>
                    </a:lnTo>
                    <a:lnTo>
                      <a:pt x="44" y="113"/>
                    </a:lnTo>
                    <a:lnTo>
                      <a:pt x="27" y="113"/>
                    </a:lnTo>
                    <a:lnTo>
                      <a:pt x="44" y="96"/>
                    </a:lnTo>
                    <a:lnTo>
                      <a:pt x="70" y="96"/>
                    </a:lnTo>
                    <a:lnTo>
                      <a:pt x="105" y="131"/>
                    </a:lnTo>
                    <a:lnTo>
                      <a:pt x="140" y="148"/>
                    </a:lnTo>
                    <a:lnTo>
                      <a:pt x="157" y="148"/>
                    </a:lnTo>
                    <a:lnTo>
                      <a:pt x="175" y="148"/>
                    </a:lnTo>
                    <a:lnTo>
                      <a:pt x="166" y="140"/>
                    </a:lnTo>
                    <a:lnTo>
                      <a:pt x="149" y="131"/>
                    </a:lnTo>
                    <a:lnTo>
                      <a:pt x="140" y="122"/>
                    </a:lnTo>
                    <a:lnTo>
                      <a:pt x="123" y="113"/>
                    </a:lnTo>
                    <a:lnTo>
                      <a:pt x="105" y="96"/>
                    </a:lnTo>
                    <a:lnTo>
                      <a:pt x="105" y="70"/>
                    </a:lnTo>
                    <a:lnTo>
                      <a:pt x="79" y="52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84" name="Freeform 473"/>
              <p:cNvSpPr>
                <a:spLocks/>
              </p:cNvSpPr>
              <p:nvPr/>
            </p:nvSpPr>
            <p:spPr bwMode="auto">
              <a:xfrm>
                <a:off x="8653602" y="2946836"/>
                <a:ext cx="164723" cy="144080"/>
              </a:xfrm>
              <a:custGeom>
                <a:avLst/>
                <a:gdLst>
                  <a:gd name="T0" fmla="*/ 2147483647 w 175"/>
                  <a:gd name="T1" fmla="*/ 2147483647 h 148"/>
                  <a:gd name="T2" fmla="*/ 2147483647 w 175"/>
                  <a:gd name="T3" fmla="*/ 2147483647 h 148"/>
                  <a:gd name="T4" fmla="*/ 2147483647 w 175"/>
                  <a:gd name="T5" fmla="*/ 2147483647 h 148"/>
                  <a:gd name="T6" fmla="*/ 0 w 175"/>
                  <a:gd name="T7" fmla="*/ 0 h 148"/>
                  <a:gd name="T8" fmla="*/ 0 w 175"/>
                  <a:gd name="T9" fmla="*/ 2147483647 h 148"/>
                  <a:gd name="T10" fmla="*/ 0 w 175"/>
                  <a:gd name="T11" fmla="*/ 2147483647 h 148"/>
                  <a:gd name="T12" fmla="*/ 0 w 175"/>
                  <a:gd name="T13" fmla="*/ 2147483647 h 148"/>
                  <a:gd name="T14" fmla="*/ 0 w 175"/>
                  <a:gd name="T15" fmla="*/ 2147483647 h 148"/>
                  <a:gd name="T16" fmla="*/ 2147483647 w 175"/>
                  <a:gd name="T17" fmla="*/ 2147483647 h 148"/>
                  <a:gd name="T18" fmla="*/ 2147483647 w 175"/>
                  <a:gd name="T19" fmla="*/ 2147483647 h 148"/>
                  <a:gd name="T20" fmla="*/ 2147483647 w 175"/>
                  <a:gd name="T21" fmla="*/ 2147483647 h 148"/>
                  <a:gd name="T22" fmla="*/ 2147483647 w 175"/>
                  <a:gd name="T23" fmla="*/ 2147483647 h 148"/>
                  <a:gd name="T24" fmla="*/ 2147483647 w 175"/>
                  <a:gd name="T25" fmla="*/ 2147483647 h 148"/>
                  <a:gd name="T26" fmla="*/ 2147483647 w 175"/>
                  <a:gd name="T27" fmla="*/ 2147483647 h 148"/>
                  <a:gd name="T28" fmla="*/ 2147483647 w 175"/>
                  <a:gd name="T29" fmla="*/ 2147483647 h 148"/>
                  <a:gd name="T30" fmla="*/ 2147483647 w 175"/>
                  <a:gd name="T31" fmla="*/ 2147483647 h 148"/>
                  <a:gd name="T32" fmla="*/ 2147483647 w 175"/>
                  <a:gd name="T33" fmla="*/ 2147483647 h 148"/>
                  <a:gd name="T34" fmla="*/ 2147483647 w 175"/>
                  <a:gd name="T35" fmla="*/ 2147483647 h 148"/>
                  <a:gd name="T36" fmla="*/ 2147483647 w 175"/>
                  <a:gd name="T37" fmla="*/ 2147483647 h 148"/>
                  <a:gd name="T38" fmla="*/ 2147483647 w 175"/>
                  <a:gd name="T39" fmla="*/ 2147483647 h 148"/>
                  <a:gd name="T40" fmla="*/ 2147483647 w 175"/>
                  <a:gd name="T41" fmla="*/ 2147483647 h 148"/>
                  <a:gd name="T42" fmla="*/ 2147483647 w 175"/>
                  <a:gd name="T43" fmla="*/ 2147483647 h 148"/>
                  <a:gd name="T44" fmla="*/ 2147483647 w 175"/>
                  <a:gd name="T45" fmla="*/ 2147483647 h 148"/>
                  <a:gd name="T46" fmla="*/ 2147483647 w 175"/>
                  <a:gd name="T47" fmla="*/ 2147483647 h 148"/>
                  <a:gd name="T48" fmla="*/ 2147483647 w 175"/>
                  <a:gd name="T49" fmla="*/ 2147483647 h 14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5"/>
                  <a:gd name="T76" fmla="*/ 0 h 148"/>
                  <a:gd name="T77" fmla="*/ 175 w 175"/>
                  <a:gd name="T78" fmla="*/ 148 h 14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5" h="148">
                    <a:moveTo>
                      <a:pt x="79" y="52"/>
                    </a:moveTo>
                    <a:lnTo>
                      <a:pt x="79" y="44"/>
                    </a:lnTo>
                    <a:lnTo>
                      <a:pt x="44" y="9"/>
                    </a:lnTo>
                    <a:lnTo>
                      <a:pt x="0" y="0"/>
                    </a:lnTo>
                    <a:lnTo>
                      <a:pt x="0" y="61"/>
                    </a:lnTo>
                    <a:lnTo>
                      <a:pt x="0" y="70"/>
                    </a:lnTo>
                    <a:lnTo>
                      <a:pt x="0" y="87"/>
                    </a:lnTo>
                    <a:lnTo>
                      <a:pt x="0" y="122"/>
                    </a:lnTo>
                    <a:lnTo>
                      <a:pt x="27" y="122"/>
                    </a:lnTo>
                    <a:lnTo>
                      <a:pt x="44" y="113"/>
                    </a:lnTo>
                    <a:lnTo>
                      <a:pt x="27" y="113"/>
                    </a:lnTo>
                    <a:lnTo>
                      <a:pt x="44" y="96"/>
                    </a:lnTo>
                    <a:lnTo>
                      <a:pt x="70" y="96"/>
                    </a:lnTo>
                    <a:lnTo>
                      <a:pt x="105" y="131"/>
                    </a:lnTo>
                    <a:lnTo>
                      <a:pt x="140" y="148"/>
                    </a:lnTo>
                    <a:lnTo>
                      <a:pt x="157" y="148"/>
                    </a:lnTo>
                    <a:lnTo>
                      <a:pt x="175" y="148"/>
                    </a:lnTo>
                    <a:lnTo>
                      <a:pt x="166" y="140"/>
                    </a:lnTo>
                    <a:lnTo>
                      <a:pt x="149" y="131"/>
                    </a:lnTo>
                    <a:lnTo>
                      <a:pt x="140" y="122"/>
                    </a:lnTo>
                    <a:lnTo>
                      <a:pt x="123" y="113"/>
                    </a:lnTo>
                    <a:lnTo>
                      <a:pt x="105" y="96"/>
                    </a:lnTo>
                    <a:lnTo>
                      <a:pt x="105" y="70"/>
                    </a:lnTo>
                    <a:lnTo>
                      <a:pt x="79" y="52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85" name="Freeform 480"/>
              <p:cNvSpPr>
                <a:spLocks/>
              </p:cNvSpPr>
              <p:nvPr/>
            </p:nvSpPr>
            <p:spPr bwMode="auto">
              <a:xfrm>
                <a:off x="8243210" y="2140767"/>
                <a:ext cx="65888" cy="102219"/>
              </a:xfrm>
              <a:custGeom>
                <a:avLst/>
                <a:gdLst>
                  <a:gd name="T0" fmla="*/ 2147483647 w 70"/>
                  <a:gd name="T1" fmla="*/ 2147483647 h 105"/>
                  <a:gd name="T2" fmla="*/ 2147483647 w 70"/>
                  <a:gd name="T3" fmla="*/ 2147483647 h 105"/>
                  <a:gd name="T4" fmla="*/ 2147483647 w 70"/>
                  <a:gd name="T5" fmla="*/ 2147483647 h 105"/>
                  <a:gd name="T6" fmla="*/ 2147483647 w 70"/>
                  <a:gd name="T7" fmla="*/ 0 h 105"/>
                  <a:gd name="T8" fmla="*/ 2147483647 w 70"/>
                  <a:gd name="T9" fmla="*/ 2147483647 h 105"/>
                  <a:gd name="T10" fmla="*/ 2147483647 w 70"/>
                  <a:gd name="T11" fmla="*/ 2147483647 h 105"/>
                  <a:gd name="T12" fmla="*/ 2147483647 w 70"/>
                  <a:gd name="T13" fmla="*/ 2147483647 h 105"/>
                  <a:gd name="T14" fmla="*/ 0 w 70"/>
                  <a:gd name="T15" fmla="*/ 2147483647 h 105"/>
                  <a:gd name="T16" fmla="*/ 2147483647 w 70"/>
                  <a:gd name="T17" fmla="*/ 2147483647 h 105"/>
                  <a:gd name="T18" fmla="*/ 2147483647 w 70"/>
                  <a:gd name="T19" fmla="*/ 2147483647 h 105"/>
                  <a:gd name="T20" fmla="*/ 2147483647 w 70"/>
                  <a:gd name="T21" fmla="*/ 2147483647 h 105"/>
                  <a:gd name="T22" fmla="*/ 2147483647 w 70"/>
                  <a:gd name="T23" fmla="*/ 2147483647 h 105"/>
                  <a:gd name="T24" fmla="*/ 2147483647 w 70"/>
                  <a:gd name="T25" fmla="*/ 2147483647 h 105"/>
                  <a:gd name="T26" fmla="*/ 2147483647 w 70"/>
                  <a:gd name="T27" fmla="*/ 2147483647 h 105"/>
                  <a:gd name="T28" fmla="*/ 2147483647 w 70"/>
                  <a:gd name="T29" fmla="*/ 2147483647 h 105"/>
                  <a:gd name="T30" fmla="*/ 2147483647 w 70"/>
                  <a:gd name="T31" fmla="*/ 2147483647 h 105"/>
                  <a:gd name="T32" fmla="*/ 2147483647 w 70"/>
                  <a:gd name="T33" fmla="*/ 2147483647 h 105"/>
                  <a:gd name="T34" fmla="*/ 2147483647 w 70"/>
                  <a:gd name="T35" fmla="*/ 2147483647 h 105"/>
                  <a:gd name="T36" fmla="*/ 2147483647 w 70"/>
                  <a:gd name="T37" fmla="*/ 2147483647 h 105"/>
                  <a:gd name="T38" fmla="*/ 2147483647 w 70"/>
                  <a:gd name="T39" fmla="*/ 2147483647 h 105"/>
                  <a:gd name="T40" fmla="*/ 2147483647 w 70"/>
                  <a:gd name="T41" fmla="*/ 2147483647 h 10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0"/>
                  <a:gd name="T64" fmla="*/ 0 h 105"/>
                  <a:gd name="T65" fmla="*/ 70 w 70"/>
                  <a:gd name="T66" fmla="*/ 105 h 10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0" h="105">
                    <a:moveTo>
                      <a:pt x="70" y="18"/>
                    </a:moveTo>
                    <a:lnTo>
                      <a:pt x="62" y="18"/>
                    </a:lnTo>
                    <a:lnTo>
                      <a:pt x="70" y="9"/>
                    </a:lnTo>
                    <a:lnTo>
                      <a:pt x="70" y="0"/>
                    </a:lnTo>
                    <a:lnTo>
                      <a:pt x="53" y="9"/>
                    </a:lnTo>
                    <a:lnTo>
                      <a:pt x="44" y="26"/>
                    </a:lnTo>
                    <a:lnTo>
                      <a:pt x="18" y="35"/>
                    </a:lnTo>
                    <a:lnTo>
                      <a:pt x="0" y="52"/>
                    </a:lnTo>
                    <a:lnTo>
                      <a:pt x="18" y="79"/>
                    </a:lnTo>
                    <a:lnTo>
                      <a:pt x="9" y="87"/>
                    </a:lnTo>
                    <a:lnTo>
                      <a:pt x="44" y="105"/>
                    </a:lnTo>
                    <a:lnTo>
                      <a:pt x="62" y="96"/>
                    </a:lnTo>
                    <a:lnTo>
                      <a:pt x="70" y="87"/>
                    </a:lnTo>
                    <a:lnTo>
                      <a:pt x="62" y="70"/>
                    </a:lnTo>
                    <a:lnTo>
                      <a:pt x="44" y="70"/>
                    </a:lnTo>
                    <a:lnTo>
                      <a:pt x="44" y="52"/>
                    </a:lnTo>
                    <a:lnTo>
                      <a:pt x="62" y="52"/>
                    </a:lnTo>
                    <a:lnTo>
                      <a:pt x="62" y="35"/>
                    </a:lnTo>
                    <a:lnTo>
                      <a:pt x="62" y="26"/>
                    </a:lnTo>
                    <a:lnTo>
                      <a:pt x="70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86" name="Freeform 481"/>
              <p:cNvSpPr>
                <a:spLocks/>
              </p:cNvSpPr>
              <p:nvPr/>
            </p:nvSpPr>
            <p:spPr bwMode="auto">
              <a:xfrm>
                <a:off x="8243210" y="2140767"/>
                <a:ext cx="65888" cy="102219"/>
              </a:xfrm>
              <a:custGeom>
                <a:avLst/>
                <a:gdLst>
                  <a:gd name="T0" fmla="*/ 2147483647 w 70"/>
                  <a:gd name="T1" fmla="*/ 2147483647 h 105"/>
                  <a:gd name="T2" fmla="*/ 2147483647 w 70"/>
                  <a:gd name="T3" fmla="*/ 2147483647 h 105"/>
                  <a:gd name="T4" fmla="*/ 2147483647 w 70"/>
                  <a:gd name="T5" fmla="*/ 2147483647 h 105"/>
                  <a:gd name="T6" fmla="*/ 2147483647 w 70"/>
                  <a:gd name="T7" fmla="*/ 0 h 105"/>
                  <a:gd name="T8" fmla="*/ 2147483647 w 70"/>
                  <a:gd name="T9" fmla="*/ 2147483647 h 105"/>
                  <a:gd name="T10" fmla="*/ 2147483647 w 70"/>
                  <a:gd name="T11" fmla="*/ 2147483647 h 105"/>
                  <a:gd name="T12" fmla="*/ 2147483647 w 70"/>
                  <a:gd name="T13" fmla="*/ 2147483647 h 105"/>
                  <a:gd name="T14" fmla="*/ 0 w 70"/>
                  <a:gd name="T15" fmla="*/ 2147483647 h 105"/>
                  <a:gd name="T16" fmla="*/ 2147483647 w 70"/>
                  <a:gd name="T17" fmla="*/ 2147483647 h 105"/>
                  <a:gd name="T18" fmla="*/ 2147483647 w 70"/>
                  <a:gd name="T19" fmla="*/ 2147483647 h 105"/>
                  <a:gd name="T20" fmla="*/ 2147483647 w 70"/>
                  <a:gd name="T21" fmla="*/ 2147483647 h 105"/>
                  <a:gd name="T22" fmla="*/ 2147483647 w 70"/>
                  <a:gd name="T23" fmla="*/ 2147483647 h 105"/>
                  <a:gd name="T24" fmla="*/ 2147483647 w 70"/>
                  <a:gd name="T25" fmla="*/ 2147483647 h 105"/>
                  <a:gd name="T26" fmla="*/ 2147483647 w 70"/>
                  <a:gd name="T27" fmla="*/ 2147483647 h 105"/>
                  <a:gd name="T28" fmla="*/ 2147483647 w 70"/>
                  <a:gd name="T29" fmla="*/ 2147483647 h 105"/>
                  <a:gd name="T30" fmla="*/ 2147483647 w 70"/>
                  <a:gd name="T31" fmla="*/ 2147483647 h 105"/>
                  <a:gd name="T32" fmla="*/ 2147483647 w 70"/>
                  <a:gd name="T33" fmla="*/ 2147483647 h 105"/>
                  <a:gd name="T34" fmla="*/ 2147483647 w 70"/>
                  <a:gd name="T35" fmla="*/ 2147483647 h 105"/>
                  <a:gd name="T36" fmla="*/ 2147483647 w 70"/>
                  <a:gd name="T37" fmla="*/ 2147483647 h 105"/>
                  <a:gd name="T38" fmla="*/ 2147483647 w 70"/>
                  <a:gd name="T39" fmla="*/ 2147483647 h 105"/>
                  <a:gd name="T40" fmla="*/ 2147483647 w 70"/>
                  <a:gd name="T41" fmla="*/ 2147483647 h 105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70"/>
                  <a:gd name="T64" fmla="*/ 0 h 105"/>
                  <a:gd name="T65" fmla="*/ 70 w 70"/>
                  <a:gd name="T66" fmla="*/ 105 h 105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70" h="105">
                    <a:moveTo>
                      <a:pt x="70" y="18"/>
                    </a:moveTo>
                    <a:lnTo>
                      <a:pt x="62" y="18"/>
                    </a:lnTo>
                    <a:lnTo>
                      <a:pt x="70" y="9"/>
                    </a:lnTo>
                    <a:lnTo>
                      <a:pt x="70" y="0"/>
                    </a:lnTo>
                    <a:lnTo>
                      <a:pt x="53" y="9"/>
                    </a:lnTo>
                    <a:lnTo>
                      <a:pt x="44" y="26"/>
                    </a:lnTo>
                    <a:lnTo>
                      <a:pt x="18" y="35"/>
                    </a:lnTo>
                    <a:lnTo>
                      <a:pt x="0" y="52"/>
                    </a:lnTo>
                    <a:lnTo>
                      <a:pt x="18" y="79"/>
                    </a:lnTo>
                    <a:lnTo>
                      <a:pt x="9" y="87"/>
                    </a:lnTo>
                    <a:lnTo>
                      <a:pt x="44" y="105"/>
                    </a:lnTo>
                    <a:lnTo>
                      <a:pt x="62" y="96"/>
                    </a:lnTo>
                    <a:lnTo>
                      <a:pt x="70" y="87"/>
                    </a:lnTo>
                    <a:lnTo>
                      <a:pt x="62" y="70"/>
                    </a:lnTo>
                    <a:lnTo>
                      <a:pt x="44" y="70"/>
                    </a:lnTo>
                    <a:lnTo>
                      <a:pt x="44" y="52"/>
                    </a:lnTo>
                    <a:lnTo>
                      <a:pt x="62" y="52"/>
                    </a:lnTo>
                    <a:lnTo>
                      <a:pt x="62" y="35"/>
                    </a:lnTo>
                    <a:lnTo>
                      <a:pt x="62" y="26"/>
                    </a:lnTo>
                    <a:lnTo>
                      <a:pt x="70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87" name="Freeform 482"/>
              <p:cNvSpPr>
                <a:spLocks/>
              </p:cNvSpPr>
              <p:nvPr/>
            </p:nvSpPr>
            <p:spPr bwMode="auto">
              <a:xfrm>
                <a:off x="8284627" y="2225462"/>
                <a:ext cx="57417" cy="76908"/>
              </a:xfrm>
              <a:custGeom>
                <a:avLst/>
                <a:gdLst>
                  <a:gd name="T0" fmla="*/ 2147483647 w 61"/>
                  <a:gd name="T1" fmla="*/ 2147483647 h 79"/>
                  <a:gd name="T2" fmla="*/ 0 w 61"/>
                  <a:gd name="T3" fmla="*/ 2147483647 h 79"/>
                  <a:gd name="T4" fmla="*/ 0 w 61"/>
                  <a:gd name="T5" fmla="*/ 2147483647 h 79"/>
                  <a:gd name="T6" fmla="*/ 2147483647 w 61"/>
                  <a:gd name="T7" fmla="*/ 2147483647 h 79"/>
                  <a:gd name="T8" fmla="*/ 2147483647 w 61"/>
                  <a:gd name="T9" fmla="*/ 2147483647 h 79"/>
                  <a:gd name="T10" fmla="*/ 2147483647 w 61"/>
                  <a:gd name="T11" fmla="*/ 2147483647 h 79"/>
                  <a:gd name="T12" fmla="*/ 2147483647 w 61"/>
                  <a:gd name="T13" fmla="*/ 2147483647 h 79"/>
                  <a:gd name="T14" fmla="*/ 2147483647 w 61"/>
                  <a:gd name="T15" fmla="*/ 2147483647 h 79"/>
                  <a:gd name="T16" fmla="*/ 2147483647 w 61"/>
                  <a:gd name="T17" fmla="*/ 2147483647 h 79"/>
                  <a:gd name="T18" fmla="*/ 2147483647 w 61"/>
                  <a:gd name="T19" fmla="*/ 2147483647 h 79"/>
                  <a:gd name="T20" fmla="*/ 2147483647 w 61"/>
                  <a:gd name="T21" fmla="*/ 2147483647 h 79"/>
                  <a:gd name="T22" fmla="*/ 2147483647 w 61"/>
                  <a:gd name="T23" fmla="*/ 0 h 79"/>
                  <a:gd name="T24" fmla="*/ 2147483647 w 61"/>
                  <a:gd name="T25" fmla="*/ 2147483647 h 7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61"/>
                  <a:gd name="T40" fmla="*/ 0 h 79"/>
                  <a:gd name="T41" fmla="*/ 61 w 61"/>
                  <a:gd name="T42" fmla="*/ 79 h 7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61" h="79">
                    <a:moveTo>
                      <a:pt x="18" y="9"/>
                    </a:moveTo>
                    <a:lnTo>
                      <a:pt x="0" y="18"/>
                    </a:lnTo>
                    <a:lnTo>
                      <a:pt x="0" y="26"/>
                    </a:lnTo>
                    <a:lnTo>
                      <a:pt x="26" y="44"/>
                    </a:lnTo>
                    <a:lnTo>
                      <a:pt x="26" y="70"/>
                    </a:lnTo>
                    <a:lnTo>
                      <a:pt x="35" y="79"/>
                    </a:lnTo>
                    <a:lnTo>
                      <a:pt x="44" y="70"/>
                    </a:lnTo>
                    <a:lnTo>
                      <a:pt x="52" y="70"/>
                    </a:lnTo>
                    <a:lnTo>
                      <a:pt x="61" y="61"/>
                    </a:lnTo>
                    <a:lnTo>
                      <a:pt x="52" y="18"/>
                    </a:lnTo>
                    <a:lnTo>
                      <a:pt x="44" y="18"/>
                    </a:lnTo>
                    <a:lnTo>
                      <a:pt x="26" y="0"/>
                    </a:lnTo>
                    <a:lnTo>
                      <a:pt x="18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88" name="Freeform 483"/>
              <p:cNvSpPr>
                <a:spLocks/>
              </p:cNvSpPr>
              <p:nvPr/>
            </p:nvSpPr>
            <p:spPr bwMode="auto">
              <a:xfrm>
                <a:off x="8284627" y="2225462"/>
                <a:ext cx="57417" cy="76908"/>
              </a:xfrm>
              <a:custGeom>
                <a:avLst/>
                <a:gdLst>
                  <a:gd name="T0" fmla="*/ 2147483647 w 61"/>
                  <a:gd name="T1" fmla="*/ 2147483647 h 79"/>
                  <a:gd name="T2" fmla="*/ 0 w 61"/>
                  <a:gd name="T3" fmla="*/ 2147483647 h 79"/>
                  <a:gd name="T4" fmla="*/ 0 w 61"/>
                  <a:gd name="T5" fmla="*/ 2147483647 h 79"/>
                  <a:gd name="T6" fmla="*/ 2147483647 w 61"/>
                  <a:gd name="T7" fmla="*/ 2147483647 h 79"/>
                  <a:gd name="T8" fmla="*/ 2147483647 w 61"/>
                  <a:gd name="T9" fmla="*/ 2147483647 h 79"/>
                  <a:gd name="T10" fmla="*/ 2147483647 w 61"/>
                  <a:gd name="T11" fmla="*/ 2147483647 h 79"/>
                  <a:gd name="T12" fmla="*/ 2147483647 w 61"/>
                  <a:gd name="T13" fmla="*/ 2147483647 h 79"/>
                  <a:gd name="T14" fmla="*/ 2147483647 w 61"/>
                  <a:gd name="T15" fmla="*/ 2147483647 h 79"/>
                  <a:gd name="T16" fmla="*/ 2147483647 w 61"/>
                  <a:gd name="T17" fmla="*/ 2147483647 h 79"/>
                  <a:gd name="T18" fmla="*/ 2147483647 w 61"/>
                  <a:gd name="T19" fmla="*/ 2147483647 h 79"/>
                  <a:gd name="T20" fmla="*/ 2147483647 w 61"/>
                  <a:gd name="T21" fmla="*/ 2147483647 h 79"/>
                  <a:gd name="T22" fmla="*/ 2147483647 w 61"/>
                  <a:gd name="T23" fmla="*/ 0 h 79"/>
                  <a:gd name="T24" fmla="*/ 2147483647 w 61"/>
                  <a:gd name="T25" fmla="*/ 2147483647 h 7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61"/>
                  <a:gd name="T40" fmla="*/ 0 h 79"/>
                  <a:gd name="T41" fmla="*/ 61 w 61"/>
                  <a:gd name="T42" fmla="*/ 79 h 79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61" h="79">
                    <a:moveTo>
                      <a:pt x="18" y="9"/>
                    </a:moveTo>
                    <a:lnTo>
                      <a:pt x="0" y="18"/>
                    </a:lnTo>
                    <a:lnTo>
                      <a:pt x="0" y="26"/>
                    </a:lnTo>
                    <a:lnTo>
                      <a:pt x="26" y="44"/>
                    </a:lnTo>
                    <a:lnTo>
                      <a:pt x="26" y="70"/>
                    </a:lnTo>
                    <a:lnTo>
                      <a:pt x="35" y="79"/>
                    </a:lnTo>
                    <a:lnTo>
                      <a:pt x="44" y="70"/>
                    </a:lnTo>
                    <a:lnTo>
                      <a:pt x="52" y="70"/>
                    </a:lnTo>
                    <a:lnTo>
                      <a:pt x="61" y="61"/>
                    </a:lnTo>
                    <a:lnTo>
                      <a:pt x="52" y="18"/>
                    </a:lnTo>
                    <a:lnTo>
                      <a:pt x="44" y="18"/>
                    </a:lnTo>
                    <a:lnTo>
                      <a:pt x="26" y="0"/>
                    </a:lnTo>
                    <a:lnTo>
                      <a:pt x="18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89" name="Freeform 484"/>
              <p:cNvSpPr>
                <a:spLocks/>
              </p:cNvSpPr>
              <p:nvPr/>
            </p:nvSpPr>
            <p:spPr bwMode="auto">
              <a:xfrm>
                <a:off x="8326041" y="2310158"/>
                <a:ext cx="7530" cy="8762"/>
              </a:xfrm>
              <a:custGeom>
                <a:avLst/>
                <a:gdLst>
                  <a:gd name="T0" fmla="*/ 0 w 8"/>
                  <a:gd name="T1" fmla="*/ 0 h 9"/>
                  <a:gd name="T2" fmla="*/ 0 w 8"/>
                  <a:gd name="T3" fmla="*/ 2147483647 h 9"/>
                  <a:gd name="T4" fmla="*/ 2147483647 w 8"/>
                  <a:gd name="T5" fmla="*/ 0 h 9"/>
                  <a:gd name="T6" fmla="*/ 0 w 8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9"/>
                  <a:gd name="T14" fmla="*/ 8 w 8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9">
                    <a:moveTo>
                      <a:pt x="0" y="0"/>
                    </a:moveTo>
                    <a:lnTo>
                      <a:pt x="0" y="9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90" name="Freeform 485"/>
              <p:cNvSpPr>
                <a:spLocks/>
              </p:cNvSpPr>
              <p:nvPr/>
            </p:nvSpPr>
            <p:spPr bwMode="auto">
              <a:xfrm>
                <a:off x="8326041" y="2310158"/>
                <a:ext cx="7530" cy="8762"/>
              </a:xfrm>
              <a:custGeom>
                <a:avLst/>
                <a:gdLst>
                  <a:gd name="T0" fmla="*/ 0 w 8"/>
                  <a:gd name="T1" fmla="*/ 0 h 9"/>
                  <a:gd name="T2" fmla="*/ 0 w 8"/>
                  <a:gd name="T3" fmla="*/ 2147483647 h 9"/>
                  <a:gd name="T4" fmla="*/ 2147483647 w 8"/>
                  <a:gd name="T5" fmla="*/ 0 h 9"/>
                  <a:gd name="T6" fmla="*/ 0 w 8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8"/>
                  <a:gd name="T13" fmla="*/ 0 h 9"/>
                  <a:gd name="T14" fmla="*/ 8 w 8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8" h="9">
                    <a:moveTo>
                      <a:pt x="0" y="0"/>
                    </a:moveTo>
                    <a:lnTo>
                      <a:pt x="0" y="9"/>
                    </a:lnTo>
                    <a:lnTo>
                      <a:pt x="8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91" name="Freeform 486"/>
              <p:cNvSpPr>
                <a:spLocks/>
              </p:cNvSpPr>
              <p:nvPr/>
            </p:nvSpPr>
            <p:spPr bwMode="auto">
              <a:xfrm>
                <a:off x="8235680" y="2522384"/>
                <a:ext cx="48946" cy="68146"/>
              </a:xfrm>
              <a:custGeom>
                <a:avLst/>
                <a:gdLst>
                  <a:gd name="T0" fmla="*/ 2147483647 w 52"/>
                  <a:gd name="T1" fmla="*/ 0 h 70"/>
                  <a:gd name="T2" fmla="*/ 0 w 52"/>
                  <a:gd name="T3" fmla="*/ 2147483647 h 70"/>
                  <a:gd name="T4" fmla="*/ 2147483647 w 52"/>
                  <a:gd name="T5" fmla="*/ 2147483647 h 70"/>
                  <a:gd name="T6" fmla="*/ 2147483647 w 52"/>
                  <a:gd name="T7" fmla="*/ 2147483647 h 70"/>
                  <a:gd name="T8" fmla="*/ 2147483647 w 52"/>
                  <a:gd name="T9" fmla="*/ 2147483647 h 70"/>
                  <a:gd name="T10" fmla="*/ 2147483647 w 52"/>
                  <a:gd name="T11" fmla="*/ 2147483647 h 70"/>
                  <a:gd name="T12" fmla="*/ 2147483647 w 52"/>
                  <a:gd name="T13" fmla="*/ 0 h 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2"/>
                  <a:gd name="T22" fmla="*/ 0 h 70"/>
                  <a:gd name="T23" fmla="*/ 52 w 52"/>
                  <a:gd name="T24" fmla="*/ 70 h 7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2" h="70">
                    <a:moveTo>
                      <a:pt x="8" y="0"/>
                    </a:moveTo>
                    <a:lnTo>
                      <a:pt x="0" y="27"/>
                    </a:lnTo>
                    <a:lnTo>
                      <a:pt x="8" y="61"/>
                    </a:lnTo>
                    <a:lnTo>
                      <a:pt x="26" y="70"/>
                    </a:lnTo>
                    <a:lnTo>
                      <a:pt x="52" y="53"/>
                    </a:lnTo>
                    <a:lnTo>
                      <a:pt x="35" y="18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92" name="Freeform 487"/>
              <p:cNvSpPr>
                <a:spLocks/>
              </p:cNvSpPr>
              <p:nvPr/>
            </p:nvSpPr>
            <p:spPr bwMode="auto">
              <a:xfrm>
                <a:off x="8235680" y="2522384"/>
                <a:ext cx="48946" cy="68146"/>
              </a:xfrm>
              <a:custGeom>
                <a:avLst/>
                <a:gdLst>
                  <a:gd name="T0" fmla="*/ 2147483647 w 52"/>
                  <a:gd name="T1" fmla="*/ 0 h 70"/>
                  <a:gd name="T2" fmla="*/ 0 w 52"/>
                  <a:gd name="T3" fmla="*/ 2147483647 h 70"/>
                  <a:gd name="T4" fmla="*/ 2147483647 w 52"/>
                  <a:gd name="T5" fmla="*/ 2147483647 h 70"/>
                  <a:gd name="T6" fmla="*/ 2147483647 w 52"/>
                  <a:gd name="T7" fmla="*/ 2147483647 h 70"/>
                  <a:gd name="T8" fmla="*/ 2147483647 w 52"/>
                  <a:gd name="T9" fmla="*/ 2147483647 h 70"/>
                  <a:gd name="T10" fmla="*/ 2147483647 w 52"/>
                  <a:gd name="T11" fmla="*/ 2147483647 h 70"/>
                  <a:gd name="T12" fmla="*/ 2147483647 w 52"/>
                  <a:gd name="T13" fmla="*/ 0 h 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52"/>
                  <a:gd name="T22" fmla="*/ 0 h 70"/>
                  <a:gd name="T23" fmla="*/ 52 w 52"/>
                  <a:gd name="T24" fmla="*/ 70 h 7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52" h="70">
                    <a:moveTo>
                      <a:pt x="8" y="0"/>
                    </a:moveTo>
                    <a:lnTo>
                      <a:pt x="0" y="27"/>
                    </a:lnTo>
                    <a:lnTo>
                      <a:pt x="8" y="61"/>
                    </a:lnTo>
                    <a:lnTo>
                      <a:pt x="26" y="70"/>
                    </a:lnTo>
                    <a:lnTo>
                      <a:pt x="52" y="53"/>
                    </a:lnTo>
                    <a:lnTo>
                      <a:pt x="35" y="18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93" name="Freeform 492"/>
              <p:cNvSpPr>
                <a:spLocks/>
              </p:cNvSpPr>
              <p:nvPr/>
            </p:nvSpPr>
            <p:spPr bwMode="auto">
              <a:xfrm>
                <a:off x="7086393" y="2581769"/>
                <a:ext cx="156251" cy="118769"/>
              </a:xfrm>
              <a:custGeom>
                <a:avLst/>
                <a:gdLst>
                  <a:gd name="T0" fmla="*/ 2147483647 w 166"/>
                  <a:gd name="T1" fmla="*/ 2147483647 h 122"/>
                  <a:gd name="T2" fmla="*/ 2147483647 w 166"/>
                  <a:gd name="T3" fmla="*/ 2147483647 h 122"/>
                  <a:gd name="T4" fmla="*/ 2147483647 w 166"/>
                  <a:gd name="T5" fmla="*/ 2147483647 h 122"/>
                  <a:gd name="T6" fmla="*/ 2147483647 w 166"/>
                  <a:gd name="T7" fmla="*/ 2147483647 h 122"/>
                  <a:gd name="T8" fmla="*/ 0 w 166"/>
                  <a:gd name="T9" fmla="*/ 2147483647 h 122"/>
                  <a:gd name="T10" fmla="*/ 2147483647 w 166"/>
                  <a:gd name="T11" fmla="*/ 2147483647 h 122"/>
                  <a:gd name="T12" fmla="*/ 2147483647 w 166"/>
                  <a:gd name="T13" fmla="*/ 2147483647 h 122"/>
                  <a:gd name="T14" fmla="*/ 2147483647 w 166"/>
                  <a:gd name="T15" fmla="*/ 2147483647 h 122"/>
                  <a:gd name="T16" fmla="*/ 2147483647 w 166"/>
                  <a:gd name="T17" fmla="*/ 2147483647 h 122"/>
                  <a:gd name="T18" fmla="*/ 2147483647 w 166"/>
                  <a:gd name="T19" fmla="*/ 2147483647 h 122"/>
                  <a:gd name="T20" fmla="*/ 2147483647 w 166"/>
                  <a:gd name="T21" fmla="*/ 0 h 122"/>
                  <a:gd name="T22" fmla="*/ 2147483647 w 166"/>
                  <a:gd name="T23" fmla="*/ 2147483647 h 122"/>
                  <a:gd name="T24" fmla="*/ 2147483647 w 166"/>
                  <a:gd name="T25" fmla="*/ 2147483647 h 12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66"/>
                  <a:gd name="T40" fmla="*/ 0 h 122"/>
                  <a:gd name="T41" fmla="*/ 166 w 166"/>
                  <a:gd name="T42" fmla="*/ 122 h 12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66" h="122">
                    <a:moveTo>
                      <a:pt x="61" y="44"/>
                    </a:moveTo>
                    <a:lnTo>
                      <a:pt x="26" y="18"/>
                    </a:lnTo>
                    <a:lnTo>
                      <a:pt x="9" y="27"/>
                    </a:lnTo>
                    <a:lnTo>
                      <a:pt x="9" y="44"/>
                    </a:lnTo>
                    <a:lnTo>
                      <a:pt x="0" y="53"/>
                    </a:lnTo>
                    <a:lnTo>
                      <a:pt x="18" y="114"/>
                    </a:lnTo>
                    <a:lnTo>
                      <a:pt x="18" y="122"/>
                    </a:lnTo>
                    <a:lnTo>
                      <a:pt x="113" y="79"/>
                    </a:lnTo>
                    <a:lnTo>
                      <a:pt x="157" y="61"/>
                    </a:lnTo>
                    <a:lnTo>
                      <a:pt x="166" y="44"/>
                    </a:lnTo>
                    <a:lnTo>
                      <a:pt x="157" y="0"/>
                    </a:lnTo>
                    <a:lnTo>
                      <a:pt x="87" y="9"/>
                    </a:lnTo>
                    <a:lnTo>
                      <a:pt x="61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94" name="Freeform 493"/>
              <p:cNvSpPr>
                <a:spLocks/>
              </p:cNvSpPr>
              <p:nvPr/>
            </p:nvSpPr>
            <p:spPr bwMode="auto">
              <a:xfrm>
                <a:off x="7086393" y="2581769"/>
                <a:ext cx="156251" cy="118769"/>
              </a:xfrm>
              <a:custGeom>
                <a:avLst/>
                <a:gdLst>
                  <a:gd name="T0" fmla="*/ 2147483647 w 166"/>
                  <a:gd name="T1" fmla="*/ 2147483647 h 122"/>
                  <a:gd name="T2" fmla="*/ 2147483647 w 166"/>
                  <a:gd name="T3" fmla="*/ 2147483647 h 122"/>
                  <a:gd name="T4" fmla="*/ 2147483647 w 166"/>
                  <a:gd name="T5" fmla="*/ 2147483647 h 122"/>
                  <a:gd name="T6" fmla="*/ 2147483647 w 166"/>
                  <a:gd name="T7" fmla="*/ 2147483647 h 122"/>
                  <a:gd name="T8" fmla="*/ 0 w 166"/>
                  <a:gd name="T9" fmla="*/ 2147483647 h 122"/>
                  <a:gd name="T10" fmla="*/ 2147483647 w 166"/>
                  <a:gd name="T11" fmla="*/ 2147483647 h 122"/>
                  <a:gd name="T12" fmla="*/ 2147483647 w 166"/>
                  <a:gd name="T13" fmla="*/ 2147483647 h 122"/>
                  <a:gd name="T14" fmla="*/ 2147483647 w 166"/>
                  <a:gd name="T15" fmla="*/ 2147483647 h 122"/>
                  <a:gd name="T16" fmla="*/ 2147483647 w 166"/>
                  <a:gd name="T17" fmla="*/ 2147483647 h 122"/>
                  <a:gd name="T18" fmla="*/ 2147483647 w 166"/>
                  <a:gd name="T19" fmla="*/ 2147483647 h 122"/>
                  <a:gd name="T20" fmla="*/ 2147483647 w 166"/>
                  <a:gd name="T21" fmla="*/ 0 h 122"/>
                  <a:gd name="T22" fmla="*/ 2147483647 w 166"/>
                  <a:gd name="T23" fmla="*/ 2147483647 h 122"/>
                  <a:gd name="T24" fmla="*/ 2147483647 w 166"/>
                  <a:gd name="T25" fmla="*/ 2147483647 h 12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166"/>
                  <a:gd name="T40" fmla="*/ 0 h 122"/>
                  <a:gd name="T41" fmla="*/ 166 w 166"/>
                  <a:gd name="T42" fmla="*/ 122 h 12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166" h="122">
                    <a:moveTo>
                      <a:pt x="61" y="44"/>
                    </a:moveTo>
                    <a:lnTo>
                      <a:pt x="26" y="18"/>
                    </a:lnTo>
                    <a:lnTo>
                      <a:pt x="9" y="27"/>
                    </a:lnTo>
                    <a:lnTo>
                      <a:pt x="9" y="44"/>
                    </a:lnTo>
                    <a:lnTo>
                      <a:pt x="0" y="53"/>
                    </a:lnTo>
                    <a:lnTo>
                      <a:pt x="18" y="114"/>
                    </a:lnTo>
                    <a:lnTo>
                      <a:pt x="18" y="122"/>
                    </a:lnTo>
                    <a:lnTo>
                      <a:pt x="113" y="79"/>
                    </a:lnTo>
                    <a:lnTo>
                      <a:pt x="157" y="61"/>
                    </a:lnTo>
                    <a:lnTo>
                      <a:pt x="166" y="44"/>
                    </a:lnTo>
                    <a:lnTo>
                      <a:pt x="157" y="0"/>
                    </a:lnTo>
                    <a:lnTo>
                      <a:pt x="87" y="9"/>
                    </a:lnTo>
                    <a:lnTo>
                      <a:pt x="61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95" name="Freeform 494"/>
              <p:cNvSpPr>
                <a:spLocks/>
              </p:cNvSpPr>
              <p:nvPr/>
            </p:nvSpPr>
            <p:spPr bwMode="auto">
              <a:xfrm>
                <a:off x="7234171" y="2471761"/>
                <a:ext cx="114835" cy="152842"/>
              </a:xfrm>
              <a:custGeom>
                <a:avLst/>
                <a:gdLst>
                  <a:gd name="T0" fmla="*/ 2147483647 w 122"/>
                  <a:gd name="T1" fmla="*/ 2147483647 h 157"/>
                  <a:gd name="T2" fmla="*/ 2147483647 w 122"/>
                  <a:gd name="T3" fmla="*/ 2147483647 h 157"/>
                  <a:gd name="T4" fmla="*/ 2147483647 w 122"/>
                  <a:gd name="T5" fmla="*/ 0 h 157"/>
                  <a:gd name="T6" fmla="*/ 2147483647 w 122"/>
                  <a:gd name="T7" fmla="*/ 2147483647 h 157"/>
                  <a:gd name="T8" fmla="*/ 2147483647 w 122"/>
                  <a:gd name="T9" fmla="*/ 2147483647 h 157"/>
                  <a:gd name="T10" fmla="*/ 2147483647 w 122"/>
                  <a:gd name="T11" fmla="*/ 2147483647 h 157"/>
                  <a:gd name="T12" fmla="*/ 0 w 122"/>
                  <a:gd name="T13" fmla="*/ 2147483647 h 157"/>
                  <a:gd name="T14" fmla="*/ 2147483647 w 122"/>
                  <a:gd name="T15" fmla="*/ 2147483647 h 157"/>
                  <a:gd name="T16" fmla="*/ 2147483647 w 122"/>
                  <a:gd name="T17" fmla="*/ 2147483647 h 157"/>
                  <a:gd name="T18" fmla="*/ 2147483647 w 122"/>
                  <a:gd name="T19" fmla="*/ 2147483647 h 157"/>
                  <a:gd name="T20" fmla="*/ 2147483647 w 122"/>
                  <a:gd name="T21" fmla="*/ 2147483647 h 157"/>
                  <a:gd name="T22" fmla="*/ 2147483647 w 122"/>
                  <a:gd name="T23" fmla="*/ 2147483647 h 157"/>
                  <a:gd name="T24" fmla="*/ 2147483647 w 122"/>
                  <a:gd name="T25" fmla="*/ 2147483647 h 157"/>
                  <a:gd name="T26" fmla="*/ 2147483647 w 122"/>
                  <a:gd name="T27" fmla="*/ 2147483647 h 15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2"/>
                  <a:gd name="T43" fmla="*/ 0 h 157"/>
                  <a:gd name="T44" fmla="*/ 122 w 122"/>
                  <a:gd name="T45" fmla="*/ 157 h 15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2" h="157">
                    <a:moveTo>
                      <a:pt x="122" y="44"/>
                    </a:moveTo>
                    <a:lnTo>
                      <a:pt x="78" y="26"/>
                    </a:lnTo>
                    <a:lnTo>
                      <a:pt x="61" y="0"/>
                    </a:lnTo>
                    <a:lnTo>
                      <a:pt x="44" y="44"/>
                    </a:lnTo>
                    <a:lnTo>
                      <a:pt x="52" y="52"/>
                    </a:lnTo>
                    <a:lnTo>
                      <a:pt x="26" y="96"/>
                    </a:lnTo>
                    <a:lnTo>
                      <a:pt x="0" y="113"/>
                    </a:lnTo>
                    <a:lnTo>
                      <a:pt x="9" y="157"/>
                    </a:lnTo>
                    <a:lnTo>
                      <a:pt x="44" y="148"/>
                    </a:lnTo>
                    <a:lnTo>
                      <a:pt x="44" y="131"/>
                    </a:lnTo>
                    <a:lnTo>
                      <a:pt x="61" y="131"/>
                    </a:lnTo>
                    <a:lnTo>
                      <a:pt x="70" y="122"/>
                    </a:lnTo>
                    <a:lnTo>
                      <a:pt x="87" y="113"/>
                    </a:lnTo>
                    <a:lnTo>
                      <a:pt x="122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96" name="Freeform 495"/>
              <p:cNvSpPr>
                <a:spLocks/>
              </p:cNvSpPr>
              <p:nvPr/>
            </p:nvSpPr>
            <p:spPr bwMode="auto">
              <a:xfrm>
                <a:off x="7234171" y="2471761"/>
                <a:ext cx="114835" cy="152842"/>
              </a:xfrm>
              <a:custGeom>
                <a:avLst/>
                <a:gdLst>
                  <a:gd name="T0" fmla="*/ 2147483647 w 122"/>
                  <a:gd name="T1" fmla="*/ 2147483647 h 157"/>
                  <a:gd name="T2" fmla="*/ 2147483647 w 122"/>
                  <a:gd name="T3" fmla="*/ 2147483647 h 157"/>
                  <a:gd name="T4" fmla="*/ 2147483647 w 122"/>
                  <a:gd name="T5" fmla="*/ 0 h 157"/>
                  <a:gd name="T6" fmla="*/ 2147483647 w 122"/>
                  <a:gd name="T7" fmla="*/ 2147483647 h 157"/>
                  <a:gd name="T8" fmla="*/ 2147483647 w 122"/>
                  <a:gd name="T9" fmla="*/ 2147483647 h 157"/>
                  <a:gd name="T10" fmla="*/ 2147483647 w 122"/>
                  <a:gd name="T11" fmla="*/ 2147483647 h 157"/>
                  <a:gd name="T12" fmla="*/ 0 w 122"/>
                  <a:gd name="T13" fmla="*/ 2147483647 h 157"/>
                  <a:gd name="T14" fmla="*/ 2147483647 w 122"/>
                  <a:gd name="T15" fmla="*/ 2147483647 h 157"/>
                  <a:gd name="T16" fmla="*/ 2147483647 w 122"/>
                  <a:gd name="T17" fmla="*/ 2147483647 h 157"/>
                  <a:gd name="T18" fmla="*/ 2147483647 w 122"/>
                  <a:gd name="T19" fmla="*/ 2147483647 h 157"/>
                  <a:gd name="T20" fmla="*/ 2147483647 w 122"/>
                  <a:gd name="T21" fmla="*/ 2147483647 h 157"/>
                  <a:gd name="T22" fmla="*/ 2147483647 w 122"/>
                  <a:gd name="T23" fmla="*/ 2147483647 h 157"/>
                  <a:gd name="T24" fmla="*/ 2147483647 w 122"/>
                  <a:gd name="T25" fmla="*/ 2147483647 h 157"/>
                  <a:gd name="T26" fmla="*/ 2147483647 w 122"/>
                  <a:gd name="T27" fmla="*/ 2147483647 h 15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2"/>
                  <a:gd name="T43" fmla="*/ 0 h 157"/>
                  <a:gd name="T44" fmla="*/ 122 w 122"/>
                  <a:gd name="T45" fmla="*/ 157 h 15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2" h="157">
                    <a:moveTo>
                      <a:pt x="122" y="44"/>
                    </a:moveTo>
                    <a:lnTo>
                      <a:pt x="78" y="26"/>
                    </a:lnTo>
                    <a:lnTo>
                      <a:pt x="61" y="0"/>
                    </a:lnTo>
                    <a:lnTo>
                      <a:pt x="44" y="44"/>
                    </a:lnTo>
                    <a:lnTo>
                      <a:pt x="52" y="52"/>
                    </a:lnTo>
                    <a:lnTo>
                      <a:pt x="26" y="96"/>
                    </a:lnTo>
                    <a:lnTo>
                      <a:pt x="0" y="113"/>
                    </a:lnTo>
                    <a:lnTo>
                      <a:pt x="9" y="157"/>
                    </a:lnTo>
                    <a:lnTo>
                      <a:pt x="44" y="148"/>
                    </a:lnTo>
                    <a:lnTo>
                      <a:pt x="44" y="131"/>
                    </a:lnTo>
                    <a:lnTo>
                      <a:pt x="61" y="131"/>
                    </a:lnTo>
                    <a:lnTo>
                      <a:pt x="70" y="122"/>
                    </a:lnTo>
                    <a:lnTo>
                      <a:pt x="87" y="113"/>
                    </a:lnTo>
                    <a:lnTo>
                      <a:pt x="122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97" name="Freeform 496"/>
              <p:cNvSpPr>
                <a:spLocks/>
              </p:cNvSpPr>
              <p:nvPr/>
            </p:nvSpPr>
            <p:spPr bwMode="auto">
              <a:xfrm>
                <a:off x="6955557" y="2344231"/>
                <a:ext cx="327561" cy="289134"/>
              </a:xfrm>
              <a:custGeom>
                <a:avLst/>
                <a:gdLst>
                  <a:gd name="T0" fmla="*/ 2147483647 w 348"/>
                  <a:gd name="T1" fmla="*/ 2147483647 h 297"/>
                  <a:gd name="T2" fmla="*/ 2147483647 w 348"/>
                  <a:gd name="T3" fmla="*/ 2147483647 h 297"/>
                  <a:gd name="T4" fmla="*/ 0 w 348"/>
                  <a:gd name="T5" fmla="*/ 2147483647 h 297"/>
                  <a:gd name="T6" fmla="*/ 0 w 348"/>
                  <a:gd name="T7" fmla="*/ 2147483647 h 297"/>
                  <a:gd name="T8" fmla="*/ 2147483647 w 348"/>
                  <a:gd name="T9" fmla="*/ 2147483647 h 297"/>
                  <a:gd name="T10" fmla="*/ 2147483647 w 348"/>
                  <a:gd name="T11" fmla="*/ 2147483647 h 297"/>
                  <a:gd name="T12" fmla="*/ 2147483647 w 348"/>
                  <a:gd name="T13" fmla="*/ 2147483647 h 297"/>
                  <a:gd name="T14" fmla="*/ 2147483647 w 348"/>
                  <a:gd name="T15" fmla="*/ 2147483647 h 297"/>
                  <a:gd name="T16" fmla="*/ 2147483647 w 348"/>
                  <a:gd name="T17" fmla="*/ 2147483647 h 297"/>
                  <a:gd name="T18" fmla="*/ 2147483647 w 348"/>
                  <a:gd name="T19" fmla="*/ 2147483647 h 297"/>
                  <a:gd name="T20" fmla="*/ 2147483647 w 348"/>
                  <a:gd name="T21" fmla="*/ 2147483647 h 297"/>
                  <a:gd name="T22" fmla="*/ 2147483647 w 348"/>
                  <a:gd name="T23" fmla="*/ 2147483647 h 297"/>
                  <a:gd name="T24" fmla="*/ 2147483647 w 348"/>
                  <a:gd name="T25" fmla="*/ 2147483647 h 297"/>
                  <a:gd name="T26" fmla="*/ 2147483647 w 348"/>
                  <a:gd name="T27" fmla="*/ 2147483647 h 297"/>
                  <a:gd name="T28" fmla="*/ 2147483647 w 348"/>
                  <a:gd name="T29" fmla="*/ 2147483647 h 297"/>
                  <a:gd name="T30" fmla="*/ 2147483647 w 348"/>
                  <a:gd name="T31" fmla="*/ 2147483647 h 297"/>
                  <a:gd name="T32" fmla="*/ 2147483647 w 348"/>
                  <a:gd name="T33" fmla="*/ 2147483647 h 297"/>
                  <a:gd name="T34" fmla="*/ 2147483647 w 348"/>
                  <a:gd name="T35" fmla="*/ 2147483647 h 297"/>
                  <a:gd name="T36" fmla="*/ 2147483647 w 348"/>
                  <a:gd name="T37" fmla="*/ 2147483647 h 297"/>
                  <a:gd name="T38" fmla="*/ 2147483647 w 348"/>
                  <a:gd name="T39" fmla="*/ 2147483647 h 297"/>
                  <a:gd name="T40" fmla="*/ 2147483647 w 348"/>
                  <a:gd name="T41" fmla="*/ 2147483647 h 297"/>
                  <a:gd name="T42" fmla="*/ 2147483647 w 348"/>
                  <a:gd name="T43" fmla="*/ 2147483647 h 297"/>
                  <a:gd name="T44" fmla="*/ 2147483647 w 348"/>
                  <a:gd name="T45" fmla="*/ 2147483647 h 297"/>
                  <a:gd name="T46" fmla="*/ 2147483647 w 348"/>
                  <a:gd name="T47" fmla="*/ 2147483647 h 297"/>
                  <a:gd name="T48" fmla="*/ 2147483647 w 348"/>
                  <a:gd name="T49" fmla="*/ 2147483647 h 297"/>
                  <a:gd name="T50" fmla="*/ 2147483647 w 348"/>
                  <a:gd name="T51" fmla="*/ 2147483647 h 297"/>
                  <a:gd name="T52" fmla="*/ 2147483647 w 348"/>
                  <a:gd name="T53" fmla="*/ 2147483647 h 297"/>
                  <a:gd name="T54" fmla="*/ 2147483647 w 348"/>
                  <a:gd name="T55" fmla="*/ 2147483647 h 297"/>
                  <a:gd name="T56" fmla="*/ 2147483647 w 348"/>
                  <a:gd name="T57" fmla="*/ 2147483647 h 297"/>
                  <a:gd name="T58" fmla="*/ 2147483647 w 348"/>
                  <a:gd name="T59" fmla="*/ 2147483647 h 297"/>
                  <a:gd name="T60" fmla="*/ 2147483647 w 348"/>
                  <a:gd name="T61" fmla="*/ 0 h 297"/>
                  <a:gd name="T62" fmla="*/ 2147483647 w 348"/>
                  <a:gd name="T63" fmla="*/ 2147483647 h 297"/>
                  <a:gd name="T64" fmla="*/ 2147483647 w 348"/>
                  <a:gd name="T65" fmla="*/ 2147483647 h 297"/>
                  <a:gd name="T66" fmla="*/ 2147483647 w 348"/>
                  <a:gd name="T67" fmla="*/ 2147483647 h 29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348"/>
                  <a:gd name="T103" fmla="*/ 0 h 297"/>
                  <a:gd name="T104" fmla="*/ 348 w 348"/>
                  <a:gd name="T105" fmla="*/ 297 h 297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348" h="297">
                    <a:moveTo>
                      <a:pt x="34" y="35"/>
                    </a:moveTo>
                    <a:lnTo>
                      <a:pt x="17" y="61"/>
                    </a:lnTo>
                    <a:lnTo>
                      <a:pt x="0" y="53"/>
                    </a:lnTo>
                    <a:lnTo>
                      <a:pt x="0" y="79"/>
                    </a:lnTo>
                    <a:lnTo>
                      <a:pt x="26" y="131"/>
                    </a:lnTo>
                    <a:lnTo>
                      <a:pt x="69" y="175"/>
                    </a:lnTo>
                    <a:lnTo>
                      <a:pt x="69" y="192"/>
                    </a:lnTo>
                    <a:lnTo>
                      <a:pt x="95" y="236"/>
                    </a:lnTo>
                    <a:lnTo>
                      <a:pt x="139" y="297"/>
                    </a:lnTo>
                    <a:lnTo>
                      <a:pt x="148" y="288"/>
                    </a:lnTo>
                    <a:lnTo>
                      <a:pt x="148" y="271"/>
                    </a:lnTo>
                    <a:lnTo>
                      <a:pt x="165" y="262"/>
                    </a:lnTo>
                    <a:lnTo>
                      <a:pt x="200" y="288"/>
                    </a:lnTo>
                    <a:lnTo>
                      <a:pt x="226" y="253"/>
                    </a:lnTo>
                    <a:lnTo>
                      <a:pt x="296" y="244"/>
                    </a:lnTo>
                    <a:lnTo>
                      <a:pt x="322" y="227"/>
                    </a:lnTo>
                    <a:lnTo>
                      <a:pt x="348" y="183"/>
                    </a:lnTo>
                    <a:lnTo>
                      <a:pt x="340" y="175"/>
                    </a:lnTo>
                    <a:lnTo>
                      <a:pt x="331" y="175"/>
                    </a:lnTo>
                    <a:lnTo>
                      <a:pt x="279" y="175"/>
                    </a:lnTo>
                    <a:lnTo>
                      <a:pt x="270" y="149"/>
                    </a:lnTo>
                    <a:lnTo>
                      <a:pt x="261" y="140"/>
                    </a:lnTo>
                    <a:lnTo>
                      <a:pt x="252" y="131"/>
                    </a:lnTo>
                    <a:lnTo>
                      <a:pt x="252" y="105"/>
                    </a:lnTo>
                    <a:lnTo>
                      <a:pt x="209" y="79"/>
                    </a:lnTo>
                    <a:lnTo>
                      <a:pt x="209" y="70"/>
                    </a:lnTo>
                    <a:lnTo>
                      <a:pt x="191" y="61"/>
                    </a:lnTo>
                    <a:lnTo>
                      <a:pt x="157" y="61"/>
                    </a:lnTo>
                    <a:lnTo>
                      <a:pt x="139" y="53"/>
                    </a:lnTo>
                    <a:lnTo>
                      <a:pt x="130" y="35"/>
                    </a:lnTo>
                    <a:lnTo>
                      <a:pt x="61" y="0"/>
                    </a:lnTo>
                    <a:lnTo>
                      <a:pt x="34" y="9"/>
                    </a:lnTo>
                    <a:lnTo>
                      <a:pt x="34" y="27"/>
                    </a:lnTo>
                    <a:lnTo>
                      <a:pt x="34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98" name="Freeform 497"/>
              <p:cNvSpPr>
                <a:spLocks/>
              </p:cNvSpPr>
              <p:nvPr/>
            </p:nvSpPr>
            <p:spPr bwMode="auto">
              <a:xfrm>
                <a:off x="6955557" y="2344231"/>
                <a:ext cx="327561" cy="289134"/>
              </a:xfrm>
              <a:custGeom>
                <a:avLst/>
                <a:gdLst>
                  <a:gd name="T0" fmla="*/ 2147483647 w 348"/>
                  <a:gd name="T1" fmla="*/ 2147483647 h 297"/>
                  <a:gd name="T2" fmla="*/ 2147483647 w 348"/>
                  <a:gd name="T3" fmla="*/ 2147483647 h 297"/>
                  <a:gd name="T4" fmla="*/ 0 w 348"/>
                  <a:gd name="T5" fmla="*/ 2147483647 h 297"/>
                  <a:gd name="T6" fmla="*/ 0 w 348"/>
                  <a:gd name="T7" fmla="*/ 2147483647 h 297"/>
                  <a:gd name="T8" fmla="*/ 2147483647 w 348"/>
                  <a:gd name="T9" fmla="*/ 2147483647 h 297"/>
                  <a:gd name="T10" fmla="*/ 2147483647 w 348"/>
                  <a:gd name="T11" fmla="*/ 2147483647 h 297"/>
                  <a:gd name="T12" fmla="*/ 2147483647 w 348"/>
                  <a:gd name="T13" fmla="*/ 2147483647 h 297"/>
                  <a:gd name="T14" fmla="*/ 2147483647 w 348"/>
                  <a:gd name="T15" fmla="*/ 2147483647 h 297"/>
                  <a:gd name="T16" fmla="*/ 2147483647 w 348"/>
                  <a:gd name="T17" fmla="*/ 2147483647 h 297"/>
                  <a:gd name="T18" fmla="*/ 2147483647 w 348"/>
                  <a:gd name="T19" fmla="*/ 2147483647 h 297"/>
                  <a:gd name="T20" fmla="*/ 2147483647 w 348"/>
                  <a:gd name="T21" fmla="*/ 2147483647 h 297"/>
                  <a:gd name="T22" fmla="*/ 2147483647 w 348"/>
                  <a:gd name="T23" fmla="*/ 2147483647 h 297"/>
                  <a:gd name="T24" fmla="*/ 2147483647 w 348"/>
                  <a:gd name="T25" fmla="*/ 2147483647 h 297"/>
                  <a:gd name="T26" fmla="*/ 2147483647 w 348"/>
                  <a:gd name="T27" fmla="*/ 2147483647 h 297"/>
                  <a:gd name="T28" fmla="*/ 2147483647 w 348"/>
                  <a:gd name="T29" fmla="*/ 2147483647 h 297"/>
                  <a:gd name="T30" fmla="*/ 2147483647 w 348"/>
                  <a:gd name="T31" fmla="*/ 2147483647 h 297"/>
                  <a:gd name="T32" fmla="*/ 2147483647 w 348"/>
                  <a:gd name="T33" fmla="*/ 2147483647 h 297"/>
                  <a:gd name="T34" fmla="*/ 2147483647 w 348"/>
                  <a:gd name="T35" fmla="*/ 2147483647 h 297"/>
                  <a:gd name="T36" fmla="*/ 2147483647 w 348"/>
                  <a:gd name="T37" fmla="*/ 2147483647 h 297"/>
                  <a:gd name="T38" fmla="*/ 2147483647 w 348"/>
                  <a:gd name="T39" fmla="*/ 2147483647 h 297"/>
                  <a:gd name="T40" fmla="*/ 2147483647 w 348"/>
                  <a:gd name="T41" fmla="*/ 2147483647 h 297"/>
                  <a:gd name="T42" fmla="*/ 2147483647 w 348"/>
                  <a:gd name="T43" fmla="*/ 2147483647 h 297"/>
                  <a:gd name="T44" fmla="*/ 2147483647 w 348"/>
                  <a:gd name="T45" fmla="*/ 2147483647 h 297"/>
                  <a:gd name="T46" fmla="*/ 2147483647 w 348"/>
                  <a:gd name="T47" fmla="*/ 2147483647 h 297"/>
                  <a:gd name="T48" fmla="*/ 2147483647 w 348"/>
                  <a:gd name="T49" fmla="*/ 2147483647 h 297"/>
                  <a:gd name="T50" fmla="*/ 2147483647 w 348"/>
                  <a:gd name="T51" fmla="*/ 2147483647 h 297"/>
                  <a:gd name="T52" fmla="*/ 2147483647 w 348"/>
                  <a:gd name="T53" fmla="*/ 2147483647 h 297"/>
                  <a:gd name="T54" fmla="*/ 2147483647 w 348"/>
                  <a:gd name="T55" fmla="*/ 2147483647 h 297"/>
                  <a:gd name="T56" fmla="*/ 2147483647 w 348"/>
                  <a:gd name="T57" fmla="*/ 2147483647 h 297"/>
                  <a:gd name="T58" fmla="*/ 2147483647 w 348"/>
                  <a:gd name="T59" fmla="*/ 2147483647 h 297"/>
                  <a:gd name="T60" fmla="*/ 2147483647 w 348"/>
                  <a:gd name="T61" fmla="*/ 0 h 297"/>
                  <a:gd name="T62" fmla="*/ 2147483647 w 348"/>
                  <a:gd name="T63" fmla="*/ 2147483647 h 297"/>
                  <a:gd name="T64" fmla="*/ 2147483647 w 348"/>
                  <a:gd name="T65" fmla="*/ 2147483647 h 297"/>
                  <a:gd name="T66" fmla="*/ 2147483647 w 348"/>
                  <a:gd name="T67" fmla="*/ 2147483647 h 297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348"/>
                  <a:gd name="T103" fmla="*/ 0 h 297"/>
                  <a:gd name="T104" fmla="*/ 348 w 348"/>
                  <a:gd name="T105" fmla="*/ 297 h 297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348" h="297">
                    <a:moveTo>
                      <a:pt x="34" y="35"/>
                    </a:moveTo>
                    <a:lnTo>
                      <a:pt x="17" y="61"/>
                    </a:lnTo>
                    <a:lnTo>
                      <a:pt x="0" y="53"/>
                    </a:lnTo>
                    <a:lnTo>
                      <a:pt x="0" y="79"/>
                    </a:lnTo>
                    <a:lnTo>
                      <a:pt x="26" y="131"/>
                    </a:lnTo>
                    <a:lnTo>
                      <a:pt x="69" y="175"/>
                    </a:lnTo>
                    <a:lnTo>
                      <a:pt x="69" y="192"/>
                    </a:lnTo>
                    <a:lnTo>
                      <a:pt x="95" y="236"/>
                    </a:lnTo>
                    <a:lnTo>
                      <a:pt x="139" y="297"/>
                    </a:lnTo>
                    <a:lnTo>
                      <a:pt x="148" y="288"/>
                    </a:lnTo>
                    <a:lnTo>
                      <a:pt x="148" y="271"/>
                    </a:lnTo>
                    <a:lnTo>
                      <a:pt x="165" y="262"/>
                    </a:lnTo>
                    <a:lnTo>
                      <a:pt x="200" y="288"/>
                    </a:lnTo>
                    <a:lnTo>
                      <a:pt x="226" y="253"/>
                    </a:lnTo>
                    <a:lnTo>
                      <a:pt x="296" y="244"/>
                    </a:lnTo>
                    <a:lnTo>
                      <a:pt x="322" y="227"/>
                    </a:lnTo>
                    <a:lnTo>
                      <a:pt x="348" y="183"/>
                    </a:lnTo>
                    <a:lnTo>
                      <a:pt x="340" y="175"/>
                    </a:lnTo>
                    <a:lnTo>
                      <a:pt x="331" y="175"/>
                    </a:lnTo>
                    <a:lnTo>
                      <a:pt x="279" y="175"/>
                    </a:lnTo>
                    <a:lnTo>
                      <a:pt x="270" y="149"/>
                    </a:lnTo>
                    <a:lnTo>
                      <a:pt x="261" y="140"/>
                    </a:lnTo>
                    <a:lnTo>
                      <a:pt x="252" y="131"/>
                    </a:lnTo>
                    <a:lnTo>
                      <a:pt x="252" y="105"/>
                    </a:lnTo>
                    <a:lnTo>
                      <a:pt x="209" y="79"/>
                    </a:lnTo>
                    <a:lnTo>
                      <a:pt x="209" y="70"/>
                    </a:lnTo>
                    <a:lnTo>
                      <a:pt x="191" y="61"/>
                    </a:lnTo>
                    <a:lnTo>
                      <a:pt x="157" y="61"/>
                    </a:lnTo>
                    <a:lnTo>
                      <a:pt x="139" y="53"/>
                    </a:lnTo>
                    <a:lnTo>
                      <a:pt x="130" y="35"/>
                    </a:lnTo>
                    <a:lnTo>
                      <a:pt x="61" y="0"/>
                    </a:lnTo>
                    <a:lnTo>
                      <a:pt x="34" y="9"/>
                    </a:lnTo>
                    <a:lnTo>
                      <a:pt x="34" y="27"/>
                    </a:lnTo>
                    <a:lnTo>
                      <a:pt x="34" y="35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599" name="Freeform 498"/>
              <p:cNvSpPr>
                <a:spLocks/>
              </p:cNvSpPr>
              <p:nvPr/>
            </p:nvSpPr>
            <p:spPr bwMode="auto">
              <a:xfrm>
                <a:off x="7209700" y="2455212"/>
                <a:ext cx="81890" cy="59385"/>
              </a:xfrm>
              <a:custGeom>
                <a:avLst/>
                <a:gdLst>
                  <a:gd name="T0" fmla="*/ 2147483647 w 87"/>
                  <a:gd name="T1" fmla="*/ 2147483647 h 61"/>
                  <a:gd name="T2" fmla="*/ 2147483647 w 87"/>
                  <a:gd name="T3" fmla="*/ 0 h 61"/>
                  <a:gd name="T4" fmla="*/ 2147483647 w 87"/>
                  <a:gd name="T5" fmla="*/ 2147483647 h 61"/>
                  <a:gd name="T6" fmla="*/ 2147483647 w 87"/>
                  <a:gd name="T7" fmla="*/ 2147483647 h 61"/>
                  <a:gd name="T8" fmla="*/ 0 w 87"/>
                  <a:gd name="T9" fmla="*/ 2147483647 h 61"/>
                  <a:gd name="T10" fmla="*/ 2147483647 w 87"/>
                  <a:gd name="T11" fmla="*/ 2147483647 h 61"/>
                  <a:gd name="T12" fmla="*/ 2147483647 w 87"/>
                  <a:gd name="T13" fmla="*/ 2147483647 h 61"/>
                  <a:gd name="T14" fmla="*/ 2147483647 w 87"/>
                  <a:gd name="T15" fmla="*/ 2147483647 h 61"/>
                  <a:gd name="T16" fmla="*/ 2147483647 w 87"/>
                  <a:gd name="T17" fmla="*/ 2147483647 h 6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87"/>
                  <a:gd name="T28" fmla="*/ 0 h 61"/>
                  <a:gd name="T29" fmla="*/ 87 w 87"/>
                  <a:gd name="T30" fmla="*/ 61 h 6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87" h="61">
                    <a:moveTo>
                      <a:pt x="87" y="17"/>
                    </a:moveTo>
                    <a:lnTo>
                      <a:pt x="78" y="0"/>
                    </a:lnTo>
                    <a:lnTo>
                      <a:pt x="52" y="17"/>
                    </a:lnTo>
                    <a:lnTo>
                      <a:pt x="9" y="26"/>
                    </a:lnTo>
                    <a:lnTo>
                      <a:pt x="0" y="35"/>
                    </a:lnTo>
                    <a:lnTo>
                      <a:pt x="9" y="61"/>
                    </a:lnTo>
                    <a:lnTo>
                      <a:pt x="61" y="61"/>
                    </a:lnTo>
                    <a:lnTo>
                      <a:pt x="70" y="61"/>
                    </a:lnTo>
                    <a:lnTo>
                      <a:pt x="87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00" name="Freeform 499"/>
              <p:cNvSpPr>
                <a:spLocks/>
              </p:cNvSpPr>
              <p:nvPr/>
            </p:nvSpPr>
            <p:spPr bwMode="auto">
              <a:xfrm>
                <a:off x="7209700" y="2455212"/>
                <a:ext cx="81890" cy="59385"/>
              </a:xfrm>
              <a:custGeom>
                <a:avLst/>
                <a:gdLst>
                  <a:gd name="T0" fmla="*/ 2147483647 w 87"/>
                  <a:gd name="T1" fmla="*/ 2147483647 h 61"/>
                  <a:gd name="T2" fmla="*/ 2147483647 w 87"/>
                  <a:gd name="T3" fmla="*/ 0 h 61"/>
                  <a:gd name="T4" fmla="*/ 2147483647 w 87"/>
                  <a:gd name="T5" fmla="*/ 2147483647 h 61"/>
                  <a:gd name="T6" fmla="*/ 2147483647 w 87"/>
                  <a:gd name="T7" fmla="*/ 2147483647 h 61"/>
                  <a:gd name="T8" fmla="*/ 0 w 87"/>
                  <a:gd name="T9" fmla="*/ 2147483647 h 61"/>
                  <a:gd name="T10" fmla="*/ 2147483647 w 87"/>
                  <a:gd name="T11" fmla="*/ 2147483647 h 61"/>
                  <a:gd name="T12" fmla="*/ 2147483647 w 87"/>
                  <a:gd name="T13" fmla="*/ 2147483647 h 61"/>
                  <a:gd name="T14" fmla="*/ 2147483647 w 87"/>
                  <a:gd name="T15" fmla="*/ 2147483647 h 61"/>
                  <a:gd name="T16" fmla="*/ 2147483647 w 87"/>
                  <a:gd name="T17" fmla="*/ 2147483647 h 6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87"/>
                  <a:gd name="T28" fmla="*/ 0 h 61"/>
                  <a:gd name="T29" fmla="*/ 87 w 87"/>
                  <a:gd name="T30" fmla="*/ 61 h 6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87" h="61">
                    <a:moveTo>
                      <a:pt x="87" y="17"/>
                    </a:moveTo>
                    <a:lnTo>
                      <a:pt x="78" y="0"/>
                    </a:lnTo>
                    <a:lnTo>
                      <a:pt x="52" y="17"/>
                    </a:lnTo>
                    <a:lnTo>
                      <a:pt x="9" y="26"/>
                    </a:lnTo>
                    <a:lnTo>
                      <a:pt x="0" y="35"/>
                    </a:lnTo>
                    <a:lnTo>
                      <a:pt x="9" y="61"/>
                    </a:lnTo>
                    <a:lnTo>
                      <a:pt x="61" y="61"/>
                    </a:lnTo>
                    <a:lnTo>
                      <a:pt x="70" y="61"/>
                    </a:lnTo>
                    <a:lnTo>
                      <a:pt x="87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01" name="Freeform 500"/>
              <p:cNvSpPr>
                <a:spLocks/>
              </p:cNvSpPr>
              <p:nvPr/>
            </p:nvSpPr>
            <p:spPr bwMode="auto">
              <a:xfrm>
                <a:off x="7209700" y="2446450"/>
                <a:ext cx="8472" cy="42835"/>
              </a:xfrm>
              <a:custGeom>
                <a:avLst/>
                <a:gdLst>
                  <a:gd name="T0" fmla="*/ 0 w 9"/>
                  <a:gd name="T1" fmla="*/ 2147483647 h 44"/>
                  <a:gd name="T2" fmla="*/ 2147483647 w 9"/>
                  <a:gd name="T3" fmla="*/ 2147483647 h 44"/>
                  <a:gd name="T4" fmla="*/ 2147483647 w 9"/>
                  <a:gd name="T5" fmla="*/ 2147483647 h 44"/>
                  <a:gd name="T6" fmla="*/ 2147483647 w 9"/>
                  <a:gd name="T7" fmla="*/ 0 h 44"/>
                  <a:gd name="T8" fmla="*/ 0 w 9"/>
                  <a:gd name="T9" fmla="*/ 0 h 44"/>
                  <a:gd name="T10" fmla="*/ 0 w 9"/>
                  <a:gd name="T11" fmla="*/ 2147483647 h 44"/>
                  <a:gd name="T12" fmla="*/ 0 w 9"/>
                  <a:gd name="T13" fmla="*/ 2147483647 h 4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"/>
                  <a:gd name="T22" fmla="*/ 0 h 44"/>
                  <a:gd name="T23" fmla="*/ 9 w 9"/>
                  <a:gd name="T24" fmla="*/ 44 h 4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" h="44">
                    <a:moveTo>
                      <a:pt x="0" y="44"/>
                    </a:moveTo>
                    <a:lnTo>
                      <a:pt x="9" y="35"/>
                    </a:lnTo>
                    <a:lnTo>
                      <a:pt x="9" y="17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26"/>
                    </a:lnTo>
                    <a:lnTo>
                      <a:pt x="0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02" name="Freeform 501"/>
              <p:cNvSpPr>
                <a:spLocks/>
              </p:cNvSpPr>
              <p:nvPr/>
            </p:nvSpPr>
            <p:spPr bwMode="auto">
              <a:xfrm>
                <a:off x="7209700" y="2446450"/>
                <a:ext cx="8472" cy="42835"/>
              </a:xfrm>
              <a:custGeom>
                <a:avLst/>
                <a:gdLst>
                  <a:gd name="T0" fmla="*/ 0 w 9"/>
                  <a:gd name="T1" fmla="*/ 2147483647 h 44"/>
                  <a:gd name="T2" fmla="*/ 2147483647 w 9"/>
                  <a:gd name="T3" fmla="*/ 2147483647 h 44"/>
                  <a:gd name="T4" fmla="*/ 2147483647 w 9"/>
                  <a:gd name="T5" fmla="*/ 2147483647 h 44"/>
                  <a:gd name="T6" fmla="*/ 2147483647 w 9"/>
                  <a:gd name="T7" fmla="*/ 0 h 44"/>
                  <a:gd name="T8" fmla="*/ 0 w 9"/>
                  <a:gd name="T9" fmla="*/ 0 h 44"/>
                  <a:gd name="T10" fmla="*/ 0 w 9"/>
                  <a:gd name="T11" fmla="*/ 2147483647 h 44"/>
                  <a:gd name="T12" fmla="*/ 0 w 9"/>
                  <a:gd name="T13" fmla="*/ 2147483647 h 4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9"/>
                  <a:gd name="T22" fmla="*/ 0 h 44"/>
                  <a:gd name="T23" fmla="*/ 9 w 9"/>
                  <a:gd name="T24" fmla="*/ 44 h 4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9" h="44">
                    <a:moveTo>
                      <a:pt x="0" y="44"/>
                    </a:moveTo>
                    <a:lnTo>
                      <a:pt x="9" y="35"/>
                    </a:lnTo>
                    <a:lnTo>
                      <a:pt x="9" y="17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26"/>
                    </a:lnTo>
                    <a:lnTo>
                      <a:pt x="0" y="44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03" name="Freeform 502"/>
              <p:cNvSpPr>
                <a:spLocks/>
              </p:cNvSpPr>
              <p:nvPr/>
            </p:nvSpPr>
            <p:spPr bwMode="auto">
              <a:xfrm>
                <a:off x="7135339" y="2378304"/>
                <a:ext cx="16943" cy="34074"/>
              </a:xfrm>
              <a:custGeom>
                <a:avLst/>
                <a:gdLst>
                  <a:gd name="T0" fmla="*/ 0 w 18"/>
                  <a:gd name="T1" fmla="*/ 2147483647 h 35"/>
                  <a:gd name="T2" fmla="*/ 0 w 18"/>
                  <a:gd name="T3" fmla="*/ 2147483647 h 35"/>
                  <a:gd name="T4" fmla="*/ 2147483647 w 18"/>
                  <a:gd name="T5" fmla="*/ 2147483647 h 35"/>
                  <a:gd name="T6" fmla="*/ 2147483647 w 18"/>
                  <a:gd name="T7" fmla="*/ 0 h 35"/>
                  <a:gd name="T8" fmla="*/ 0 w 18"/>
                  <a:gd name="T9" fmla="*/ 2147483647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35"/>
                  <a:gd name="T17" fmla="*/ 18 w 18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35">
                    <a:moveTo>
                      <a:pt x="0" y="9"/>
                    </a:moveTo>
                    <a:lnTo>
                      <a:pt x="0" y="26"/>
                    </a:lnTo>
                    <a:lnTo>
                      <a:pt x="18" y="35"/>
                    </a:lnTo>
                    <a:lnTo>
                      <a:pt x="18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04" name="Freeform 503"/>
              <p:cNvSpPr>
                <a:spLocks/>
              </p:cNvSpPr>
              <p:nvPr/>
            </p:nvSpPr>
            <p:spPr bwMode="auto">
              <a:xfrm>
                <a:off x="7135339" y="2378304"/>
                <a:ext cx="16943" cy="34074"/>
              </a:xfrm>
              <a:custGeom>
                <a:avLst/>
                <a:gdLst>
                  <a:gd name="T0" fmla="*/ 0 w 18"/>
                  <a:gd name="T1" fmla="*/ 2147483647 h 35"/>
                  <a:gd name="T2" fmla="*/ 0 w 18"/>
                  <a:gd name="T3" fmla="*/ 2147483647 h 35"/>
                  <a:gd name="T4" fmla="*/ 2147483647 w 18"/>
                  <a:gd name="T5" fmla="*/ 2147483647 h 35"/>
                  <a:gd name="T6" fmla="*/ 2147483647 w 18"/>
                  <a:gd name="T7" fmla="*/ 0 h 35"/>
                  <a:gd name="T8" fmla="*/ 0 w 18"/>
                  <a:gd name="T9" fmla="*/ 2147483647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35"/>
                  <a:gd name="T17" fmla="*/ 18 w 18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35">
                    <a:moveTo>
                      <a:pt x="0" y="9"/>
                    </a:moveTo>
                    <a:lnTo>
                      <a:pt x="0" y="26"/>
                    </a:lnTo>
                    <a:lnTo>
                      <a:pt x="18" y="35"/>
                    </a:lnTo>
                    <a:lnTo>
                      <a:pt x="18" y="0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05" name="Freeform 504"/>
              <p:cNvSpPr>
                <a:spLocks/>
              </p:cNvSpPr>
              <p:nvPr/>
            </p:nvSpPr>
            <p:spPr bwMode="auto">
              <a:xfrm>
                <a:off x="6955557" y="2327681"/>
                <a:ext cx="57417" cy="75934"/>
              </a:xfrm>
              <a:custGeom>
                <a:avLst/>
                <a:gdLst>
                  <a:gd name="T0" fmla="*/ 0 w 61"/>
                  <a:gd name="T1" fmla="*/ 2147483647 h 78"/>
                  <a:gd name="T2" fmla="*/ 0 w 61"/>
                  <a:gd name="T3" fmla="*/ 2147483647 h 78"/>
                  <a:gd name="T4" fmla="*/ 2147483647 w 61"/>
                  <a:gd name="T5" fmla="*/ 2147483647 h 78"/>
                  <a:gd name="T6" fmla="*/ 2147483647 w 61"/>
                  <a:gd name="T7" fmla="*/ 2147483647 h 78"/>
                  <a:gd name="T8" fmla="*/ 2147483647 w 61"/>
                  <a:gd name="T9" fmla="*/ 2147483647 h 78"/>
                  <a:gd name="T10" fmla="*/ 2147483647 w 61"/>
                  <a:gd name="T11" fmla="*/ 2147483647 h 78"/>
                  <a:gd name="T12" fmla="*/ 2147483647 w 61"/>
                  <a:gd name="T13" fmla="*/ 2147483647 h 78"/>
                  <a:gd name="T14" fmla="*/ 2147483647 w 61"/>
                  <a:gd name="T15" fmla="*/ 0 h 78"/>
                  <a:gd name="T16" fmla="*/ 2147483647 w 61"/>
                  <a:gd name="T17" fmla="*/ 2147483647 h 78"/>
                  <a:gd name="T18" fmla="*/ 0 w 61"/>
                  <a:gd name="T19" fmla="*/ 2147483647 h 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1"/>
                  <a:gd name="T31" fmla="*/ 0 h 78"/>
                  <a:gd name="T32" fmla="*/ 61 w 61"/>
                  <a:gd name="T33" fmla="*/ 78 h 7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1" h="78">
                    <a:moveTo>
                      <a:pt x="0" y="9"/>
                    </a:moveTo>
                    <a:lnTo>
                      <a:pt x="0" y="70"/>
                    </a:lnTo>
                    <a:lnTo>
                      <a:pt x="17" y="78"/>
                    </a:lnTo>
                    <a:lnTo>
                      <a:pt x="34" y="52"/>
                    </a:lnTo>
                    <a:lnTo>
                      <a:pt x="34" y="44"/>
                    </a:lnTo>
                    <a:lnTo>
                      <a:pt x="34" y="26"/>
                    </a:lnTo>
                    <a:lnTo>
                      <a:pt x="61" y="17"/>
                    </a:lnTo>
                    <a:lnTo>
                      <a:pt x="52" y="0"/>
                    </a:lnTo>
                    <a:lnTo>
                      <a:pt x="17" y="17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06" name="Freeform 505"/>
              <p:cNvSpPr>
                <a:spLocks/>
              </p:cNvSpPr>
              <p:nvPr/>
            </p:nvSpPr>
            <p:spPr bwMode="auto">
              <a:xfrm>
                <a:off x="6955557" y="2327681"/>
                <a:ext cx="57417" cy="75934"/>
              </a:xfrm>
              <a:custGeom>
                <a:avLst/>
                <a:gdLst>
                  <a:gd name="T0" fmla="*/ 0 w 61"/>
                  <a:gd name="T1" fmla="*/ 2147483647 h 78"/>
                  <a:gd name="T2" fmla="*/ 0 w 61"/>
                  <a:gd name="T3" fmla="*/ 2147483647 h 78"/>
                  <a:gd name="T4" fmla="*/ 2147483647 w 61"/>
                  <a:gd name="T5" fmla="*/ 2147483647 h 78"/>
                  <a:gd name="T6" fmla="*/ 2147483647 w 61"/>
                  <a:gd name="T7" fmla="*/ 2147483647 h 78"/>
                  <a:gd name="T8" fmla="*/ 2147483647 w 61"/>
                  <a:gd name="T9" fmla="*/ 2147483647 h 78"/>
                  <a:gd name="T10" fmla="*/ 2147483647 w 61"/>
                  <a:gd name="T11" fmla="*/ 2147483647 h 78"/>
                  <a:gd name="T12" fmla="*/ 2147483647 w 61"/>
                  <a:gd name="T13" fmla="*/ 2147483647 h 78"/>
                  <a:gd name="T14" fmla="*/ 2147483647 w 61"/>
                  <a:gd name="T15" fmla="*/ 0 h 78"/>
                  <a:gd name="T16" fmla="*/ 2147483647 w 61"/>
                  <a:gd name="T17" fmla="*/ 2147483647 h 78"/>
                  <a:gd name="T18" fmla="*/ 0 w 61"/>
                  <a:gd name="T19" fmla="*/ 2147483647 h 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1"/>
                  <a:gd name="T31" fmla="*/ 0 h 78"/>
                  <a:gd name="T32" fmla="*/ 61 w 61"/>
                  <a:gd name="T33" fmla="*/ 78 h 78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1" h="78">
                    <a:moveTo>
                      <a:pt x="0" y="9"/>
                    </a:moveTo>
                    <a:lnTo>
                      <a:pt x="0" y="70"/>
                    </a:lnTo>
                    <a:lnTo>
                      <a:pt x="17" y="78"/>
                    </a:lnTo>
                    <a:lnTo>
                      <a:pt x="34" y="52"/>
                    </a:lnTo>
                    <a:lnTo>
                      <a:pt x="34" y="44"/>
                    </a:lnTo>
                    <a:lnTo>
                      <a:pt x="34" y="26"/>
                    </a:lnTo>
                    <a:lnTo>
                      <a:pt x="61" y="17"/>
                    </a:lnTo>
                    <a:lnTo>
                      <a:pt x="52" y="0"/>
                    </a:lnTo>
                    <a:lnTo>
                      <a:pt x="17" y="17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07" name="Freeform 506"/>
              <p:cNvSpPr>
                <a:spLocks/>
              </p:cNvSpPr>
              <p:nvPr/>
            </p:nvSpPr>
            <p:spPr bwMode="auto">
              <a:xfrm>
                <a:off x="6930142" y="2318920"/>
                <a:ext cx="25415" cy="76908"/>
              </a:xfrm>
              <a:custGeom>
                <a:avLst/>
                <a:gdLst>
                  <a:gd name="T0" fmla="*/ 2147483647 w 27"/>
                  <a:gd name="T1" fmla="*/ 0 h 79"/>
                  <a:gd name="T2" fmla="*/ 0 w 27"/>
                  <a:gd name="T3" fmla="*/ 2147483647 h 79"/>
                  <a:gd name="T4" fmla="*/ 2147483647 w 27"/>
                  <a:gd name="T5" fmla="*/ 2147483647 h 79"/>
                  <a:gd name="T6" fmla="*/ 2147483647 w 27"/>
                  <a:gd name="T7" fmla="*/ 2147483647 h 79"/>
                  <a:gd name="T8" fmla="*/ 2147483647 w 27"/>
                  <a:gd name="T9" fmla="*/ 2147483647 h 79"/>
                  <a:gd name="T10" fmla="*/ 2147483647 w 27"/>
                  <a:gd name="T11" fmla="*/ 0 h 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"/>
                  <a:gd name="T19" fmla="*/ 0 h 79"/>
                  <a:gd name="T20" fmla="*/ 27 w 27"/>
                  <a:gd name="T21" fmla="*/ 79 h 7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" h="79">
                    <a:moveTo>
                      <a:pt x="9" y="0"/>
                    </a:moveTo>
                    <a:lnTo>
                      <a:pt x="0" y="35"/>
                    </a:lnTo>
                    <a:lnTo>
                      <a:pt x="27" y="79"/>
                    </a:lnTo>
                    <a:lnTo>
                      <a:pt x="27" y="18"/>
                    </a:lnTo>
                    <a:lnTo>
                      <a:pt x="27" y="9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08" name="Freeform 507"/>
              <p:cNvSpPr>
                <a:spLocks/>
              </p:cNvSpPr>
              <p:nvPr/>
            </p:nvSpPr>
            <p:spPr bwMode="auto">
              <a:xfrm>
                <a:off x="6930142" y="2318920"/>
                <a:ext cx="25415" cy="76908"/>
              </a:xfrm>
              <a:custGeom>
                <a:avLst/>
                <a:gdLst>
                  <a:gd name="T0" fmla="*/ 2147483647 w 27"/>
                  <a:gd name="T1" fmla="*/ 0 h 79"/>
                  <a:gd name="T2" fmla="*/ 0 w 27"/>
                  <a:gd name="T3" fmla="*/ 2147483647 h 79"/>
                  <a:gd name="T4" fmla="*/ 2147483647 w 27"/>
                  <a:gd name="T5" fmla="*/ 2147483647 h 79"/>
                  <a:gd name="T6" fmla="*/ 2147483647 w 27"/>
                  <a:gd name="T7" fmla="*/ 2147483647 h 79"/>
                  <a:gd name="T8" fmla="*/ 2147483647 w 27"/>
                  <a:gd name="T9" fmla="*/ 2147483647 h 79"/>
                  <a:gd name="T10" fmla="*/ 2147483647 w 27"/>
                  <a:gd name="T11" fmla="*/ 0 h 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7"/>
                  <a:gd name="T19" fmla="*/ 0 h 79"/>
                  <a:gd name="T20" fmla="*/ 27 w 27"/>
                  <a:gd name="T21" fmla="*/ 79 h 7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7" h="79">
                    <a:moveTo>
                      <a:pt x="9" y="0"/>
                    </a:moveTo>
                    <a:lnTo>
                      <a:pt x="0" y="35"/>
                    </a:lnTo>
                    <a:lnTo>
                      <a:pt x="27" y="79"/>
                    </a:lnTo>
                    <a:lnTo>
                      <a:pt x="27" y="18"/>
                    </a:lnTo>
                    <a:lnTo>
                      <a:pt x="27" y="9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09" name="Freeform 508"/>
              <p:cNvSpPr>
                <a:spLocks/>
              </p:cNvSpPr>
              <p:nvPr/>
            </p:nvSpPr>
            <p:spPr bwMode="auto">
              <a:xfrm>
                <a:off x="6938614" y="2302369"/>
                <a:ext cx="32945" cy="25311"/>
              </a:xfrm>
              <a:custGeom>
                <a:avLst/>
                <a:gdLst>
                  <a:gd name="T0" fmla="*/ 0 w 35"/>
                  <a:gd name="T1" fmla="*/ 2147483647 h 26"/>
                  <a:gd name="T2" fmla="*/ 2147483647 w 35"/>
                  <a:gd name="T3" fmla="*/ 2147483647 h 26"/>
                  <a:gd name="T4" fmla="*/ 2147483647 w 35"/>
                  <a:gd name="T5" fmla="*/ 2147483647 h 26"/>
                  <a:gd name="T6" fmla="*/ 2147483647 w 35"/>
                  <a:gd name="T7" fmla="*/ 0 h 26"/>
                  <a:gd name="T8" fmla="*/ 2147483647 w 35"/>
                  <a:gd name="T9" fmla="*/ 0 h 26"/>
                  <a:gd name="T10" fmla="*/ 0 w 35"/>
                  <a:gd name="T11" fmla="*/ 2147483647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26"/>
                  <a:gd name="T20" fmla="*/ 35 w 35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26">
                    <a:moveTo>
                      <a:pt x="0" y="17"/>
                    </a:moveTo>
                    <a:lnTo>
                      <a:pt x="18" y="26"/>
                    </a:lnTo>
                    <a:lnTo>
                      <a:pt x="35" y="8"/>
                    </a:lnTo>
                    <a:lnTo>
                      <a:pt x="35" y="0"/>
                    </a:lnTo>
                    <a:lnTo>
                      <a:pt x="9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10" name="Freeform 509"/>
              <p:cNvSpPr>
                <a:spLocks/>
              </p:cNvSpPr>
              <p:nvPr/>
            </p:nvSpPr>
            <p:spPr bwMode="auto">
              <a:xfrm>
                <a:off x="6938614" y="2302369"/>
                <a:ext cx="32945" cy="25311"/>
              </a:xfrm>
              <a:custGeom>
                <a:avLst/>
                <a:gdLst>
                  <a:gd name="T0" fmla="*/ 0 w 35"/>
                  <a:gd name="T1" fmla="*/ 2147483647 h 26"/>
                  <a:gd name="T2" fmla="*/ 2147483647 w 35"/>
                  <a:gd name="T3" fmla="*/ 2147483647 h 26"/>
                  <a:gd name="T4" fmla="*/ 2147483647 w 35"/>
                  <a:gd name="T5" fmla="*/ 2147483647 h 26"/>
                  <a:gd name="T6" fmla="*/ 2147483647 w 35"/>
                  <a:gd name="T7" fmla="*/ 0 h 26"/>
                  <a:gd name="T8" fmla="*/ 2147483647 w 35"/>
                  <a:gd name="T9" fmla="*/ 0 h 26"/>
                  <a:gd name="T10" fmla="*/ 0 w 35"/>
                  <a:gd name="T11" fmla="*/ 2147483647 h 2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5"/>
                  <a:gd name="T19" fmla="*/ 0 h 26"/>
                  <a:gd name="T20" fmla="*/ 35 w 35"/>
                  <a:gd name="T21" fmla="*/ 26 h 2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5" h="26">
                    <a:moveTo>
                      <a:pt x="0" y="17"/>
                    </a:moveTo>
                    <a:lnTo>
                      <a:pt x="18" y="26"/>
                    </a:lnTo>
                    <a:lnTo>
                      <a:pt x="35" y="8"/>
                    </a:lnTo>
                    <a:lnTo>
                      <a:pt x="35" y="0"/>
                    </a:lnTo>
                    <a:lnTo>
                      <a:pt x="9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11" name="Freeform 510"/>
              <p:cNvSpPr>
                <a:spLocks/>
              </p:cNvSpPr>
              <p:nvPr/>
            </p:nvSpPr>
            <p:spPr bwMode="auto">
              <a:xfrm>
                <a:off x="5986994" y="2624602"/>
                <a:ext cx="16002" cy="8762"/>
              </a:xfrm>
              <a:custGeom>
                <a:avLst/>
                <a:gdLst>
                  <a:gd name="T0" fmla="*/ 2147483647 w 17"/>
                  <a:gd name="T1" fmla="*/ 0 h 9"/>
                  <a:gd name="T2" fmla="*/ 2147483647 w 17"/>
                  <a:gd name="T3" fmla="*/ 0 h 9"/>
                  <a:gd name="T4" fmla="*/ 0 w 17"/>
                  <a:gd name="T5" fmla="*/ 0 h 9"/>
                  <a:gd name="T6" fmla="*/ 2147483647 w 17"/>
                  <a:gd name="T7" fmla="*/ 2147483647 h 9"/>
                  <a:gd name="T8" fmla="*/ 2147483647 w 17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17" y="0"/>
                    </a:moveTo>
                    <a:lnTo>
                      <a:pt x="17" y="0"/>
                    </a:lnTo>
                    <a:lnTo>
                      <a:pt x="0" y="0"/>
                    </a:lnTo>
                    <a:lnTo>
                      <a:pt x="8" y="9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12" name="Freeform 511"/>
              <p:cNvSpPr>
                <a:spLocks/>
              </p:cNvSpPr>
              <p:nvPr/>
            </p:nvSpPr>
            <p:spPr bwMode="auto">
              <a:xfrm>
                <a:off x="5986995" y="2624602"/>
                <a:ext cx="16002" cy="8762"/>
              </a:xfrm>
              <a:custGeom>
                <a:avLst/>
                <a:gdLst>
                  <a:gd name="T0" fmla="*/ 2147483647 w 17"/>
                  <a:gd name="T1" fmla="*/ 0 h 9"/>
                  <a:gd name="T2" fmla="*/ 2147483647 w 17"/>
                  <a:gd name="T3" fmla="*/ 0 h 9"/>
                  <a:gd name="T4" fmla="*/ 0 w 17"/>
                  <a:gd name="T5" fmla="*/ 0 h 9"/>
                  <a:gd name="T6" fmla="*/ 2147483647 w 17"/>
                  <a:gd name="T7" fmla="*/ 2147483647 h 9"/>
                  <a:gd name="T8" fmla="*/ 2147483647 w 17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17" y="0"/>
                    </a:moveTo>
                    <a:lnTo>
                      <a:pt x="17" y="0"/>
                    </a:lnTo>
                    <a:lnTo>
                      <a:pt x="0" y="0"/>
                    </a:lnTo>
                    <a:lnTo>
                      <a:pt x="8" y="9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13" name="Freeform 512"/>
              <p:cNvSpPr>
                <a:spLocks/>
              </p:cNvSpPr>
              <p:nvPr/>
            </p:nvSpPr>
            <p:spPr bwMode="auto">
              <a:xfrm>
                <a:off x="6002998" y="2633364"/>
                <a:ext cx="16943" cy="0"/>
              </a:xfrm>
              <a:custGeom>
                <a:avLst/>
                <a:gdLst>
                  <a:gd name="T0" fmla="*/ 2147483647 w 18"/>
                  <a:gd name="T1" fmla="*/ 2147483647 w 18"/>
                  <a:gd name="T2" fmla="*/ 0 w 18"/>
                  <a:gd name="T3" fmla="*/ 2147483647 w 18"/>
                  <a:gd name="T4" fmla="*/ 0 60000 65536"/>
                  <a:gd name="T5" fmla="*/ 0 60000 65536"/>
                  <a:gd name="T6" fmla="*/ 0 60000 65536"/>
                  <a:gd name="T7" fmla="*/ 0 60000 65536"/>
                  <a:gd name="T8" fmla="*/ 0 w 18"/>
                  <a:gd name="T9" fmla="*/ 18 w 18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T8" t="0" r="T9" b="0"/>
                <a:pathLst>
                  <a:path w="18">
                    <a:moveTo>
                      <a:pt x="9" y="0"/>
                    </a:moveTo>
                    <a:lnTo>
                      <a:pt x="18" y="0"/>
                    </a:lnTo>
                    <a:lnTo>
                      <a:pt x="0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14" name="Freeform 513"/>
              <p:cNvSpPr>
                <a:spLocks/>
              </p:cNvSpPr>
              <p:nvPr/>
            </p:nvSpPr>
            <p:spPr bwMode="auto">
              <a:xfrm>
                <a:off x="6002999" y="2633364"/>
                <a:ext cx="16943" cy="0"/>
              </a:xfrm>
              <a:custGeom>
                <a:avLst/>
                <a:gdLst>
                  <a:gd name="T0" fmla="*/ 2147483647 w 18"/>
                  <a:gd name="T1" fmla="*/ 2147483647 w 18"/>
                  <a:gd name="T2" fmla="*/ 0 w 18"/>
                  <a:gd name="T3" fmla="*/ 2147483647 w 18"/>
                  <a:gd name="T4" fmla="*/ 0 60000 65536"/>
                  <a:gd name="T5" fmla="*/ 0 60000 65536"/>
                  <a:gd name="T6" fmla="*/ 0 60000 65536"/>
                  <a:gd name="T7" fmla="*/ 0 60000 65536"/>
                  <a:gd name="T8" fmla="*/ 0 w 18"/>
                  <a:gd name="T9" fmla="*/ 18 w 18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T8" t="0" r="T9" b="0"/>
                <a:pathLst>
                  <a:path w="18">
                    <a:moveTo>
                      <a:pt x="9" y="0"/>
                    </a:moveTo>
                    <a:lnTo>
                      <a:pt x="18" y="0"/>
                    </a:lnTo>
                    <a:lnTo>
                      <a:pt x="0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15" name="Freeform 514"/>
              <p:cNvSpPr>
                <a:spLocks/>
              </p:cNvSpPr>
              <p:nvPr/>
            </p:nvSpPr>
            <p:spPr bwMode="auto">
              <a:xfrm>
                <a:off x="6003000" y="2658674"/>
                <a:ext cx="8472" cy="8762"/>
              </a:xfrm>
              <a:custGeom>
                <a:avLst/>
                <a:gdLst>
                  <a:gd name="T0" fmla="*/ 2147483647 w 9"/>
                  <a:gd name="T1" fmla="*/ 2147483647 h 9"/>
                  <a:gd name="T2" fmla="*/ 2147483647 w 9"/>
                  <a:gd name="T3" fmla="*/ 0 h 9"/>
                  <a:gd name="T4" fmla="*/ 2147483647 w 9"/>
                  <a:gd name="T5" fmla="*/ 0 h 9"/>
                  <a:gd name="T6" fmla="*/ 0 w 9"/>
                  <a:gd name="T7" fmla="*/ 2147483647 h 9"/>
                  <a:gd name="T8" fmla="*/ 2147483647 w 9"/>
                  <a:gd name="T9" fmla="*/ 214748364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9"/>
                  <a:gd name="T17" fmla="*/ 9 w 9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9">
                    <a:moveTo>
                      <a:pt x="9" y="9"/>
                    </a:moveTo>
                    <a:lnTo>
                      <a:pt x="9" y="0"/>
                    </a:lnTo>
                    <a:lnTo>
                      <a:pt x="0" y="9"/>
                    </a:lnTo>
                    <a:lnTo>
                      <a:pt x="9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16" name="Freeform 515"/>
              <p:cNvSpPr>
                <a:spLocks/>
              </p:cNvSpPr>
              <p:nvPr/>
            </p:nvSpPr>
            <p:spPr bwMode="auto">
              <a:xfrm>
                <a:off x="6003000" y="2658674"/>
                <a:ext cx="8472" cy="8762"/>
              </a:xfrm>
              <a:custGeom>
                <a:avLst/>
                <a:gdLst>
                  <a:gd name="T0" fmla="*/ 2147483647 w 9"/>
                  <a:gd name="T1" fmla="*/ 2147483647 h 9"/>
                  <a:gd name="T2" fmla="*/ 2147483647 w 9"/>
                  <a:gd name="T3" fmla="*/ 0 h 9"/>
                  <a:gd name="T4" fmla="*/ 2147483647 w 9"/>
                  <a:gd name="T5" fmla="*/ 0 h 9"/>
                  <a:gd name="T6" fmla="*/ 0 w 9"/>
                  <a:gd name="T7" fmla="*/ 2147483647 h 9"/>
                  <a:gd name="T8" fmla="*/ 2147483647 w 9"/>
                  <a:gd name="T9" fmla="*/ 214748364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9"/>
                  <a:gd name="T17" fmla="*/ 9 w 9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9">
                    <a:moveTo>
                      <a:pt x="9" y="9"/>
                    </a:moveTo>
                    <a:lnTo>
                      <a:pt x="9" y="0"/>
                    </a:lnTo>
                    <a:lnTo>
                      <a:pt x="0" y="9"/>
                    </a:lnTo>
                    <a:lnTo>
                      <a:pt x="9" y="9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17" name="Freeform 519"/>
              <p:cNvSpPr>
                <a:spLocks/>
              </p:cNvSpPr>
              <p:nvPr/>
            </p:nvSpPr>
            <p:spPr bwMode="auto">
              <a:xfrm>
                <a:off x="6971563" y="2590529"/>
                <a:ext cx="131777" cy="144080"/>
              </a:xfrm>
              <a:custGeom>
                <a:avLst/>
                <a:gdLst>
                  <a:gd name="T0" fmla="*/ 2147483647 w 140"/>
                  <a:gd name="T1" fmla="*/ 0 h 148"/>
                  <a:gd name="T2" fmla="*/ 2147483647 w 140"/>
                  <a:gd name="T3" fmla="*/ 2147483647 h 148"/>
                  <a:gd name="T4" fmla="*/ 0 w 140"/>
                  <a:gd name="T5" fmla="*/ 2147483647 h 148"/>
                  <a:gd name="T6" fmla="*/ 2147483647 w 140"/>
                  <a:gd name="T7" fmla="*/ 2147483647 h 148"/>
                  <a:gd name="T8" fmla="*/ 2147483647 w 140"/>
                  <a:gd name="T9" fmla="*/ 2147483647 h 148"/>
                  <a:gd name="T10" fmla="*/ 2147483647 w 140"/>
                  <a:gd name="T11" fmla="*/ 2147483647 h 148"/>
                  <a:gd name="T12" fmla="*/ 2147483647 w 140"/>
                  <a:gd name="T13" fmla="*/ 2147483647 h 148"/>
                  <a:gd name="T14" fmla="*/ 2147483647 w 140"/>
                  <a:gd name="T15" fmla="*/ 2147483647 h 148"/>
                  <a:gd name="T16" fmla="*/ 2147483647 w 140"/>
                  <a:gd name="T17" fmla="*/ 0 h 14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40"/>
                  <a:gd name="T28" fmla="*/ 0 h 148"/>
                  <a:gd name="T29" fmla="*/ 140 w 140"/>
                  <a:gd name="T30" fmla="*/ 148 h 148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40" h="148">
                    <a:moveTo>
                      <a:pt x="70" y="0"/>
                    </a:moveTo>
                    <a:lnTo>
                      <a:pt x="9" y="26"/>
                    </a:lnTo>
                    <a:lnTo>
                      <a:pt x="0" y="87"/>
                    </a:lnTo>
                    <a:lnTo>
                      <a:pt x="61" y="87"/>
                    </a:lnTo>
                    <a:lnTo>
                      <a:pt x="105" y="113"/>
                    </a:lnTo>
                    <a:lnTo>
                      <a:pt x="96" y="140"/>
                    </a:lnTo>
                    <a:lnTo>
                      <a:pt x="140" y="148"/>
                    </a:lnTo>
                    <a:lnTo>
                      <a:pt x="78" y="61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18" name="Freeform 530"/>
              <p:cNvSpPr>
                <a:spLocks/>
              </p:cNvSpPr>
              <p:nvPr/>
            </p:nvSpPr>
            <p:spPr bwMode="auto">
              <a:xfrm>
                <a:off x="6757895" y="2514595"/>
                <a:ext cx="262615" cy="338784"/>
              </a:xfrm>
              <a:custGeom>
                <a:avLst/>
                <a:gdLst>
                  <a:gd name="T0" fmla="*/ 2147483647 w 279"/>
                  <a:gd name="T1" fmla="*/ 2147483647 h 348"/>
                  <a:gd name="T2" fmla="*/ 2147483647 w 279"/>
                  <a:gd name="T3" fmla="*/ 2147483647 h 348"/>
                  <a:gd name="T4" fmla="*/ 2147483647 w 279"/>
                  <a:gd name="T5" fmla="*/ 2147483647 h 348"/>
                  <a:gd name="T6" fmla="*/ 2147483647 w 279"/>
                  <a:gd name="T7" fmla="*/ 2147483647 h 348"/>
                  <a:gd name="T8" fmla="*/ 0 w 279"/>
                  <a:gd name="T9" fmla="*/ 2147483647 h 348"/>
                  <a:gd name="T10" fmla="*/ 2147483647 w 279"/>
                  <a:gd name="T11" fmla="*/ 2147483647 h 348"/>
                  <a:gd name="T12" fmla="*/ 2147483647 w 279"/>
                  <a:gd name="T13" fmla="*/ 2147483647 h 348"/>
                  <a:gd name="T14" fmla="*/ 2147483647 w 279"/>
                  <a:gd name="T15" fmla="*/ 2147483647 h 348"/>
                  <a:gd name="T16" fmla="*/ 2147483647 w 279"/>
                  <a:gd name="T17" fmla="*/ 2147483647 h 348"/>
                  <a:gd name="T18" fmla="*/ 2147483647 w 279"/>
                  <a:gd name="T19" fmla="*/ 2147483647 h 348"/>
                  <a:gd name="T20" fmla="*/ 2147483647 w 279"/>
                  <a:gd name="T21" fmla="*/ 2147483647 h 348"/>
                  <a:gd name="T22" fmla="*/ 2147483647 w 279"/>
                  <a:gd name="T23" fmla="*/ 2147483647 h 348"/>
                  <a:gd name="T24" fmla="*/ 2147483647 w 279"/>
                  <a:gd name="T25" fmla="*/ 2147483647 h 348"/>
                  <a:gd name="T26" fmla="*/ 2147483647 w 279"/>
                  <a:gd name="T27" fmla="*/ 2147483647 h 348"/>
                  <a:gd name="T28" fmla="*/ 2147483647 w 279"/>
                  <a:gd name="T29" fmla="*/ 2147483647 h 348"/>
                  <a:gd name="T30" fmla="*/ 2147483647 w 279"/>
                  <a:gd name="T31" fmla="*/ 2147483647 h 348"/>
                  <a:gd name="T32" fmla="*/ 2147483647 w 279"/>
                  <a:gd name="T33" fmla="*/ 2147483647 h 348"/>
                  <a:gd name="T34" fmla="*/ 2147483647 w 279"/>
                  <a:gd name="T35" fmla="*/ 2147483647 h 348"/>
                  <a:gd name="T36" fmla="*/ 2147483647 w 279"/>
                  <a:gd name="T37" fmla="*/ 2147483647 h 348"/>
                  <a:gd name="T38" fmla="*/ 2147483647 w 279"/>
                  <a:gd name="T39" fmla="*/ 2147483647 h 348"/>
                  <a:gd name="T40" fmla="*/ 2147483647 w 279"/>
                  <a:gd name="T41" fmla="*/ 2147483647 h 348"/>
                  <a:gd name="T42" fmla="*/ 2147483647 w 279"/>
                  <a:gd name="T43" fmla="*/ 2147483647 h 348"/>
                  <a:gd name="T44" fmla="*/ 2147483647 w 279"/>
                  <a:gd name="T45" fmla="*/ 2147483647 h 348"/>
                  <a:gd name="T46" fmla="*/ 2147483647 w 279"/>
                  <a:gd name="T47" fmla="*/ 2147483647 h 348"/>
                  <a:gd name="T48" fmla="*/ 2147483647 w 279"/>
                  <a:gd name="T49" fmla="*/ 2147483647 h 348"/>
                  <a:gd name="T50" fmla="*/ 2147483647 w 279"/>
                  <a:gd name="T51" fmla="*/ 2147483647 h 348"/>
                  <a:gd name="T52" fmla="*/ 2147483647 w 279"/>
                  <a:gd name="T53" fmla="*/ 2147483647 h 348"/>
                  <a:gd name="T54" fmla="*/ 2147483647 w 279"/>
                  <a:gd name="T55" fmla="*/ 0 h 348"/>
                  <a:gd name="T56" fmla="*/ 2147483647 w 279"/>
                  <a:gd name="T57" fmla="*/ 2147483647 h 348"/>
                  <a:gd name="T58" fmla="*/ 2147483647 w 279"/>
                  <a:gd name="T59" fmla="*/ 2147483647 h 348"/>
                  <a:gd name="T60" fmla="*/ 2147483647 w 279"/>
                  <a:gd name="T61" fmla="*/ 2147483647 h 348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279"/>
                  <a:gd name="T94" fmla="*/ 0 h 348"/>
                  <a:gd name="T95" fmla="*/ 279 w 279"/>
                  <a:gd name="T96" fmla="*/ 348 h 348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279" h="348">
                    <a:moveTo>
                      <a:pt x="53" y="43"/>
                    </a:moveTo>
                    <a:lnTo>
                      <a:pt x="35" y="52"/>
                    </a:lnTo>
                    <a:lnTo>
                      <a:pt x="35" y="130"/>
                    </a:lnTo>
                    <a:lnTo>
                      <a:pt x="9" y="157"/>
                    </a:lnTo>
                    <a:lnTo>
                      <a:pt x="0" y="183"/>
                    </a:lnTo>
                    <a:lnTo>
                      <a:pt x="44" y="270"/>
                    </a:lnTo>
                    <a:lnTo>
                      <a:pt x="61" y="270"/>
                    </a:lnTo>
                    <a:lnTo>
                      <a:pt x="96" y="313"/>
                    </a:lnTo>
                    <a:lnTo>
                      <a:pt x="96" y="331"/>
                    </a:lnTo>
                    <a:lnTo>
                      <a:pt x="140" y="331"/>
                    </a:lnTo>
                    <a:lnTo>
                      <a:pt x="166" y="348"/>
                    </a:lnTo>
                    <a:lnTo>
                      <a:pt x="218" y="340"/>
                    </a:lnTo>
                    <a:lnTo>
                      <a:pt x="218" y="331"/>
                    </a:lnTo>
                    <a:lnTo>
                      <a:pt x="244" y="331"/>
                    </a:lnTo>
                    <a:lnTo>
                      <a:pt x="236" y="313"/>
                    </a:lnTo>
                    <a:lnTo>
                      <a:pt x="227" y="305"/>
                    </a:lnTo>
                    <a:lnTo>
                      <a:pt x="192" y="279"/>
                    </a:lnTo>
                    <a:lnTo>
                      <a:pt x="183" y="279"/>
                    </a:lnTo>
                    <a:lnTo>
                      <a:pt x="183" y="261"/>
                    </a:lnTo>
                    <a:lnTo>
                      <a:pt x="192" y="261"/>
                    </a:lnTo>
                    <a:lnTo>
                      <a:pt x="201" y="218"/>
                    </a:lnTo>
                    <a:lnTo>
                      <a:pt x="210" y="218"/>
                    </a:lnTo>
                    <a:lnTo>
                      <a:pt x="236" y="165"/>
                    </a:lnTo>
                    <a:lnTo>
                      <a:pt x="244" y="104"/>
                    </a:lnTo>
                    <a:lnTo>
                      <a:pt x="279" y="87"/>
                    </a:lnTo>
                    <a:lnTo>
                      <a:pt x="253" y="61"/>
                    </a:lnTo>
                    <a:lnTo>
                      <a:pt x="244" y="8"/>
                    </a:lnTo>
                    <a:lnTo>
                      <a:pt x="218" y="0"/>
                    </a:lnTo>
                    <a:lnTo>
                      <a:pt x="201" y="17"/>
                    </a:lnTo>
                    <a:lnTo>
                      <a:pt x="53" y="17"/>
                    </a:lnTo>
                    <a:lnTo>
                      <a:pt x="53" y="43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19" name="Freeform 532"/>
              <p:cNvSpPr>
                <a:spLocks/>
              </p:cNvSpPr>
              <p:nvPr/>
            </p:nvSpPr>
            <p:spPr bwMode="auto">
              <a:xfrm>
                <a:off x="6790840" y="2352992"/>
                <a:ext cx="172253" cy="178154"/>
              </a:xfrm>
              <a:custGeom>
                <a:avLst/>
                <a:gdLst>
                  <a:gd name="T0" fmla="*/ 2147483647 w 183"/>
                  <a:gd name="T1" fmla="*/ 2147483647 h 183"/>
                  <a:gd name="T2" fmla="*/ 2147483647 w 183"/>
                  <a:gd name="T3" fmla="*/ 2147483647 h 183"/>
                  <a:gd name="T4" fmla="*/ 2147483647 w 183"/>
                  <a:gd name="T5" fmla="*/ 2147483647 h 183"/>
                  <a:gd name="T6" fmla="*/ 2147483647 w 183"/>
                  <a:gd name="T7" fmla="*/ 2147483647 h 183"/>
                  <a:gd name="T8" fmla="*/ 2147483647 w 183"/>
                  <a:gd name="T9" fmla="*/ 2147483647 h 183"/>
                  <a:gd name="T10" fmla="*/ 2147483647 w 183"/>
                  <a:gd name="T11" fmla="*/ 2147483647 h 183"/>
                  <a:gd name="T12" fmla="*/ 2147483647 w 183"/>
                  <a:gd name="T13" fmla="*/ 0 h 183"/>
                  <a:gd name="T14" fmla="*/ 2147483647 w 183"/>
                  <a:gd name="T15" fmla="*/ 2147483647 h 183"/>
                  <a:gd name="T16" fmla="*/ 2147483647 w 183"/>
                  <a:gd name="T17" fmla="*/ 2147483647 h 183"/>
                  <a:gd name="T18" fmla="*/ 2147483647 w 183"/>
                  <a:gd name="T19" fmla="*/ 2147483647 h 183"/>
                  <a:gd name="T20" fmla="*/ 2147483647 w 183"/>
                  <a:gd name="T21" fmla="*/ 0 h 183"/>
                  <a:gd name="T22" fmla="*/ 0 w 183"/>
                  <a:gd name="T23" fmla="*/ 0 h 183"/>
                  <a:gd name="T24" fmla="*/ 2147483647 w 183"/>
                  <a:gd name="T25" fmla="*/ 2147483647 h 183"/>
                  <a:gd name="T26" fmla="*/ 0 w 183"/>
                  <a:gd name="T27" fmla="*/ 2147483647 h 183"/>
                  <a:gd name="T28" fmla="*/ 2147483647 w 183"/>
                  <a:gd name="T29" fmla="*/ 2147483647 h 183"/>
                  <a:gd name="T30" fmla="*/ 2147483647 w 183"/>
                  <a:gd name="T31" fmla="*/ 2147483647 h 183"/>
                  <a:gd name="T32" fmla="*/ 2147483647 w 183"/>
                  <a:gd name="T33" fmla="*/ 2147483647 h 183"/>
                  <a:gd name="T34" fmla="*/ 2147483647 w 183"/>
                  <a:gd name="T35" fmla="*/ 2147483647 h 183"/>
                  <a:gd name="T36" fmla="*/ 2147483647 w 183"/>
                  <a:gd name="T37" fmla="*/ 2147483647 h 183"/>
                  <a:gd name="T38" fmla="*/ 2147483647 w 183"/>
                  <a:gd name="T39" fmla="*/ 2147483647 h 183"/>
                  <a:gd name="T40" fmla="*/ 2147483647 w 183"/>
                  <a:gd name="T41" fmla="*/ 2147483647 h 183"/>
                  <a:gd name="T42" fmla="*/ 2147483647 w 183"/>
                  <a:gd name="T43" fmla="*/ 2147483647 h 183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83"/>
                  <a:gd name="T67" fmla="*/ 0 h 183"/>
                  <a:gd name="T68" fmla="*/ 183 w 183"/>
                  <a:gd name="T69" fmla="*/ 183 h 183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83" h="183">
                    <a:moveTo>
                      <a:pt x="131" y="52"/>
                    </a:moveTo>
                    <a:lnTo>
                      <a:pt x="122" y="26"/>
                    </a:lnTo>
                    <a:lnTo>
                      <a:pt x="131" y="52"/>
                    </a:lnTo>
                    <a:lnTo>
                      <a:pt x="140" y="52"/>
                    </a:lnTo>
                    <a:lnTo>
                      <a:pt x="157" y="70"/>
                    </a:lnTo>
                    <a:lnTo>
                      <a:pt x="175" y="44"/>
                    </a:lnTo>
                    <a:lnTo>
                      <a:pt x="148" y="0"/>
                    </a:lnTo>
                    <a:lnTo>
                      <a:pt x="122" y="9"/>
                    </a:lnTo>
                    <a:lnTo>
                      <a:pt x="96" y="9"/>
                    </a:lnTo>
                    <a:lnTo>
                      <a:pt x="52" y="18"/>
                    </a:lnTo>
                    <a:lnTo>
                      <a:pt x="26" y="0"/>
                    </a:lnTo>
                    <a:lnTo>
                      <a:pt x="0" y="0"/>
                    </a:lnTo>
                    <a:lnTo>
                      <a:pt x="9" y="26"/>
                    </a:lnTo>
                    <a:lnTo>
                      <a:pt x="0" y="26"/>
                    </a:lnTo>
                    <a:lnTo>
                      <a:pt x="18" y="52"/>
                    </a:lnTo>
                    <a:lnTo>
                      <a:pt x="18" y="183"/>
                    </a:lnTo>
                    <a:lnTo>
                      <a:pt x="166" y="183"/>
                    </a:lnTo>
                    <a:lnTo>
                      <a:pt x="183" y="166"/>
                    </a:lnTo>
                    <a:lnTo>
                      <a:pt x="183" y="140"/>
                    </a:lnTo>
                    <a:lnTo>
                      <a:pt x="157" y="113"/>
                    </a:lnTo>
                    <a:lnTo>
                      <a:pt x="148" y="79"/>
                    </a:lnTo>
                    <a:lnTo>
                      <a:pt x="131" y="52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sp>
            <p:nvSpPr>
              <p:cNvPr id="620" name="Freeform 586"/>
              <p:cNvSpPr>
                <a:spLocks/>
              </p:cNvSpPr>
              <p:nvPr/>
            </p:nvSpPr>
            <p:spPr bwMode="auto">
              <a:xfrm>
                <a:off x="6208194" y="2284846"/>
                <a:ext cx="196725" cy="145054"/>
              </a:xfrm>
              <a:custGeom>
                <a:avLst/>
                <a:gdLst>
                  <a:gd name="T0" fmla="*/ 2147483647 w 209"/>
                  <a:gd name="T1" fmla="*/ 2147483647 h 149"/>
                  <a:gd name="T2" fmla="*/ 2147483647 w 209"/>
                  <a:gd name="T3" fmla="*/ 0 h 149"/>
                  <a:gd name="T4" fmla="*/ 2147483647 w 209"/>
                  <a:gd name="T5" fmla="*/ 0 h 149"/>
                  <a:gd name="T6" fmla="*/ 2147483647 w 209"/>
                  <a:gd name="T7" fmla="*/ 0 h 149"/>
                  <a:gd name="T8" fmla="*/ 2147483647 w 209"/>
                  <a:gd name="T9" fmla="*/ 2147483647 h 149"/>
                  <a:gd name="T10" fmla="*/ 2147483647 w 209"/>
                  <a:gd name="T11" fmla="*/ 2147483647 h 149"/>
                  <a:gd name="T12" fmla="*/ 2147483647 w 209"/>
                  <a:gd name="T13" fmla="*/ 2147483647 h 149"/>
                  <a:gd name="T14" fmla="*/ 2147483647 w 209"/>
                  <a:gd name="T15" fmla="*/ 2147483647 h 149"/>
                  <a:gd name="T16" fmla="*/ 2147483647 w 209"/>
                  <a:gd name="T17" fmla="*/ 2147483647 h 149"/>
                  <a:gd name="T18" fmla="*/ 2147483647 w 209"/>
                  <a:gd name="T19" fmla="*/ 2147483647 h 149"/>
                  <a:gd name="T20" fmla="*/ 2147483647 w 209"/>
                  <a:gd name="T21" fmla="*/ 2147483647 h 149"/>
                  <a:gd name="T22" fmla="*/ 0 w 209"/>
                  <a:gd name="T23" fmla="*/ 2147483647 h 149"/>
                  <a:gd name="T24" fmla="*/ 2147483647 w 209"/>
                  <a:gd name="T25" fmla="*/ 2147483647 h 149"/>
                  <a:gd name="T26" fmla="*/ 2147483647 w 209"/>
                  <a:gd name="T27" fmla="*/ 2147483647 h 149"/>
                  <a:gd name="T28" fmla="*/ 2147483647 w 209"/>
                  <a:gd name="T29" fmla="*/ 2147483647 h 149"/>
                  <a:gd name="T30" fmla="*/ 2147483647 w 209"/>
                  <a:gd name="T31" fmla="*/ 2147483647 h 149"/>
                  <a:gd name="T32" fmla="*/ 2147483647 w 209"/>
                  <a:gd name="T33" fmla="*/ 2147483647 h 149"/>
                  <a:gd name="T34" fmla="*/ 2147483647 w 209"/>
                  <a:gd name="T35" fmla="*/ 2147483647 h 149"/>
                  <a:gd name="T36" fmla="*/ 2147483647 w 209"/>
                  <a:gd name="T37" fmla="*/ 2147483647 h 149"/>
                  <a:gd name="T38" fmla="*/ 2147483647 w 209"/>
                  <a:gd name="T39" fmla="*/ 2147483647 h 149"/>
                  <a:gd name="T40" fmla="*/ 2147483647 w 209"/>
                  <a:gd name="T41" fmla="*/ 2147483647 h 149"/>
                  <a:gd name="T42" fmla="*/ 2147483647 w 209"/>
                  <a:gd name="T43" fmla="*/ 2147483647 h 14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209"/>
                  <a:gd name="T67" fmla="*/ 0 h 149"/>
                  <a:gd name="T68" fmla="*/ 209 w 209"/>
                  <a:gd name="T69" fmla="*/ 149 h 149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209" h="149">
                    <a:moveTo>
                      <a:pt x="183" y="18"/>
                    </a:moveTo>
                    <a:lnTo>
                      <a:pt x="183" y="0"/>
                    </a:lnTo>
                    <a:lnTo>
                      <a:pt x="131" y="0"/>
                    </a:lnTo>
                    <a:lnTo>
                      <a:pt x="105" y="44"/>
                    </a:lnTo>
                    <a:lnTo>
                      <a:pt x="79" y="44"/>
                    </a:lnTo>
                    <a:lnTo>
                      <a:pt x="61" y="53"/>
                    </a:lnTo>
                    <a:lnTo>
                      <a:pt x="61" y="114"/>
                    </a:lnTo>
                    <a:lnTo>
                      <a:pt x="35" y="131"/>
                    </a:lnTo>
                    <a:lnTo>
                      <a:pt x="35" y="140"/>
                    </a:lnTo>
                    <a:lnTo>
                      <a:pt x="0" y="149"/>
                    </a:lnTo>
                    <a:lnTo>
                      <a:pt x="79" y="149"/>
                    </a:lnTo>
                    <a:lnTo>
                      <a:pt x="79" y="131"/>
                    </a:lnTo>
                    <a:lnTo>
                      <a:pt x="105" y="114"/>
                    </a:lnTo>
                    <a:lnTo>
                      <a:pt x="131" y="114"/>
                    </a:lnTo>
                    <a:lnTo>
                      <a:pt x="183" y="61"/>
                    </a:lnTo>
                    <a:lnTo>
                      <a:pt x="209" y="70"/>
                    </a:lnTo>
                    <a:lnTo>
                      <a:pt x="209" y="53"/>
                    </a:lnTo>
                    <a:lnTo>
                      <a:pt x="201" y="53"/>
                    </a:lnTo>
                    <a:lnTo>
                      <a:pt x="201" y="18"/>
                    </a:lnTo>
                    <a:lnTo>
                      <a:pt x="183" y="18"/>
                    </a:lnTo>
                    <a:close/>
                  </a:path>
                </a:pathLst>
              </a:custGeom>
              <a:grpFill/>
              <a:ln w="6350" cmpd="sng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defTabSz="913623">
                  <a:defRPr/>
                </a:pPr>
                <a:endParaRPr lang="en-US" sz="1798"/>
              </a:p>
            </p:txBody>
          </p:sp>
          <p:grpSp>
            <p:nvGrpSpPr>
              <p:cNvPr id="621" name="Group 355"/>
              <p:cNvGrpSpPr>
                <a:grpSpLocks/>
              </p:cNvGrpSpPr>
              <p:nvPr/>
            </p:nvGrpSpPr>
            <p:grpSpPr bwMode="auto">
              <a:xfrm>
                <a:off x="6019943" y="2250774"/>
                <a:ext cx="1271654" cy="1282117"/>
                <a:chOff x="3684589" y="2817813"/>
                <a:chExt cx="2144713" cy="2090738"/>
              </a:xfrm>
              <a:grpFill/>
            </p:grpSpPr>
            <p:sp>
              <p:nvSpPr>
                <p:cNvPr id="622" name="Freeform 528"/>
                <p:cNvSpPr>
                  <a:spLocks/>
                </p:cNvSpPr>
                <p:nvPr/>
              </p:nvSpPr>
              <p:spPr bwMode="auto">
                <a:xfrm>
                  <a:off x="5219701" y="3497263"/>
                  <a:ext cx="415925" cy="303213"/>
                </a:xfrm>
                <a:custGeom>
                  <a:avLst/>
                  <a:gdLst>
                    <a:gd name="T0" fmla="*/ 0 w 262"/>
                    <a:gd name="T1" fmla="*/ 2147483647 h 191"/>
                    <a:gd name="T2" fmla="*/ 0 w 262"/>
                    <a:gd name="T3" fmla="*/ 2147483647 h 191"/>
                    <a:gd name="T4" fmla="*/ 2147483647 w 262"/>
                    <a:gd name="T5" fmla="*/ 2147483647 h 191"/>
                    <a:gd name="T6" fmla="*/ 2147483647 w 262"/>
                    <a:gd name="T7" fmla="*/ 2147483647 h 191"/>
                    <a:gd name="T8" fmla="*/ 2147483647 w 262"/>
                    <a:gd name="T9" fmla="*/ 2147483647 h 191"/>
                    <a:gd name="T10" fmla="*/ 2147483647 w 262"/>
                    <a:gd name="T11" fmla="*/ 2147483647 h 191"/>
                    <a:gd name="T12" fmla="*/ 2147483647 w 262"/>
                    <a:gd name="T13" fmla="*/ 2147483647 h 191"/>
                    <a:gd name="T14" fmla="*/ 2147483647 w 262"/>
                    <a:gd name="T15" fmla="*/ 2147483647 h 191"/>
                    <a:gd name="T16" fmla="*/ 2147483647 w 262"/>
                    <a:gd name="T17" fmla="*/ 2147483647 h 191"/>
                    <a:gd name="T18" fmla="*/ 2147483647 w 262"/>
                    <a:gd name="T19" fmla="*/ 2147483647 h 191"/>
                    <a:gd name="T20" fmla="*/ 2147483647 w 262"/>
                    <a:gd name="T21" fmla="*/ 2147483647 h 191"/>
                    <a:gd name="T22" fmla="*/ 2147483647 w 262"/>
                    <a:gd name="T23" fmla="*/ 2147483647 h 191"/>
                    <a:gd name="T24" fmla="*/ 2147483647 w 262"/>
                    <a:gd name="T25" fmla="*/ 2147483647 h 191"/>
                    <a:gd name="T26" fmla="*/ 2147483647 w 262"/>
                    <a:gd name="T27" fmla="*/ 2147483647 h 191"/>
                    <a:gd name="T28" fmla="*/ 2147483647 w 262"/>
                    <a:gd name="T29" fmla="*/ 2147483647 h 191"/>
                    <a:gd name="T30" fmla="*/ 2147483647 w 262"/>
                    <a:gd name="T31" fmla="*/ 2147483647 h 191"/>
                    <a:gd name="T32" fmla="*/ 2147483647 w 262"/>
                    <a:gd name="T33" fmla="*/ 2147483647 h 191"/>
                    <a:gd name="T34" fmla="*/ 2147483647 w 262"/>
                    <a:gd name="T35" fmla="*/ 0 h 191"/>
                    <a:gd name="T36" fmla="*/ 2147483647 w 262"/>
                    <a:gd name="T37" fmla="*/ 2147483647 h 191"/>
                    <a:gd name="T38" fmla="*/ 2147483647 w 262"/>
                    <a:gd name="T39" fmla="*/ 2147483647 h 191"/>
                    <a:gd name="T40" fmla="*/ 2147483647 w 262"/>
                    <a:gd name="T41" fmla="*/ 2147483647 h 191"/>
                    <a:gd name="T42" fmla="*/ 2147483647 w 262"/>
                    <a:gd name="T43" fmla="*/ 2147483647 h 191"/>
                    <a:gd name="T44" fmla="*/ 0 w 262"/>
                    <a:gd name="T45" fmla="*/ 2147483647 h 191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262"/>
                    <a:gd name="T70" fmla="*/ 0 h 191"/>
                    <a:gd name="T71" fmla="*/ 262 w 262"/>
                    <a:gd name="T72" fmla="*/ 191 h 191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262" h="191">
                      <a:moveTo>
                        <a:pt x="0" y="104"/>
                      </a:moveTo>
                      <a:lnTo>
                        <a:pt x="0" y="122"/>
                      </a:lnTo>
                      <a:lnTo>
                        <a:pt x="9" y="122"/>
                      </a:lnTo>
                      <a:lnTo>
                        <a:pt x="44" y="148"/>
                      </a:lnTo>
                      <a:lnTo>
                        <a:pt x="53" y="156"/>
                      </a:lnTo>
                      <a:lnTo>
                        <a:pt x="61" y="174"/>
                      </a:lnTo>
                      <a:lnTo>
                        <a:pt x="122" y="191"/>
                      </a:lnTo>
                      <a:lnTo>
                        <a:pt x="149" y="183"/>
                      </a:lnTo>
                      <a:lnTo>
                        <a:pt x="166" y="183"/>
                      </a:lnTo>
                      <a:lnTo>
                        <a:pt x="192" y="165"/>
                      </a:lnTo>
                      <a:lnTo>
                        <a:pt x="210" y="165"/>
                      </a:lnTo>
                      <a:lnTo>
                        <a:pt x="227" y="148"/>
                      </a:lnTo>
                      <a:lnTo>
                        <a:pt x="262" y="113"/>
                      </a:lnTo>
                      <a:lnTo>
                        <a:pt x="184" y="87"/>
                      </a:lnTo>
                      <a:lnTo>
                        <a:pt x="149" y="43"/>
                      </a:lnTo>
                      <a:lnTo>
                        <a:pt x="157" y="26"/>
                      </a:lnTo>
                      <a:lnTo>
                        <a:pt x="140" y="8"/>
                      </a:lnTo>
                      <a:lnTo>
                        <a:pt x="114" y="0"/>
                      </a:lnTo>
                      <a:lnTo>
                        <a:pt x="53" y="8"/>
                      </a:lnTo>
                      <a:lnTo>
                        <a:pt x="27" y="61"/>
                      </a:lnTo>
                      <a:lnTo>
                        <a:pt x="18" y="61"/>
                      </a:lnTo>
                      <a:lnTo>
                        <a:pt x="9" y="104"/>
                      </a:lnTo>
                      <a:lnTo>
                        <a:pt x="0" y="104"/>
                      </a:lnTo>
                      <a:close/>
                    </a:path>
                  </a:pathLst>
                </a:custGeom>
                <a:grpFill/>
                <a:ln w="6350" cmpd="sng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913623">
                    <a:defRPr/>
                  </a:pPr>
                  <a:endParaRPr lang="en-US" sz="1798"/>
                </a:p>
              </p:txBody>
            </p:sp>
            <p:grpSp>
              <p:nvGrpSpPr>
                <p:cNvPr id="623" name="Group 357"/>
                <p:cNvGrpSpPr>
                  <a:grpSpLocks/>
                </p:cNvGrpSpPr>
                <p:nvPr/>
              </p:nvGrpSpPr>
              <p:grpSpPr bwMode="auto">
                <a:xfrm>
                  <a:off x="3684589" y="2817813"/>
                  <a:ext cx="2144713" cy="2090738"/>
                  <a:chOff x="3684589" y="2817813"/>
                  <a:chExt cx="2144713" cy="2090738"/>
                </a:xfrm>
                <a:grpFill/>
              </p:grpSpPr>
              <p:sp>
                <p:nvSpPr>
                  <p:cNvPr id="624" name="Freeform 6"/>
                  <p:cNvSpPr>
                    <a:spLocks/>
                  </p:cNvSpPr>
                  <p:nvPr/>
                </p:nvSpPr>
                <p:spPr bwMode="auto">
                  <a:xfrm>
                    <a:off x="4943476" y="3524251"/>
                    <a:ext cx="373063" cy="276225"/>
                  </a:xfrm>
                  <a:custGeom>
                    <a:avLst/>
                    <a:gdLst>
                      <a:gd name="T0" fmla="*/ 2147483647 w 235"/>
                      <a:gd name="T1" fmla="*/ 2147483647 h 174"/>
                      <a:gd name="T2" fmla="*/ 2147483647 w 235"/>
                      <a:gd name="T3" fmla="*/ 2147483647 h 174"/>
                      <a:gd name="T4" fmla="*/ 2147483647 w 235"/>
                      <a:gd name="T5" fmla="*/ 2147483647 h 174"/>
                      <a:gd name="T6" fmla="*/ 2147483647 w 235"/>
                      <a:gd name="T7" fmla="*/ 2147483647 h 174"/>
                      <a:gd name="T8" fmla="*/ 2147483647 w 235"/>
                      <a:gd name="T9" fmla="*/ 2147483647 h 174"/>
                      <a:gd name="T10" fmla="*/ 2147483647 w 235"/>
                      <a:gd name="T11" fmla="*/ 2147483647 h 174"/>
                      <a:gd name="T12" fmla="*/ 2147483647 w 235"/>
                      <a:gd name="T13" fmla="*/ 2147483647 h 174"/>
                      <a:gd name="T14" fmla="*/ 2147483647 w 235"/>
                      <a:gd name="T15" fmla="*/ 2147483647 h 174"/>
                      <a:gd name="T16" fmla="*/ 2147483647 w 235"/>
                      <a:gd name="T17" fmla="*/ 2147483647 h 174"/>
                      <a:gd name="T18" fmla="*/ 2147483647 w 235"/>
                      <a:gd name="T19" fmla="*/ 2147483647 h 174"/>
                      <a:gd name="T20" fmla="*/ 2147483647 w 235"/>
                      <a:gd name="T21" fmla="*/ 2147483647 h 174"/>
                      <a:gd name="T22" fmla="*/ 2147483647 w 235"/>
                      <a:gd name="T23" fmla="*/ 2147483647 h 174"/>
                      <a:gd name="T24" fmla="*/ 2147483647 w 235"/>
                      <a:gd name="T25" fmla="*/ 2147483647 h 174"/>
                      <a:gd name="T26" fmla="*/ 2147483647 w 235"/>
                      <a:gd name="T27" fmla="*/ 0 h 174"/>
                      <a:gd name="T28" fmla="*/ 0 w 235"/>
                      <a:gd name="T29" fmla="*/ 2147483647 h 174"/>
                      <a:gd name="T30" fmla="*/ 2147483647 w 235"/>
                      <a:gd name="T31" fmla="*/ 2147483647 h 174"/>
                      <a:gd name="T32" fmla="*/ 2147483647 w 235"/>
                      <a:gd name="T33" fmla="*/ 2147483647 h 174"/>
                      <a:gd name="T34" fmla="*/ 2147483647 w 235"/>
                      <a:gd name="T35" fmla="*/ 2147483647 h 174"/>
                      <a:gd name="T36" fmla="*/ 2147483647 w 235"/>
                      <a:gd name="T37" fmla="*/ 2147483647 h 174"/>
                      <a:gd name="T38" fmla="*/ 2147483647 w 235"/>
                      <a:gd name="T39" fmla="*/ 2147483647 h 174"/>
                      <a:gd name="T40" fmla="*/ 2147483647 w 235"/>
                      <a:gd name="T41" fmla="*/ 2147483647 h 174"/>
                      <a:gd name="T42" fmla="*/ 2147483647 w 235"/>
                      <a:gd name="T43" fmla="*/ 2147483647 h 174"/>
                      <a:gd name="T44" fmla="*/ 2147483647 w 235"/>
                      <a:gd name="T45" fmla="*/ 2147483647 h 174"/>
                      <a:gd name="T46" fmla="*/ 2147483647 w 235"/>
                      <a:gd name="T47" fmla="*/ 2147483647 h 174"/>
                      <a:gd name="T48" fmla="*/ 2147483647 w 235"/>
                      <a:gd name="T49" fmla="*/ 2147483647 h 174"/>
                      <a:gd name="T50" fmla="*/ 2147483647 w 235"/>
                      <a:gd name="T51" fmla="*/ 2147483647 h 174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235"/>
                      <a:gd name="T79" fmla="*/ 0 h 174"/>
                      <a:gd name="T80" fmla="*/ 235 w 235"/>
                      <a:gd name="T81" fmla="*/ 174 h 174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235" h="174">
                        <a:moveTo>
                          <a:pt x="218" y="131"/>
                        </a:moveTo>
                        <a:lnTo>
                          <a:pt x="183" y="105"/>
                        </a:lnTo>
                        <a:lnTo>
                          <a:pt x="174" y="105"/>
                        </a:lnTo>
                        <a:lnTo>
                          <a:pt x="174" y="87"/>
                        </a:lnTo>
                        <a:lnTo>
                          <a:pt x="183" y="87"/>
                        </a:lnTo>
                        <a:lnTo>
                          <a:pt x="192" y="44"/>
                        </a:lnTo>
                        <a:lnTo>
                          <a:pt x="201" y="44"/>
                        </a:lnTo>
                        <a:lnTo>
                          <a:pt x="209" y="35"/>
                        </a:lnTo>
                        <a:lnTo>
                          <a:pt x="201" y="35"/>
                        </a:lnTo>
                        <a:lnTo>
                          <a:pt x="183" y="17"/>
                        </a:lnTo>
                        <a:lnTo>
                          <a:pt x="183" y="9"/>
                        </a:lnTo>
                        <a:lnTo>
                          <a:pt x="174" y="9"/>
                        </a:lnTo>
                        <a:lnTo>
                          <a:pt x="113" y="26"/>
                        </a:lnTo>
                        <a:lnTo>
                          <a:pt x="70" y="0"/>
                        </a:lnTo>
                        <a:lnTo>
                          <a:pt x="0" y="26"/>
                        </a:lnTo>
                        <a:lnTo>
                          <a:pt x="35" y="96"/>
                        </a:lnTo>
                        <a:lnTo>
                          <a:pt x="52" y="96"/>
                        </a:lnTo>
                        <a:lnTo>
                          <a:pt x="87" y="139"/>
                        </a:lnTo>
                        <a:lnTo>
                          <a:pt x="87" y="157"/>
                        </a:lnTo>
                        <a:lnTo>
                          <a:pt x="131" y="157"/>
                        </a:lnTo>
                        <a:lnTo>
                          <a:pt x="157" y="174"/>
                        </a:lnTo>
                        <a:lnTo>
                          <a:pt x="209" y="166"/>
                        </a:lnTo>
                        <a:lnTo>
                          <a:pt x="209" y="157"/>
                        </a:lnTo>
                        <a:lnTo>
                          <a:pt x="235" y="157"/>
                        </a:lnTo>
                        <a:lnTo>
                          <a:pt x="227" y="139"/>
                        </a:lnTo>
                        <a:lnTo>
                          <a:pt x="218" y="131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25" name="Freeform 7"/>
                  <p:cNvSpPr>
                    <a:spLocks/>
                  </p:cNvSpPr>
                  <p:nvPr/>
                </p:nvSpPr>
                <p:spPr bwMode="auto">
                  <a:xfrm>
                    <a:off x="4929189" y="3248027"/>
                    <a:ext cx="442913" cy="317500"/>
                  </a:xfrm>
                  <a:custGeom>
                    <a:avLst/>
                    <a:gdLst>
                      <a:gd name="T0" fmla="*/ 2147483647 w 279"/>
                      <a:gd name="T1" fmla="*/ 2147483647 h 200"/>
                      <a:gd name="T2" fmla="*/ 2147483647 w 279"/>
                      <a:gd name="T3" fmla="*/ 2147483647 h 200"/>
                      <a:gd name="T4" fmla="*/ 2147483647 w 279"/>
                      <a:gd name="T5" fmla="*/ 0 h 200"/>
                      <a:gd name="T6" fmla="*/ 2147483647 w 279"/>
                      <a:gd name="T7" fmla="*/ 2147483647 h 200"/>
                      <a:gd name="T8" fmla="*/ 2147483647 w 279"/>
                      <a:gd name="T9" fmla="*/ 2147483647 h 200"/>
                      <a:gd name="T10" fmla="*/ 2147483647 w 279"/>
                      <a:gd name="T11" fmla="*/ 2147483647 h 200"/>
                      <a:gd name="T12" fmla="*/ 2147483647 w 279"/>
                      <a:gd name="T13" fmla="*/ 2147483647 h 200"/>
                      <a:gd name="T14" fmla="*/ 2147483647 w 279"/>
                      <a:gd name="T15" fmla="*/ 2147483647 h 200"/>
                      <a:gd name="T16" fmla="*/ 2147483647 w 279"/>
                      <a:gd name="T17" fmla="*/ 2147483647 h 200"/>
                      <a:gd name="T18" fmla="*/ 0 w 279"/>
                      <a:gd name="T19" fmla="*/ 2147483647 h 200"/>
                      <a:gd name="T20" fmla="*/ 2147483647 w 279"/>
                      <a:gd name="T21" fmla="*/ 2147483647 h 200"/>
                      <a:gd name="T22" fmla="*/ 2147483647 w 279"/>
                      <a:gd name="T23" fmla="*/ 2147483647 h 200"/>
                      <a:gd name="T24" fmla="*/ 2147483647 w 279"/>
                      <a:gd name="T25" fmla="*/ 2147483647 h 200"/>
                      <a:gd name="T26" fmla="*/ 2147483647 w 279"/>
                      <a:gd name="T27" fmla="*/ 2147483647 h 200"/>
                      <a:gd name="T28" fmla="*/ 2147483647 w 279"/>
                      <a:gd name="T29" fmla="*/ 2147483647 h 200"/>
                      <a:gd name="T30" fmla="*/ 2147483647 w 279"/>
                      <a:gd name="T31" fmla="*/ 2147483647 h 200"/>
                      <a:gd name="T32" fmla="*/ 2147483647 w 279"/>
                      <a:gd name="T33" fmla="*/ 2147483647 h 200"/>
                      <a:gd name="T34" fmla="*/ 2147483647 w 279"/>
                      <a:gd name="T35" fmla="*/ 2147483647 h 200"/>
                      <a:gd name="T36" fmla="*/ 2147483647 w 279"/>
                      <a:gd name="T37" fmla="*/ 2147483647 h 200"/>
                      <a:gd name="T38" fmla="*/ 2147483647 w 279"/>
                      <a:gd name="T39" fmla="*/ 2147483647 h 200"/>
                      <a:gd name="T40" fmla="*/ 2147483647 w 279"/>
                      <a:gd name="T41" fmla="*/ 2147483647 h 200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w 279"/>
                      <a:gd name="T64" fmla="*/ 0 h 200"/>
                      <a:gd name="T65" fmla="*/ 279 w 279"/>
                      <a:gd name="T66" fmla="*/ 200 h 200"/>
                    </a:gdLst>
                    <a:ahLst/>
                    <a:cxnLst>
                      <a:cxn ang="T42">
                        <a:pos x="T0" y="T1"/>
                      </a:cxn>
                      <a:cxn ang="T43">
                        <a:pos x="T2" y="T3"/>
                      </a:cxn>
                      <a:cxn ang="T44">
                        <a:pos x="T4" y="T5"/>
                      </a:cxn>
                      <a:cxn ang="T45">
                        <a:pos x="T6" y="T7"/>
                      </a:cxn>
                      <a:cxn ang="T46">
                        <a:pos x="T8" y="T9"/>
                      </a:cxn>
                      <a:cxn ang="T47">
                        <a:pos x="T10" y="T11"/>
                      </a:cxn>
                      <a:cxn ang="T48">
                        <a:pos x="T12" y="T13"/>
                      </a:cxn>
                      <a:cxn ang="T49">
                        <a:pos x="T14" y="T15"/>
                      </a:cxn>
                      <a:cxn ang="T50">
                        <a:pos x="T16" y="T17"/>
                      </a:cxn>
                      <a:cxn ang="T51">
                        <a:pos x="T18" y="T19"/>
                      </a:cxn>
                      <a:cxn ang="T52">
                        <a:pos x="T20" y="T21"/>
                      </a:cxn>
                      <a:cxn ang="T53">
                        <a:pos x="T22" y="T23"/>
                      </a:cxn>
                      <a:cxn ang="T54">
                        <a:pos x="T24" y="T25"/>
                      </a:cxn>
                      <a:cxn ang="T55">
                        <a:pos x="T26" y="T27"/>
                      </a:cxn>
                      <a:cxn ang="T56">
                        <a:pos x="T28" y="T29"/>
                      </a:cxn>
                      <a:cxn ang="T57">
                        <a:pos x="T30" y="T31"/>
                      </a:cxn>
                      <a:cxn ang="T58">
                        <a:pos x="T32" y="T33"/>
                      </a:cxn>
                      <a:cxn ang="T59">
                        <a:pos x="T34" y="T35"/>
                      </a:cxn>
                      <a:cxn ang="T60">
                        <a:pos x="T36" y="T37"/>
                      </a:cxn>
                      <a:cxn ang="T61">
                        <a:pos x="T38" y="T39"/>
                      </a:cxn>
                      <a:cxn ang="T62">
                        <a:pos x="T40" y="T41"/>
                      </a:cxn>
                    </a:cxnLst>
                    <a:rect l="T63" t="T64" r="T65" b="T66"/>
                    <a:pathLst>
                      <a:path w="279" h="200">
                        <a:moveTo>
                          <a:pt x="253" y="61"/>
                        </a:moveTo>
                        <a:lnTo>
                          <a:pt x="244" y="8"/>
                        </a:lnTo>
                        <a:lnTo>
                          <a:pt x="218" y="0"/>
                        </a:lnTo>
                        <a:lnTo>
                          <a:pt x="201" y="17"/>
                        </a:lnTo>
                        <a:lnTo>
                          <a:pt x="53" y="17"/>
                        </a:lnTo>
                        <a:lnTo>
                          <a:pt x="53" y="43"/>
                        </a:lnTo>
                        <a:lnTo>
                          <a:pt x="35" y="52"/>
                        </a:lnTo>
                        <a:lnTo>
                          <a:pt x="35" y="130"/>
                        </a:lnTo>
                        <a:lnTo>
                          <a:pt x="9" y="157"/>
                        </a:lnTo>
                        <a:lnTo>
                          <a:pt x="0" y="183"/>
                        </a:lnTo>
                        <a:lnTo>
                          <a:pt x="9" y="183"/>
                        </a:lnTo>
                        <a:lnTo>
                          <a:pt x="79" y="165"/>
                        </a:lnTo>
                        <a:lnTo>
                          <a:pt x="131" y="183"/>
                        </a:lnTo>
                        <a:lnTo>
                          <a:pt x="175" y="174"/>
                        </a:lnTo>
                        <a:lnTo>
                          <a:pt x="210" y="157"/>
                        </a:lnTo>
                        <a:lnTo>
                          <a:pt x="210" y="191"/>
                        </a:lnTo>
                        <a:lnTo>
                          <a:pt x="218" y="200"/>
                        </a:lnTo>
                        <a:lnTo>
                          <a:pt x="236" y="165"/>
                        </a:lnTo>
                        <a:lnTo>
                          <a:pt x="244" y="104"/>
                        </a:lnTo>
                        <a:lnTo>
                          <a:pt x="279" y="87"/>
                        </a:lnTo>
                        <a:lnTo>
                          <a:pt x="253" y="61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26" name="Rectangle 295"/>
                  <p:cNvSpPr>
                    <a:spLocks noChangeArrowheads="1"/>
                  </p:cNvSpPr>
                  <p:nvPr/>
                </p:nvSpPr>
                <p:spPr bwMode="auto">
                  <a:xfrm>
                    <a:off x="3878263" y="3054350"/>
                    <a:ext cx="12700" cy="26988"/>
                  </a:xfrm>
                  <a:prstGeom prst="rect">
                    <a:avLst/>
                  </a:pr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27" name="Rectangle 296"/>
                  <p:cNvSpPr>
                    <a:spLocks noChangeArrowheads="1"/>
                  </p:cNvSpPr>
                  <p:nvPr/>
                </p:nvSpPr>
                <p:spPr bwMode="auto">
                  <a:xfrm>
                    <a:off x="3878263" y="3054350"/>
                    <a:ext cx="12700" cy="26988"/>
                  </a:xfrm>
                  <a:prstGeom prst="rect">
                    <a:avLst/>
                  </a:pr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28" name="Freeform 297"/>
                  <p:cNvSpPr>
                    <a:spLocks/>
                  </p:cNvSpPr>
                  <p:nvPr/>
                </p:nvSpPr>
                <p:spPr bwMode="auto">
                  <a:xfrm>
                    <a:off x="3905251" y="3067050"/>
                    <a:ext cx="28575" cy="28575"/>
                  </a:xfrm>
                  <a:custGeom>
                    <a:avLst/>
                    <a:gdLst>
                      <a:gd name="T0" fmla="*/ 2147483647 w 18"/>
                      <a:gd name="T1" fmla="*/ 0 h 18"/>
                      <a:gd name="T2" fmla="*/ 0 w 18"/>
                      <a:gd name="T3" fmla="*/ 2147483647 h 18"/>
                      <a:gd name="T4" fmla="*/ 2147483647 w 18"/>
                      <a:gd name="T5" fmla="*/ 0 h 18"/>
                      <a:gd name="T6" fmla="*/ 2147483647 w 18"/>
                      <a:gd name="T7" fmla="*/ 0 h 1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8"/>
                      <a:gd name="T13" fmla="*/ 0 h 18"/>
                      <a:gd name="T14" fmla="*/ 18 w 18"/>
                      <a:gd name="T15" fmla="*/ 18 h 1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8" h="18">
                        <a:moveTo>
                          <a:pt x="9" y="0"/>
                        </a:moveTo>
                        <a:lnTo>
                          <a:pt x="0" y="18"/>
                        </a:lnTo>
                        <a:lnTo>
                          <a:pt x="18" y="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29" name="Freeform 298"/>
                  <p:cNvSpPr>
                    <a:spLocks/>
                  </p:cNvSpPr>
                  <p:nvPr/>
                </p:nvSpPr>
                <p:spPr bwMode="auto">
                  <a:xfrm>
                    <a:off x="3905251" y="3067050"/>
                    <a:ext cx="28575" cy="28575"/>
                  </a:xfrm>
                  <a:custGeom>
                    <a:avLst/>
                    <a:gdLst>
                      <a:gd name="T0" fmla="*/ 2147483647 w 18"/>
                      <a:gd name="T1" fmla="*/ 0 h 18"/>
                      <a:gd name="T2" fmla="*/ 0 w 18"/>
                      <a:gd name="T3" fmla="*/ 2147483647 h 18"/>
                      <a:gd name="T4" fmla="*/ 2147483647 w 18"/>
                      <a:gd name="T5" fmla="*/ 0 h 18"/>
                      <a:gd name="T6" fmla="*/ 2147483647 w 18"/>
                      <a:gd name="T7" fmla="*/ 0 h 18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8"/>
                      <a:gd name="T13" fmla="*/ 0 h 18"/>
                      <a:gd name="T14" fmla="*/ 18 w 18"/>
                      <a:gd name="T15" fmla="*/ 18 h 18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8" h="18">
                        <a:moveTo>
                          <a:pt x="9" y="0"/>
                        </a:moveTo>
                        <a:lnTo>
                          <a:pt x="0" y="18"/>
                        </a:lnTo>
                        <a:lnTo>
                          <a:pt x="18" y="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30" name="Freeform 299"/>
                  <p:cNvSpPr>
                    <a:spLocks/>
                  </p:cNvSpPr>
                  <p:nvPr/>
                </p:nvSpPr>
                <p:spPr bwMode="auto">
                  <a:xfrm>
                    <a:off x="3975101" y="3054350"/>
                    <a:ext cx="26988" cy="41275"/>
                  </a:xfrm>
                  <a:custGeom>
                    <a:avLst/>
                    <a:gdLst>
                      <a:gd name="T0" fmla="*/ 2147483647 w 17"/>
                      <a:gd name="T1" fmla="*/ 2147483647 h 26"/>
                      <a:gd name="T2" fmla="*/ 2147483647 w 17"/>
                      <a:gd name="T3" fmla="*/ 0 h 26"/>
                      <a:gd name="T4" fmla="*/ 0 w 17"/>
                      <a:gd name="T5" fmla="*/ 2147483647 h 26"/>
                      <a:gd name="T6" fmla="*/ 2147483647 w 17"/>
                      <a:gd name="T7" fmla="*/ 2147483647 h 2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7"/>
                      <a:gd name="T13" fmla="*/ 0 h 26"/>
                      <a:gd name="T14" fmla="*/ 17 w 17"/>
                      <a:gd name="T15" fmla="*/ 26 h 2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7" h="26">
                        <a:moveTo>
                          <a:pt x="8" y="17"/>
                        </a:moveTo>
                        <a:lnTo>
                          <a:pt x="17" y="0"/>
                        </a:lnTo>
                        <a:lnTo>
                          <a:pt x="0" y="26"/>
                        </a:lnTo>
                        <a:lnTo>
                          <a:pt x="8" y="1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31" name="Freeform 300"/>
                  <p:cNvSpPr>
                    <a:spLocks/>
                  </p:cNvSpPr>
                  <p:nvPr/>
                </p:nvSpPr>
                <p:spPr bwMode="auto">
                  <a:xfrm>
                    <a:off x="3975101" y="3054350"/>
                    <a:ext cx="26988" cy="41275"/>
                  </a:xfrm>
                  <a:custGeom>
                    <a:avLst/>
                    <a:gdLst>
                      <a:gd name="T0" fmla="*/ 2147483647 w 17"/>
                      <a:gd name="T1" fmla="*/ 2147483647 h 26"/>
                      <a:gd name="T2" fmla="*/ 2147483647 w 17"/>
                      <a:gd name="T3" fmla="*/ 0 h 26"/>
                      <a:gd name="T4" fmla="*/ 0 w 17"/>
                      <a:gd name="T5" fmla="*/ 2147483647 h 26"/>
                      <a:gd name="T6" fmla="*/ 2147483647 w 17"/>
                      <a:gd name="T7" fmla="*/ 2147483647 h 26"/>
                      <a:gd name="T8" fmla="*/ 0 60000 65536"/>
                      <a:gd name="T9" fmla="*/ 0 60000 65536"/>
                      <a:gd name="T10" fmla="*/ 0 60000 65536"/>
                      <a:gd name="T11" fmla="*/ 0 60000 65536"/>
                      <a:gd name="T12" fmla="*/ 0 w 17"/>
                      <a:gd name="T13" fmla="*/ 0 h 26"/>
                      <a:gd name="T14" fmla="*/ 17 w 17"/>
                      <a:gd name="T15" fmla="*/ 26 h 26"/>
                    </a:gdLst>
                    <a:ahLst/>
                    <a:cxnLst>
                      <a:cxn ang="T8">
                        <a:pos x="T0" y="T1"/>
                      </a:cxn>
                      <a:cxn ang="T9">
                        <a:pos x="T2" y="T3"/>
                      </a:cxn>
                      <a:cxn ang="T10">
                        <a:pos x="T4" y="T5"/>
                      </a:cxn>
                      <a:cxn ang="T11">
                        <a:pos x="T6" y="T7"/>
                      </a:cxn>
                    </a:cxnLst>
                    <a:rect l="T12" t="T13" r="T14" b="T15"/>
                    <a:pathLst>
                      <a:path w="17" h="26">
                        <a:moveTo>
                          <a:pt x="8" y="17"/>
                        </a:moveTo>
                        <a:lnTo>
                          <a:pt x="17" y="0"/>
                        </a:lnTo>
                        <a:lnTo>
                          <a:pt x="0" y="26"/>
                        </a:lnTo>
                        <a:lnTo>
                          <a:pt x="8" y="1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32" name="Freeform 488"/>
                  <p:cNvSpPr>
                    <a:spLocks/>
                  </p:cNvSpPr>
                  <p:nvPr/>
                </p:nvSpPr>
                <p:spPr bwMode="auto">
                  <a:xfrm>
                    <a:off x="4556126" y="2817813"/>
                    <a:ext cx="96838" cy="222250"/>
                  </a:xfrm>
                  <a:custGeom>
                    <a:avLst/>
                    <a:gdLst>
                      <a:gd name="T0" fmla="*/ 2147483647 w 61"/>
                      <a:gd name="T1" fmla="*/ 2147483647 h 140"/>
                      <a:gd name="T2" fmla="*/ 2147483647 w 61"/>
                      <a:gd name="T3" fmla="*/ 2147483647 h 140"/>
                      <a:gd name="T4" fmla="*/ 2147483647 w 61"/>
                      <a:gd name="T5" fmla="*/ 0 h 140"/>
                      <a:gd name="T6" fmla="*/ 0 w 61"/>
                      <a:gd name="T7" fmla="*/ 2147483647 h 140"/>
                      <a:gd name="T8" fmla="*/ 2147483647 w 61"/>
                      <a:gd name="T9" fmla="*/ 2147483647 h 140"/>
                      <a:gd name="T10" fmla="*/ 2147483647 w 61"/>
                      <a:gd name="T11" fmla="*/ 2147483647 h 140"/>
                      <a:gd name="T12" fmla="*/ 2147483647 w 61"/>
                      <a:gd name="T13" fmla="*/ 2147483647 h 140"/>
                      <a:gd name="T14" fmla="*/ 2147483647 w 61"/>
                      <a:gd name="T15" fmla="*/ 2147483647 h 140"/>
                      <a:gd name="T16" fmla="*/ 2147483647 w 61"/>
                      <a:gd name="T17" fmla="*/ 2147483647 h 140"/>
                      <a:gd name="T18" fmla="*/ 2147483647 w 61"/>
                      <a:gd name="T19" fmla="*/ 2147483647 h 140"/>
                      <a:gd name="T20" fmla="*/ 2147483647 w 61"/>
                      <a:gd name="T21" fmla="*/ 2147483647 h 140"/>
                      <a:gd name="T22" fmla="*/ 2147483647 w 61"/>
                      <a:gd name="T23" fmla="*/ 2147483647 h 140"/>
                      <a:gd name="T24" fmla="*/ 2147483647 w 61"/>
                      <a:gd name="T25" fmla="*/ 2147483647 h 140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61"/>
                      <a:gd name="T40" fmla="*/ 0 h 140"/>
                      <a:gd name="T41" fmla="*/ 61 w 61"/>
                      <a:gd name="T42" fmla="*/ 140 h 140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61" h="140">
                        <a:moveTo>
                          <a:pt x="35" y="27"/>
                        </a:moveTo>
                        <a:lnTo>
                          <a:pt x="35" y="18"/>
                        </a:lnTo>
                        <a:lnTo>
                          <a:pt x="17" y="0"/>
                        </a:lnTo>
                        <a:lnTo>
                          <a:pt x="0" y="70"/>
                        </a:lnTo>
                        <a:lnTo>
                          <a:pt x="26" y="140"/>
                        </a:lnTo>
                        <a:lnTo>
                          <a:pt x="43" y="123"/>
                        </a:lnTo>
                        <a:lnTo>
                          <a:pt x="43" y="105"/>
                        </a:lnTo>
                        <a:lnTo>
                          <a:pt x="52" y="96"/>
                        </a:lnTo>
                        <a:lnTo>
                          <a:pt x="61" y="79"/>
                        </a:lnTo>
                        <a:lnTo>
                          <a:pt x="26" y="61"/>
                        </a:lnTo>
                        <a:lnTo>
                          <a:pt x="35" y="44"/>
                        </a:lnTo>
                        <a:lnTo>
                          <a:pt x="26" y="27"/>
                        </a:lnTo>
                        <a:lnTo>
                          <a:pt x="35" y="2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33" name="Freeform 490"/>
                  <p:cNvSpPr>
                    <a:spLocks/>
                  </p:cNvSpPr>
                  <p:nvPr/>
                </p:nvSpPr>
                <p:spPr bwMode="auto">
                  <a:xfrm>
                    <a:off x="4127501" y="2817813"/>
                    <a:ext cx="539750" cy="539750"/>
                  </a:xfrm>
                  <a:custGeom>
                    <a:avLst/>
                    <a:gdLst>
                      <a:gd name="T0" fmla="*/ 2147483647 w 340"/>
                      <a:gd name="T1" fmla="*/ 2147483647 h 340"/>
                      <a:gd name="T2" fmla="*/ 2147483647 w 340"/>
                      <a:gd name="T3" fmla="*/ 2147483647 h 340"/>
                      <a:gd name="T4" fmla="*/ 2147483647 w 340"/>
                      <a:gd name="T5" fmla="*/ 2147483647 h 340"/>
                      <a:gd name="T6" fmla="*/ 2147483647 w 340"/>
                      <a:gd name="T7" fmla="*/ 2147483647 h 340"/>
                      <a:gd name="T8" fmla="*/ 2147483647 w 340"/>
                      <a:gd name="T9" fmla="*/ 2147483647 h 340"/>
                      <a:gd name="T10" fmla="*/ 2147483647 w 340"/>
                      <a:gd name="T11" fmla="*/ 0 h 340"/>
                      <a:gd name="T12" fmla="*/ 2147483647 w 340"/>
                      <a:gd name="T13" fmla="*/ 2147483647 h 340"/>
                      <a:gd name="T14" fmla="*/ 2147483647 w 340"/>
                      <a:gd name="T15" fmla="*/ 2147483647 h 340"/>
                      <a:gd name="T16" fmla="*/ 2147483647 w 340"/>
                      <a:gd name="T17" fmla="*/ 2147483647 h 340"/>
                      <a:gd name="T18" fmla="*/ 2147483647 w 340"/>
                      <a:gd name="T19" fmla="*/ 2147483647 h 340"/>
                      <a:gd name="T20" fmla="*/ 2147483647 w 340"/>
                      <a:gd name="T21" fmla="*/ 2147483647 h 340"/>
                      <a:gd name="T22" fmla="*/ 2147483647 w 340"/>
                      <a:gd name="T23" fmla="*/ 2147483647 h 340"/>
                      <a:gd name="T24" fmla="*/ 2147483647 w 340"/>
                      <a:gd name="T25" fmla="*/ 2147483647 h 340"/>
                      <a:gd name="T26" fmla="*/ 2147483647 w 340"/>
                      <a:gd name="T27" fmla="*/ 2147483647 h 340"/>
                      <a:gd name="T28" fmla="*/ 2147483647 w 340"/>
                      <a:gd name="T29" fmla="*/ 2147483647 h 340"/>
                      <a:gd name="T30" fmla="*/ 2147483647 w 340"/>
                      <a:gd name="T31" fmla="*/ 2147483647 h 340"/>
                      <a:gd name="T32" fmla="*/ 0 w 340"/>
                      <a:gd name="T33" fmla="*/ 2147483647 h 340"/>
                      <a:gd name="T34" fmla="*/ 0 w 340"/>
                      <a:gd name="T35" fmla="*/ 2147483647 h 340"/>
                      <a:gd name="T36" fmla="*/ 2147483647 w 340"/>
                      <a:gd name="T37" fmla="*/ 2147483647 h 340"/>
                      <a:gd name="T38" fmla="*/ 2147483647 w 340"/>
                      <a:gd name="T39" fmla="*/ 2147483647 h 340"/>
                      <a:gd name="T40" fmla="*/ 2147483647 w 340"/>
                      <a:gd name="T41" fmla="*/ 2147483647 h 340"/>
                      <a:gd name="T42" fmla="*/ 2147483647 w 340"/>
                      <a:gd name="T43" fmla="*/ 2147483647 h 340"/>
                      <a:gd name="T44" fmla="*/ 2147483647 w 340"/>
                      <a:gd name="T45" fmla="*/ 2147483647 h 340"/>
                      <a:gd name="T46" fmla="*/ 2147483647 w 340"/>
                      <a:gd name="T47" fmla="*/ 2147483647 h 340"/>
                      <a:gd name="T48" fmla="*/ 2147483647 w 340"/>
                      <a:gd name="T49" fmla="*/ 2147483647 h 340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w 340"/>
                      <a:gd name="T76" fmla="*/ 0 h 340"/>
                      <a:gd name="T77" fmla="*/ 340 w 340"/>
                      <a:gd name="T78" fmla="*/ 340 h 340"/>
                    </a:gdLst>
                    <a:ahLst/>
                    <a:cxnLst>
                      <a:cxn ang="T50">
                        <a:pos x="T0" y="T1"/>
                      </a:cxn>
                      <a:cxn ang="T51">
                        <a:pos x="T2" y="T3"/>
                      </a:cxn>
                      <a:cxn ang="T52">
                        <a:pos x="T4" y="T5"/>
                      </a:cxn>
                      <a:cxn ang="T53">
                        <a:pos x="T6" y="T7"/>
                      </a:cxn>
                      <a:cxn ang="T54">
                        <a:pos x="T8" y="T9"/>
                      </a:cxn>
                      <a:cxn ang="T55">
                        <a:pos x="T10" y="T11"/>
                      </a:cxn>
                      <a:cxn ang="T56">
                        <a:pos x="T12" y="T13"/>
                      </a:cxn>
                      <a:cxn ang="T57">
                        <a:pos x="T14" y="T15"/>
                      </a:cxn>
                      <a:cxn ang="T58">
                        <a:pos x="T16" y="T17"/>
                      </a:cxn>
                      <a:cxn ang="T59">
                        <a:pos x="T18" y="T19"/>
                      </a:cxn>
                      <a:cxn ang="T60">
                        <a:pos x="T20" y="T21"/>
                      </a:cxn>
                      <a:cxn ang="T61">
                        <a:pos x="T22" y="T23"/>
                      </a:cxn>
                      <a:cxn ang="T62">
                        <a:pos x="T24" y="T25"/>
                      </a:cxn>
                      <a:cxn ang="T63">
                        <a:pos x="T26" y="T27"/>
                      </a:cxn>
                      <a:cxn ang="T64">
                        <a:pos x="T28" y="T29"/>
                      </a:cxn>
                      <a:cxn ang="T65">
                        <a:pos x="T30" y="T31"/>
                      </a:cxn>
                      <a:cxn ang="T66">
                        <a:pos x="T32" y="T33"/>
                      </a:cxn>
                      <a:cxn ang="T67">
                        <a:pos x="T34" y="T35"/>
                      </a:cxn>
                      <a:cxn ang="T68">
                        <a:pos x="T36" y="T37"/>
                      </a:cxn>
                      <a:cxn ang="T69">
                        <a:pos x="T38" y="T39"/>
                      </a:cxn>
                      <a:cxn ang="T70">
                        <a:pos x="T40" y="T41"/>
                      </a:cxn>
                      <a:cxn ang="T71">
                        <a:pos x="T42" y="T43"/>
                      </a:cxn>
                      <a:cxn ang="T72">
                        <a:pos x="T44" y="T45"/>
                      </a:cxn>
                      <a:cxn ang="T73">
                        <a:pos x="T46" y="T47"/>
                      </a:cxn>
                      <a:cxn ang="T74">
                        <a:pos x="T48" y="T49"/>
                      </a:cxn>
                    </a:cxnLst>
                    <a:rect l="T75" t="T76" r="T77" b="T78"/>
                    <a:pathLst>
                      <a:path w="340" h="340">
                        <a:moveTo>
                          <a:pt x="340" y="253"/>
                        </a:moveTo>
                        <a:lnTo>
                          <a:pt x="340" y="245"/>
                        </a:lnTo>
                        <a:lnTo>
                          <a:pt x="305" y="236"/>
                        </a:lnTo>
                        <a:lnTo>
                          <a:pt x="296" y="140"/>
                        </a:lnTo>
                        <a:lnTo>
                          <a:pt x="270" y="70"/>
                        </a:lnTo>
                        <a:lnTo>
                          <a:pt x="287" y="0"/>
                        </a:lnTo>
                        <a:lnTo>
                          <a:pt x="174" y="18"/>
                        </a:lnTo>
                        <a:lnTo>
                          <a:pt x="104" y="35"/>
                        </a:lnTo>
                        <a:lnTo>
                          <a:pt x="104" y="53"/>
                        </a:lnTo>
                        <a:lnTo>
                          <a:pt x="122" y="53"/>
                        </a:lnTo>
                        <a:lnTo>
                          <a:pt x="122" y="88"/>
                        </a:lnTo>
                        <a:lnTo>
                          <a:pt x="130" y="88"/>
                        </a:lnTo>
                        <a:lnTo>
                          <a:pt x="130" y="105"/>
                        </a:lnTo>
                        <a:lnTo>
                          <a:pt x="104" y="96"/>
                        </a:lnTo>
                        <a:lnTo>
                          <a:pt x="52" y="149"/>
                        </a:lnTo>
                        <a:lnTo>
                          <a:pt x="26" y="149"/>
                        </a:lnTo>
                        <a:lnTo>
                          <a:pt x="0" y="166"/>
                        </a:lnTo>
                        <a:lnTo>
                          <a:pt x="0" y="184"/>
                        </a:lnTo>
                        <a:lnTo>
                          <a:pt x="69" y="236"/>
                        </a:lnTo>
                        <a:lnTo>
                          <a:pt x="165" y="297"/>
                        </a:lnTo>
                        <a:lnTo>
                          <a:pt x="165" y="314"/>
                        </a:lnTo>
                        <a:lnTo>
                          <a:pt x="218" y="340"/>
                        </a:lnTo>
                        <a:lnTo>
                          <a:pt x="226" y="332"/>
                        </a:lnTo>
                        <a:lnTo>
                          <a:pt x="235" y="340"/>
                        </a:lnTo>
                        <a:lnTo>
                          <a:pt x="340" y="253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34" name="Freeform 516"/>
                  <p:cNvSpPr>
                    <a:spLocks/>
                  </p:cNvSpPr>
                  <p:nvPr/>
                </p:nvSpPr>
                <p:spPr bwMode="auto">
                  <a:xfrm>
                    <a:off x="3684589" y="3468688"/>
                    <a:ext cx="26988" cy="28575"/>
                  </a:xfrm>
                  <a:custGeom>
                    <a:avLst/>
                    <a:gdLst>
                      <a:gd name="T0" fmla="*/ 0 w 17"/>
                      <a:gd name="T1" fmla="*/ 2147483647 h 18"/>
                      <a:gd name="T2" fmla="*/ 2147483647 w 17"/>
                      <a:gd name="T3" fmla="*/ 2147483647 h 18"/>
                      <a:gd name="T4" fmla="*/ 2147483647 w 17"/>
                      <a:gd name="T5" fmla="*/ 2147483647 h 18"/>
                      <a:gd name="T6" fmla="*/ 2147483647 w 17"/>
                      <a:gd name="T7" fmla="*/ 2147483647 h 18"/>
                      <a:gd name="T8" fmla="*/ 0 w 17"/>
                      <a:gd name="T9" fmla="*/ 0 h 18"/>
                      <a:gd name="T10" fmla="*/ 0 w 17"/>
                      <a:gd name="T11" fmla="*/ 2147483647 h 18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18"/>
                      <a:gd name="T20" fmla="*/ 17 w 17"/>
                      <a:gd name="T21" fmla="*/ 18 h 18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18">
                        <a:moveTo>
                          <a:pt x="0" y="18"/>
                        </a:moveTo>
                        <a:lnTo>
                          <a:pt x="8" y="18"/>
                        </a:lnTo>
                        <a:lnTo>
                          <a:pt x="17" y="18"/>
                        </a:lnTo>
                        <a:lnTo>
                          <a:pt x="17" y="9"/>
                        </a:lnTo>
                        <a:lnTo>
                          <a:pt x="0" y="0"/>
                        </a:lnTo>
                        <a:lnTo>
                          <a:pt x="0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35" name="Freeform 517"/>
                  <p:cNvSpPr>
                    <a:spLocks/>
                  </p:cNvSpPr>
                  <p:nvPr/>
                </p:nvSpPr>
                <p:spPr bwMode="auto">
                  <a:xfrm>
                    <a:off x="3684589" y="3468688"/>
                    <a:ext cx="26988" cy="28575"/>
                  </a:xfrm>
                  <a:custGeom>
                    <a:avLst/>
                    <a:gdLst>
                      <a:gd name="T0" fmla="*/ 0 w 17"/>
                      <a:gd name="T1" fmla="*/ 2147483647 h 18"/>
                      <a:gd name="T2" fmla="*/ 2147483647 w 17"/>
                      <a:gd name="T3" fmla="*/ 2147483647 h 18"/>
                      <a:gd name="T4" fmla="*/ 2147483647 w 17"/>
                      <a:gd name="T5" fmla="*/ 2147483647 h 18"/>
                      <a:gd name="T6" fmla="*/ 2147483647 w 17"/>
                      <a:gd name="T7" fmla="*/ 2147483647 h 18"/>
                      <a:gd name="T8" fmla="*/ 0 w 17"/>
                      <a:gd name="T9" fmla="*/ 0 h 18"/>
                      <a:gd name="T10" fmla="*/ 0 w 17"/>
                      <a:gd name="T11" fmla="*/ 2147483647 h 18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18"/>
                      <a:gd name="T20" fmla="*/ 17 w 17"/>
                      <a:gd name="T21" fmla="*/ 18 h 18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18">
                        <a:moveTo>
                          <a:pt x="0" y="18"/>
                        </a:moveTo>
                        <a:lnTo>
                          <a:pt x="8" y="18"/>
                        </a:lnTo>
                        <a:lnTo>
                          <a:pt x="17" y="18"/>
                        </a:lnTo>
                        <a:lnTo>
                          <a:pt x="17" y="9"/>
                        </a:lnTo>
                        <a:lnTo>
                          <a:pt x="0" y="0"/>
                        </a:lnTo>
                        <a:lnTo>
                          <a:pt x="0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36" name="Freeform 518"/>
                  <p:cNvSpPr>
                    <a:spLocks/>
                  </p:cNvSpPr>
                  <p:nvPr/>
                </p:nvSpPr>
                <p:spPr bwMode="auto">
                  <a:xfrm>
                    <a:off x="5289551" y="3364792"/>
                    <a:ext cx="222251" cy="234950"/>
                  </a:xfrm>
                  <a:custGeom>
                    <a:avLst/>
                    <a:gdLst>
                      <a:gd name="T0" fmla="*/ 2147483647 w 140"/>
                      <a:gd name="T1" fmla="*/ 0 h 148"/>
                      <a:gd name="T2" fmla="*/ 2147483647 w 140"/>
                      <a:gd name="T3" fmla="*/ 2147483647 h 148"/>
                      <a:gd name="T4" fmla="*/ 0 w 140"/>
                      <a:gd name="T5" fmla="*/ 2147483647 h 148"/>
                      <a:gd name="T6" fmla="*/ 2147483647 w 140"/>
                      <a:gd name="T7" fmla="*/ 2147483647 h 148"/>
                      <a:gd name="T8" fmla="*/ 2147483647 w 140"/>
                      <a:gd name="T9" fmla="*/ 2147483647 h 148"/>
                      <a:gd name="T10" fmla="*/ 2147483647 w 140"/>
                      <a:gd name="T11" fmla="*/ 2147483647 h 148"/>
                      <a:gd name="T12" fmla="*/ 2147483647 w 140"/>
                      <a:gd name="T13" fmla="*/ 2147483647 h 148"/>
                      <a:gd name="T14" fmla="*/ 2147483647 w 140"/>
                      <a:gd name="T15" fmla="*/ 2147483647 h 148"/>
                      <a:gd name="T16" fmla="*/ 2147483647 w 140"/>
                      <a:gd name="T17" fmla="*/ 0 h 148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w 140"/>
                      <a:gd name="T28" fmla="*/ 0 h 148"/>
                      <a:gd name="T29" fmla="*/ 140 w 140"/>
                      <a:gd name="T30" fmla="*/ 148 h 148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T27" t="T28" r="T29" b="T30"/>
                    <a:pathLst>
                      <a:path w="140" h="148">
                        <a:moveTo>
                          <a:pt x="70" y="0"/>
                        </a:moveTo>
                        <a:lnTo>
                          <a:pt x="9" y="26"/>
                        </a:lnTo>
                        <a:lnTo>
                          <a:pt x="0" y="87"/>
                        </a:lnTo>
                        <a:lnTo>
                          <a:pt x="61" y="87"/>
                        </a:lnTo>
                        <a:lnTo>
                          <a:pt x="105" y="113"/>
                        </a:lnTo>
                        <a:lnTo>
                          <a:pt x="96" y="140"/>
                        </a:lnTo>
                        <a:lnTo>
                          <a:pt x="140" y="148"/>
                        </a:lnTo>
                        <a:lnTo>
                          <a:pt x="78" y="52"/>
                        </a:lnTo>
                        <a:lnTo>
                          <a:pt x="70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37" name="Freeform 520"/>
                  <p:cNvSpPr>
                    <a:spLocks/>
                  </p:cNvSpPr>
                  <p:nvPr/>
                </p:nvSpPr>
                <p:spPr bwMode="auto">
                  <a:xfrm>
                    <a:off x="5802314" y="4506913"/>
                    <a:ext cx="26988" cy="26988"/>
                  </a:xfrm>
                  <a:custGeom>
                    <a:avLst/>
                    <a:gdLst>
                      <a:gd name="T0" fmla="*/ 2147483647 w 17"/>
                      <a:gd name="T1" fmla="*/ 2147483647 h 17"/>
                      <a:gd name="T2" fmla="*/ 2147483647 w 17"/>
                      <a:gd name="T3" fmla="*/ 2147483647 h 17"/>
                      <a:gd name="T4" fmla="*/ 2147483647 w 17"/>
                      <a:gd name="T5" fmla="*/ 0 h 17"/>
                      <a:gd name="T6" fmla="*/ 0 w 17"/>
                      <a:gd name="T7" fmla="*/ 2147483647 h 17"/>
                      <a:gd name="T8" fmla="*/ 2147483647 w 17"/>
                      <a:gd name="T9" fmla="*/ 2147483647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17" y="9"/>
                        </a:moveTo>
                        <a:lnTo>
                          <a:pt x="17" y="9"/>
                        </a:lnTo>
                        <a:lnTo>
                          <a:pt x="8" y="0"/>
                        </a:lnTo>
                        <a:lnTo>
                          <a:pt x="0" y="17"/>
                        </a:lnTo>
                        <a:lnTo>
                          <a:pt x="17" y="9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38" name="Freeform 521"/>
                  <p:cNvSpPr>
                    <a:spLocks/>
                  </p:cNvSpPr>
                  <p:nvPr/>
                </p:nvSpPr>
                <p:spPr bwMode="auto">
                  <a:xfrm>
                    <a:off x="5802314" y="4506913"/>
                    <a:ext cx="26988" cy="26988"/>
                  </a:xfrm>
                  <a:custGeom>
                    <a:avLst/>
                    <a:gdLst>
                      <a:gd name="T0" fmla="*/ 2147483647 w 17"/>
                      <a:gd name="T1" fmla="*/ 2147483647 h 17"/>
                      <a:gd name="T2" fmla="*/ 2147483647 w 17"/>
                      <a:gd name="T3" fmla="*/ 2147483647 h 17"/>
                      <a:gd name="T4" fmla="*/ 2147483647 w 17"/>
                      <a:gd name="T5" fmla="*/ 0 h 17"/>
                      <a:gd name="T6" fmla="*/ 0 w 17"/>
                      <a:gd name="T7" fmla="*/ 2147483647 h 17"/>
                      <a:gd name="T8" fmla="*/ 2147483647 w 17"/>
                      <a:gd name="T9" fmla="*/ 2147483647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17" y="9"/>
                        </a:moveTo>
                        <a:lnTo>
                          <a:pt x="17" y="9"/>
                        </a:lnTo>
                        <a:lnTo>
                          <a:pt x="8" y="0"/>
                        </a:lnTo>
                        <a:lnTo>
                          <a:pt x="0" y="17"/>
                        </a:lnTo>
                        <a:lnTo>
                          <a:pt x="17" y="9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39" name="Freeform 522"/>
                  <p:cNvSpPr>
                    <a:spLocks/>
                  </p:cNvSpPr>
                  <p:nvPr/>
                </p:nvSpPr>
                <p:spPr bwMode="auto">
                  <a:xfrm>
                    <a:off x="5483226" y="4243388"/>
                    <a:ext cx="207963" cy="401638"/>
                  </a:xfrm>
                  <a:custGeom>
                    <a:avLst/>
                    <a:gdLst>
                      <a:gd name="T0" fmla="*/ 2147483647 w 131"/>
                      <a:gd name="T1" fmla="*/ 0 h 253"/>
                      <a:gd name="T2" fmla="*/ 2147483647 w 131"/>
                      <a:gd name="T3" fmla="*/ 2147483647 h 253"/>
                      <a:gd name="T4" fmla="*/ 2147483647 w 131"/>
                      <a:gd name="T5" fmla="*/ 2147483647 h 253"/>
                      <a:gd name="T6" fmla="*/ 2147483647 w 131"/>
                      <a:gd name="T7" fmla="*/ 2147483647 h 253"/>
                      <a:gd name="T8" fmla="*/ 2147483647 w 131"/>
                      <a:gd name="T9" fmla="*/ 2147483647 h 253"/>
                      <a:gd name="T10" fmla="*/ 2147483647 w 131"/>
                      <a:gd name="T11" fmla="*/ 2147483647 h 253"/>
                      <a:gd name="T12" fmla="*/ 2147483647 w 131"/>
                      <a:gd name="T13" fmla="*/ 2147483647 h 253"/>
                      <a:gd name="T14" fmla="*/ 0 w 131"/>
                      <a:gd name="T15" fmla="*/ 2147483647 h 253"/>
                      <a:gd name="T16" fmla="*/ 0 w 131"/>
                      <a:gd name="T17" fmla="*/ 2147483647 h 253"/>
                      <a:gd name="T18" fmla="*/ 0 w 131"/>
                      <a:gd name="T19" fmla="*/ 2147483647 h 253"/>
                      <a:gd name="T20" fmla="*/ 0 w 131"/>
                      <a:gd name="T21" fmla="*/ 2147483647 h 253"/>
                      <a:gd name="T22" fmla="*/ 0 w 131"/>
                      <a:gd name="T23" fmla="*/ 2147483647 h 253"/>
                      <a:gd name="T24" fmla="*/ 0 w 131"/>
                      <a:gd name="T25" fmla="*/ 2147483647 h 253"/>
                      <a:gd name="T26" fmla="*/ 0 w 131"/>
                      <a:gd name="T27" fmla="*/ 2147483647 h 253"/>
                      <a:gd name="T28" fmla="*/ 0 w 131"/>
                      <a:gd name="T29" fmla="*/ 2147483647 h 253"/>
                      <a:gd name="T30" fmla="*/ 2147483647 w 131"/>
                      <a:gd name="T31" fmla="*/ 2147483647 h 253"/>
                      <a:gd name="T32" fmla="*/ 2147483647 w 131"/>
                      <a:gd name="T33" fmla="*/ 2147483647 h 253"/>
                      <a:gd name="T34" fmla="*/ 2147483647 w 131"/>
                      <a:gd name="T35" fmla="*/ 2147483647 h 253"/>
                      <a:gd name="T36" fmla="*/ 2147483647 w 131"/>
                      <a:gd name="T37" fmla="*/ 2147483647 h 253"/>
                      <a:gd name="T38" fmla="*/ 2147483647 w 131"/>
                      <a:gd name="T39" fmla="*/ 2147483647 h 253"/>
                      <a:gd name="T40" fmla="*/ 2147483647 w 131"/>
                      <a:gd name="T41" fmla="*/ 2147483647 h 253"/>
                      <a:gd name="T42" fmla="*/ 2147483647 w 131"/>
                      <a:gd name="T43" fmla="*/ 2147483647 h 253"/>
                      <a:gd name="T44" fmla="*/ 2147483647 w 131"/>
                      <a:gd name="T45" fmla="*/ 2147483647 h 253"/>
                      <a:gd name="T46" fmla="*/ 2147483647 w 131"/>
                      <a:gd name="T47" fmla="*/ 2147483647 h 253"/>
                      <a:gd name="T48" fmla="*/ 2147483647 w 131"/>
                      <a:gd name="T49" fmla="*/ 2147483647 h 253"/>
                      <a:gd name="T50" fmla="*/ 2147483647 w 131"/>
                      <a:gd name="T51" fmla="*/ 2147483647 h 253"/>
                      <a:gd name="T52" fmla="*/ 2147483647 w 131"/>
                      <a:gd name="T53" fmla="*/ 2147483647 h 253"/>
                      <a:gd name="T54" fmla="*/ 2147483647 w 131"/>
                      <a:gd name="T55" fmla="*/ 2147483647 h 253"/>
                      <a:gd name="T56" fmla="*/ 2147483647 w 131"/>
                      <a:gd name="T57" fmla="*/ 2147483647 h 253"/>
                      <a:gd name="T58" fmla="*/ 2147483647 w 131"/>
                      <a:gd name="T59" fmla="*/ 2147483647 h 253"/>
                      <a:gd name="T60" fmla="*/ 2147483647 w 131"/>
                      <a:gd name="T61" fmla="*/ 2147483647 h 253"/>
                      <a:gd name="T62" fmla="*/ 2147483647 w 131"/>
                      <a:gd name="T63" fmla="*/ 2147483647 h 253"/>
                      <a:gd name="T64" fmla="*/ 2147483647 w 131"/>
                      <a:gd name="T65" fmla="*/ 0 h 253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31"/>
                      <a:gd name="T100" fmla="*/ 0 h 253"/>
                      <a:gd name="T101" fmla="*/ 131 w 131"/>
                      <a:gd name="T102" fmla="*/ 253 h 253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31" h="253">
                        <a:moveTo>
                          <a:pt x="113" y="0"/>
                        </a:moveTo>
                        <a:lnTo>
                          <a:pt x="87" y="52"/>
                        </a:lnTo>
                        <a:lnTo>
                          <a:pt x="70" y="52"/>
                        </a:lnTo>
                        <a:lnTo>
                          <a:pt x="70" y="61"/>
                        </a:lnTo>
                        <a:lnTo>
                          <a:pt x="26" y="79"/>
                        </a:lnTo>
                        <a:lnTo>
                          <a:pt x="18" y="105"/>
                        </a:lnTo>
                        <a:lnTo>
                          <a:pt x="26" y="140"/>
                        </a:lnTo>
                        <a:lnTo>
                          <a:pt x="0" y="175"/>
                        </a:lnTo>
                        <a:lnTo>
                          <a:pt x="0" y="192"/>
                        </a:lnTo>
                        <a:lnTo>
                          <a:pt x="0" y="201"/>
                        </a:lnTo>
                        <a:lnTo>
                          <a:pt x="0" y="209"/>
                        </a:lnTo>
                        <a:lnTo>
                          <a:pt x="0" y="218"/>
                        </a:lnTo>
                        <a:lnTo>
                          <a:pt x="0" y="227"/>
                        </a:lnTo>
                        <a:lnTo>
                          <a:pt x="9" y="227"/>
                        </a:lnTo>
                        <a:lnTo>
                          <a:pt x="9" y="236"/>
                        </a:lnTo>
                        <a:lnTo>
                          <a:pt x="18" y="244"/>
                        </a:lnTo>
                        <a:lnTo>
                          <a:pt x="26" y="253"/>
                        </a:lnTo>
                        <a:lnTo>
                          <a:pt x="61" y="236"/>
                        </a:lnTo>
                        <a:lnTo>
                          <a:pt x="70" y="201"/>
                        </a:lnTo>
                        <a:lnTo>
                          <a:pt x="96" y="157"/>
                        </a:lnTo>
                        <a:lnTo>
                          <a:pt x="96" y="148"/>
                        </a:lnTo>
                        <a:lnTo>
                          <a:pt x="131" y="52"/>
                        </a:lnTo>
                        <a:lnTo>
                          <a:pt x="131" y="35"/>
                        </a:lnTo>
                        <a:lnTo>
                          <a:pt x="131" y="26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40" name="Freeform 523"/>
                  <p:cNvSpPr>
                    <a:spLocks/>
                  </p:cNvSpPr>
                  <p:nvPr/>
                </p:nvSpPr>
                <p:spPr bwMode="auto">
                  <a:xfrm>
                    <a:off x="5483226" y="4243388"/>
                    <a:ext cx="207963" cy="401638"/>
                  </a:xfrm>
                  <a:custGeom>
                    <a:avLst/>
                    <a:gdLst>
                      <a:gd name="T0" fmla="*/ 2147483647 w 131"/>
                      <a:gd name="T1" fmla="*/ 0 h 253"/>
                      <a:gd name="T2" fmla="*/ 2147483647 w 131"/>
                      <a:gd name="T3" fmla="*/ 2147483647 h 253"/>
                      <a:gd name="T4" fmla="*/ 2147483647 w 131"/>
                      <a:gd name="T5" fmla="*/ 2147483647 h 253"/>
                      <a:gd name="T6" fmla="*/ 2147483647 w 131"/>
                      <a:gd name="T7" fmla="*/ 2147483647 h 253"/>
                      <a:gd name="T8" fmla="*/ 2147483647 w 131"/>
                      <a:gd name="T9" fmla="*/ 2147483647 h 253"/>
                      <a:gd name="T10" fmla="*/ 2147483647 w 131"/>
                      <a:gd name="T11" fmla="*/ 2147483647 h 253"/>
                      <a:gd name="T12" fmla="*/ 2147483647 w 131"/>
                      <a:gd name="T13" fmla="*/ 2147483647 h 253"/>
                      <a:gd name="T14" fmla="*/ 0 w 131"/>
                      <a:gd name="T15" fmla="*/ 2147483647 h 253"/>
                      <a:gd name="T16" fmla="*/ 0 w 131"/>
                      <a:gd name="T17" fmla="*/ 2147483647 h 253"/>
                      <a:gd name="T18" fmla="*/ 0 w 131"/>
                      <a:gd name="T19" fmla="*/ 2147483647 h 253"/>
                      <a:gd name="T20" fmla="*/ 0 w 131"/>
                      <a:gd name="T21" fmla="*/ 2147483647 h 253"/>
                      <a:gd name="T22" fmla="*/ 0 w 131"/>
                      <a:gd name="T23" fmla="*/ 2147483647 h 253"/>
                      <a:gd name="T24" fmla="*/ 0 w 131"/>
                      <a:gd name="T25" fmla="*/ 2147483647 h 253"/>
                      <a:gd name="T26" fmla="*/ 0 w 131"/>
                      <a:gd name="T27" fmla="*/ 2147483647 h 253"/>
                      <a:gd name="T28" fmla="*/ 0 w 131"/>
                      <a:gd name="T29" fmla="*/ 2147483647 h 253"/>
                      <a:gd name="T30" fmla="*/ 2147483647 w 131"/>
                      <a:gd name="T31" fmla="*/ 2147483647 h 253"/>
                      <a:gd name="T32" fmla="*/ 2147483647 w 131"/>
                      <a:gd name="T33" fmla="*/ 2147483647 h 253"/>
                      <a:gd name="T34" fmla="*/ 2147483647 w 131"/>
                      <a:gd name="T35" fmla="*/ 2147483647 h 253"/>
                      <a:gd name="T36" fmla="*/ 2147483647 w 131"/>
                      <a:gd name="T37" fmla="*/ 2147483647 h 253"/>
                      <a:gd name="T38" fmla="*/ 2147483647 w 131"/>
                      <a:gd name="T39" fmla="*/ 2147483647 h 253"/>
                      <a:gd name="T40" fmla="*/ 2147483647 w 131"/>
                      <a:gd name="T41" fmla="*/ 2147483647 h 253"/>
                      <a:gd name="T42" fmla="*/ 2147483647 w 131"/>
                      <a:gd name="T43" fmla="*/ 2147483647 h 253"/>
                      <a:gd name="T44" fmla="*/ 2147483647 w 131"/>
                      <a:gd name="T45" fmla="*/ 2147483647 h 253"/>
                      <a:gd name="T46" fmla="*/ 2147483647 w 131"/>
                      <a:gd name="T47" fmla="*/ 2147483647 h 253"/>
                      <a:gd name="T48" fmla="*/ 2147483647 w 131"/>
                      <a:gd name="T49" fmla="*/ 2147483647 h 253"/>
                      <a:gd name="T50" fmla="*/ 2147483647 w 131"/>
                      <a:gd name="T51" fmla="*/ 2147483647 h 253"/>
                      <a:gd name="T52" fmla="*/ 2147483647 w 131"/>
                      <a:gd name="T53" fmla="*/ 2147483647 h 253"/>
                      <a:gd name="T54" fmla="*/ 2147483647 w 131"/>
                      <a:gd name="T55" fmla="*/ 2147483647 h 253"/>
                      <a:gd name="T56" fmla="*/ 2147483647 w 131"/>
                      <a:gd name="T57" fmla="*/ 2147483647 h 253"/>
                      <a:gd name="T58" fmla="*/ 2147483647 w 131"/>
                      <a:gd name="T59" fmla="*/ 2147483647 h 253"/>
                      <a:gd name="T60" fmla="*/ 2147483647 w 131"/>
                      <a:gd name="T61" fmla="*/ 2147483647 h 253"/>
                      <a:gd name="T62" fmla="*/ 2147483647 w 131"/>
                      <a:gd name="T63" fmla="*/ 2147483647 h 253"/>
                      <a:gd name="T64" fmla="*/ 2147483647 w 131"/>
                      <a:gd name="T65" fmla="*/ 0 h 253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31"/>
                      <a:gd name="T100" fmla="*/ 0 h 253"/>
                      <a:gd name="T101" fmla="*/ 131 w 131"/>
                      <a:gd name="T102" fmla="*/ 253 h 253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31" h="253">
                        <a:moveTo>
                          <a:pt x="113" y="0"/>
                        </a:moveTo>
                        <a:lnTo>
                          <a:pt x="87" y="52"/>
                        </a:lnTo>
                        <a:lnTo>
                          <a:pt x="70" y="52"/>
                        </a:lnTo>
                        <a:lnTo>
                          <a:pt x="70" y="61"/>
                        </a:lnTo>
                        <a:lnTo>
                          <a:pt x="26" y="79"/>
                        </a:lnTo>
                        <a:lnTo>
                          <a:pt x="18" y="105"/>
                        </a:lnTo>
                        <a:lnTo>
                          <a:pt x="26" y="140"/>
                        </a:lnTo>
                        <a:lnTo>
                          <a:pt x="0" y="175"/>
                        </a:lnTo>
                        <a:lnTo>
                          <a:pt x="0" y="192"/>
                        </a:lnTo>
                        <a:lnTo>
                          <a:pt x="0" y="201"/>
                        </a:lnTo>
                        <a:lnTo>
                          <a:pt x="0" y="209"/>
                        </a:lnTo>
                        <a:lnTo>
                          <a:pt x="0" y="218"/>
                        </a:lnTo>
                        <a:lnTo>
                          <a:pt x="0" y="227"/>
                        </a:lnTo>
                        <a:lnTo>
                          <a:pt x="9" y="227"/>
                        </a:lnTo>
                        <a:lnTo>
                          <a:pt x="9" y="236"/>
                        </a:lnTo>
                        <a:lnTo>
                          <a:pt x="18" y="244"/>
                        </a:lnTo>
                        <a:lnTo>
                          <a:pt x="26" y="253"/>
                        </a:lnTo>
                        <a:lnTo>
                          <a:pt x="61" y="236"/>
                        </a:lnTo>
                        <a:lnTo>
                          <a:pt x="70" y="201"/>
                        </a:lnTo>
                        <a:lnTo>
                          <a:pt x="96" y="157"/>
                        </a:lnTo>
                        <a:lnTo>
                          <a:pt x="96" y="148"/>
                        </a:lnTo>
                        <a:lnTo>
                          <a:pt x="131" y="52"/>
                        </a:lnTo>
                        <a:lnTo>
                          <a:pt x="131" y="35"/>
                        </a:lnTo>
                        <a:lnTo>
                          <a:pt x="131" y="26"/>
                        </a:lnTo>
                        <a:lnTo>
                          <a:pt x="113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41" name="Freeform 524"/>
                  <p:cNvSpPr>
                    <a:spLocks/>
                  </p:cNvSpPr>
                  <p:nvPr/>
                </p:nvSpPr>
                <p:spPr bwMode="auto">
                  <a:xfrm>
                    <a:off x="5456239" y="3551238"/>
                    <a:ext cx="261938" cy="387350"/>
                  </a:xfrm>
                  <a:custGeom>
                    <a:avLst/>
                    <a:gdLst>
                      <a:gd name="T0" fmla="*/ 2147483647 w 165"/>
                      <a:gd name="T1" fmla="*/ 2147483647 h 244"/>
                      <a:gd name="T2" fmla="*/ 2147483647 w 165"/>
                      <a:gd name="T3" fmla="*/ 2147483647 h 244"/>
                      <a:gd name="T4" fmla="*/ 2147483647 w 165"/>
                      <a:gd name="T5" fmla="*/ 2147483647 h 244"/>
                      <a:gd name="T6" fmla="*/ 2147483647 w 165"/>
                      <a:gd name="T7" fmla="*/ 2147483647 h 244"/>
                      <a:gd name="T8" fmla="*/ 2147483647 w 165"/>
                      <a:gd name="T9" fmla="*/ 2147483647 h 244"/>
                      <a:gd name="T10" fmla="*/ 2147483647 w 165"/>
                      <a:gd name="T11" fmla="*/ 2147483647 h 244"/>
                      <a:gd name="T12" fmla="*/ 2147483647 w 165"/>
                      <a:gd name="T13" fmla="*/ 2147483647 h 244"/>
                      <a:gd name="T14" fmla="*/ 0 w 165"/>
                      <a:gd name="T15" fmla="*/ 2147483647 h 244"/>
                      <a:gd name="T16" fmla="*/ 0 w 165"/>
                      <a:gd name="T17" fmla="*/ 2147483647 h 244"/>
                      <a:gd name="T18" fmla="*/ 2147483647 w 165"/>
                      <a:gd name="T19" fmla="*/ 2147483647 h 244"/>
                      <a:gd name="T20" fmla="*/ 2147483647 w 165"/>
                      <a:gd name="T21" fmla="*/ 2147483647 h 244"/>
                      <a:gd name="T22" fmla="*/ 2147483647 w 165"/>
                      <a:gd name="T23" fmla="*/ 2147483647 h 244"/>
                      <a:gd name="T24" fmla="*/ 2147483647 w 165"/>
                      <a:gd name="T25" fmla="*/ 2147483647 h 244"/>
                      <a:gd name="T26" fmla="*/ 2147483647 w 165"/>
                      <a:gd name="T27" fmla="*/ 0 h 244"/>
                      <a:gd name="T28" fmla="*/ 2147483647 w 165"/>
                      <a:gd name="T29" fmla="*/ 2147483647 h 244"/>
                      <a:gd name="T30" fmla="*/ 2147483647 w 165"/>
                      <a:gd name="T31" fmla="*/ 2147483647 h 244"/>
                      <a:gd name="T32" fmla="*/ 2147483647 w 165"/>
                      <a:gd name="T33" fmla="*/ 2147483647 h 244"/>
                      <a:gd name="T34" fmla="*/ 2147483647 w 165"/>
                      <a:gd name="T35" fmla="*/ 2147483647 h 244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65"/>
                      <a:gd name="T55" fmla="*/ 0 h 244"/>
                      <a:gd name="T56" fmla="*/ 165 w 165"/>
                      <a:gd name="T57" fmla="*/ 244 h 244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65" h="244">
                        <a:moveTo>
                          <a:pt x="8" y="18"/>
                        </a:moveTo>
                        <a:lnTo>
                          <a:pt x="35" y="53"/>
                        </a:lnTo>
                        <a:lnTo>
                          <a:pt x="113" y="79"/>
                        </a:lnTo>
                        <a:lnTo>
                          <a:pt x="78" y="114"/>
                        </a:lnTo>
                        <a:lnTo>
                          <a:pt x="61" y="131"/>
                        </a:lnTo>
                        <a:lnTo>
                          <a:pt x="43" y="131"/>
                        </a:lnTo>
                        <a:lnTo>
                          <a:pt x="17" y="149"/>
                        </a:lnTo>
                        <a:lnTo>
                          <a:pt x="0" y="166"/>
                        </a:lnTo>
                        <a:lnTo>
                          <a:pt x="0" y="244"/>
                        </a:lnTo>
                        <a:lnTo>
                          <a:pt x="69" y="183"/>
                        </a:lnTo>
                        <a:lnTo>
                          <a:pt x="104" y="157"/>
                        </a:lnTo>
                        <a:lnTo>
                          <a:pt x="148" y="88"/>
                        </a:lnTo>
                        <a:lnTo>
                          <a:pt x="165" y="18"/>
                        </a:lnTo>
                        <a:lnTo>
                          <a:pt x="157" y="0"/>
                        </a:lnTo>
                        <a:lnTo>
                          <a:pt x="139" y="9"/>
                        </a:lnTo>
                        <a:lnTo>
                          <a:pt x="43" y="27"/>
                        </a:lnTo>
                        <a:lnTo>
                          <a:pt x="35" y="9"/>
                        </a:lnTo>
                        <a:lnTo>
                          <a:pt x="8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42" name="Freeform 525"/>
                  <p:cNvSpPr>
                    <a:spLocks/>
                  </p:cNvSpPr>
                  <p:nvPr/>
                </p:nvSpPr>
                <p:spPr bwMode="auto">
                  <a:xfrm>
                    <a:off x="5456239" y="3551238"/>
                    <a:ext cx="261938" cy="387350"/>
                  </a:xfrm>
                  <a:custGeom>
                    <a:avLst/>
                    <a:gdLst>
                      <a:gd name="T0" fmla="*/ 2147483647 w 165"/>
                      <a:gd name="T1" fmla="*/ 2147483647 h 244"/>
                      <a:gd name="T2" fmla="*/ 2147483647 w 165"/>
                      <a:gd name="T3" fmla="*/ 2147483647 h 244"/>
                      <a:gd name="T4" fmla="*/ 2147483647 w 165"/>
                      <a:gd name="T5" fmla="*/ 2147483647 h 244"/>
                      <a:gd name="T6" fmla="*/ 2147483647 w 165"/>
                      <a:gd name="T7" fmla="*/ 2147483647 h 244"/>
                      <a:gd name="T8" fmla="*/ 2147483647 w 165"/>
                      <a:gd name="T9" fmla="*/ 2147483647 h 244"/>
                      <a:gd name="T10" fmla="*/ 2147483647 w 165"/>
                      <a:gd name="T11" fmla="*/ 2147483647 h 244"/>
                      <a:gd name="T12" fmla="*/ 2147483647 w 165"/>
                      <a:gd name="T13" fmla="*/ 2147483647 h 244"/>
                      <a:gd name="T14" fmla="*/ 0 w 165"/>
                      <a:gd name="T15" fmla="*/ 2147483647 h 244"/>
                      <a:gd name="T16" fmla="*/ 0 w 165"/>
                      <a:gd name="T17" fmla="*/ 2147483647 h 244"/>
                      <a:gd name="T18" fmla="*/ 2147483647 w 165"/>
                      <a:gd name="T19" fmla="*/ 2147483647 h 244"/>
                      <a:gd name="T20" fmla="*/ 2147483647 w 165"/>
                      <a:gd name="T21" fmla="*/ 2147483647 h 244"/>
                      <a:gd name="T22" fmla="*/ 2147483647 w 165"/>
                      <a:gd name="T23" fmla="*/ 2147483647 h 244"/>
                      <a:gd name="T24" fmla="*/ 2147483647 w 165"/>
                      <a:gd name="T25" fmla="*/ 2147483647 h 244"/>
                      <a:gd name="T26" fmla="*/ 2147483647 w 165"/>
                      <a:gd name="T27" fmla="*/ 0 h 244"/>
                      <a:gd name="T28" fmla="*/ 2147483647 w 165"/>
                      <a:gd name="T29" fmla="*/ 2147483647 h 244"/>
                      <a:gd name="T30" fmla="*/ 2147483647 w 165"/>
                      <a:gd name="T31" fmla="*/ 2147483647 h 244"/>
                      <a:gd name="T32" fmla="*/ 2147483647 w 165"/>
                      <a:gd name="T33" fmla="*/ 2147483647 h 244"/>
                      <a:gd name="T34" fmla="*/ 2147483647 w 165"/>
                      <a:gd name="T35" fmla="*/ 2147483647 h 244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65"/>
                      <a:gd name="T55" fmla="*/ 0 h 244"/>
                      <a:gd name="T56" fmla="*/ 165 w 165"/>
                      <a:gd name="T57" fmla="*/ 244 h 244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65" h="244">
                        <a:moveTo>
                          <a:pt x="8" y="18"/>
                        </a:moveTo>
                        <a:lnTo>
                          <a:pt x="35" y="53"/>
                        </a:lnTo>
                        <a:lnTo>
                          <a:pt x="113" y="79"/>
                        </a:lnTo>
                        <a:lnTo>
                          <a:pt x="78" y="114"/>
                        </a:lnTo>
                        <a:lnTo>
                          <a:pt x="61" y="131"/>
                        </a:lnTo>
                        <a:lnTo>
                          <a:pt x="43" y="131"/>
                        </a:lnTo>
                        <a:lnTo>
                          <a:pt x="17" y="149"/>
                        </a:lnTo>
                        <a:lnTo>
                          <a:pt x="0" y="166"/>
                        </a:lnTo>
                        <a:lnTo>
                          <a:pt x="0" y="244"/>
                        </a:lnTo>
                        <a:lnTo>
                          <a:pt x="69" y="183"/>
                        </a:lnTo>
                        <a:lnTo>
                          <a:pt x="104" y="157"/>
                        </a:lnTo>
                        <a:lnTo>
                          <a:pt x="148" y="88"/>
                        </a:lnTo>
                        <a:lnTo>
                          <a:pt x="165" y="18"/>
                        </a:lnTo>
                        <a:lnTo>
                          <a:pt x="157" y="0"/>
                        </a:lnTo>
                        <a:lnTo>
                          <a:pt x="139" y="9"/>
                        </a:lnTo>
                        <a:lnTo>
                          <a:pt x="43" y="27"/>
                        </a:lnTo>
                        <a:lnTo>
                          <a:pt x="35" y="9"/>
                        </a:lnTo>
                        <a:lnTo>
                          <a:pt x="8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43" name="Freeform 526"/>
                  <p:cNvSpPr>
                    <a:spLocks/>
                  </p:cNvSpPr>
                  <p:nvPr/>
                </p:nvSpPr>
                <p:spPr bwMode="auto">
                  <a:xfrm>
                    <a:off x="4583114" y="3841750"/>
                    <a:ext cx="166688" cy="180975"/>
                  </a:xfrm>
                  <a:custGeom>
                    <a:avLst/>
                    <a:gdLst>
                      <a:gd name="T0" fmla="*/ 2147483647 w 105"/>
                      <a:gd name="T1" fmla="*/ 2147483647 h 114"/>
                      <a:gd name="T2" fmla="*/ 2147483647 w 105"/>
                      <a:gd name="T3" fmla="*/ 0 h 114"/>
                      <a:gd name="T4" fmla="*/ 2147483647 w 105"/>
                      <a:gd name="T5" fmla="*/ 0 h 114"/>
                      <a:gd name="T6" fmla="*/ 2147483647 w 105"/>
                      <a:gd name="T7" fmla="*/ 2147483647 h 114"/>
                      <a:gd name="T8" fmla="*/ 2147483647 w 105"/>
                      <a:gd name="T9" fmla="*/ 2147483647 h 114"/>
                      <a:gd name="T10" fmla="*/ 2147483647 w 105"/>
                      <a:gd name="T11" fmla="*/ 2147483647 h 114"/>
                      <a:gd name="T12" fmla="*/ 0 w 105"/>
                      <a:gd name="T13" fmla="*/ 2147483647 h 114"/>
                      <a:gd name="T14" fmla="*/ 2147483647 w 105"/>
                      <a:gd name="T15" fmla="*/ 2147483647 h 114"/>
                      <a:gd name="T16" fmla="*/ 2147483647 w 105"/>
                      <a:gd name="T17" fmla="*/ 2147483647 h 114"/>
                      <a:gd name="T18" fmla="*/ 2147483647 w 105"/>
                      <a:gd name="T19" fmla="*/ 2147483647 h 114"/>
                      <a:gd name="T20" fmla="*/ 2147483647 w 105"/>
                      <a:gd name="T21" fmla="*/ 2147483647 h 114"/>
                      <a:gd name="T22" fmla="*/ 2147483647 w 105"/>
                      <a:gd name="T23" fmla="*/ 2147483647 h 114"/>
                      <a:gd name="T24" fmla="*/ 2147483647 w 105"/>
                      <a:gd name="T25" fmla="*/ 2147483647 h 114"/>
                      <a:gd name="T26" fmla="*/ 2147483647 w 105"/>
                      <a:gd name="T27" fmla="*/ 2147483647 h 114"/>
                      <a:gd name="T28" fmla="*/ 2147483647 w 105"/>
                      <a:gd name="T29" fmla="*/ 2147483647 h 114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05"/>
                      <a:gd name="T46" fmla="*/ 0 h 114"/>
                      <a:gd name="T47" fmla="*/ 105 w 105"/>
                      <a:gd name="T48" fmla="*/ 114 h 114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05" h="114">
                        <a:moveTo>
                          <a:pt x="88" y="18"/>
                        </a:moveTo>
                        <a:lnTo>
                          <a:pt x="79" y="0"/>
                        </a:lnTo>
                        <a:lnTo>
                          <a:pt x="53" y="0"/>
                        </a:lnTo>
                        <a:lnTo>
                          <a:pt x="53" y="18"/>
                        </a:lnTo>
                        <a:lnTo>
                          <a:pt x="18" y="18"/>
                        </a:lnTo>
                        <a:lnTo>
                          <a:pt x="18" y="35"/>
                        </a:lnTo>
                        <a:lnTo>
                          <a:pt x="0" y="53"/>
                        </a:lnTo>
                        <a:lnTo>
                          <a:pt x="35" y="114"/>
                        </a:lnTo>
                        <a:lnTo>
                          <a:pt x="61" y="105"/>
                        </a:lnTo>
                        <a:lnTo>
                          <a:pt x="61" y="79"/>
                        </a:lnTo>
                        <a:lnTo>
                          <a:pt x="96" y="79"/>
                        </a:lnTo>
                        <a:lnTo>
                          <a:pt x="105" y="61"/>
                        </a:lnTo>
                        <a:lnTo>
                          <a:pt x="96" y="35"/>
                        </a:lnTo>
                        <a:lnTo>
                          <a:pt x="96" y="18"/>
                        </a:lnTo>
                        <a:lnTo>
                          <a:pt x="88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44" name="Freeform 527"/>
                  <p:cNvSpPr>
                    <a:spLocks/>
                  </p:cNvSpPr>
                  <p:nvPr/>
                </p:nvSpPr>
                <p:spPr bwMode="auto">
                  <a:xfrm>
                    <a:off x="4583114" y="3841750"/>
                    <a:ext cx="166688" cy="180975"/>
                  </a:xfrm>
                  <a:custGeom>
                    <a:avLst/>
                    <a:gdLst>
                      <a:gd name="T0" fmla="*/ 2147483647 w 105"/>
                      <a:gd name="T1" fmla="*/ 2147483647 h 114"/>
                      <a:gd name="T2" fmla="*/ 2147483647 w 105"/>
                      <a:gd name="T3" fmla="*/ 0 h 114"/>
                      <a:gd name="T4" fmla="*/ 2147483647 w 105"/>
                      <a:gd name="T5" fmla="*/ 0 h 114"/>
                      <a:gd name="T6" fmla="*/ 2147483647 w 105"/>
                      <a:gd name="T7" fmla="*/ 2147483647 h 114"/>
                      <a:gd name="T8" fmla="*/ 2147483647 w 105"/>
                      <a:gd name="T9" fmla="*/ 2147483647 h 114"/>
                      <a:gd name="T10" fmla="*/ 2147483647 w 105"/>
                      <a:gd name="T11" fmla="*/ 2147483647 h 114"/>
                      <a:gd name="T12" fmla="*/ 0 w 105"/>
                      <a:gd name="T13" fmla="*/ 2147483647 h 114"/>
                      <a:gd name="T14" fmla="*/ 2147483647 w 105"/>
                      <a:gd name="T15" fmla="*/ 2147483647 h 114"/>
                      <a:gd name="T16" fmla="*/ 2147483647 w 105"/>
                      <a:gd name="T17" fmla="*/ 2147483647 h 114"/>
                      <a:gd name="T18" fmla="*/ 2147483647 w 105"/>
                      <a:gd name="T19" fmla="*/ 2147483647 h 114"/>
                      <a:gd name="T20" fmla="*/ 2147483647 w 105"/>
                      <a:gd name="T21" fmla="*/ 2147483647 h 114"/>
                      <a:gd name="T22" fmla="*/ 2147483647 w 105"/>
                      <a:gd name="T23" fmla="*/ 2147483647 h 114"/>
                      <a:gd name="T24" fmla="*/ 2147483647 w 105"/>
                      <a:gd name="T25" fmla="*/ 2147483647 h 114"/>
                      <a:gd name="T26" fmla="*/ 2147483647 w 105"/>
                      <a:gd name="T27" fmla="*/ 2147483647 h 114"/>
                      <a:gd name="T28" fmla="*/ 2147483647 w 105"/>
                      <a:gd name="T29" fmla="*/ 2147483647 h 114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05"/>
                      <a:gd name="T46" fmla="*/ 0 h 114"/>
                      <a:gd name="T47" fmla="*/ 105 w 105"/>
                      <a:gd name="T48" fmla="*/ 114 h 114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05" h="114">
                        <a:moveTo>
                          <a:pt x="88" y="18"/>
                        </a:moveTo>
                        <a:lnTo>
                          <a:pt x="79" y="0"/>
                        </a:lnTo>
                        <a:lnTo>
                          <a:pt x="53" y="0"/>
                        </a:lnTo>
                        <a:lnTo>
                          <a:pt x="53" y="18"/>
                        </a:lnTo>
                        <a:lnTo>
                          <a:pt x="18" y="18"/>
                        </a:lnTo>
                        <a:lnTo>
                          <a:pt x="18" y="35"/>
                        </a:lnTo>
                        <a:lnTo>
                          <a:pt x="0" y="53"/>
                        </a:lnTo>
                        <a:lnTo>
                          <a:pt x="35" y="114"/>
                        </a:lnTo>
                        <a:lnTo>
                          <a:pt x="61" y="105"/>
                        </a:lnTo>
                        <a:lnTo>
                          <a:pt x="61" y="79"/>
                        </a:lnTo>
                        <a:lnTo>
                          <a:pt x="96" y="79"/>
                        </a:lnTo>
                        <a:lnTo>
                          <a:pt x="105" y="61"/>
                        </a:lnTo>
                        <a:lnTo>
                          <a:pt x="96" y="35"/>
                        </a:lnTo>
                        <a:lnTo>
                          <a:pt x="96" y="18"/>
                        </a:lnTo>
                        <a:lnTo>
                          <a:pt x="88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45" name="Freeform 529"/>
                  <p:cNvSpPr>
                    <a:spLocks/>
                  </p:cNvSpPr>
                  <p:nvPr/>
                </p:nvSpPr>
                <p:spPr bwMode="auto">
                  <a:xfrm>
                    <a:off x="5219701" y="3497263"/>
                    <a:ext cx="415925" cy="303213"/>
                  </a:xfrm>
                  <a:custGeom>
                    <a:avLst/>
                    <a:gdLst>
                      <a:gd name="T0" fmla="*/ 0 w 262"/>
                      <a:gd name="T1" fmla="*/ 2147483647 h 191"/>
                      <a:gd name="T2" fmla="*/ 0 w 262"/>
                      <a:gd name="T3" fmla="*/ 2147483647 h 191"/>
                      <a:gd name="T4" fmla="*/ 2147483647 w 262"/>
                      <a:gd name="T5" fmla="*/ 2147483647 h 191"/>
                      <a:gd name="T6" fmla="*/ 2147483647 w 262"/>
                      <a:gd name="T7" fmla="*/ 2147483647 h 191"/>
                      <a:gd name="T8" fmla="*/ 2147483647 w 262"/>
                      <a:gd name="T9" fmla="*/ 2147483647 h 191"/>
                      <a:gd name="T10" fmla="*/ 2147483647 w 262"/>
                      <a:gd name="T11" fmla="*/ 2147483647 h 191"/>
                      <a:gd name="T12" fmla="*/ 2147483647 w 262"/>
                      <a:gd name="T13" fmla="*/ 2147483647 h 191"/>
                      <a:gd name="T14" fmla="*/ 2147483647 w 262"/>
                      <a:gd name="T15" fmla="*/ 2147483647 h 191"/>
                      <a:gd name="T16" fmla="*/ 2147483647 w 262"/>
                      <a:gd name="T17" fmla="*/ 2147483647 h 191"/>
                      <a:gd name="T18" fmla="*/ 2147483647 w 262"/>
                      <a:gd name="T19" fmla="*/ 2147483647 h 191"/>
                      <a:gd name="T20" fmla="*/ 2147483647 w 262"/>
                      <a:gd name="T21" fmla="*/ 2147483647 h 191"/>
                      <a:gd name="T22" fmla="*/ 2147483647 w 262"/>
                      <a:gd name="T23" fmla="*/ 2147483647 h 191"/>
                      <a:gd name="T24" fmla="*/ 2147483647 w 262"/>
                      <a:gd name="T25" fmla="*/ 2147483647 h 191"/>
                      <a:gd name="T26" fmla="*/ 2147483647 w 262"/>
                      <a:gd name="T27" fmla="*/ 2147483647 h 191"/>
                      <a:gd name="T28" fmla="*/ 2147483647 w 262"/>
                      <a:gd name="T29" fmla="*/ 2147483647 h 191"/>
                      <a:gd name="T30" fmla="*/ 2147483647 w 262"/>
                      <a:gd name="T31" fmla="*/ 2147483647 h 191"/>
                      <a:gd name="T32" fmla="*/ 2147483647 w 262"/>
                      <a:gd name="T33" fmla="*/ 2147483647 h 191"/>
                      <a:gd name="T34" fmla="*/ 2147483647 w 262"/>
                      <a:gd name="T35" fmla="*/ 0 h 191"/>
                      <a:gd name="T36" fmla="*/ 2147483647 w 262"/>
                      <a:gd name="T37" fmla="*/ 2147483647 h 191"/>
                      <a:gd name="T38" fmla="*/ 2147483647 w 262"/>
                      <a:gd name="T39" fmla="*/ 2147483647 h 191"/>
                      <a:gd name="T40" fmla="*/ 2147483647 w 262"/>
                      <a:gd name="T41" fmla="*/ 2147483647 h 191"/>
                      <a:gd name="T42" fmla="*/ 2147483647 w 262"/>
                      <a:gd name="T43" fmla="*/ 2147483647 h 191"/>
                      <a:gd name="T44" fmla="*/ 0 w 262"/>
                      <a:gd name="T45" fmla="*/ 2147483647 h 191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262"/>
                      <a:gd name="T70" fmla="*/ 0 h 191"/>
                      <a:gd name="T71" fmla="*/ 262 w 262"/>
                      <a:gd name="T72" fmla="*/ 191 h 191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262" h="191">
                        <a:moveTo>
                          <a:pt x="0" y="104"/>
                        </a:moveTo>
                        <a:lnTo>
                          <a:pt x="0" y="122"/>
                        </a:lnTo>
                        <a:lnTo>
                          <a:pt x="9" y="122"/>
                        </a:lnTo>
                        <a:lnTo>
                          <a:pt x="44" y="148"/>
                        </a:lnTo>
                        <a:lnTo>
                          <a:pt x="53" y="156"/>
                        </a:lnTo>
                        <a:lnTo>
                          <a:pt x="61" y="174"/>
                        </a:lnTo>
                        <a:lnTo>
                          <a:pt x="122" y="191"/>
                        </a:lnTo>
                        <a:lnTo>
                          <a:pt x="149" y="183"/>
                        </a:lnTo>
                        <a:lnTo>
                          <a:pt x="166" y="183"/>
                        </a:lnTo>
                        <a:lnTo>
                          <a:pt x="192" y="165"/>
                        </a:lnTo>
                        <a:lnTo>
                          <a:pt x="210" y="165"/>
                        </a:lnTo>
                        <a:lnTo>
                          <a:pt x="227" y="148"/>
                        </a:lnTo>
                        <a:lnTo>
                          <a:pt x="262" y="113"/>
                        </a:lnTo>
                        <a:lnTo>
                          <a:pt x="184" y="87"/>
                        </a:lnTo>
                        <a:lnTo>
                          <a:pt x="149" y="43"/>
                        </a:lnTo>
                        <a:lnTo>
                          <a:pt x="157" y="26"/>
                        </a:lnTo>
                        <a:lnTo>
                          <a:pt x="140" y="8"/>
                        </a:lnTo>
                        <a:lnTo>
                          <a:pt x="114" y="0"/>
                        </a:lnTo>
                        <a:lnTo>
                          <a:pt x="53" y="8"/>
                        </a:lnTo>
                        <a:lnTo>
                          <a:pt x="27" y="61"/>
                        </a:lnTo>
                        <a:lnTo>
                          <a:pt x="18" y="61"/>
                        </a:lnTo>
                        <a:lnTo>
                          <a:pt x="9" y="104"/>
                        </a:lnTo>
                        <a:lnTo>
                          <a:pt x="0" y="104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46" name="Freeform 531"/>
                  <p:cNvSpPr>
                    <a:spLocks/>
                  </p:cNvSpPr>
                  <p:nvPr/>
                </p:nvSpPr>
                <p:spPr bwMode="auto">
                  <a:xfrm>
                    <a:off x="4984394" y="2979616"/>
                    <a:ext cx="289353" cy="291820"/>
                  </a:xfrm>
                  <a:custGeom>
                    <a:avLst/>
                    <a:gdLst>
                      <a:gd name="T0" fmla="*/ 131 w 183"/>
                      <a:gd name="T1" fmla="*/ 52 h 183"/>
                      <a:gd name="T2" fmla="*/ 122 w 183"/>
                      <a:gd name="T3" fmla="*/ 26 h 183"/>
                      <a:gd name="T4" fmla="*/ 131 w 183"/>
                      <a:gd name="T5" fmla="*/ 52 h 183"/>
                      <a:gd name="T6" fmla="*/ 140 w 183"/>
                      <a:gd name="T7" fmla="*/ 52 h 183"/>
                      <a:gd name="T8" fmla="*/ 157 w 183"/>
                      <a:gd name="T9" fmla="*/ 70 h 183"/>
                      <a:gd name="T10" fmla="*/ 175 w 183"/>
                      <a:gd name="T11" fmla="*/ 44 h 183"/>
                      <a:gd name="T12" fmla="*/ 148 w 183"/>
                      <a:gd name="T13" fmla="*/ 0 h 183"/>
                      <a:gd name="T14" fmla="*/ 122 w 183"/>
                      <a:gd name="T15" fmla="*/ 9 h 183"/>
                      <a:gd name="T16" fmla="*/ 96 w 183"/>
                      <a:gd name="T17" fmla="*/ 9 h 183"/>
                      <a:gd name="T18" fmla="*/ 52 w 183"/>
                      <a:gd name="T19" fmla="*/ 18 h 183"/>
                      <a:gd name="T20" fmla="*/ 26 w 183"/>
                      <a:gd name="T21" fmla="*/ 0 h 183"/>
                      <a:gd name="T22" fmla="*/ 0 w 183"/>
                      <a:gd name="T23" fmla="*/ 0 h 183"/>
                      <a:gd name="T24" fmla="*/ 9 w 183"/>
                      <a:gd name="T25" fmla="*/ 26 h 183"/>
                      <a:gd name="T26" fmla="*/ 0 w 183"/>
                      <a:gd name="T27" fmla="*/ 26 h 183"/>
                      <a:gd name="T28" fmla="*/ 18 w 183"/>
                      <a:gd name="T29" fmla="*/ 52 h 183"/>
                      <a:gd name="T30" fmla="*/ 18 w 183"/>
                      <a:gd name="T31" fmla="*/ 183 h 183"/>
                      <a:gd name="T32" fmla="*/ 166 w 183"/>
                      <a:gd name="T33" fmla="*/ 183 h 183"/>
                      <a:gd name="T34" fmla="*/ 183 w 183"/>
                      <a:gd name="T35" fmla="*/ 166 h 183"/>
                      <a:gd name="T36" fmla="*/ 183 w 183"/>
                      <a:gd name="T37" fmla="*/ 140 h 183"/>
                      <a:gd name="T38" fmla="*/ 157 w 183"/>
                      <a:gd name="T39" fmla="*/ 113 h 183"/>
                      <a:gd name="T40" fmla="*/ 148 w 183"/>
                      <a:gd name="T41" fmla="*/ 79 h 183"/>
                      <a:gd name="T42" fmla="*/ 131 w 183"/>
                      <a:gd name="T43" fmla="*/ 52 h 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183" h="183">
                        <a:moveTo>
                          <a:pt x="131" y="52"/>
                        </a:moveTo>
                        <a:lnTo>
                          <a:pt x="122" y="26"/>
                        </a:lnTo>
                        <a:lnTo>
                          <a:pt x="131" y="52"/>
                        </a:lnTo>
                        <a:lnTo>
                          <a:pt x="140" y="52"/>
                        </a:lnTo>
                        <a:lnTo>
                          <a:pt x="157" y="70"/>
                        </a:lnTo>
                        <a:lnTo>
                          <a:pt x="175" y="44"/>
                        </a:lnTo>
                        <a:lnTo>
                          <a:pt x="148" y="0"/>
                        </a:lnTo>
                        <a:lnTo>
                          <a:pt x="122" y="9"/>
                        </a:lnTo>
                        <a:lnTo>
                          <a:pt x="96" y="9"/>
                        </a:lnTo>
                        <a:lnTo>
                          <a:pt x="52" y="18"/>
                        </a:lnTo>
                        <a:lnTo>
                          <a:pt x="26" y="0"/>
                        </a:lnTo>
                        <a:lnTo>
                          <a:pt x="0" y="0"/>
                        </a:lnTo>
                        <a:lnTo>
                          <a:pt x="9" y="26"/>
                        </a:lnTo>
                        <a:lnTo>
                          <a:pt x="0" y="26"/>
                        </a:lnTo>
                        <a:lnTo>
                          <a:pt x="18" y="52"/>
                        </a:lnTo>
                        <a:lnTo>
                          <a:pt x="18" y="183"/>
                        </a:lnTo>
                        <a:lnTo>
                          <a:pt x="166" y="183"/>
                        </a:lnTo>
                        <a:lnTo>
                          <a:pt x="183" y="166"/>
                        </a:lnTo>
                        <a:lnTo>
                          <a:pt x="183" y="140"/>
                        </a:lnTo>
                        <a:lnTo>
                          <a:pt x="157" y="113"/>
                        </a:lnTo>
                        <a:lnTo>
                          <a:pt x="148" y="79"/>
                        </a:lnTo>
                        <a:lnTo>
                          <a:pt x="131" y="52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round/>
                    <a:headEnd/>
                    <a:tailEnd/>
                  </a:ln>
                  <a:extLst/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GB" sz="1798">
                      <a:ln>
                        <a:solidFill>
                          <a:schemeClr val="tx2"/>
                        </a:solidFill>
                      </a:ln>
                    </a:endParaRPr>
                  </a:p>
                </p:txBody>
              </p:sp>
              <p:sp>
                <p:nvSpPr>
                  <p:cNvPr id="647" name="Freeform 533"/>
                  <p:cNvSpPr>
                    <a:spLocks/>
                  </p:cNvSpPr>
                  <p:nvPr/>
                </p:nvSpPr>
                <p:spPr bwMode="auto">
                  <a:xfrm>
                    <a:off x="4597401" y="2943225"/>
                    <a:ext cx="415925" cy="401638"/>
                  </a:xfrm>
                  <a:custGeom>
                    <a:avLst/>
                    <a:gdLst>
                      <a:gd name="T0" fmla="*/ 2147483647 w 262"/>
                      <a:gd name="T1" fmla="*/ 2147483647 h 253"/>
                      <a:gd name="T2" fmla="*/ 2147483647 w 262"/>
                      <a:gd name="T3" fmla="*/ 0 h 253"/>
                      <a:gd name="T4" fmla="*/ 2147483647 w 262"/>
                      <a:gd name="T5" fmla="*/ 2147483647 h 253"/>
                      <a:gd name="T6" fmla="*/ 2147483647 w 262"/>
                      <a:gd name="T7" fmla="*/ 2147483647 h 253"/>
                      <a:gd name="T8" fmla="*/ 2147483647 w 262"/>
                      <a:gd name="T9" fmla="*/ 2147483647 h 253"/>
                      <a:gd name="T10" fmla="*/ 0 w 262"/>
                      <a:gd name="T11" fmla="*/ 2147483647 h 253"/>
                      <a:gd name="T12" fmla="*/ 2147483647 w 262"/>
                      <a:gd name="T13" fmla="*/ 2147483647 h 253"/>
                      <a:gd name="T14" fmla="*/ 2147483647 w 262"/>
                      <a:gd name="T15" fmla="*/ 2147483647 h 253"/>
                      <a:gd name="T16" fmla="*/ 2147483647 w 262"/>
                      <a:gd name="T17" fmla="*/ 2147483647 h 253"/>
                      <a:gd name="T18" fmla="*/ 2147483647 w 262"/>
                      <a:gd name="T19" fmla="*/ 2147483647 h 253"/>
                      <a:gd name="T20" fmla="*/ 2147483647 w 262"/>
                      <a:gd name="T21" fmla="*/ 2147483647 h 253"/>
                      <a:gd name="T22" fmla="*/ 2147483647 w 262"/>
                      <a:gd name="T23" fmla="*/ 2147483647 h 253"/>
                      <a:gd name="T24" fmla="*/ 2147483647 w 262"/>
                      <a:gd name="T25" fmla="*/ 2147483647 h 253"/>
                      <a:gd name="T26" fmla="*/ 2147483647 w 262"/>
                      <a:gd name="T27" fmla="*/ 2147483647 h 253"/>
                      <a:gd name="T28" fmla="*/ 2147483647 w 262"/>
                      <a:gd name="T29" fmla="*/ 2147483647 h 253"/>
                      <a:gd name="T30" fmla="*/ 2147483647 w 262"/>
                      <a:gd name="T31" fmla="*/ 2147483647 h 253"/>
                      <a:gd name="T32" fmla="*/ 2147483647 w 262"/>
                      <a:gd name="T33" fmla="*/ 2147483647 h 253"/>
                      <a:gd name="T34" fmla="*/ 2147483647 w 262"/>
                      <a:gd name="T35" fmla="*/ 2147483647 h 253"/>
                      <a:gd name="T36" fmla="*/ 2147483647 w 262"/>
                      <a:gd name="T37" fmla="*/ 2147483647 h 253"/>
                      <a:gd name="T38" fmla="*/ 2147483647 w 262"/>
                      <a:gd name="T39" fmla="*/ 2147483647 h 253"/>
                      <a:gd name="T40" fmla="*/ 2147483647 w 262"/>
                      <a:gd name="T41" fmla="*/ 2147483647 h 253"/>
                      <a:gd name="T42" fmla="*/ 2147483647 w 262"/>
                      <a:gd name="T43" fmla="*/ 2147483647 h 253"/>
                      <a:gd name="T44" fmla="*/ 2147483647 w 262"/>
                      <a:gd name="T45" fmla="*/ 2147483647 h 253"/>
                      <a:gd name="T46" fmla="*/ 2147483647 w 262"/>
                      <a:gd name="T47" fmla="*/ 0 h 253"/>
                      <a:gd name="T48" fmla="*/ 2147483647 w 262"/>
                      <a:gd name="T49" fmla="*/ 2147483647 h 253"/>
                      <a:gd name="T50" fmla="*/ 2147483647 w 262"/>
                      <a:gd name="T51" fmla="*/ 2147483647 h 253"/>
                      <a:gd name="T52" fmla="*/ 2147483647 w 262"/>
                      <a:gd name="T53" fmla="*/ 2147483647 h 253"/>
                      <a:gd name="T54" fmla="*/ 2147483647 w 262"/>
                      <a:gd name="T55" fmla="*/ 2147483647 h 253"/>
                      <a:gd name="T56" fmla="*/ 2147483647 w 262"/>
                      <a:gd name="T57" fmla="*/ 2147483647 h 253"/>
                      <a:gd name="T58" fmla="*/ 2147483647 w 262"/>
                      <a:gd name="T59" fmla="*/ 2147483647 h 253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262"/>
                      <a:gd name="T91" fmla="*/ 0 h 253"/>
                      <a:gd name="T92" fmla="*/ 262 w 262"/>
                      <a:gd name="T93" fmla="*/ 253 h 253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262" h="253">
                        <a:moveTo>
                          <a:pt x="79" y="17"/>
                        </a:moveTo>
                        <a:lnTo>
                          <a:pt x="35" y="0"/>
                        </a:lnTo>
                        <a:lnTo>
                          <a:pt x="26" y="17"/>
                        </a:lnTo>
                        <a:lnTo>
                          <a:pt x="17" y="26"/>
                        </a:lnTo>
                        <a:lnTo>
                          <a:pt x="17" y="44"/>
                        </a:lnTo>
                        <a:lnTo>
                          <a:pt x="0" y="61"/>
                        </a:lnTo>
                        <a:lnTo>
                          <a:pt x="9" y="157"/>
                        </a:lnTo>
                        <a:lnTo>
                          <a:pt x="44" y="166"/>
                        </a:lnTo>
                        <a:lnTo>
                          <a:pt x="44" y="174"/>
                        </a:lnTo>
                        <a:lnTo>
                          <a:pt x="52" y="174"/>
                        </a:lnTo>
                        <a:lnTo>
                          <a:pt x="70" y="183"/>
                        </a:lnTo>
                        <a:lnTo>
                          <a:pt x="87" y="192"/>
                        </a:lnTo>
                        <a:lnTo>
                          <a:pt x="96" y="192"/>
                        </a:lnTo>
                        <a:lnTo>
                          <a:pt x="113" y="183"/>
                        </a:lnTo>
                        <a:lnTo>
                          <a:pt x="244" y="253"/>
                        </a:lnTo>
                        <a:lnTo>
                          <a:pt x="244" y="244"/>
                        </a:lnTo>
                        <a:lnTo>
                          <a:pt x="262" y="235"/>
                        </a:lnTo>
                        <a:lnTo>
                          <a:pt x="262" y="78"/>
                        </a:lnTo>
                        <a:lnTo>
                          <a:pt x="244" y="52"/>
                        </a:lnTo>
                        <a:lnTo>
                          <a:pt x="253" y="52"/>
                        </a:lnTo>
                        <a:lnTo>
                          <a:pt x="244" y="26"/>
                        </a:lnTo>
                        <a:lnTo>
                          <a:pt x="209" y="17"/>
                        </a:lnTo>
                        <a:lnTo>
                          <a:pt x="201" y="9"/>
                        </a:lnTo>
                        <a:lnTo>
                          <a:pt x="192" y="0"/>
                        </a:lnTo>
                        <a:lnTo>
                          <a:pt x="157" y="17"/>
                        </a:lnTo>
                        <a:lnTo>
                          <a:pt x="166" y="35"/>
                        </a:lnTo>
                        <a:lnTo>
                          <a:pt x="157" y="52"/>
                        </a:lnTo>
                        <a:lnTo>
                          <a:pt x="113" y="35"/>
                        </a:lnTo>
                        <a:lnTo>
                          <a:pt x="87" y="35"/>
                        </a:lnTo>
                        <a:lnTo>
                          <a:pt x="79" y="1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48" name="Freeform 534"/>
                  <p:cNvSpPr>
                    <a:spLocks/>
                  </p:cNvSpPr>
                  <p:nvPr/>
                </p:nvSpPr>
                <p:spPr bwMode="auto">
                  <a:xfrm>
                    <a:off x="4597401" y="2943225"/>
                    <a:ext cx="415925" cy="401638"/>
                  </a:xfrm>
                  <a:custGeom>
                    <a:avLst/>
                    <a:gdLst>
                      <a:gd name="T0" fmla="*/ 2147483647 w 262"/>
                      <a:gd name="T1" fmla="*/ 2147483647 h 253"/>
                      <a:gd name="T2" fmla="*/ 2147483647 w 262"/>
                      <a:gd name="T3" fmla="*/ 0 h 253"/>
                      <a:gd name="T4" fmla="*/ 2147483647 w 262"/>
                      <a:gd name="T5" fmla="*/ 2147483647 h 253"/>
                      <a:gd name="T6" fmla="*/ 2147483647 w 262"/>
                      <a:gd name="T7" fmla="*/ 2147483647 h 253"/>
                      <a:gd name="T8" fmla="*/ 2147483647 w 262"/>
                      <a:gd name="T9" fmla="*/ 2147483647 h 253"/>
                      <a:gd name="T10" fmla="*/ 0 w 262"/>
                      <a:gd name="T11" fmla="*/ 2147483647 h 253"/>
                      <a:gd name="T12" fmla="*/ 2147483647 w 262"/>
                      <a:gd name="T13" fmla="*/ 2147483647 h 253"/>
                      <a:gd name="T14" fmla="*/ 2147483647 w 262"/>
                      <a:gd name="T15" fmla="*/ 2147483647 h 253"/>
                      <a:gd name="T16" fmla="*/ 2147483647 w 262"/>
                      <a:gd name="T17" fmla="*/ 2147483647 h 253"/>
                      <a:gd name="T18" fmla="*/ 2147483647 w 262"/>
                      <a:gd name="T19" fmla="*/ 2147483647 h 253"/>
                      <a:gd name="T20" fmla="*/ 2147483647 w 262"/>
                      <a:gd name="T21" fmla="*/ 2147483647 h 253"/>
                      <a:gd name="T22" fmla="*/ 2147483647 w 262"/>
                      <a:gd name="T23" fmla="*/ 2147483647 h 253"/>
                      <a:gd name="T24" fmla="*/ 2147483647 w 262"/>
                      <a:gd name="T25" fmla="*/ 2147483647 h 253"/>
                      <a:gd name="T26" fmla="*/ 2147483647 w 262"/>
                      <a:gd name="T27" fmla="*/ 2147483647 h 253"/>
                      <a:gd name="T28" fmla="*/ 2147483647 w 262"/>
                      <a:gd name="T29" fmla="*/ 2147483647 h 253"/>
                      <a:gd name="T30" fmla="*/ 2147483647 w 262"/>
                      <a:gd name="T31" fmla="*/ 2147483647 h 253"/>
                      <a:gd name="T32" fmla="*/ 2147483647 w 262"/>
                      <a:gd name="T33" fmla="*/ 2147483647 h 253"/>
                      <a:gd name="T34" fmla="*/ 2147483647 w 262"/>
                      <a:gd name="T35" fmla="*/ 2147483647 h 253"/>
                      <a:gd name="T36" fmla="*/ 2147483647 w 262"/>
                      <a:gd name="T37" fmla="*/ 2147483647 h 253"/>
                      <a:gd name="T38" fmla="*/ 2147483647 w 262"/>
                      <a:gd name="T39" fmla="*/ 2147483647 h 253"/>
                      <a:gd name="T40" fmla="*/ 2147483647 w 262"/>
                      <a:gd name="T41" fmla="*/ 2147483647 h 253"/>
                      <a:gd name="T42" fmla="*/ 2147483647 w 262"/>
                      <a:gd name="T43" fmla="*/ 2147483647 h 253"/>
                      <a:gd name="T44" fmla="*/ 2147483647 w 262"/>
                      <a:gd name="T45" fmla="*/ 2147483647 h 253"/>
                      <a:gd name="T46" fmla="*/ 2147483647 w 262"/>
                      <a:gd name="T47" fmla="*/ 0 h 253"/>
                      <a:gd name="T48" fmla="*/ 2147483647 w 262"/>
                      <a:gd name="T49" fmla="*/ 2147483647 h 253"/>
                      <a:gd name="T50" fmla="*/ 2147483647 w 262"/>
                      <a:gd name="T51" fmla="*/ 2147483647 h 253"/>
                      <a:gd name="T52" fmla="*/ 2147483647 w 262"/>
                      <a:gd name="T53" fmla="*/ 2147483647 h 253"/>
                      <a:gd name="T54" fmla="*/ 2147483647 w 262"/>
                      <a:gd name="T55" fmla="*/ 2147483647 h 253"/>
                      <a:gd name="T56" fmla="*/ 2147483647 w 262"/>
                      <a:gd name="T57" fmla="*/ 2147483647 h 253"/>
                      <a:gd name="T58" fmla="*/ 2147483647 w 262"/>
                      <a:gd name="T59" fmla="*/ 2147483647 h 253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w 262"/>
                      <a:gd name="T91" fmla="*/ 0 h 253"/>
                      <a:gd name="T92" fmla="*/ 262 w 262"/>
                      <a:gd name="T93" fmla="*/ 253 h 253"/>
                    </a:gdLst>
                    <a:ahLst/>
                    <a:cxnLst>
                      <a:cxn ang="T60">
                        <a:pos x="T0" y="T1"/>
                      </a:cxn>
                      <a:cxn ang="T61">
                        <a:pos x="T2" y="T3"/>
                      </a:cxn>
                      <a:cxn ang="T62">
                        <a:pos x="T4" y="T5"/>
                      </a:cxn>
                      <a:cxn ang="T63">
                        <a:pos x="T6" y="T7"/>
                      </a:cxn>
                      <a:cxn ang="T64">
                        <a:pos x="T8" y="T9"/>
                      </a:cxn>
                      <a:cxn ang="T65">
                        <a:pos x="T10" y="T11"/>
                      </a:cxn>
                      <a:cxn ang="T66">
                        <a:pos x="T12" y="T13"/>
                      </a:cxn>
                      <a:cxn ang="T67">
                        <a:pos x="T14" y="T15"/>
                      </a:cxn>
                      <a:cxn ang="T68">
                        <a:pos x="T16" y="T17"/>
                      </a:cxn>
                      <a:cxn ang="T69">
                        <a:pos x="T18" y="T19"/>
                      </a:cxn>
                      <a:cxn ang="T70">
                        <a:pos x="T20" y="T21"/>
                      </a:cxn>
                      <a:cxn ang="T71">
                        <a:pos x="T22" y="T23"/>
                      </a:cxn>
                      <a:cxn ang="T72">
                        <a:pos x="T24" y="T25"/>
                      </a:cxn>
                      <a:cxn ang="T73">
                        <a:pos x="T26" y="T27"/>
                      </a:cxn>
                      <a:cxn ang="T74">
                        <a:pos x="T28" y="T29"/>
                      </a:cxn>
                      <a:cxn ang="T75">
                        <a:pos x="T30" y="T31"/>
                      </a:cxn>
                      <a:cxn ang="T76">
                        <a:pos x="T32" y="T33"/>
                      </a:cxn>
                      <a:cxn ang="T77">
                        <a:pos x="T34" y="T35"/>
                      </a:cxn>
                      <a:cxn ang="T78">
                        <a:pos x="T36" y="T37"/>
                      </a:cxn>
                      <a:cxn ang="T79">
                        <a:pos x="T38" y="T39"/>
                      </a:cxn>
                      <a:cxn ang="T80">
                        <a:pos x="T40" y="T41"/>
                      </a:cxn>
                      <a:cxn ang="T81">
                        <a:pos x="T42" y="T43"/>
                      </a:cxn>
                      <a:cxn ang="T82">
                        <a:pos x="T44" y="T45"/>
                      </a:cxn>
                      <a:cxn ang="T83">
                        <a:pos x="T46" y="T47"/>
                      </a:cxn>
                      <a:cxn ang="T84">
                        <a:pos x="T48" y="T49"/>
                      </a:cxn>
                      <a:cxn ang="T85">
                        <a:pos x="T50" y="T51"/>
                      </a:cxn>
                      <a:cxn ang="T86">
                        <a:pos x="T52" y="T53"/>
                      </a:cxn>
                      <a:cxn ang="T87">
                        <a:pos x="T54" y="T55"/>
                      </a:cxn>
                      <a:cxn ang="T88">
                        <a:pos x="T56" y="T57"/>
                      </a:cxn>
                      <a:cxn ang="T89">
                        <a:pos x="T58" y="T59"/>
                      </a:cxn>
                    </a:cxnLst>
                    <a:rect l="T90" t="T91" r="T92" b="T93"/>
                    <a:pathLst>
                      <a:path w="262" h="253">
                        <a:moveTo>
                          <a:pt x="79" y="17"/>
                        </a:moveTo>
                        <a:lnTo>
                          <a:pt x="35" y="0"/>
                        </a:lnTo>
                        <a:lnTo>
                          <a:pt x="26" y="17"/>
                        </a:lnTo>
                        <a:lnTo>
                          <a:pt x="17" y="26"/>
                        </a:lnTo>
                        <a:lnTo>
                          <a:pt x="17" y="44"/>
                        </a:lnTo>
                        <a:lnTo>
                          <a:pt x="0" y="61"/>
                        </a:lnTo>
                        <a:lnTo>
                          <a:pt x="9" y="157"/>
                        </a:lnTo>
                        <a:lnTo>
                          <a:pt x="44" y="166"/>
                        </a:lnTo>
                        <a:lnTo>
                          <a:pt x="44" y="174"/>
                        </a:lnTo>
                        <a:lnTo>
                          <a:pt x="52" y="174"/>
                        </a:lnTo>
                        <a:lnTo>
                          <a:pt x="70" y="183"/>
                        </a:lnTo>
                        <a:lnTo>
                          <a:pt x="87" y="192"/>
                        </a:lnTo>
                        <a:lnTo>
                          <a:pt x="96" y="192"/>
                        </a:lnTo>
                        <a:lnTo>
                          <a:pt x="113" y="183"/>
                        </a:lnTo>
                        <a:lnTo>
                          <a:pt x="244" y="253"/>
                        </a:lnTo>
                        <a:lnTo>
                          <a:pt x="244" y="244"/>
                        </a:lnTo>
                        <a:lnTo>
                          <a:pt x="262" y="235"/>
                        </a:lnTo>
                        <a:lnTo>
                          <a:pt x="262" y="78"/>
                        </a:lnTo>
                        <a:lnTo>
                          <a:pt x="244" y="52"/>
                        </a:lnTo>
                        <a:lnTo>
                          <a:pt x="253" y="52"/>
                        </a:lnTo>
                        <a:lnTo>
                          <a:pt x="244" y="26"/>
                        </a:lnTo>
                        <a:lnTo>
                          <a:pt x="209" y="17"/>
                        </a:lnTo>
                        <a:lnTo>
                          <a:pt x="201" y="9"/>
                        </a:lnTo>
                        <a:lnTo>
                          <a:pt x="192" y="0"/>
                        </a:lnTo>
                        <a:lnTo>
                          <a:pt x="157" y="17"/>
                        </a:lnTo>
                        <a:lnTo>
                          <a:pt x="166" y="35"/>
                        </a:lnTo>
                        <a:lnTo>
                          <a:pt x="157" y="52"/>
                        </a:lnTo>
                        <a:lnTo>
                          <a:pt x="113" y="35"/>
                        </a:lnTo>
                        <a:lnTo>
                          <a:pt x="87" y="35"/>
                        </a:lnTo>
                        <a:lnTo>
                          <a:pt x="79" y="1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49" name="Freeform 535"/>
                  <p:cNvSpPr>
                    <a:spLocks/>
                  </p:cNvSpPr>
                  <p:nvPr/>
                </p:nvSpPr>
                <p:spPr bwMode="auto">
                  <a:xfrm>
                    <a:off x="3711576" y="3427413"/>
                    <a:ext cx="0" cy="14288"/>
                  </a:xfrm>
                  <a:custGeom>
                    <a:avLst/>
                    <a:gdLst>
                      <a:gd name="T0" fmla="*/ 2147483647 h 9"/>
                      <a:gd name="T1" fmla="*/ 0 h 9"/>
                      <a:gd name="T2" fmla="*/ 2147483647 h 9"/>
                      <a:gd name="T3" fmla="*/ 2147483647 h 9"/>
                      <a:gd name="T4" fmla="*/ 0 60000 65536"/>
                      <a:gd name="T5" fmla="*/ 0 60000 65536"/>
                      <a:gd name="T6" fmla="*/ 0 60000 65536"/>
                      <a:gd name="T7" fmla="*/ 0 60000 65536"/>
                      <a:gd name="T8" fmla="*/ 0 h 9"/>
                      <a:gd name="T9" fmla="*/ 9 h 9"/>
                    </a:gdLst>
                    <a:ahLst/>
                    <a:cxnLst>
                      <a:cxn ang="T4">
                        <a:pos x="0" y="T0"/>
                      </a:cxn>
                      <a:cxn ang="T5">
                        <a:pos x="0" y="T1"/>
                      </a:cxn>
                      <a:cxn ang="T6">
                        <a:pos x="0" y="T2"/>
                      </a:cxn>
                      <a:cxn ang="T7">
                        <a:pos x="0" y="T3"/>
                      </a:cxn>
                    </a:cxnLst>
                    <a:rect l="0" t="T8" r="0" b="T9"/>
                    <a:pathLst>
                      <a:path h="9">
                        <a:moveTo>
                          <a:pt x="0" y="9"/>
                        </a:moveTo>
                        <a:lnTo>
                          <a:pt x="0" y="0"/>
                        </a:lnTo>
                        <a:lnTo>
                          <a:pt x="0" y="9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50" name="Freeform 536"/>
                  <p:cNvSpPr>
                    <a:spLocks/>
                  </p:cNvSpPr>
                  <p:nvPr/>
                </p:nvSpPr>
                <p:spPr bwMode="auto">
                  <a:xfrm>
                    <a:off x="3711576" y="3427413"/>
                    <a:ext cx="0" cy="14288"/>
                  </a:xfrm>
                  <a:custGeom>
                    <a:avLst/>
                    <a:gdLst>
                      <a:gd name="T0" fmla="*/ 2147483647 h 9"/>
                      <a:gd name="T1" fmla="*/ 0 h 9"/>
                      <a:gd name="T2" fmla="*/ 2147483647 h 9"/>
                      <a:gd name="T3" fmla="*/ 2147483647 h 9"/>
                      <a:gd name="T4" fmla="*/ 0 60000 65536"/>
                      <a:gd name="T5" fmla="*/ 0 60000 65536"/>
                      <a:gd name="T6" fmla="*/ 0 60000 65536"/>
                      <a:gd name="T7" fmla="*/ 0 60000 65536"/>
                      <a:gd name="T8" fmla="*/ 0 h 9"/>
                      <a:gd name="T9" fmla="*/ 9 h 9"/>
                    </a:gdLst>
                    <a:ahLst/>
                    <a:cxnLst>
                      <a:cxn ang="T4">
                        <a:pos x="0" y="T0"/>
                      </a:cxn>
                      <a:cxn ang="T5">
                        <a:pos x="0" y="T1"/>
                      </a:cxn>
                      <a:cxn ang="T6">
                        <a:pos x="0" y="T2"/>
                      </a:cxn>
                      <a:cxn ang="T7">
                        <a:pos x="0" y="T3"/>
                      </a:cxn>
                    </a:cxnLst>
                    <a:rect l="0" t="T8" r="0" b="T9"/>
                    <a:pathLst>
                      <a:path h="9">
                        <a:moveTo>
                          <a:pt x="0" y="9"/>
                        </a:moveTo>
                        <a:lnTo>
                          <a:pt x="0" y="0"/>
                        </a:lnTo>
                        <a:lnTo>
                          <a:pt x="0" y="9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51" name="Freeform 537"/>
                  <p:cNvSpPr>
                    <a:spLocks/>
                  </p:cNvSpPr>
                  <p:nvPr/>
                </p:nvSpPr>
                <p:spPr bwMode="auto">
                  <a:xfrm>
                    <a:off x="3711576" y="3441700"/>
                    <a:ext cx="14288" cy="26988"/>
                  </a:xfrm>
                  <a:custGeom>
                    <a:avLst/>
                    <a:gdLst>
                      <a:gd name="T0" fmla="*/ 0 w 9"/>
                      <a:gd name="T1" fmla="*/ 2147483647 h 17"/>
                      <a:gd name="T2" fmla="*/ 0 w 9"/>
                      <a:gd name="T3" fmla="*/ 2147483647 h 17"/>
                      <a:gd name="T4" fmla="*/ 0 w 9"/>
                      <a:gd name="T5" fmla="*/ 2147483647 h 17"/>
                      <a:gd name="T6" fmla="*/ 2147483647 w 9"/>
                      <a:gd name="T7" fmla="*/ 2147483647 h 17"/>
                      <a:gd name="T8" fmla="*/ 2147483647 w 9"/>
                      <a:gd name="T9" fmla="*/ 2147483647 h 17"/>
                      <a:gd name="T10" fmla="*/ 2147483647 w 9"/>
                      <a:gd name="T11" fmla="*/ 2147483647 h 17"/>
                      <a:gd name="T12" fmla="*/ 2147483647 w 9"/>
                      <a:gd name="T13" fmla="*/ 0 h 17"/>
                      <a:gd name="T14" fmla="*/ 0 w 9"/>
                      <a:gd name="T15" fmla="*/ 2147483647 h 17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9"/>
                      <a:gd name="T25" fmla="*/ 0 h 17"/>
                      <a:gd name="T26" fmla="*/ 9 w 9"/>
                      <a:gd name="T27" fmla="*/ 17 h 17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9" h="17">
                        <a:moveTo>
                          <a:pt x="0" y="8"/>
                        </a:moveTo>
                        <a:lnTo>
                          <a:pt x="0" y="8"/>
                        </a:lnTo>
                        <a:lnTo>
                          <a:pt x="0" y="17"/>
                        </a:lnTo>
                        <a:lnTo>
                          <a:pt x="9" y="8"/>
                        </a:lnTo>
                        <a:lnTo>
                          <a:pt x="9" y="0"/>
                        </a:lnTo>
                        <a:lnTo>
                          <a:pt x="0" y="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52" name="Freeform 538"/>
                  <p:cNvSpPr>
                    <a:spLocks/>
                  </p:cNvSpPr>
                  <p:nvPr/>
                </p:nvSpPr>
                <p:spPr bwMode="auto">
                  <a:xfrm>
                    <a:off x="3711576" y="3441700"/>
                    <a:ext cx="14288" cy="26988"/>
                  </a:xfrm>
                  <a:custGeom>
                    <a:avLst/>
                    <a:gdLst>
                      <a:gd name="T0" fmla="*/ 0 w 9"/>
                      <a:gd name="T1" fmla="*/ 2147483647 h 17"/>
                      <a:gd name="T2" fmla="*/ 0 w 9"/>
                      <a:gd name="T3" fmla="*/ 2147483647 h 17"/>
                      <a:gd name="T4" fmla="*/ 0 w 9"/>
                      <a:gd name="T5" fmla="*/ 2147483647 h 17"/>
                      <a:gd name="T6" fmla="*/ 2147483647 w 9"/>
                      <a:gd name="T7" fmla="*/ 2147483647 h 17"/>
                      <a:gd name="T8" fmla="*/ 2147483647 w 9"/>
                      <a:gd name="T9" fmla="*/ 2147483647 h 17"/>
                      <a:gd name="T10" fmla="*/ 2147483647 w 9"/>
                      <a:gd name="T11" fmla="*/ 2147483647 h 17"/>
                      <a:gd name="T12" fmla="*/ 2147483647 w 9"/>
                      <a:gd name="T13" fmla="*/ 0 h 17"/>
                      <a:gd name="T14" fmla="*/ 0 w 9"/>
                      <a:gd name="T15" fmla="*/ 2147483647 h 17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9"/>
                      <a:gd name="T25" fmla="*/ 0 h 17"/>
                      <a:gd name="T26" fmla="*/ 9 w 9"/>
                      <a:gd name="T27" fmla="*/ 17 h 17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9" h="17">
                        <a:moveTo>
                          <a:pt x="0" y="8"/>
                        </a:moveTo>
                        <a:lnTo>
                          <a:pt x="0" y="8"/>
                        </a:lnTo>
                        <a:lnTo>
                          <a:pt x="0" y="17"/>
                        </a:lnTo>
                        <a:lnTo>
                          <a:pt x="9" y="17"/>
                        </a:lnTo>
                        <a:lnTo>
                          <a:pt x="9" y="8"/>
                        </a:lnTo>
                        <a:lnTo>
                          <a:pt x="9" y="0"/>
                        </a:lnTo>
                        <a:lnTo>
                          <a:pt x="0" y="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53" name="Freeform 539"/>
                  <p:cNvSpPr>
                    <a:spLocks noEditPoints="1"/>
                  </p:cNvSpPr>
                  <p:nvPr/>
                </p:nvSpPr>
                <p:spPr bwMode="auto">
                  <a:xfrm>
                    <a:off x="4764089" y="4548188"/>
                    <a:ext cx="442913" cy="360363"/>
                  </a:xfrm>
                  <a:custGeom>
                    <a:avLst/>
                    <a:gdLst>
                      <a:gd name="T0" fmla="*/ 2147483647 w 279"/>
                      <a:gd name="T1" fmla="*/ 2147483647 h 227"/>
                      <a:gd name="T2" fmla="*/ 2147483647 w 279"/>
                      <a:gd name="T3" fmla="*/ 2147483647 h 227"/>
                      <a:gd name="T4" fmla="*/ 2147483647 w 279"/>
                      <a:gd name="T5" fmla="*/ 2147483647 h 227"/>
                      <a:gd name="T6" fmla="*/ 2147483647 w 279"/>
                      <a:gd name="T7" fmla="*/ 2147483647 h 227"/>
                      <a:gd name="T8" fmla="*/ 2147483647 w 279"/>
                      <a:gd name="T9" fmla="*/ 2147483647 h 227"/>
                      <a:gd name="T10" fmla="*/ 2147483647 w 279"/>
                      <a:gd name="T11" fmla="*/ 2147483647 h 227"/>
                      <a:gd name="T12" fmla="*/ 2147483647 w 279"/>
                      <a:gd name="T13" fmla="*/ 2147483647 h 227"/>
                      <a:gd name="T14" fmla="*/ 2147483647 w 279"/>
                      <a:gd name="T15" fmla="*/ 2147483647 h 227"/>
                      <a:gd name="T16" fmla="*/ 2147483647 w 279"/>
                      <a:gd name="T17" fmla="*/ 2147483647 h 227"/>
                      <a:gd name="T18" fmla="*/ 2147483647 w 279"/>
                      <a:gd name="T19" fmla="*/ 2147483647 h 227"/>
                      <a:gd name="T20" fmla="*/ 2147483647 w 279"/>
                      <a:gd name="T21" fmla="*/ 2147483647 h 227"/>
                      <a:gd name="T22" fmla="*/ 2147483647 w 279"/>
                      <a:gd name="T23" fmla="*/ 2147483647 h 227"/>
                      <a:gd name="T24" fmla="*/ 2147483647 w 279"/>
                      <a:gd name="T25" fmla="*/ 2147483647 h 227"/>
                      <a:gd name="T26" fmla="*/ 2147483647 w 279"/>
                      <a:gd name="T27" fmla="*/ 2147483647 h 227"/>
                      <a:gd name="T28" fmla="*/ 2147483647 w 279"/>
                      <a:gd name="T29" fmla="*/ 2147483647 h 227"/>
                      <a:gd name="T30" fmla="*/ 2147483647 w 279"/>
                      <a:gd name="T31" fmla="*/ 2147483647 h 227"/>
                      <a:gd name="T32" fmla="*/ 2147483647 w 279"/>
                      <a:gd name="T33" fmla="*/ 2147483647 h 227"/>
                      <a:gd name="T34" fmla="*/ 2147483647 w 279"/>
                      <a:gd name="T35" fmla="*/ 2147483647 h 227"/>
                      <a:gd name="T36" fmla="*/ 0 w 279"/>
                      <a:gd name="T37" fmla="*/ 2147483647 h 227"/>
                      <a:gd name="T38" fmla="*/ 2147483647 w 279"/>
                      <a:gd name="T39" fmla="*/ 2147483647 h 227"/>
                      <a:gd name="T40" fmla="*/ 2147483647 w 279"/>
                      <a:gd name="T41" fmla="*/ 2147483647 h 227"/>
                      <a:gd name="T42" fmla="*/ 2147483647 w 279"/>
                      <a:gd name="T43" fmla="*/ 2147483647 h 227"/>
                      <a:gd name="T44" fmla="*/ 2147483647 w 279"/>
                      <a:gd name="T45" fmla="*/ 2147483647 h 227"/>
                      <a:gd name="T46" fmla="*/ 2147483647 w 279"/>
                      <a:gd name="T47" fmla="*/ 2147483647 h 227"/>
                      <a:gd name="T48" fmla="*/ 2147483647 w 279"/>
                      <a:gd name="T49" fmla="*/ 2147483647 h 227"/>
                      <a:gd name="T50" fmla="*/ 2147483647 w 279"/>
                      <a:gd name="T51" fmla="*/ 2147483647 h 227"/>
                      <a:gd name="T52" fmla="*/ 2147483647 w 279"/>
                      <a:gd name="T53" fmla="*/ 2147483647 h 227"/>
                      <a:gd name="T54" fmla="*/ 2147483647 w 279"/>
                      <a:gd name="T55" fmla="*/ 2147483647 h 227"/>
                      <a:gd name="T56" fmla="*/ 2147483647 w 279"/>
                      <a:gd name="T57" fmla="*/ 2147483647 h 227"/>
                      <a:gd name="T58" fmla="*/ 2147483647 w 279"/>
                      <a:gd name="T59" fmla="*/ 2147483647 h 227"/>
                      <a:gd name="T60" fmla="*/ 2147483647 w 279"/>
                      <a:gd name="T61" fmla="*/ 2147483647 h 227"/>
                      <a:gd name="T62" fmla="*/ 2147483647 w 279"/>
                      <a:gd name="T63" fmla="*/ 2147483647 h 227"/>
                      <a:gd name="T64" fmla="*/ 2147483647 w 279"/>
                      <a:gd name="T65" fmla="*/ 2147483647 h 227"/>
                      <a:gd name="T66" fmla="*/ 2147483647 w 279"/>
                      <a:gd name="T67" fmla="*/ 2147483647 h 227"/>
                      <a:gd name="T68" fmla="*/ 2147483647 w 279"/>
                      <a:gd name="T69" fmla="*/ 2147483647 h 227"/>
                      <a:gd name="T70" fmla="*/ 2147483647 w 279"/>
                      <a:gd name="T71" fmla="*/ 2147483647 h 227"/>
                      <a:gd name="T72" fmla="*/ 2147483647 w 279"/>
                      <a:gd name="T73" fmla="*/ 2147483647 h 227"/>
                      <a:gd name="T74" fmla="*/ 2147483647 w 279"/>
                      <a:gd name="T75" fmla="*/ 2147483647 h 227"/>
                      <a:gd name="T76" fmla="*/ 2147483647 w 279"/>
                      <a:gd name="T77" fmla="*/ 2147483647 h 227"/>
                      <a:gd name="T78" fmla="*/ 2147483647 w 279"/>
                      <a:gd name="T79" fmla="*/ 2147483647 h 227"/>
                      <a:gd name="T80" fmla="*/ 2147483647 w 279"/>
                      <a:gd name="T81" fmla="*/ 0 h 227"/>
                      <a:gd name="T82" fmla="*/ 2147483647 w 279"/>
                      <a:gd name="T83" fmla="*/ 0 h 227"/>
                      <a:gd name="T84" fmla="*/ 2147483647 w 279"/>
                      <a:gd name="T85" fmla="*/ 2147483647 h 227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79"/>
                      <a:gd name="T130" fmla="*/ 0 h 227"/>
                      <a:gd name="T131" fmla="*/ 279 w 279"/>
                      <a:gd name="T132" fmla="*/ 227 h 227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79" h="227">
                        <a:moveTo>
                          <a:pt x="183" y="139"/>
                        </a:moveTo>
                        <a:lnTo>
                          <a:pt x="209" y="113"/>
                        </a:lnTo>
                        <a:lnTo>
                          <a:pt x="218" y="131"/>
                        </a:lnTo>
                        <a:lnTo>
                          <a:pt x="209" y="139"/>
                        </a:lnTo>
                        <a:lnTo>
                          <a:pt x="200" y="148"/>
                        </a:lnTo>
                        <a:lnTo>
                          <a:pt x="183" y="139"/>
                        </a:lnTo>
                        <a:close/>
                        <a:moveTo>
                          <a:pt x="174" y="35"/>
                        </a:moveTo>
                        <a:lnTo>
                          <a:pt x="165" y="61"/>
                        </a:lnTo>
                        <a:lnTo>
                          <a:pt x="122" y="52"/>
                        </a:lnTo>
                        <a:lnTo>
                          <a:pt x="104" y="87"/>
                        </a:lnTo>
                        <a:lnTo>
                          <a:pt x="87" y="87"/>
                        </a:lnTo>
                        <a:lnTo>
                          <a:pt x="78" y="52"/>
                        </a:lnTo>
                        <a:lnTo>
                          <a:pt x="69" y="44"/>
                        </a:lnTo>
                        <a:lnTo>
                          <a:pt x="69" y="70"/>
                        </a:lnTo>
                        <a:lnTo>
                          <a:pt x="69" y="113"/>
                        </a:lnTo>
                        <a:lnTo>
                          <a:pt x="43" y="122"/>
                        </a:lnTo>
                        <a:lnTo>
                          <a:pt x="17" y="105"/>
                        </a:lnTo>
                        <a:lnTo>
                          <a:pt x="8" y="105"/>
                        </a:lnTo>
                        <a:lnTo>
                          <a:pt x="0" y="113"/>
                        </a:lnTo>
                        <a:lnTo>
                          <a:pt x="8" y="122"/>
                        </a:lnTo>
                        <a:lnTo>
                          <a:pt x="17" y="148"/>
                        </a:lnTo>
                        <a:lnTo>
                          <a:pt x="35" y="183"/>
                        </a:lnTo>
                        <a:lnTo>
                          <a:pt x="26" y="192"/>
                        </a:lnTo>
                        <a:lnTo>
                          <a:pt x="26" y="218"/>
                        </a:lnTo>
                        <a:lnTo>
                          <a:pt x="52" y="227"/>
                        </a:lnTo>
                        <a:lnTo>
                          <a:pt x="96" y="218"/>
                        </a:lnTo>
                        <a:lnTo>
                          <a:pt x="104" y="218"/>
                        </a:lnTo>
                        <a:lnTo>
                          <a:pt x="122" y="218"/>
                        </a:lnTo>
                        <a:lnTo>
                          <a:pt x="148" y="218"/>
                        </a:lnTo>
                        <a:lnTo>
                          <a:pt x="157" y="209"/>
                        </a:lnTo>
                        <a:lnTo>
                          <a:pt x="174" y="209"/>
                        </a:lnTo>
                        <a:lnTo>
                          <a:pt x="226" y="166"/>
                        </a:lnTo>
                        <a:lnTo>
                          <a:pt x="261" y="113"/>
                        </a:lnTo>
                        <a:lnTo>
                          <a:pt x="261" y="105"/>
                        </a:lnTo>
                        <a:lnTo>
                          <a:pt x="279" y="87"/>
                        </a:lnTo>
                        <a:lnTo>
                          <a:pt x="279" y="70"/>
                        </a:lnTo>
                        <a:lnTo>
                          <a:pt x="261" y="78"/>
                        </a:lnTo>
                        <a:lnTo>
                          <a:pt x="253" y="78"/>
                        </a:lnTo>
                        <a:lnTo>
                          <a:pt x="253" y="61"/>
                        </a:lnTo>
                        <a:lnTo>
                          <a:pt x="270" y="44"/>
                        </a:lnTo>
                        <a:lnTo>
                          <a:pt x="261" y="0"/>
                        </a:lnTo>
                        <a:lnTo>
                          <a:pt x="226" y="0"/>
                        </a:lnTo>
                        <a:lnTo>
                          <a:pt x="174" y="35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54" name="Freeform 540"/>
                  <p:cNvSpPr>
                    <a:spLocks noEditPoints="1"/>
                  </p:cNvSpPr>
                  <p:nvPr/>
                </p:nvSpPr>
                <p:spPr bwMode="auto">
                  <a:xfrm>
                    <a:off x="4764089" y="4548188"/>
                    <a:ext cx="442913" cy="360363"/>
                  </a:xfrm>
                  <a:custGeom>
                    <a:avLst/>
                    <a:gdLst>
                      <a:gd name="T0" fmla="*/ 2147483647 w 279"/>
                      <a:gd name="T1" fmla="*/ 2147483647 h 227"/>
                      <a:gd name="T2" fmla="*/ 2147483647 w 279"/>
                      <a:gd name="T3" fmla="*/ 2147483647 h 227"/>
                      <a:gd name="T4" fmla="*/ 2147483647 w 279"/>
                      <a:gd name="T5" fmla="*/ 2147483647 h 227"/>
                      <a:gd name="T6" fmla="*/ 2147483647 w 279"/>
                      <a:gd name="T7" fmla="*/ 2147483647 h 227"/>
                      <a:gd name="T8" fmla="*/ 2147483647 w 279"/>
                      <a:gd name="T9" fmla="*/ 2147483647 h 227"/>
                      <a:gd name="T10" fmla="*/ 2147483647 w 279"/>
                      <a:gd name="T11" fmla="*/ 2147483647 h 227"/>
                      <a:gd name="T12" fmla="*/ 2147483647 w 279"/>
                      <a:gd name="T13" fmla="*/ 2147483647 h 227"/>
                      <a:gd name="T14" fmla="*/ 2147483647 w 279"/>
                      <a:gd name="T15" fmla="*/ 2147483647 h 227"/>
                      <a:gd name="T16" fmla="*/ 2147483647 w 279"/>
                      <a:gd name="T17" fmla="*/ 2147483647 h 227"/>
                      <a:gd name="T18" fmla="*/ 2147483647 w 279"/>
                      <a:gd name="T19" fmla="*/ 2147483647 h 227"/>
                      <a:gd name="T20" fmla="*/ 2147483647 w 279"/>
                      <a:gd name="T21" fmla="*/ 2147483647 h 227"/>
                      <a:gd name="T22" fmla="*/ 2147483647 w 279"/>
                      <a:gd name="T23" fmla="*/ 2147483647 h 227"/>
                      <a:gd name="T24" fmla="*/ 2147483647 w 279"/>
                      <a:gd name="T25" fmla="*/ 2147483647 h 227"/>
                      <a:gd name="T26" fmla="*/ 2147483647 w 279"/>
                      <a:gd name="T27" fmla="*/ 2147483647 h 227"/>
                      <a:gd name="T28" fmla="*/ 2147483647 w 279"/>
                      <a:gd name="T29" fmla="*/ 2147483647 h 227"/>
                      <a:gd name="T30" fmla="*/ 2147483647 w 279"/>
                      <a:gd name="T31" fmla="*/ 2147483647 h 227"/>
                      <a:gd name="T32" fmla="*/ 2147483647 w 279"/>
                      <a:gd name="T33" fmla="*/ 2147483647 h 227"/>
                      <a:gd name="T34" fmla="*/ 2147483647 w 279"/>
                      <a:gd name="T35" fmla="*/ 2147483647 h 227"/>
                      <a:gd name="T36" fmla="*/ 0 w 279"/>
                      <a:gd name="T37" fmla="*/ 2147483647 h 227"/>
                      <a:gd name="T38" fmla="*/ 2147483647 w 279"/>
                      <a:gd name="T39" fmla="*/ 2147483647 h 227"/>
                      <a:gd name="T40" fmla="*/ 2147483647 w 279"/>
                      <a:gd name="T41" fmla="*/ 2147483647 h 227"/>
                      <a:gd name="T42" fmla="*/ 2147483647 w 279"/>
                      <a:gd name="T43" fmla="*/ 2147483647 h 227"/>
                      <a:gd name="T44" fmla="*/ 2147483647 w 279"/>
                      <a:gd name="T45" fmla="*/ 2147483647 h 227"/>
                      <a:gd name="T46" fmla="*/ 2147483647 w 279"/>
                      <a:gd name="T47" fmla="*/ 2147483647 h 227"/>
                      <a:gd name="T48" fmla="*/ 2147483647 w 279"/>
                      <a:gd name="T49" fmla="*/ 2147483647 h 227"/>
                      <a:gd name="T50" fmla="*/ 2147483647 w 279"/>
                      <a:gd name="T51" fmla="*/ 2147483647 h 227"/>
                      <a:gd name="T52" fmla="*/ 2147483647 w 279"/>
                      <a:gd name="T53" fmla="*/ 2147483647 h 227"/>
                      <a:gd name="T54" fmla="*/ 2147483647 w 279"/>
                      <a:gd name="T55" fmla="*/ 2147483647 h 227"/>
                      <a:gd name="T56" fmla="*/ 2147483647 w 279"/>
                      <a:gd name="T57" fmla="*/ 2147483647 h 227"/>
                      <a:gd name="T58" fmla="*/ 2147483647 w 279"/>
                      <a:gd name="T59" fmla="*/ 2147483647 h 227"/>
                      <a:gd name="T60" fmla="*/ 2147483647 w 279"/>
                      <a:gd name="T61" fmla="*/ 2147483647 h 227"/>
                      <a:gd name="T62" fmla="*/ 2147483647 w 279"/>
                      <a:gd name="T63" fmla="*/ 2147483647 h 227"/>
                      <a:gd name="T64" fmla="*/ 2147483647 w 279"/>
                      <a:gd name="T65" fmla="*/ 2147483647 h 227"/>
                      <a:gd name="T66" fmla="*/ 2147483647 w 279"/>
                      <a:gd name="T67" fmla="*/ 2147483647 h 227"/>
                      <a:gd name="T68" fmla="*/ 2147483647 w 279"/>
                      <a:gd name="T69" fmla="*/ 2147483647 h 227"/>
                      <a:gd name="T70" fmla="*/ 2147483647 w 279"/>
                      <a:gd name="T71" fmla="*/ 2147483647 h 227"/>
                      <a:gd name="T72" fmla="*/ 2147483647 w 279"/>
                      <a:gd name="T73" fmla="*/ 2147483647 h 227"/>
                      <a:gd name="T74" fmla="*/ 2147483647 w 279"/>
                      <a:gd name="T75" fmla="*/ 2147483647 h 227"/>
                      <a:gd name="T76" fmla="*/ 2147483647 w 279"/>
                      <a:gd name="T77" fmla="*/ 2147483647 h 227"/>
                      <a:gd name="T78" fmla="*/ 2147483647 w 279"/>
                      <a:gd name="T79" fmla="*/ 2147483647 h 227"/>
                      <a:gd name="T80" fmla="*/ 2147483647 w 279"/>
                      <a:gd name="T81" fmla="*/ 0 h 227"/>
                      <a:gd name="T82" fmla="*/ 2147483647 w 279"/>
                      <a:gd name="T83" fmla="*/ 0 h 227"/>
                      <a:gd name="T84" fmla="*/ 2147483647 w 279"/>
                      <a:gd name="T85" fmla="*/ 2147483647 h 227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279"/>
                      <a:gd name="T130" fmla="*/ 0 h 227"/>
                      <a:gd name="T131" fmla="*/ 279 w 279"/>
                      <a:gd name="T132" fmla="*/ 227 h 227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279" h="227">
                        <a:moveTo>
                          <a:pt x="183" y="139"/>
                        </a:moveTo>
                        <a:lnTo>
                          <a:pt x="209" y="113"/>
                        </a:lnTo>
                        <a:lnTo>
                          <a:pt x="218" y="131"/>
                        </a:lnTo>
                        <a:lnTo>
                          <a:pt x="209" y="139"/>
                        </a:lnTo>
                        <a:lnTo>
                          <a:pt x="200" y="148"/>
                        </a:lnTo>
                        <a:lnTo>
                          <a:pt x="183" y="139"/>
                        </a:lnTo>
                        <a:close/>
                        <a:moveTo>
                          <a:pt x="174" y="35"/>
                        </a:moveTo>
                        <a:lnTo>
                          <a:pt x="165" y="61"/>
                        </a:lnTo>
                        <a:lnTo>
                          <a:pt x="122" y="52"/>
                        </a:lnTo>
                        <a:lnTo>
                          <a:pt x="104" y="87"/>
                        </a:lnTo>
                        <a:lnTo>
                          <a:pt x="87" y="87"/>
                        </a:lnTo>
                        <a:lnTo>
                          <a:pt x="78" y="52"/>
                        </a:lnTo>
                        <a:lnTo>
                          <a:pt x="69" y="44"/>
                        </a:lnTo>
                        <a:lnTo>
                          <a:pt x="69" y="70"/>
                        </a:lnTo>
                        <a:lnTo>
                          <a:pt x="69" y="113"/>
                        </a:lnTo>
                        <a:lnTo>
                          <a:pt x="43" y="122"/>
                        </a:lnTo>
                        <a:lnTo>
                          <a:pt x="17" y="105"/>
                        </a:lnTo>
                        <a:lnTo>
                          <a:pt x="8" y="105"/>
                        </a:lnTo>
                        <a:lnTo>
                          <a:pt x="0" y="113"/>
                        </a:lnTo>
                        <a:lnTo>
                          <a:pt x="8" y="122"/>
                        </a:lnTo>
                        <a:lnTo>
                          <a:pt x="17" y="148"/>
                        </a:lnTo>
                        <a:lnTo>
                          <a:pt x="35" y="183"/>
                        </a:lnTo>
                        <a:lnTo>
                          <a:pt x="26" y="192"/>
                        </a:lnTo>
                        <a:lnTo>
                          <a:pt x="26" y="218"/>
                        </a:lnTo>
                        <a:lnTo>
                          <a:pt x="52" y="227"/>
                        </a:lnTo>
                        <a:lnTo>
                          <a:pt x="96" y="218"/>
                        </a:lnTo>
                        <a:lnTo>
                          <a:pt x="104" y="218"/>
                        </a:lnTo>
                        <a:lnTo>
                          <a:pt x="122" y="218"/>
                        </a:lnTo>
                        <a:lnTo>
                          <a:pt x="148" y="218"/>
                        </a:lnTo>
                        <a:lnTo>
                          <a:pt x="157" y="209"/>
                        </a:lnTo>
                        <a:lnTo>
                          <a:pt x="174" y="209"/>
                        </a:lnTo>
                        <a:lnTo>
                          <a:pt x="226" y="166"/>
                        </a:lnTo>
                        <a:lnTo>
                          <a:pt x="261" y="113"/>
                        </a:lnTo>
                        <a:lnTo>
                          <a:pt x="261" y="105"/>
                        </a:lnTo>
                        <a:lnTo>
                          <a:pt x="279" y="87"/>
                        </a:lnTo>
                        <a:lnTo>
                          <a:pt x="279" y="70"/>
                        </a:lnTo>
                        <a:lnTo>
                          <a:pt x="261" y="78"/>
                        </a:lnTo>
                        <a:lnTo>
                          <a:pt x="253" y="78"/>
                        </a:lnTo>
                        <a:lnTo>
                          <a:pt x="253" y="61"/>
                        </a:lnTo>
                        <a:lnTo>
                          <a:pt x="270" y="44"/>
                        </a:lnTo>
                        <a:lnTo>
                          <a:pt x="261" y="0"/>
                        </a:lnTo>
                        <a:lnTo>
                          <a:pt x="226" y="0"/>
                        </a:lnTo>
                        <a:lnTo>
                          <a:pt x="174" y="35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55" name="Freeform 541"/>
                  <p:cNvSpPr>
                    <a:spLocks/>
                  </p:cNvSpPr>
                  <p:nvPr/>
                </p:nvSpPr>
                <p:spPr bwMode="auto">
                  <a:xfrm>
                    <a:off x="5054601" y="4727575"/>
                    <a:ext cx="55563" cy="55563"/>
                  </a:xfrm>
                  <a:custGeom>
                    <a:avLst/>
                    <a:gdLst>
                      <a:gd name="T0" fmla="*/ 2147483647 w 35"/>
                      <a:gd name="T1" fmla="*/ 0 h 35"/>
                      <a:gd name="T2" fmla="*/ 0 w 35"/>
                      <a:gd name="T3" fmla="*/ 2147483647 h 35"/>
                      <a:gd name="T4" fmla="*/ 2147483647 w 35"/>
                      <a:gd name="T5" fmla="*/ 2147483647 h 35"/>
                      <a:gd name="T6" fmla="*/ 2147483647 w 35"/>
                      <a:gd name="T7" fmla="*/ 2147483647 h 35"/>
                      <a:gd name="T8" fmla="*/ 2147483647 w 35"/>
                      <a:gd name="T9" fmla="*/ 2147483647 h 35"/>
                      <a:gd name="T10" fmla="*/ 2147483647 w 35"/>
                      <a:gd name="T11" fmla="*/ 0 h 35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35"/>
                      <a:gd name="T19" fmla="*/ 0 h 35"/>
                      <a:gd name="T20" fmla="*/ 35 w 35"/>
                      <a:gd name="T21" fmla="*/ 35 h 35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35" h="35">
                        <a:moveTo>
                          <a:pt x="26" y="0"/>
                        </a:moveTo>
                        <a:lnTo>
                          <a:pt x="0" y="26"/>
                        </a:lnTo>
                        <a:lnTo>
                          <a:pt x="17" y="35"/>
                        </a:lnTo>
                        <a:lnTo>
                          <a:pt x="26" y="26"/>
                        </a:lnTo>
                        <a:lnTo>
                          <a:pt x="35" y="18"/>
                        </a:lnTo>
                        <a:lnTo>
                          <a:pt x="26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56" name="Freeform 542"/>
                  <p:cNvSpPr>
                    <a:spLocks/>
                  </p:cNvSpPr>
                  <p:nvPr/>
                </p:nvSpPr>
                <p:spPr bwMode="auto">
                  <a:xfrm>
                    <a:off x="5054601" y="4727575"/>
                    <a:ext cx="55563" cy="55563"/>
                  </a:xfrm>
                  <a:custGeom>
                    <a:avLst/>
                    <a:gdLst>
                      <a:gd name="T0" fmla="*/ 2147483647 w 35"/>
                      <a:gd name="T1" fmla="*/ 0 h 35"/>
                      <a:gd name="T2" fmla="*/ 0 w 35"/>
                      <a:gd name="T3" fmla="*/ 2147483647 h 35"/>
                      <a:gd name="T4" fmla="*/ 2147483647 w 35"/>
                      <a:gd name="T5" fmla="*/ 2147483647 h 35"/>
                      <a:gd name="T6" fmla="*/ 2147483647 w 35"/>
                      <a:gd name="T7" fmla="*/ 2147483647 h 35"/>
                      <a:gd name="T8" fmla="*/ 2147483647 w 35"/>
                      <a:gd name="T9" fmla="*/ 2147483647 h 35"/>
                      <a:gd name="T10" fmla="*/ 2147483647 w 35"/>
                      <a:gd name="T11" fmla="*/ 0 h 35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35"/>
                      <a:gd name="T19" fmla="*/ 0 h 35"/>
                      <a:gd name="T20" fmla="*/ 35 w 35"/>
                      <a:gd name="T21" fmla="*/ 35 h 35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35" h="35">
                        <a:moveTo>
                          <a:pt x="26" y="0"/>
                        </a:moveTo>
                        <a:lnTo>
                          <a:pt x="0" y="26"/>
                        </a:lnTo>
                        <a:lnTo>
                          <a:pt x="17" y="35"/>
                        </a:lnTo>
                        <a:lnTo>
                          <a:pt x="26" y="26"/>
                        </a:lnTo>
                        <a:lnTo>
                          <a:pt x="35" y="18"/>
                        </a:lnTo>
                        <a:lnTo>
                          <a:pt x="26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57" name="Freeform 543"/>
                  <p:cNvSpPr>
                    <a:spLocks/>
                  </p:cNvSpPr>
                  <p:nvPr/>
                </p:nvSpPr>
                <p:spPr bwMode="auto">
                  <a:xfrm>
                    <a:off x="4652964" y="4395788"/>
                    <a:ext cx="373063" cy="346075"/>
                  </a:xfrm>
                  <a:custGeom>
                    <a:avLst/>
                    <a:gdLst>
                      <a:gd name="T0" fmla="*/ 2147483647 w 235"/>
                      <a:gd name="T1" fmla="*/ 2147483647 h 218"/>
                      <a:gd name="T2" fmla="*/ 2147483647 w 235"/>
                      <a:gd name="T3" fmla="*/ 2147483647 h 218"/>
                      <a:gd name="T4" fmla="*/ 2147483647 w 235"/>
                      <a:gd name="T5" fmla="*/ 2147483647 h 218"/>
                      <a:gd name="T6" fmla="*/ 2147483647 w 235"/>
                      <a:gd name="T7" fmla="*/ 2147483647 h 218"/>
                      <a:gd name="T8" fmla="*/ 2147483647 w 235"/>
                      <a:gd name="T9" fmla="*/ 2147483647 h 218"/>
                      <a:gd name="T10" fmla="*/ 2147483647 w 235"/>
                      <a:gd name="T11" fmla="*/ 2147483647 h 218"/>
                      <a:gd name="T12" fmla="*/ 2147483647 w 235"/>
                      <a:gd name="T13" fmla="*/ 2147483647 h 218"/>
                      <a:gd name="T14" fmla="*/ 2147483647 w 235"/>
                      <a:gd name="T15" fmla="*/ 0 h 218"/>
                      <a:gd name="T16" fmla="*/ 2147483647 w 235"/>
                      <a:gd name="T17" fmla="*/ 2147483647 h 218"/>
                      <a:gd name="T18" fmla="*/ 0 w 235"/>
                      <a:gd name="T19" fmla="*/ 2147483647 h 218"/>
                      <a:gd name="T20" fmla="*/ 0 w 235"/>
                      <a:gd name="T21" fmla="*/ 2147483647 h 218"/>
                      <a:gd name="T22" fmla="*/ 2147483647 w 235"/>
                      <a:gd name="T23" fmla="*/ 2147483647 h 218"/>
                      <a:gd name="T24" fmla="*/ 2147483647 w 235"/>
                      <a:gd name="T25" fmla="*/ 2147483647 h 218"/>
                      <a:gd name="T26" fmla="*/ 2147483647 w 235"/>
                      <a:gd name="T27" fmla="*/ 2147483647 h 218"/>
                      <a:gd name="T28" fmla="*/ 2147483647 w 235"/>
                      <a:gd name="T29" fmla="*/ 2147483647 h 218"/>
                      <a:gd name="T30" fmla="*/ 2147483647 w 235"/>
                      <a:gd name="T31" fmla="*/ 2147483647 h 218"/>
                      <a:gd name="T32" fmla="*/ 2147483647 w 235"/>
                      <a:gd name="T33" fmla="*/ 2147483647 h 218"/>
                      <a:gd name="T34" fmla="*/ 2147483647 w 235"/>
                      <a:gd name="T35" fmla="*/ 2147483647 h 218"/>
                      <a:gd name="T36" fmla="*/ 2147483647 w 235"/>
                      <a:gd name="T37" fmla="*/ 2147483647 h 218"/>
                      <a:gd name="T38" fmla="*/ 2147483647 w 235"/>
                      <a:gd name="T39" fmla="*/ 2147483647 h 218"/>
                      <a:gd name="T40" fmla="*/ 2147483647 w 235"/>
                      <a:gd name="T41" fmla="*/ 2147483647 h 218"/>
                      <a:gd name="T42" fmla="*/ 2147483647 w 235"/>
                      <a:gd name="T43" fmla="*/ 2147483647 h 218"/>
                      <a:gd name="T44" fmla="*/ 2147483647 w 235"/>
                      <a:gd name="T45" fmla="*/ 2147483647 h 218"/>
                      <a:gd name="T46" fmla="*/ 2147483647 w 235"/>
                      <a:gd name="T47" fmla="*/ 2147483647 h 218"/>
                      <a:gd name="T48" fmla="*/ 2147483647 w 235"/>
                      <a:gd name="T49" fmla="*/ 2147483647 h 218"/>
                      <a:gd name="T50" fmla="*/ 2147483647 w 235"/>
                      <a:gd name="T51" fmla="*/ 2147483647 h 218"/>
                      <a:gd name="T52" fmla="*/ 2147483647 w 235"/>
                      <a:gd name="T53" fmla="*/ 2147483647 h 218"/>
                      <a:gd name="T54" fmla="*/ 2147483647 w 235"/>
                      <a:gd name="T55" fmla="*/ 2147483647 h 218"/>
                      <a:gd name="T56" fmla="*/ 2147483647 w 235"/>
                      <a:gd name="T57" fmla="*/ 2147483647 h 218"/>
                      <a:gd name="T58" fmla="*/ 2147483647 w 235"/>
                      <a:gd name="T59" fmla="*/ 2147483647 h 218"/>
                      <a:gd name="T60" fmla="*/ 2147483647 w 235"/>
                      <a:gd name="T61" fmla="*/ 2147483647 h 218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w 235"/>
                      <a:gd name="T94" fmla="*/ 0 h 218"/>
                      <a:gd name="T95" fmla="*/ 235 w 235"/>
                      <a:gd name="T96" fmla="*/ 218 h 218"/>
                    </a:gdLst>
                    <a:ahLst/>
                    <a:cxnLst>
                      <a:cxn ang="T62">
                        <a:pos x="T0" y="T1"/>
                      </a:cxn>
                      <a:cxn ang="T63">
                        <a:pos x="T2" y="T3"/>
                      </a:cxn>
                      <a:cxn ang="T64">
                        <a:pos x="T4" y="T5"/>
                      </a:cxn>
                      <a:cxn ang="T65">
                        <a:pos x="T6" y="T7"/>
                      </a:cxn>
                      <a:cxn ang="T66">
                        <a:pos x="T8" y="T9"/>
                      </a:cxn>
                      <a:cxn ang="T67">
                        <a:pos x="T10" y="T11"/>
                      </a:cxn>
                      <a:cxn ang="T68">
                        <a:pos x="T12" y="T13"/>
                      </a:cxn>
                      <a:cxn ang="T69">
                        <a:pos x="T14" y="T15"/>
                      </a:cxn>
                      <a:cxn ang="T70">
                        <a:pos x="T16" y="T17"/>
                      </a:cxn>
                      <a:cxn ang="T71">
                        <a:pos x="T18" y="T19"/>
                      </a:cxn>
                      <a:cxn ang="T72">
                        <a:pos x="T20" y="T21"/>
                      </a:cxn>
                      <a:cxn ang="T73">
                        <a:pos x="T22" y="T23"/>
                      </a:cxn>
                      <a:cxn ang="T74">
                        <a:pos x="T24" y="T25"/>
                      </a:cxn>
                      <a:cxn ang="T75">
                        <a:pos x="T26" y="T27"/>
                      </a:cxn>
                      <a:cxn ang="T76">
                        <a:pos x="T28" y="T29"/>
                      </a:cxn>
                      <a:cxn ang="T77">
                        <a:pos x="T30" y="T31"/>
                      </a:cxn>
                      <a:cxn ang="T78">
                        <a:pos x="T32" y="T33"/>
                      </a:cxn>
                      <a:cxn ang="T79">
                        <a:pos x="T34" y="T35"/>
                      </a:cxn>
                      <a:cxn ang="T80">
                        <a:pos x="T36" y="T37"/>
                      </a:cxn>
                      <a:cxn ang="T81">
                        <a:pos x="T38" y="T39"/>
                      </a:cxn>
                      <a:cxn ang="T82">
                        <a:pos x="T40" y="T41"/>
                      </a:cxn>
                      <a:cxn ang="T83">
                        <a:pos x="T42" y="T43"/>
                      </a:cxn>
                      <a:cxn ang="T84">
                        <a:pos x="T44" y="T45"/>
                      </a:cxn>
                      <a:cxn ang="T85">
                        <a:pos x="T46" y="T47"/>
                      </a:cxn>
                      <a:cxn ang="T86">
                        <a:pos x="T48" y="T49"/>
                      </a:cxn>
                      <a:cxn ang="T87">
                        <a:pos x="T50" y="T51"/>
                      </a:cxn>
                      <a:cxn ang="T88">
                        <a:pos x="T52" y="T53"/>
                      </a:cxn>
                      <a:cxn ang="T89">
                        <a:pos x="T54" y="T55"/>
                      </a:cxn>
                      <a:cxn ang="T90">
                        <a:pos x="T56" y="T57"/>
                      </a:cxn>
                      <a:cxn ang="T91">
                        <a:pos x="T58" y="T59"/>
                      </a:cxn>
                      <a:cxn ang="T92">
                        <a:pos x="T60" y="T61"/>
                      </a:cxn>
                    </a:cxnLst>
                    <a:rect l="T93" t="T94" r="T95" b="T96"/>
                    <a:pathLst>
                      <a:path w="235" h="218">
                        <a:moveTo>
                          <a:pt x="235" y="17"/>
                        </a:moveTo>
                        <a:lnTo>
                          <a:pt x="235" y="9"/>
                        </a:lnTo>
                        <a:lnTo>
                          <a:pt x="200" y="9"/>
                        </a:lnTo>
                        <a:lnTo>
                          <a:pt x="166" y="17"/>
                        </a:lnTo>
                        <a:lnTo>
                          <a:pt x="122" y="17"/>
                        </a:lnTo>
                        <a:lnTo>
                          <a:pt x="122" y="9"/>
                        </a:lnTo>
                        <a:lnTo>
                          <a:pt x="78" y="9"/>
                        </a:lnTo>
                        <a:lnTo>
                          <a:pt x="44" y="0"/>
                        </a:lnTo>
                        <a:lnTo>
                          <a:pt x="17" y="9"/>
                        </a:lnTo>
                        <a:lnTo>
                          <a:pt x="0" y="9"/>
                        </a:lnTo>
                        <a:lnTo>
                          <a:pt x="0" y="17"/>
                        </a:lnTo>
                        <a:lnTo>
                          <a:pt x="9" y="17"/>
                        </a:lnTo>
                        <a:lnTo>
                          <a:pt x="44" y="87"/>
                        </a:lnTo>
                        <a:lnTo>
                          <a:pt x="52" y="87"/>
                        </a:lnTo>
                        <a:lnTo>
                          <a:pt x="52" y="96"/>
                        </a:lnTo>
                        <a:lnTo>
                          <a:pt x="44" y="113"/>
                        </a:lnTo>
                        <a:lnTo>
                          <a:pt x="70" y="209"/>
                        </a:lnTo>
                        <a:lnTo>
                          <a:pt x="78" y="201"/>
                        </a:lnTo>
                        <a:lnTo>
                          <a:pt x="87" y="201"/>
                        </a:lnTo>
                        <a:lnTo>
                          <a:pt x="113" y="218"/>
                        </a:lnTo>
                        <a:lnTo>
                          <a:pt x="139" y="209"/>
                        </a:lnTo>
                        <a:lnTo>
                          <a:pt x="139" y="166"/>
                        </a:lnTo>
                        <a:lnTo>
                          <a:pt x="139" y="140"/>
                        </a:lnTo>
                        <a:lnTo>
                          <a:pt x="139" y="113"/>
                        </a:lnTo>
                        <a:lnTo>
                          <a:pt x="157" y="96"/>
                        </a:lnTo>
                        <a:lnTo>
                          <a:pt x="166" y="44"/>
                        </a:lnTo>
                        <a:lnTo>
                          <a:pt x="157" y="26"/>
                        </a:lnTo>
                        <a:lnTo>
                          <a:pt x="174" y="26"/>
                        </a:lnTo>
                        <a:lnTo>
                          <a:pt x="209" y="17"/>
                        </a:lnTo>
                        <a:lnTo>
                          <a:pt x="218" y="26"/>
                        </a:lnTo>
                        <a:lnTo>
                          <a:pt x="235" y="1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58" name="Freeform 544"/>
                  <p:cNvSpPr>
                    <a:spLocks/>
                  </p:cNvSpPr>
                  <p:nvPr/>
                </p:nvSpPr>
                <p:spPr bwMode="auto">
                  <a:xfrm>
                    <a:off x="4652964" y="4395788"/>
                    <a:ext cx="373063" cy="346075"/>
                  </a:xfrm>
                  <a:custGeom>
                    <a:avLst/>
                    <a:gdLst>
                      <a:gd name="T0" fmla="*/ 2147483647 w 235"/>
                      <a:gd name="T1" fmla="*/ 2147483647 h 218"/>
                      <a:gd name="T2" fmla="*/ 2147483647 w 235"/>
                      <a:gd name="T3" fmla="*/ 2147483647 h 218"/>
                      <a:gd name="T4" fmla="*/ 2147483647 w 235"/>
                      <a:gd name="T5" fmla="*/ 2147483647 h 218"/>
                      <a:gd name="T6" fmla="*/ 2147483647 w 235"/>
                      <a:gd name="T7" fmla="*/ 2147483647 h 218"/>
                      <a:gd name="T8" fmla="*/ 2147483647 w 235"/>
                      <a:gd name="T9" fmla="*/ 2147483647 h 218"/>
                      <a:gd name="T10" fmla="*/ 2147483647 w 235"/>
                      <a:gd name="T11" fmla="*/ 2147483647 h 218"/>
                      <a:gd name="T12" fmla="*/ 2147483647 w 235"/>
                      <a:gd name="T13" fmla="*/ 2147483647 h 218"/>
                      <a:gd name="T14" fmla="*/ 2147483647 w 235"/>
                      <a:gd name="T15" fmla="*/ 0 h 218"/>
                      <a:gd name="T16" fmla="*/ 2147483647 w 235"/>
                      <a:gd name="T17" fmla="*/ 2147483647 h 218"/>
                      <a:gd name="T18" fmla="*/ 0 w 235"/>
                      <a:gd name="T19" fmla="*/ 2147483647 h 218"/>
                      <a:gd name="T20" fmla="*/ 0 w 235"/>
                      <a:gd name="T21" fmla="*/ 2147483647 h 218"/>
                      <a:gd name="T22" fmla="*/ 2147483647 w 235"/>
                      <a:gd name="T23" fmla="*/ 2147483647 h 218"/>
                      <a:gd name="T24" fmla="*/ 2147483647 w 235"/>
                      <a:gd name="T25" fmla="*/ 2147483647 h 218"/>
                      <a:gd name="T26" fmla="*/ 2147483647 w 235"/>
                      <a:gd name="T27" fmla="*/ 2147483647 h 218"/>
                      <a:gd name="T28" fmla="*/ 2147483647 w 235"/>
                      <a:gd name="T29" fmla="*/ 2147483647 h 218"/>
                      <a:gd name="T30" fmla="*/ 2147483647 w 235"/>
                      <a:gd name="T31" fmla="*/ 2147483647 h 218"/>
                      <a:gd name="T32" fmla="*/ 2147483647 w 235"/>
                      <a:gd name="T33" fmla="*/ 2147483647 h 218"/>
                      <a:gd name="T34" fmla="*/ 2147483647 w 235"/>
                      <a:gd name="T35" fmla="*/ 2147483647 h 218"/>
                      <a:gd name="T36" fmla="*/ 2147483647 w 235"/>
                      <a:gd name="T37" fmla="*/ 2147483647 h 218"/>
                      <a:gd name="T38" fmla="*/ 2147483647 w 235"/>
                      <a:gd name="T39" fmla="*/ 2147483647 h 218"/>
                      <a:gd name="T40" fmla="*/ 2147483647 w 235"/>
                      <a:gd name="T41" fmla="*/ 2147483647 h 218"/>
                      <a:gd name="T42" fmla="*/ 2147483647 w 235"/>
                      <a:gd name="T43" fmla="*/ 2147483647 h 218"/>
                      <a:gd name="T44" fmla="*/ 2147483647 w 235"/>
                      <a:gd name="T45" fmla="*/ 2147483647 h 218"/>
                      <a:gd name="T46" fmla="*/ 2147483647 w 235"/>
                      <a:gd name="T47" fmla="*/ 2147483647 h 218"/>
                      <a:gd name="T48" fmla="*/ 2147483647 w 235"/>
                      <a:gd name="T49" fmla="*/ 2147483647 h 218"/>
                      <a:gd name="T50" fmla="*/ 2147483647 w 235"/>
                      <a:gd name="T51" fmla="*/ 2147483647 h 218"/>
                      <a:gd name="T52" fmla="*/ 2147483647 w 235"/>
                      <a:gd name="T53" fmla="*/ 2147483647 h 218"/>
                      <a:gd name="T54" fmla="*/ 2147483647 w 235"/>
                      <a:gd name="T55" fmla="*/ 2147483647 h 218"/>
                      <a:gd name="T56" fmla="*/ 2147483647 w 235"/>
                      <a:gd name="T57" fmla="*/ 2147483647 h 218"/>
                      <a:gd name="T58" fmla="*/ 2147483647 w 235"/>
                      <a:gd name="T59" fmla="*/ 2147483647 h 218"/>
                      <a:gd name="T60" fmla="*/ 2147483647 w 235"/>
                      <a:gd name="T61" fmla="*/ 2147483647 h 218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w 235"/>
                      <a:gd name="T94" fmla="*/ 0 h 218"/>
                      <a:gd name="T95" fmla="*/ 235 w 235"/>
                      <a:gd name="T96" fmla="*/ 218 h 218"/>
                    </a:gdLst>
                    <a:ahLst/>
                    <a:cxnLst>
                      <a:cxn ang="T62">
                        <a:pos x="T0" y="T1"/>
                      </a:cxn>
                      <a:cxn ang="T63">
                        <a:pos x="T2" y="T3"/>
                      </a:cxn>
                      <a:cxn ang="T64">
                        <a:pos x="T4" y="T5"/>
                      </a:cxn>
                      <a:cxn ang="T65">
                        <a:pos x="T6" y="T7"/>
                      </a:cxn>
                      <a:cxn ang="T66">
                        <a:pos x="T8" y="T9"/>
                      </a:cxn>
                      <a:cxn ang="T67">
                        <a:pos x="T10" y="T11"/>
                      </a:cxn>
                      <a:cxn ang="T68">
                        <a:pos x="T12" y="T13"/>
                      </a:cxn>
                      <a:cxn ang="T69">
                        <a:pos x="T14" y="T15"/>
                      </a:cxn>
                      <a:cxn ang="T70">
                        <a:pos x="T16" y="T17"/>
                      </a:cxn>
                      <a:cxn ang="T71">
                        <a:pos x="T18" y="T19"/>
                      </a:cxn>
                      <a:cxn ang="T72">
                        <a:pos x="T20" y="T21"/>
                      </a:cxn>
                      <a:cxn ang="T73">
                        <a:pos x="T22" y="T23"/>
                      </a:cxn>
                      <a:cxn ang="T74">
                        <a:pos x="T24" y="T25"/>
                      </a:cxn>
                      <a:cxn ang="T75">
                        <a:pos x="T26" y="T27"/>
                      </a:cxn>
                      <a:cxn ang="T76">
                        <a:pos x="T28" y="T29"/>
                      </a:cxn>
                      <a:cxn ang="T77">
                        <a:pos x="T30" y="T31"/>
                      </a:cxn>
                      <a:cxn ang="T78">
                        <a:pos x="T32" y="T33"/>
                      </a:cxn>
                      <a:cxn ang="T79">
                        <a:pos x="T34" y="T35"/>
                      </a:cxn>
                      <a:cxn ang="T80">
                        <a:pos x="T36" y="T37"/>
                      </a:cxn>
                      <a:cxn ang="T81">
                        <a:pos x="T38" y="T39"/>
                      </a:cxn>
                      <a:cxn ang="T82">
                        <a:pos x="T40" y="T41"/>
                      </a:cxn>
                      <a:cxn ang="T83">
                        <a:pos x="T42" y="T43"/>
                      </a:cxn>
                      <a:cxn ang="T84">
                        <a:pos x="T44" y="T45"/>
                      </a:cxn>
                      <a:cxn ang="T85">
                        <a:pos x="T46" y="T47"/>
                      </a:cxn>
                      <a:cxn ang="T86">
                        <a:pos x="T48" y="T49"/>
                      </a:cxn>
                      <a:cxn ang="T87">
                        <a:pos x="T50" y="T51"/>
                      </a:cxn>
                      <a:cxn ang="T88">
                        <a:pos x="T52" y="T53"/>
                      </a:cxn>
                      <a:cxn ang="T89">
                        <a:pos x="T54" y="T55"/>
                      </a:cxn>
                      <a:cxn ang="T90">
                        <a:pos x="T56" y="T57"/>
                      </a:cxn>
                      <a:cxn ang="T91">
                        <a:pos x="T58" y="T59"/>
                      </a:cxn>
                      <a:cxn ang="T92">
                        <a:pos x="T60" y="T61"/>
                      </a:cxn>
                    </a:cxnLst>
                    <a:rect l="T93" t="T94" r="T95" b="T96"/>
                    <a:pathLst>
                      <a:path w="235" h="218">
                        <a:moveTo>
                          <a:pt x="235" y="17"/>
                        </a:moveTo>
                        <a:lnTo>
                          <a:pt x="235" y="9"/>
                        </a:lnTo>
                        <a:lnTo>
                          <a:pt x="200" y="9"/>
                        </a:lnTo>
                        <a:lnTo>
                          <a:pt x="166" y="17"/>
                        </a:lnTo>
                        <a:lnTo>
                          <a:pt x="122" y="17"/>
                        </a:lnTo>
                        <a:lnTo>
                          <a:pt x="122" y="9"/>
                        </a:lnTo>
                        <a:lnTo>
                          <a:pt x="78" y="9"/>
                        </a:lnTo>
                        <a:lnTo>
                          <a:pt x="44" y="0"/>
                        </a:lnTo>
                        <a:lnTo>
                          <a:pt x="17" y="9"/>
                        </a:lnTo>
                        <a:lnTo>
                          <a:pt x="0" y="9"/>
                        </a:lnTo>
                        <a:lnTo>
                          <a:pt x="0" y="17"/>
                        </a:lnTo>
                        <a:lnTo>
                          <a:pt x="9" y="17"/>
                        </a:lnTo>
                        <a:lnTo>
                          <a:pt x="44" y="87"/>
                        </a:lnTo>
                        <a:lnTo>
                          <a:pt x="52" y="87"/>
                        </a:lnTo>
                        <a:lnTo>
                          <a:pt x="52" y="96"/>
                        </a:lnTo>
                        <a:lnTo>
                          <a:pt x="44" y="113"/>
                        </a:lnTo>
                        <a:lnTo>
                          <a:pt x="70" y="209"/>
                        </a:lnTo>
                        <a:lnTo>
                          <a:pt x="78" y="201"/>
                        </a:lnTo>
                        <a:lnTo>
                          <a:pt x="87" y="201"/>
                        </a:lnTo>
                        <a:lnTo>
                          <a:pt x="113" y="218"/>
                        </a:lnTo>
                        <a:lnTo>
                          <a:pt x="139" y="209"/>
                        </a:lnTo>
                        <a:lnTo>
                          <a:pt x="139" y="166"/>
                        </a:lnTo>
                        <a:lnTo>
                          <a:pt x="139" y="140"/>
                        </a:lnTo>
                        <a:lnTo>
                          <a:pt x="139" y="113"/>
                        </a:lnTo>
                        <a:lnTo>
                          <a:pt x="157" y="96"/>
                        </a:lnTo>
                        <a:lnTo>
                          <a:pt x="166" y="44"/>
                        </a:lnTo>
                        <a:lnTo>
                          <a:pt x="157" y="26"/>
                        </a:lnTo>
                        <a:lnTo>
                          <a:pt x="174" y="26"/>
                        </a:lnTo>
                        <a:lnTo>
                          <a:pt x="209" y="17"/>
                        </a:lnTo>
                        <a:lnTo>
                          <a:pt x="218" y="26"/>
                        </a:lnTo>
                        <a:lnTo>
                          <a:pt x="235" y="1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59" name="Freeform 545"/>
                  <p:cNvSpPr>
                    <a:spLocks/>
                  </p:cNvSpPr>
                  <p:nvPr/>
                </p:nvSpPr>
                <p:spPr bwMode="auto">
                  <a:xfrm>
                    <a:off x="4873626" y="4422775"/>
                    <a:ext cx="249238" cy="263525"/>
                  </a:xfrm>
                  <a:custGeom>
                    <a:avLst/>
                    <a:gdLst>
                      <a:gd name="T0" fmla="*/ 2147483647 w 157"/>
                      <a:gd name="T1" fmla="*/ 2147483647 h 166"/>
                      <a:gd name="T2" fmla="*/ 2147483647 w 157"/>
                      <a:gd name="T3" fmla="*/ 0 h 166"/>
                      <a:gd name="T4" fmla="*/ 2147483647 w 157"/>
                      <a:gd name="T5" fmla="*/ 2147483647 h 166"/>
                      <a:gd name="T6" fmla="*/ 2147483647 w 157"/>
                      <a:gd name="T7" fmla="*/ 0 h 166"/>
                      <a:gd name="T8" fmla="*/ 2147483647 w 157"/>
                      <a:gd name="T9" fmla="*/ 2147483647 h 166"/>
                      <a:gd name="T10" fmla="*/ 2147483647 w 157"/>
                      <a:gd name="T11" fmla="*/ 2147483647 h 166"/>
                      <a:gd name="T12" fmla="*/ 2147483647 w 157"/>
                      <a:gd name="T13" fmla="*/ 2147483647 h 166"/>
                      <a:gd name="T14" fmla="*/ 2147483647 w 157"/>
                      <a:gd name="T15" fmla="*/ 2147483647 h 166"/>
                      <a:gd name="T16" fmla="*/ 0 w 157"/>
                      <a:gd name="T17" fmla="*/ 2147483647 h 166"/>
                      <a:gd name="T18" fmla="*/ 0 w 157"/>
                      <a:gd name="T19" fmla="*/ 2147483647 h 166"/>
                      <a:gd name="T20" fmla="*/ 2147483647 w 157"/>
                      <a:gd name="T21" fmla="*/ 2147483647 h 166"/>
                      <a:gd name="T22" fmla="*/ 2147483647 w 157"/>
                      <a:gd name="T23" fmla="*/ 2147483647 h 166"/>
                      <a:gd name="T24" fmla="*/ 2147483647 w 157"/>
                      <a:gd name="T25" fmla="*/ 2147483647 h 166"/>
                      <a:gd name="T26" fmla="*/ 2147483647 w 157"/>
                      <a:gd name="T27" fmla="*/ 2147483647 h 166"/>
                      <a:gd name="T28" fmla="*/ 2147483647 w 157"/>
                      <a:gd name="T29" fmla="*/ 2147483647 h 166"/>
                      <a:gd name="T30" fmla="*/ 2147483647 w 157"/>
                      <a:gd name="T31" fmla="*/ 2147483647 h 166"/>
                      <a:gd name="T32" fmla="*/ 2147483647 w 157"/>
                      <a:gd name="T33" fmla="*/ 2147483647 h 166"/>
                      <a:gd name="T34" fmla="*/ 2147483647 w 157"/>
                      <a:gd name="T35" fmla="*/ 2147483647 h 166"/>
                      <a:gd name="T36" fmla="*/ 2147483647 w 157"/>
                      <a:gd name="T37" fmla="*/ 2147483647 h 166"/>
                      <a:gd name="T38" fmla="*/ 2147483647 w 157"/>
                      <a:gd name="T39" fmla="*/ 2147483647 h 16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157"/>
                      <a:gd name="T61" fmla="*/ 0 h 166"/>
                      <a:gd name="T62" fmla="*/ 157 w 157"/>
                      <a:gd name="T63" fmla="*/ 166 h 166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157" h="166">
                        <a:moveTo>
                          <a:pt x="105" y="9"/>
                        </a:moveTo>
                        <a:lnTo>
                          <a:pt x="96" y="0"/>
                        </a:lnTo>
                        <a:lnTo>
                          <a:pt x="79" y="9"/>
                        </a:lnTo>
                        <a:lnTo>
                          <a:pt x="70" y="0"/>
                        </a:lnTo>
                        <a:lnTo>
                          <a:pt x="35" y="9"/>
                        </a:lnTo>
                        <a:lnTo>
                          <a:pt x="18" y="9"/>
                        </a:lnTo>
                        <a:lnTo>
                          <a:pt x="27" y="27"/>
                        </a:lnTo>
                        <a:lnTo>
                          <a:pt x="18" y="79"/>
                        </a:lnTo>
                        <a:lnTo>
                          <a:pt x="0" y="96"/>
                        </a:lnTo>
                        <a:lnTo>
                          <a:pt x="0" y="123"/>
                        </a:lnTo>
                        <a:lnTo>
                          <a:pt x="9" y="131"/>
                        </a:lnTo>
                        <a:lnTo>
                          <a:pt x="18" y="166"/>
                        </a:lnTo>
                        <a:lnTo>
                          <a:pt x="35" y="166"/>
                        </a:lnTo>
                        <a:lnTo>
                          <a:pt x="53" y="131"/>
                        </a:lnTo>
                        <a:lnTo>
                          <a:pt x="96" y="140"/>
                        </a:lnTo>
                        <a:lnTo>
                          <a:pt x="105" y="114"/>
                        </a:lnTo>
                        <a:lnTo>
                          <a:pt x="157" y="79"/>
                        </a:lnTo>
                        <a:lnTo>
                          <a:pt x="149" y="70"/>
                        </a:lnTo>
                        <a:lnTo>
                          <a:pt x="122" y="35"/>
                        </a:lnTo>
                        <a:lnTo>
                          <a:pt x="105" y="9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60" name="Freeform 546"/>
                  <p:cNvSpPr>
                    <a:spLocks/>
                  </p:cNvSpPr>
                  <p:nvPr/>
                </p:nvSpPr>
                <p:spPr bwMode="auto">
                  <a:xfrm>
                    <a:off x="4873626" y="4422775"/>
                    <a:ext cx="249238" cy="263525"/>
                  </a:xfrm>
                  <a:custGeom>
                    <a:avLst/>
                    <a:gdLst>
                      <a:gd name="T0" fmla="*/ 2147483647 w 157"/>
                      <a:gd name="T1" fmla="*/ 2147483647 h 166"/>
                      <a:gd name="T2" fmla="*/ 2147483647 w 157"/>
                      <a:gd name="T3" fmla="*/ 0 h 166"/>
                      <a:gd name="T4" fmla="*/ 2147483647 w 157"/>
                      <a:gd name="T5" fmla="*/ 2147483647 h 166"/>
                      <a:gd name="T6" fmla="*/ 2147483647 w 157"/>
                      <a:gd name="T7" fmla="*/ 0 h 166"/>
                      <a:gd name="T8" fmla="*/ 2147483647 w 157"/>
                      <a:gd name="T9" fmla="*/ 2147483647 h 166"/>
                      <a:gd name="T10" fmla="*/ 2147483647 w 157"/>
                      <a:gd name="T11" fmla="*/ 2147483647 h 166"/>
                      <a:gd name="T12" fmla="*/ 2147483647 w 157"/>
                      <a:gd name="T13" fmla="*/ 2147483647 h 166"/>
                      <a:gd name="T14" fmla="*/ 2147483647 w 157"/>
                      <a:gd name="T15" fmla="*/ 2147483647 h 166"/>
                      <a:gd name="T16" fmla="*/ 0 w 157"/>
                      <a:gd name="T17" fmla="*/ 2147483647 h 166"/>
                      <a:gd name="T18" fmla="*/ 0 w 157"/>
                      <a:gd name="T19" fmla="*/ 2147483647 h 166"/>
                      <a:gd name="T20" fmla="*/ 2147483647 w 157"/>
                      <a:gd name="T21" fmla="*/ 2147483647 h 166"/>
                      <a:gd name="T22" fmla="*/ 2147483647 w 157"/>
                      <a:gd name="T23" fmla="*/ 2147483647 h 166"/>
                      <a:gd name="T24" fmla="*/ 2147483647 w 157"/>
                      <a:gd name="T25" fmla="*/ 2147483647 h 166"/>
                      <a:gd name="T26" fmla="*/ 2147483647 w 157"/>
                      <a:gd name="T27" fmla="*/ 2147483647 h 166"/>
                      <a:gd name="T28" fmla="*/ 2147483647 w 157"/>
                      <a:gd name="T29" fmla="*/ 2147483647 h 166"/>
                      <a:gd name="T30" fmla="*/ 2147483647 w 157"/>
                      <a:gd name="T31" fmla="*/ 2147483647 h 166"/>
                      <a:gd name="T32" fmla="*/ 2147483647 w 157"/>
                      <a:gd name="T33" fmla="*/ 2147483647 h 166"/>
                      <a:gd name="T34" fmla="*/ 2147483647 w 157"/>
                      <a:gd name="T35" fmla="*/ 2147483647 h 166"/>
                      <a:gd name="T36" fmla="*/ 2147483647 w 157"/>
                      <a:gd name="T37" fmla="*/ 2147483647 h 166"/>
                      <a:gd name="T38" fmla="*/ 2147483647 w 157"/>
                      <a:gd name="T39" fmla="*/ 2147483647 h 16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157"/>
                      <a:gd name="T61" fmla="*/ 0 h 166"/>
                      <a:gd name="T62" fmla="*/ 157 w 157"/>
                      <a:gd name="T63" fmla="*/ 166 h 166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157" h="166">
                        <a:moveTo>
                          <a:pt x="105" y="9"/>
                        </a:moveTo>
                        <a:lnTo>
                          <a:pt x="96" y="0"/>
                        </a:lnTo>
                        <a:lnTo>
                          <a:pt x="79" y="9"/>
                        </a:lnTo>
                        <a:lnTo>
                          <a:pt x="70" y="0"/>
                        </a:lnTo>
                        <a:lnTo>
                          <a:pt x="35" y="9"/>
                        </a:lnTo>
                        <a:lnTo>
                          <a:pt x="18" y="9"/>
                        </a:lnTo>
                        <a:lnTo>
                          <a:pt x="27" y="27"/>
                        </a:lnTo>
                        <a:lnTo>
                          <a:pt x="18" y="79"/>
                        </a:lnTo>
                        <a:lnTo>
                          <a:pt x="0" y="96"/>
                        </a:lnTo>
                        <a:lnTo>
                          <a:pt x="0" y="123"/>
                        </a:lnTo>
                        <a:lnTo>
                          <a:pt x="9" y="131"/>
                        </a:lnTo>
                        <a:lnTo>
                          <a:pt x="18" y="166"/>
                        </a:lnTo>
                        <a:lnTo>
                          <a:pt x="35" y="166"/>
                        </a:lnTo>
                        <a:lnTo>
                          <a:pt x="53" y="131"/>
                        </a:lnTo>
                        <a:lnTo>
                          <a:pt x="96" y="140"/>
                        </a:lnTo>
                        <a:lnTo>
                          <a:pt x="105" y="114"/>
                        </a:lnTo>
                        <a:lnTo>
                          <a:pt x="157" y="79"/>
                        </a:lnTo>
                        <a:lnTo>
                          <a:pt x="149" y="70"/>
                        </a:lnTo>
                        <a:lnTo>
                          <a:pt x="122" y="35"/>
                        </a:lnTo>
                        <a:lnTo>
                          <a:pt x="105" y="9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61" name="Freeform 547"/>
                  <p:cNvSpPr>
                    <a:spLocks/>
                  </p:cNvSpPr>
                  <p:nvPr/>
                </p:nvSpPr>
                <p:spPr bwMode="auto">
                  <a:xfrm>
                    <a:off x="5165726" y="4618038"/>
                    <a:ext cx="26988" cy="53975"/>
                  </a:xfrm>
                  <a:custGeom>
                    <a:avLst/>
                    <a:gdLst>
                      <a:gd name="T0" fmla="*/ 2147483647 w 17"/>
                      <a:gd name="T1" fmla="*/ 0 h 34"/>
                      <a:gd name="T2" fmla="*/ 0 w 17"/>
                      <a:gd name="T3" fmla="*/ 2147483647 h 34"/>
                      <a:gd name="T4" fmla="*/ 0 w 17"/>
                      <a:gd name="T5" fmla="*/ 2147483647 h 34"/>
                      <a:gd name="T6" fmla="*/ 2147483647 w 17"/>
                      <a:gd name="T7" fmla="*/ 2147483647 h 34"/>
                      <a:gd name="T8" fmla="*/ 2147483647 w 17"/>
                      <a:gd name="T9" fmla="*/ 2147483647 h 34"/>
                      <a:gd name="T10" fmla="*/ 2147483647 w 17"/>
                      <a:gd name="T11" fmla="*/ 0 h 34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34"/>
                      <a:gd name="T20" fmla="*/ 17 w 17"/>
                      <a:gd name="T21" fmla="*/ 34 h 34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34">
                        <a:moveTo>
                          <a:pt x="17" y="0"/>
                        </a:moveTo>
                        <a:lnTo>
                          <a:pt x="0" y="17"/>
                        </a:lnTo>
                        <a:lnTo>
                          <a:pt x="0" y="34"/>
                        </a:lnTo>
                        <a:lnTo>
                          <a:pt x="8" y="34"/>
                        </a:lnTo>
                        <a:lnTo>
                          <a:pt x="17" y="26"/>
                        </a:lnTo>
                        <a:lnTo>
                          <a:pt x="17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62" name="Freeform 548"/>
                  <p:cNvSpPr>
                    <a:spLocks/>
                  </p:cNvSpPr>
                  <p:nvPr/>
                </p:nvSpPr>
                <p:spPr bwMode="auto">
                  <a:xfrm>
                    <a:off x="5165726" y="4618038"/>
                    <a:ext cx="26988" cy="53975"/>
                  </a:xfrm>
                  <a:custGeom>
                    <a:avLst/>
                    <a:gdLst>
                      <a:gd name="T0" fmla="*/ 2147483647 w 17"/>
                      <a:gd name="T1" fmla="*/ 0 h 34"/>
                      <a:gd name="T2" fmla="*/ 0 w 17"/>
                      <a:gd name="T3" fmla="*/ 2147483647 h 34"/>
                      <a:gd name="T4" fmla="*/ 0 w 17"/>
                      <a:gd name="T5" fmla="*/ 2147483647 h 34"/>
                      <a:gd name="T6" fmla="*/ 2147483647 w 17"/>
                      <a:gd name="T7" fmla="*/ 2147483647 h 34"/>
                      <a:gd name="T8" fmla="*/ 2147483647 w 17"/>
                      <a:gd name="T9" fmla="*/ 2147483647 h 34"/>
                      <a:gd name="T10" fmla="*/ 2147483647 w 17"/>
                      <a:gd name="T11" fmla="*/ 0 h 34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34"/>
                      <a:gd name="T20" fmla="*/ 17 w 17"/>
                      <a:gd name="T21" fmla="*/ 34 h 34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34">
                        <a:moveTo>
                          <a:pt x="17" y="0"/>
                        </a:moveTo>
                        <a:lnTo>
                          <a:pt x="0" y="17"/>
                        </a:lnTo>
                        <a:lnTo>
                          <a:pt x="0" y="34"/>
                        </a:lnTo>
                        <a:lnTo>
                          <a:pt x="8" y="34"/>
                        </a:lnTo>
                        <a:lnTo>
                          <a:pt x="17" y="26"/>
                        </a:lnTo>
                        <a:lnTo>
                          <a:pt x="17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63" name="Freeform 549"/>
                  <p:cNvSpPr>
                    <a:spLocks/>
                  </p:cNvSpPr>
                  <p:nvPr/>
                </p:nvSpPr>
                <p:spPr bwMode="auto">
                  <a:xfrm>
                    <a:off x="5151439" y="4202113"/>
                    <a:ext cx="276225" cy="457200"/>
                  </a:xfrm>
                  <a:custGeom>
                    <a:avLst/>
                    <a:gdLst>
                      <a:gd name="T0" fmla="*/ 2147483647 w 174"/>
                      <a:gd name="T1" fmla="*/ 2147483647 h 288"/>
                      <a:gd name="T2" fmla="*/ 0 w 174"/>
                      <a:gd name="T3" fmla="*/ 2147483647 h 288"/>
                      <a:gd name="T4" fmla="*/ 2147483647 w 174"/>
                      <a:gd name="T5" fmla="*/ 2147483647 h 288"/>
                      <a:gd name="T6" fmla="*/ 2147483647 w 174"/>
                      <a:gd name="T7" fmla="*/ 2147483647 h 288"/>
                      <a:gd name="T8" fmla="*/ 2147483647 w 174"/>
                      <a:gd name="T9" fmla="*/ 2147483647 h 288"/>
                      <a:gd name="T10" fmla="*/ 2147483647 w 174"/>
                      <a:gd name="T11" fmla="*/ 2147483647 h 288"/>
                      <a:gd name="T12" fmla="*/ 2147483647 w 174"/>
                      <a:gd name="T13" fmla="*/ 2147483647 h 288"/>
                      <a:gd name="T14" fmla="*/ 2147483647 w 174"/>
                      <a:gd name="T15" fmla="*/ 2147483647 h 288"/>
                      <a:gd name="T16" fmla="*/ 2147483647 w 174"/>
                      <a:gd name="T17" fmla="*/ 2147483647 h 288"/>
                      <a:gd name="T18" fmla="*/ 2147483647 w 174"/>
                      <a:gd name="T19" fmla="*/ 2147483647 h 288"/>
                      <a:gd name="T20" fmla="*/ 2147483647 w 174"/>
                      <a:gd name="T21" fmla="*/ 2147483647 h 288"/>
                      <a:gd name="T22" fmla="*/ 2147483647 w 174"/>
                      <a:gd name="T23" fmla="*/ 2147483647 h 288"/>
                      <a:gd name="T24" fmla="*/ 2147483647 w 174"/>
                      <a:gd name="T25" fmla="*/ 2147483647 h 288"/>
                      <a:gd name="T26" fmla="*/ 2147483647 w 174"/>
                      <a:gd name="T27" fmla="*/ 2147483647 h 288"/>
                      <a:gd name="T28" fmla="*/ 2147483647 w 174"/>
                      <a:gd name="T29" fmla="*/ 2147483647 h 288"/>
                      <a:gd name="T30" fmla="*/ 2147483647 w 174"/>
                      <a:gd name="T31" fmla="*/ 2147483647 h 288"/>
                      <a:gd name="T32" fmla="*/ 2147483647 w 174"/>
                      <a:gd name="T33" fmla="*/ 2147483647 h 288"/>
                      <a:gd name="T34" fmla="*/ 2147483647 w 174"/>
                      <a:gd name="T35" fmla="*/ 2147483647 h 288"/>
                      <a:gd name="T36" fmla="*/ 2147483647 w 174"/>
                      <a:gd name="T37" fmla="*/ 2147483647 h 288"/>
                      <a:gd name="T38" fmla="*/ 2147483647 w 174"/>
                      <a:gd name="T39" fmla="*/ 2147483647 h 288"/>
                      <a:gd name="T40" fmla="*/ 2147483647 w 174"/>
                      <a:gd name="T41" fmla="*/ 0 h 288"/>
                      <a:gd name="T42" fmla="*/ 2147483647 w 174"/>
                      <a:gd name="T43" fmla="*/ 2147483647 h 288"/>
                      <a:gd name="T44" fmla="*/ 2147483647 w 174"/>
                      <a:gd name="T45" fmla="*/ 2147483647 h 288"/>
                      <a:gd name="T46" fmla="*/ 2147483647 w 174"/>
                      <a:gd name="T47" fmla="*/ 2147483647 h 288"/>
                      <a:gd name="T48" fmla="*/ 2147483647 w 174"/>
                      <a:gd name="T49" fmla="*/ 2147483647 h 288"/>
                      <a:gd name="T50" fmla="*/ 2147483647 w 174"/>
                      <a:gd name="T51" fmla="*/ 2147483647 h 288"/>
                      <a:gd name="T52" fmla="*/ 2147483647 w 174"/>
                      <a:gd name="T53" fmla="*/ 2147483647 h 288"/>
                      <a:gd name="T54" fmla="*/ 2147483647 w 174"/>
                      <a:gd name="T55" fmla="*/ 2147483647 h 288"/>
                      <a:gd name="T56" fmla="*/ 2147483647 w 174"/>
                      <a:gd name="T57" fmla="*/ 2147483647 h 288"/>
                      <a:gd name="T58" fmla="*/ 2147483647 w 174"/>
                      <a:gd name="T59" fmla="*/ 2147483647 h 288"/>
                      <a:gd name="T60" fmla="*/ 2147483647 w 174"/>
                      <a:gd name="T61" fmla="*/ 2147483647 h 288"/>
                      <a:gd name="T62" fmla="*/ 2147483647 w 174"/>
                      <a:gd name="T63" fmla="*/ 2147483647 h 288"/>
                      <a:gd name="T64" fmla="*/ 2147483647 w 174"/>
                      <a:gd name="T65" fmla="*/ 2147483647 h 288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74"/>
                      <a:gd name="T100" fmla="*/ 0 h 288"/>
                      <a:gd name="T101" fmla="*/ 174 w 174"/>
                      <a:gd name="T102" fmla="*/ 288 h 288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74" h="288">
                        <a:moveTo>
                          <a:pt x="52" y="70"/>
                        </a:moveTo>
                        <a:lnTo>
                          <a:pt x="0" y="78"/>
                        </a:lnTo>
                        <a:lnTo>
                          <a:pt x="9" y="96"/>
                        </a:lnTo>
                        <a:lnTo>
                          <a:pt x="52" y="113"/>
                        </a:lnTo>
                        <a:lnTo>
                          <a:pt x="52" y="157"/>
                        </a:lnTo>
                        <a:lnTo>
                          <a:pt x="35" y="192"/>
                        </a:lnTo>
                        <a:lnTo>
                          <a:pt x="35" y="201"/>
                        </a:lnTo>
                        <a:lnTo>
                          <a:pt x="17" y="218"/>
                        </a:lnTo>
                        <a:lnTo>
                          <a:pt x="26" y="262"/>
                        </a:lnTo>
                        <a:lnTo>
                          <a:pt x="26" y="288"/>
                        </a:lnTo>
                        <a:lnTo>
                          <a:pt x="35" y="288"/>
                        </a:lnTo>
                        <a:lnTo>
                          <a:pt x="78" y="244"/>
                        </a:lnTo>
                        <a:lnTo>
                          <a:pt x="78" y="201"/>
                        </a:lnTo>
                        <a:lnTo>
                          <a:pt x="70" y="183"/>
                        </a:lnTo>
                        <a:lnTo>
                          <a:pt x="78" y="166"/>
                        </a:lnTo>
                        <a:lnTo>
                          <a:pt x="104" y="148"/>
                        </a:lnTo>
                        <a:lnTo>
                          <a:pt x="113" y="131"/>
                        </a:lnTo>
                        <a:lnTo>
                          <a:pt x="148" y="122"/>
                        </a:lnTo>
                        <a:lnTo>
                          <a:pt x="165" y="96"/>
                        </a:lnTo>
                        <a:lnTo>
                          <a:pt x="174" y="61"/>
                        </a:lnTo>
                        <a:lnTo>
                          <a:pt x="174" y="0"/>
                        </a:lnTo>
                        <a:lnTo>
                          <a:pt x="131" y="26"/>
                        </a:lnTo>
                        <a:lnTo>
                          <a:pt x="87" y="17"/>
                        </a:lnTo>
                        <a:lnTo>
                          <a:pt x="78" y="44"/>
                        </a:lnTo>
                        <a:lnTo>
                          <a:pt x="96" y="61"/>
                        </a:lnTo>
                        <a:lnTo>
                          <a:pt x="104" y="96"/>
                        </a:lnTo>
                        <a:lnTo>
                          <a:pt x="96" y="105"/>
                        </a:lnTo>
                        <a:lnTo>
                          <a:pt x="87" y="105"/>
                        </a:lnTo>
                        <a:lnTo>
                          <a:pt x="87" y="122"/>
                        </a:lnTo>
                        <a:lnTo>
                          <a:pt x="70" y="113"/>
                        </a:lnTo>
                        <a:lnTo>
                          <a:pt x="70" y="105"/>
                        </a:lnTo>
                        <a:lnTo>
                          <a:pt x="78" y="87"/>
                        </a:lnTo>
                        <a:lnTo>
                          <a:pt x="52" y="7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64" name="Freeform 550"/>
                  <p:cNvSpPr>
                    <a:spLocks/>
                  </p:cNvSpPr>
                  <p:nvPr/>
                </p:nvSpPr>
                <p:spPr bwMode="auto">
                  <a:xfrm>
                    <a:off x="5151439" y="4202113"/>
                    <a:ext cx="276225" cy="457200"/>
                  </a:xfrm>
                  <a:custGeom>
                    <a:avLst/>
                    <a:gdLst>
                      <a:gd name="T0" fmla="*/ 2147483647 w 174"/>
                      <a:gd name="T1" fmla="*/ 2147483647 h 288"/>
                      <a:gd name="T2" fmla="*/ 0 w 174"/>
                      <a:gd name="T3" fmla="*/ 2147483647 h 288"/>
                      <a:gd name="T4" fmla="*/ 2147483647 w 174"/>
                      <a:gd name="T5" fmla="*/ 2147483647 h 288"/>
                      <a:gd name="T6" fmla="*/ 2147483647 w 174"/>
                      <a:gd name="T7" fmla="*/ 2147483647 h 288"/>
                      <a:gd name="T8" fmla="*/ 2147483647 w 174"/>
                      <a:gd name="T9" fmla="*/ 2147483647 h 288"/>
                      <a:gd name="T10" fmla="*/ 2147483647 w 174"/>
                      <a:gd name="T11" fmla="*/ 2147483647 h 288"/>
                      <a:gd name="T12" fmla="*/ 2147483647 w 174"/>
                      <a:gd name="T13" fmla="*/ 2147483647 h 288"/>
                      <a:gd name="T14" fmla="*/ 2147483647 w 174"/>
                      <a:gd name="T15" fmla="*/ 2147483647 h 288"/>
                      <a:gd name="T16" fmla="*/ 2147483647 w 174"/>
                      <a:gd name="T17" fmla="*/ 2147483647 h 288"/>
                      <a:gd name="T18" fmla="*/ 2147483647 w 174"/>
                      <a:gd name="T19" fmla="*/ 2147483647 h 288"/>
                      <a:gd name="T20" fmla="*/ 2147483647 w 174"/>
                      <a:gd name="T21" fmla="*/ 2147483647 h 288"/>
                      <a:gd name="T22" fmla="*/ 2147483647 w 174"/>
                      <a:gd name="T23" fmla="*/ 2147483647 h 288"/>
                      <a:gd name="T24" fmla="*/ 2147483647 w 174"/>
                      <a:gd name="T25" fmla="*/ 2147483647 h 288"/>
                      <a:gd name="T26" fmla="*/ 2147483647 w 174"/>
                      <a:gd name="T27" fmla="*/ 2147483647 h 288"/>
                      <a:gd name="T28" fmla="*/ 2147483647 w 174"/>
                      <a:gd name="T29" fmla="*/ 2147483647 h 288"/>
                      <a:gd name="T30" fmla="*/ 2147483647 w 174"/>
                      <a:gd name="T31" fmla="*/ 2147483647 h 288"/>
                      <a:gd name="T32" fmla="*/ 2147483647 w 174"/>
                      <a:gd name="T33" fmla="*/ 2147483647 h 288"/>
                      <a:gd name="T34" fmla="*/ 2147483647 w 174"/>
                      <a:gd name="T35" fmla="*/ 2147483647 h 288"/>
                      <a:gd name="T36" fmla="*/ 2147483647 w 174"/>
                      <a:gd name="T37" fmla="*/ 2147483647 h 288"/>
                      <a:gd name="T38" fmla="*/ 2147483647 w 174"/>
                      <a:gd name="T39" fmla="*/ 2147483647 h 288"/>
                      <a:gd name="T40" fmla="*/ 2147483647 w 174"/>
                      <a:gd name="T41" fmla="*/ 0 h 288"/>
                      <a:gd name="T42" fmla="*/ 2147483647 w 174"/>
                      <a:gd name="T43" fmla="*/ 2147483647 h 288"/>
                      <a:gd name="T44" fmla="*/ 2147483647 w 174"/>
                      <a:gd name="T45" fmla="*/ 2147483647 h 288"/>
                      <a:gd name="T46" fmla="*/ 2147483647 w 174"/>
                      <a:gd name="T47" fmla="*/ 2147483647 h 288"/>
                      <a:gd name="T48" fmla="*/ 2147483647 w 174"/>
                      <a:gd name="T49" fmla="*/ 2147483647 h 288"/>
                      <a:gd name="T50" fmla="*/ 2147483647 w 174"/>
                      <a:gd name="T51" fmla="*/ 2147483647 h 288"/>
                      <a:gd name="T52" fmla="*/ 2147483647 w 174"/>
                      <a:gd name="T53" fmla="*/ 2147483647 h 288"/>
                      <a:gd name="T54" fmla="*/ 2147483647 w 174"/>
                      <a:gd name="T55" fmla="*/ 2147483647 h 288"/>
                      <a:gd name="T56" fmla="*/ 2147483647 w 174"/>
                      <a:gd name="T57" fmla="*/ 2147483647 h 288"/>
                      <a:gd name="T58" fmla="*/ 2147483647 w 174"/>
                      <a:gd name="T59" fmla="*/ 2147483647 h 288"/>
                      <a:gd name="T60" fmla="*/ 2147483647 w 174"/>
                      <a:gd name="T61" fmla="*/ 2147483647 h 288"/>
                      <a:gd name="T62" fmla="*/ 2147483647 w 174"/>
                      <a:gd name="T63" fmla="*/ 2147483647 h 288"/>
                      <a:gd name="T64" fmla="*/ 2147483647 w 174"/>
                      <a:gd name="T65" fmla="*/ 2147483647 h 288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174"/>
                      <a:gd name="T100" fmla="*/ 0 h 288"/>
                      <a:gd name="T101" fmla="*/ 174 w 174"/>
                      <a:gd name="T102" fmla="*/ 288 h 288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174" h="288">
                        <a:moveTo>
                          <a:pt x="52" y="70"/>
                        </a:moveTo>
                        <a:lnTo>
                          <a:pt x="0" y="78"/>
                        </a:lnTo>
                        <a:lnTo>
                          <a:pt x="9" y="96"/>
                        </a:lnTo>
                        <a:lnTo>
                          <a:pt x="52" y="113"/>
                        </a:lnTo>
                        <a:lnTo>
                          <a:pt x="52" y="157"/>
                        </a:lnTo>
                        <a:lnTo>
                          <a:pt x="35" y="192"/>
                        </a:lnTo>
                        <a:lnTo>
                          <a:pt x="35" y="201"/>
                        </a:lnTo>
                        <a:lnTo>
                          <a:pt x="17" y="218"/>
                        </a:lnTo>
                        <a:lnTo>
                          <a:pt x="26" y="262"/>
                        </a:lnTo>
                        <a:lnTo>
                          <a:pt x="26" y="288"/>
                        </a:lnTo>
                        <a:lnTo>
                          <a:pt x="35" y="288"/>
                        </a:lnTo>
                        <a:lnTo>
                          <a:pt x="78" y="244"/>
                        </a:lnTo>
                        <a:lnTo>
                          <a:pt x="78" y="201"/>
                        </a:lnTo>
                        <a:lnTo>
                          <a:pt x="70" y="183"/>
                        </a:lnTo>
                        <a:lnTo>
                          <a:pt x="78" y="166"/>
                        </a:lnTo>
                        <a:lnTo>
                          <a:pt x="104" y="148"/>
                        </a:lnTo>
                        <a:lnTo>
                          <a:pt x="113" y="131"/>
                        </a:lnTo>
                        <a:lnTo>
                          <a:pt x="148" y="122"/>
                        </a:lnTo>
                        <a:lnTo>
                          <a:pt x="165" y="96"/>
                        </a:lnTo>
                        <a:lnTo>
                          <a:pt x="174" y="61"/>
                        </a:lnTo>
                        <a:lnTo>
                          <a:pt x="174" y="0"/>
                        </a:lnTo>
                        <a:lnTo>
                          <a:pt x="131" y="26"/>
                        </a:lnTo>
                        <a:lnTo>
                          <a:pt x="87" y="17"/>
                        </a:lnTo>
                        <a:lnTo>
                          <a:pt x="78" y="44"/>
                        </a:lnTo>
                        <a:lnTo>
                          <a:pt x="96" y="61"/>
                        </a:lnTo>
                        <a:lnTo>
                          <a:pt x="104" y="96"/>
                        </a:lnTo>
                        <a:lnTo>
                          <a:pt x="96" y="105"/>
                        </a:lnTo>
                        <a:lnTo>
                          <a:pt x="87" y="105"/>
                        </a:lnTo>
                        <a:lnTo>
                          <a:pt x="87" y="122"/>
                        </a:lnTo>
                        <a:lnTo>
                          <a:pt x="70" y="113"/>
                        </a:lnTo>
                        <a:lnTo>
                          <a:pt x="70" y="105"/>
                        </a:lnTo>
                        <a:lnTo>
                          <a:pt x="78" y="87"/>
                        </a:lnTo>
                        <a:lnTo>
                          <a:pt x="52" y="7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65" name="Freeform 551"/>
                  <p:cNvSpPr>
                    <a:spLocks/>
                  </p:cNvSpPr>
                  <p:nvPr/>
                </p:nvSpPr>
                <p:spPr bwMode="auto">
                  <a:xfrm>
                    <a:off x="5233989" y="4175125"/>
                    <a:ext cx="82550" cy="220663"/>
                  </a:xfrm>
                  <a:custGeom>
                    <a:avLst/>
                    <a:gdLst>
                      <a:gd name="T0" fmla="*/ 2147483647 w 52"/>
                      <a:gd name="T1" fmla="*/ 0 h 139"/>
                      <a:gd name="T2" fmla="*/ 2147483647 w 52"/>
                      <a:gd name="T3" fmla="*/ 2147483647 h 139"/>
                      <a:gd name="T4" fmla="*/ 2147483647 w 52"/>
                      <a:gd name="T5" fmla="*/ 2147483647 h 139"/>
                      <a:gd name="T6" fmla="*/ 0 w 52"/>
                      <a:gd name="T7" fmla="*/ 2147483647 h 139"/>
                      <a:gd name="T8" fmla="*/ 0 w 52"/>
                      <a:gd name="T9" fmla="*/ 2147483647 h 139"/>
                      <a:gd name="T10" fmla="*/ 2147483647 w 52"/>
                      <a:gd name="T11" fmla="*/ 2147483647 h 139"/>
                      <a:gd name="T12" fmla="*/ 2147483647 w 52"/>
                      <a:gd name="T13" fmla="*/ 2147483647 h 139"/>
                      <a:gd name="T14" fmla="*/ 2147483647 w 52"/>
                      <a:gd name="T15" fmla="*/ 2147483647 h 139"/>
                      <a:gd name="T16" fmla="*/ 2147483647 w 52"/>
                      <a:gd name="T17" fmla="*/ 2147483647 h 139"/>
                      <a:gd name="T18" fmla="*/ 2147483647 w 52"/>
                      <a:gd name="T19" fmla="*/ 2147483647 h 139"/>
                      <a:gd name="T20" fmla="*/ 2147483647 w 52"/>
                      <a:gd name="T21" fmla="*/ 2147483647 h 139"/>
                      <a:gd name="T22" fmla="*/ 2147483647 w 52"/>
                      <a:gd name="T23" fmla="*/ 2147483647 h 139"/>
                      <a:gd name="T24" fmla="*/ 2147483647 w 52"/>
                      <a:gd name="T25" fmla="*/ 2147483647 h 139"/>
                      <a:gd name="T26" fmla="*/ 2147483647 w 52"/>
                      <a:gd name="T27" fmla="*/ 2147483647 h 139"/>
                      <a:gd name="T28" fmla="*/ 2147483647 w 52"/>
                      <a:gd name="T29" fmla="*/ 2147483647 h 139"/>
                      <a:gd name="T30" fmla="*/ 2147483647 w 52"/>
                      <a:gd name="T31" fmla="*/ 0 h 139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52"/>
                      <a:gd name="T49" fmla="*/ 0 h 139"/>
                      <a:gd name="T50" fmla="*/ 52 w 52"/>
                      <a:gd name="T51" fmla="*/ 139 h 139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52" h="139">
                        <a:moveTo>
                          <a:pt x="26" y="0"/>
                        </a:moveTo>
                        <a:lnTo>
                          <a:pt x="18" y="8"/>
                        </a:lnTo>
                        <a:lnTo>
                          <a:pt x="18" y="26"/>
                        </a:lnTo>
                        <a:lnTo>
                          <a:pt x="0" y="43"/>
                        </a:lnTo>
                        <a:lnTo>
                          <a:pt x="0" y="87"/>
                        </a:lnTo>
                        <a:lnTo>
                          <a:pt x="26" y="104"/>
                        </a:lnTo>
                        <a:lnTo>
                          <a:pt x="18" y="122"/>
                        </a:lnTo>
                        <a:lnTo>
                          <a:pt x="18" y="130"/>
                        </a:lnTo>
                        <a:lnTo>
                          <a:pt x="35" y="139"/>
                        </a:lnTo>
                        <a:lnTo>
                          <a:pt x="35" y="122"/>
                        </a:lnTo>
                        <a:lnTo>
                          <a:pt x="44" y="122"/>
                        </a:lnTo>
                        <a:lnTo>
                          <a:pt x="52" y="113"/>
                        </a:lnTo>
                        <a:lnTo>
                          <a:pt x="44" y="78"/>
                        </a:lnTo>
                        <a:lnTo>
                          <a:pt x="26" y="61"/>
                        </a:lnTo>
                        <a:lnTo>
                          <a:pt x="35" y="34"/>
                        </a:lnTo>
                        <a:lnTo>
                          <a:pt x="26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66" name="Freeform 552"/>
                  <p:cNvSpPr>
                    <a:spLocks/>
                  </p:cNvSpPr>
                  <p:nvPr/>
                </p:nvSpPr>
                <p:spPr bwMode="auto">
                  <a:xfrm>
                    <a:off x="5233989" y="4175125"/>
                    <a:ext cx="82550" cy="220663"/>
                  </a:xfrm>
                  <a:custGeom>
                    <a:avLst/>
                    <a:gdLst>
                      <a:gd name="T0" fmla="*/ 2147483647 w 52"/>
                      <a:gd name="T1" fmla="*/ 0 h 139"/>
                      <a:gd name="T2" fmla="*/ 2147483647 w 52"/>
                      <a:gd name="T3" fmla="*/ 2147483647 h 139"/>
                      <a:gd name="T4" fmla="*/ 2147483647 w 52"/>
                      <a:gd name="T5" fmla="*/ 2147483647 h 139"/>
                      <a:gd name="T6" fmla="*/ 0 w 52"/>
                      <a:gd name="T7" fmla="*/ 2147483647 h 139"/>
                      <a:gd name="T8" fmla="*/ 0 w 52"/>
                      <a:gd name="T9" fmla="*/ 2147483647 h 139"/>
                      <a:gd name="T10" fmla="*/ 2147483647 w 52"/>
                      <a:gd name="T11" fmla="*/ 2147483647 h 139"/>
                      <a:gd name="T12" fmla="*/ 2147483647 w 52"/>
                      <a:gd name="T13" fmla="*/ 2147483647 h 139"/>
                      <a:gd name="T14" fmla="*/ 2147483647 w 52"/>
                      <a:gd name="T15" fmla="*/ 2147483647 h 139"/>
                      <a:gd name="T16" fmla="*/ 2147483647 w 52"/>
                      <a:gd name="T17" fmla="*/ 2147483647 h 139"/>
                      <a:gd name="T18" fmla="*/ 2147483647 w 52"/>
                      <a:gd name="T19" fmla="*/ 2147483647 h 139"/>
                      <a:gd name="T20" fmla="*/ 2147483647 w 52"/>
                      <a:gd name="T21" fmla="*/ 2147483647 h 139"/>
                      <a:gd name="T22" fmla="*/ 2147483647 w 52"/>
                      <a:gd name="T23" fmla="*/ 2147483647 h 139"/>
                      <a:gd name="T24" fmla="*/ 2147483647 w 52"/>
                      <a:gd name="T25" fmla="*/ 2147483647 h 139"/>
                      <a:gd name="T26" fmla="*/ 2147483647 w 52"/>
                      <a:gd name="T27" fmla="*/ 2147483647 h 139"/>
                      <a:gd name="T28" fmla="*/ 2147483647 w 52"/>
                      <a:gd name="T29" fmla="*/ 2147483647 h 139"/>
                      <a:gd name="T30" fmla="*/ 2147483647 w 52"/>
                      <a:gd name="T31" fmla="*/ 0 h 139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52"/>
                      <a:gd name="T49" fmla="*/ 0 h 139"/>
                      <a:gd name="T50" fmla="*/ 52 w 52"/>
                      <a:gd name="T51" fmla="*/ 139 h 139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52" h="139">
                        <a:moveTo>
                          <a:pt x="26" y="0"/>
                        </a:moveTo>
                        <a:lnTo>
                          <a:pt x="18" y="8"/>
                        </a:lnTo>
                        <a:lnTo>
                          <a:pt x="18" y="26"/>
                        </a:lnTo>
                        <a:lnTo>
                          <a:pt x="0" y="43"/>
                        </a:lnTo>
                        <a:lnTo>
                          <a:pt x="0" y="87"/>
                        </a:lnTo>
                        <a:lnTo>
                          <a:pt x="26" y="104"/>
                        </a:lnTo>
                        <a:lnTo>
                          <a:pt x="18" y="122"/>
                        </a:lnTo>
                        <a:lnTo>
                          <a:pt x="18" y="130"/>
                        </a:lnTo>
                        <a:lnTo>
                          <a:pt x="35" y="139"/>
                        </a:lnTo>
                        <a:lnTo>
                          <a:pt x="35" y="122"/>
                        </a:lnTo>
                        <a:lnTo>
                          <a:pt x="44" y="122"/>
                        </a:lnTo>
                        <a:lnTo>
                          <a:pt x="52" y="113"/>
                        </a:lnTo>
                        <a:lnTo>
                          <a:pt x="44" y="78"/>
                        </a:lnTo>
                        <a:lnTo>
                          <a:pt x="26" y="61"/>
                        </a:lnTo>
                        <a:lnTo>
                          <a:pt x="35" y="34"/>
                        </a:lnTo>
                        <a:lnTo>
                          <a:pt x="26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67" name="Freeform 553"/>
                  <p:cNvSpPr>
                    <a:spLocks/>
                  </p:cNvSpPr>
                  <p:nvPr/>
                </p:nvSpPr>
                <p:spPr bwMode="auto">
                  <a:xfrm>
                    <a:off x="4943476" y="4146550"/>
                    <a:ext cx="319088" cy="276225"/>
                  </a:xfrm>
                  <a:custGeom>
                    <a:avLst/>
                    <a:gdLst>
                      <a:gd name="T0" fmla="*/ 2147483647 w 201"/>
                      <a:gd name="T1" fmla="*/ 2147483647 h 174"/>
                      <a:gd name="T2" fmla="*/ 2147483647 w 201"/>
                      <a:gd name="T3" fmla="*/ 0 h 174"/>
                      <a:gd name="T4" fmla="*/ 2147483647 w 201"/>
                      <a:gd name="T5" fmla="*/ 0 h 174"/>
                      <a:gd name="T6" fmla="*/ 2147483647 w 201"/>
                      <a:gd name="T7" fmla="*/ 2147483647 h 174"/>
                      <a:gd name="T8" fmla="*/ 2147483647 w 201"/>
                      <a:gd name="T9" fmla="*/ 2147483647 h 174"/>
                      <a:gd name="T10" fmla="*/ 2147483647 w 201"/>
                      <a:gd name="T11" fmla="*/ 2147483647 h 174"/>
                      <a:gd name="T12" fmla="*/ 2147483647 w 201"/>
                      <a:gd name="T13" fmla="*/ 2147483647 h 174"/>
                      <a:gd name="T14" fmla="*/ 2147483647 w 201"/>
                      <a:gd name="T15" fmla="*/ 2147483647 h 174"/>
                      <a:gd name="T16" fmla="*/ 0 w 201"/>
                      <a:gd name="T17" fmla="*/ 2147483647 h 174"/>
                      <a:gd name="T18" fmla="*/ 0 w 201"/>
                      <a:gd name="T19" fmla="*/ 2147483647 h 174"/>
                      <a:gd name="T20" fmla="*/ 2147483647 w 201"/>
                      <a:gd name="T21" fmla="*/ 2147483647 h 174"/>
                      <a:gd name="T22" fmla="*/ 2147483647 w 201"/>
                      <a:gd name="T23" fmla="*/ 2147483647 h 174"/>
                      <a:gd name="T24" fmla="*/ 2147483647 w 201"/>
                      <a:gd name="T25" fmla="*/ 2147483647 h 174"/>
                      <a:gd name="T26" fmla="*/ 2147483647 w 201"/>
                      <a:gd name="T27" fmla="*/ 2147483647 h 174"/>
                      <a:gd name="T28" fmla="*/ 2147483647 w 201"/>
                      <a:gd name="T29" fmla="*/ 2147483647 h 174"/>
                      <a:gd name="T30" fmla="*/ 2147483647 w 201"/>
                      <a:gd name="T31" fmla="*/ 2147483647 h 174"/>
                      <a:gd name="T32" fmla="*/ 2147483647 w 201"/>
                      <a:gd name="T33" fmla="*/ 2147483647 h 174"/>
                      <a:gd name="T34" fmla="*/ 2147483647 w 201"/>
                      <a:gd name="T35" fmla="*/ 2147483647 h 174"/>
                      <a:gd name="T36" fmla="*/ 2147483647 w 201"/>
                      <a:gd name="T37" fmla="*/ 2147483647 h 174"/>
                      <a:gd name="T38" fmla="*/ 2147483647 w 201"/>
                      <a:gd name="T39" fmla="*/ 2147483647 h 174"/>
                      <a:gd name="T40" fmla="*/ 2147483647 w 201"/>
                      <a:gd name="T41" fmla="*/ 2147483647 h 174"/>
                      <a:gd name="T42" fmla="*/ 2147483647 w 201"/>
                      <a:gd name="T43" fmla="*/ 2147483647 h 174"/>
                      <a:gd name="T44" fmla="*/ 2147483647 w 201"/>
                      <a:gd name="T45" fmla="*/ 2147483647 h 174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201"/>
                      <a:gd name="T70" fmla="*/ 0 h 174"/>
                      <a:gd name="T71" fmla="*/ 201 w 201"/>
                      <a:gd name="T72" fmla="*/ 174 h 174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201" h="174">
                        <a:moveTo>
                          <a:pt x="183" y="18"/>
                        </a:moveTo>
                        <a:lnTo>
                          <a:pt x="148" y="0"/>
                        </a:lnTo>
                        <a:lnTo>
                          <a:pt x="122" y="0"/>
                        </a:lnTo>
                        <a:lnTo>
                          <a:pt x="96" y="61"/>
                        </a:lnTo>
                        <a:lnTo>
                          <a:pt x="70" y="70"/>
                        </a:lnTo>
                        <a:lnTo>
                          <a:pt x="52" y="52"/>
                        </a:lnTo>
                        <a:lnTo>
                          <a:pt x="35" y="52"/>
                        </a:lnTo>
                        <a:lnTo>
                          <a:pt x="26" y="79"/>
                        </a:lnTo>
                        <a:lnTo>
                          <a:pt x="0" y="87"/>
                        </a:lnTo>
                        <a:lnTo>
                          <a:pt x="0" y="148"/>
                        </a:lnTo>
                        <a:lnTo>
                          <a:pt x="17" y="166"/>
                        </a:lnTo>
                        <a:lnTo>
                          <a:pt x="52" y="166"/>
                        </a:lnTo>
                        <a:lnTo>
                          <a:pt x="52" y="174"/>
                        </a:lnTo>
                        <a:lnTo>
                          <a:pt x="78" y="174"/>
                        </a:lnTo>
                        <a:lnTo>
                          <a:pt x="87" y="157"/>
                        </a:lnTo>
                        <a:lnTo>
                          <a:pt x="122" y="140"/>
                        </a:lnTo>
                        <a:lnTo>
                          <a:pt x="140" y="131"/>
                        </a:lnTo>
                        <a:lnTo>
                          <a:pt x="131" y="113"/>
                        </a:lnTo>
                        <a:lnTo>
                          <a:pt x="183" y="105"/>
                        </a:lnTo>
                        <a:lnTo>
                          <a:pt x="183" y="61"/>
                        </a:lnTo>
                        <a:lnTo>
                          <a:pt x="201" y="44"/>
                        </a:lnTo>
                        <a:lnTo>
                          <a:pt x="201" y="26"/>
                        </a:lnTo>
                        <a:lnTo>
                          <a:pt x="183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68" name="Freeform 554"/>
                  <p:cNvSpPr>
                    <a:spLocks/>
                  </p:cNvSpPr>
                  <p:nvPr/>
                </p:nvSpPr>
                <p:spPr bwMode="auto">
                  <a:xfrm>
                    <a:off x="4943476" y="4146550"/>
                    <a:ext cx="319088" cy="276225"/>
                  </a:xfrm>
                  <a:custGeom>
                    <a:avLst/>
                    <a:gdLst>
                      <a:gd name="T0" fmla="*/ 2147483647 w 201"/>
                      <a:gd name="T1" fmla="*/ 2147483647 h 174"/>
                      <a:gd name="T2" fmla="*/ 2147483647 w 201"/>
                      <a:gd name="T3" fmla="*/ 0 h 174"/>
                      <a:gd name="T4" fmla="*/ 2147483647 w 201"/>
                      <a:gd name="T5" fmla="*/ 0 h 174"/>
                      <a:gd name="T6" fmla="*/ 2147483647 w 201"/>
                      <a:gd name="T7" fmla="*/ 2147483647 h 174"/>
                      <a:gd name="T8" fmla="*/ 2147483647 w 201"/>
                      <a:gd name="T9" fmla="*/ 2147483647 h 174"/>
                      <a:gd name="T10" fmla="*/ 2147483647 w 201"/>
                      <a:gd name="T11" fmla="*/ 2147483647 h 174"/>
                      <a:gd name="T12" fmla="*/ 2147483647 w 201"/>
                      <a:gd name="T13" fmla="*/ 2147483647 h 174"/>
                      <a:gd name="T14" fmla="*/ 2147483647 w 201"/>
                      <a:gd name="T15" fmla="*/ 2147483647 h 174"/>
                      <a:gd name="T16" fmla="*/ 0 w 201"/>
                      <a:gd name="T17" fmla="*/ 2147483647 h 174"/>
                      <a:gd name="T18" fmla="*/ 0 w 201"/>
                      <a:gd name="T19" fmla="*/ 2147483647 h 174"/>
                      <a:gd name="T20" fmla="*/ 2147483647 w 201"/>
                      <a:gd name="T21" fmla="*/ 2147483647 h 174"/>
                      <a:gd name="T22" fmla="*/ 2147483647 w 201"/>
                      <a:gd name="T23" fmla="*/ 2147483647 h 174"/>
                      <a:gd name="T24" fmla="*/ 2147483647 w 201"/>
                      <a:gd name="T25" fmla="*/ 2147483647 h 174"/>
                      <a:gd name="T26" fmla="*/ 2147483647 w 201"/>
                      <a:gd name="T27" fmla="*/ 2147483647 h 174"/>
                      <a:gd name="T28" fmla="*/ 2147483647 w 201"/>
                      <a:gd name="T29" fmla="*/ 2147483647 h 174"/>
                      <a:gd name="T30" fmla="*/ 2147483647 w 201"/>
                      <a:gd name="T31" fmla="*/ 2147483647 h 174"/>
                      <a:gd name="T32" fmla="*/ 2147483647 w 201"/>
                      <a:gd name="T33" fmla="*/ 2147483647 h 174"/>
                      <a:gd name="T34" fmla="*/ 2147483647 w 201"/>
                      <a:gd name="T35" fmla="*/ 2147483647 h 174"/>
                      <a:gd name="T36" fmla="*/ 2147483647 w 201"/>
                      <a:gd name="T37" fmla="*/ 2147483647 h 174"/>
                      <a:gd name="T38" fmla="*/ 2147483647 w 201"/>
                      <a:gd name="T39" fmla="*/ 2147483647 h 174"/>
                      <a:gd name="T40" fmla="*/ 2147483647 w 201"/>
                      <a:gd name="T41" fmla="*/ 2147483647 h 174"/>
                      <a:gd name="T42" fmla="*/ 2147483647 w 201"/>
                      <a:gd name="T43" fmla="*/ 2147483647 h 174"/>
                      <a:gd name="T44" fmla="*/ 2147483647 w 201"/>
                      <a:gd name="T45" fmla="*/ 2147483647 h 174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201"/>
                      <a:gd name="T70" fmla="*/ 0 h 174"/>
                      <a:gd name="T71" fmla="*/ 201 w 201"/>
                      <a:gd name="T72" fmla="*/ 174 h 174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201" h="174">
                        <a:moveTo>
                          <a:pt x="183" y="18"/>
                        </a:moveTo>
                        <a:lnTo>
                          <a:pt x="148" y="0"/>
                        </a:lnTo>
                        <a:lnTo>
                          <a:pt x="122" y="0"/>
                        </a:lnTo>
                        <a:lnTo>
                          <a:pt x="96" y="61"/>
                        </a:lnTo>
                        <a:lnTo>
                          <a:pt x="70" y="70"/>
                        </a:lnTo>
                        <a:lnTo>
                          <a:pt x="52" y="52"/>
                        </a:lnTo>
                        <a:lnTo>
                          <a:pt x="35" y="52"/>
                        </a:lnTo>
                        <a:lnTo>
                          <a:pt x="26" y="79"/>
                        </a:lnTo>
                        <a:lnTo>
                          <a:pt x="0" y="87"/>
                        </a:lnTo>
                        <a:lnTo>
                          <a:pt x="0" y="148"/>
                        </a:lnTo>
                        <a:lnTo>
                          <a:pt x="17" y="166"/>
                        </a:lnTo>
                        <a:lnTo>
                          <a:pt x="52" y="166"/>
                        </a:lnTo>
                        <a:lnTo>
                          <a:pt x="52" y="174"/>
                        </a:lnTo>
                        <a:lnTo>
                          <a:pt x="78" y="174"/>
                        </a:lnTo>
                        <a:lnTo>
                          <a:pt x="87" y="157"/>
                        </a:lnTo>
                        <a:lnTo>
                          <a:pt x="122" y="140"/>
                        </a:lnTo>
                        <a:lnTo>
                          <a:pt x="140" y="131"/>
                        </a:lnTo>
                        <a:lnTo>
                          <a:pt x="131" y="113"/>
                        </a:lnTo>
                        <a:lnTo>
                          <a:pt x="183" y="105"/>
                        </a:lnTo>
                        <a:lnTo>
                          <a:pt x="183" y="61"/>
                        </a:lnTo>
                        <a:lnTo>
                          <a:pt x="201" y="44"/>
                        </a:lnTo>
                        <a:lnTo>
                          <a:pt x="201" y="26"/>
                        </a:lnTo>
                        <a:lnTo>
                          <a:pt x="183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69" name="Freeform 555"/>
                  <p:cNvSpPr>
                    <a:spLocks/>
                  </p:cNvSpPr>
                  <p:nvPr/>
                </p:nvSpPr>
                <p:spPr bwMode="auto">
                  <a:xfrm>
                    <a:off x="4652964" y="4078288"/>
                    <a:ext cx="346075" cy="344488"/>
                  </a:xfrm>
                  <a:custGeom>
                    <a:avLst/>
                    <a:gdLst>
                      <a:gd name="T0" fmla="*/ 2147483647 w 218"/>
                      <a:gd name="T1" fmla="*/ 2147483647 h 217"/>
                      <a:gd name="T2" fmla="*/ 2147483647 w 218"/>
                      <a:gd name="T3" fmla="*/ 0 h 217"/>
                      <a:gd name="T4" fmla="*/ 2147483647 w 218"/>
                      <a:gd name="T5" fmla="*/ 0 h 217"/>
                      <a:gd name="T6" fmla="*/ 2147483647 w 218"/>
                      <a:gd name="T7" fmla="*/ 2147483647 h 217"/>
                      <a:gd name="T8" fmla="*/ 2147483647 w 218"/>
                      <a:gd name="T9" fmla="*/ 2147483647 h 217"/>
                      <a:gd name="T10" fmla="*/ 2147483647 w 218"/>
                      <a:gd name="T11" fmla="*/ 2147483647 h 217"/>
                      <a:gd name="T12" fmla="*/ 2147483647 w 218"/>
                      <a:gd name="T13" fmla="*/ 2147483647 h 217"/>
                      <a:gd name="T14" fmla="*/ 2147483647 w 218"/>
                      <a:gd name="T15" fmla="*/ 2147483647 h 217"/>
                      <a:gd name="T16" fmla="*/ 2147483647 w 218"/>
                      <a:gd name="T17" fmla="*/ 2147483647 h 217"/>
                      <a:gd name="T18" fmla="*/ 0 w 218"/>
                      <a:gd name="T19" fmla="*/ 2147483647 h 217"/>
                      <a:gd name="T20" fmla="*/ 2147483647 w 218"/>
                      <a:gd name="T21" fmla="*/ 2147483647 h 217"/>
                      <a:gd name="T22" fmla="*/ 2147483647 w 218"/>
                      <a:gd name="T23" fmla="*/ 2147483647 h 217"/>
                      <a:gd name="T24" fmla="*/ 2147483647 w 218"/>
                      <a:gd name="T25" fmla="*/ 2147483647 h 217"/>
                      <a:gd name="T26" fmla="*/ 2147483647 w 218"/>
                      <a:gd name="T27" fmla="*/ 2147483647 h 217"/>
                      <a:gd name="T28" fmla="*/ 2147483647 w 218"/>
                      <a:gd name="T29" fmla="*/ 2147483647 h 217"/>
                      <a:gd name="T30" fmla="*/ 2147483647 w 218"/>
                      <a:gd name="T31" fmla="*/ 2147483647 h 217"/>
                      <a:gd name="T32" fmla="*/ 2147483647 w 218"/>
                      <a:gd name="T33" fmla="*/ 2147483647 h 217"/>
                      <a:gd name="T34" fmla="*/ 2147483647 w 218"/>
                      <a:gd name="T35" fmla="*/ 2147483647 h 217"/>
                      <a:gd name="T36" fmla="*/ 2147483647 w 218"/>
                      <a:gd name="T37" fmla="*/ 2147483647 h 217"/>
                      <a:gd name="T38" fmla="*/ 2147483647 w 218"/>
                      <a:gd name="T39" fmla="*/ 2147483647 h 217"/>
                      <a:gd name="T40" fmla="*/ 2147483647 w 218"/>
                      <a:gd name="T41" fmla="*/ 2147483647 h 217"/>
                      <a:gd name="T42" fmla="*/ 2147483647 w 218"/>
                      <a:gd name="T43" fmla="*/ 2147483647 h 217"/>
                      <a:gd name="T44" fmla="*/ 2147483647 w 218"/>
                      <a:gd name="T45" fmla="*/ 2147483647 h 217"/>
                      <a:gd name="T46" fmla="*/ 2147483647 w 218"/>
                      <a:gd name="T47" fmla="*/ 2147483647 h 217"/>
                      <a:gd name="T48" fmla="*/ 2147483647 w 218"/>
                      <a:gd name="T49" fmla="*/ 2147483647 h 217"/>
                      <a:gd name="T50" fmla="*/ 2147483647 w 218"/>
                      <a:gd name="T51" fmla="*/ 2147483647 h 217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218"/>
                      <a:gd name="T79" fmla="*/ 0 h 217"/>
                      <a:gd name="T80" fmla="*/ 218 w 218"/>
                      <a:gd name="T81" fmla="*/ 217 h 217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218" h="217">
                        <a:moveTo>
                          <a:pt x="105" y="34"/>
                        </a:moveTo>
                        <a:lnTo>
                          <a:pt x="96" y="0"/>
                        </a:lnTo>
                        <a:lnTo>
                          <a:pt x="17" y="0"/>
                        </a:lnTo>
                        <a:lnTo>
                          <a:pt x="35" y="43"/>
                        </a:lnTo>
                        <a:lnTo>
                          <a:pt x="26" y="61"/>
                        </a:lnTo>
                        <a:lnTo>
                          <a:pt x="44" y="95"/>
                        </a:lnTo>
                        <a:lnTo>
                          <a:pt x="35" y="113"/>
                        </a:lnTo>
                        <a:lnTo>
                          <a:pt x="9" y="139"/>
                        </a:lnTo>
                        <a:lnTo>
                          <a:pt x="9" y="174"/>
                        </a:lnTo>
                        <a:lnTo>
                          <a:pt x="0" y="209"/>
                        </a:lnTo>
                        <a:lnTo>
                          <a:pt x="17" y="209"/>
                        </a:lnTo>
                        <a:lnTo>
                          <a:pt x="44" y="200"/>
                        </a:lnTo>
                        <a:lnTo>
                          <a:pt x="78" y="209"/>
                        </a:lnTo>
                        <a:lnTo>
                          <a:pt x="122" y="209"/>
                        </a:lnTo>
                        <a:lnTo>
                          <a:pt x="122" y="217"/>
                        </a:lnTo>
                        <a:lnTo>
                          <a:pt x="166" y="217"/>
                        </a:lnTo>
                        <a:lnTo>
                          <a:pt x="200" y="209"/>
                        </a:lnTo>
                        <a:lnTo>
                          <a:pt x="183" y="191"/>
                        </a:lnTo>
                        <a:lnTo>
                          <a:pt x="183" y="130"/>
                        </a:lnTo>
                        <a:lnTo>
                          <a:pt x="218" y="122"/>
                        </a:lnTo>
                        <a:lnTo>
                          <a:pt x="218" y="95"/>
                        </a:lnTo>
                        <a:lnTo>
                          <a:pt x="183" y="69"/>
                        </a:lnTo>
                        <a:lnTo>
                          <a:pt x="183" y="17"/>
                        </a:lnTo>
                        <a:lnTo>
                          <a:pt x="139" y="17"/>
                        </a:lnTo>
                        <a:lnTo>
                          <a:pt x="131" y="34"/>
                        </a:lnTo>
                        <a:lnTo>
                          <a:pt x="105" y="34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70" name="Freeform 556"/>
                  <p:cNvSpPr>
                    <a:spLocks/>
                  </p:cNvSpPr>
                  <p:nvPr/>
                </p:nvSpPr>
                <p:spPr bwMode="auto">
                  <a:xfrm>
                    <a:off x="4652964" y="4078288"/>
                    <a:ext cx="346075" cy="344488"/>
                  </a:xfrm>
                  <a:custGeom>
                    <a:avLst/>
                    <a:gdLst>
                      <a:gd name="T0" fmla="*/ 2147483647 w 218"/>
                      <a:gd name="T1" fmla="*/ 2147483647 h 217"/>
                      <a:gd name="T2" fmla="*/ 2147483647 w 218"/>
                      <a:gd name="T3" fmla="*/ 0 h 217"/>
                      <a:gd name="T4" fmla="*/ 2147483647 w 218"/>
                      <a:gd name="T5" fmla="*/ 0 h 217"/>
                      <a:gd name="T6" fmla="*/ 2147483647 w 218"/>
                      <a:gd name="T7" fmla="*/ 2147483647 h 217"/>
                      <a:gd name="T8" fmla="*/ 2147483647 w 218"/>
                      <a:gd name="T9" fmla="*/ 2147483647 h 217"/>
                      <a:gd name="T10" fmla="*/ 2147483647 w 218"/>
                      <a:gd name="T11" fmla="*/ 2147483647 h 217"/>
                      <a:gd name="T12" fmla="*/ 2147483647 w 218"/>
                      <a:gd name="T13" fmla="*/ 2147483647 h 217"/>
                      <a:gd name="T14" fmla="*/ 2147483647 w 218"/>
                      <a:gd name="T15" fmla="*/ 2147483647 h 217"/>
                      <a:gd name="T16" fmla="*/ 2147483647 w 218"/>
                      <a:gd name="T17" fmla="*/ 2147483647 h 217"/>
                      <a:gd name="T18" fmla="*/ 0 w 218"/>
                      <a:gd name="T19" fmla="*/ 2147483647 h 217"/>
                      <a:gd name="T20" fmla="*/ 2147483647 w 218"/>
                      <a:gd name="T21" fmla="*/ 2147483647 h 217"/>
                      <a:gd name="T22" fmla="*/ 2147483647 w 218"/>
                      <a:gd name="T23" fmla="*/ 2147483647 h 217"/>
                      <a:gd name="T24" fmla="*/ 2147483647 w 218"/>
                      <a:gd name="T25" fmla="*/ 2147483647 h 217"/>
                      <a:gd name="T26" fmla="*/ 2147483647 w 218"/>
                      <a:gd name="T27" fmla="*/ 2147483647 h 217"/>
                      <a:gd name="T28" fmla="*/ 2147483647 w 218"/>
                      <a:gd name="T29" fmla="*/ 2147483647 h 217"/>
                      <a:gd name="T30" fmla="*/ 2147483647 w 218"/>
                      <a:gd name="T31" fmla="*/ 2147483647 h 217"/>
                      <a:gd name="T32" fmla="*/ 2147483647 w 218"/>
                      <a:gd name="T33" fmla="*/ 2147483647 h 217"/>
                      <a:gd name="T34" fmla="*/ 2147483647 w 218"/>
                      <a:gd name="T35" fmla="*/ 2147483647 h 217"/>
                      <a:gd name="T36" fmla="*/ 2147483647 w 218"/>
                      <a:gd name="T37" fmla="*/ 2147483647 h 217"/>
                      <a:gd name="T38" fmla="*/ 2147483647 w 218"/>
                      <a:gd name="T39" fmla="*/ 2147483647 h 217"/>
                      <a:gd name="T40" fmla="*/ 2147483647 w 218"/>
                      <a:gd name="T41" fmla="*/ 2147483647 h 217"/>
                      <a:gd name="T42" fmla="*/ 2147483647 w 218"/>
                      <a:gd name="T43" fmla="*/ 2147483647 h 217"/>
                      <a:gd name="T44" fmla="*/ 2147483647 w 218"/>
                      <a:gd name="T45" fmla="*/ 2147483647 h 217"/>
                      <a:gd name="T46" fmla="*/ 2147483647 w 218"/>
                      <a:gd name="T47" fmla="*/ 2147483647 h 217"/>
                      <a:gd name="T48" fmla="*/ 2147483647 w 218"/>
                      <a:gd name="T49" fmla="*/ 2147483647 h 217"/>
                      <a:gd name="T50" fmla="*/ 2147483647 w 218"/>
                      <a:gd name="T51" fmla="*/ 2147483647 h 217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w 218"/>
                      <a:gd name="T79" fmla="*/ 0 h 217"/>
                      <a:gd name="T80" fmla="*/ 218 w 218"/>
                      <a:gd name="T81" fmla="*/ 217 h 217"/>
                    </a:gdLst>
                    <a:ahLst/>
                    <a:cxnLst>
                      <a:cxn ang="T52">
                        <a:pos x="T0" y="T1"/>
                      </a:cxn>
                      <a:cxn ang="T53">
                        <a:pos x="T2" y="T3"/>
                      </a:cxn>
                      <a:cxn ang="T54">
                        <a:pos x="T4" y="T5"/>
                      </a:cxn>
                      <a:cxn ang="T55">
                        <a:pos x="T6" y="T7"/>
                      </a:cxn>
                      <a:cxn ang="T56">
                        <a:pos x="T8" y="T9"/>
                      </a:cxn>
                      <a:cxn ang="T57">
                        <a:pos x="T10" y="T11"/>
                      </a:cxn>
                      <a:cxn ang="T58">
                        <a:pos x="T12" y="T13"/>
                      </a:cxn>
                      <a:cxn ang="T59">
                        <a:pos x="T14" y="T15"/>
                      </a:cxn>
                      <a:cxn ang="T60">
                        <a:pos x="T16" y="T17"/>
                      </a:cxn>
                      <a:cxn ang="T61">
                        <a:pos x="T18" y="T19"/>
                      </a:cxn>
                      <a:cxn ang="T62">
                        <a:pos x="T20" y="T21"/>
                      </a:cxn>
                      <a:cxn ang="T63">
                        <a:pos x="T22" y="T23"/>
                      </a:cxn>
                      <a:cxn ang="T64">
                        <a:pos x="T24" y="T25"/>
                      </a:cxn>
                      <a:cxn ang="T65">
                        <a:pos x="T26" y="T27"/>
                      </a:cxn>
                      <a:cxn ang="T66">
                        <a:pos x="T28" y="T29"/>
                      </a:cxn>
                      <a:cxn ang="T67">
                        <a:pos x="T30" y="T31"/>
                      </a:cxn>
                      <a:cxn ang="T68">
                        <a:pos x="T32" y="T33"/>
                      </a:cxn>
                      <a:cxn ang="T69">
                        <a:pos x="T34" y="T35"/>
                      </a:cxn>
                      <a:cxn ang="T70">
                        <a:pos x="T36" y="T37"/>
                      </a:cxn>
                      <a:cxn ang="T71">
                        <a:pos x="T38" y="T39"/>
                      </a:cxn>
                      <a:cxn ang="T72">
                        <a:pos x="T40" y="T41"/>
                      </a:cxn>
                      <a:cxn ang="T73">
                        <a:pos x="T42" y="T43"/>
                      </a:cxn>
                      <a:cxn ang="T74">
                        <a:pos x="T44" y="T45"/>
                      </a:cxn>
                      <a:cxn ang="T75">
                        <a:pos x="T46" y="T47"/>
                      </a:cxn>
                      <a:cxn ang="T76">
                        <a:pos x="T48" y="T49"/>
                      </a:cxn>
                      <a:cxn ang="T77">
                        <a:pos x="T50" y="T51"/>
                      </a:cxn>
                    </a:cxnLst>
                    <a:rect l="T78" t="T79" r="T80" b="T81"/>
                    <a:pathLst>
                      <a:path w="218" h="217">
                        <a:moveTo>
                          <a:pt x="105" y="34"/>
                        </a:moveTo>
                        <a:lnTo>
                          <a:pt x="96" y="0"/>
                        </a:lnTo>
                        <a:lnTo>
                          <a:pt x="17" y="0"/>
                        </a:lnTo>
                        <a:lnTo>
                          <a:pt x="35" y="43"/>
                        </a:lnTo>
                        <a:lnTo>
                          <a:pt x="26" y="61"/>
                        </a:lnTo>
                        <a:lnTo>
                          <a:pt x="44" y="95"/>
                        </a:lnTo>
                        <a:lnTo>
                          <a:pt x="35" y="113"/>
                        </a:lnTo>
                        <a:lnTo>
                          <a:pt x="9" y="139"/>
                        </a:lnTo>
                        <a:lnTo>
                          <a:pt x="9" y="174"/>
                        </a:lnTo>
                        <a:lnTo>
                          <a:pt x="0" y="209"/>
                        </a:lnTo>
                        <a:lnTo>
                          <a:pt x="17" y="209"/>
                        </a:lnTo>
                        <a:lnTo>
                          <a:pt x="44" y="200"/>
                        </a:lnTo>
                        <a:lnTo>
                          <a:pt x="78" y="209"/>
                        </a:lnTo>
                        <a:lnTo>
                          <a:pt x="122" y="209"/>
                        </a:lnTo>
                        <a:lnTo>
                          <a:pt x="122" y="217"/>
                        </a:lnTo>
                        <a:lnTo>
                          <a:pt x="166" y="217"/>
                        </a:lnTo>
                        <a:lnTo>
                          <a:pt x="200" y="209"/>
                        </a:lnTo>
                        <a:lnTo>
                          <a:pt x="183" y="191"/>
                        </a:lnTo>
                        <a:lnTo>
                          <a:pt x="183" y="130"/>
                        </a:lnTo>
                        <a:lnTo>
                          <a:pt x="218" y="122"/>
                        </a:lnTo>
                        <a:lnTo>
                          <a:pt x="218" y="95"/>
                        </a:lnTo>
                        <a:lnTo>
                          <a:pt x="183" y="69"/>
                        </a:lnTo>
                        <a:lnTo>
                          <a:pt x="183" y="17"/>
                        </a:lnTo>
                        <a:lnTo>
                          <a:pt x="139" y="17"/>
                        </a:lnTo>
                        <a:lnTo>
                          <a:pt x="131" y="34"/>
                        </a:lnTo>
                        <a:lnTo>
                          <a:pt x="105" y="34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71" name="Freeform 557"/>
                  <p:cNvSpPr>
                    <a:spLocks/>
                  </p:cNvSpPr>
                  <p:nvPr/>
                </p:nvSpPr>
                <p:spPr bwMode="auto">
                  <a:xfrm>
                    <a:off x="5137151" y="3925888"/>
                    <a:ext cx="290513" cy="317500"/>
                  </a:xfrm>
                  <a:custGeom>
                    <a:avLst/>
                    <a:gdLst>
                      <a:gd name="T0" fmla="*/ 2147483647 w 183"/>
                      <a:gd name="T1" fmla="*/ 2147483647 h 200"/>
                      <a:gd name="T2" fmla="*/ 2147483647 w 183"/>
                      <a:gd name="T3" fmla="*/ 2147483647 h 200"/>
                      <a:gd name="T4" fmla="*/ 2147483647 w 183"/>
                      <a:gd name="T5" fmla="*/ 0 h 200"/>
                      <a:gd name="T6" fmla="*/ 2147483647 w 183"/>
                      <a:gd name="T7" fmla="*/ 2147483647 h 200"/>
                      <a:gd name="T8" fmla="*/ 2147483647 w 183"/>
                      <a:gd name="T9" fmla="*/ 2147483647 h 200"/>
                      <a:gd name="T10" fmla="*/ 2147483647 w 183"/>
                      <a:gd name="T11" fmla="*/ 2147483647 h 200"/>
                      <a:gd name="T12" fmla="*/ 2147483647 w 183"/>
                      <a:gd name="T13" fmla="*/ 0 h 200"/>
                      <a:gd name="T14" fmla="*/ 2147483647 w 183"/>
                      <a:gd name="T15" fmla="*/ 0 h 200"/>
                      <a:gd name="T16" fmla="*/ 2147483647 w 183"/>
                      <a:gd name="T17" fmla="*/ 2147483647 h 200"/>
                      <a:gd name="T18" fmla="*/ 2147483647 w 183"/>
                      <a:gd name="T19" fmla="*/ 2147483647 h 200"/>
                      <a:gd name="T20" fmla="*/ 2147483647 w 183"/>
                      <a:gd name="T21" fmla="*/ 2147483647 h 200"/>
                      <a:gd name="T22" fmla="*/ 0 w 183"/>
                      <a:gd name="T23" fmla="*/ 2147483647 h 200"/>
                      <a:gd name="T24" fmla="*/ 2147483647 w 183"/>
                      <a:gd name="T25" fmla="*/ 2147483647 h 200"/>
                      <a:gd name="T26" fmla="*/ 2147483647 w 183"/>
                      <a:gd name="T27" fmla="*/ 2147483647 h 200"/>
                      <a:gd name="T28" fmla="*/ 2147483647 w 183"/>
                      <a:gd name="T29" fmla="*/ 2147483647 h 200"/>
                      <a:gd name="T30" fmla="*/ 2147483647 w 183"/>
                      <a:gd name="T31" fmla="*/ 2147483647 h 200"/>
                      <a:gd name="T32" fmla="*/ 2147483647 w 183"/>
                      <a:gd name="T33" fmla="*/ 2147483647 h 200"/>
                      <a:gd name="T34" fmla="*/ 2147483647 w 183"/>
                      <a:gd name="T35" fmla="*/ 2147483647 h 200"/>
                      <a:gd name="T36" fmla="*/ 2147483647 w 183"/>
                      <a:gd name="T37" fmla="*/ 2147483647 h 200"/>
                      <a:gd name="T38" fmla="*/ 2147483647 w 183"/>
                      <a:gd name="T39" fmla="*/ 2147483647 h 200"/>
                      <a:gd name="T40" fmla="*/ 2147483647 w 183"/>
                      <a:gd name="T41" fmla="*/ 2147483647 h 200"/>
                      <a:gd name="T42" fmla="*/ 2147483647 w 183"/>
                      <a:gd name="T43" fmla="*/ 2147483647 h 200"/>
                      <a:gd name="T44" fmla="*/ 2147483647 w 183"/>
                      <a:gd name="T45" fmla="*/ 2147483647 h 200"/>
                      <a:gd name="T46" fmla="*/ 2147483647 w 183"/>
                      <a:gd name="T47" fmla="*/ 2147483647 h 200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183"/>
                      <a:gd name="T73" fmla="*/ 0 h 200"/>
                      <a:gd name="T74" fmla="*/ 183 w 183"/>
                      <a:gd name="T75" fmla="*/ 200 h 200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183" h="200">
                        <a:moveTo>
                          <a:pt x="174" y="61"/>
                        </a:moveTo>
                        <a:lnTo>
                          <a:pt x="140" y="35"/>
                        </a:lnTo>
                        <a:lnTo>
                          <a:pt x="87" y="0"/>
                        </a:lnTo>
                        <a:lnTo>
                          <a:pt x="79" y="8"/>
                        </a:lnTo>
                        <a:lnTo>
                          <a:pt x="70" y="17"/>
                        </a:lnTo>
                        <a:lnTo>
                          <a:pt x="52" y="17"/>
                        </a:lnTo>
                        <a:lnTo>
                          <a:pt x="44" y="0"/>
                        </a:lnTo>
                        <a:lnTo>
                          <a:pt x="26" y="0"/>
                        </a:lnTo>
                        <a:lnTo>
                          <a:pt x="26" y="26"/>
                        </a:lnTo>
                        <a:lnTo>
                          <a:pt x="26" y="52"/>
                        </a:lnTo>
                        <a:lnTo>
                          <a:pt x="9" y="69"/>
                        </a:lnTo>
                        <a:lnTo>
                          <a:pt x="0" y="96"/>
                        </a:lnTo>
                        <a:lnTo>
                          <a:pt x="26" y="130"/>
                        </a:lnTo>
                        <a:lnTo>
                          <a:pt x="26" y="139"/>
                        </a:lnTo>
                        <a:lnTo>
                          <a:pt x="61" y="157"/>
                        </a:lnTo>
                        <a:lnTo>
                          <a:pt x="79" y="165"/>
                        </a:lnTo>
                        <a:lnTo>
                          <a:pt x="87" y="157"/>
                        </a:lnTo>
                        <a:lnTo>
                          <a:pt x="96" y="191"/>
                        </a:lnTo>
                        <a:lnTo>
                          <a:pt x="140" y="200"/>
                        </a:lnTo>
                        <a:lnTo>
                          <a:pt x="183" y="174"/>
                        </a:lnTo>
                        <a:lnTo>
                          <a:pt x="166" y="157"/>
                        </a:lnTo>
                        <a:lnTo>
                          <a:pt x="166" y="96"/>
                        </a:lnTo>
                        <a:lnTo>
                          <a:pt x="157" y="87"/>
                        </a:lnTo>
                        <a:lnTo>
                          <a:pt x="174" y="61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72" name="Freeform 558"/>
                  <p:cNvSpPr>
                    <a:spLocks/>
                  </p:cNvSpPr>
                  <p:nvPr/>
                </p:nvSpPr>
                <p:spPr bwMode="auto">
                  <a:xfrm>
                    <a:off x="5137151" y="3925888"/>
                    <a:ext cx="290513" cy="317500"/>
                  </a:xfrm>
                  <a:custGeom>
                    <a:avLst/>
                    <a:gdLst>
                      <a:gd name="T0" fmla="*/ 2147483647 w 183"/>
                      <a:gd name="T1" fmla="*/ 2147483647 h 200"/>
                      <a:gd name="T2" fmla="*/ 2147483647 w 183"/>
                      <a:gd name="T3" fmla="*/ 2147483647 h 200"/>
                      <a:gd name="T4" fmla="*/ 2147483647 w 183"/>
                      <a:gd name="T5" fmla="*/ 0 h 200"/>
                      <a:gd name="T6" fmla="*/ 2147483647 w 183"/>
                      <a:gd name="T7" fmla="*/ 2147483647 h 200"/>
                      <a:gd name="T8" fmla="*/ 2147483647 w 183"/>
                      <a:gd name="T9" fmla="*/ 2147483647 h 200"/>
                      <a:gd name="T10" fmla="*/ 2147483647 w 183"/>
                      <a:gd name="T11" fmla="*/ 2147483647 h 200"/>
                      <a:gd name="T12" fmla="*/ 2147483647 w 183"/>
                      <a:gd name="T13" fmla="*/ 0 h 200"/>
                      <a:gd name="T14" fmla="*/ 2147483647 w 183"/>
                      <a:gd name="T15" fmla="*/ 0 h 200"/>
                      <a:gd name="T16" fmla="*/ 2147483647 w 183"/>
                      <a:gd name="T17" fmla="*/ 2147483647 h 200"/>
                      <a:gd name="T18" fmla="*/ 2147483647 w 183"/>
                      <a:gd name="T19" fmla="*/ 2147483647 h 200"/>
                      <a:gd name="T20" fmla="*/ 2147483647 w 183"/>
                      <a:gd name="T21" fmla="*/ 2147483647 h 200"/>
                      <a:gd name="T22" fmla="*/ 0 w 183"/>
                      <a:gd name="T23" fmla="*/ 2147483647 h 200"/>
                      <a:gd name="T24" fmla="*/ 2147483647 w 183"/>
                      <a:gd name="T25" fmla="*/ 2147483647 h 200"/>
                      <a:gd name="T26" fmla="*/ 2147483647 w 183"/>
                      <a:gd name="T27" fmla="*/ 2147483647 h 200"/>
                      <a:gd name="T28" fmla="*/ 2147483647 w 183"/>
                      <a:gd name="T29" fmla="*/ 2147483647 h 200"/>
                      <a:gd name="T30" fmla="*/ 2147483647 w 183"/>
                      <a:gd name="T31" fmla="*/ 2147483647 h 200"/>
                      <a:gd name="T32" fmla="*/ 2147483647 w 183"/>
                      <a:gd name="T33" fmla="*/ 2147483647 h 200"/>
                      <a:gd name="T34" fmla="*/ 2147483647 w 183"/>
                      <a:gd name="T35" fmla="*/ 2147483647 h 200"/>
                      <a:gd name="T36" fmla="*/ 2147483647 w 183"/>
                      <a:gd name="T37" fmla="*/ 2147483647 h 200"/>
                      <a:gd name="T38" fmla="*/ 2147483647 w 183"/>
                      <a:gd name="T39" fmla="*/ 2147483647 h 200"/>
                      <a:gd name="T40" fmla="*/ 2147483647 w 183"/>
                      <a:gd name="T41" fmla="*/ 2147483647 h 200"/>
                      <a:gd name="T42" fmla="*/ 2147483647 w 183"/>
                      <a:gd name="T43" fmla="*/ 2147483647 h 200"/>
                      <a:gd name="T44" fmla="*/ 2147483647 w 183"/>
                      <a:gd name="T45" fmla="*/ 2147483647 h 200"/>
                      <a:gd name="T46" fmla="*/ 2147483647 w 183"/>
                      <a:gd name="T47" fmla="*/ 2147483647 h 200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w 183"/>
                      <a:gd name="T73" fmla="*/ 0 h 200"/>
                      <a:gd name="T74" fmla="*/ 183 w 183"/>
                      <a:gd name="T75" fmla="*/ 200 h 200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T72" t="T73" r="T74" b="T75"/>
                    <a:pathLst>
                      <a:path w="183" h="200">
                        <a:moveTo>
                          <a:pt x="174" y="61"/>
                        </a:moveTo>
                        <a:lnTo>
                          <a:pt x="140" y="35"/>
                        </a:lnTo>
                        <a:lnTo>
                          <a:pt x="87" y="0"/>
                        </a:lnTo>
                        <a:lnTo>
                          <a:pt x="79" y="8"/>
                        </a:lnTo>
                        <a:lnTo>
                          <a:pt x="70" y="17"/>
                        </a:lnTo>
                        <a:lnTo>
                          <a:pt x="52" y="17"/>
                        </a:lnTo>
                        <a:lnTo>
                          <a:pt x="44" y="0"/>
                        </a:lnTo>
                        <a:lnTo>
                          <a:pt x="26" y="0"/>
                        </a:lnTo>
                        <a:lnTo>
                          <a:pt x="26" y="26"/>
                        </a:lnTo>
                        <a:lnTo>
                          <a:pt x="26" y="52"/>
                        </a:lnTo>
                        <a:lnTo>
                          <a:pt x="9" y="69"/>
                        </a:lnTo>
                        <a:lnTo>
                          <a:pt x="0" y="96"/>
                        </a:lnTo>
                        <a:lnTo>
                          <a:pt x="26" y="130"/>
                        </a:lnTo>
                        <a:lnTo>
                          <a:pt x="26" y="139"/>
                        </a:lnTo>
                        <a:lnTo>
                          <a:pt x="61" y="157"/>
                        </a:lnTo>
                        <a:lnTo>
                          <a:pt x="79" y="165"/>
                        </a:lnTo>
                        <a:lnTo>
                          <a:pt x="87" y="157"/>
                        </a:lnTo>
                        <a:lnTo>
                          <a:pt x="96" y="191"/>
                        </a:lnTo>
                        <a:lnTo>
                          <a:pt x="140" y="200"/>
                        </a:lnTo>
                        <a:lnTo>
                          <a:pt x="183" y="174"/>
                        </a:lnTo>
                        <a:lnTo>
                          <a:pt x="166" y="157"/>
                        </a:lnTo>
                        <a:lnTo>
                          <a:pt x="166" y="96"/>
                        </a:lnTo>
                        <a:lnTo>
                          <a:pt x="157" y="87"/>
                        </a:lnTo>
                        <a:lnTo>
                          <a:pt x="174" y="61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73" name="Freeform 559"/>
                  <p:cNvSpPr>
                    <a:spLocks/>
                  </p:cNvSpPr>
                  <p:nvPr/>
                </p:nvSpPr>
                <p:spPr bwMode="auto">
                  <a:xfrm>
                    <a:off x="5275264" y="3773488"/>
                    <a:ext cx="207963" cy="249238"/>
                  </a:xfrm>
                  <a:custGeom>
                    <a:avLst/>
                    <a:gdLst>
                      <a:gd name="T0" fmla="*/ 2147483647 w 131"/>
                      <a:gd name="T1" fmla="*/ 2147483647 h 157"/>
                      <a:gd name="T2" fmla="*/ 2147483647 w 131"/>
                      <a:gd name="T3" fmla="*/ 2147483647 h 157"/>
                      <a:gd name="T4" fmla="*/ 2147483647 w 131"/>
                      <a:gd name="T5" fmla="*/ 0 h 157"/>
                      <a:gd name="T6" fmla="*/ 0 w 131"/>
                      <a:gd name="T7" fmla="*/ 0 h 157"/>
                      <a:gd name="T8" fmla="*/ 0 w 131"/>
                      <a:gd name="T9" fmla="*/ 2147483647 h 157"/>
                      <a:gd name="T10" fmla="*/ 2147483647 w 131"/>
                      <a:gd name="T11" fmla="*/ 2147483647 h 157"/>
                      <a:gd name="T12" fmla="*/ 0 w 131"/>
                      <a:gd name="T13" fmla="*/ 2147483647 h 157"/>
                      <a:gd name="T14" fmla="*/ 0 w 131"/>
                      <a:gd name="T15" fmla="*/ 2147483647 h 157"/>
                      <a:gd name="T16" fmla="*/ 2147483647 w 131"/>
                      <a:gd name="T17" fmla="*/ 2147483647 h 157"/>
                      <a:gd name="T18" fmla="*/ 2147483647 w 131"/>
                      <a:gd name="T19" fmla="*/ 2147483647 h 157"/>
                      <a:gd name="T20" fmla="*/ 2147483647 w 131"/>
                      <a:gd name="T21" fmla="*/ 2147483647 h 157"/>
                      <a:gd name="T22" fmla="*/ 2147483647 w 131"/>
                      <a:gd name="T23" fmla="*/ 2147483647 h 157"/>
                      <a:gd name="T24" fmla="*/ 2147483647 w 131"/>
                      <a:gd name="T25" fmla="*/ 2147483647 h 157"/>
                      <a:gd name="T26" fmla="*/ 2147483647 w 131"/>
                      <a:gd name="T27" fmla="*/ 2147483647 h 15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31"/>
                      <a:gd name="T43" fmla="*/ 0 h 157"/>
                      <a:gd name="T44" fmla="*/ 131 w 131"/>
                      <a:gd name="T45" fmla="*/ 157 h 15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31" h="157">
                        <a:moveTo>
                          <a:pt x="114" y="9"/>
                        </a:moveTo>
                        <a:lnTo>
                          <a:pt x="87" y="17"/>
                        </a:lnTo>
                        <a:lnTo>
                          <a:pt x="26" y="0"/>
                        </a:lnTo>
                        <a:lnTo>
                          <a:pt x="0" y="0"/>
                        </a:lnTo>
                        <a:lnTo>
                          <a:pt x="0" y="9"/>
                        </a:lnTo>
                        <a:lnTo>
                          <a:pt x="9" y="52"/>
                        </a:lnTo>
                        <a:lnTo>
                          <a:pt x="0" y="78"/>
                        </a:lnTo>
                        <a:lnTo>
                          <a:pt x="0" y="96"/>
                        </a:lnTo>
                        <a:lnTo>
                          <a:pt x="53" y="131"/>
                        </a:lnTo>
                        <a:lnTo>
                          <a:pt x="79" y="157"/>
                        </a:lnTo>
                        <a:lnTo>
                          <a:pt x="114" y="104"/>
                        </a:lnTo>
                        <a:lnTo>
                          <a:pt x="114" y="26"/>
                        </a:lnTo>
                        <a:lnTo>
                          <a:pt x="131" y="9"/>
                        </a:lnTo>
                        <a:lnTo>
                          <a:pt x="114" y="9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74" name="Freeform 560"/>
                  <p:cNvSpPr>
                    <a:spLocks/>
                  </p:cNvSpPr>
                  <p:nvPr/>
                </p:nvSpPr>
                <p:spPr bwMode="auto">
                  <a:xfrm>
                    <a:off x="5275264" y="3773488"/>
                    <a:ext cx="207963" cy="249238"/>
                  </a:xfrm>
                  <a:custGeom>
                    <a:avLst/>
                    <a:gdLst>
                      <a:gd name="T0" fmla="*/ 2147483647 w 131"/>
                      <a:gd name="T1" fmla="*/ 2147483647 h 157"/>
                      <a:gd name="T2" fmla="*/ 2147483647 w 131"/>
                      <a:gd name="T3" fmla="*/ 2147483647 h 157"/>
                      <a:gd name="T4" fmla="*/ 2147483647 w 131"/>
                      <a:gd name="T5" fmla="*/ 0 h 157"/>
                      <a:gd name="T6" fmla="*/ 0 w 131"/>
                      <a:gd name="T7" fmla="*/ 0 h 157"/>
                      <a:gd name="T8" fmla="*/ 0 w 131"/>
                      <a:gd name="T9" fmla="*/ 2147483647 h 157"/>
                      <a:gd name="T10" fmla="*/ 2147483647 w 131"/>
                      <a:gd name="T11" fmla="*/ 2147483647 h 157"/>
                      <a:gd name="T12" fmla="*/ 0 w 131"/>
                      <a:gd name="T13" fmla="*/ 2147483647 h 157"/>
                      <a:gd name="T14" fmla="*/ 0 w 131"/>
                      <a:gd name="T15" fmla="*/ 2147483647 h 157"/>
                      <a:gd name="T16" fmla="*/ 2147483647 w 131"/>
                      <a:gd name="T17" fmla="*/ 2147483647 h 157"/>
                      <a:gd name="T18" fmla="*/ 2147483647 w 131"/>
                      <a:gd name="T19" fmla="*/ 2147483647 h 157"/>
                      <a:gd name="T20" fmla="*/ 2147483647 w 131"/>
                      <a:gd name="T21" fmla="*/ 2147483647 h 157"/>
                      <a:gd name="T22" fmla="*/ 2147483647 w 131"/>
                      <a:gd name="T23" fmla="*/ 2147483647 h 157"/>
                      <a:gd name="T24" fmla="*/ 2147483647 w 131"/>
                      <a:gd name="T25" fmla="*/ 2147483647 h 157"/>
                      <a:gd name="T26" fmla="*/ 2147483647 w 131"/>
                      <a:gd name="T27" fmla="*/ 2147483647 h 15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31"/>
                      <a:gd name="T43" fmla="*/ 0 h 157"/>
                      <a:gd name="T44" fmla="*/ 131 w 131"/>
                      <a:gd name="T45" fmla="*/ 157 h 15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31" h="157">
                        <a:moveTo>
                          <a:pt x="114" y="9"/>
                        </a:moveTo>
                        <a:lnTo>
                          <a:pt x="87" y="17"/>
                        </a:lnTo>
                        <a:lnTo>
                          <a:pt x="26" y="0"/>
                        </a:lnTo>
                        <a:lnTo>
                          <a:pt x="0" y="0"/>
                        </a:lnTo>
                        <a:lnTo>
                          <a:pt x="0" y="9"/>
                        </a:lnTo>
                        <a:lnTo>
                          <a:pt x="9" y="52"/>
                        </a:lnTo>
                        <a:lnTo>
                          <a:pt x="0" y="78"/>
                        </a:lnTo>
                        <a:lnTo>
                          <a:pt x="0" y="96"/>
                        </a:lnTo>
                        <a:lnTo>
                          <a:pt x="53" y="131"/>
                        </a:lnTo>
                        <a:lnTo>
                          <a:pt x="79" y="157"/>
                        </a:lnTo>
                        <a:lnTo>
                          <a:pt x="114" y="104"/>
                        </a:lnTo>
                        <a:lnTo>
                          <a:pt x="114" y="26"/>
                        </a:lnTo>
                        <a:lnTo>
                          <a:pt x="131" y="9"/>
                        </a:lnTo>
                        <a:lnTo>
                          <a:pt x="114" y="9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75" name="Freeform 561"/>
                  <p:cNvSpPr>
                    <a:spLocks/>
                  </p:cNvSpPr>
                  <p:nvPr/>
                </p:nvSpPr>
                <p:spPr bwMode="auto">
                  <a:xfrm>
                    <a:off x="4679951" y="3744913"/>
                    <a:ext cx="527050" cy="512763"/>
                  </a:xfrm>
                  <a:custGeom>
                    <a:avLst/>
                    <a:gdLst>
                      <a:gd name="T0" fmla="*/ 2147483647 w 332"/>
                      <a:gd name="T1" fmla="*/ 2147483647 h 323"/>
                      <a:gd name="T2" fmla="*/ 2147483647 w 332"/>
                      <a:gd name="T3" fmla="*/ 2147483647 h 323"/>
                      <a:gd name="T4" fmla="*/ 2147483647 w 332"/>
                      <a:gd name="T5" fmla="*/ 2147483647 h 323"/>
                      <a:gd name="T6" fmla="*/ 2147483647 w 332"/>
                      <a:gd name="T7" fmla="*/ 0 h 323"/>
                      <a:gd name="T8" fmla="*/ 2147483647 w 332"/>
                      <a:gd name="T9" fmla="*/ 2147483647 h 323"/>
                      <a:gd name="T10" fmla="*/ 2147483647 w 332"/>
                      <a:gd name="T11" fmla="*/ 2147483647 h 323"/>
                      <a:gd name="T12" fmla="*/ 2147483647 w 332"/>
                      <a:gd name="T13" fmla="*/ 2147483647 h 323"/>
                      <a:gd name="T14" fmla="*/ 2147483647 w 332"/>
                      <a:gd name="T15" fmla="*/ 2147483647 h 323"/>
                      <a:gd name="T16" fmla="*/ 2147483647 w 332"/>
                      <a:gd name="T17" fmla="*/ 2147483647 h 323"/>
                      <a:gd name="T18" fmla="*/ 2147483647 w 332"/>
                      <a:gd name="T19" fmla="*/ 2147483647 h 323"/>
                      <a:gd name="T20" fmla="*/ 2147483647 w 332"/>
                      <a:gd name="T21" fmla="*/ 2147483647 h 323"/>
                      <a:gd name="T22" fmla="*/ 2147483647 w 332"/>
                      <a:gd name="T23" fmla="*/ 2147483647 h 323"/>
                      <a:gd name="T24" fmla="*/ 2147483647 w 332"/>
                      <a:gd name="T25" fmla="*/ 2147483647 h 323"/>
                      <a:gd name="T26" fmla="*/ 2147483647 w 332"/>
                      <a:gd name="T27" fmla="*/ 2147483647 h 323"/>
                      <a:gd name="T28" fmla="*/ 2147483647 w 332"/>
                      <a:gd name="T29" fmla="*/ 2147483647 h 323"/>
                      <a:gd name="T30" fmla="*/ 0 w 332"/>
                      <a:gd name="T31" fmla="*/ 2147483647 h 323"/>
                      <a:gd name="T32" fmla="*/ 2147483647 w 332"/>
                      <a:gd name="T33" fmla="*/ 2147483647 h 323"/>
                      <a:gd name="T34" fmla="*/ 2147483647 w 332"/>
                      <a:gd name="T35" fmla="*/ 2147483647 h 323"/>
                      <a:gd name="T36" fmla="*/ 2147483647 w 332"/>
                      <a:gd name="T37" fmla="*/ 2147483647 h 323"/>
                      <a:gd name="T38" fmla="*/ 2147483647 w 332"/>
                      <a:gd name="T39" fmla="*/ 2147483647 h 323"/>
                      <a:gd name="T40" fmla="*/ 2147483647 w 332"/>
                      <a:gd name="T41" fmla="*/ 2147483647 h 323"/>
                      <a:gd name="T42" fmla="*/ 2147483647 w 332"/>
                      <a:gd name="T43" fmla="*/ 2147483647 h 323"/>
                      <a:gd name="T44" fmla="*/ 2147483647 w 332"/>
                      <a:gd name="T45" fmla="*/ 2147483647 h 323"/>
                      <a:gd name="T46" fmla="*/ 2147483647 w 332"/>
                      <a:gd name="T47" fmla="*/ 2147483647 h 323"/>
                      <a:gd name="T48" fmla="*/ 2147483647 w 332"/>
                      <a:gd name="T49" fmla="*/ 2147483647 h 323"/>
                      <a:gd name="T50" fmla="*/ 2147483647 w 332"/>
                      <a:gd name="T51" fmla="*/ 2147483647 h 323"/>
                      <a:gd name="T52" fmla="*/ 2147483647 w 332"/>
                      <a:gd name="T53" fmla="*/ 2147483647 h 323"/>
                      <a:gd name="T54" fmla="*/ 2147483647 w 332"/>
                      <a:gd name="T55" fmla="*/ 2147483647 h 323"/>
                      <a:gd name="T56" fmla="*/ 2147483647 w 332"/>
                      <a:gd name="T57" fmla="*/ 2147483647 h 323"/>
                      <a:gd name="T58" fmla="*/ 2147483647 w 332"/>
                      <a:gd name="T59" fmla="*/ 2147483647 h 323"/>
                      <a:gd name="T60" fmla="*/ 2147483647 w 332"/>
                      <a:gd name="T61" fmla="*/ 2147483647 h 323"/>
                      <a:gd name="T62" fmla="*/ 2147483647 w 332"/>
                      <a:gd name="T63" fmla="*/ 2147483647 h 323"/>
                      <a:gd name="T64" fmla="*/ 2147483647 w 332"/>
                      <a:gd name="T65" fmla="*/ 2147483647 h 323"/>
                      <a:gd name="T66" fmla="*/ 2147483647 w 332"/>
                      <a:gd name="T67" fmla="*/ 2147483647 h 323"/>
                      <a:gd name="T68" fmla="*/ 2147483647 w 332"/>
                      <a:gd name="T69" fmla="*/ 2147483647 h 323"/>
                      <a:gd name="T70" fmla="*/ 2147483647 w 332"/>
                      <a:gd name="T71" fmla="*/ 2147483647 h 323"/>
                      <a:gd name="T72" fmla="*/ 2147483647 w 332"/>
                      <a:gd name="T73" fmla="*/ 2147483647 h 323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w 332"/>
                      <a:gd name="T112" fmla="*/ 0 h 323"/>
                      <a:gd name="T113" fmla="*/ 332 w 332"/>
                      <a:gd name="T114" fmla="*/ 323 h 323"/>
                    </a:gdLst>
                    <a:ahLst/>
                    <a:cxnLst>
                      <a:cxn ang="T74">
                        <a:pos x="T0" y="T1"/>
                      </a:cxn>
                      <a:cxn ang="T75">
                        <a:pos x="T2" y="T3"/>
                      </a:cxn>
                      <a:cxn ang="T76">
                        <a:pos x="T4" y="T5"/>
                      </a:cxn>
                      <a:cxn ang="T77">
                        <a:pos x="T6" y="T7"/>
                      </a:cxn>
                      <a:cxn ang="T78">
                        <a:pos x="T8" y="T9"/>
                      </a:cxn>
                      <a:cxn ang="T79">
                        <a:pos x="T10" y="T11"/>
                      </a:cxn>
                      <a:cxn ang="T80">
                        <a:pos x="T12" y="T13"/>
                      </a:cxn>
                      <a:cxn ang="T81">
                        <a:pos x="T14" y="T15"/>
                      </a:cxn>
                      <a:cxn ang="T82">
                        <a:pos x="T16" y="T17"/>
                      </a:cxn>
                      <a:cxn ang="T83">
                        <a:pos x="T18" y="T19"/>
                      </a:cxn>
                      <a:cxn ang="T84">
                        <a:pos x="T20" y="T21"/>
                      </a:cxn>
                      <a:cxn ang="T85">
                        <a:pos x="T22" y="T23"/>
                      </a:cxn>
                      <a:cxn ang="T86">
                        <a:pos x="T24" y="T25"/>
                      </a:cxn>
                      <a:cxn ang="T87">
                        <a:pos x="T26" y="T27"/>
                      </a:cxn>
                      <a:cxn ang="T88">
                        <a:pos x="T28" y="T29"/>
                      </a:cxn>
                      <a:cxn ang="T89">
                        <a:pos x="T30" y="T31"/>
                      </a:cxn>
                      <a:cxn ang="T90">
                        <a:pos x="T32" y="T33"/>
                      </a:cxn>
                      <a:cxn ang="T91">
                        <a:pos x="T34" y="T35"/>
                      </a:cxn>
                      <a:cxn ang="T92">
                        <a:pos x="T36" y="T37"/>
                      </a:cxn>
                      <a:cxn ang="T93">
                        <a:pos x="T38" y="T39"/>
                      </a:cxn>
                      <a:cxn ang="T94">
                        <a:pos x="T40" y="T41"/>
                      </a:cxn>
                      <a:cxn ang="T95">
                        <a:pos x="T42" y="T43"/>
                      </a:cxn>
                      <a:cxn ang="T96">
                        <a:pos x="T44" y="T45"/>
                      </a:cxn>
                      <a:cxn ang="T97">
                        <a:pos x="T46" y="T47"/>
                      </a:cxn>
                      <a:cxn ang="T98">
                        <a:pos x="T48" y="T49"/>
                      </a:cxn>
                      <a:cxn ang="T99">
                        <a:pos x="T50" y="T51"/>
                      </a:cxn>
                      <a:cxn ang="T100">
                        <a:pos x="T52" y="T53"/>
                      </a:cxn>
                      <a:cxn ang="T101">
                        <a:pos x="T54" y="T55"/>
                      </a:cxn>
                      <a:cxn ang="T102">
                        <a:pos x="T56" y="T57"/>
                      </a:cxn>
                      <a:cxn ang="T103">
                        <a:pos x="T58" y="T59"/>
                      </a:cxn>
                      <a:cxn ang="T104">
                        <a:pos x="T60" y="T61"/>
                      </a:cxn>
                      <a:cxn ang="T105">
                        <a:pos x="T62" y="T63"/>
                      </a:cxn>
                      <a:cxn ang="T106">
                        <a:pos x="T64" y="T65"/>
                      </a:cxn>
                      <a:cxn ang="T107">
                        <a:pos x="T66" y="T67"/>
                      </a:cxn>
                      <a:cxn ang="T108">
                        <a:pos x="T68" y="T69"/>
                      </a:cxn>
                      <a:cxn ang="T109">
                        <a:pos x="T70" y="T71"/>
                      </a:cxn>
                      <a:cxn ang="T110">
                        <a:pos x="T72" y="T73"/>
                      </a:cxn>
                    </a:cxnLst>
                    <a:rect l="T111" t="T112" r="T113" b="T114"/>
                    <a:pathLst>
                      <a:path w="332" h="323">
                        <a:moveTo>
                          <a:pt x="323" y="35"/>
                        </a:moveTo>
                        <a:lnTo>
                          <a:pt x="297" y="18"/>
                        </a:lnTo>
                        <a:lnTo>
                          <a:pt x="253" y="18"/>
                        </a:lnTo>
                        <a:lnTo>
                          <a:pt x="253" y="0"/>
                        </a:lnTo>
                        <a:lnTo>
                          <a:pt x="244" y="9"/>
                        </a:lnTo>
                        <a:lnTo>
                          <a:pt x="157" y="27"/>
                        </a:lnTo>
                        <a:lnTo>
                          <a:pt x="131" y="9"/>
                        </a:lnTo>
                        <a:lnTo>
                          <a:pt x="105" y="35"/>
                        </a:lnTo>
                        <a:lnTo>
                          <a:pt x="96" y="61"/>
                        </a:lnTo>
                        <a:lnTo>
                          <a:pt x="88" y="122"/>
                        </a:lnTo>
                        <a:lnTo>
                          <a:pt x="70" y="131"/>
                        </a:lnTo>
                        <a:lnTo>
                          <a:pt x="70" y="166"/>
                        </a:lnTo>
                        <a:lnTo>
                          <a:pt x="44" y="183"/>
                        </a:lnTo>
                        <a:lnTo>
                          <a:pt x="18" y="183"/>
                        </a:lnTo>
                        <a:lnTo>
                          <a:pt x="9" y="201"/>
                        </a:lnTo>
                        <a:lnTo>
                          <a:pt x="0" y="210"/>
                        </a:lnTo>
                        <a:lnTo>
                          <a:pt x="79" y="210"/>
                        </a:lnTo>
                        <a:lnTo>
                          <a:pt x="88" y="244"/>
                        </a:lnTo>
                        <a:lnTo>
                          <a:pt x="114" y="244"/>
                        </a:lnTo>
                        <a:lnTo>
                          <a:pt x="122" y="227"/>
                        </a:lnTo>
                        <a:lnTo>
                          <a:pt x="166" y="227"/>
                        </a:lnTo>
                        <a:lnTo>
                          <a:pt x="166" y="279"/>
                        </a:lnTo>
                        <a:lnTo>
                          <a:pt x="201" y="305"/>
                        </a:lnTo>
                        <a:lnTo>
                          <a:pt x="218" y="305"/>
                        </a:lnTo>
                        <a:lnTo>
                          <a:pt x="236" y="323"/>
                        </a:lnTo>
                        <a:lnTo>
                          <a:pt x="262" y="314"/>
                        </a:lnTo>
                        <a:lnTo>
                          <a:pt x="288" y="253"/>
                        </a:lnTo>
                        <a:lnTo>
                          <a:pt x="314" y="253"/>
                        </a:lnTo>
                        <a:lnTo>
                          <a:pt x="314" y="244"/>
                        </a:lnTo>
                        <a:lnTo>
                          <a:pt x="288" y="210"/>
                        </a:lnTo>
                        <a:lnTo>
                          <a:pt x="297" y="183"/>
                        </a:lnTo>
                        <a:lnTo>
                          <a:pt x="288" y="149"/>
                        </a:lnTo>
                        <a:lnTo>
                          <a:pt x="279" y="140"/>
                        </a:lnTo>
                        <a:lnTo>
                          <a:pt x="297" y="122"/>
                        </a:lnTo>
                        <a:lnTo>
                          <a:pt x="297" y="96"/>
                        </a:lnTo>
                        <a:lnTo>
                          <a:pt x="332" y="61"/>
                        </a:lnTo>
                        <a:lnTo>
                          <a:pt x="323" y="35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76" name="Freeform 562"/>
                  <p:cNvSpPr>
                    <a:spLocks/>
                  </p:cNvSpPr>
                  <p:nvPr/>
                </p:nvSpPr>
                <p:spPr bwMode="auto">
                  <a:xfrm>
                    <a:off x="4679951" y="3744913"/>
                    <a:ext cx="527050" cy="512763"/>
                  </a:xfrm>
                  <a:custGeom>
                    <a:avLst/>
                    <a:gdLst>
                      <a:gd name="T0" fmla="*/ 2147483647 w 332"/>
                      <a:gd name="T1" fmla="*/ 2147483647 h 323"/>
                      <a:gd name="T2" fmla="*/ 2147483647 w 332"/>
                      <a:gd name="T3" fmla="*/ 2147483647 h 323"/>
                      <a:gd name="T4" fmla="*/ 2147483647 w 332"/>
                      <a:gd name="T5" fmla="*/ 2147483647 h 323"/>
                      <a:gd name="T6" fmla="*/ 2147483647 w 332"/>
                      <a:gd name="T7" fmla="*/ 0 h 323"/>
                      <a:gd name="T8" fmla="*/ 2147483647 w 332"/>
                      <a:gd name="T9" fmla="*/ 2147483647 h 323"/>
                      <a:gd name="T10" fmla="*/ 2147483647 w 332"/>
                      <a:gd name="T11" fmla="*/ 2147483647 h 323"/>
                      <a:gd name="T12" fmla="*/ 2147483647 w 332"/>
                      <a:gd name="T13" fmla="*/ 2147483647 h 323"/>
                      <a:gd name="T14" fmla="*/ 2147483647 w 332"/>
                      <a:gd name="T15" fmla="*/ 2147483647 h 323"/>
                      <a:gd name="T16" fmla="*/ 2147483647 w 332"/>
                      <a:gd name="T17" fmla="*/ 2147483647 h 323"/>
                      <a:gd name="T18" fmla="*/ 2147483647 w 332"/>
                      <a:gd name="T19" fmla="*/ 2147483647 h 323"/>
                      <a:gd name="T20" fmla="*/ 2147483647 w 332"/>
                      <a:gd name="T21" fmla="*/ 2147483647 h 323"/>
                      <a:gd name="T22" fmla="*/ 2147483647 w 332"/>
                      <a:gd name="T23" fmla="*/ 2147483647 h 323"/>
                      <a:gd name="T24" fmla="*/ 2147483647 w 332"/>
                      <a:gd name="T25" fmla="*/ 2147483647 h 323"/>
                      <a:gd name="T26" fmla="*/ 2147483647 w 332"/>
                      <a:gd name="T27" fmla="*/ 2147483647 h 323"/>
                      <a:gd name="T28" fmla="*/ 2147483647 w 332"/>
                      <a:gd name="T29" fmla="*/ 2147483647 h 323"/>
                      <a:gd name="T30" fmla="*/ 0 w 332"/>
                      <a:gd name="T31" fmla="*/ 2147483647 h 323"/>
                      <a:gd name="T32" fmla="*/ 2147483647 w 332"/>
                      <a:gd name="T33" fmla="*/ 2147483647 h 323"/>
                      <a:gd name="T34" fmla="*/ 2147483647 w 332"/>
                      <a:gd name="T35" fmla="*/ 2147483647 h 323"/>
                      <a:gd name="T36" fmla="*/ 2147483647 w 332"/>
                      <a:gd name="T37" fmla="*/ 2147483647 h 323"/>
                      <a:gd name="T38" fmla="*/ 2147483647 w 332"/>
                      <a:gd name="T39" fmla="*/ 2147483647 h 323"/>
                      <a:gd name="T40" fmla="*/ 2147483647 w 332"/>
                      <a:gd name="T41" fmla="*/ 2147483647 h 323"/>
                      <a:gd name="T42" fmla="*/ 2147483647 w 332"/>
                      <a:gd name="T43" fmla="*/ 2147483647 h 323"/>
                      <a:gd name="T44" fmla="*/ 2147483647 w 332"/>
                      <a:gd name="T45" fmla="*/ 2147483647 h 323"/>
                      <a:gd name="T46" fmla="*/ 2147483647 w 332"/>
                      <a:gd name="T47" fmla="*/ 2147483647 h 323"/>
                      <a:gd name="T48" fmla="*/ 2147483647 w 332"/>
                      <a:gd name="T49" fmla="*/ 2147483647 h 323"/>
                      <a:gd name="T50" fmla="*/ 2147483647 w 332"/>
                      <a:gd name="T51" fmla="*/ 2147483647 h 323"/>
                      <a:gd name="T52" fmla="*/ 2147483647 w 332"/>
                      <a:gd name="T53" fmla="*/ 2147483647 h 323"/>
                      <a:gd name="T54" fmla="*/ 2147483647 w 332"/>
                      <a:gd name="T55" fmla="*/ 2147483647 h 323"/>
                      <a:gd name="T56" fmla="*/ 2147483647 w 332"/>
                      <a:gd name="T57" fmla="*/ 2147483647 h 323"/>
                      <a:gd name="T58" fmla="*/ 2147483647 w 332"/>
                      <a:gd name="T59" fmla="*/ 2147483647 h 323"/>
                      <a:gd name="T60" fmla="*/ 2147483647 w 332"/>
                      <a:gd name="T61" fmla="*/ 2147483647 h 323"/>
                      <a:gd name="T62" fmla="*/ 2147483647 w 332"/>
                      <a:gd name="T63" fmla="*/ 2147483647 h 323"/>
                      <a:gd name="T64" fmla="*/ 2147483647 w 332"/>
                      <a:gd name="T65" fmla="*/ 2147483647 h 323"/>
                      <a:gd name="T66" fmla="*/ 2147483647 w 332"/>
                      <a:gd name="T67" fmla="*/ 2147483647 h 323"/>
                      <a:gd name="T68" fmla="*/ 2147483647 w 332"/>
                      <a:gd name="T69" fmla="*/ 2147483647 h 323"/>
                      <a:gd name="T70" fmla="*/ 2147483647 w 332"/>
                      <a:gd name="T71" fmla="*/ 2147483647 h 323"/>
                      <a:gd name="T72" fmla="*/ 2147483647 w 332"/>
                      <a:gd name="T73" fmla="*/ 2147483647 h 323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w 332"/>
                      <a:gd name="T112" fmla="*/ 0 h 323"/>
                      <a:gd name="T113" fmla="*/ 332 w 332"/>
                      <a:gd name="T114" fmla="*/ 323 h 323"/>
                    </a:gdLst>
                    <a:ahLst/>
                    <a:cxnLst>
                      <a:cxn ang="T74">
                        <a:pos x="T0" y="T1"/>
                      </a:cxn>
                      <a:cxn ang="T75">
                        <a:pos x="T2" y="T3"/>
                      </a:cxn>
                      <a:cxn ang="T76">
                        <a:pos x="T4" y="T5"/>
                      </a:cxn>
                      <a:cxn ang="T77">
                        <a:pos x="T6" y="T7"/>
                      </a:cxn>
                      <a:cxn ang="T78">
                        <a:pos x="T8" y="T9"/>
                      </a:cxn>
                      <a:cxn ang="T79">
                        <a:pos x="T10" y="T11"/>
                      </a:cxn>
                      <a:cxn ang="T80">
                        <a:pos x="T12" y="T13"/>
                      </a:cxn>
                      <a:cxn ang="T81">
                        <a:pos x="T14" y="T15"/>
                      </a:cxn>
                      <a:cxn ang="T82">
                        <a:pos x="T16" y="T17"/>
                      </a:cxn>
                      <a:cxn ang="T83">
                        <a:pos x="T18" y="T19"/>
                      </a:cxn>
                      <a:cxn ang="T84">
                        <a:pos x="T20" y="T21"/>
                      </a:cxn>
                      <a:cxn ang="T85">
                        <a:pos x="T22" y="T23"/>
                      </a:cxn>
                      <a:cxn ang="T86">
                        <a:pos x="T24" y="T25"/>
                      </a:cxn>
                      <a:cxn ang="T87">
                        <a:pos x="T26" y="T27"/>
                      </a:cxn>
                      <a:cxn ang="T88">
                        <a:pos x="T28" y="T29"/>
                      </a:cxn>
                      <a:cxn ang="T89">
                        <a:pos x="T30" y="T31"/>
                      </a:cxn>
                      <a:cxn ang="T90">
                        <a:pos x="T32" y="T33"/>
                      </a:cxn>
                      <a:cxn ang="T91">
                        <a:pos x="T34" y="T35"/>
                      </a:cxn>
                      <a:cxn ang="T92">
                        <a:pos x="T36" y="T37"/>
                      </a:cxn>
                      <a:cxn ang="T93">
                        <a:pos x="T38" y="T39"/>
                      </a:cxn>
                      <a:cxn ang="T94">
                        <a:pos x="T40" y="T41"/>
                      </a:cxn>
                      <a:cxn ang="T95">
                        <a:pos x="T42" y="T43"/>
                      </a:cxn>
                      <a:cxn ang="T96">
                        <a:pos x="T44" y="T45"/>
                      </a:cxn>
                      <a:cxn ang="T97">
                        <a:pos x="T46" y="T47"/>
                      </a:cxn>
                      <a:cxn ang="T98">
                        <a:pos x="T48" y="T49"/>
                      </a:cxn>
                      <a:cxn ang="T99">
                        <a:pos x="T50" y="T51"/>
                      </a:cxn>
                      <a:cxn ang="T100">
                        <a:pos x="T52" y="T53"/>
                      </a:cxn>
                      <a:cxn ang="T101">
                        <a:pos x="T54" y="T55"/>
                      </a:cxn>
                      <a:cxn ang="T102">
                        <a:pos x="T56" y="T57"/>
                      </a:cxn>
                      <a:cxn ang="T103">
                        <a:pos x="T58" y="T59"/>
                      </a:cxn>
                      <a:cxn ang="T104">
                        <a:pos x="T60" y="T61"/>
                      </a:cxn>
                      <a:cxn ang="T105">
                        <a:pos x="T62" y="T63"/>
                      </a:cxn>
                      <a:cxn ang="T106">
                        <a:pos x="T64" y="T65"/>
                      </a:cxn>
                      <a:cxn ang="T107">
                        <a:pos x="T66" y="T67"/>
                      </a:cxn>
                      <a:cxn ang="T108">
                        <a:pos x="T68" y="T69"/>
                      </a:cxn>
                      <a:cxn ang="T109">
                        <a:pos x="T70" y="T71"/>
                      </a:cxn>
                      <a:cxn ang="T110">
                        <a:pos x="T72" y="T73"/>
                      </a:cxn>
                    </a:cxnLst>
                    <a:rect l="T111" t="T112" r="T113" b="T114"/>
                    <a:pathLst>
                      <a:path w="332" h="323">
                        <a:moveTo>
                          <a:pt x="323" y="35"/>
                        </a:moveTo>
                        <a:lnTo>
                          <a:pt x="297" y="18"/>
                        </a:lnTo>
                        <a:lnTo>
                          <a:pt x="253" y="18"/>
                        </a:lnTo>
                        <a:lnTo>
                          <a:pt x="253" y="0"/>
                        </a:lnTo>
                        <a:lnTo>
                          <a:pt x="244" y="9"/>
                        </a:lnTo>
                        <a:lnTo>
                          <a:pt x="157" y="27"/>
                        </a:lnTo>
                        <a:lnTo>
                          <a:pt x="131" y="9"/>
                        </a:lnTo>
                        <a:lnTo>
                          <a:pt x="105" y="35"/>
                        </a:lnTo>
                        <a:lnTo>
                          <a:pt x="96" y="61"/>
                        </a:lnTo>
                        <a:lnTo>
                          <a:pt x="88" y="122"/>
                        </a:lnTo>
                        <a:lnTo>
                          <a:pt x="70" y="131"/>
                        </a:lnTo>
                        <a:lnTo>
                          <a:pt x="70" y="166"/>
                        </a:lnTo>
                        <a:lnTo>
                          <a:pt x="44" y="183"/>
                        </a:lnTo>
                        <a:lnTo>
                          <a:pt x="18" y="183"/>
                        </a:lnTo>
                        <a:lnTo>
                          <a:pt x="9" y="201"/>
                        </a:lnTo>
                        <a:lnTo>
                          <a:pt x="0" y="210"/>
                        </a:lnTo>
                        <a:lnTo>
                          <a:pt x="79" y="210"/>
                        </a:lnTo>
                        <a:lnTo>
                          <a:pt x="88" y="244"/>
                        </a:lnTo>
                        <a:lnTo>
                          <a:pt x="114" y="244"/>
                        </a:lnTo>
                        <a:lnTo>
                          <a:pt x="122" y="227"/>
                        </a:lnTo>
                        <a:lnTo>
                          <a:pt x="166" y="227"/>
                        </a:lnTo>
                        <a:lnTo>
                          <a:pt x="166" y="279"/>
                        </a:lnTo>
                        <a:lnTo>
                          <a:pt x="201" y="305"/>
                        </a:lnTo>
                        <a:lnTo>
                          <a:pt x="218" y="305"/>
                        </a:lnTo>
                        <a:lnTo>
                          <a:pt x="236" y="323"/>
                        </a:lnTo>
                        <a:lnTo>
                          <a:pt x="262" y="314"/>
                        </a:lnTo>
                        <a:lnTo>
                          <a:pt x="288" y="253"/>
                        </a:lnTo>
                        <a:lnTo>
                          <a:pt x="314" y="253"/>
                        </a:lnTo>
                        <a:lnTo>
                          <a:pt x="314" y="244"/>
                        </a:lnTo>
                        <a:lnTo>
                          <a:pt x="288" y="210"/>
                        </a:lnTo>
                        <a:lnTo>
                          <a:pt x="297" y="183"/>
                        </a:lnTo>
                        <a:lnTo>
                          <a:pt x="288" y="149"/>
                        </a:lnTo>
                        <a:lnTo>
                          <a:pt x="279" y="140"/>
                        </a:lnTo>
                        <a:lnTo>
                          <a:pt x="297" y="122"/>
                        </a:lnTo>
                        <a:lnTo>
                          <a:pt x="297" y="96"/>
                        </a:lnTo>
                        <a:lnTo>
                          <a:pt x="332" y="61"/>
                        </a:lnTo>
                        <a:lnTo>
                          <a:pt x="323" y="35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77" name="Freeform 563"/>
                  <p:cNvSpPr>
                    <a:spLocks/>
                  </p:cNvSpPr>
                  <p:nvPr/>
                </p:nvSpPr>
                <p:spPr bwMode="auto">
                  <a:xfrm>
                    <a:off x="4638676" y="3800475"/>
                    <a:ext cx="207963" cy="234950"/>
                  </a:xfrm>
                  <a:custGeom>
                    <a:avLst/>
                    <a:gdLst>
                      <a:gd name="T0" fmla="*/ 2147483647 w 131"/>
                      <a:gd name="T1" fmla="*/ 2147483647 h 148"/>
                      <a:gd name="T2" fmla="*/ 2147483647 w 131"/>
                      <a:gd name="T3" fmla="*/ 0 h 148"/>
                      <a:gd name="T4" fmla="*/ 2147483647 w 131"/>
                      <a:gd name="T5" fmla="*/ 2147483647 h 148"/>
                      <a:gd name="T6" fmla="*/ 2147483647 w 131"/>
                      <a:gd name="T7" fmla="*/ 2147483647 h 148"/>
                      <a:gd name="T8" fmla="*/ 2147483647 w 131"/>
                      <a:gd name="T9" fmla="*/ 2147483647 h 148"/>
                      <a:gd name="T10" fmla="*/ 2147483647 w 131"/>
                      <a:gd name="T11" fmla="*/ 2147483647 h 148"/>
                      <a:gd name="T12" fmla="*/ 2147483647 w 131"/>
                      <a:gd name="T13" fmla="*/ 2147483647 h 148"/>
                      <a:gd name="T14" fmla="*/ 2147483647 w 131"/>
                      <a:gd name="T15" fmla="*/ 2147483647 h 148"/>
                      <a:gd name="T16" fmla="*/ 2147483647 w 131"/>
                      <a:gd name="T17" fmla="*/ 2147483647 h 148"/>
                      <a:gd name="T18" fmla="*/ 2147483647 w 131"/>
                      <a:gd name="T19" fmla="*/ 2147483647 h 148"/>
                      <a:gd name="T20" fmla="*/ 2147483647 w 131"/>
                      <a:gd name="T21" fmla="*/ 2147483647 h 148"/>
                      <a:gd name="T22" fmla="*/ 2147483647 w 131"/>
                      <a:gd name="T23" fmla="*/ 2147483647 h 148"/>
                      <a:gd name="T24" fmla="*/ 0 w 131"/>
                      <a:gd name="T25" fmla="*/ 2147483647 h 148"/>
                      <a:gd name="T26" fmla="*/ 2147483647 w 131"/>
                      <a:gd name="T27" fmla="*/ 2147483647 h 148"/>
                      <a:gd name="T28" fmla="*/ 2147483647 w 131"/>
                      <a:gd name="T29" fmla="*/ 2147483647 h 148"/>
                      <a:gd name="T30" fmla="*/ 2147483647 w 131"/>
                      <a:gd name="T31" fmla="*/ 2147483647 h 148"/>
                      <a:gd name="T32" fmla="*/ 2147483647 w 131"/>
                      <a:gd name="T33" fmla="*/ 2147483647 h 148"/>
                      <a:gd name="T34" fmla="*/ 2147483647 w 131"/>
                      <a:gd name="T35" fmla="*/ 2147483647 h 148"/>
                      <a:gd name="T36" fmla="*/ 2147483647 w 131"/>
                      <a:gd name="T37" fmla="*/ 2147483647 h 148"/>
                      <a:gd name="T38" fmla="*/ 2147483647 w 131"/>
                      <a:gd name="T39" fmla="*/ 2147483647 h 148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131"/>
                      <a:gd name="T61" fmla="*/ 0 h 148"/>
                      <a:gd name="T62" fmla="*/ 131 w 131"/>
                      <a:gd name="T63" fmla="*/ 148 h 148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131" h="148">
                        <a:moveTo>
                          <a:pt x="122" y="26"/>
                        </a:moveTo>
                        <a:lnTo>
                          <a:pt x="131" y="0"/>
                        </a:lnTo>
                        <a:lnTo>
                          <a:pt x="96" y="9"/>
                        </a:lnTo>
                        <a:lnTo>
                          <a:pt x="87" y="35"/>
                        </a:lnTo>
                        <a:lnTo>
                          <a:pt x="44" y="26"/>
                        </a:lnTo>
                        <a:lnTo>
                          <a:pt x="53" y="44"/>
                        </a:lnTo>
                        <a:lnTo>
                          <a:pt x="61" y="44"/>
                        </a:lnTo>
                        <a:lnTo>
                          <a:pt x="61" y="61"/>
                        </a:lnTo>
                        <a:lnTo>
                          <a:pt x="70" y="87"/>
                        </a:lnTo>
                        <a:lnTo>
                          <a:pt x="61" y="105"/>
                        </a:lnTo>
                        <a:lnTo>
                          <a:pt x="26" y="105"/>
                        </a:lnTo>
                        <a:lnTo>
                          <a:pt x="26" y="131"/>
                        </a:lnTo>
                        <a:lnTo>
                          <a:pt x="0" y="140"/>
                        </a:lnTo>
                        <a:lnTo>
                          <a:pt x="18" y="148"/>
                        </a:lnTo>
                        <a:lnTo>
                          <a:pt x="44" y="148"/>
                        </a:lnTo>
                        <a:lnTo>
                          <a:pt x="70" y="148"/>
                        </a:lnTo>
                        <a:lnTo>
                          <a:pt x="96" y="131"/>
                        </a:lnTo>
                        <a:lnTo>
                          <a:pt x="96" y="96"/>
                        </a:lnTo>
                        <a:lnTo>
                          <a:pt x="114" y="87"/>
                        </a:lnTo>
                        <a:lnTo>
                          <a:pt x="122" y="26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78" name="Freeform 564"/>
                  <p:cNvSpPr>
                    <a:spLocks/>
                  </p:cNvSpPr>
                  <p:nvPr/>
                </p:nvSpPr>
                <p:spPr bwMode="auto">
                  <a:xfrm>
                    <a:off x="4638676" y="3800475"/>
                    <a:ext cx="207963" cy="234950"/>
                  </a:xfrm>
                  <a:custGeom>
                    <a:avLst/>
                    <a:gdLst>
                      <a:gd name="T0" fmla="*/ 2147483647 w 131"/>
                      <a:gd name="T1" fmla="*/ 2147483647 h 148"/>
                      <a:gd name="T2" fmla="*/ 2147483647 w 131"/>
                      <a:gd name="T3" fmla="*/ 0 h 148"/>
                      <a:gd name="T4" fmla="*/ 2147483647 w 131"/>
                      <a:gd name="T5" fmla="*/ 2147483647 h 148"/>
                      <a:gd name="T6" fmla="*/ 2147483647 w 131"/>
                      <a:gd name="T7" fmla="*/ 2147483647 h 148"/>
                      <a:gd name="T8" fmla="*/ 2147483647 w 131"/>
                      <a:gd name="T9" fmla="*/ 2147483647 h 148"/>
                      <a:gd name="T10" fmla="*/ 2147483647 w 131"/>
                      <a:gd name="T11" fmla="*/ 2147483647 h 148"/>
                      <a:gd name="T12" fmla="*/ 2147483647 w 131"/>
                      <a:gd name="T13" fmla="*/ 2147483647 h 148"/>
                      <a:gd name="T14" fmla="*/ 2147483647 w 131"/>
                      <a:gd name="T15" fmla="*/ 2147483647 h 148"/>
                      <a:gd name="T16" fmla="*/ 2147483647 w 131"/>
                      <a:gd name="T17" fmla="*/ 2147483647 h 148"/>
                      <a:gd name="T18" fmla="*/ 2147483647 w 131"/>
                      <a:gd name="T19" fmla="*/ 2147483647 h 148"/>
                      <a:gd name="T20" fmla="*/ 2147483647 w 131"/>
                      <a:gd name="T21" fmla="*/ 2147483647 h 148"/>
                      <a:gd name="T22" fmla="*/ 2147483647 w 131"/>
                      <a:gd name="T23" fmla="*/ 2147483647 h 148"/>
                      <a:gd name="T24" fmla="*/ 0 w 131"/>
                      <a:gd name="T25" fmla="*/ 2147483647 h 148"/>
                      <a:gd name="T26" fmla="*/ 2147483647 w 131"/>
                      <a:gd name="T27" fmla="*/ 2147483647 h 148"/>
                      <a:gd name="T28" fmla="*/ 2147483647 w 131"/>
                      <a:gd name="T29" fmla="*/ 2147483647 h 148"/>
                      <a:gd name="T30" fmla="*/ 2147483647 w 131"/>
                      <a:gd name="T31" fmla="*/ 2147483647 h 148"/>
                      <a:gd name="T32" fmla="*/ 2147483647 w 131"/>
                      <a:gd name="T33" fmla="*/ 2147483647 h 148"/>
                      <a:gd name="T34" fmla="*/ 2147483647 w 131"/>
                      <a:gd name="T35" fmla="*/ 2147483647 h 148"/>
                      <a:gd name="T36" fmla="*/ 2147483647 w 131"/>
                      <a:gd name="T37" fmla="*/ 2147483647 h 148"/>
                      <a:gd name="T38" fmla="*/ 2147483647 w 131"/>
                      <a:gd name="T39" fmla="*/ 2147483647 h 148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131"/>
                      <a:gd name="T61" fmla="*/ 0 h 148"/>
                      <a:gd name="T62" fmla="*/ 131 w 131"/>
                      <a:gd name="T63" fmla="*/ 148 h 148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131" h="148">
                        <a:moveTo>
                          <a:pt x="122" y="26"/>
                        </a:moveTo>
                        <a:lnTo>
                          <a:pt x="131" y="0"/>
                        </a:lnTo>
                        <a:lnTo>
                          <a:pt x="96" y="9"/>
                        </a:lnTo>
                        <a:lnTo>
                          <a:pt x="87" y="35"/>
                        </a:lnTo>
                        <a:lnTo>
                          <a:pt x="44" y="26"/>
                        </a:lnTo>
                        <a:lnTo>
                          <a:pt x="53" y="44"/>
                        </a:lnTo>
                        <a:lnTo>
                          <a:pt x="61" y="44"/>
                        </a:lnTo>
                        <a:lnTo>
                          <a:pt x="61" y="61"/>
                        </a:lnTo>
                        <a:lnTo>
                          <a:pt x="70" y="87"/>
                        </a:lnTo>
                        <a:lnTo>
                          <a:pt x="61" y="105"/>
                        </a:lnTo>
                        <a:lnTo>
                          <a:pt x="26" y="105"/>
                        </a:lnTo>
                        <a:lnTo>
                          <a:pt x="26" y="131"/>
                        </a:lnTo>
                        <a:lnTo>
                          <a:pt x="0" y="140"/>
                        </a:lnTo>
                        <a:lnTo>
                          <a:pt x="18" y="148"/>
                        </a:lnTo>
                        <a:lnTo>
                          <a:pt x="44" y="148"/>
                        </a:lnTo>
                        <a:lnTo>
                          <a:pt x="70" y="148"/>
                        </a:lnTo>
                        <a:lnTo>
                          <a:pt x="96" y="131"/>
                        </a:lnTo>
                        <a:lnTo>
                          <a:pt x="96" y="96"/>
                        </a:lnTo>
                        <a:lnTo>
                          <a:pt x="114" y="87"/>
                        </a:lnTo>
                        <a:lnTo>
                          <a:pt x="122" y="26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79" name="Freeform 565"/>
                  <p:cNvSpPr>
                    <a:spLocks/>
                  </p:cNvSpPr>
                  <p:nvPr/>
                </p:nvSpPr>
                <p:spPr bwMode="auto">
                  <a:xfrm>
                    <a:off x="5137151" y="3967163"/>
                    <a:ext cx="41275" cy="68263"/>
                  </a:xfrm>
                  <a:custGeom>
                    <a:avLst/>
                    <a:gdLst>
                      <a:gd name="T0" fmla="*/ 2147483647 w 26"/>
                      <a:gd name="T1" fmla="*/ 2147483647 h 43"/>
                      <a:gd name="T2" fmla="*/ 2147483647 w 26"/>
                      <a:gd name="T3" fmla="*/ 2147483647 h 43"/>
                      <a:gd name="T4" fmla="*/ 2147483647 w 26"/>
                      <a:gd name="T5" fmla="*/ 0 h 43"/>
                      <a:gd name="T6" fmla="*/ 0 w 26"/>
                      <a:gd name="T7" fmla="*/ 2147483647 h 43"/>
                      <a:gd name="T8" fmla="*/ 2147483647 w 26"/>
                      <a:gd name="T9" fmla="*/ 2147483647 h 4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6"/>
                      <a:gd name="T16" fmla="*/ 0 h 43"/>
                      <a:gd name="T17" fmla="*/ 26 w 26"/>
                      <a:gd name="T18" fmla="*/ 43 h 43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6" h="43">
                        <a:moveTo>
                          <a:pt x="9" y="43"/>
                        </a:moveTo>
                        <a:lnTo>
                          <a:pt x="26" y="26"/>
                        </a:lnTo>
                        <a:lnTo>
                          <a:pt x="26" y="0"/>
                        </a:lnTo>
                        <a:lnTo>
                          <a:pt x="0" y="9"/>
                        </a:lnTo>
                        <a:lnTo>
                          <a:pt x="9" y="43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80" name="Freeform 566"/>
                  <p:cNvSpPr>
                    <a:spLocks/>
                  </p:cNvSpPr>
                  <p:nvPr/>
                </p:nvSpPr>
                <p:spPr bwMode="auto">
                  <a:xfrm>
                    <a:off x="5137151" y="3967163"/>
                    <a:ext cx="41275" cy="68263"/>
                  </a:xfrm>
                  <a:custGeom>
                    <a:avLst/>
                    <a:gdLst>
                      <a:gd name="T0" fmla="*/ 2147483647 w 26"/>
                      <a:gd name="T1" fmla="*/ 2147483647 h 43"/>
                      <a:gd name="T2" fmla="*/ 2147483647 w 26"/>
                      <a:gd name="T3" fmla="*/ 2147483647 h 43"/>
                      <a:gd name="T4" fmla="*/ 2147483647 w 26"/>
                      <a:gd name="T5" fmla="*/ 0 h 43"/>
                      <a:gd name="T6" fmla="*/ 0 w 26"/>
                      <a:gd name="T7" fmla="*/ 2147483647 h 43"/>
                      <a:gd name="T8" fmla="*/ 2147483647 w 26"/>
                      <a:gd name="T9" fmla="*/ 2147483647 h 4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6"/>
                      <a:gd name="T16" fmla="*/ 0 h 43"/>
                      <a:gd name="T17" fmla="*/ 26 w 26"/>
                      <a:gd name="T18" fmla="*/ 43 h 43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6" h="43">
                        <a:moveTo>
                          <a:pt x="9" y="43"/>
                        </a:moveTo>
                        <a:lnTo>
                          <a:pt x="26" y="26"/>
                        </a:lnTo>
                        <a:lnTo>
                          <a:pt x="26" y="0"/>
                        </a:lnTo>
                        <a:lnTo>
                          <a:pt x="0" y="9"/>
                        </a:lnTo>
                        <a:lnTo>
                          <a:pt x="9" y="43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81" name="Freeform 567"/>
                  <p:cNvSpPr>
                    <a:spLocks/>
                  </p:cNvSpPr>
                  <p:nvPr/>
                </p:nvSpPr>
                <p:spPr bwMode="auto">
                  <a:xfrm>
                    <a:off x="5122864" y="3925888"/>
                    <a:ext cx="55563" cy="55563"/>
                  </a:xfrm>
                  <a:custGeom>
                    <a:avLst/>
                    <a:gdLst>
                      <a:gd name="T0" fmla="*/ 2147483647 w 35"/>
                      <a:gd name="T1" fmla="*/ 0 h 35"/>
                      <a:gd name="T2" fmla="*/ 2147483647 w 35"/>
                      <a:gd name="T3" fmla="*/ 2147483647 h 35"/>
                      <a:gd name="T4" fmla="*/ 0 w 35"/>
                      <a:gd name="T5" fmla="*/ 2147483647 h 35"/>
                      <a:gd name="T6" fmla="*/ 2147483647 w 35"/>
                      <a:gd name="T7" fmla="*/ 2147483647 h 35"/>
                      <a:gd name="T8" fmla="*/ 2147483647 w 35"/>
                      <a:gd name="T9" fmla="*/ 2147483647 h 35"/>
                      <a:gd name="T10" fmla="*/ 2147483647 w 35"/>
                      <a:gd name="T11" fmla="*/ 0 h 35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35"/>
                      <a:gd name="T19" fmla="*/ 0 h 35"/>
                      <a:gd name="T20" fmla="*/ 35 w 35"/>
                      <a:gd name="T21" fmla="*/ 35 h 35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35" h="35">
                        <a:moveTo>
                          <a:pt x="35" y="0"/>
                        </a:moveTo>
                        <a:lnTo>
                          <a:pt x="18" y="8"/>
                        </a:lnTo>
                        <a:lnTo>
                          <a:pt x="0" y="26"/>
                        </a:lnTo>
                        <a:lnTo>
                          <a:pt x="9" y="35"/>
                        </a:lnTo>
                        <a:lnTo>
                          <a:pt x="35" y="26"/>
                        </a:lnTo>
                        <a:lnTo>
                          <a:pt x="35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82" name="Freeform 568"/>
                  <p:cNvSpPr>
                    <a:spLocks/>
                  </p:cNvSpPr>
                  <p:nvPr/>
                </p:nvSpPr>
                <p:spPr bwMode="auto">
                  <a:xfrm>
                    <a:off x="5122864" y="3925888"/>
                    <a:ext cx="55563" cy="55563"/>
                  </a:xfrm>
                  <a:custGeom>
                    <a:avLst/>
                    <a:gdLst>
                      <a:gd name="T0" fmla="*/ 2147483647 w 35"/>
                      <a:gd name="T1" fmla="*/ 0 h 35"/>
                      <a:gd name="T2" fmla="*/ 2147483647 w 35"/>
                      <a:gd name="T3" fmla="*/ 2147483647 h 35"/>
                      <a:gd name="T4" fmla="*/ 0 w 35"/>
                      <a:gd name="T5" fmla="*/ 2147483647 h 35"/>
                      <a:gd name="T6" fmla="*/ 2147483647 w 35"/>
                      <a:gd name="T7" fmla="*/ 2147483647 h 35"/>
                      <a:gd name="T8" fmla="*/ 2147483647 w 35"/>
                      <a:gd name="T9" fmla="*/ 2147483647 h 35"/>
                      <a:gd name="T10" fmla="*/ 2147483647 w 35"/>
                      <a:gd name="T11" fmla="*/ 0 h 35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35"/>
                      <a:gd name="T19" fmla="*/ 0 h 35"/>
                      <a:gd name="T20" fmla="*/ 35 w 35"/>
                      <a:gd name="T21" fmla="*/ 35 h 35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35" h="35">
                        <a:moveTo>
                          <a:pt x="35" y="0"/>
                        </a:moveTo>
                        <a:lnTo>
                          <a:pt x="18" y="8"/>
                        </a:lnTo>
                        <a:lnTo>
                          <a:pt x="0" y="26"/>
                        </a:lnTo>
                        <a:lnTo>
                          <a:pt x="9" y="35"/>
                        </a:lnTo>
                        <a:lnTo>
                          <a:pt x="35" y="26"/>
                        </a:lnTo>
                        <a:lnTo>
                          <a:pt x="35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83" name="Freeform 569"/>
                  <p:cNvSpPr>
                    <a:spLocks/>
                  </p:cNvSpPr>
                  <p:nvPr/>
                </p:nvSpPr>
                <p:spPr bwMode="auto">
                  <a:xfrm>
                    <a:off x="5151439" y="3787775"/>
                    <a:ext cx="138113" cy="150813"/>
                  </a:xfrm>
                  <a:custGeom>
                    <a:avLst/>
                    <a:gdLst>
                      <a:gd name="T0" fmla="*/ 2147483647 w 87"/>
                      <a:gd name="T1" fmla="*/ 2147483647 h 95"/>
                      <a:gd name="T2" fmla="*/ 2147483647 w 87"/>
                      <a:gd name="T3" fmla="*/ 0 h 95"/>
                      <a:gd name="T4" fmla="*/ 2147483647 w 87"/>
                      <a:gd name="T5" fmla="*/ 2147483647 h 95"/>
                      <a:gd name="T6" fmla="*/ 2147483647 w 87"/>
                      <a:gd name="T7" fmla="*/ 2147483647 h 95"/>
                      <a:gd name="T8" fmla="*/ 0 w 87"/>
                      <a:gd name="T9" fmla="*/ 2147483647 h 95"/>
                      <a:gd name="T10" fmla="*/ 0 w 87"/>
                      <a:gd name="T11" fmla="*/ 2147483647 h 95"/>
                      <a:gd name="T12" fmla="*/ 2147483647 w 87"/>
                      <a:gd name="T13" fmla="*/ 2147483647 h 95"/>
                      <a:gd name="T14" fmla="*/ 2147483647 w 87"/>
                      <a:gd name="T15" fmla="*/ 2147483647 h 95"/>
                      <a:gd name="T16" fmla="*/ 2147483647 w 87"/>
                      <a:gd name="T17" fmla="*/ 2147483647 h 95"/>
                      <a:gd name="T18" fmla="*/ 2147483647 w 87"/>
                      <a:gd name="T19" fmla="*/ 2147483647 h 95"/>
                      <a:gd name="T20" fmla="*/ 2147483647 w 87"/>
                      <a:gd name="T21" fmla="*/ 2147483647 h 95"/>
                      <a:gd name="T22" fmla="*/ 2147483647 w 87"/>
                      <a:gd name="T23" fmla="*/ 2147483647 h 95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87"/>
                      <a:gd name="T37" fmla="*/ 0 h 95"/>
                      <a:gd name="T38" fmla="*/ 87 w 87"/>
                      <a:gd name="T39" fmla="*/ 95 h 95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87" h="95">
                        <a:moveTo>
                          <a:pt x="87" y="43"/>
                        </a:moveTo>
                        <a:lnTo>
                          <a:pt x="78" y="0"/>
                        </a:lnTo>
                        <a:lnTo>
                          <a:pt x="26" y="8"/>
                        </a:lnTo>
                        <a:lnTo>
                          <a:pt x="35" y="34"/>
                        </a:lnTo>
                        <a:lnTo>
                          <a:pt x="0" y="69"/>
                        </a:lnTo>
                        <a:lnTo>
                          <a:pt x="0" y="95"/>
                        </a:lnTo>
                        <a:lnTo>
                          <a:pt x="17" y="87"/>
                        </a:lnTo>
                        <a:lnTo>
                          <a:pt x="35" y="87"/>
                        </a:lnTo>
                        <a:lnTo>
                          <a:pt x="43" y="78"/>
                        </a:lnTo>
                        <a:lnTo>
                          <a:pt x="70" y="52"/>
                        </a:lnTo>
                        <a:lnTo>
                          <a:pt x="78" y="69"/>
                        </a:lnTo>
                        <a:lnTo>
                          <a:pt x="87" y="43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84" name="Freeform 570"/>
                  <p:cNvSpPr>
                    <a:spLocks/>
                  </p:cNvSpPr>
                  <p:nvPr/>
                </p:nvSpPr>
                <p:spPr bwMode="auto">
                  <a:xfrm>
                    <a:off x="5151439" y="3787775"/>
                    <a:ext cx="138113" cy="150813"/>
                  </a:xfrm>
                  <a:custGeom>
                    <a:avLst/>
                    <a:gdLst>
                      <a:gd name="T0" fmla="*/ 2147483647 w 87"/>
                      <a:gd name="T1" fmla="*/ 2147483647 h 95"/>
                      <a:gd name="T2" fmla="*/ 2147483647 w 87"/>
                      <a:gd name="T3" fmla="*/ 0 h 95"/>
                      <a:gd name="T4" fmla="*/ 2147483647 w 87"/>
                      <a:gd name="T5" fmla="*/ 2147483647 h 95"/>
                      <a:gd name="T6" fmla="*/ 2147483647 w 87"/>
                      <a:gd name="T7" fmla="*/ 2147483647 h 95"/>
                      <a:gd name="T8" fmla="*/ 0 w 87"/>
                      <a:gd name="T9" fmla="*/ 2147483647 h 95"/>
                      <a:gd name="T10" fmla="*/ 0 w 87"/>
                      <a:gd name="T11" fmla="*/ 2147483647 h 95"/>
                      <a:gd name="T12" fmla="*/ 2147483647 w 87"/>
                      <a:gd name="T13" fmla="*/ 2147483647 h 95"/>
                      <a:gd name="T14" fmla="*/ 2147483647 w 87"/>
                      <a:gd name="T15" fmla="*/ 2147483647 h 95"/>
                      <a:gd name="T16" fmla="*/ 2147483647 w 87"/>
                      <a:gd name="T17" fmla="*/ 2147483647 h 95"/>
                      <a:gd name="T18" fmla="*/ 2147483647 w 87"/>
                      <a:gd name="T19" fmla="*/ 2147483647 h 95"/>
                      <a:gd name="T20" fmla="*/ 2147483647 w 87"/>
                      <a:gd name="T21" fmla="*/ 2147483647 h 95"/>
                      <a:gd name="T22" fmla="*/ 2147483647 w 87"/>
                      <a:gd name="T23" fmla="*/ 2147483647 h 95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87"/>
                      <a:gd name="T37" fmla="*/ 0 h 95"/>
                      <a:gd name="T38" fmla="*/ 87 w 87"/>
                      <a:gd name="T39" fmla="*/ 95 h 95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87" h="95">
                        <a:moveTo>
                          <a:pt x="87" y="43"/>
                        </a:moveTo>
                        <a:lnTo>
                          <a:pt x="78" y="0"/>
                        </a:lnTo>
                        <a:lnTo>
                          <a:pt x="26" y="8"/>
                        </a:lnTo>
                        <a:lnTo>
                          <a:pt x="35" y="34"/>
                        </a:lnTo>
                        <a:lnTo>
                          <a:pt x="0" y="69"/>
                        </a:lnTo>
                        <a:lnTo>
                          <a:pt x="0" y="95"/>
                        </a:lnTo>
                        <a:lnTo>
                          <a:pt x="17" y="87"/>
                        </a:lnTo>
                        <a:lnTo>
                          <a:pt x="35" y="87"/>
                        </a:lnTo>
                        <a:lnTo>
                          <a:pt x="43" y="78"/>
                        </a:lnTo>
                        <a:lnTo>
                          <a:pt x="70" y="52"/>
                        </a:lnTo>
                        <a:lnTo>
                          <a:pt x="78" y="69"/>
                        </a:lnTo>
                        <a:lnTo>
                          <a:pt x="87" y="43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85" name="Freeform 571"/>
                  <p:cNvSpPr>
                    <a:spLocks/>
                  </p:cNvSpPr>
                  <p:nvPr/>
                </p:nvSpPr>
                <p:spPr bwMode="auto">
                  <a:xfrm>
                    <a:off x="4722814" y="3233738"/>
                    <a:ext cx="261938" cy="457200"/>
                  </a:xfrm>
                  <a:custGeom>
                    <a:avLst/>
                    <a:gdLst>
                      <a:gd name="T0" fmla="*/ 2147483647 w 165"/>
                      <a:gd name="T1" fmla="*/ 0 h 288"/>
                      <a:gd name="T2" fmla="*/ 2147483647 w 165"/>
                      <a:gd name="T3" fmla="*/ 2147483647 h 288"/>
                      <a:gd name="T4" fmla="*/ 2147483647 w 165"/>
                      <a:gd name="T5" fmla="*/ 2147483647 h 288"/>
                      <a:gd name="T6" fmla="*/ 2147483647 w 165"/>
                      <a:gd name="T7" fmla="*/ 2147483647 h 288"/>
                      <a:gd name="T8" fmla="*/ 2147483647 w 165"/>
                      <a:gd name="T9" fmla="*/ 2147483647 h 288"/>
                      <a:gd name="T10" fmla="*/ 2147483647 w 165"/>
                      <a:gd name="T11" fmla="*/ 2147483647 h 288"/>
                      <a:gd name="T12" fmla="*/ 2147483647 w 165"/>
                      <a:gd name="T13" fmla="*/ 2147483647 h 288"/>
                      <a:gd name="T14" fmla="*/ 0 w 165"/>
                      <a:gd name="T15" fmla="*/ 2147483647 h 288"/>
                      <a:gd name="T16" fmla="*/ 2147483647 w 165"/>
                      <a:gd name="T17" fmla="*/ 2147483647 h 288"/>
                      <a:gd name="T18" fmla="*/ 2147483647 w 165"/>
                      <a:gd name="T19" fmla="*/ 2147483647 h 288"/>
                      <a:gd name="T20" fmla="*/ 2147483647 w 165"/>
                      <a:gd name="T21" fmla="*/ 2147483647 h 288"/>
                      <a:gd name="T22" fmla="*/ 2147483647 w 165"/>
                      <a:gd name="T23" fmla="*/ 2147483647 h 288"/>
                      <a:gd name="T24" fmla="*/ 2147483647 w 165"/>
                      <a:gd name="T25" fmla="*/ 2147483647 h 288"/>
                      <a:gd name="T26" fmla="*/ 2147483647 w 165"/>
                      <a:gd name="T27" fmla="*/ 2147483647 h 288"/>
                      <a:gd name="T28" fmla="*/ 2147483647 w 165"/>
                      <a:gd name="T29" fmla="*/ 2147483647 h 288"/>
                      <a:gd name="T30" fmla="*/ 2147483647 w 165"/>
                      <a:gd name="T31" fmla="*/ 2147483647 h 288"/>
                      <a:gd name="T32" fmla="*/ 2147483647 w 165"/>
                      <a:gd name="T33" fmla="*/ 2147483647 h 288"/>
                      <a:gd name="T34" fmla="*/ 2147483647 w 165"/>
                      <a:gd name="T35" fmla="*/ 2147483647 h 288"/>
                      <a:gd name="T36" fmla="*/ 2147483647 w 165"/>
                      <a:gd name="T37" fmla="*/ 2147483647 h 288"/>
                      <a:gd name="T38" fmla="*/ 2147483647 w 165"/>
                      <a:gd name="T39" fmla="*/ 2147483647 h 288"/>
                      <a:gd name="T40" fmla="*/ 2147483647 w 165"/>
                      <a:gd name="T41" fmla="*/ 2147483647 h 288"/>
                      <a:gd name="T42" fmla="*/ 2147483647 w 165"/>
                      <a:gd name="T43" fmla="*/ 0 h 288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65"/>
                      <a:gd name="T67" fmla="*/ 0 h 288"/>
                      <a:gd name="T68" fmla="*/ 165 w 165"/>
                      <a:gd name="T69" fmla="*/ 288 h 288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65" h="288">
                        <a:moveTo>
                          <a:pt x="34" y="0"/>
                        </a:moveTo>
                        <a:lnTo>
                          <a:pt x="17" y="9"/>
                        </a:lnTo>
                        <a:lnTo>
                          <a:pt x="17" y="26"/>
                        </a:lnTo>
                        <a:lnTo>
                          <a:pt x="34" y="61"/>
                        </a:lnTo>
                        <a:lnTo>
                          <a:pt x="26" y="70"/>
                        </a:lnTo>
                        <a:lnTo>
                          <a:pt x="26" y="113"/>
                        </a:lnTo>
                        <a:lnTo>
                          <a:pt x="8" y="139"/>
                        </a:lnTo>
                        <a:lnTo>
                          <a:pt x="0" y="174"/>
                        </a:lnTo>
                        <a:lnTo>
                          <a:pt x="17" y="183"/>
                        </a:lnTo>
                        <a:lnTo>
                          <a:pt x="34" y="235"/>
                        </a:lnTo>
                        <a:lnTo>
                          <a:pt x="8" y="244"/>
                        </a:lnTo>
                        <a:lnTo>
                          <a:pt x="26" y="288"/>
                        </a:lnTo>
                        <a:lnTo>
                          <a:pt x="87" y="261"/>
                        </a:lnTo>
                        <a:lnTo>
                          <a:pt x="104" y="261"/>
                        </a:lnTo>
                        <a:lnTo>
                          <a:pt x="130" y="235"/>
                        </a:lnTo>
                        <a:lnTo>
                          <a:pt x="148" y="227"/>
                        </a:lnTo>
                        <a:lnTo>
                          <a:pt x="130" y="192"/>
                        </a:lnTo>
                        <a:lnTo>
                          <a:pt x="139" y="166"/>
                        </a:lnTo>
                        <a:lnTo>
                          <a:pt x="165" y="139"/>
                        </a:lnTo>
                        <a:lnTo>
                          <a:pt x="165" y="70"/>
                        </a:lnTo>
                        <a:lnTo>
                          <a:pt x="34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86" name="Freeform 572"/>
                  <p:cNvSpPr>
                    <a:spLocks/>
                  </p:cNvSpPr>
                  <p:nvPr/>
                </p:nvSpPr>
                <p:spPr bwMode="auto">
                  <a:xfrm>
                    <a:off x="4722814" y="3233738"/>
                    <a:ext cx="261938" cy="457200"/>
                  </a:xfrm>
                  <a:custGeom>
                    <a:avLst/>
                    <a:gdLst>
                      <a:gd name="T0" fmla="*/ 2147483647 w 165"/>
                      <a:gd name="T1" fmla="*/ 0 h 288"/>
                      <a:gd name="T2" fmla="*/ 2147483647 w 165"/>
                      <a:gd name="T3" fmla="*/ 2147483647 h 288"/>
                      <a:gd name="T4" fmla="*/ 2147483647 w 165"/>
                      <a:gd name="T5" fmla="*/ 2147483647 h 288"/>
                      <a:gd name="T6" fmla="*/ 2147483647 w 165"/>
                      <a:gd name="T7" fmla="*/ 2147483647 h 288"/>
                      <a:gd name="T8" fmla="*/ 2147483647 w 165"/>
                      <a:gd name="T9" fmla="*/ 2147483647 h 288"/>
                      <a:gd name="T10" fmla="*/ 2147483647 w 165"/>
                      <a:gd name="T11" fmla="*/ 2147483647 h 288"/>
                      <a:gd name="T12" fmla="*/ 2147483647 w 165"/>
                      <a:gd name="T13" fmla="*/ 2147483647 h 288"/>
                      <a:gd name="T14" fmla="*/ 0 w 165"/>
                      <a:gd name="T15" fmla="*/ 2147483647 h 288"/>
                      <a:gd name="T16" fmla="*/ 2147483647 w 165"/>
                      <a:gd name="T17" fmla="*/ 2147483647 h 288"/>
                      <a:gd name="T18" fmla="*/ 2147483647 w 165"/>
                      <a:gd name="T19" fmla="*/ 2147483647 h 288"/>
                      <a:gd name="T20" fmla="*/ 2147483647 w 165"/>
                      <a:gd name="T21" fmla="*/ 2147483647 h 288"/>
                      <a:gd name="T22" fmla="*/ 2147483647 w 165"/>
                      <a:gd name="T23" fmla="*/ 2147483647 h 288"/>
                      <a:gd name="T24" fmla="*/ 2147483647 w 165"/>
                      <a:gd name="T25" fmla="*/ 2147483647 h 288"/>
                      <a:gd name="T26" fmla="*/ 2147483647 w 165"/>
                      <a:gd name="T27" fmla="*/ 2147483647 h 288"/>
                      <a:gd name="T28" fmla="*/ 2147483647 w 165"/>
                      <a:gd name="T29" fmla="*/ 2147483647 h 288"/>
                      <a:gd name="T30" fmla="*/ 2147483647 w 165"/>
                      <a:gd name="T31" fmla="*/ 2147483647 h 288"/>
                      <a:gd name="T32" fmla="*/ 2147483647 w 165"/>
                      <a:gd name="T33" fmla="*/ 2147483647 h 288"/>
                      <a:gd name="T34" fmla="*/ 2147483647 w 165"/>
                      <a:gd name="T35" fmla="*/ 2147483647 h 288"/>
                      <a:gd name="T36" fmla="*/ 2147483647 w 165"/>
                      <a:gd name="T37" fmla="*/ 2147483647 h 288"/>
                      <a:gd name="T38" fmla="*/ 2147483647 w 165"/>
                      <a:gd name="T39" fmla="*/ 2147483647 h 288"/>
                      <a:gd name="T40" fmla="*/ 2147483647 w 165"/>
                      <a:gd name="T41" fmla="*/ 2147483647 h 288"/>
                      <a:gd name="T42" fmla="*/ 2147483647 w 165"/>
                      <a:gd name="T43" fmla="*/ 0 h 288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65"/>
                      <a:gd name="T67" fmla="*/ 0 h 288"/>
                      <a:gd name="T68" fmla="*/ 165 w 165"/>
                      <a:gd name="T69" fmla="*/ 288 h 288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65" h="288">
                        <a:moveTo>
                          <a:pt x="34" y="0"/>
                        </a:moveTo>
                        <a:lnTo>
                          <a:pt x="17" y="9"/>
                        </a:lnTo>
                        <a:lnTo>
                          <a:pt x="17" y="26"/>
                        </a:lnTo>
                        <a:lnTo>
                          <a:pt x="34" y="61"/>
                        </a:lnTo>
                        <a:lnTo>
                          <a:pt x="26" y="70"/>
                        </a:lnTo>
                        <a:lnTo>
                          <a:pt x="26" y="113"/>
                        </a:lnTo>
                        <a:lnTo>
                          <a:pt x="8" y="139"/>
                        </a:lnTo>
                        <a:lnTo>
                          <a:pt x="0" y="174"/>
                        </a:lnTo>
                        <a:lnTo>
                          <a:pt x="17" y="183"/>
                        </a:lnTo>
                        <a:lnTo>
                          <a:pt x="34" y="235"/>
                        </a:lnTo>
                        <a:lnTo>
                          <a:pt x="8" y="244"/>
                        </a:lnTo>
                        <a:lnTo>
                          <a:pt x="26" y="288"/>
                        </a:lnTo>
                        <a:lnTo>
                          <a:pt x="87" y="261"/>
                        </a:lnTo>
                        <a:lnTo>
                          <a:pt x="104" y="261"/>
                        </a:lnTo>
                        <a:lnTo>
                          <a:pt x="130" y="235"/>
                        </a:lnTo>
                        <a:lnTo>
                          <a:pt x="148" y="227"/>
                        </a:lnTo>
                        <a:lnTo>
                          <a:pt x="130" y="192"/>
                        </a:lnTo>
                        <a:lnTo>
                          <a:pt x="139" y="166"/>
                        </a:lnTo>
                        <a:lnTo>
                          <a:pt x="165" y="139"/>
                        </a:lnTo>
                        <a:lnTo>
                          <a:pt x="165" y="70"/>
                        </a:lnTo>
                        <a:lnTo>
                          <a:pt x="34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87" name="Freeform 573"/>
                  <p:cNvSpPr>
                    <a:spLocks/>
                  </p:cNvSpPr>
                  <p:nvPr/>
                </p:nvSpPr>
                <p:spPr bwMode="auto">
                  <a:xfrm>
                    <a:off x="4735514" y="3594100"/>
                    <a:ext cx="346075" cy="220663"/>
                  </a:xfrm>
                  <a:custGeom>
                    <a:avLst/>
                    <a:gdLst>
                      <a:gd name="T0" fmla="*/ 2147483647 w 218"/>
                      <a:gd name="T1" fmla="*/ 2147483647 h 139"/>
                      <a:gd name="T2" fmla="*/ 2147483647 w 218"/>
                      <a:gd name="T3" fmla="*/ 2147483647 h 139"/>
                      <a:gd name="T4" fmla="*/ 2147483647 w 218"/>
                      <a:gd name="T5" fmla="*/ 2147483647 h 139"/>
                      <a:gd name="T6" fmla="*/ 2147483647 w 218"/>
                      <a:gd name="T7" fmla="*/ 0 h 139"/>
                      <a:gd name="T8" fmla="*/ 2147483647 w 218"/>
                      <a:gd name="T9" fmla="*/ 2147483647 h 139"/>
                      <a:gd name="T10" fmla="*/ 2147483647 w 218"/>
                      <a:gd name="T11" fmla="*/ 2147483647 h 139"/>
                      <a:gd name="T12" fmla="*/ 2147483647 w 218"/>
                      <a:gd name="T13" fmla="*/ 2147483647 h 139"/>
                      <a:gd name="T14" fmla="*/ 2147483647 w 218"/>
                      <a:gd name="T15" fmla="*/ 2147483647 h 139"/>
                      <a:gd name="T16" fmla="*/ 2147483647 w 218"/>
                      <a:gd name="T17" fmla="*/ 2147483647 h 139"/>
                      <a:gd name="T18" fmla="*/ 0 w 218"/>
                      <a:gd name="T19" fmla="*/ 2147483647 h 139"/>
                      <a:gd name="T20" fmla="*/ 0 w 218"/>
                      <a:gd name="T21" fmla="*/ 2147483647 h 139"/>
                      <a:gd name="T22" fmla="*/ 2147483647 w 218"/>
                      <a:gd name="T23" fmla="*/ 2147483647 h 139"/>
                      <a:gd name="T24" fmla="*/ 2147483647 w 218"/>
                      <a:gd name="T25" fmla="*/ 2147483647 h 139"/>
                      <a:gd name="T26" fmla="*/ 2147483647 w 218"/>
                      <a:gd name="T27" fmla="*/ 2147483647 h 139"/>
                      <a:gd name="T28" fmla="*/ 2147483647 w 218"/>
                      <a:gd name="T29" fmla="*/ 2147483647 h 139"/>
                      <a:gd name="T30" fmla="*/ 2147483647 w 218"/>
                      <a:gd name="T31" fmla="*/ 2147483647 h 139"/>
                      <a:gd name="T32" fmla="*/ 2147483647 w 218"/>
                      <a:gd name="T33" fmla="*/ 2147483647 h 139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218"/>
                      <a:gd name="T52" fmla="*/ 0 h 139"/>
                      <a:gd name="T53" fmla="*/ 218 w 218"/>
                      <a:gd name="T54" fmla="*/ 139 h 139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218" h="139">
                        <a:moveTo>
                          <a:pt x="218" y="95"/>
                        </a:moveTo>
                        <a:lnTo>
                          <a:pt x="183" y="52"/>
                        </a:lnTo>
                        <a:lnTo>
                          <a:pt x="166" y="52"/>
                        </a:lnTo>
                        <a:lnTo>
                          <a:pt x="140" y="0"/>
                        </a:lnTo>
                        <a:lnTo>
                          <a:pt x="122" y="8"/>
                        </a:lnTo>
                        <a:lnTo>
                          <a:pt x="96" y="34"/>
                        </a:lnTo>
                        <a:lnTo>
                          <a:pt x="79" y="34"/>
                        </a:lnTo>
                        <a:lnTo>
                          <a:pt x="18" y="61"/>
                        </a:lnTo>
                        <a:lnTo>
                          <a:pt x="0" y="104"/>
                        </a:lnTo>
                        <a:lnTo>
                          <a:pt x="0" y="122"/>
                        </a:lnTo>
                        <a:lnTo>
                          <a:pt x="35" y="139"/>
                        </a:lnTo>
                        <a:lnTo>
                          <a:pt x="70" y="130"/>
                        </a:lnTo>
                        <a:lnTo>
                          <a:pt x="96" y="104"/>
                        </a:lnTo>
                        <a:lnTo>
                          <a:pt x="122" y="122"/>
                        </a:lnTo>
                        <a:lnTo>
                          <a:pt x="209" y="104"/>
                        </a:lnTo>
                        <a:lnTo>
                          <a:pt x="218" y="95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88" name="Freeform 574"/>
                  <p:cNvSpPr>
                    <a:spLocks/>
                  </p:cNvSpPr>
                  <p:nvPr/>
                </p:nvSpPr>
                <p:spPr bwMode="auto">
                  <a:xfrm>
                    <a:off x="4735514" y="3594100"/>
                    <a:ext cx="346075" cy="220663"/>
                  </a:xfrm>
                  <a:custGeom>
                    <a:avLst/>
                    <a:gdLst>
                      <a:gd name="T0" fmla="*/ 2147483647 w 218"/>
                      <a:gd name="T1" fmla="*/ 2147483647 h 139"/>
                      <a:gd name="T2" fmla="*/ 2147483647 w 218"/>
                      <a:gd name="T3" fmla="*/ 2147483647 h 139"/>
                      <a:gd name="T4" fmla="*/ 2147483647 w 218"/>
                      <a:gd name="T5" fmla="*/ 2147483647 h 139"/>
                      <a:gd name="T6" fmla="*/ 2147483647 w 218"/>
                      <a:gd name="T7" fmla="*/ 0 h 139"/>
                      <a:gd name="T8" fmla="*/ 2147483647 w 218"/>
                      <a:gd name="T9" fmla="*/ 2147483647 h 139"/>
                      <a:gd name="T10" fmla="*/ 2147483647 w 218"/>
                      <a:gd name="T11" fmla="*/ 2147483647 h 139"/>
                      <a:gd name="T12" fmla="*/ 2147483647 w 218"/>
                      <a:gd name="T13" fmla="*/ 2147483647 h 139"/>
                      <a:gd name="T14" fmla="*/ 2147483647 w 218"/>
                      <a:gd name="T15" fmla="*/ 2147483647 h 139"/>
                      <a:gd name="T16" fmla="*/ 2147483647 w 218"/>
                      <a:gd name="T17" fmla="*/ 2147483647 h 139"/>
                      <a:gd name="T18" fmla="*/ 0 w 218"/>
                      <a:gd name="T19" fmla="*/ 2147483647 h 139"/>
                      <a:gd name="T20" fmla="*/ 0 w 218"/>
                      <a:gd name="T21" fmla="*/ 2147483647 h 139"/>
                      <a:gd name="T22" fmla="*/ 2147483647 w 218"/>
                      <a:gd name="T23" fmla="*/ 2147483647 h 139"/>
                      <a:gd name="T24" fmla="*/ 2147483647 w 218"/>
                      <a:gd name="T25" fmla="*/ 2147483647 h 139"/>
                      <a:gd name="T26" fmla="*/ 2147483647 w 218"/>
                      <a:gd name="T27" fmla="*/ 2147483647 h 139"/>
                      <a:gd name="T28" fmla="*/ 2147483647 w 218"/>
                      <a:gd name="T29" fmla="*/ 2147483647 h 139"/>
                      <a:gd name="T30" fmla="*/ 2147483647 w 218"/>
                      <a:gd name="T31" fmla="*/ 2147483647 h 139"/>
                      <a:gd name="T32" fmla="*/ 2147483647 w 218"/>
                      <a:gd name="T33" fmla="*/ 2147483647 h 139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218"/>
                      <a:gd name="T52" fmla="*/ 0 h 139"/>
                      <a:gd name="T53" fmla="*/ 218 w 218"/>
                      <a:gd name="T54" fmla="*/ 139 h 139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218" h="139">
                        <a:moveTo>
                          <a:pt x="218" y="95"/>
                        </a:moveTo>
                        <a:lnTo>
                          <a:pt x="183" y="52"/>
                        </a:lnTo>
                        <a:lnTo>
                          <a:pt x="166" y="52"/>
                        </a:lnTo>
                        <a:lnTo>
                          <a:pt x="140" y="0"/>
                        </a:lnTo>
                        <a:lnTo>
                          <a:pt x="122" y="8"/>
                        </a:lnTo>
                        <a:lnTo>
                          <a:pt x="96" y="34"/>
                        </a:lnTo>
                        <a:lnTo>
                          <a:pt x="79" y="34"/>
                        </a:lnTo>
                        <a:lnTo>
                          <a:pt x="18" y="61"/>
                        </a:lnTo>
                        <a:lnTo>
                          <a:pt x="0" y="104"/>
                        </a:lnTo>
                        <a:lnTo>
                          <a:pt x="0" y="122"/>
                        </a:lnTo>
                        <a:lnTo>
                          <a:pt x="35" y="139"/>
                        </a:lnTo>
                        <a:lnTo>
                          <a:pt x="70" y="130"/>
                        </a:lnTo>
                        <a:lnTo>
                          <a:pt x="96" y="104"/>
                        </a:lnTo>
                        <a:lnTo>
                          <a:pt x="122" y="122"/>
                        </a:lnTo>
                        <a:lnTo>
                          <a:pt x="209" y="104"/>
                        </a:lnTo>
                        <a:lnTo>
                          <a:pt x="218" y="95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89" name="Freeform 575"/>
                  <p:cNvSpPr>
                    <a:spLocks/>
                  </p:cNvSpPr>
                  <p:nvPr/>
                </p:nvSpPr>
                <p:spPr bwMode="auto">
                  <a:xfrm>
                    <a:off x="4583114" y="3524250"/>
                    <a:ext cx="207963" cy="331788"/>
                  </a:xfrm>
                  <a:custGeom>
                    <a:avLst/>
                    <a:gdLst>
                      <a:gd name="T0" fmla="*/ 2147483647 w 131"/>
                      <a:gd name="T1" fmla="*/ 0 h 209"/>
                      <a:gd name="T2" fmla="*/ 2147483647 w 131"/>
                      <a:gd name="T3" fmla="*/ 2147483647 h 209"/>
                      <a:gd name="T4" fmla="*/ 2147483647 w 131"/>
                      <a:gd name="T5" fmla="*/ 2147483647 h 209"/>
                      <a:gd name="T6" fmla="*/ 2147483647 w 131"/>
                      <a:gd name="T7" fmla="*/ 2147483647 h 209"/>
                      <a:gd name="T8" fmla="*/ 2147483647 w 131"/>
                      <a:gd name="T9" fmla="*/ 2147483647 h 209"/>
                      <a:gd name="T10" fmla="*/ 2147483647 w 131"/>
                      <a:gd name="T11" fmla="*/ 2147483647 h 209"/>
                      <a:gd name="T12" fmla="*/ 2147483647 w 131"/>
                      <a:gd name="T13" fmla="*/ 2147483647 h 209"/>
                      <a:gd name="T14" fmla="*/ 0 w 131"/>
                      <a:gd name="T15" fmla="*/ 2147483647 h 209"/>
                      <a:gd name="T16" fmla="*/ 0 w 131"/>
                      <a:gd name="T17" fmla="*/ 2147483647 h 209"/>
                      <a:gd name="T18" fmla="*/ 2147483647 w 131"/>
                      <a:gd name="T19" fmla="*/ 2147483647 h 209"/>
                      <a:gd name="T20" fmla="*/ 2147483647 w 131"/>
                      <a:gd name="T21" fmla="*/ 2147483647 h 209"/>
                      <a:gd name="T22" fmla="*/ 2147483647 w 131"/>
                      <a:gd name="T23" fmla="*/ 2147483647 h 209"/>
                      <a:gd name="T24" fmla="*/ 2147483647 w 131"/>
                      <a:gd name="T25" fmla="*/ 2147483647 h 209"/>
                      <a:gd name="T26" fmla="*/ 2147483647 w 131"/>
                      <a:gd name="T27" fmla="*/ 2147483647 h 209"/>
                      <a:gd name="T28" fmla="*/ 2147483647 w 131"/>
                      <a:gd name="T29" fmla="*/ 2147483647 h 209"/>
                      <a:gd name="T30" fmla="*/ 2147483647 w 131"/>
                      <a:gd name="T31" fmla="*/ 2147483647 h 209"/>
                      <a:gd name="T32" fmla="*/ 2147483647 w 131"/>
                      <a:gd name="T33" fmla="*/ 2147483647 h 209"/>
                      <a:gd name="T34" fmla="*/ 2147483647 w 131"/>
                      <a:gd name="T35" fmla="*/ 2147483647 h 209"/>
                      <a:gd name="T36" fmla="*/ 2147483647 w 131"/>
                      <a:gd name="T37" fmla="*/ 2147483647 h 209"/>
                      <a:gd name="T38" fmla="*/ 2147483647 w 131"/>
                      <a:gd name="T39" fmla="*/ 0 h 209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131"/>
                      <a:gd name="T61" fmla="*/ 0 h 209"/>
                      <a:gd name="T62" fmla="*/ 131 w 131"/>
                      <a:gd name="T63" fmla="*/ 209 h 209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131" h="209">
                        <a:moveTo>
                          <a:pt x="105" y="0"/>
                        </a:moveTo>
                        <a:lnTo>
                          <a:pt x="88" y="17"/>
                        </a:lnTo>
                        <a:lnTo>
                          <a:pt x="88" y="26"/>
                        </a:lnTo>
                        <a:lnTo>
                          <a:pt x="79" y="52"/>
                        </a:lnTo>
                        <a:lnTo>
                          <a:pt x="53" y="122"/>
                        </a:lnTo>
                        <a:lnTo>
                          <a:pt x="26" y="113"/>
                        </a:lnTo>
                        <a:lnTo>
                          <a:pt x="9" y="122"/>
                        </a:lnTo>
                        <a:lnTo>
                          <a:pt x="0" y="157"/>
                        </a:lnTo>
                        <a:lnTo>
                          <a:pt x="0" y="166"/>
                        </a:lnTo>
                        <a:lnTo>
                          <a:pt x="18" y="166"/>
                        </a:lnTo>
                        <a:lnTo>
                          <a:pt x="18" y="200"/>
                        </a:lnTo>
                        <a:lnTo>
                          <a:pt x="79" y="200"/>
                        </a:lnTo>
                        <a:lnTo>
                          <a:pt x="122" y="209"/>
                        </a:lnTo>
                        <a:lnTo>
                          <a:pt x="131" y="183"/>
                        </a:lnTo>
                        <a:lnTo>
                          <a:pt x="96" y="166"/>
                        </a:lnTo>
                        <a:lnTo>
                          <a:pt x="96" y="148"/>
                        </a:lnTo>
                        <a:lnTo>
                          <a:pt x="114" y="105"/>
                        </a:lnTo>
                        <a:lnTo>
                          <a:pt x="96" y="61"/>
                        </a:lnTo>
                        <a:lnTo>
                          <a:pt x="122" y="52"/>
                        </a:lnTo>
                        <a:lnTo>
                          <a:pt x="105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90" name="Freeform 576"/>
                  <p:cNvSpPr>
                    <a:spLocks/>
                  </p:cNvSpPr>
                  <p:nvPr/>
                </p:nvSpPr>
                <p:spPr bwMode="auto">
                  <a:xfrm>
                    <a:off x="4583114" y="3524250"/>
                    <a:ext cx="207963" cy="331788"/>
                  </a:xfrm>
                  <a:custGeom>
                    <a:avLst/>
                    <a:gdLst>
                      <a:gd name="T0" fmla="*/ 2147483647 w 131"/>
                      <a:gd name="T1" fmla="*/ 0 h 209"/>
                      <a:gd name="T2" fmla="*/ 2147483647 w 131"/>
                      <a:gd name="T3" fmla="*/ 2147483647 h 209"/>
                      <a:gd name="T4" fmla="*/ 2147483647 w 131"/>
                      <a:gd name="T5" fmla="*/ 2147483647 h 209"/>
                      <a:gd name="T6" fmla="*/ 2147483647 w 131"/>
                      <a:gd name="T7" fmla="*/ 2147483647 h 209"/>
                      <a:gd name="T8" fmla="*/ 2147483647 w 131"/>
                      <a:gd name="T9" fmla="*/ 2147483647 h 209"/>
                      <a:gd name="T10" fmla="*/ 2147483647 w 131"/>
                      <a:gd name="T11" fmla="*/ 2147483647 h 209"/>
                      <a:gd name="T12" fmla="*/ 2147483647 w 131"/>
                      <a:gd name="T13" fmla="*/ 2147483647 h 209"/>
                      <a:gd name="T14" fmla="*/ 0 w 131"/>
                      <a:gd name="T15" fmla="*/ 2147483647 h 209"/>
                      <a:gd name="T16" fmla="*/ 0 w 131"/>
                      <a:gd name="T17" fmla="*/ 2147483647 h 209"/>
                      <a:gd name="T18" fmla="*/ 2147483647 w 131"/>
                      <a:gd name="T19" fmla="*/ 2147483647 h 209"/>
                      <a:gd name="T20" fmla="*/ 2147483647 w 131"/>
                      <a:gd name="T21" fmla="*/ 2147483647 h 209"/>
                      <a:gd name="T22" fmla="*/ 2147483647 w 131"/>
                      <a:gd name="T23" fmla="*/ 2147483647 h 209"/>
                      <a:gd name="T24" fmla="*/ 2147483647 w 131"/>
                      <a:gd name="T25" fmla="*/ 2147483647 h 209"/>
                      <a:gd name="T26" fmla="*/ 2147483647 w 131"/>
                      <a:gd name="T27" fmla="*/ 2147483647 h 209"/>
                      <a:gd name="T28" fmla="*/ 2147483647 w 131"/>
                      <a:gd name="T29" fmla="*/ 2147483647 h 209"/>
                      <a:gd name="T30" fmla="*/ 2147483647 w 131"/>
                      <a:gd name="T31" fmla="*/ 2147483647 h 209"/>
                      <a:gd name="T32" fmla="*/ 2147483647 w 131"/>
                      <a:gd name="T33" fmla="*/ 2147483647 h 209"/>
                      <a:gd name="T34" fmla="*/ 2147483647 w 131"/>
                      <a:gd name="T35" fmla="*/ 2147483647 h 209"/>
                      <a:gd name="T36" fmla="*/ 2147483647 w 131"/>
                      <a:gd name="T37" fmla="*/ 2147483647 h 209"/>
                      <a:gd name="T38" fmla="*/ 2147483647 w 131"/>
                      <a:gd name="T39" fmla="*/ 0 h 209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131"/>
                      <a:gd name="T61" fmla="*/ 0 h 209"/>
                      <a:gd name="T62" fmla="*/ 131 w 131"/>
                      <a:gd name="T63" fmla="*/ 209 h 209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131" h="209">
                        <a:moveTo>
                          <a:pt x="105" y="0"/>
                        </a:moveTo>
                        <a:lnTo>
                          <a:pt x="88" y="17"/>
                        </a:lnTo>
                        <a:lnTo>
                          <a:pt x="88" y="26"/>
                        </a:lnTo>
                        <a:lnTo>
                          <a:pt x="79" y="52"/>
                        </a:lnTo>
                        <a:lnTo>
                          <a:pt x="53" y="122"/>
                        </a:lnTo>
                        <a:lnTo>
                          <a:pt x="26" y="113"/>
                        </a:lnTo>
                        <a:lnTo>
                          <a:pt x="9" y="122"/>
                        </a:lnTo>
                        <a:lnTo>
                          <a:pt x="0" y="157"/>
                        </a:lnTo>
                        <a:lnTo>
                          <a:pt x="0" y="166"/>
                        </a:lnTo>
                        <a:lnTo>
                          <a:pt x="18" y="166"/>
                        </a:lnTo>
                        <a:lnTo>
                          <a:pt x="18" y="200"/>
                        </a:lnTo>
                        <a:lnTo>
                          <a:pt x="79" y="200"/>
                        </a:lnTo>
                        <a:lnTo>
                          <a:pt x="122" y="209"/>
                        </a:lnTo>
                        <a:lnTo>
                          <a:pt x="131" y="183"/>
                        </a:lnTo>
                        <a:lnTo>
                          <a:pt x="96" y="166"/>
                        </a:lnTo>
                        <a:lnTo>
                          <a:pt x="96" y="148"/>
                        </a:lnTo>
                        <a:lnTo>
                          <a:pt x="114" y="105"/>
                        </a:lnTo>
                        <a:lnTo>
                          <a:pt x="96" y="61"/>
                        </a:lnTo>
                        <a:lnTo>
                          <a:pt x="122" y="52"/>
                        </a:lnTo>
                        <a:lnTo>
                          <a:pt x="105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91" name="Freeform 577"/>
                  <p:cNvSpPr>
                    <a:spLocks/>
                  </p:cNvSpPr>
                  <p:nvPr/>
                </p:nvSpPr>
                <p:spPr bwMode="auto">
                  <a:xfrm>
                    <a:off x="4430714" y="3509963"/>
                    <a:ext cx="292100" cy="263525"/>
                  </a:xfrm>
                  <a:custGeom>
                    <a:avLst/>
                    <a:gdLst>
                      <a:gd name="T0" fmla="*/ 2147483647 w 184"/>
                      <a:gd name="T1" fmla="*/ 0 h 166"/>
                      <a:gd name="T2" fmla="*/ 2147483647 w 184"/>
                      <a:gd name="T3" fmla="*/ 2147483647 h 166"/>
                      <a:gd name="T4" fmla="*/ 2147483647 w 184"/>
                      <a:gd name="T5" fmla="*/ 2147483647 h 166"/>
                      <a:gd name="T6" fmla="*/ 2147483647 w 184"/>
                      <a:gd name="T7" fmla="*/ 2147483647 h 166"/>
                      <a:gd name="T8" fmla="*/ 2147483647 w 184"/>
                      <a:gd name="T9" fmla="*/ 2147483647 h 166"/>
                      <a:gd name="T10" fmla="*/ 2147483647 w 184"/>
                      <a:gd name="T11" fmla="*/ 0 h 166"/>
                      <a:gd name="T12" fmla="*/ 2147483647 w 184"/>
                      <a:gd name="T13" fmla="*/ 2147483647 h 166"/>
                      <a:gd name="T14" fmla="*/ 2147483647 w 184"/>
                      <a:gd name="T15" fmla="*/ 2147483647 h 166"/>
                      <a:gd name="T16" fmla="*/ 2147483647 w 184"/>
                      <a:gd name="T17" fmla="*/ 2147483647 h 166"/>
                      <a:gd name="T18" fmla="*/ 0 w 184"/>
                      <a:gd name="T19" fmla="*/ 2147483647 h 166"/>
                      <a:gd name="T20" fmla="*/ 0 w 184"/>
                      <a:gd name="T21" fmla="*/ 2147483647 h 166"/>
                      <a:gd name="T22" fmla="*/ 2147483647 w 184"/>
                      <a:gd name="T23" fmla="*/ 2147483647 h 166"/>
                      <a:gd name="T24" fmla="*/ 2147483647 w 184"/>
                      <a:gd name="T25" fmla="*/ 2147483647 h 166"/>
                      <a:gd name="T26" fmla="*/ 2147483647 w 184"/>
                      <a:gd name="T27" fmla="*/ 2147483647 h 166"/>
                      <a:gd name="T28" fmla="*/ 2147483647 w 184"/>
                      <a:gd name="T29" fmla="*/ 2147483647 h 166"/>
                      <a:gd name="T30" fmla="*/ 2147483647 w 184"/>
                      <a:gd name="T31" fmla="*/ 2147483647 h 166"/>
                      <a:gd name="T32" fmla="*/ 2147483647 w 184"/>
                      <a:gd name="T33" fmla="*/ 2147483647 h 166"/>
                      <a:gd name="T34" fmla="*/ 2147483647 w 184"/>
                      <a:gd name="T35" fmla="*/ 2147483647 h 166"/>
                      <a:gd name="T36" fmla="*/ 2147483647 w 184"/>
                      <a:gd name="T37" fmla="*/ 2147483647 h 166"/>
                      <a:gd name="T38" fmla="*/ 2147483647 w 184"/>
                      <a:gd name="T39" fmla="*/ 2147483647 h 166"/>
                      <a:gd name="T40" fmla="*/ 2147483647 w 184"/>
                      <a:gd name="T41" fmla="*/ 2147483647 h 166"/>
                      <a:gd name="T42" fmla="*/ 2147483647 w 184"/>
                      <a:gd name="T43" fmla="*/ 2147483647 h 166"/>
                      <a:gd name="T44" fmla="*/ 2147483647 w 184"/>
                      <a:gd name="T45" fmla="*/ 0 h 16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84"/>
                      <a:gd name="T70" fmla="*/ 0 h 166"/>
                      <a:gd name="T71" fmla="*/ 184 w 184"/>
                      <a:gd name="T72" fmla="*/ 166 h 166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84" h="166">
                        <a:moveTo>
                          <a:pt x="140" y="0"/>
                        </a:moveTo>
                        <a:lnTo>
                          <a:pt x="122" y="9"/>
                        </a:lnTo>
                        <a:lnTo>
                          <a:pt x="105" y="26"/>
                        </a:lnTo>
                        <a:lnTo>
                          <a:pt x="88" y="9"/>
                        </a:lnTo>
                        <a:lnTo>
                          <a:pt x="79" y="18"/>
                        </a:lnTo>
                        <a:lnTo>
                          <a:pt x="44" y="0"/>
                        </a:lnTo>
                        <a:lnTo>
                          <a:pt x="27" y="9"/>
                        </a:lnTo>
                        <a:lnTo>
                          <a:pt x="18" y="35"/>
                        </a:lnTo>
                        <a:lnTo>
                          <a:pt x="18" y="53"/>
                        </a:lnTo>
                        <a:lnTo>
                          <a:pt x="0" y="96"/>
                        </a:lnTo>
                        <a:lnTo>
                          <a:pt x="0" y="131"/>
                        </a:lnTo>
                        <a:lnTo>
                          <a:pt x="35" y="140"/>
                        </a:lnTo>
                        <a:lnTo>
                          <a:pt x="53" y="166"/>
                        </a:lnTo>
                        <a:lnTo>
                          <a:pt x="96" y="166"/>
                        </a:lnTo>
                        <a:lnTo>
                          <a:pt x="105" y="131"/>
                        </a:lnTo>
                        <a:lnTo>
                          <a:pt x="122" y="122"/>
                        </a:lnTo>
                        <a:lnTo>
                          <a:pt x="149" y="131"/>
                        </a:lnTo>
                        <a:lnTo>
                          <a:pt x="175" y="61"/>
                        </a:lnTo>
                        <a:lnTo>
                          <a:pt x="184" y="35"/>
                        </a:lnTo>
                        <a:lnTo>
                          <a:pt x="184" y="26"/>
                        </a:lnTo>
                        <a:lnTo>
                          <a:pt x="175" y="9"/>
                        </a:lnTo>
                        <a:lnTo>
                          <a:pt x="157" y="18"/>
                        </a:lnTo>
                        <a:lnTo>
                          <a:pt x="140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92" name="Freeform 578"/>
                  <p:cNvSpPr>
                    <a:spLocks/>
                  </p:cNvSpPr>
                  <p:nvPr/>
                </p:nvSpPr>
                <p:spPr bwMode="auto">
                  <a:xfrm>
                    <a:off x="4430714" y="3509963"/>
                    <a:ext cx="292100" cy="263525"/>
                  </a:xfrm>
                  <a:custGeom>
                    <a:avLst/>
                    <a:gdLst>
                      <a:gd name="T0" fmla="*/ 2147483647 w 184"/>
                      <a:gd name="T1" fmla="*/ 0 h 166"/>
                      <a:gd name="T2" fmla="*/ 2147483647 w 184"/>
                      <a:gd name="T3" fmla="*/ 2147483647 h 166"/>
                      <a:gd name="T4" fmla="*/ 2147483647 w 184"/>
                      <a:gd name="T5" fmla="*/ 2147483647 h 166"/>
                      <a:gd name="T6" fmla="*/ 2147483647 w 184"/>
                      <a:gd name="T7" fmla="*/ 2147483647 h 166"/>
                      <a:gd name="T8" fmla="*/ 2147483647 w 184"/>
                      <a:gd name="T9" fmla="*/ 2147483647 h 166"/>
                      <a:gd name="T10" fmla="*/ 2147483647 w 184"/>
                      <a:gd name="T11" fmla="*/ 0 h 166"/>
                      <a:gd name="T12" fmla="*/ 2147483647 w 184"/>
                      <a:gd name="T13" fmla="*/ 2147483647 h 166"/>
                      <a:gd name="T14" fmla="*/ 2147483647 w 184"/>
                      <a:gd name="T15" fmla="*/ 2147483647 h 166"/>
                      <a:gd name="T16" fmla="*/ 2147483647 w 184"/>
                      <a:gd name="T17" fmla="*/ 2147483647 h 166"/>
                      <a:gd name="T18" fmla="*/ 0 w 184"/>
                      <a:gd name="T19" fmla="*/ 2147483647 h 166"/>
                      <a:gd name="T20" fmla="*/ 0 w 184"/>
                      <a:gd name="T21" fmla="*/ 2147483647 h 166"/>
                      <a:gd name="T22" fmla="*/ 2147483647 w 184"/>
                      <a:gd name="T23" fmla="*/ 2147483647 h 166"/>
                      <a:gd name="T24" fmla="*/ 2147483647 w 184"/>
                      <a:gd name="T25" fmla="*/ 2147483647 h 166"/>
                      <a:gd name="T26" fmla="*/ 2147483647 w 184"/>
                      <a:gd name="T27" fmla="*/ 2147483647 h 166"/>
                      <a:gd name="T28" fmla="*/ 2147483647 w 184"/>
                      <a:gd name="T29" fmla="*/ 2147483647 h 166"/>
                      <a:gd name="T30" fmla="*/ 2147483647 w 184"/>
                      <a:gd name="T31" fmla="*/ 2147483647 h 166"/>
                      <a:gd name="T32" fmla="*/ 2147483647 w 184"/>
                      <a:gd name="T33" fmla="*/ 2147483647 h 166"/>
                      <a:gd name="T34" fmla="*/ 2147483647 w 184"/>
                      <a:gd name="T35" fmla="*/ 2147483647 h 166"/>
                      <a:gd name="T36" fmla="*/ 2147483647 w 184"/>
                      <a:gd name="T37" fmla="*/ 2147483647 h 166"/>
                      <a:gd name="T38" fmla="*/ 2147483647 w 184"/>
                      <a:gd name="T39" fmla="*/ 2147483647 h 166"/>
                      <a:gd name="T40" fmla="*/ 2147483647 w 184"/>
                      <a:gd name="T41" fmla="*/ 2147483647 h 166"/>
                      <a:gd name="T42" fmla="*/ 2147483647 w 184"/>
                      <a:gd name="T43" fmla="*/ 2147483647 h 166"/>
                      <a:gd name="T44" fmla="*/ 2147483647 w 184"/>
                      <a:gd name="T45" fmla="*/ 0 h 16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84"/>
                      <a:gd name="T70" fmla="*/ 0 h 166"/>
                      <a:gd name="T71" fmla="*/ 184 w 184"/>
                      <a:gd name="T72" fmla="*/ 166 h 166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84" h="166">
                        <a:moveTo>
                          <a:pt x="140" y="0"/>
                        </a:moveTo>
                        <a:lnTo>
                          <a:pt x="122" y="9"/>
                        </a:lnTo>
                        <a:lnTo>
                          <a:pt x="105" y="26"/>
                        </a:lnTo>
                        <a:lnTo>
                          <a:pt x="88" y="9"/>
                        </a:lnTo>
                        <a:lnTo>
                          <a:pt x="79" y="18"/>
                        </a:lnTo>
                        <a:lnTo>
                          <a:pt x="44" y="0"/>
                        </a:lnTo>
                        <a:lnTo>
                          <a:pt x="27" y="9"/>
                        </a:lnTo>
                        <a:lnTo>
                          <a:pt x="18" y="35"/>
                        </a:lnTo>
                        <a:lnTo>
                          <a:pt x="18" y="53"/>
                        </a:lnTo>
                        <a:lnTo>
                          <a:pt x="0" y="96"/>
                        </a:lnTo>
                        <a:lnTo>
                          <a:pt x="0" y="131"/>
                        </a:lnTo>
                        <a:lnTo>
                          <a:pt x="35" y="140"/>
                        </a:lnTo>
                        <a:lnTo>
                          <a:pt x="53" y="166"/>
                        </a:lnTo>
                        <a:lnTo>
                          <a:pt x="96" y="166"/>
                        </a:lnTo>
                        <a:lnTo>
                          <a:pt x="105" y="131"/>
                        </a:lnTo>
                        <a:lnTo>
                          <a:pt x="122" y="122"/>
                        </a:lnTo>
                        <a:lnTo>
                          <a:pt x="149" y="131"/>
                        </a:lnTo>
                        <a:lnTo>
                          <a:pt x="175" y="61"/>
                        </a:lnTo>
                        <a:lnTo>
                          <a:pt x="184" y="35"/>
                        </a:lnTo>
                        <a:lnTo>
                          <a:pt x="184" y="26"/>
                        </a:lnTo>
                        <a:lnTo>
                          <a:pt x="175" y="9"/>
                        </a:lnTo>
                        <a:lnTo>
                          <a:pt x="157" y="18"/>
                        </a:lnTo>
                        <a:lnTo>
                          <a:pt x="140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93" name="Freeform 579"/>
                  <p:cNvSpPr>
                    <a:spLocks/>
                  </p:cNvSpPr>
                  <p:nvPr/>
                </p:nvSpPr>
                <p:spPr bwMode="auto">
                  <a:xfrm>
                    <a:off x="4389439" y="3551238"/>
                    <a:ext cx="69850" cy="166688"/>
                  </a:xfrm>
                  <a:custGeom>
                    <a:avLst/>
                    <a:gdLst>
                      <a:gd name="T0" fmla="*/ 2147483647 w 44"/>
                      <a:gd name="T1" fmla="*/ 2147483647 h 105"/>
                      <a:gd name="T2" fmla="*/ 0 w 44"/>
                      <a:gd name="T3" fmla="*/ 2147483647 h 105"/>
                      <a:gd name="T4" fmla="*/ 2147483647 w 44"/>
                      <a:gd name="T5" fmla="*/ 2147483647 h 105"/>
                      <a:gd name="T6" fmla="*/ 2147483647 w 44"/>
                      <a:gd name="T7" fmla="*/ 2147483647 h 105"/>
                      <a:gd name="T8" fmla="*/ 2147483647 w 44"/>
                      <a:gd name="T9" fmla="*/ 2147483647 h 105"/>
                      <a:gd name="T10" fmla="*/ 2147483647 w 44"/>
                      <a:gd name="T11" fmla="*/ 2147483647 h 105"/>
                      <a:gd name="T12" fmla="*/ 2147483647 w 44"/>
                      <a:gd name="T13" fmla="*/ 2147483647 h 105"/>
                      <a:gd name="T14" fmla="*/ 2147483647 w 44"/>
                      <a:gd name="T15" fmla="*/ 2147483647 h 105"/>
                      <a:gd name="T16" fmla="*/ 2147483647 w 44"/>
                      <a:gd name="T17" fmla="*/ 0 h 105"/>
                      <a:gd name="T18" fmla="*/ 2147483647 w 44"/>
                      <a:gd name="T19" fmla="*/ 2147483647 h 105"/>
                      <a:gd name="T20" fmla="*/ 2147483647 w 44"/>
                      <a:gd name="T21" fmla="*/ 2147483647 h 105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44"/>
                      <a:gd name="T34" fmla="*/ 0 h 105"/>
                      <a:gd name="T35" fmla="*/ 44 w 44"/>
                      <a:gd name="T36" fmla="*/ 105 h 105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44" h="105">
                        <a:moveTo>
                          <a:pt x="9" y="18"/>
                        </a:moveTo>
                        <a:lnTo>
                          <a:pt x="0" y="27"/>
                        </a:lnTo>
                        <a:lnTo>
                          <a:pt x="9" y="61"/>
                        </a:lnTo>
                        <a:lnTo>
                          <a:pt x="9" y="105"/>
                        </a:lnTo>
                        <a:lnTo>
                          <a:pt x="26" y="105"/>
                        </a:lnTo>
                        <a:lnTo>
                          <a:pt x="26" y="70"/>
                        </a:lnTo>
                        <a:lnTo>
                          <a:pt x="44" y="27"/>
                        </a:lnTo>
                        <a:lnTo>
                          <a:pt x="44" y="9"/>
                        </a:lnTo>
                        <a:lnTo>
                          <a:pt x="26" y="0"/>
                        </a:lnTo>
                        <a:lnTo>
                          <a:pt x="18" y="18"/>
                        </a:lnTo>
                        <a:lnTo>
                          <a:pt x="9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94" name="Freeform 580"/>
                  <p:cNvSpPr>
                    <a:spLocks/>
                  </p:cNvSpPr>
                  <p:nvPr/>
                </p:nvSpPr>
                <p:spPr bwMode="auto">
                  <a:xfrm>
                    <a:off x="4389439" y="3551238"/>
                    <a:ext cx="69850" cy="166688"/>
                  </a:xfrm>
                  <a:custGeom>
                    <a:avLst/>
                    <a:gdLst>
                      <a:gd name="T0" fmla="*/ 2147483647 w 44"/>
                      <a:gd name="T1" fmla="*/ 2147483647 h 105"/>
                      <a:gd name="T2" fmla="*/ 0 w 44"/>
                      <a:gd name="T3" fmla="*/ 2147483647 h 105"/>
                      <a:gd name="T4" fmla="*/ 2147483647 w 44"/>
                      <a:gd name="T5" fmla="*/ 2147483647 h 105"/>
                      <a:gd name="T6" fmla="*/ 2147483647 w 44"/>
                      <a:gd name="T7" fmla="*/ 2147483647 h 105"/>
                      <a:gd name="T8" fmla="*/ 2147483647 w 44"/>
                      <a:gd name="T9" fmla="*/ 2147483647 h 105"/>
                      <a:gd name="T10" fmla="*/ 2147483647 w 44"/>
                      <a:gd name="T11" fmla="*/ 2147483647 h 105"/>
                      <a:gd name="T12" fmla="*/ 2147483647 w 44"/>
                      <a:gd name="T13" fmla="*/ 2147483647 h 105"/>
                      <a:gd name="T14" fmla="*/ 2147483647 w 44"/>
                      <a:gd name="T15" fmla="*/ 2147483647 h 105"/>
                      <a:gd name="T16" fmla="*/ 2147483647 w 44"/>
                      <a:gd name="T17" fmla="*/ 0 h 105"/>
                      <a:gd name="T18" fmla="*/ 2147483647 w 44"/>
                      <a:gd name="T19" fmla="*/ 2147483647 h 105"/>
                      <a:gd name="T20" fmla="*/ 2147483647 w 44"/>
                      <a:gd name="T21" fmla="*/ 2147483647 h 105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44"/>
                      <a:gd name="T34" fmla="*/ 0 h 105"/>
                      <a:gd name="T35" fmla="*/ 44 w 44"/>
                      <a:gd name="T36" fmla="*/ 105 h 105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44" h="105">
                        <a:moveTo>
                          <a:pt x="9" y="18"/>
                        </a:moveTo>
                        <a:lnTo>
                          <a:pt x="0" y="27"/>
                        </a:lnTo>
                        <a:lnTo>
                          <a:pt x="9" y="61"/>
                        </a:lnTo>
                        <a:lnTo>
                          <a:pt x="9" y="105"/>
                        </a:lnTo>
                        <a:lnTo>
                          <a:pt x="26" y="105"/>
                        </a:lnTo>
                        <a:lnTo>
                          <a:pt x="26" y="70"/>
                        </a:lnTo>
                        <a:lnTo>
                          <a:pt x="44" y="27"/>
                        </a:lnTo>
                        <a:lnTo>
                          <a:pt x="44" y="9"/>
                        </a:lnTo>
                        <a:lnTo>
                          <a:pt x="26" y="0"/>
                        </a:lnTo>
                        <a:lnTo>
                          <a:pt x="18" y="18"/>
                        </a:lnTo>
                        <a:lnTo>
                          <a:pt x="9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95" name="Freeform 581"/>
                  <p:cNvSpPr>
                    <a:spLocks/>
                  </p:cNvSpPr>
                  <p:nvPr/>
                </p:nvSpPr>
                <p:spPr bwMode="auto">
                  <a:xfrm>
                    <a:off x="4348164" y="3594100"/>
                    <a:ext cx="55563" cy="138113"/>
                  </a:xfrm>
                  <a:custGeom>
                    <a:avLst/>
                    <a:gdLst>
                      <a:gd name="T0" fmla="*/ 2147483647 w 35"/>
                      <a:gd name="T1" fmla="*/ 2147483647 h 87"/>
                      <a:gd name="T2" fmla="*/ 2147483647 w 35"/>
                      <a:gd name="T3" fmla="*/ 0 h 87"/>
                      <a:gd name="T4" fmla="*/ 0 w 35"/>
                      <a:gd name="T5" fmla="*/ 0 h 87"/>
                      <a:gd name="T6" fmla="*/ 2147483647 w 35"/>
                      <a:gd name="T7" fmla="*/ 2147483647 h 87"/>
                      <a:gd name="T8" fmla="*/ 2147483647 w 35"/>
                      <a:gd name="T9" fmla="*/ 2147483647 h 87"/>
                      <a:gd name="T10" fmla="*/ 2147483647 w 35"/>
                      <a:gd name="T11" fmla="*/ 2147483647 h 87"/>
                      <a:gd name="T12" fmla="*/ 2147483647 w 35"/>
                      <a:gd name="T13" fmla="*/ 2147483647 h 87"/>
                      <a:gd name="T14" fmla="*/ 2147483647 w 35"/>
                      <a:gd name="T15" fmla="*/ 2147483647 h 87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35"/>
                      <a:gd name="T25" fmla="*/ 0 h 87"/>
                      <a:gd name="T26" fmla="*/ 35 w 35"/>
                      <a:gd name="T27" fmla="*/ 87 h 87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35" h="87">
                        <a:moveTo>
                          <a:pt x="35" y="34"/>
                        </a:moveTo>
                        <a:lnTo>
                          <a:pt x="26" y="0"/>
                        </a:lnTo>
                        <a:lnTo>
                          <a:pt x="0" y="0"/>
                        </a:lnTo>
                        <a:lnTo>
                          <a:pt x="18" y="34"/>
                        </a:lnTo>
                        <a:lnTo>
                          <a:pt x="18" y="61"/>
                        </a:lnTo>
                        <a:lnTo>
                          <a:pt x="26" y="87"/>
                        </a:lnTo>
                        <a:lnTo>
                          <a:pt x="35" y="78"/>
                        </a:lnTo>
                        <a:lnTo>
                          <a:pt x="35" y="34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96" name="Freeform 582"/>
                  <p:cNvSpPr>
                    <a:spLocks/>
                  </p:cNvSpPr>
                  <p:nvPr/>
                </p:nvSpPr>
                <p:spPr bwMode="auto">
                  <a:xfrm>
                    <a:off x="4348164" y="3594100"/>
                    <a:ext cx="55563" cy="138113"/>
                  </a:xfrm>
                  <a:custGeom>
                    <a:avLst/>
                    <a:gdLst>
                      <a:gd name="T0" fmla="*/ 2147483647 w 35"/>
                      <a:gd name="T1" fmla="*/ 2147483647 h 87"/>
                      <a:gd name="T2" fmla="*/ 2147483647 w 35"/>
                      <a:gd name="T3" fmla="*/ 0 h 87"/>
                      <a:gd name="T4" fmla="*/ 0 w 35"/>
                      <a:gd name="T5" fmla="*/ 0 h 87"/>
                      <a:gd name="T6" fmla="*/ 2147483647 w 35"/>
                      <a:gd name="T7" fmla="*/ 2147483647 h 87"/>
                      <a:gd name="T8" fmla="*/ 2147483647 w 35"/>
                      <a:gd name="T9" fmla="*/ 2147483647 h 87"/>
                      <a:gd name="T10" fmla="*/ 2147483647 w 35"/>
                      <a:gd name="T11" fmla="*/ 2147483647 h 87"/>
                      <a:gd name="T12" fmla="*/ 2147483647 w 35"/>
                      <a:gd name="T13" fmla="*/ 2147483647 h 87"/>
                      <a:gd name="T14" fmla="*/ 2147483647 w 35"/>
                      <a:gd name="T15" fmla="*/ 2147483647 h 87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35"/>
                      <a:gd name="T25" fmla="*/ 0 h 87"/>
                      <a:gd name="T26" fmla="*/ 35 w 35"/>
                      <a:gd name="T27" fmla="*/ 87 h 87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35" h="87">
                        <a:moveTo>
                          <a:pt x="35" y="34"/>
                        </a:moveTo>
                        <a:lnTo>
                          <a:pt x="26" y="0"/>
                        </a:lnTo>
                        <a:lnTo>
                          <a:pt x="0" y="0"/>
                        </a:lnTo>
                        <a:lnTo>
                          <a:pt x="18" y="34"/>
                        </a:lnTo>
                        <a:lnTo>
                          <a:pt x="18" y="61"/>
                        </a:lnTo>
                        <a:lnTo>
                          <a:pt x="26" y="87"/>
                        </a:lnTo>
                        <a:lnTo>
                          <a:pt x="35" y="78"/>
                        </a:lnTo>
                        <a:lnTo>
                          <a:pt x="35" y="34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97" name="Freeform 583"/>
                  <p:cNvSpPr>
                    <a:spLocks/>
                  </p:cNvSpPr>
                  <p:nvPr/>
                </p:nvSpPr>
                <p:spPr bwMode="auto">
                  <a:xfrm>
                    <a:off x="4265614" y="3594100"/>
                    <a:ext cx="123825" cy="179388"/>
                  </a:xfrm>
                  <a:custGeom>
                    <a:avLst/>
                    <a:gdLst>
                      <a:gd name="T0" fmla="*/ 2147483647 w 78"/>
                      <a:gd name="T1" fmla="*/ 0 h 113"/>
                      <a:gd name="T2" fmla="*/ 2147483647 w 78"/>
                      <a:gd name="T3" fmla="*/ 0 h 113"/>
                      <a:gd name="T4" fmla="*/ 2147483647 w 78"/>
                      <a:gd name="T5" fmla="*/ 2147483647 h 113"/>
                      <a:gd name="T6" fmla="*/ 2147483647 w 78"/>
                      <a:gd name="T7" fmla="*/ 2147483647 h 113"/>
                      <a:gd name="T8" fmla="*/ 0 w 78"/>
                      <a:gd name="T9" fmla="*/ 2147483647 h 113"/>
                      <a:gd name="T10" fmla="*/ 2147483647 w 78"/>
                      <a:gd name="T11" fmla="*/ 2147483647 h 113"/>
                      <a:gd name="T12" fmla="*/ 2147483647 w 78"/>
                      <a:gd name="T13" fmla="*/ 2147483647 h 113"/>
                      <a:gd name="T14" fmla="*/ 2147483647 w 78"/>
                      <a:gd name="T15" fmla="*/ 2147483647 h 113"/>
                      <a:gd name="T16" fmla="*/ 2147483647 w 78"/>
                      <a:gd name="T17" fmla="*/ 2147483647 h 113"/>
                      <a:gd name="T18" fmla="*/ 2147483647 w 78"/>
                      <a:gd name="T19" fmla="*/ 2147483647 h 113"/>
                      <a:gd name="T20" fmla="*/ 2147483647 w 78"/>
                      <a:gd name="T21" fmla="*/ 0 h 113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78"/>
                      <a:gd name="T34" fmla="*/ 0 h 113"/>
                      <a:gd name="T35" fmla="*/ 78 w 78"/>
                      <a:gd name="T36" fmla="*/ 113 h 113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78" h="113">
                        <a:moveTo>
                          <a:pt x="52" y="0"/>
                        </a:moveTo>
                        <a:lnTo>
                          <a:pt x="9" y="0"/>
                        </a:lnTo>
                        <a:lnTo>
                          <a:pt x="9" y="17"/>
                        </a:lnTo>
                        <a:lnTo>
                          <a:pt x="17" y="43"/>
                        </a:lnTo>
                        <a:lnTo>
                          <a:pt x="0" y="78"/>
                        </a:lnTo>
                        <a:lnTo>
                          <a:pt x="9" y="95"/>
                        </a:lnTo>
                        <a:lnTo>
                          <a:pt x="9" y="113"/>
                        </a:lnTo>
                        <a:lnTo>
                          <a:pt x="78" y="87"/>
                        </a:lnTo>
                        <a:lnTo>
                          <a:pt x="70" y="61"/>
                        </a:lnTo>
                        <a:lnTo>
                          <a:pt x="70" y="34"/>
                        </a:lnTo>
                        <a:lnTo>
                          <a:pt x="52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98" name="Freeform 584"/>
                  <p:cNvSpPr>
                    <a:spLocks/>
                  </p:cNvSpPr>
                  <p:nvPr/>
                </p:nvSpPr>
                <p:spPr bwMode="auto">
                  <a:xfrm>
                    <a:off x="4265614" y="3594100"/>
                    <a:ext cx="123825" cy="179388"/>
                  </a:xfrm>
                  <a:custGeom>
                    <a:avLst/>
                    <a:gdLst>
                      <a:gd name="T0" fmla="*/ 2147483647 w 78"/>
                      <a:gd name="T1" fmla="*/ 0 h 113"/>
                      <a:gd name="T2" fmla="*/ 2147483647 w 78"/>
                      <a:gd name="T3" fmla="*/ 0 h 113"/>
                      <a:gd name="T4" fmla="*/ 2147483647 w 78"/>
                      <a:gd name="T5" fmla="*/ 2147483647 h 113"/>
                      <a:gd name="T6" fmla="*/ 2147483647 w 78"/>
                      <a:gd name="T7" fmla="*/ 2147483647 h 113"/>
                      <a:gd name="T8" fmla="*/ 0 w 78"/>
                      <a:gd name="T9" fmla="*/ 2147483647 h 113"/>
                      <a:gd name="T10" fmla="*/ 2147483647 w 78"/>
                      <a:gd name="T11" fmla="*/ 2147483647 h 113"/>
                      <a:gd name="T12" fmla="*/ 2147483647 w 78"/>
                      <a:gd name="T13" fmla="*/ 2147483647 h 113"/>
                      <a:gd name="T14" fmla="*/ 2147483647 w 78"/>
                      <a:gd name="T15" fmla="*/ 2147483647 h 113"/>
                      <a:gd name="T16" fmla="*/ 2147483647 w 78"/>
                      <a:gd name="T17" fmla="*/ 2147483647 h 113"/>
                      <a:gd name="T18" fmla="*/ 2147483647 w 78"/>
                      <a:gd name="T19" fmla="*/ 2147483647 h 113"/>
                      <a:gd name="T20" fmla="*/ 2147483647 w 78"/>
                      <a:gd name="T21" fmla="*/ 0 h 113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w 78"/>
                      <a:gd name="T34" fmla="*/ 0 h 113"/>
                      <a:gd name="T35" fmla="*/ 78 w 78"/>
                      <a:gd name="T36" fmla="*/ 113 h 113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T33" t="T34" r="T35" b="T36"/>
                    <a:pathLst>
                      <a:path w="78" h="113">
                        <a:moveTo>
                          <a:pt x="52" y="0"/>
                        </a:moveTo>
                        <a:lnTo>
                          <a:pt x="9" y="0"/>
                        </a:lnTo>
                        <a:lnTo>
                          <a:pt x="9" y="17"/>
                        </a:lnTo>
                        <a:lnTo>
                          <a:pt x="17" y="43"/>
                        </a:lnTo>
                        <a:lnTo>
                          <a:pt x="0" y="78"/>
                        </a:lnTo>
                        <a:lnTo>
                          <a:pt x="9" y="95"/>
                        </a:lnTo>
                        <a:lnTo>
                          <a:pt x="9" y="113"/>
                        </a:lnTo>
                        <a:lnTo>
                          <a:pt x="78" y="87"/>
                        </a:lnTo>
                        <a:lnTo>
                          <a:pt x="70" y="61"/>
                        </a:lnTo>
                        <a:lnTo>
                          <a:pt x="70" y="34"/>
                        </a:lnTo>
                        <a:lnTo>
                          <a:pt x="52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699" name="Freeform 585"/>
                  <p:cNvSpPr>
                    <a:spLocks/>
                  </p:cNvSpPr>
                  <p:nvPr/>
                </p:nvSpPr>
                <p:spPr bwMode="auto">
                  <a:xfrm>
                    <a:off x="4002089" y="2873375"/>
                    <a:ext cx="331788" cy="236538"/>
                  </a:xfrm>
                  <a:custGeom>
                    <a:avLst/>
                    <a:gdLst>
                      <a:gd name="T0" fmla="*/ 2147483647 w 209"/>
                      <a:gd name="T1" fmla="*/ 2147483647 h 149"/>
                      <a:gd name="T2" fmla="*/ 2147483647 w 209"/>
                      <a:gd name="T3" fmla="*/ 0 h 149"/>
                      <a:gd name="T4" fmla="*/ 2147483647 w 209"/>
                      <a:gd name="T5" fmla="*/ 0 h 149"/>
                      <a:gd name="T6" fmla="*/ 2147483647 w 209"/>
                      <a:gd name="T7" fmla="*/ 0 h 149"/>
                      <a:gd name="T8" fmla="*/ 2147483647 w 209"/>
                      <a:gd name="T9" fmla="*/ 2147483647 h 149"/>
                      <a:gd name="T10" fmla="*/ 2147483647 w 209"/>
                      <a:gd name="T11" fmla="*/ 2147483647 h 149"/>
                      <a:gd name="T12" fmla="*/ 2147483647 w 209"/>
                      <a:gd name="T13" fmla="*/ 2147483647 h 149"/>
                      <a:gd name="T14" fmla="*/ 2147483647 w 209"/>
                      <a:gd name="T15" fmla="*/ 2147483647 h 149"/>
                      <a:gd name="T16" fmla="*/ 2147483647 w 209"/>
                      <a:gd name="T17" fmla="*/ 2147483647 h 149"/>
                      <a:gd name="T18" fmla="*/ 2147483647 w 209"/>
                      <a:gd name="T19" fmla="*/ 2147483647 h 149"/>
                      <a:gd name="T20" fmla="*/ 2147483647 w 209"/>
                      <a:gd name="T21" fmla="*/ 2147483647 h 149"/>
                      <a:gd name="T22" fmla="*/ 0 w 209"/>
                      <a:gd name="T23" fmla="*/ 2147483647 h 149"/>
                      <a:gd name="T24" fmla="*/ 2147483647 w 209"/>
                      <a:gd name="T25" fmla="*/ 2147483647 h 149"/>
                      <a:gd name="T26" fmla="*/ 2147483647 w 209"/>
                      <a:gd name="T27" fmla="*/ 2147483647 h 149"/>
                      <a:gd name="T28" fmla="*/ 2147483647 w 209"/>
                      <a:gd name="T29" fmla="*/ 2147483647 h 149"/>
                      <a:gd name="T30" fmla="*/ 2147483647 w 209"/>
                      <a:gd name="T31" fmla="*/ 2147483647 h 149"/>
                      <a:gd name="T32" fmla="*/ 2147483647 w 209"/>
                      <a:gd name="T33" fmla="*/ 2147483647 h 149"/>
                      <a:gd name="T34" fmla="*/ 2147483647 w 209"/>
                      <a:gd name="T35" fmla="*/ 2147483647 h 149"/>
                      <a:gd name="T36" fmla="*/ 2147483647 w 209"/>
                      <a:gd name="T37" fmla="*/ 2147483647 h 149"/>
                      <a:gd name="T38" fmla="*/ 2147483647 w 209"/>
                      <a:gd name="T39" fmla="*/ 2147483647 h 149"/>
                      <a:gd name="T40" fmla="*/ 2147483647 w 209"/>
                      <a:gd name="T41" fmla="*/ 2147483647 h 149"/>
                      <a:gd name="T42" fmla="*/ 2147483647 w 209"/>
                      <a:gd name="T43" fmla="*/ 2147483647 h 149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209"/>
                      <a:gd name="T67" fmla="*/ 0 h 149"/>
                      <a:gd name="T68" fmla="*/ 209 w 209"/>
                      <a:gd name="T69" fmla="*/ 149 h 149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209" h="149">
                        <a:moveTo>
                          <a:pt x="183" y="18"/>
                        </a:moveTo>
                        <a:lnTo>
                          <a:pt x="183" y="0"/>
                        </a:lnTo>
                        <a:lnTo>
                          <a:pt x="131" y="0"/>
                        </a:lnTo>
                        <a:lnTo>
                          <a:pt x="105" y="44"/>
                        </a:lnTo>
                        <a:lnTo>
                          <a:pt x="79" y="44"/>
                        </a:lnTo>
                        <a:lnTo>
                          <a:pt x="61" y="53"/>
                        </a:lnTo>
                        <a:lnTo>
                          <a:pt x="61" y="114"/>
                        </a:lnTo>
                        <a:lnTo>
                          <a:pt x="35" y="131"/>
                        </a:lnTo>
                        <a:lnTo>
                          <a:pt x="35" y="140"/>
                        </a:lnTo>
                        <a:lnTo>
                          <a:pt x="0" y="149"/>
                        </a:lnTo>
                        <a:lnTo>
                          <a:pt x="79" y="149"/>
                        </a:lnTo>
                        <a:lnTo>
                          <a:pt x="79" y="131"/>
                        </a:lnTo>
                        <a:lnTo>
                          <a:pt x="105" y="114"/>
                        </a:lnTo>
                        <a:lnTo>
                          <a:pt x="131" y="114"/>
                        </a:lnTo>
                        <a:lnTo>
                          <a:pt x="183" y="61"/>
                        </a:lnTo>
                        <a:lnTo>
                          <a:pt x="209" y="70"/>
                        </a:lnTo>
                        <a:lnTo>
                          <a:pt x="209" y="53"/>
                        </a:lnTo>
                        <a:lnTo>
                          <a:pt x="201" y="53"/>
                        </a:lnTo>
                        <a:lnTo>
                          <a:pt x="201" y="18"/>
                        </a:lnTo>
                        <a:lnTo>
                          <a:pt x="183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00" name="Freeform 587"/>
                  <p:cNvSpPr>
                    <a:spLocks/>
                  </p:cNvSpPr>
                  <p:nvPr/>
                </p:nvSpPr>
                <p:spPr bwMode="auto">
                  <a:xfrm>
                    <a:off x="3890964" y="3109913"/>
                    <a:ext cx="236538" cy="193675"/>
                  </a:xfrm>
                  <a:custGeom>
                    <a:avLst/>
                    <a:gdLst>
                      <a:gd name="T0" fmla="*/ 2147483647 w 149"/>
                      <a:gd name="T1" fmla="*/ 2147483647 h 122"/>
                      <a:gd name="T2" fmla="*/ 2147483647 w 149"/>
                      <a:gd name="T3" fmla="*/ 2147483647 h 122"/>
                      <a:gd name="T4" fmla="*/ 2147483647 w 149"/>
                      <a:gd name="T5" fmla="*/ 2147483647 h 122"/>
                      <a:gd name="T6" fmla="*/ 2147483647 w 149"/>
                      <a:gd name="T7" fmla="*/ 2147483647 h 122"/>
                      <a:gd name="T8" fmla="*/ 2147483647 w 149"/>
                      <a:gd name="T9" fmla="*/ 0 h 122"/>
                      <a:gd name="T10" fmla="*/ 2147483647 w 149"/>
                      <a:gd name="T11" fmla="*/ 0 h 122"/>
                      <a:gd name="T12" fmla="*/ 2147483647 w 149"/>
                      <a:gd name="T13" fmla="*/ 2147483647 h 122"/>
                      <a:gd name="T14" fmla="*/ 2147483647 w 149"/>
                      <a:gd name="T15" fmla="*/ 2147483647 h 122"/>
                      <a:gd name="T16" fmla="*/ 2147483647 w 149"/>
                      <a:gd name="T17" fmla="*/ 2147483647 h 122"/>
                      <a:gd name="T18" fmla="*/ 2147483647 w 149"/>
                      <a:gd name="T19" fmla="*/ 2147483647 h 122"/>
                      <a:gd name="T20" fmla="*/ 2147483647 w 149"/>
                      <a:gd name="T21" fmla="*/ 2147483647 h 122"/>
                      <a:gd name="T22" fmla="*/ 0 w 149"/>
                      <a:gd name="T23" fmla="*/ 2147483647 h 122"/>
                      <a:gd name="T24" fmla="*/ 2147483647 w 149"/>
                      <a:gd name="T25" fmla="*/ 2147483647 h 122"/>
                      <a:gd name="T26" fmla="*/ 2147483647 w 149"/>
                      <a:gd name="T27" fmla="*/ 2147483647 h 122"/>
                      <a:gd name="T28" fmla="*/ 2147483647 w 149"/>
                      <a:gd name="T29" fmla="*/ 2147483647 h 122"/>
                      <a:gd name="T30" fmla="*/ 2147483647 w 149"/>
                      <a:gd name="T31" fmla="*/ 2147483647 h 122"/>
                      <a:gd name="T32" fmla="*/ 2147483647 w 149"/>
                      <a:gd name="T33" fmla="*/ 2147483647 h 12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149"/>
                      <a:gd name="T52" fmla="*/ 0 h 122"/>
                      <a:gd name="T53" fmla="*/ 149 w 149"/>
                      <a:gd name="T54" fmla="*/ 122 h 122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149" h="122">
                        <a:moveTo>
                          <a:pt x="79" y="87"/>
                        </a:moveTo>
                        <a:lnTo>
                          <a:pt x="96" y="87"/>
                        </a:lnTo>
                        <a:lnTo>
                          <a:pt x="96" y="34"/>
                        </a:lnTo>
                        <a:lnTo>
                          <a:pt x="149" y="34"/>
                        </a:lnTo>
                        <a:lnTo>
                          <a:pt x="149" y="0"/>
                        </a:lnTo>
                        <a:lnTo>
                          <a:pt x="70" y="0"/>
                        </a:lnTo>
                        <a:lnTo>
                          <a:pt x="70" y="17"/>
                        </a:lnTo>
                        <a:lnTo>
                          <a:pt x="53" y="26"/>
                        </a:lnTo>
                        <a:lnTo>
                          <a:pt x="35" y="69"/>
                        </a:lnTo>
                        <a:lnTo>
                          <a:pt x="18" y="78"/>
                        </a:lnTo>
                        <a:lnTo>
                          <a:pt x="9" y="95"/>
                        </a:lnTo>
                        <a:lnTo>
                          <a:pt x="0" y="104"/>
                        </a:lnTo>
                        <a:lnTo>
                          <a:pt x="9" y="122"/>
                        </a:lnTo>
                        <a:lnTo>
                          <a:pt x="27" y="113"/>
                        </a:lnTo>
                        <a:lnTo>
                          <a:pt x="79" y="113"/>
                        </a:lnTo>
                        <a:lnTo>
                          <a:pt x="79" y="8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01" name="Freeform 588"/>
                  <p:cNvSpPr>
                    <a:spLocks/>
                  </p:cNvSpPr>
                  <p:nvPr/>
                </p:nvSpPr>
                <p:spPr bwMode="auto">
                  <a:xfrm>
                    <a:off x="3890964" y="3109913"/>
                    <a:ext cx="236538" cy="193675"/>
                  </a:xfrm>
                  <a:custGeom>
                    <a:avLst/>
                    <a:gdLst>
                      <a:gd name="T0" fmla="*/ 2147483647 w 149"/>
                      <a:gd name="T1" fmla="*/ 2147483647 h 122"/>
                      <a:gd name="T2" fmla="*/ 2147483647 w 149"/>
                      <a:gd name="T3" fmla="*/ 2147483647 h 122"/>
                      <a:gd name="T4" fmla="*/ 2147483647 w 149"/>
                      <a:gd name="T5" fmla="*/ 2147483647 h 122"/>
                      <a:gd name="T6" fmla="*/ 2147483647 w 149"/>
                      <a:gd name="T7" fmla="*/ 2147483647 h 122"/>
                      <a:gd name="T8" fmla="*/ 2147483647 w 149"/>
                      <a:gd name="T9" fmla="*/ 0 h 122"/>
                      <a:gd name="T10" fmla="*/ 2147483647 w 149"/>
                      <a:gd name="T11" fmla="*/ 0 h 122"/>
                      <a:gd name="T12" fmla="*/ 2147483647 w 149"/>
                      <a:gd name="T13" fmla="*/ 2147483647 h 122"/>
                      <a:gd name="T14" fmla="*/ 2147483647 w 149"/>
                      <a:gd name="T15" fmla="*/ 2147483647 h 122"/>
                      <a:gd name="T16" fmla="*/ 2147483647 w 149"/>
                      <a:gd name="T17" fmla="*/ 2147483647 h 122"/>
                      <a:gd name="T18" fmla="*/ 2147483647 w 149"/>
                      <a:gd name="T19" fmla="*/ 2147483647 h 122"/>
                      <a:gd name="T20" fmla="*/ 2147483647 w 149"/>
                      <a:gd name="T21" fmla="*/ 2147483647 h 122"/>
                      <a:gd name="T22" fmla="*/ 0 w 149"/>
                      <a:gd name="T23" fmla="*/ 2147483647 h 122"/>
                      <a:gd name="T24" fmla="*/ 2147483647 w 149"/>
                      <a:gd name="T25" fmla="*/ 2147483647 h 122"/>
                      <a:gd name="T26" fmla="*/ 2147483647 w 149"/>
                      <a:gd name="T27" fmla="*/ 2147483647 h 122"/>
                      <a:gd name="T28" fmla="*/ 2147483647 w 149"/>
                      <a:gd name="T29" fmla="*/ 2147483647 h 122"/>
                      <a:gd name="T30" fmla="*/ 2147483647 w 149"/>
                      <a:gd name="T31" fmla="*/ 2147483647 h 122"/>
                      <a:gd name="T32" fmla="*/ 2147483647 w 149"/>
                      <a:gd name="T33" fmla="*/ 2147483647 h 122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w 149"/>
                      <a:gd name="T52" fmla="*/ 0 h 122"/>
                      <a:gd name="T53" fmla="*/ 149 w 149"/>
                      <a:gd name="T54" fmla="*/ 122 h 122"/>
                    </a:gdLst>
                    <a:ahLst/>
                    <a:cxnLst>
                      <a:cxn ang="T34">
                        <a:pos x="T0" y="T1"/>
                      </a:cxn>
                      <a:cxn ang="T35">
                        <a:pos x="T2" y="T3"/>
                      </a:cxn>
                      <a:cxn ang="T36">
                        <a:pos x="T4" y="T5"/>
                      </a:cxn>
                      <a:cxn ang="T37">
                        <a:pos x="T6" y="T7"/>
                      </a:cxn>
                      <a:cxn ang="T38">
                        <a:pos x="T8" y="T9"/>
                      </a:cxn>
                      <a:cxn ang="T39">
                        <a:pos x="T10" y="T11"/>
                      </a:cxn>
                      <a:cxn ang="T40">
                        <a:pos x="T12" y="T13"/>
                      </a:cxn>
                      <a:cxn ang="T41">
                        <a:pos x="T14" y="T15"/>
                      </a:cxn>
                      <a:cxn ang="T42">
                        <a:pos x="T16" y="T17"/>
                      </a:cxn>
                      <a:cxn ang="T43">
                        <a:pos x="T18" y="T19"/>
                      </a:cxn>
                      <a:cxn ang="T44">
                        <a:pos x="T20" y="T21"/>
                      </a:cxn>
                      <a:cxn ang="T45">
                        <a:pos x="T22" y="T23"/>
                      </a:cxn>
                      <a:cxn ang="T46">
                        <a:pos x="T24" y="T25"/>
                      </a:cxn>
                      <a:cxn ang="T47">
                        <a:pos x="T26" y="T27"/>
                      </a:cxn>
                      <a:cxn ang="T48">
                        <a:pos x="T28" y="T29"/>
                      </a:cxn>
                      <a:cxn ang="T49">
                        <a:pos x="T30" y="T31"/>
                      </a:cxn>
                      <a:cxn ang="T50">
                        <a:pos x="T32" y="T33"/>
                      </a:cxn>
                    </a:cxnLst>
                    <a:rect l="T51" t="T52" r="T53" b="T54"/>
                    <a:pathLst>
                      <a:path w="149" h="122">
                        <a:moveTo>
                          <a:pt x="79" y="87"/>
                        </a:moveTo>
                        <a:lnTo>
                          <a:pt x="96" y="87"/>
                        </a:lnTo>
                        <a:lnTo>
                          <a:pt x="96" y="34"/>
                        </a:lnTo>
                        <a:lnTo>
                          <a:pt x="149" y="34"/>
                        </a:lnTo>
                        <a:lnTo>
                          <a:pt x="149" y="0"/>
                        </a:lnTo>
                        <a:lnTo>
                          <a:pt x="70" y="0"/>
                        </a:lnTo>
                        <a:lnTo>
                          <a:pt x="70" y="17"/>
                        </a:lnTo>
                        <a:lnTo>
                          <a:pt x="53" y="26"/>
                        </a:lnTo>
                        <a:lnTo>
                          <a:pt x="35" y="69"/>
                        </a:lnTo>
                        <a:lnTo>
                          <a:pt x="18" y="78"/>
                        </a:lnTo>
                        <a:lnTo>
                          <a:pt x="9" y="95"/>
                        </a:lnTo>
                        <a:lnTo>
                          <a:pt x="0" y="104"/>
                        </a:lnTo>
                        <a:lnTo>
                          <a:pt x="9" y="122"/>
                        </a:lnTo>
                        <a:lnTo>
                          <a:pt x="27" y="113"/>
                        </a:lnTo>
                        <a:lnTo>
                          <a:pt x="79" y="113"/>
                        </a:lnTo>
                        <a:lnTo>
                          <a:pt x="79" y="8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02" name="Freeform 589"/>
                  <p:cNvSpPr>
                    <a:spLocks/>
                  </p:cNvSpPr>
                  <p:nvPr/>
                </p:nvSpPr>
                <p:spPr bwMode="auto">
                  <a:xfrm>
                    <a:off x="3905251" y="3109913"/>
                    <a:ext cx="331788" cy="373063"/>
                  </a:xfrm>
                  <a:custGeom>
                    <a:avLst/>
                    <a:gdLst>
                      <a:gd name="T0" fmla="*/ 2147483647 w 209"/>
                      <a:gd name="T1" fmla="*/ 2147483647 h 235"/>
                      <a:gd name="T2" fmla="*/ 2147483647 w 209"/>
                      <a:gd name="T3" fmla="*/ 2147483647 h 235"/>
                      <a:gd name="T4" fmla="*/ 2147483647 w 209"/>
                      <a:gd name="T5" fmla="*/ 2147483647 h 235"/>
                      <a:gd name="T6" fmla="*/ 2147483647 w 209"/>
                      <a:gd name="T7" fmla="*/ 2147483647 h 235"/>
                      <a:gd name="T8" fmla="*/ 0 w 209"/>
                      <a:gd name="T9" fmla="*/ 2147483647 h 235"/>
                      <a:gd name="T10" fmla="*/ 0 w 209"/>
                      <a:gd name="T11" fmla="*/ 2147483647 h 235"/>
                      <a:gd name="T12" fmla="*/ 2147483647 w 209"/>
                      <a:gd name="T13" fmla="*/ 2147483647 h 235"/>
                      <a:gd name="T14" fmla="*/ 2147483647 w 209"/>
                      <a:gd name="T15" fmla="*/ 2147483647 h 235"/>
                      <a:gd name="T16" fmla="*/ 2147483647 w 209"/>
                      <a:gd name="T17" fmla="*/ 2147483647 h 235"/>
                      <a:gd name="T18" fmla="*/ 2147483647 w 209"/>
                      <a:gd name="T19" fmla="*/ 2147483647 h 235"/>
                      <a:gd name="T20" fmla="*/ 2147483647 w 209"/>
                      <a:gd name="T21" fmla="*/ 2147483647 h 235"/>
                      <a:gd name="T22" fmla="*/ 2147483647 w 209"/>
                      <a:gd name="T23" fmla="*/ 2147483647 h 235"/>
                      <a:gd name="T24" fmla="*/ 2147483647 w 209"/>
                      <a:gd name="T25" fmla="*/ 2147483647 h 235"/>
                      <a:gd name="T26" fmla="*/ 2147483647 w 209"/>
                      <a:gd name="T27" fmla="*/ 2147483647 h 235"/>
                      <a:gd name="T28" fmla="*/ 2147483647 w 209"/>
                      <a:gd name="T29" fmla="*/ 2147483647 h 235"/>
                      <a:gd name="T30" fmla="*/ 2147483647 w 209"/>
                      <a:gd name="T31" fmla="*/ 2147483647 h 235"/>
                      <a:gd name="T32" fmla="*/ 2147483647 w 209"/>
                      <a:gd name="T33" fmla="*/ 0 h 235"/>
                      <a:gd name="T34" fmla="*/ 2147483647 w 209"/>
                      <a:gd name="T35" fmla="*/ 2147483647 h 235"/>
                      <a:gd name="T36" fmla="*/ 2147483647 w 209"/>
                      <a:gd name="T37" fmla="*/ 2147483647 h 235"/>
                      <a:gd name="T38" fmla="*/ 2147483647 w 209"/>
                      <a:gd name="T39" fmla="*/ 2147483647 h 235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209"/>
                      <a:gd name="T61" fmla="*/ 0 h 235"/>
                      <a:gd name="T62" fmla="*/ 209 w 209"/>
                      <a:gd name="T63" fmla="*/ 235 h 235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209" h="235">
                        <a:moveTo>
                          <a:pt x="87" y="87"/>
                        </a:moveTo>
                        <a:lnTo>
                          <a:pt x="70" y="87"/>
                        </a:lnTo>
                        <a:lnTo>
                          <a:pt x="70" y="113"/>
                        </a:lnTo>
                        <a:lnTo>
                          <a:pt x="18" y="113"/>
                        </a:lnTo>
                        <a:lnTo>
                          <a:pt x="0" y="122"/>
                        </a:lnTo>
                        <a:lnTo>
                          <a:pt x="0" y="209"/>
                        </a:lnTo>
                        <a:lnTo>
                          <a:pt x="35" y="200"/>
                        </a:lnTo>
                        <a:lnTo>
                          <a:pt x="61" y="209"/>
                        </a:lnTo>
                        <a:lnTo>
                          <a:pt x="61" y="226"/>
                        </a:lnTo>
                        <a:lnTo>
                          <a:pt x="79" y="235"/>
                        </a:lnTo>
                        <a:lnTo>
                          <a:pt x="96" y="217"/>
                        </a:lnTo>
                        <a:lnTo>
                          <a:pt x="96" y="226"/>
                        </a:lnTo>
                        <a:lnTo>
                          <a:pt x="105" y="226"/>
                        </a:lnTo>
                        <a:lnTo>
                          <a:pt x="192" y="226"/>
                        </a:lnTo>
                        <a:lnTo>
                          <a:pt x="174" y="52"/>
                        </a:lnTo>
                        <a:lnTo>
                          <a:pt x="209" y="52"/>
                        </a:lnTo>
                        <a:lnTo>
                          <a:pt x="140" y="0"/>
                        </a:lnTo>
                        <a:lnTo>
                          <a:pt x="140" y="34"/>
                        </a:lnTo>
                        <a:lnTo>
                          <a:pt x="87" y="34"/>
                        </a:lnTo>
                        <a:lnTo>
                          <a:pt x="87" y="8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03" name="Freeform 590"/>
                  <p:cNvSpPr>
                    <a:spLocks/>
                  </p:cNvSpPr>
                  <p:nvPr/>
                </p:nvSpPr>
                <p:spPr bwMode="auto">
                  <a:xfrm>
                    <a:off x="3905251" y="3109913"/>
                    <a:ext cx="331788" cy="373063"/>
                  </a:xfrm>
                  <a:custGeom>
                    <a:avLst/>
                    <a:gdLst>
                      <a:gd name="T0" fmla="*/ 2147483647 w 209"/>
                      <a:gd name="T1" fmla="*/ 2147483647 h 235"/>
                      <a:gd name="T2" fmla="*/ 2147483647 w 209"/>
                      <a:gd name="T3" fmla="*/ 2147483647 h 235"/>
                      <a:gd name="T4" fmla="*/ 2147483647 w 209"/>
                      <a:gd name="T5" fmla="*/ 2147483647 h 235"/>
                      <a:gd name="T6" fmla="*/ 2147483647 w 209"/>
                      <a:gd name="T7" fmla="*/ 2147483647 h 235"/>
                      <a:gd name="T8" fmla="*/ 0 w 209"/>
                      <a:gd name="T9" fmla="*/ 2147483647 h 235"/>
                      <a:gd name="T10" fmla="*/ 0 w 209"/>
                      <a:gd name="T11" fmla="*/ 2147483647 h 235"/>
                      <a:gd name="T12" fmla="*/ 2147483647 w 209"/>
                      <a:gd name="T13" fmla="*/ 2147483647 h 235"/>
                      <a:gd name="T14" fmla="*/ 2147483647 w 209"/>
                      <a:gd name="T15" fmla="*/ 2147483647 h 235"/>
                      <a:gd name="T16" fmla="*/ 2147483647 w 209"/>
                      <a:gd name="T17" fmla="*/ 2147483647 h 235"/>
                      <a:gd name="T18" fmla="*/ 2147483647 w 209"/>
                      <a:gd name="T19" fmla="*/ 2147483647 h 235"/>
                      <a:gd name="T20" fmla="*/ 2147483647 w 209"/>
                      <a:gd name="T21" fmla="*/ 2147483647 h 235"/>
                      <a:gd name="T22" fmla="*/ 2147483647 w 209"/>
                      <a:gd name="T23" fmla="*/ 2147483647 h 235"/>
                      <a:gd name="T24" fmla="*/ 2147483647 w 209"/>
                      <a:gd name="T25" fmla="*/ 2147483647 h 235"/>
                      <a:gd name="T26" fmla="*/ 2147483647 w 209"/>
                      <a:gd name="T27" fmla="*/ 2147483647 h 235"/>
                      <a:gd name="T28" fmla="*/ 2147483647 w 209"/>
                      <a:gd name="T29" fmla="*/ 2147483647 h 235"/>
                      <a:gd name="T30" fmla="*/ 2147483647 w 209"/>
                      <a:gd name="T31" fmla="*/ 2147483647 h 235"/>
                      <a:gd name="T32" fmla="*/ 2147483647 w 209"/>
                      <a:gd name="T33" fmla="*/ 0 h 235"/>
                      <a:gd name="T34" fmla="*/ 2147483647 w 209"/>
                      <a:gd name="T35" fmla="*/ 2147483647 h 235"/>
                      <a:gd name="T36" fmla="*/ 2147483647 w 209"/>
                      <a:gd name="T37" fmla="*/ 2147483647 h 235"/>
                      <a:gd name="T38" fmla="*/ 2147483647 w 209"/>
                      <a:gd name="T39" fmla="*/ 2147483647 h 235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w 209"/>
                      <a:gd name="T61" fmla="*/ 0 h 235"/>
                      <a:gd name="T62" fmla="*/ 209 w 209"/>
                      <a:gd name="T63" fmla="*/ 235 h 235"/>
                    </a:gdLst>
                    <a:ahLst/>
                    <a:cxnLst>
                      <a:cxn ang="T40">
                        <a:pos x="T0" y="T1"/>
                      </a:cxn>
                      <a:cxn ang="T41">
                        <a:pos x="T2" y="T3"/>
                      </a:cxn>
                      <a:cxn ang="T42">
                        <a:pos x="T4" y="T5"/>
                      </a:cxn>
                      <a:cxn ang="T43">
                        <a:pos x="T6" y="T7"/>
                      </a:cxn>
                      <a:cxn ang="T44">
                        <a:pos x="T8" y="T9"/>
                      </a:cxn>
                      <a:cxn ang="T45">
                        <a:pos x="T10" y="T11"/>
                      </a:cxn>
                      <a:cxn ang="T46">
                        <a:pos x="T12" y="T13"/>
                      </a:cxn>
                      <a:cxn ang="T47">
                        <a:pos x="T14" y="T15"/>
                      </a:cxn>
                      <a:cxn ang="T48">
                        <a:pos x="T16" y="T17"/>
                      </a:cxn>
                      <a:cxn ang="T49">
                        <a:pos x="T18" y="T19"/>
                      </a:cxn>
                      <a:cxn ang="T50">
                        <a:pos x="T20" y="T21"/>
                      </a:cxn>
                      <a:cxn ang="T51">
                        <a:pos x="T22" y="T23"/>
                      </a:cxn>
                      <a:cxn ang="T52">
                        <a:pos x="T24" y="T25"/>
                      </a:cxn>
                      <a:cxn ang="T53">
                        <a:pos x="T26" y="T27"/>
                      </a:cxn>
                      <a:cxn ang="T54">
                        <a:pos x="T28" y="T29"/>
                      </a:cxn>
                      <a:cxn ang="T55">
                        <a:pos x="T30" y="T31"/>
                      </a:cxn>
                      <a:cxn ang="T56">
                        <a:pos x="T32" y="T33"/>
                      </a:cxn>
                      <a:cxn ang="T57">
                        <a:pos x="T34" y="T35"/>
                      </a:cxn>
                      <a:cxn ang="T58">
                        <a:pos x="T36" y="T37"/>
                      </a:cxn>
                      <a:cxn ang="T59">
                        <a:pos x="T38" y="T39"/>
                      </a:cxn>
                    </a:cxnLst>
                    <a:rect l="T60" t="T61" r="T62" b="T63"/>
                    <a:pathLst>
                      <a:path w="209" h="235">
                        <a:moveTo>
                          <a:pt x="87" y="87"/>
                        </a:moveTo>
                        <a:lnTo>
                          <a:pt x="70" y="87"/>
                        </a:lnTo>
                        <a:lnTo>
                          <a:pt x="70" y="113"/>
                        </a:lnTo>
                        <a:lnTo>
                          <a:pt x="18" y="113"/>
                        </a:lnTo>
                        <a:lnTo>
                          <a:pt x="0" y="122"/>
                        </a:lnTo>
                        <a:lnTo>
                          <a:pt x="0" y="209"/>
                        </a:lnTo>
                        <a:lnTo>
                          <a:pt x="35" y="200"/>
                        </a:lnTo>
                        <a:lnTo>
                          <a:pt x="61" y="209"/>
                        </a:lnTo>
                        <a:lnTo>
                          <a:pt x="61" y="226"/>
                        </a:lnTo>
                        <a:lnTo>
                          <a:pt x="79" y="235"/>
                        </a:lnTo>
                        <a:lnTo>
                          <a:pt x="96" y="217"/>
                        </a:lnTo>
                        <a:lnTo>
                          <a:pt x="96" y="226"/>
                        </a:lnTo>
                        <a:lnTo>
                          <a:pt x="105" y="226"/>
                        </a:lnTo>
                        <a:lnTo>
                          <a:pt x="192" y="226"/>
                        </a:lnTo>
                        <a:lnTo>
                          <a:pt x="174" y="52"/>
                        </a:lnTo>
                        <a:lnTo>
                          <a:pt x="209" y="52"/>
                        </a:lnTo>
                        <a:lnTo>
                          <a:pt x="140" y="0"/>
                        </a:lnTo>
                        <a:lnTo>
                          <a:pt x="140" y="34"/>
                        </a:lnTo>
                        <a:lnTo>
                          <a:pt x="87" y="34"/>
                        </a:lnTo>
                        <a:lnTo>
                          <a:pt x="87" y="8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04" name="Freeform 591"/>
                  <p:cNvSpPr>
                    <a:spLocks/>
                  </p:cNvSpPr>
                  <p:nvPr/>
                </p:nvSpPr>
                <p:spPr bwMode="auto">
                  <a:xfrm>
                    <a:off x="4030664" y="3192463"/>
                    <a:ext cx="442913" cy="414338"/>
                  </a:xfrm>
                  <a:custGeom>
                    <a:avLst/>
                    <a:gdLst>
                      <a:gd name="T0" fmla="*/ 2147483647 w 279"/>
                      <a:gd name="T1" fmla="*/ 2147483647 h 261"/>
                      <a:gd name="T2" fmla="*/ 2147483647 w 279"/>
                      <a:gd name="T3" fmla="*/ 2147483647 h 261"/>
                      <a:gd name="T4" fmla="*/ 2147483647 w 279"/>
                      <a:gd name="T5" fmla="*/ 2147483647 h 261"/>
                      <a:gd name="T6" fmla="*/ 0 w 279"/>
                      <a:gd name="T7" fmla="*/ 2147483647 h 261"/>
                      <a:gd name="T8" fmla="*/ 0 w 279"/>
                      <a:gd name="T9" fmla="*/ 2147483647 h 261"/>
                      <a:gd name="T10" fmla="*/ 2147483647 w 279"/>
                      <a:gd name="T11" fmla="*/ 2147483647 h 261"/>
                      <a:gd name="T12" fmla="*/ 2147483647 w 279"/>
                      <a:gd name="T13" fmla="*/ 2147483647 h 261"/>
                      <a:gd name="T14" fmla="*/ 2147483647 w 279"/>
                      <a:gd name="T15" fmla="*/ 2147483647 h 261"/>
                      <a:gd name="T16" fmla="*/ 2147483647 w 279"/>
                      <a:gd name="T17" fmla="*/ 2147483647 h 261"/>
                      <a:gd name="T18" fmla="*/ 2147483647 w 279"/>
                      <a:gd name="T19" fmla="*/ 2147483647 h 261"/>
                      <a:gd name="T20" fmla="*/ 2147483647 w 279"/>
                      <a:gd name="T21" fmla="*/ 2147483647 h 261"/>
                      <a:gd name="T22" fmla="*/ 2147483647 w 279"/>
                      <a:gd name="T23" fmla="*/ 2147483647 h 261"/>
                      <a:gd name="T24" fmla="*/ 2147483647 w 279"/>
                      <a:gd name="T25" fmla="*/ 2147483647 h 261"/>
                      <a:gd name="T26" fmla="*/ 2147483647 w 279"/>
                      <a:gd name="T27" fmla="*/ 2147483647 h 261"/>
                      <a:gd name="T28" fmla="*/ 2147483647 w 279"/>
                      <a:gd name="T29" fmla="*/ 2147483647 h 261"/>
                      <a:gd name="T30" fmla="*/ 2147483647 w 279"/>
                      <a:gd name="T31" fmla="*/ 2147483647 h 261"/>
                      <a:gd name="T32" fmla="*/ 2147483647 w 279"/>
                      <a:gd name="T33" fmla="*/ 2147483647 h 261"/>
                      <a:gd name="T34" fmla="*/ 2147483647 w 279"/>
                      <a:gd name="T35" fmla="*/ 2147483647 h 261"/>
                      <a:gd name="T36" fmla="*/ 2147483647 w 279"/>
                      <a:gd name="T37" fmla="*/ 2147483647 h 261"/>
                      <a:gd name="T38" fmla="*/ 2147483647 w 279"/>
                      <a:gd name="T39" fmla="*/ 0 h 261"/>
                      <a:gd name="T40" fmla="*/ 2147483647 w 279"/>
                      <a:gd name="T41" fmla="*/ 0 h 261"/>
                      <a:gd name="T42" fmla="*/ 2147483647 w 279"/>
                      <a:gd name="T43" fmla="*/ 2147483647 h 261"/>
                      <a:gd name="T44" fmla="*/ 2147483647 w 279"/>
                      <a:gd name="T45" fmla="*/ 2147483647 h 261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279"/>
                      <a:gd name="T70" fmla="*/ 0 h 261"/>
                      <a:gd name="T71" fmla="*/ 279 w 279"/>
                      <a:gd name="T72" fmla="*/ 261 h 261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279" h="261">
                        <a:moveTo>
                          <a:pt x="26" y="174"/>
                        </a:moveTo>
                        <a:lnTo>
                          <a:pt x="17" y="174"/>
                        </a:lnTo>
                        <a:lnTo>
                          <a:pt x="17" y="165"/>
                        </a:lnTo>
                        <a:lnTo>
                          <a:pt x="0" y="183"/>
                        </a:lnTo>
                        <a:lnTo>
                          <a:pt x="0" y="209"/>
                        </a:lnTo>
                        <a:lnTo>
                          <a:pt x="17" y="218"/>
                        </a:lnTo>
                        <a:lnTo>
                          <a:pt x="17" y="235"/>
                        </a:lnTo>
                        <a:lnTo>
                          <a:pt x="43" y="226"/>
                        </a:lnTo>
                        <a:lnTo>
                          <a:pt x="69" y="261"/>
                        </a:lnTo>
                        <a:lnTo>
                          <a:pt x="113" y="261"/>
                        </a:lnTo>
                        <a:lnTo>
                          <a:pt x="122" y="235"/>
                        </a:lnTo>
                        <a:lnTo>
                          <a:pt x="139" y="218"/>
                        </a:lnTo>
                        <a:lnTo>
                          <a:pt x="165" y="192"/>
                        </a:lnTo>
                        <a:lnTo>
                          <a:pt x="209" y="174"/>
                        </a:lnTo>
                        <a:lnTo>
                          <a:pt x="261" y="174"/>
                        </a:lnTo>
                        <a:lnTo>
                          <a:pt x="279" y="139"/>
                        </a:lnTo>
                        <a:lnTo>
                          <a:pt x="279" y="104"/>
                        </a:lnTo>
                        <a:lnTo>
                          <a:pt x="226" y="78"/>
                        </a:lnTo>
                        <a:lnTo>
                          <a:pt x="226" y="61"/>
                        </a:lnTo>
                        <a:lnTo>
                          <a:pt x="130" y="0"/>
                        </a:lnTo>
                        <a:lnTo>
                          <a:pt x="95" y="0"/>
                        </a:lnTo>
                        <a:lnTo>
                          <a:pt x="113" y="174"/>
                        </a:lnTo>
                        <a:lnTo>
                          <a:pt x="26" y="174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05" name="Freeform 592"/>
                  <p:cNvSpPr>
                    <a:spLocks/>
                  </p:cNvSpPr>
                  <p:nvPr/>
                </p:nvSpPr>
                <p:spPr bwMode="auto">
                  <a:xfrm>
                    <a:off x="4030664" y="3192463"/>
                    <a:ext cx="442913" cy="414338"/>
                  </a:xfrm>
                  <a:custGeom>
                    <a:avLst/>
                    <a:gdLst>
                      <a:gd name="T0" fmla="*/ 2147483647 w 279"/>
                      <a:gd name="T1" fmla="*/ 2147483647 h 261"/>
                      <a:gd name="T2" fmla="*/ 2147483647 w 279"/>
                      <a:gd name="T3" fmla="*/ 2147483647 h 261"/>
                      <a:gd name="T4" fmla="*/ 2147483647 w 279"/>
                      <a:gd name="T5" fmla="*/ 2147483647 h 261"/>
                      <a:gd name="T6" fmla="*/ 0 w 279"/>
                      <a:gd name="T7" fmla="*/ 2147483647 h 261"/>
                      <a:gd name="T8" fmla="*/ 0 w 279"/>
                      <a:gd name="T9" fmla="*/ 2147483647 h 261"/>
                      <a:gd name="T10" fmla="*/ 2147483647 w 279"/>
                      <a:gd name="T11" fmla="*/ 2147483647 h 261"/>
                      <a:gd name="T12" fmla="*/ 2147483647 w 279"/>
                      <a:gd name="T13" fmla="*/ 2147483647 h 261"/>
                      <a:gd name="T14" fmla="*/ 2147483647 w 279"/>
                      <a:gd name="T15" fmla="*/ 2147483647 h 261"/>
                      <a:gd name="T16" fmla="*/ 2147483647 w 279"/>
                      <a:gd name="T17" fmla="*/ 2147483647 h 261"/>
                      <a:gd name="T18" fmla="*/ 2147483647 w 279"/>
                      <a:gd name="T19" fmla="*/ 2147483647 h 261"/>
                      <a:gd name="T20" fmla="*/ 2147483647 w 279"/>
                      <a:gd name="T21" fmla="*/ 2147483647 h 261"/>
                      <a:gd name="T22" fmla="*/ 2147483647 w 279"/>
                      <a:gd name="T23" fmla="*/ 2147483647 h 261"/>
                      <a:gd name="T24" fmla="*/ 2147483647 w 279"/>
                      <a:gd name="T25" fmla="*/ 2147483647 h 261"/>
                      <a:gd name="T26" fmla="*/ 2147483647 w 279"/>
                      <a:gd name="T27" fmla="*/ 2147483647 h 261"/>
                      <a:gd name="T28" fmla="*/ 2147483647 w 279"/>
                      <a:gd name="T29" fmla="*/ 2147483647 h 261"/>
                      <a:gd name="T30" fmla="*/ 2147483647 w 279"/>
                      <a:gd name="T31" fmla="*/ 2147483647 h 261"/>
                      <a:gd name="T32" fmla="*/ 2147483647 w 279"/>
                      <a:gd name="T33" fmla="*/ 2147483647 h 261"/>
                      <a:gd name="T34" fmla="*/ 2147483647 w 279"/>
                      <a:gd name="T35" fmla="*/ 2147483647 h 261"/>
                      <a:gd name="T36" fmla="*/ 2147483647 w 279"/>
                      <a:gd name="T37" fmla="*/ 2147483647 h 261"/>
                      <a:gd name="T38" fmla="*/ 2147483647 w 279"/>
                      <a:gd name="T39" fmla="*/ 0 h 261"/>
                      <a:gd name="T40" fmla="*/ 2147483647 w 279"/>
                      <a:gd name="T41" fmla="*/ 0 h 261"/>
                      <a:gd name="T42" fmla="*/ 2147483647 w 279"/>
                      <a:gd name="T43" fmla="*/ 2147483647 h 261"/>
                      <a:gd name="T44" fmla="*/ 2147483647 w 279"/>
                      <a:gd name="T45" fmla="*/ 2147483647 h 261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279"/>
                      <a:gd name="T70" fmla="*/ 0 h 261"/>
                      <a:gd name="T71" fmla="*/ 279 w 279"/>
                      <a:gd name="T72" fmla="*/ 261 h 261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279" h="261">
                        <a:moveTo>
                          <a:pt x="26" y="174"/>
                        </a:moveTo>
                        <a:lnTo>
                          <a:pt x="17" y="174"/>
                        </a:lnTo>
                        <a:lnTo>
                          <a:pt x="17" y="165"/>
                        </a:lnTo>
                        <a:lnTo>
                          <a:pt x="0" y="183"/>
                        </a:lnTo>
                        <a:lnTo>
                          <a:pt x="0" y="209"/>
                        </a:lnTo>
                        <a:lnTo>
                          <a:pt x="17" y="218"/>
                        </a:lnTo>
                        <a:lnTo>
                          <a:pt x="17" y="235"/>
                        </a:lnTo>
                        <a:lnTo>
                          <a:pt x="43" y="226"/>
                        </a:lnTo>
                        <a:lnTo>
                          <a:pt x="69" y="261"/>
                        </a:lnTo>
                        <a:lnTo>
                          <a:pt x="113" y="261"/>
                        </a:lnTo>
                        <a:lnTo>
                          <a:pt x="122" y="235"/>
                        </a:lnTo>
                        <a:lnTo>
                          <a:pt x="139" y="218"/>
                        </a:lnTo>
                        <a:lnTo>
                          <a:pt x="165" y="192"/>
                        </a:lnTo>
                        <a:lnTo>
                          <a:pt x="209" y="174"/>
                        </a:lnTo>
                        <a:lnTo>
                          <a:pt x="261" y="174"/>
                        </a:lnTo>
                        <a:lnTo>
                          <a:pt x="279" y="139"/>
                        </a:lnTo>
                        <a:lnTo>
                          <a:pt x="279" y="104"/>
                        </a:lnTo>
                        <a:lnTo>
                          <a:pt x="226" y="78"/>
                        </a:lnTo>
                        <a:lnTo>
                          <a:pt x="226" y="61"/>
                        </a:lnTo>
                        <a:lnTo>
                          <a:pt x="130" y="0"/>
                        </a:lnTo>
                        <a:lnTo>
                          <a:pt x="95" y="0"/>
                        </a:lnTo>
                        <a:lnTo>
                          <a:pt x="113" y="174"/>
                        </a:lnTo>
                        <a:lnTo>
                          <a:pt x="26" y="174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06" name="Freeform 593"/>
                  <p:cNvSpPr>
                    <a:spLocks/>
                  </p:cNvSpPr>
                  <p:nvPr/>
                </p:nvSpPr>
                <p:spPr bwMode="auto">
                  <a:xfrm>
                    <a:off x="4362451" y="3219450"/>
                    <a:ext cx="414338" cy="360363"/>
                  </a:xfrm>
                  <a:custGeom>
                    <a:avLst/>
                    <a:gdLst>
                      <a:gd name="T0" fmla="*/ 2147483647 w 261"/>
                      <a:gd name="T1" fmla="*/ 2147483647 h 227"/>
                      <a:gd name="T2" fmla="*/ 2147483647 w 261"/>
                      <a:gd name="T3" fmla="*/ 2147483647 h 227"/>
                      <a:gd name="T4" fmla="*/ 2147483647 w 261"/>
                      <a:gd name="T5" fmla="*/ 2147483647 h 227"/>
                      <a:gd name="T6" fmla="*/ 2147483647 w 261"/>
                      <a:gd name="T7" fmla="*/ 2147483647 h 227"/>
                      <a:gd name="T8" fmla="*/ 2147483647 w 261"/>
                      <a:gd name="T9" fmla="*/ 0 h 227"/>
                      <a:gd name="T10" fmla="*/ 2147483647 w 261"/>
                      <a:gd name="T11" fmla="*/ 0 h 227"/>
                      <a:gd name="T12" fmla="*/ 2147483647 w 261"/>
                      <a:gd name="T13" fmla="*/ 2147483647 h 227"/>
                      <a:gd name="T14" fmla="*/ 2147483647 w 261"/>
                      <a:gd name="T15" fmla="*/ 2147483647 h 227"/>
                      <a:gd name="T16" fmla="*/ 2147483647 w 261"/>
                      <a:gd name="T17" fmla="*/ 2147483647 h 227"/>
                      <a:gd name="T18" fmla="*/ 2147483647 w 261"/>
                      <a:gd name="T19" fmla="*/ 2147483647 h 227"/>
                      <a:gd name="T20" fmla="*/ 2147483647 w 261"/>
                      <a:gd name="T21" fmla="*/ 2147483647 h 227"/>
                      <a:gd name="T22" fmla="*/ 0 w 261"/>
                      <a:gd name="T23" fmla="*/ 2147483647 h 227"/>
                      <a:gd name="T24" fmla="*/ 2147483647 w 261"/>
                      <a:gd name="T25" fmla="*/ 2147483647 h 227"/>
                      <a:gd name="T26" fmla="*/ 2147483647 w 261"/>
                      <a:gd name="T27" fmla="*/ 2147483647 h 227"/>
                      <a:gd name="T28" fmla="*/ 2147483647 w 261"/>
                      <a:gd name="T29" fmla="*/ 2147483647 h 227"/>
                      <a:gd name="T30" fmla="*/ 2147483647 w 261"/>
                      <a:gd name="T31" fmla="*/ 2147483647 h 227"/>
                      <a:gd name="T32" fmla="*/ 2147483647 w 261"/>
                      <a:gd name="T33" fmla="*/ 2147483647 h 227"/>
                      <a:gd name="T34" fmla="*/ 2147483647 w 261"/>
                      <a:gd name="T35" fmla="*/ 2147483647 h 227"/>
                      <a:gd name="T36" fmla="*/ 2147483647 w 261"/>
                      <a:gd name="T37" fmla="*/ 2147483647 h 227"/>
                      <a:gd name="T38" fmla="*/ 2147483647 w 261"/>
                      <a:gd name="T39" fmla="*/ 2147483647 h 227"/>
                      <a:gd name="T40" fmla="*/ 2147483647 w 261"/>
                      <a:gd name="T41" fmla="*/ 2147483647 h 227"/>
                      <a:gd name="T42" fmla="*/ 2147483647 w 261"/>
                      <a:gd name="T43" fmla="*/ 2147483647 h 227"/>
                      <a:gd name="T44" fmla="*/ 2147483647 w 261"/>
                      <a:gd name="T45" fmla="*/ 2147483647 h 227"/>
                      <a:gd name="T46" fmla="*/ 2147483647 w 261"/>
                      <a:gd name="T47" fmla="*/ 2147483647 h 227"/>
                      <a:gd name="T48" fmla="*/ 2147483647 w 261"/>
                      <a:gd name="T49" fmla="*/ 2147483647 h 227"/>
                      <a:gd name="T50" fmla="*/ 2147483647 w 261"/>
                      <a:gd name="T51" fmla="*/ 2147483647 h 227"/>
                      <a:gd name="T52" fmla="*/ 2147483647 w 261"/>
                      <a:gd name="T53" fmla="*/ 2147483647 h 227"/>
                      <a:gd name="T54" fmla="*/ 2147483647 w 261"/>
                      <a:gd name="T55" fmla="*/ 2147483647 h 227"/>
                      <a:gd name="T56" fmla="*/ 2147483647 w 261"/>
                      <a:gd name="T57" fmla="*/ 2147483647 h 227"/>
                      <a:gd name="T58" fmla="*/ 2147483647 w 261"/>
                      <a:gd name="T59" fmla="*/ 2147483647 h 227"/>
                      <a:gd name="T60" fmla="*/ 2147483647 w 261"/>
                      <a:gd name="T61" fmla="*/ 2147483647 h 227"/>
                      <a:gd name="T62" fmla="*/ 2147483647 w 261"/>
                      <a:gd name="T63" fmla="*/ 2147483647 h 227"/>
                      <a:gd name="T64" fmla="*/ 2147483647 w 261"/>
                      <a:gd name="T65" fmla="*/ 2147483647 h 227"/>
                      <a:gd name="T66" fmla="*/ 2147483647 w 261"/>
                      <a:gd name="T67" fmla="*/ 2147483647 h 227"/>
                      <a:gd name="T68" fmla="*/ 2147483647 w 261"/>
                      <a:gd name="T69" fmla="*/ 2147483647 h 227"/>
                      <a:gd name="T70" fmla="*/ 2147483647 w 261"/>
                      <a:gd name="T71" fmla="*/ 2147483647 h 227"/>
                      <a:gd name="T72" fmla="*/ 2147483647 w 261"/>
                      <a:gd name="T73" fmla="*/ 2147483647 h 227"/>
                      <a:gd name="T74" fmla="*/ 2147483647 w 261"/>
                      <a:gd name="T75" fmla="*/ 2147483647 h 227"/>
                      <a:gd name="T76" fmla="*/ 2147483647 w 261"/>
                      <a:gd name="T77" fmla="*/ 2147483647 h 227"/>
                      <a:gd name="T78" fmla="*/ 2147483647 w 261"/>
                      <a:gd name="T79" fmla="*/ 2147483647 h 227"/>
                      <a:gd name="T80" fmla="*/ 2147483647 w 261"/>
                      <a:gd name="T81" fmla="*/ 2147483647 h 227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261"/>
                      <a:gd name="T124" fmla="*/ 0 h 227"/>
                      <a:gd name="T125" fmla="*/ 261 w 261"/>
                      <a:gd name="T126" fmla="*/ 227 h 227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261" h="227">
                        <a:moveTo>
                          <a:pt x="244" y="35"/>
                        </a:moveTo>
                        <a:lnTo>
                          <a:pt x="244" y="18"/>
                        </a:lnTo>
                        <a:lnTo>
                          <a:pt x="235" y="18"/>
                        </a:lnTo>
                        <a:lnTo>
                          <a:pt x="218" y="9"/>
                        </a:lnTo>
                        <a:lnTo>
                          <a:pt x="200" y="0"/>
                        </a:lnTo>
                        <a:lnTo>
                          <a:pt x="192" y="0"/>
                        </a:lnTo>
                        <a:lnTo>
                          <a:pt x="87" y="87"/>
                        </a:lnTo>
                        <a:lnTo>
                          <a:pt x="78" y="79"/>
                        </a:lnTo>
                        <a:lnTo>
                          <a:pt x="70" y="87"/>
                        </a:lnTo>
                        <a:lnTo>
                          <a:pt x="70" y="122"/>
                        </a:lnTo>
                        <a:lnTo>
                          <a:pt x="52" y="157"/>
                        </a:lnTo>
                        <a:lnTo>
                          <a:pt x="0" y="157"/>
                        </a:lnTo>
                        <a:lnTo>
                          <a:pt x="9" y="175"/>
                        </a:lnTo>
                        <a:lnTo>
                          <a:pt x="17" y="192"/>
                        </a:lnTo>
                        <a:lnTo>
                          <a:pt x="26" y="227"/>
                        </a:lnTo>
                        <a:lnTo>
                          <a:pt x="35" y="227"/>
                        </a:lnTo>
                        <a:lnTo>
                          <a:pt x="43" y="209"/>
                        </a:lnTo>
                        <a:lnTo>
                          <a:pt x="61" y="218"/>
                        </a:lnTo>
                        <a:lnTo>
                          <a:pt x="70" y="192"/>
                        </a:lnTo>
                        <a:lnTo>
                          <a:pt x="87" y="183"/>
                        </a:lnTo>
                        <a:lnTo>
                          <a:pt x="122" y="201"/>
                        </a:lnTo>
                        <a:lnTo>
                          <a:pt x="131" y="192"/>
                        </a:lnTo>
                        <a:lnTo>
                          <a:pt x="148" y="209"/>
                        </a:lnTo>
                        <a:lnTo>
                          <a:pt x="165" y="192"/>
                        </a:lnTo>
                        <a:lnTo>
                          <a:pt x="183" y="183"/>
                        </a:lnTo>
                        <a:lnTo>
                          <a:pt x="200" y="201"/>
                        </a:lnTo>
                        <a:lnTo>
                          <a:pt x="218" y="192"/>
                        </a:lnTo>
                        <a:lnTo>
                          <a:pt x="209" y="183"/>
                        </a:lnTo>
                        <a:lnTo>
                          <a:pt x="227" y="183"/>
                        </a:lnTo>
                        <a:lnTo>
                          <a:pt x="235" y="148"/>
                        </a:lnTo>
                        <a:lnTo>
                          <a:pt x="253" y="122"/>
                        </a:lnTo>
                        <a:lnTo>
                          <a:pt x="253" y="114"/>
                        </a:lnTo>
                        <a:lnTo>
                          <a:pt x="253" y="105"/>
                        </a:lnTo>
                        <a:lnTo>
                          <a:pt x="253" y="96"/>
                        </a:lnTo>
                        <a:lnTo>
                          <a:pt x="253" y="87"/>
                        </a:lnTo>
                        <a:lnTo>
                          <a:pt x="253" y="79"/>
                        </a:lnTo>
                        <a:lnTo>
                          <a:pt x="261" y="70"/>
                        </a:lnTo>
                        <a:lnTo>
                          <a:pt x="244" y="35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07" name="Freeform 594"/>
                  <p:cNvSpPr>
                    <a:spLocks/>
                  </p:cNvSpPr>
                  <p:nvPr/>
                </p:nvSpPr>
                <p:spPr bwMode="auto">
                  <a:xfrm>
                    <a:off x="4362451" y="3219450"/>
                    <a:ext cx="414338" cy="360363"/>
                  </a:xfrm>
                  <a:custGeom>
                    <a:avLst/>
                    <a:gdLst>
                      <a:gd name="T0" fmla="*/ 2147483647 w 261"/>
                      <a:gd name="T1" fmla="*/ 2147483647 h 227"/>
                      <a:gd name="T2" fmla="*/ 2147483647 w 261"/>
                      <a:gd name="T3" fmla="*/ 2147483647 h 227"/>
                      <a:gd name="T4" fmla="*/ 2147483647 w 261"/>
                      <a:gd name="T5" fmla="*/ 2147483647 h 227"/>
                      <a:gd name="T6" fmla="*/ 2147483647 w 261"/>
                      <a:gd name="T7" fmla="*/ 2147483647 h 227"/>
                      <a:gd name="T8" fmla="*/ 2147483647 w 261"/>
                      <a:gd name="T9" fmla="*/ 0 h 227"/>
                      <a:gd name="T10" fmla="*/ 2147483647 w 261"/>
                      <a:gd name="T11" fmla="*/ 0 h 227"/>
                      <a:gd name="T12" fmla="*/ 2147483647 w 261"/>
                      <a:gd name="T13" fmla="*/ 2147483647 h 227"/>
                      <a:gd name="T14" fmla="*/ 2147483647 w 261"/>
                      <a:gd name="T15" fmla="*/ 2147483647 h 227"/>
                      <a:gd name="T16" fmla="*/ 2147483647 w 261"/>
                      <a:gd name="T17" fmla="*/ 2147483647 h 227"/>
                      <a:gd name="T18" fmla="*/ 2147483647 w 261"/>
                      <a:gd name="T19" fmla="*/ 2147483647 h 227"/>
                      <a:gd name="T20" fmla="*/ 2147483647 w 261"/>
                      <a:gd name="T21" fmla="*/ 2147483647 h 227"/>
                      <a:gd name="T22" fmla="*/ 0 w 261"/>
                      <a:gd name="T23" fmla="*/ 2147483647 h 227"/>
                      <a:gd name="T24" fmla="*/ 2147483647 w 261"/>
                      <a:gd name="T25" fmla="*/ 2147483647 h 227"/>
                      <a:gd name="T26" fmla="*/ 2147483647 w 261"/>
                      <a:gd name="T27" fmla="*/ 2147483647 h 227"/>
                      <a:gd name="T28" fmla="*/ 2147483647 w 261"/>
                      <a:gd name="T29" fmla="*/ 2147483647 h 227"/>
                      <a:gd name="T30" fmla="*/ 2147483647 w 261"/>
                      <a:gd name="T31" fmla="*/ 2147483647 h 227"/>
                      <a:gd name="T32" fmla="*/ 2147483647 w 261"/>
                      <a:gd name="T33" fmla="*/ 2147483647 h 227"/>
                      <a:gd name="T34" fmla="*/ 2147483647 w 261"/>
                      <a:gd name="T35" fmla="*/ 2147483647 h 227"/>
                      <a:gd name="T36" fmla="*/ 2147483647 w 261"/>
                      <a:gd name="T37" fmla="*/ 2147483647 h 227"/>
                      <a:gd name="T38" fmla="*/ 2147483647 w 261"/>
                      <a:gd name="T39" fmla="*/ 2147483647 h 227"/>
                      <a:gd name="T40" fmla="*/ 2147483647 w 261"/>
                      <a:gd name="T41" fmla="*/ 2147483647 h 227"/>
                      <a:gd name="T42" fmla="*/ 2147483647 w 261"/>
                      <a:gd name="T43" fmla="*/ 2147483647 h 227"/>
                      <a:gd name="T44" fmla="*/ 2147483647 w 261"/>
                      <a:gd name="T45" fmla="*/ 2147483647 h 227"/>
                      <a:gd name="T46" fmla="*/ 2147483647 w 261"/>
                      <a:gd name="T47" fmla="*/ 2147483647 h 227"/>
                      <a:gd name="T48" fmla="*/ 2147483647 w 261"/>
                      <a:gd name="T49" fmla="*/ 2147483647 h 227"/>
                      <a:gd name="T50" fmla="*/ 2147483647 w 261"/>
                      <a:gd name="T51" fmla="*/ 2147483647 h 227"/>
                      <a:gd name="T52" fmla="*/ 2147483647 w 261"/>
                      <a:gd name="T53" fmla="*/ 2147483647 h 227"/>
                      <a:gd name="T54" fmla="*/ 2147483647 w 261"/>
                      <a:gd name="T55" fmla="*/ 2147483647 h 227"/>
                      <a:gd name="T56" fmla="*/ 2147483647 w 261"/>
                      <a:gd name="T57" fmla="*/ 2147483647 h 227"/>
                      <a:gd name="T58" fmla="*/ 2147483647 w 261"/>
                      <a:gd name="T59" fmla="*/ 2147483647 h 227"/>
                      <a:gd name="T60" fmla="*/ 2147483647 w 261"/>
                      <a:gd name="T61" fmla="*/ 2147483647 h 227"/>
                      <a:gd name="T62" fmla="*/ 2147483647 w 261"/>
                      <a:gd name="T63" fmla="*/ 2147483647 h 227"/>
                      <a:gd name="T64" fmla="*/ 2147483647 w 261"/>
                      <a:gd name="T65" fmla="*/ 2147483647 h 227"/>
                      <a:gd name="T66" fmla="*/ 2147483647 w 261"/>
                      <a:gd name="T67" fmla="*/ 2147483647 h 227"/>
                      <a:gd name="T68" fmla="*/ 2147483647 w 261"/>
                      <a:gd name="T69" fmla="*/ 2147483647 h 227"/>
                      <a:gd name="T70" fmla="*/ 2147483647 w 261"/>
                      <a:gd name="T71" fmla="*/ 2147483647 h 227"/>
                      <a:gd name="T72" fmla="*/ 2147483647 w 261"/>
                      <a:gd name="T73" fmla="*/ 2147483647 h 227"/>
                      <a:gd name="T74" fmla="*/ 2147483647 w 261"/>
                      <a:gd name="T75" fmla="*/ 2147483647 h 227"/>
                      <a:gd name="T76" fmla="*/ 2147483647 w 261"/>
                      <a:gd name="T77" fmla="*/ 2147483647 h 227"/>
                      <a:gd name="T78" fmla="*/ 2147483647 w 261"/>
                      <a:gd name="T79" fmla="*/ 2147483647 h 227"/>
                      <a:gd name="T80" fmla="*/ 2147483647 w 261"/>
                      <a:gd name="T81" fmla="*/ 2147483647 h 227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w 261"/>
                      <a:gd name="T124" fmla="*/ 0 h 227"/>
                      <a:gd name="T125" fmla="*/ 261 w 261"/>
                      <a:gd name="T126" fmla="*/ 227 h 227"/>
                    </a:gdLst>
                    <a:ahLst/>
                    <a:cxnLst>
                      <a:cxn ang="T82">
                        <a:pos x="T0" y="T1"/>
                      </a:cxn>
                      <a:cxn ang="T83">
                        <a:pos x="T2" y="T3"/>
                      </a:cxn>
                      <a:cxn ang="T84">
                        <a:pos x="T4" y="T5"/>
                      </a:cxn>
                      <a:cxn ang="T85">
                        <a:pos x="T6" y="T7"/>
                      </a:cxn>
                      <a:cxn ang="T86">
                        <a:pos x="T8" y="T9"/>
                      </a:cxn>
                      <a:cxn ang="T87">
                        <a:pos x="T10" y="T11"/>
                      </a:cxn>
                      <a:cxn ang="T88">
                        <a:pos x="T12" y="T13"/>
                      </a:cxn>
                      <a:cxn ang="T89">
                        <a:pos x="T14" y="T15"/>
                      </a:cxn>
                      <a:cxn ang="T90">
                        <a:pos x="T16" y="T17"/>
                      </a:cxn>
                      <a:cxn ang="T91">
                        <a:pos x="T18" y="T19"/>
                      </a:cxn>
                      <a:cxn ang="T92">
                        <a:pos x="T20" y="T21"/>
                      </a:cxn>
                      <a:cxn ang="T93">
                        <a:pos x="T22" y="T23"/>
                      </a:cxn>
                      <a:cxn ang="T94">
                        <a:pos x="T24" y="T25"/>
                      </a:cxn>
                      <a:cxn ang="T95">
                        <a:pos x="T26" y="T27"/>
                      </a:cxn>
                      <a:cxn ang="T96">
                        <a:pos x="T28" y="T29"/>
                      </a:cxn>
                      <a:cxn ang="T97">
                        <a:pos x="T30" y="T31"/>
                      </a:cxn>
                      <a:cxn ang="T98">
                        <a:pos x="T32" y="T33"/>
                      </a:cxn>
                      <a:cxn ang="T99">
                        <a:pos x="T34" y="T35"/>
                      </a:cxn>
                      <a:cxn ang="T100">
                        <a:pos x="T36" y="T37"/>
                      </a:cxn>
                      <a:cxn ang="T101">
                        <a:pos x="T38" y="T39"/>
                      </a:cxn>
                      <a:cxn ang="T102">
                        <a:pos x="T40" y="T41"/>
                      </a:cxn>
                      <a:cxn ang="T103">
                        <a:pos x="T42" y="T43"/>
                      </a:cxn>
                      <a:cxn ang="T104">
                        <a:pos x="T44" y="T45"/>
                      </a:cxn>
                      <a:cxn ang="T105">
                        <a:pos x="T46" y="T47"/>
                      </a:cxn>
                      <a:cxn ang="T106">
                        <a:pos x="T48" y="T49"/>
                      </a:cxn>
                      <a:cxn ang="T107">
                        <a:pos x="T50" y="T51"/>
                      </a:cxn>
                      <a:cxn ang="T108">
                        <a:pos x="T52" y="T53"/>
                      </a:cxn>
                      <a:cxn ang="T109">
                        <a:pos x="T54" y="T55"/>
                      </a:cxn>
                      <a:cxn ang="T110">
                        <a:pos x="T56" y="T57"/>
                      </a:cxn>
                      <a:cxn ang="T111">
                        <a:pos x="T58" y="T59"/>
                      </a:cxn>
                      <a:cxn ang="T112">
                        <a:pos x="T60" y="T61"/>
                      </a:cxn>
                      <a:cxn ang="T113">
                        <a:pos x="T62" y="T63"/>
                      </a:cxn>
                      <a:cxn ang="T114">
                        <a:pos x="T64" y="T65"/>
                      </a:cxn>
                      <a:cxn ang="T115">
                        <a:pos x="T66" y="T67"/>
                      </a:cxn>
                      <a:cxn ang="T116">
                        <a:pos x="T68" y="T69"/>
                      </a:cxn>
                      <a:cxn ang="T117">
                        <a:pos x="T70" y="T71"/>
                      </a:cxn>
                      <a:cxn ang="T118">
                        <a:pos x="T72" y="T73"/>
                      </a:cxn>
                      <a:cxn ang="T119">
                        <a:pos x="T74" y="T75"/>
                      </a:cxn>
                      <a:cxn ang="T120">
                        <a:pos x="T76" y="T77"/>
                      </a:cxn>
                      <a:cxn ang="T121">
                        <a:pos x="T78" y="T79"/>
                      </a:cxn>
                      <a:cxn ang="T122">
                        <a:pos x="T80" y="T81"/>
                      </a:cxn>
                    </a:cxnLst>
                    <a:rect l="T123" t="T124" r="T125" b="T126"/>
                    <a:pathLst>
                      <a:path w="261" h="227">
                        <a:moveTo>
                          <a:pt x="244" y="35"/>
                        </a:moveTo>
                        <a:lnTo>
                          <a:pt x="244" y="18"/>
                        </a:lnTo>
                        <a:lnTo>
                          <a:pt x="235" y="18"/>
                        </a:lnTo>
                        <a:lnTo>
                          <a:pt x="218" y="9"/>
                        </a:lnTo>
                        <a:lnTo>
                          <a:pt x="200" y="0"/>
                        </a:lnTo>
                        <a:lnTo>
                          <a:pt x="192" y="0"/>
                        </a:lnTo>
                        <a:lnTo>
                          <a:pt x="87" y="87"/>
                        </a:lnTo>
                        <a:lnTo>
                          <a:pt x="78" y="79"/>
                        </a:lnTo>
                        <a:lnTo>
                          <a:pt x="70" y="87"/>
                        </a:lnTo>
                        <a:lnTo>
                          <a:pt x="70" y="122"/>
                        </a:lnTo>
                        <a:lnTo>
                          <a:pt x="52" y="157"/>
                        </a:lnTo>
                        <a:lnTo>
                          <a:pt x="0" y="157"/>
                        </a:lnTo>
                        <a:lnTo>
                          <a:pt x="9" y="175"/>
                        </a:lnTo>
                        <a:lnTo>
                          <a:pt x="17" y="192"/>
                        </a:lnTo>
                        <a:lnTo>
                          <a:pt x="26" y="227"/>
                        </a:lnTo>
                        <a:lnTo>
                          <a:pt x="35" y="227"/>
                        </a:lnTo>
                        <a:lnTo>
                          <a:pt x="43" y="209"/>
                        </a:lnTo>
                        <a:lnTo>
                          <a:pt x="61" y="218"/>
                        </a:lnTo>
                        <a:lnTo>
                          <a:pt x="70" y="192"/>
                        </a:lnTo>
                        <a:lnTo>
                          <a:pt x="87" y="183"/>
                        </a:lnTo>
                        <a:lnTo>
                          <a:pt x="122" y="201"/>
                        </a:lnTo>
                        <a:lnTo>
                          <a:pt x="131" y="192"/>
                        </a:lnTo>
                        <a:lnTo>
                          <a:pt x="148" y="209"/>
                        </a:lnTo>
                        <a:lnTo>
                          <a:pt x="165" y="192"/>
                        </a:lnTo>
                        <a:lnTo>
                          <a:pt x="183" y="183"/>
                        </a:lnTo>
                        <a:lnTo>
                          <a:pt x="200" y="201"/>
                        </a:lnTo>
                        <a:lnTo>
                          <a:pt x="218" y="192"/>
                        </a:lnTo>
                        <a:lnTo>
                          <a:pt x="209" y="183"/>
                        </a:lnTo>
                        <a:lnTo>
                          <a:pt x="227" y="183"/>
                        </a:lnTo>
                        <a:lnTo>
                          <a:pt x="235" y="148"/>
                        </a:lnTo>
                        <a:lnTo>
                          <a:pt x="253" y="122"/>
                        </a:lnTo>
                        <a:lnTo>
                          <a:pt x="253" y="114"/>
                        </a:lnTo>
                        <a:lnTo>
                          <a:pt x="253" y="105"/>
                        </a:lnTo>
                        <a:lnTo>
                          <a:pt x="253" y="96"/>
                        </a:lnTo>
                        <a:lnTo>
                          <a:pt x="253" y="87"/>
                        </a:lnTo>
                        <a:lnTo>
                          <a:pt x="253" y="79"/>
                        </a:lnTo>
                        <a:lnTo>
                          <a:pt x="261" y="70"/>
                        </a:lnTo>
                        <a:lnTo>
                          <a:pt x="244" y="35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08" name="Freeform 595"/>
                  <p:cNvSpPr>
                    <a:spLocks/>
                  </p:cNvSpPr>
                  <p:nvPr/>
                </p:nvSpPr>
                <p:spPr bwMode="auto">
                  <a:xfrm>
                    <a:off x="4210051" y="3468688"/>
                    <a:ext cx="193675" cy="152400"/>
                  </a:xfrm>
                  <a:custGeom>
                    <a:avLst/>
                    <a:gdLst>
                      <a:gd name="T0" fmla="*/ 2147483647 w 122"/>
                      <a:gd name="T1" fmla="*/ 2147483647 h 96"/>
                      <a:gd name="T2" fmla="*/ 2147483647 w 122"/>
                      <a:gd name="T3" fmla="*/ 2147483647 h 96"/>
                      <a:gd name="T4" fmla="*/ 2147483647 w 122"/>
                      <a:gd name="T5" fmla="*/ 2147483647 h 96"/>
                      <a:gd name="T6" fmla="*/ 0 w 122"/>
                      <a:gd name="T7" fmla="*/ 2147483647 h 96"/>
                      <a:gd name="T8" fmla="*/ 2147483647 w 122"/>
                      <a:gd name="T9" fmla="*/ 2147483647 h 96"/>
                      <a:gd name="T10" fmla="*/ 2147483647 w 122"/>
                      <a:gd name="T11" fmla="*/ 2147483647 h 96"/>
                      <a:gd name="T12" fmla="*/ 2147483647 w 122"/>
                      <a:gd name="T13" fmla="*/ 2147483647 h 96"/>
                      <a:gd name="T14" fmla="*/ 2147483647 w 122"/>
                      <a:gd name="T15" fmla="*/ 2147483647 h 96"/>
                      <a:gd name="T16" fmla="*/ 2147483647 w 122"/>
                      <a:gd name="T17" fmla="*/ 2147483647 h 96"/>
                      <a:gd name="T18" fmla="*/ 2147483647 w 122"/>
                      <a:gd name="T19" fmla="*/ 2147483647 h 96"/>
                      <a:gd name="T20" fmla="*/ 2147483647 w 122"/>
                      <a:gd name="T21" fmla="*/ 0 h 96"/>
                      <a:gd name="T22" fmla="*/ 2147483647 w 122"/>
                      <a:gd name="T23" fmla="*/ 2147483647 h 9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22"/>
                      <a:gd name="T37" fmla="*/ 0 h 96"/>
                      <a:gd name="T38" fmla="*/ 122 w 122"/>
                      <a:gd name="T39" fmla="*/ 96 h 9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22" h="96">
                        <a:moveTo>
                          <a:pt x="52" y="18"/>
                        </a:moveTo>
                        <a:lnTo>
                          <a:pt x="26" y="44"/>
                        </a:lnTo>
                        <a:lnTo>
                          <a:pt x="9" y="61"/>
                        </a:lnTo>
                        <a:lnTo>
                          <a:pt x="0" y="87"/>
                        </a:lnTo>
                        <a:lnTo>
                          <a:pt x="44" y="96"/>
                        </a:lnTo>
                        <a:lnTo>
                          <a:pt x="44" y="79"/>
                        </a:lnTo>
                        <a:lnTo>
                          <a:pt x="113" y="79"/>
                        </a:lnTo>
                        <a:lnTo>
                          <a:pt x="122" y="70"/>
                        </a:lnTo>
                        <a:lnTo>
                          <a:pt x="113" y="35"/>
                        </a:lnTo>
                        <a:lnTo>
                          <a:pt x="105" y="18"/>
                        </a:lnTo>
                        <a:lnTo>
                          <a:pt x="96" y="0"/>
                        </a:lnTo>
                        <a:lnTo>
                          <a:pt x="52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09" name="Freeform 596"/>
                  <p:cNvSpPr>
                    <a:spLocks/>
                  </p:cNvSpPr>
                  <p:nvPr/>
                </p:nvSpPr>
                <p:spPr bwMode="auto">
                  <a:xfrm>
                    <a:off x="4210051" y="3468688"/>
                    <a:ext cx="193675" cy="152400"/>
                  </a:xfrm>
                  <a:custGeom>
                    <a:avLst/>
                    <a:gdLst>
                      <a:gd name="T0" fmla="*/ 2147483647 w 122"/>
                      <a:gd name="T1" fmla="*/ 2147483647 h 96"/>
                      <a:gd name="T2" fmla="*/ 2147483647 w 122"/>
                      <a:gd name="T3" fmla="*/ 2147483647 h 96"/>
                      <a:gd name="T4" fmla="*/ 2147483647 w 122"/>
                      <a:gd name="T5" fmla="*/ 2147483647 h 96"/>
                      <a:gd name="T6" fmla="*/ 0 w 122"/>
                      <a:gd name="T7" fmla="*/ 2147483647 h 96"/>
                      <a:gd name="T8" fmla="*/ 2147483647 w 122"/>
                      <a:gd name="T9" fmla="*/ 2147483647 h 96"/>
                      <a:gd name="T10" fmla="*/ 2147483647 w 122"/>
                      <a:gd name="T11" fmla="*/ 2147483647 h 96"/>
                      <a:gd name="T12" fmla="*/ 2147483647 w 122"/>
                      <a:gd name="T13" fmla="*/ 2147483647 h 96"/>
                      <a:gd name="T14" fmla="*/ 2147483647 w 122"/>
                      <a:gd name="T15" fmla="*/ 2147483647 h 96"/>
                      <a:gd name="T16" fmla="*/ 2147483647 w 122"/>
                      <a:gd name="T17" fmla="*/ 2147483647 h 96"/>
                      <a:gd name="T18" fmla="*/ 2147483647 w 122"/>
                      <a:gd name="T19" fmla="*/ 2147483647 h 96"/>
                      <a:gd name="T20" fmla="*/ 2147483647 w 122"/>
                      <a:gd name="T21" fmla="*/ 0 h 96"/>
                      <a:gd name="T22" fmla="*/ 2147483647 w 122"/>
                      <a:gd name="T23" fmla="*/ 2147483647 h 9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22"/>
                      <a:gd name="T37" fmla="*/ 0 h 96"/>
                      <a:gd name="T38" fmla="*/ 122 w 122"/>
                      <a:gd name="T39" fmla="*/ 96 h 9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22" h="96">
                        <a:moveTo>
                          <a:pt x="52" y="18"/>
                        </a:moveTo>
                        <a:lnTo>
                          <a:pt x="26" y="44"/>
                        </a:lnTo>
                        <a:lnTo>
                          <a:pt x="9" y="61"/>
                        </a:lnTo>
                        <a:lnTo>
                          <a:pt x="0" y="87"/>
                        </a:lnTo>
                        <a:lnTo>
                          <a:pt x="44" y="96"/>
                        </a:lnTo>
                        <a:lnTo>
                          <a:pt x="44" y="79"/>
                        </a:lnTo>
                        <a:lnTo>
                          <a:pt x="113" y="79"/>
                        </a:lnTo>
                        <a:lnTo>
                          <a:pt x="122" y="70"/>
                        </a:lnTo>
                        <a:lnTo>
                          <a:pt x="113" y="35"/>
                        </a:lnTo>
                        <a:lnTo>
                          <a:pt x="105" y="18"/>
                        </a:lnTo>
                        <a:lnTo>
                          <a:pt x="96" y="0"/>
                        </a:lnTo>
                        <a:lnTo>
                          <a:pt x="52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10" name="Freeform 597"/>
                  <p:cNvSpPr>
                    <a:spLocks/>
                  </p:cNvSpPr>
                  <p:nvPr/>
                </p:nvSpPr>
                <p:spPr bwMode="auto">
                  <a:xfrm>
                    <a:off x="3890964" y="3427413"/>
                    <a:ext cx="166688" cy="138113"/>
                  </a:xfrm>
                  <a:custGeom>
                    <a:avLst/>
                    <a:gdLst>
                      <a:gd name="T0" fmla="*/ 2147483647 w 105"/>
                      <a:gd name="T1" fmla="*/ 2147483647 h 87"/>
                      <a:gd name="T2" fmla="*/ 2147483647 w 105"/>
                      <a:gd name="T3" fmla="*/ 0 h 87"/>
                      <a:gd name="T4" fmla="*/ 2147483647 w 105"/>
                      <a:gd name="T5" fmla="*/ 2147483647 h 87"/>
                      <a:gd name="T6" fmla="*/ 0 w 105"/>
                      <a:gd name="T7" fmla="*/ 2147483647 h 87"/>
                      <a:gd name="T8" fmla="*/ 2147483647 w 105"/>
                      <a:gd name="T9" fmla="*/ 2147483647 h 87"/>
                      <a:gd name="T10" fmla="*/ 2147483647 w 105"/>
                      <a:gd name="T11" fmla="*/ 2147483647 h 87"/>
                      <a:gd name="T12" fmla="*/ 2147483647 w 105"/>
                      <a:gd name="T13" fmla="*/ 2147483647 h 87"/>
                      <a:gd name="T14" fmla="*/ 2147483647 w 105"/>
                      <a:gd name="T15" fmla="*/ 2147483647 h 87"/>
                      <a:gd name="T16" fmla="*/ 2147483647 w 105"/>
                      <a:gd name="T17" fmla="*/ 2147483647 h 87"/>
                      <a:gd name="T18" fmla="*/ 2147483647 w 105"/>
                      <a:gd name="T19" fmla="*/ 2147483647 h 87"/>
                      <a:gd name="T20" fmla="*/ 2147483647 w 105"/>
                      <a:gd name="T21" fmla="*/ 2147483647 h 87"/>
                      <a:gd name="T22" fmla="*/ 2147483647 w 105"/>
                      <a:gd name="T23" fmla="*/ 2147483647 h 87"/>
                      <a:gd name="T24" fmla="*/ 2147483647 w 105"/>
                      <a:gd name="T25" fmla="*/ 2147483647 h 87"/>
                      <a:gd name="T26" fmla="*/ 2147483647 w 105"/>
                      <a:gd name="T27" fmla="*/ 2147483647 h 87"/>
                      <a:gd name="T28" fmla="*/ 2147483647 w 105"/>
                      <a:gd name="T29" fmla="*/ 2147483647 h 87"/>
                      <a:gd name="T30" fmla="*/ 2147483647 w 105"/>
                      <a:gd name="T31" fmla="*/ 2147483647 h 87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105"/>
                      <a:gd name="T49" fmla="*/ 0 h 87"/>
                      <a:gd name="T50" fmla="*/ 105 w 105"/>
                      <a:gd name="T51" fmla="*/ 87 h 87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105" h="87">
                        <a:moveTo>
                          <a:pt x="70" y="9"/>
                        </a:moveTo>
                        <a:lnTo>
                          <a:pt x="44" y="0"/>
                        </a:lnTo>
                        <a:lnTo>
                          <a:pt x="9" y="9"/>
                        </a:lnTo>
                        <a:lnTo>
                          <a:pt x="0" y="35"/>
                        </a:lnTo>
                        <a:lnTo>
                          <a:pt x="9" y="52"/>
                        </a:lnTo>
                        <a:lnTo>
                          <a:pt x="53" y="44"/>
                        </a:lnTo>
                        <a:lnTo>
                          <a:pt x="61" y="61"/>
                        </a:lnTo>
                        <a:lnTo>
                          <a:pt x="9" y="61"/>
                        </a:lnTo>
                        <a:lnTo>
                          <a:pt x="9" y="78"/>
                        </a:lnTo>
                        <a:lnTo>
                          <a:pt x="61" y="78"/>
                        </a:lnTo>
                        <a:lnTo>
                          <a:pt x="105" y="87"/>
                        </a:lnTo>
                        <a:lnTo>
                          <a:pt x="105" y="70"/>
                        </a:lnTo>
                        <a:lnTo>
                          <a:pt x="88" y="61"/>
                        </a:lnTo>
                        <a:lnTo>
                          <a:pt x="88" y="35"/>
                        </a:lnTo>
                        <a:lnTo>
                          <a:pt x="70" y="26"/>
                        </a:lnTo>
                        <a:lnTo>
                          <a:pt x="70" y="9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11" name="Freeform 598"/>
                  <p:cNvSpPr>
                    <a:spLocks/>
                  </p:cNvSpPr>
                  <p:nvPr/>
                </p:nvSpPr>
                <p:spPr bwMode="auto">
                  <a:xfrm>
                    <a:off x="3890964" y="3427413"/>
                    <a:ext cx="166688" cy="138113"/>
                  </a:xfrm>
                  <a:custGeom>
                    <a:avLst/>
                    <a:gdLst>
                      <a:gd name="T0" fmla="*/ 2147483647 w 105"/>
                      <a:gd name="T1" fmla="*/ 2147483647 h 87"/>
                      <a:gd name="T2" fmla="*/ 2147483647 w 105"/>
                      <a:gd name="T3" fmla="*/ 0 h 87"/>
                      <a:gd name="T4" fmla="*/ 2147483647 w 105"/>
                      <a:gd name="T5" fmla="*/ 2147483647 h 87"/>
                      <a:gd name="T6" fmla="*/ 0 w 105"/>
                      <a:gd name="T7" fmla="*/ 2147483647 h 87"/>
                      <a:gd name="T8" fmla="*/ 2147483647 w 105"/>
                      <a:gd name="T9" fmla="*/ 2147483647 h 87"/>
                      <a:gd name="T10" fmla="*/ 2147483647 w 105"/>
                      <a:gd name="T11" fmla="*/ 2147483647 h 87"/>
                      <a:gd name="T12" fmla="*/ 2147483647 w 105"/>
                      <a:gd name="T13" fmla="*/ 2147483647 h 87"/>
                      <a:gd name="T14" fmla="*/ 2147483647 w 105"/>
                      <a:gd name="T15" fmla="*/ 2147483647 h 87"/>
                      <a:gd name="T16" fmla="*/ 2147483647 w 105"/>
                      <a:gd name="T17" fmla="*/ 2147483647 h 87"/>
                      <a:gd name="T18" fmla="*/ 2147483647 w 105"/>
                      <a:gd name="T19" fmla="*/ 2147483647 h 87"/>
                      <a:gd name="T20" fmla="*/ 2147483647 w 105"/>
                      <a:gd name="T21" fmla="*/ 2147483647 h 87"/>
                      <a:gd name="T22" fmla="*/ 2147483647 w 105"/>
                      <a:gd name="T23" fmla="*/ 2147483647 h 87"/>
                      <a:gd name="T24" fmla="*/ 2147483647 w 105"/>
                      <a:gd name="T25" fmla="*/ 2147483647 h 87"/>
                      <a:gd name="T26" fmla="*/ 2147483647 w 105"/>
                      <a:gd name="T27" fmla="*/ 2147483647 h 87"/>
                      <a:gd name="T28" fmla="*/ 2147483647 w 105"/>
                      <a:gd name="T29" fmla="*/ 2147483647 h 87"/>
                      <a:gd name="T30" fmla="*/ 2147483647 w 105"/>
                      <a:gd name="T31" fmla="*/ 2147483647 h 87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w 105"/>
                      <a:gd name="T49" fmla="*/ 0 h 87"/>
                      <a:gd name="T50" fmla="*/ 105 w 105"/>
                      <a:gd name="T51" fmla="*/ 87 h 87"/>
                    </a:gdLst>
                    <a:ahLst/>
                    <a:cxnLst>
                      <a:cxn ang="T32">
                        <a:pos x="T0" y="T1"/>
                      </a:cxn>
                      <a:cxn ang="T33">
                        <a:pos x="T2" y="T3"/>
                      </a:cxn>
                      <a:cxn ang="T34">
                        <a:pos x="T4" y="T5"/>
                      </a:cxn>
                      <a:cxn ang="T35">
                        <a:pos x="T6" y="T7"/>
                      </a:cxn>
                      <a:cxn ang="T36">
                        <a:pos x="T8" y="T9"/>
                      </a:cxn>
                      <a:cxn ang="T37">
                        <a:pos x="T10" y="T11"/>
                      </a:cxn>
                      <a:cxn ang="T38">
                        <a:pos x="T12" y="T13"/>
                      </a:cxn>
                      <a:cxn ang="T39">
                        <a:pos x="T14" y="T15"/>
                      </a:cxn>
                      <a:cxn ang="T40">
                        <a:pos x="T16" y="T17"/>
                      </a:cxn>
                      <a:cxn ang="T41">
                        <a:pos x="T18" y="T19"/>
                      </a:cxn>
                      <a:cxn ang="T42">
                        <a:pos x="T20" y="T21"/>
                      </a:cxn>
                      <a:cxn ang="T43">
                        <a:pos x="T22" y="T23"/>
                      </a:cxn>
                      <a:cxn ang="T44">
                        <a:pos x="T24" y="T25"/>
                      </a:cxn>
                      <a:cxn ang="T45">
                        <a:pos x="T26" y="T27"/>
                      </a:cxn>
                      <a:cxn ang="T46">
                        <a:pos x="T28" y="T29"/>
                      </a:cxn>
                      <a:cxn ang="T47">
                        <a:pos x="T30" y="T31"/>
                      </a:cxn>
                    </a:cxnLst>
                    <a:rect l="T48" t="T49" r="T50" b="T51"/>
                    <a:pathLst>
                      <a:path w="105" h="87">
                        <a:moveTo>
                          <a:pt x="70" y="9"/>
                        </a:moveTo>
                        <a:lnTo>
                          <a:pt x="44" y="0"/>
                        </a:lnTo>
                        <a:lnTo>
                          <a:pt x="9" y="9"/>
                        </a:lnTo>
                        <a:lnTo>
                          <a:pt x="0" y="35"/>
                        </a:lnTo>
                        <a:lnTo>
                          <a:pt x="9" y="52"/>
                        </a:lnTo>
                        <a:lnTo>
                          <a:pt x="53" y="44"/>
                        </a:lnTo>
                        <a:lnTo>
                          <a:pt x="61" y="61"/>
                        </a:lnTo>
                        <a:lnTo>
                          <a:pt x="9" y="61"/>
                        </a:lnTo>
                        <a:lnTo>
                          <a:pt x="9" y="78"/>
                        </a:lnTo>
                        <a:lnTo>
                          <a:pt x="61" y="78"/>
                        </a:lnTo>
                        <a:lnTo>
                          <a:pt x="105" y="87"/>
                        </a:lnTo>
                        <a:lnTo>
                          <a:pt x="105" y="70"/>
                        </a:lnTo>
                        <a:lnTo>
                          <a:pt x="88" y="61"/>
                        </a:lnTo>
                        <a:lnTo>
                          <a:pt x="88" y="35"/>
                        </a:lnTo>
                        <a:lnTo>
                          <a:pt x="70" y="26"/>
                        </a:lnTo>
                        <a:lnTo>
                          <a:pt x="70" y="9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12" name="Freeform 599"/>
                  <p:cNvSpPr>
                    <a:spLocks/>
                  </p:cNvSpPr>
                  <p:nvPr/>
                </p:nvSpPr>
                <p:spPr bwMode="auto">
                  <a:xfrm>
                    <a:off x="3905251" y="3497263"/>
                    <a:ext cx="82550" cy="26988"/>
                  </a:xfrm>
                  <a:custGeom>
                    <a:avLst/>
                    <a:gdLst>
                      <a:gd name="T0" fmla="*/ 2147483647 w 52"/>
                      <a:gd name="T1" fmla="*/ 0 h 17"/>
                      <a:gd name="T2" fmla="*/ 0 w 52"/>
                      <a:gd name="T3" fmla="*/ 2147483647 h 17"/>
                      <a:gd name="T4" fmla="*/ 0 w 52"/>
                      <a:gd name="T5" fmla="*/ 2147483647 h 17"/>
                      <a:gd name="T6" fmla="*/ 2147483647 w 52"/>
                      <a:gd name="T7" fmla="*/ 2147483647 h 17"/>
                      <a:gd name="T8" fmla="*/ 2147483647 w 52"/>
                      <a:gd name="T9" fmla="*/ 0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52"/>
                      <a:gd name="T16" fmla="*/ 0 h 17"/>
                      <a:gd name="T17" fmla="*/ 52 w 52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52" h="17">
                        <a:moveTo>
                          <a:pt x="44" y="0"/>
                        </a:moveTo>
                        <a:lnTo>
                          <a:pt x="0" y="8"/>
                        </a:lnTo>
                        <a:lnTo>
                          <a:pt x="0" y="17"/>
                        </a:lnTo>
                        <a:lnTo>
                          <a:pt x="52" y="17"/>
                        </a:lnTo>
                        <a:lnTo>
                          <a:pt x="44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13" name="Freeform 600"/>
                  <p:cNvSpPr>
                    <a:spLocks/>
                  </p:cNvSpPr>
                  <p:nvPr/>
                </p:nvSpPr>
                <p:spPr bwMode="auto">
                  <a:xfrm>
                    <a:off x="3905251" y="3497263"/>
                    <a:ext cx="82550" cy="26988"/>
                  </a:xfrm>
                  <a:custGeom>
                    <a:avLst/>
                    <a:gdLst>
                      <a:gd name="T0" fmla="*/ 2147483647 w 52"/>
                      <a:gd name="T1" fmla="*/ 0 h 17"/>
                      <a:gd name="T2" fmla="*/ 0 w 52"/>
                      <a:gd name="T3" fmla="*/ 2147483647 h 17"/>
                      <a:gd name="T4" fmla="*/ 0 w 52"/>
                      <a:gd name="T5" fmla="*/ 2147483647 h 17"/>
                      <a:gd name="T6" fmla="*/ 2147483647 w 52"/>
                      <a:gd name="T7" fmla="*/ 2147483647 h 17"/>
                      <a:gd name="T8" fmla="*/ 2147483647 w 52"/>
                      <a:gd name="T9" fmla="*/ 0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52"/>
                      <a:gd name="T16" fmla="*/ 0 h 17"/>
                      <a:gd name="T17" fmla="*/ 52 w 52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52" h="17">
                        <a:moveTo>
                          <a:pt x="44" y="0"/>
                        </a:moveTo>
                        <a:lnTo>
                          <a:pt x="0" y="8"/>
                        </a:lnTo>
                        <a:lnTo>
                          <a:pt x="0" y="17"/>
                        </a:lnTo>
                        <a:lnTo>
                          <a:pt x="52" y="17"/>
                        </a:lnTo>
                        <a:lnTo>
                          <a:pt x="44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14" name="Freeform 601"/>
                  <p:cNvSpPr>
                    <a:spLocks/>
                  </p:cNvSpPr>
                  <p:nvPr/>
                </p:nvSpPr>
                <p:spPr bwMode="auto">
                  <a:xfrm>
                    <a:off x="4043364" y="3662363"/>
                    <a:ext cx="111125" cy="125413"/>
                  </a:xfrm>
                  <a:custGeom>
                    <a:avLst/>
                    <a:gdLst>
                      <a:gd name="T0" fmla="*/ 2147483647 w 70"/>
                      <a:gd name="T1" fmla="*/ 0 h 79"/>
                      <a:gd name="T2" fmla="*/ 0 w 70"/>
                      <a:gd name="T3" fmla="*/ 2147483647 h 79"/>
                      <a:gd name="T4" fmla="*/ 2147483647 w 70"/>
                      <a:gd name="T5" fmla="*/ 2147483647 h 79"/>
                      <a:gd name="T6" fmla="*/ 2147483647 w 70"/>
                      <a:gd name="T7" fmla="*/ 2147483647 h 79"/>
                      <a:gd name="T8" fmla="*/ 2147483647 w 70"/>
                      <a:gd name="T9" fmla="*/ 2147483647 h 79"/>
                      <a:gd name="T10" fmla="*/ 2147483647 w 70"/>
                      <a:gd name="T11" fmla="*/ 0 h 79"/>
                      <a:gd name="T12" fmla="*/ 2147483647 w 70"/>
                      <a:gd name="T13" fmla="*/ 0 h 79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70"/>
                      <a:gd name="T22" fmla="*/ 0 h 79"/>
                      <a:gd name="T23" fmla="*/ 70 w 70"/>
                      <a:gd name="T24" fmla="*/ 79 h 79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70" h="79">
                        <a:moveTo>
                          <a:pt x="18" y="0"/>
                        </a:moveTo>
                        <a:lnTo>
                          <a:pt x="0" y="26"/>
                        </a:lnTo>
                        <a:lnTo>
                          <a:pt x="61" y="79"/>
                        </a:lnTo>
                        <a:lnTo>
                          <a:pt x="70" y="61"/>
                        </a:lnTo>
                        <a:lnTo>
                          <a:pt x="53" y="18"/>
                        </a:lnTo>
                        <a:lnTo>
                          <a:pt x="35" y="0"/>
                        </a:lnTo>
                        <a:lnTo>
                          <a:pt x="18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15" name="Freeform 602"/>
                  <p:cNvSpPr>
                    <a:spLocks/>
                  </p:cNvSpPr>
                  <p:nvPr/>
                </p:nvSpPr>
                <p:spPr bwMode="auto">
                  <a:xfrm>
                    <a:off x="4043364" y="3662363"/>
                    <a:ext cx="111125" cy="125413"/>
                  </a:xfrm>
                  <a:custGeom>
                    <a:avLst/>
                    <a:gdLst>
                      <a:gd name="T0" fmla="*/ 2147483647 w 70"/>
                      <a:gd name="T1" fmla="*/ 0 h 79"/>
                      <a:gd name="T2" fmla="*/ 0 w 70"/>
                      <a:gd name="T3" fmla="*/ 2147483647 h 79"/>
                      <a:gd name="T4" fmla="*/ 2147483647 w 70"/>
                      <a:gd name="T5" fmla="*/ 2147483647 h 79"/>
                      <a:gd name="T6" fmla="*/ 2147483647 w 70"/>
                      <a:gd name="T7" fmla="*/ 2147483647 h 79"/>
                      <a:gd name="T8" fmla="*/ 2147483647 w 70"/>
                      <a:gd name="T9" fmla="*/ 2147483647 h 79"/>
                      <a:gd name="T10" fmla="*/ 2147483647 w 70"/>
                      <a:gd name="T11" fmla="*/ 0 h 79"/>
                      <a:gd name="T12" fmla="*/ 2147483647 w 70"/>
                      <a:gd name="T13" fmla="*/ 0 h 79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70"/>
                      <a:gd name="T22" fmla="*/ 0 h 79"/>
                      <a:gd name="T23" fmla="*/ 70 w 70"/>
                      <a:gd name="T24" fmla="*/ 79 h 79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70" h="79">
                        <a:moveTo>
                          <a:pt x="18" y="0"/>
                        </a:moveTo>
                        <a:lnTo>
                          <a:pt x="0" y="26"/>
                        </a:lnTo>
                        <a:lnTo>
                          <a:pt x="61" y="79"/>
                        </a:lnTo>
                        <a:lnTo>
                          <a:pt x="70" y="61"/>
                        </a:lnTo>
                        <a:lnTo>
                          <a:pt x="53" y="18"/>
                        </a:lnTo>
                        <a:lnTo>
                          <a:pt x="35" y="0"/>
                        </a:lnTo>
                        <a:lnTo>
                          <a:pt x="18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16" name="Freeform 603"/>
                  <p:cNvSpPr>
                    <a:spLocks/>
                  </p:cNvSpPr>
                  <p:nvPr/>
                </p:nvSpPr>
                <p:spPr bwMode="auto">
                  <a:xfrm>
                    <a:off x="4002089" y="3621088"/>
                    <a:ext cx="69850" cy="82550"/>
                  </a:xfrm>
                  <a:custGeom>
                    <a:avLst/>
                    <a:gdLst>
                      <a:gd name="T0" fmla="*/ 0 w 44"/>
                      <a:gd name="T1" fmla="*/ 2147483647 h 52"/>
                      <a:gd name="T2" fmla="*/ 2147483647 w 44"/>
                      <a:gd name="T3" fmla="*/ 2147483647 h 52"/>
                      <a:gd name="T4" fmla="*/ 2147483647 w 44"/>
                      <a:gd name="T5" fmla="*/ 2147483647 h 52"/>
                      <a:gd name="T6" fmla="*/ 2147483647 w 44"/>
                      <a:gd name="T7" fmla="*/ 2147483647 h 52"/>
                      <a:gd name="T8" fmla="*/ 2147483647 w 44"/>
                      <a:gd name="T9" fmla="*/ 0 h 52"/>
                      <a:gd name="T10" fmla="*/ 2147483647 w 44"/>
                      <a:gd name="T11" fmla="*/ 0 h 52"/>
                      <a:gd name="T12" fmla="*/ 0 w 44"/>
                      <a:gd name="T13" fmla="*/ 2147483647 h 52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44"/>
                      <a:gd name="T22" fmla="*/ 0 h 52"/>
                      <a:gd name="T23" fmla="*/ 44 w 44"/>
                      <a:gd name="T24" fmla="*/ 52 h 52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44" h="52">
                        <a:moveTo>
                          <a:pt x="0" y="17"/>
                        </a:moveTo>
                        <a:lnTo>
                          <a:pt x="9" y="44"/>
                        </a:lnTo>
                        <a:lnTo>
                          <a:pt x="26" y="52"/>
                        </a:lnTo>
                        <a:lnTo>
                          <a:pt x="44" y="26"/>
                        </a:lnTo>
                        <a:lnTo>
                          <a:pt x="35" y="0"/>
                        </a:lnTo>
                        <a:lnTo>
                          <a:pt x="18" y="0"/>
                        </a:lnTo>
                        <a:lnTo>
                          <a:pt x="0" y="1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17" name="Freeform 604"/>
                  <p:cNvSpPr>
                    <a:spLocks/>
                  </p:cNvSpPr>
                  <p:nvPr/>
                </p:nvSpPr>
                <p:spPr bwMode="auto">
                  <a:xfrm>
                    <a:off x="4002089" y="3621088"/>
                    <a:ext cx="69850" cy="82550"/>
                  </a:xfrm>
                  <a:custGeom>
                    <a:avLst/>
                    <a:gdLst>
                      <a:gd name="T0" fmla="*/ 0 w 44"/>
                      <a:gd name="T1" fmla="*/ 2147483647 h 52"/>
                      <a:gd name="T2" fmla="*/ 2147483647 w 44"/>
                      <a:gd name="T3" fmla="*/ 2147483647 h 52"/>
                      <a:gd name="T4" fmla="*/ 2147483647 w 44"/>
                      <a:gd name="T5" fmla="*/ 2147483647 h 52"/>
                      <a:gd name="T6" fmla="*/ 2147483647 w 44"/>
                      <a:gd name="T7" fmla="*/ 2147483647 h 52"/>
                      <a:gd name="T8" fmla="*/ 2147483647 w 44"/>
                      <a:gd name="T9" fmla="*/ 0 h 52"/>
                      <a:gd name="T10" fmla="*/ 2147483647 w 44"/>
                      <a:gd name="T11" fmla="*/ 0 h 52"/>
                      <a:gd name="T12" fmla="*/ 0 w 44"/>
                      <a:gd name="T13" fmla="*/ 2147483647 h 52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w 44"/>
                      <a:gd name="T22" fmla="*/ 0 h 52"/>
                      <a:gd name="T23" fmla="*/ 44 w 44"/>
                      <a:gd name="T24" fmla="*/ 52 h 52"/>
                    </a:gdLst>
                    <a:ahLst/>
                    <a:cxnLst>
                      <a:cxn ang="T14">
                        <a:pos x="T0" y="T1"/>
                      </a:cxn>
                      <a:cxn ang="T15">
                        <a:pos x="T2" y="T3"/>
                      </a:cxn>
                      <a:cxn ang="T16">
                        <a:pos x="T4" y="T5"/>
                      </a:cxn>
                      <a:cxn ang="T17">
                        <a:pos x="T6" y="T7"/>
                      </a:cxn>
                      <a:cxn ang="T18">
                        <a:pos x="T8" y="T9"/>
                      </a:cxn>
                      <a:cxn ang="T19">
                        <a:pos x="T10" y="T11"/>
                      </a:cxn>
                      <a:cxn ang="T20">
                        <a:pos x="T12" y="T13"/>
                      </a:cxn>
                    </a:cxnLst>
                    <a:rect l="T21" t="T22" r="T23" b="T24"/>
                    <a:pathLst>
                      <a:path w="44" h="52">
                        <a:moveTo>
                          <a:pt x="0" y="17"/>
                        </a:moveTo>
                        <a:lnTo>
                          <a:pt x="9" y="44"/>
                        </a:lnTo>
                        <a:lnTo>
                          <a:pt x="26" y="52"/>
                        </a:lnTo>
                        <a:lnTo>
                          <a:pt x="44" y="26"/>
                        </a:lnTo>
                        <a:lnTo>
                          <a:pt x="35" y="0"/>
                        </a:lnTo>
                        <a:lnTo>
                          <a:pt x="18" y="0"/>
                        </a:lnTo>
                        <a:lnTo>
                          <a:pt x="0" y="1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18" name="Freeform 605"/>
                  <p:cNvSpPr>
                    <a:spLocks/>
                  </p:cNvSpPr>
                  <p:nvPr/>
                </p:nvSpPr>
                <p:spPr bwMode="auto">
                  <a:xfrm>
                    <a:off x="3946526" y="3551238"/>
                    <a:ext cx="193675" cy="139700"/>
                  </a:xfrm>
                  <a:custGeom>
                    <a:avLst/>
                    <a:gdLst>
                      <a:gd name="T0" fmla="*/ 2147483647 w 122"/>
                      <a:gd name="T1" fmla="*/ 0 h 88"/>
                      <a:gd name="T2" fmla="*/ 2147483647 w 122"/>
                      <a:gd name="T3" fmla="*/ 2147483647 h 88"/>
                      <a:gd name="T4" fmla="*/ 2147483647 w 122"/>
                      <a:gd name="T5" fmla="*/ 0 h 88"/>
                      <a:gd name="T6" fmla="*/ 2147483647 w 122"/>
                      <a:gd name="T7" fmla="*/ 2147483647 h 88"/>
                      <a:gd name="T8" fmla="*/ 0 w 122"/>
                      <a:gd name="T9" fmla="*/ 2147483647 h 88"/>
                      <a:gd name="T10" fmla="*/ 2147483647 w 122"/>
                      <a:gd name="T11" fmla="*/ 2147483647 h 88"/>
                      <a:gd name="T12" fmla="*/ 2147483647 w 122"/>
                      <a:gd name="T13" fmla="*/ 2147483647 h 88"/>
                      <a:gd name="T14" fmla="*/ 2147483647 w 122"/>
                      <a:gd name="T15" fmla="*/ 2147483647 h 88"/>
                      <a:gd name="T16" fmla="*/ 2147483647 w 122"/>
                      <a:gd name="T17" fmla="*/ 2147483647 h 88"/>
                      <a:gd name="T18" fmla="*/ 2147483647 w 122"/>
                      <a:gd name="T19" fmla="*/ 2147483647 h 88"/>
                      <a:gd name="T20" fmla="*/ 2147483647 w 122"/>
                      <a:gd name="T21" fmla="*/ 2147483647 h 88"/>
                      <a:gd name="T22" fmla="*/ 2147483647 w 122"/>
                      <a:gd name="T23" fmla="*/ 2147483647 h 88"/>
                      <a:gd name="T24" fmla="*/ 2147483647 w 122"/>
                      <a:gd name="T25" fmla="*/ 2147483647 h 88"/>
                      <a:gd name="T26" fmla="*/ 2147483647 w 122"/>
                      <a:gd name="T27" fmla="*/ 0 h 88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22"/>
                      <a:gd name="T43" fmla="*/ 0 h 88"/>
                      <a:gd name="T44" fmla="*/ 122 w 122"/>
                      <a:gd name="T45" fmla="*/ 88 h 88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22" h="88">
                        <a:moveTo>
                          <a:pt x="96" y="0"/>
                        </a:moveTo>
                        <a:lnTo>
                          <a:pt x="70" y="9"/>
                        </a:lnTo>
                        <a:lnTo>
                          <a:pt x="26" y="0"/>
                        </a:lnTo>
                        <a:lnTo>
                          <a:pt x="35" y="9"/>
                        </a:lnTo>
                        <a:lnTo>
                          <a:pt x="0" y="27"/>
                        </a:lnTo>
                        <a:lnTo>
                          <a:pt x="35" y="61"/>
                        </a:lnTo>
                        <a:lnTo>
                          <a:pt x="53" y="44"/>
                        </a:lnTo>
                        <a:lnTo>
                          <a:pt x="70" y="44"/>
                        </a:lnTo>
                        <a:lnTo>
                          <a:pt x="79" y="70"/>
                        </a:lnTo>
                        <a:lnTo>
                          <a:pt x="96" y="70"/>
                        </a:lnTo>
                        <a:lnTo>
                          <a:pt x="114" y="88"/>
                        </a:lnTo>
                        <a:lnTo>
                          <a:pt x="122" y="79"/>
                        </a:lnTo>
                        <a:lnTo>
                          <a:pt x="122" y="35"/>
                        </a:lnTo>
                        <a:lnTo>
                          <a:pt x="96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19" name="Freeform 606"/>
                  <p:cNvSpPr>
                    <a:spLocks/>
                  </p:cNvSpPr>
                  <p:nvPr/>
                </p:nvSpPr>
                <p:spPr bwMode="auto">
                  <a:xfrm>
                    <a:off x="3946526" y="3551238"/>
                    <a:ext cx="193675" cy="139700"/>
                  </a:xfrm>
                  <a:custGeom>
                    <a:avLst/>
                    <a:gdLst>
                      <a:gd name="T0" fmla="*/ 2147483647 w 122"/>
                      <a:gd name="T1" fmla="*/ 0 h 88"/>
                      <a:gd name="T2" fmla="*/ 2147483647 w 122"/>
                      <a:gd name="T3" fmla="*/ 2147483647 h 88"/>
                      <a:gd name="T4" fmla="*/ 2147483647 w 122"/>
                      <a:gd name="T5" fmla="*/ 0 h 88"/>
                      <a:gd name="T6" fmla="*/ 2147483647 w 122"/>
                      <a:gd name="T7" fmla="*/ 2147483647 h 88"/>
                      <a:gd name="T8" fmla="*/ 0 w 122"/>
                      <a:gd name="T9" fmla="*/ 2147483647 h 88"/>
                      <a:gd name="T10" fmla="*/ 2147483647 w 122"/>
                      <a:gd name="T11" fmla="*/ 2147483647 h 88"/>
                      <a:gd name="T12" fmla="*/ 2147483647 w 122"/>
                      <a:gd name="T13" fmla="*/ 2147483647 h 88"/>
                      <a:gd name="T14" fmla="*/ 2147483647 w 122"/>
                      <a:gd name="T15" fmla="*/ 2147483647 h 88"/>
                      <a:gd name="T16" fmla="*/ 2147483647 w 122"/>
                      <a:gd name="T17" fmla="*/ 2147483647 h 88"/>
                      <a:gd name="T18" fmla="*/ 2147483647 w 122"/>
                      <a:gd name="T19" fmla="*/ 2147483647 h 88"/>
                      <a:gd name="T20" fmla="*/ 2147483647 w 122"/>
                      <a:gd name="T21" fmla="*/ 2147483647 h 88"/>
                      <a:gd name="T22" fmla="*/ 2147483647 w 122"/>
                      <a:gd name="T23" fmla="*/ 2147483647 h 88"/>
                      <a:gd name="T24" fmla="*/ 2147483647 w 122"/>
                      <a:gd name="T25" fmla="*/ 2147483647 h 88"/>
                      <a:gd name="T26" fmla="*/ 2147483647 w 122"/>
                      <a:gd name="T27" fmla="*/ 0 h 88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22"/>
                      <a:gd name="T43" fmla="*/ 0 h 88"/>
                      <a:gd name="T44" fmla="*/ 122 w 122"/>
                      <a:gd name="T45" fmla="*/ 88 h 88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22" h="88">
                        <a:moveTo>
                          <a:pt x="96" y="0"/>
                        </a:moveTo>
                        <a:lnTo>
                          <a:pt x="70" y="9"/>
                        </a:lnTo>
                        <a:lnTo>
                          <a:pt x="26" y="0"/>
                        </a:lnTo>
                        <a:lnTo>
                          <a:pt x="35" y="9"/>
                        </a:lnTo>
                        <a:lnTo>
                          <a:pt x="0" y="27"/>
                        </a:lnTo>
                        <a:lnTo>
                          <a:pt x="35" y="61"/>
                        </a:lnTo>
                        <a:lnTo>
                          <a:pt x="53" y="44"/>
                        </a:lnTo>
                        <a:lnTo>
                          <a:pt x="70" y="44"/>
                        </a:lnTo>
                        <a:lnTo>
                          <a:pt x="79" y="70"/>
                        </a:lnTo>
                        <a:lnTo>
                          <a:pt x="96" y="70"/>
                        </a:lnTo>
                        <a:lnTo>
                          <a:pt x="114" y="88"/>
                        </a:lnTo>
                        <a:lnTo>
                          <a:pt x="122" y="79"/>
                        </a:lnTo>
                        <a:lnTo>
                          <a:pt x="122" y="35"/>
                        </a:lnTo>
                        <a:lnTo>
                          <a:pt x="96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20" name="Freeform 607"/>
                  <p:cNvSpPr>
                    <a:spLocks/>
                  </p:cNvSpPr>
                  <p:nvPr/>
                </p:nvSpPr>
                <p:spPr bwMode="auto">
                  <a:xfrm>
                    <a:off x="3905251" y="3551238"/>
                    <a:ext cx="96838" cy="42863"/>
                  </a:xfrm>
                  <a:custGeom>
                    <a:avLst/>
                    <a:gdLst>
                      <a:gd name="T0" fmla="*/ 0 w 61"/>
                      <a:gd name="T1" fmla="*/ 0 h 27"/>
                      <a:gd name="T2" fmla="*/ 2147483647 w 61"/>
                      <a:gd name="T3" fmla="*/ 2147483647 h 27"/>
                      <a:gd name="T4" fmla="*/ 2147483647 w 61"/>
                      <a:gd name="T5" fmla="*/ 2147483647 h 27"/>
                      <a:gd name="T6" fmla="*/ 2147483647 w 61"/>
                      <a:gd name="T7" fmla="*/ 2147483647 h 27"/>
                      <a:gd name="T8" fmla="*/ 2147483647 w 61"/>
                      <a:gd name="T9" fmla="*/ 0 h 27"/>
                      <a:gd name="T10" fmla="*/ 0 w 61"/>
                      <a:gd name="T11" fmla="*/ 0 h 27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61"/>
                      <a:gd name="T19" fmla="*/ 0 h 27"/>
                      <a:gd name="T20" fmla="*/ 61 w 61"/>
                      <a:gd name="T21" fmla="*/ 27 h 27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61" h="27">
                        <a:moveTo>
                          <a:pt x="0" y="0"/>
                        </a:moveTo>
                        <a:lnTo>
                          <a:pt x="18" y="9"/>
                        </a:lnTo>
                        <a:lnTo>
                          <a:pt x="26" y="27"/>
                        </a:lnTo>
                        <a:lnTo>
                          <a:pt x="61" y="9"/>
                        </a:lnTo>
                        <a:lnTo>
                          <a:pt x="52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21" name="Freeform 609"/>
                  <p:cNvSpPr>
                    <a:spLocks/>
                  </p:cNvSpPr>
                  <p:nvPr/>
                </p:nvSpPr>
                <p:spPr bwMode="auto">
                  <a:xfrm>
                    <a:off x="3905251" y="3551238"/>
                    <a:ext cx="96838" cy="42863"/>
                  </a:xfrm>
                  <a:custGeom>
                    <a:avLst/>
                    <a:gdLst>
                      <a:gd name="T0" fmla="*/ 0 w 61"/>
                      <a:gd name="T1" fmla="*/ 0 h 27"/>
                      <a:gd name="T2" fmla="*/ 2147483647 w 61"/>
                      <a:gd name="T3" fmla="*/ 2147483647 h 27"/>
                      <a:gd name="T4" fmla="*/ 2147483647 w 61"/>
                      <a:gd name="T5" fmla="*/ 2147483647 h 27"/>
                      <a:gd name="T6" fmla="*/ 2147483647 w 61"/>
                      <a:gd name="T7" fmla="*/ 2147483647 h 27"/>
                      <a:gd name="T8" fmla="*/ 2147483647 w 61"/>
                      <a:gd name="T9" fmla="*/ 0 h 27"/>
                      <a:gd name="T10" fmla="*/ 0 w 61"/>
                      <a:gd name="T11" fmla="*/ 0 h 27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61"/>
                      <a:gd name="T19" fmla="*/ 0 h 27"/>
                      <a:gd name="T20" fmla="*/ 61 w 61"/>
                      <a:gd name="T21" fmla="*/ 27 h 27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61" h="27">
                        <a:moveTo>
                          <a:pt x="0" y="0"/>
                        </a:moveTo>
                        <a:lnTo>
                          <a:pt x="18" y="9"/>
                        </a:lnTo>
                        <a:lnTo>
                          <a:pt x="26" y="27"/>
                        </a:lnTo>
                        <a:lnTo>
                          <a:pt x="61" y="9"/>
                        </a:lnTo>
                        <a:lnTo>
                          <a:pt x="52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22" name="Freeform 610"/>
                  <p:cNvSpPr>
                    <a:spLocks/>
                  </p:cNvSpPr>
                  <p:nvPr/>
                </p:nvSpPr>
                <p:spPr bwMode="auto">
                  <a:xfrm>
                    <a:off x="4127501" y="3606800"/>
                    <a:ext cx="165100" cy="180975"/>
                  </a:xfrm>
                  <a:custGeom>
                    <a:avLst/>
                    <a:gdLst>
                      <a:gd name="T0" fmla="*/ 2147483647 w 104"/>
                      <a:gd name="T1" fmla="*/ 2147483647 h 114"/>
                      <a:gd name="T2" fmla="*/ 2147483647 w 104"/>
                      <a:gd name="T3" fmla="*/ 2147483647 h 114"/>
                      <a:gd name="T4" fmla="*/ 2147483647 w 104"/>
                      <a:gd name="T5" fmla="*/ 2147483647 h 114"/>
                      <a:gd name="T6" fmla="*/ 2147483647 w 104"/>
                      <a:gd name="T7" fmla="*/ 2147483647 h 114"/>
                      <a:gd name="T8" fmla="*/ 2147483647 w 104"/>
                      <a:gd name="T9" fmla="*/ 0 h 114"/>
                      <a:gd name="T10" fmla="*/ 2147483647 w 104"/>
                      <a:gd name="T11" fmla="*/ 0 h 114"/>
                      <a:gd name="T12" fmla="*/ 2147483647 w 104"/>
                      <a:gd name="T13" fmla="*/ 2147483647 h 114"/>
                      <a:gd name="T14" fmla="*/ 0 w 104"/>
                      <a:gd name="T15" fmla="*/ 2147483647 h 114"/>
                      <a:gd name="T16" fmla="*/ 2147483647 w 104"/>
                      <a:gd name="T17" fmla="*/ 2147483647 h 114"/>
                      <a:gd name="T18" fmla="*/ 2147483647 w 104"/>
                      <a:gd name="T19" fmla="*/ 2147483647 h 114"/>
                      <a:gd name="T20" fmla="*/ 2147483647 w 104"/>
                      <a:gd name="T21" fmla="*/ 2147483647 h 114"/>
                      <a:gd name="T22" fmla="*/ 2147483647 w 104"/>
                      <a:gd name="T23" fmla="*/ 2147483647 h 114"/>
                      <a:gd name="T24" fmla="*/ 2147483647 w 104"/>
                      <a:gd name="T25" fmla="*/ 2147483647 h 114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04"/>
                      <a:gd name="T40" fmla="*/ 0 h 114"/>
                      <a:gd name="T41" fmla="*/ 104 w 104"/>
                      <a:gd name="T42" fmla="*/ 114 h 114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04" h="114">
                        <a:moveTo>
                          <a:pt x="96" y="87"/>
                        </a:moveTo>
                        <a:lnTo>
                          <a:pt x="87" y="70"/>
                        </a:lnTo>
                        <a:lnTo>
                          <a:pt x="104" y="35"/>
                        </a:lnTo>
                        <a:lnTo>
                          <a:pt x="96" y="9"/>
                        </a:lnTo>
                        <a:lnTo>
                          <a:pt x="52" y="0"/>
                        </a:lnTo>
                        <a:lnTo>
                          <a:pt x="8" y="0"/>
                        </a:lnTo>
                        <a:lnTo>
                          <a:pt x="8" y="44"/>
                        </a:lnTo>
                        <a:lnTo>
                          <a:pt x="0" y="53"/>
                        </a:lnTo>
                        <a:lnTo>
                          <a:pt x="17" y="96"/>
                        </a:lnTo>
                        <a:lnTo>
                          <a:pt x="8" y="114"/>
                        </a:lnTo>
                        <a:lnTo>
                          <a:pt x="78" y="96"/>
                        </a:lnTo>
                        <a:lnTo>
                          <a:pt x="96" y="105"/>
                        </a:lnTo>
                        <a:lnTo>
                          <a:pt x="96" y="8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23" name="Freeform 611"/>
                  <p:cNvSpPr>
                    <a:spLocks/>
                  </p:cNvSpPr>
                  <p:nvPr/>
                </p:nvSpPr>
                <p:spPr bwMode="auto">
                  <a:xfrm>
                    <a:off x="4127501" y="3606800"/>
                    <a:ext cx="165100" cy="180975"/>
                  </a:xfrm>
                  <a:custGeom>
                    <a:avLst/>
                    <a:gdLst>
                      <a:gd name="T0" fmla="*/ 2147483647 w 104"/>
                      <a:gd name="T1" fmla="*/ 2147483647 h 114"/>
                      <a:gd name="T2" fmla="*/ 2147483647 w 104"/>
                      <a:gd name="T3" fmla="*/ 2147483647 h 114"/>
                      <a:gd name="T4" fmla="*/ 2147483647 w 104"/>
                      <a:gd name="T5" fmla="*/ 2147483647 h 114"/>
                      <a:gd name="T6" fmla="*/ 2147483647 w 104"/>
                      <a:gd name="T7" fmla="*/ 2147483647 h 114"/>
                      <a:gd name="T8" fmla="*/ 2147483647 w 104"/>
                      <a:gd name="T9" fmla="*/ 0 h 114"/>
                      <a:gd name="T10" fmla="*/ 2147483647 w 104"/>
                      <a:gd name="T11" fmla="*/ 0 h 114"/>
                      <a:gd name="T12" fmla="*/ 2147483647 w 104"/>
                      <a:gd name="T13" fmla="*/ 2147483647 h 114"/>
                      <a:gd name="T14" fmla="*/ 0 w 104"/>
                      <a:gd name="T15" fmla="*/ 2147483647 h 114"/>
                      <a:gd name="T16" fmla="*/ 2147483647 w 104"/>
                      <a:gd name="T17" fmla="*/ 2147483647 h 114"/>
                      <a:gd name="T18" fmla="*/ 2147483647 w 104"/>
                      <a:gd name="T19" fmla="*/ 2147483647 h 114"/>
                      <a:gd name="T20" fmla="*/ 2147483647 w 104"/>
                      <a:gd name="T21" fmla="*/ 2147483647 h 114"/>
                      <a:gd name="T22" fmla="*/ 2147483647 w 104"/>
                      <a:gd name="T23" fmla="*/ 2147483647 h 114"/>
                      <a:gd name="T24" fmla="*/ 2147483647 w 104"/>
                      <a:gd name="T25" fmla="*/ 2147483647 h 114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04"/>
                      <a:gd name="T40" fmla="*/ 0 h 114"/>
                      <a:gd name="T41" fmla="*/ 104 w 104"/>
                      <a:gd name="T42" fmla="*/ 114 h 114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04" h="114">
                        <a:moveTo>
                          <a:pt x="96" y="87"/>
                        </a:moveTo>
                        <a:lnTo>
                          <a:pt x="87" y="70"/>
                        </a:lnTo>
                        <a:lnTo>
                          <a:pt x="104" y="35"/>
                        </a:lnTo>
                        <a:lnTo>
                          <a:pt x="96" y="9"/>
                        </a:lnTo>
                        <a:lnTo>
                          <a:pt x="52" y="0"/>
                        </a:lnTo>
                        <a:lnTo>
                          <a:pt x="8" y="0"/>
                        </a:lnTo>
                        <a:lnTo>
                          <a:pt x="8" y="44"/>
                        </a:lnTo>
                        <a:lnTo>
                          <a:pt x="0" y="53"/>
                        </a:lnTo>
                        <a:lnTo>
                          <a:pt x="17" y="96"/>
                        </a:lnTo>
                        <a:lnTo>
                          <a:pt x="8" y="114"/>
                        </a:lnTo>
                        <a:lnTo>
                          <a:pt x="78" y="96"/>
                        </a:lnTo>
                        <a:lnTo>
                          <a:pt x="96" y="105"/>
                        </a:lnTo>
                        <a:lnTo>
                          <a:pt x="96" y="87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24" name="Freeform 612"/>
                  <p:cNvSpPr>
                    <a:spLocks/>
                  </p:cNvSpPr>
                  <p:nvPr/>
                </p:nvSpPr>
                <p:spPr bwMode="auto">
                  <a:xfrm>
                    <a:off x="5026026" y="4354513"/>
                    <a:ext cx="207963" cy="193675"/>
                  </a:xfrm>
                  <a:custGeom>
                    <a:avLst/>
                    <a:gdLst>
                      <a:gd name="T0" fmla="*/ 2147483647 w 131"/>
                      <a:gd name="T1" fmla="*/ 2147483647 h 122"/>
                      <a:gd name="T2" fmla="*/ 2147483647 w 131"/>
                      <a:gd name="T3" fmla="*/ 2147483647 h 122"/>
                      <a:gd name="T4" fmla="*/ 2147483647 w 131"/>
                      <a:gd name="T5" fmla="*/ 2147483647 h 122"/>
                      <a:gd name="T6" fmla="*/ 2147483647 w 131"/>
                      <a:gd name="T7" fmla="*/ 2147483647 h 122"/>
                      <a:gd name="T8" fmla="*/ 2147483647 w 131"/>
                      <a:gd name="T9" fmla="*/ 2147483647 h 122"/>
                      <a:gd name="T10" fmla="*/ 2147483647 w 131"/>
                      <a:gd name="T11" fmla="*/ 2147483647 h 122"/>
                      <a:gd name="T12" fmla="*/ 2147483647 w 131"/>
                      <a:gd name="T13" fmla="*/ 2147483647 h 122"/>
                      <a:gd name="T14" fmla="*/ 2147483647 w 131"/>
                      <a:gd name="T15" fmla="*/ 2147483647 h 122"/>
                      <a:gd name="T16" fmla="*/ 2147483647 w 131"/>
                      <a:gd name="T17" fmla="*/ 2147483647 h 122"/>
                      <a:gd name="T18" fmla="*/ 2147483647 w 131"/>
                      <a:gd name="T19" fmla="*/ 0 h 122"/>
                      <a:gd name="T20" fmla="*/ 2147483647 w 131"/>
                      <a:gd name="T21" fmla="*/ 2147483647 h 122"/>
                      <a:gd name="T22" fmla="*/ 2147483647 w 131"/>
                      <a:gd name="T23" fmla="*/ 2147483647 h 122"/>
                      <a:gd name="T24" fmla="*/ 2147483647 w 131"/>
                      <a:gd name="T25" fmla="*/ 2147483647 h 122"/>
                      <a:gd name="T26" fmla="*/ 0 w 131"/>
                      <a:gd name="T27" fmla="*/ 2147483647 h 122"/>
                      <a:gd name="T28" fmla="*/ 2147483647 w 131"/>
                      <a:gd name="T29" fmla="*/ 2147483647 h 122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31"/>
                      <a:gd name="T46" fmla="*/ 0 h 122"/>
                      <a:gd name="T47" fmla="*/ 131 w 131"/>
                      <a:gd name="T48" fmla="*/ 122 h 122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31" h="122">
                        <a:moveTo>
                          <a:pt x="9" y="52"/>
                        </a:moveTo>
                        <a:lnTo>
                          <a:pt x="26" y="78"/>
                        </a:lnTo>
                        <a:lnTo>
                          <a:pt x="53" y="113"/>
                        </a:lnTo>
                        <a:lnTo>
                          <a:pt x="61" y="122"/>
                        </a:lnTo>
                        <a:lnTo>
                          <a:pt x="96" y="122"/>
                        </a:lnTo>
                        <a:lnTo>
                          <a:pt x="114" y="105"/>
                        </a:lnTo>
                        <a:lnTo>
                          <a:pt x="114" y="96"/>
                        </a:lnTo>
                        <a:lnTo>
                          <a:pt x="131" y="61"/>
                        </a:lnTo>
                        <a:lnTo>
                          <a:pt x="131" y="17"/>
                        </a:lnTo>
                        <a:lnTo>
                          <a:pt x="79" y="0"/>
                        </a:lnTo>
                        <a:lnTo>
                          <a:pt x="70" y="9"/>
                        </a:lnTo>
                        <a:lnTo>
                          <a:pt x="35" y="26"/>
                        </a:lnTo>
                        <a:lnTo>
                          <a:pt x="26" y="43"/>
                        </a:lnTo>
                        <a:lnTo>
                          <a:pt x="0" y="43"/>
                        </a:lnTo>
                        <a:lnTo>
                          <a:pt x="9" y="52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25" name="Freeform 613"/>
                  <p:cNvSpPr>
                    <a:spLocks/>
                  </p:cNvSpPr>
                  <p:nvPr/>
                </p:nvSpPr>
                <p:spPr bwMode="auto">
                  <a:xfrm>
                    <a:off x="5026026" y="4354513"/>
                    <a:ext cx="207963" cy="193675"/>
                  </a:xfrm>
                  <a:custGeom>
                    <a:avLst/>
                    <a:gdLst>
                      <a:gd name="T0" fmla="*/ 2147483647 w 131"/>
                      <a:gd name="T1" fmla="*/ 2147483647 h 122"/>
                      <a:gd name="T2" fmla="*/ 2147483647 w 131"/>
                      <a:gd name="T3" fmla="*/ 2147483647 h 122"/>
                      <a:gd name="T4" fmla="*/ 2147483647 w 131"/>
                      <a:gd name="T5" fmla="*/ 2147483647 h 122"/>
                      <a:gd name="T6" fmla="*/ 2147483647 w 131"/>
                      <a:gd name="T7" fmla="*/ 2147483647 h 122"/>
                      <a:gd name="T8" fmla="*/ 2147483647 w 131"/>
                      <a:gd name="T9" fmla="*/ 2147483647 h 122"/>
                      <a:gd name="T10" fmla="*/ 2147483647 w 131"/>
                      <a:gd name="T11" fmla="*/ 2147483647 h 122"/>
                      <a:gd name="T12" fmla="*/ 2147483647 w 131"/>
                      <a:gd name="T13" fmla="*/ 2147483647 h 122"/>
                      <a:gd name="T14" fmla="*/ 2147483647 w 131"/>
                      <a:gd name="T15" fmla="*/ 2147483647 h 122"/>
                      <a:gd name="T16" fmla="*/ 2147483647 w 131"/>
                      <a:gd name="T17" fmla="*/ 2147483647 h 122"/>
                      <a:gd name="T18" fmla="*/ 2147483647 w 131"/>
                      <a:gd name="T19" fmla="*/ 0 h 122"/>
                      <a:gd name="T20" fmla="*/ 2147483647 w 131"/>
                      <a:gd name="T21" fmla="*/ 2147483647 h 122"/>
                      <a:gd name="T22" fmla="*/ 2147483647 w 131"/>
                      <a:gd name="T23" fmla="*/ 2147483647 h 122"/>
                      <a:gd name="T24" fmla="*/ 2147483647 w 131"/>
                      <a:gd name="T25" fmla="*/ 2147483647 h 122"/>
                      <a:gd name="T26" fmla="*/ 0 w 131"/>
                      <a:gd name="T27" fmla="*/ 2147483647 h 122"/>
                      <a:gd name="T28" fmla="*/ 2147483647 w 131"/>
                      <a:gd name="T29" fmla="*/ 2147483647 h 122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31"/>
                      <a:gd name="T46" fmla="*/ 0 h 122"/>
                      <a:gd name="T47" fmla="*/ 131 w 131"/>
                      <a:gd name="T48" fmla="*/ 122 h 122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31" h="122">
                        <a:moveTo>
                          <a:pt x="9" y="52"/>
                        </a:moveTo>
                        <a:lnTo>
                          <a:pt x="26" y="78"/>
                        </a:lnTo>
                        <a:lnTo>
                          <a:pt x="53" y="113"/>
                        </a:lnTo>
                        <a:lnTo>
                          <a:pt x="61" y="122"/>
                        </a:lnTo>
                        <a:lnTo>
                          <a:pt x="96" y="122"/>
                        </a:lnTo>
                        <a:lnTo>
                          <a:pt x="114" y="105"/>
                        </a:lnTo>
                        <a:lnTo>
                          <a:pt x="114" y="96"/>
                        </a:lnTo>
                        <a:lnTo>
                          <a:pt x="131" y="61"/>
                        </a:lnTo>
                        <a:lnTo>
                          <a:pt x="131" y="17"/>
                        </a:lnTo>
                        <a:lnTo>
                          <a:pt x="79" y="0"/>
                        </a:lnTo>
                        <a:lnTo>
                          <a:pt x="70" y="9"/>
                        </a:lnTo>
                        <a:lnTo>
                          <a:pt x="35" y="26"/>
                        </a:lnTo>
                        <a:lnTo>
                          <a:pt x="26" y="43"/>
                        </a:lnTo>
                        <a:lnTo>
                          <a:pt x="0" y="43"/>
                        </a:lnTo>
                        <a:lnTo>
                          <a:pt x="9" y="52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26" name="Freeform 614"/>
                  <p:cNvSpPr>
                    <a:spLocks/>
                  </p:cNvSpPr>
                  <p:nvPr/>
                </p:nvSpPr>
                <p:spPr bwMode="auto">
                  <a:xfrm>
                    <a:off x="4597401" y="3841750"/>
                    <a:ext cx="69850" cy="28575"/>
                  </a:xfrm>
                  <a:custGeom>
                    <a:avLst/>
                    <a:gdLst>
                      <a:gd name="T0" fmla="*/ 2147483647 w 44"/>
                      <a:gd name="T1" fmla="*/ 2147483647 h 18"/>
                      <a:gd name="T2" fmla="*/ 2147483647 w 44"/>
                      <a:gd name="T3" fmla="*/ 2147483647 h 18"/>
                      <a:gd name="T4" fmla="*/ 2147483647 w 44"/>
                      <a:gd name="T5" fmla="*/ 0 h 18"/>
                      <a:gd name="T6" fmla="*/ 2147483647 w 44"/>
                      <a:gd name="T7" fmla="*/ 0 h 18"/>
                      <a:gd name="T8" fmla="*/ 0 w 44"/>
                      <a:gd name="T9" fmla="*/ 2147483647 h 18"/>
                      <a:gd name="T10" fmla="*/ 2147483647 w 44"/>
                      <a:gd name="T11" fmla="*/ 2147483647 h 18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44"/>
                      <a:gd name="T19" fmla="*/ 0 h 18"/>
                      <a:gd name="T20" fmla="*/ 44 w 44"/>
                      <a:gd name="T21" fmla="*/ 18 h 18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44" h="18">
                        <a:moveTo>
                          <a:pt x="9" y="18"/>
                        </a:moveTo>
                        <a:lnTo>
                          <a:pt x="44" y="18"/>
                        </a:lnTo>
                        <a:lnTo>
                          <a:pt x="44" y="0"/>
                        </a:lnTo>
                        <a:lnTo>
                          <a:pt x="9" y="0"/>
                        </a:lnTo>
                        <a:lnTo>
                          <a:pt x="0" y="9"/>
                        </a:lnTo>
                        <a:lnTo>
                          <a:pt x="9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27" name="Freeform 615"/>
                  <p:cNvSpPr>
                    <a:spLocks/>
                  </p:cNvSpPr>
                  <p:nvPr/>
                </p:nvSpPr>
                <p:spPr bwMode="auto">
                  <a:xfrm>
                    <a:off x="4597401" y="3841750"/>
                    <a:ext cx="69850" cy="28575"/>
                  </a:xfrm>
                  <a:custGeom>
                    <a:avLst/>
                    <a:gdLst>
                      <a:gd name="T0" fmla="*/ 2147483647 w 44"/>
                      <a:gd name="T1" fmla="*/ 2147483647 h 18"/>
                      <a:gd name="T2" fmla="*/ 2147483647 w 44"/>
                      <a:gd name="T3" fmla="*/ 2147483647 h 18"/>
                      <a:gd name="T4" fmla="*/ 2147483647 w 44"/>
                      <a:gd name="T5" fmla="*/ 0 h 18"/>
                      <a:gd name="T6" fmla="*/ 2147483647 w 44"/>
                      <a:gd name="T7" fmla="*/ 0 h 18"/>
                      <a:gd name="T8" fmla="*/ 0 w 44"/>
                      <a:gd name="T9" fmla="*/ 2147483647 h 18"/>
                      <a:gd name="T10" fmla="*/ 2147483647 w 44"/>
                      <a:gd name="T11" fmla="*/ 2147483647 h 18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44"/>
                      <a:gd name="T19" fmla="*/ 0 h 18"/>
                      <a:gd name="T20" fmla="*/ 44 w 44"/>
                      <a:gd name="T21" fmla="*/ 18 h 18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44" h="18">
                        <a:moveTo>
                          <a:pt x="9" y="18"/>
                        </a:moveTo>
                        <a:lnTo>
                          <a:pt x="44" y="18"/>
                        </a:lnTo>
                        <a:lnTo>
                          <a:pt x="44" y="0"/>
                        </a:lnTo>
                        <a:lnTo>
                          <a:pt x="9" y="0"/>
                        </a:lnTo>
                        <a:lnTo>
                          <a:pt x="0" y="9"/>
                        </a:lnTo>
                        <a:lnTo>
                          <a:pt x="9" y="18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28" name="Freeform 616"/>
                  <p:cNvSpPr>
                    <a:spLocks/>
                  </p:cNvSpPr>
                  <p:nvPr/>
                </p:nvSpPr>
                <p:spPr bwMode="auto">
                  <a:xfrm>
                    <a:off x="4570413" y="3800475"/>
                    <a:ext cx="12700" cy="14288"/>
                  </a:xfrm>
                  <a:custGeom>
                    <a:avLst/>
                    <a:gdLst>
                      <a:gd name="T0" fmla="*/ 2147483647 w 8"/>
                      <a:gd name="T1" fmla="*/ 0 h 9"/>
                      <a:gd name="T2" fmla="*/ 2147483647 w 8"/>
                      <a:gd name="T3" fmla="*/ 0 h 9"/>
                      <a:gd name="T4" fmla="*/ 0 w 8"/>
                      <a:gd name="T5" fmla="*/ 2147483647 h 9"/>
                      <a:gd name="T6" fmla="*/ 2147483647 w 8"/>
                      <a:gd name="T7" fmla="*/ 2147483647 h 9"/>
                      <a:gd name="T8" fmla="*/ 2147483647 w 8"/>
                      <a:gd name="T9" fmla="*/ 0 h 9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8"/>
                      <a:gd name="T16" fmla="*/ 0 h 9"/>
                      <a:gd name="T17" fmla="*/ 8 w 8"/>
                      <a:gd name="T18" fmla="*/ 9 h 9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8" h="9">
                        <a:moveTo>
                          <a:pt x="8" y="0"/>
                        </a:moveTo>
                        <a:lnTo>
                          <a:pt x="8" y="0"/>
                        </a:lnTo>
                        <a:lnTo>
                          <a:pt x="0" y="9"/>
                        </a:lnTo>
                        <a:lnTo>
                          <a:pt x="8" y="9"/>
                        </a:lnTo>
                        <a:lnTo>
                          <a:pt x="8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  <p:sp>
                <p:nvSpPr>
                  <p:cNvPr id="729" name="Freeform 617"/>
                  <p:cNvSpPr>
                    <a:spLocks/>
                  </p:cNvSpPr>
                  <p:nvPr/>
                </p:nvSpPr>
                <p:spPr bwMode="auto">
                  <a:xfrm>
                    <a:off x="4570413" y="3800475"/>
                    <a:ext cx="12700" cy="14288"/>
                  </a:xfrm>
                  <a:custGeom>
                    <a:avLst/>
                    <a:gdLst>
                      <a:gd name="T0" fmla="*/ 2147483647 w 8"/>
                      <a:gd name="T1" fmla="*/ 0 h 9"/>
                      <a:gd name="T2" fmla="*/ 2147483647 w 8"/>
                      <a:gd name="T3" fmla="*/ 0 h 9"/>
                      <a:gd name="T4" fmla="*/ 0 w 8"/>
                      <a:gd name="T5" fmla="*/ 2147483647 h 9"/>
                      <a:gd name="T6" fmla="*/ 2147483647 w 8"/>
                      <a:gd name="T7" fmla="*/ 2147483647 h 9"/>
                      <a:gd name="T8" fmla="*/ 2147483647 w 8"/>
                      <a:gd name="T9" fmla="*/ 0 h 9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8"/>
                      <a:gd name="T16" fmla="*/ 0 h 9"/>
                      <a:gd name="T17" fmla="*/ 8 w 8"/>
                      <a:gd name="T18" fmla="*/ 9 h 9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8" h="9">
                        <a:moveTo>
                          <a:pt x="8" y="0"/>
                        </a:moveTo>
                        <a:lnTo>
                          <a:pt x="8" y="0"/>
                        </a:lnTo>
                        <a:lnTo>
                          <a:pt x="0" y="9"/>
                        </a:lnTo>
                        <a:lnTo>
                          <a:pt x="8" y="9"/>
                        </a:lnTo>
                        <a:lnTo>
                          <a:pt x="8" y="0"/>
                        </a:lnTo>
                        <a:close/>
                      </a:path>
                    </a:pathLst>
                  </a:custGeom>
                  <a:grpFill/>
                  <a:ln w="6350" cmpd="sng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/>
                  <a:p>
                    <a:pPr defTabSz="913623">
                      <a:defRPr/>
                    </a:pPr>
                    <a:endParaRPr lang="en-US" sz="1798"/>
                  </a:p>
                </p:txBody>
              </p:sp>
            </p:grpSp>
          </p:grpSp>
        </p:grpSp>
        <p:sp>
          <p:nvSpPr>
            <p:cNvPr id="9" name="Ellipsi 644"/>
            <p:cNvSpPr/>
            <p:nvPr/>
          </p:nvSpPr>
          <p:spPr>
            <a:xfrm>
              <a:off x="2006338" y="2142493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" name="Ellipsi 645"/>
            <p:cNvSpPr/>
            <p:nvPr/>
          </p:nvSpPr>
          <p:spPr>
            <a:xfrm>
              <a:off x="2057140" y="2063114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" name="Ellipsi 646"/>
            <p:cNvSpPr/>
            <p:nvPr/>
          </p:nvSpPr>
          <p:spPr>
            <a:xfrm>
              <a:off x="2120643" y="1982148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2" name="Ellipsi 647"/>
            <p:cNvSpPr/>
            <p:nvPr/>
          </p:nvSpPr>
          <p:spPr>
            <a:xfrm>
              <a:off x="1980937" y="2302839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3" name="Ellipsi 648"/>
            <p:cNvSpPr/>
            <p:nvPr/>
          </p:nvSpPr>
          <p:spPr>
            <a:xfrm>
              <a:off x="2044440" y="2383806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4" name="Ellipsi 649"/>
            <p:cNvSpPr/>
            <p:nvPr/>
          </p:nvSpPr>
          <p:spPr>
            <a:xfrm>
              <a:off x="2158744" y="2356817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5" name="Ellipsi 650"/>
            <p:cNvSpPr/>
            <p:nvPr/>
          </p:nvSpPr>
          <p:spPr>
            <a:xfrm>
              <a:off x="2209546" y="2182183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6" name="Ellipsi 651"/>
            <p:cNvSpPr/>
            <p:nvPr/>
          </p:nvSpPr>
          <p:spPr>
            <a:xfrm>
              <a:off x="2374653" y="2236161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7" name="Ellipsi 652"/>
            <p:cNvSpPr/>
            <p:nvPr/>
          </p:nvSpPr>
          <p:spPr>
            <a:xfrm>
              <a:off x="2514359" y="2342528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8" name="Ellipsi 653"/>
            <p:cNvSpPr/>
            <p:nvPr/>
          </p:nvSpPr>
          <p:spPr>
            <a:xfrm>
              <a:off x="2552460" y="2436196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9" name="Ellipsi 654"/>
            <p:cNvSpPr/>
            <p:nvPr/>
          </p:nvSpPr>
          <p:spPr>
            <a:xfrm>
              <a:off x="2463556" y="2436196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20" name="Ellipsi 655"/>
            <p:cNvSpPr/>
            <p:nvPr/>
          </p:nvSpPr>
          <p:spPr>
            <a:xfrm>
              <a:off x="2336551" y="2583841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21" name="Ellipsi 656"/>
            <p:cNvSpPr/>
            <p:nvPr/>
          </p:nvSpPr>
          <p:spPr>
            <a:xfrm>
              <a:off x="2336551" y="2744187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22" name="Ellipsi 657"/>
            <p:cNvSpPr/>
            <p:nvPr/>
          </p:nvSpPr>
          <p:spPr>
            <a:xfrm>
              <a:off x="2933475" y="3171247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23" name="Ellipsi 658"/>
            <p:cNvSpPr/>
            <p:nvPr/>
          </p:nvSpPr>
          <p:spPr>
            <a:xfrm>
              <a:off x="3085881" y="4280967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24" name="Ellipsi 659"/>
            <p:cNvSpPr/>
            <p:nvPr/>
          </p:nvSpPr>
          <p:spPr>
            <a:xfrm>
              <a:off x="3339892" y="4293668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25" name="Ellipsi 660"/>
            <p:cNvSpPr/>
            <p:nvPr/>
          </p:nvSpPr>
          <p:spPr>
            <a:xfrm>
              <a:off x="3479597" y="4107920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26" name="Ellipsi 661"/>
            <p:cNvSpPr/>
            <p:nvPr/>
          </p:nvSpPr>
          <p:spPr>
            <a:xfrm>
              <a:off x="3632003" y="3906298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27" name="Ellipsi 662"/>
            <p:cNvSpPr/>
            <p:nvPr/>
          </p:nvSpPr>
          <p:spPr>
            <a:xfrm>
              <a:off x="3543100" y="3947575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28" name="Ellipsi 663"/>
            <p:cNvSpPr/>
            <p:nvPr/>
          </p:nvSpPr>
          <p:spPr>
            <a:xfrm>
              <a:off x="3581201" y="3826919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29" name="Ellipsi 665"/>
            <p:cNvSpPr/>
            <p:nvPr/>
          </p:nvSpPr>
          <p:spPr>
            <a:xfrm>
              <a:off x="5105262" y="4214289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30" name="Ellipsi 666"/>
            <p:cNvSpPr/>
            <p:nvPr/>
          </p:nvSpPr>
          <p:spPr>
            <a:xfrm>
              <a:off x="5233856" y="4200000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31" name="Ellipsi 667"/>
            <p:cNvSpPr/>
            <p:nvPr/>
          </p:nvSpPr>
          <p:spPr>
            <a:xfrm>
              <a:off x="5360861" y="4093632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32" name="Ellipsi 668"/>
            <p:cNvSpPr/>
            <p:nvPr/>
          </p:nvSpPr>
          <p:spPr>
            <a:xfrm>
              <a:off x="5551368" y="3318892"/>
              <a:ext cx="68265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33" name="Ellipsi 669"/>
            <p:cNvSpPr/>
            <p:nvPr/>
          </p:nvSpPr>
          <p:spPr>
            <a:xfrm>
              <a:off x="4482937" y="2342528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34" name="Ellipsi 670"/>
            <p:cNvSpPr/>
            <p:nvPr/>
          </p:nvSpPr>
          <p:spPr>
            <a:xfrm>
              <a:off x="4622643" y="2196471"/>
              <a:ext cx="69853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35" name="Ellipsi 671"/>
            <p:cNvSpPr/>
            <p:nvPr/>
          </p:nvSpPr>
          <p:spPr>
            <a:xfrm>
              <a:off x="4546440" y="2209172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36" name="Ellipsi 672"/>
            <p:cNvSpPr/>
            <p:nvPr/>
          </p:nvSpPr>
          <p:spPr>
            <a:xfrm>
              <a:off x="4482937" y="2169482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37" name="Ellipsi 673"/>
            <p:cNvSpPr/>
            <p:nvPr/>
          </p:nvSpPr>
          <p:spPr>
            <a:xfrm>
              <a:off x="4508338" y="2102804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38" name="Ellipsi 674"/>
            <p:cNvSpPr/>
            <p:nvPr/>
          </p:nvSpPr>
          <p:spPr>
            <a:xfrm>
              <a:off x="4648044" y="2061527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39" name="Ellipsi 675"/>
            <p:cNvSpPr/>
            <p:nvPr/>
          </p:nvSpPr>
          <p:spPr>
            <a:xfrm>
              <a:off x="4736948" y="2009136"/>
              <a:ext cx="69853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40" name="Ellipsi 676"/>
            <p:cNvSpPr/>
            <p:nvPr/>
          </p:nvSpPr>
          <p:spPr>
            <a:xfrm>
              <a:off x="4876653" y="2036126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41" name="Ellipsi 677"/>
            <p:cNvSpPr/>
            <p:nvPr/>
          </p:nvSpPr>
          <p:spPr>
            <a:xfrm>
              <a:off x="4940156" y="2075815"/>
              <a:ext cx="69853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42" name="Ellipsi 678"/>
            <p:cNvSpPr/>
            <p:nvPr/>
          </p:nvSpPr>
          <p:spPr>
            <a:xfrm>
              <a:off x="5029059" y="2129792"/>
              <a:ext cx="69853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43" name="Ellipsi 679"/>
            <p:cNvSpPr/>
            <p:nvPr/>
          </p:nvSpPr>
          <p:spPr>
            <a:xfrm>
              <a:off x="4635344" y="1928170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44" name="Ellipsi 680"/>
            <p:cNvSpPr/>
            <p:nvPr/>
          </p:nvSpPr>
          <p:spPr>
            <a:xfrm>
              <a:off x="4749648" y="1928170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45" name="Ellipsi 681"/>
            <p:cNvSpPr/>
            <p:nvPr/>
          </p:nvSpPr>
          <p:spPr>
            <a:xfrm>
              <a:off x="4648044" y="1821801"/>
              <a:ext cx="69853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46" name="Ellipsi 682"/>
            <p:cNvSpPr/>
            <p:nvPr/>
          </p:nvSpPr>
          <p:spPr>
            <a:xfrm>
              <a:off x="4597242" y="1767824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47" name="Ellipsi 683"/>
            <p:cNvSpPr/>
            <p:nvPr/>
          </p:nvSpPr>
          <p:spPr>
            <a:xfrm>
              <a:off x="4521039" y="1767824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48" name="Ellipsi 684"/>
            <p:cNvSpPr/>
            <p:nvPr/>
          </p:nvSpPr>
          <p:spPr>
            <a:xfrm>
              <a:off x="4559140" y="1701145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49" name="Ellipsi 685"/>
            <p:cNvSpPr/>
            <p:nvPr/>
          </p:nvSpPr>
          <p:spPr>
            <a:xfrm>
              <a:off x="4863953" y="1486822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50" name="Ellipsi 686"/>
            <p:cNvSpPr/>
            <p:nvPr/>
          </p:nvSpPr>
          <p:spPr>
            <a:xfrm>
              <a:off x="5105262" y="1540800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51" name="Ellipsi 687"/>
            <p:cNvSpPr/>
            <p:nvPr/>
          </p:nvSpPr>
          <p:spPr>
            <a:xfrm>
              <a:off x="5003658" y="1607478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52" name="Ellipsi 688"/>
            <p:cNvSpPr/>
            <p:nvPr/>
          </p:nvSpPr>
          <p:spPr>
            <a:xfrm>
              <a:off x="4940156" y="1728135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53" name="Ellipsi 689"/>
            <p:cNvSpPr/>
            <p:nvPr/>
          </p:nvSpPr>
          <p:spPr>
            <a:xfrm>
              <a:off x="4927455" y="1661456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54" name="Ellipsi 690"/>
            <p:cNvSpPr/>
            <p:nvPr/>
          </p:nvSpPr>
          <p:spPr>
            <a:xfrm>
              <a:off x="4825851" y="1928170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55" name="Ellipsi 691"/>
            <p:cNvSpPr/>
            <p:nvPr/>
          </p:nvSpPr>
          <p:spPr>
            <a:xfrm>
              <a:off x="4914755" y="1928170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56" name="Ellipsi 692"/>
            <p:cNvSpPr/>
            <p:nvPr/>
          </p:nvSpPr>
          <p:spPr>
            <a:xfrm>
              <a:off x="4787750" y="1874192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57" name="Ellipsi 693"/>
            <p:cNvSpPr/>
            <p:nvPr/>
          </p:nvSpPr>
          <p:spPr>
            <a:xfrm>
              <a:off x="4889354" y="1888480"/>
              <a:ext cx="69853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58" name="Ellipsi 694"/>
            <p:cNvSpPr/>
            <p:nvPr/>
          </p:nvSpPr>
          <p:spPr>
            <a:xfrm>
              <a:off x="4851252" y="1821801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59" name="Ellipsi 695"/>
            <p:cNvSpPr/>
            <p:nvPr/>
          </p:nvSpPr>
          <p:spPr>
            <a:xfrm>
              <a:off x="4965557" y="1848791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60" name="Ellipsi 696"/>
            <p:cNvSpPr/>
            <p:nvPr/>
          </p:nvSpPr>
          <p:spPr>
            <a:xfrm>
              <a:off x="5029059" y="1942458"/>
              <a:ext cx="69853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61" name="Ellipsi 697"/>
            <p:cNvSpPr/>
            <p:nvPr/>
          </p:nvSpPr>
          <p:spPr>
            <a:xfrm>
              <a:off x="5117963" y="2034537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62" name="Ellipsi 698"/>
            <p:cNvSpPr/>
            <p:nvPr/>
          </p:nvSpPr>
          <p:spPr>
            <a:xfrm>
              <a:off x="5092562" y="1994848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63" name="Ellipsi 699"/>
            <p:cNvSpPr/>
            <p:nvPr/>
          </p:nvSpPr>
          <p:spPr>
            <a:xfrm>
              <a:off x="5054460" y="1861492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64" name="Ellipsi 700"/>
            <p:cNvSpPr/>
            <p:nvPr/>
          </p:nvSpPr>
          <p:spPr>
            <a:xfrm>
              <a:off x="5029059" y="1807514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65" name="Ellipsi 701"/>
            <p:cNvSpPr/>
            <p:nvPr/>
          </p:nvSpPr>
          <p:spPr>
            <a:xfrm>
              <a:off x="5168765" y="1834502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66" name="Ellipsi 702"/>
            <p:cNvSpPr/>
            <p:nvPr/>
          </p:nvSpPr>
          <p:spPr>
            <a:xfrm>
              <a:off x="5117963" y="1915469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67" name="Ellipsi 703"/>
            <p:cNvSpPr/>
            <p:nvPr/>
          </p:nvSpPr>
          <p:spPr>
            <a:xfrm>
              <a:off x="5117963" y="1807514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68" name="Ellipsi 704"/>
            <p:cNvSpPr/>
            <p:nvPr/>
          </p:nvSpPr>
          <p:spPr>
            <a:xfrm>
              <a:off x="5244968" y="1594778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69" name="Ellipsi 705"/>
            <p:cNvSpPr/>
            <p:nvPr/>
          </p:nvSpPr>
          <p:spPr>
            <a:xfrm>
              <a:off x="5384674" y="1701145"/>
              <a:ext cx="69853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70" name="Ellipsi 706"/>
            <p:cNvSpPr/>
            <p:nvPr/>
          </p:nvSpPr>
          <p:spPr>
            <a:xfrm>
              <a:off x="5295770" y="1807514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71" name="Ellipsi 707"/>
            <p:cNvSpPr/>
            <p:nvPr/>
          </p:nvSpPr>
          <p:spPr>
            <a:xfrm>
              <a:off x="5410075" y="1888480"/>
              <a:ext cx="69853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72" name="Ellipsi 708"/>
            <p:cNvSpPr/>
            <p:nvPr/>
          </p:nvSpPr>
          <p:spPr>
            <a:xfrm>
              <a:off x="5511679" y="1967859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73" name="Ellipsi 709"/>
            <p:cNvSpPr/>
            <p:nvPr/>
          </p:nvSpPr>
          <p:spPr>
            <a:xfrm>
              <a:off x="5460877" y="2209172"/>
              <a:ext cx="69853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74" name="Ellipsi 710"/>
            <p:cNvSpPr/>
            <p:nvPr/>
          </p:nvSpPr>
          <p:spPr>
            <a:xfrm>
              <a:off x="5308471" y="2155194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75" name="Ellipsi 711"/>
            <p:cNvSpPr/>
            <p:nvPr/>
          </p:nvSpPr>
          <p:spPr>
            <a:xfrm>
              <a:off x="5384674" y="2182183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76" name="Ellipsi 712"/>
            <p:cNvSpPr/>
            <p:nvPr/>
          </p:nvSpPr>
          <p:spPr>
            <a:xfrm>
              <a:off x="5829191" y="1728135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77" name="Ellipsi 713"/>
            <p:cNvSpPr/>
            <p:nvPr/>
          </p:nvSpPr>
          <p:spPr>
            <a:xfrm>
              <a:off x="6108603" y="1874192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78" name="Ellipsi 714"/>
            <p:cNvSpPr/>
            <p:nvPr/>
          </p:nvSpPr>
          <p:spPr>
            <a:xfrm>
              <a:off x="6337212" y="1728135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79" name="Ellipsi 715"/>
            <p:cNvSpPr/>
            <p:nvPr/>
          </p:nvSpPr>
          <p:spPr>
            <a:xfrm>
              <a:off x="6413415" y="2436196"/>
              <a:ext cx="69853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80" name="Ellipsi 716"/>
            <p:cNvSpPr/>
            <p:nvPr/>
          </p:nvSpPr>
          <p:spPr>
            <a:xfrm>
              <a:off x="6503906" y="2569553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81" name="Ellipsi 717"/>
            <p:cNvSpPr/>
            <p:nvPr/>
          </p:nvSpPr>
          <p:spPr>
            <a:xfrm>
              <a:off x="6286410" y="2609242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82" name="Ellipsi 718"/>
            <p:cNvSpPr/>
            <p:nvPr/>
          </p:nvSpPr>
          <p:spPr>
            <a:xfrm>
              <a:off x="6400714" y="2769589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83" name="Ellipsi 719"/>
            <p:cNvSpPr/>
            <p:nvPr/>
          </p:nvSpPr>
          <p:spPr>
            <a:xfrm>
              <a:off x="6515019" y="2929934"/>
              <a:ext cx="69853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84" name="Ellipsi 720"/>
            <p:cNvSpPr/>
            <p:nvPr/>
          </p:nvSpPr>
          <p:spPr>
            <a:xfrm>
              <a:off x="6910323" y="2650519"/>
              <a:ext cx="68265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85" name="Ellipsi 721"/>
            <p:cNvSpPr/>
            <p:nvPr/>
          </p:nvSpPr>
          <p:spPr>
            <a:xfrm>
              <a:off x="6986526" y="2796577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86" name="Ellipsi 722"/>
            <p:cNvSpPr/>
            <p:nvPr/>
          </p:nvSpPr>
          <p:spPr>
            <a:xfrm>
              <a:off x="7126231" y="3250626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87" name="Ellipsi 723"/>
            <p:cNvSpPr/>
            <p:nvPr/>
          </p:nvSpPr>
          <p:spPr>
            <a:xfrm>
              <a:off x="7037328" y="3225224"/>
              <a:ext cx="68265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88" name="Ellipsi 724"/>
            <p:cNvSpPr/>
            <p:nvPr/>
          </p:nvSpPr>
          <p:spPr>
            <a:xfrm>
              <a:off x="7227835" y="3452249"/>
              <a:ext cx="68265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89" name="Ellipsi 725"/>
            <p:cNvSpPr/>
            <p:nvPr/>
          </p:nvSpPr>
          <p:spPr>
            <a:xfrm>
              <a:off x="7367541" y="3504639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90" name="Ellipsi 726"/>
            <p:cNvSpPr/>
            <p:nvPr/>
          </p:nvSpPr>
          <p:spPr>
            <a:xfrm>
              <a:off x="7316739" y="3250626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91" name="Ellipsi 727"/>
            <p:cNvSpPr/>
            <p:nvPr/>
          </p:nvSpPr>
          <p:spPr>
            <a:xfrm>
              <a:off x="7545348" y="2863256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92" name="Ellipsi 728"/>
            <p:cNvSpPr/>
            <p:nvPr/>
          </p:nvSpPr>
          <p:spPr>
            <a:xfrm>
              <a:off x="7431044" y="2717198"/>
              <a:ext cx="68265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93" name="Ellipsi 729"/>
            <p:cNvSpPr/>
            <p:nvPr/>
          </p:nvSpPr>
          <p:spPr>
            <a:xfrm>
              <a:off x="7469145" y="2623531"/>
              <a:ext cx="68265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94" name="Ellipsi 730"/>
            <p:cNvSpPr/>
            <p:nvPr/>
          </p:nvSpPr>
          <p:spPr>
            <a:xfrm>
              <a:off x="7431044" y="2448897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95" name="Ellipsi 731"/>
            <p:cNvSpPr/>
            <p:nvPr/>
          </p:nvSpPr>
          <p:spPr>
            <a:xfrm>
              <a:off x="7494546" y="2209172"/>
              <a:ext cx="68265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96" name="Ellipsi 732"/>
            <p:cNvSpPr/>
            <p:nvPr/>
          </p:nvSpPr>
          <p:spPr>
            <a:xfrm>
              <a:off x="7761257" y="2221872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97" name="Ellipsi 733"/>
            <p:cNvSpPr/>
            <p:nvPr/>
          </p:nvSpPr>
          <p:spPr>
            <a:xfrm>
              <a:off x="8167673" y="3972976"/>
              <a:ext cx="68265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98" name="Ellipsi 734"/>
            <p:cNvSpPr/>
            <p:nvPr/>
          </p:nvSpPr>
          <p:spPr>
            <a:xfrm>
              <a:off x="7850160" y="4293668"/>
              <a:ext cx="68265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99" name="Ellipsi 735"/>
            <p:cNvSpPr/>
            <p:nvPr/>
          </p:nvSpPr>
          <p:spPr>
            <a:xfrm>
              <a:off x="8320079" y="4347646"/>
              <a:ext cx="68265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0" name="Ellipsi 736"/>
            <p:cNvSpPr/>
            <p:nvPr/>
          </p:nvSpPr>
          <p:spPr>
            <a:xfrm>
              <a:off x="8053369" y="4133321"/>
              <a:ext cx="68265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1" name="Ellipsi 737"/>
            <p:cNvSpPr/>
            <p:nvPr/>
          </p:nvSpPr>
          <p:spPr>
            <a:xfrm>
              <a:off x="8078770" y="3852320"/>
              <a:ext cx="68265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2" name="Ellipsi 738"/>
            <p:cNvSpPr/>
            <p:nvPr/>
          </p:nvSpPr>
          <p:spPr>
            <a:xfrm>
              <a:off x="5930795" y="2582254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3" name="Ellipsi 739"/>
            <p:cNvSpPr/>
            <p:nvPr/>
          </p:nvSpPr>
          <p:spPr>
            <a:xfrm>
              <a:off x="5625983" y="2690210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4" name="Ellipsi 740"/>
            <p:cNvSpPr/>
            <p:nvPr/>
          </p:nvSpPr>
          <p:spPr>
            <a:xfrm>
              <a:off x="5511679" y="2396506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5" name="Ellipsi 741"/>
            <p:cNvSpPr/>
            <p:nvPr/>
          </p:nvSpPr>
          <p:spPr>
            <a:xfrm>
              <a:off x="5384674" y="2421908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6" name="Ellipsi 742"/>
            <p:cNvSpPr/>
            <p:nvPr/>
          </p:nvSpPr>
          <p:spPr>
            <a:xfrm>
              <a:off x="5206866" y="1901181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7" name="Ellipsi 743"/>
            <p:cNvSpPr/>
            <p:nvPr/>
          </p:nvSpPr>
          <p:spPr>
            <a:xfrm>
              <a:off x="2781069" y="2610830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8" name="Ellipsi 744"/>
            <p:cNvSpPr/>
            <p:nvPr/>
          </p:nvSpPr>
          <p:spPr>
            <a:xfrm>
              <a:off x="2755668" y="2529863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09" name="Ellipsi 745"/>
            <p:cNvSpPr/>
            <p:nvPr/>
          </p:nvSpPr>
          <p:spPr>
            <a:xfrm>
              <a:off x="2831871" y="2383806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0" name="Ellipsi 746"/>
            <p:cNvSpPr/>
            <p:nvPr/>
          </p:nvSpPr>
          <p:spPr>
            <a:xfrm>
              <a:off x="2755668" y="2396506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1" name="Ellipsi 747"/>
            <p:cNvSpPr/>
            <p:nvPr/>
          </p:nvSpPr>
          <p:spPr>
            <a:xfrm>
              <a:off x="2730267" y="2317127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2" name="Ellipsi 748"/>
            <p:cNvSpPr/>
            <p:nvPr/>
          </p:nvSpPr>
          <p:spPr>
            <a:xfrm>
              <a:off x="2692166" y="2383806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3" name="Ellipsi 749"/>
            <p:cNvSpPr/>
            <p:nvPr/>
          </p:nvSpPr>
          <p:spPr>
            <a:xfrm>
              <a:off x="2869973" y="2236161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4" name="Ellipsi 750"/>
            <p:cNvSpPr/>
            <p:nvPr/>
          </p:nvSpPr>
          <p:spPr>
            <a:xfrm>
              <a:off x="2946176" y="2209172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5" name="Ellipsi 751"/>
            <p:cNvSpPr/>
            <p:nvPr/>
          </p:nvSpPr>
          <p:spPr>
            <a:xfrm>
              <a:off x="3035079" y="2142493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6" name="Ellipsi 752"/>
            <p:cNvSpPr/>
            <p:nvPr/>
          </p:nvSpPr>
          <p:spPr>
            <a:xfrm>
              <a:off x="3098582" y="2115505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7" name="Ellipsi 753"/>
            <p:cNvSpPr/>
            <p:nvPr/>
          </p:nvSpPr>
          <p:spPr>
            <a:xfrm>
              <a:off x="2730267" y="2209172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8" name="Ellipsi 754"/>
            <p:cNvSpPr/>
            <p:nvPr/>
          </p:nvSpPr>
          <p:spPr>
            <a:xfrm>
              <a:off x="2641364" y="2182183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19" name="Ellipsi 755"/>
            <p:cNvSpPr/>
            <p:nvPr/>
          </p:nvSpPr>
          <p:spPr>
            <a:xfrm>
              <a:off x="2869973" y="2142493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20" name="Ellipsi 756"/>
            <p:cNvSpPr/>
            <p:nvPr/>
          </p:nvSpPr>
          <p:spPr>
            <a:xfrm>
              <a:off x="2971577" y="2102804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21" name="Ellipsi 757"/>
            <p:cNvSpPr/>
            <p:nvPr/>
          </p:nvSpPr>
          <p:spPr>
            <a:xfrm>
              <a:off x="3047780" y="2021837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22" name="Ellipsi 758"/>
            <p:cNvSpPr/>
            <p:nvPr/>
          </p:nvSpPr>
          <p:spPr>
            <a:xfrm>
              <a:off x="2768369" y="2129792"/>
              <a:ext cx="68266" cy="7144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23" name="Ellipsi 759"/>
            <p:cNvSpPr/>
            <p:nvPr/>
          </p:nvSpPr>
          <p:spPr>
            <a:xfrm>
              <a:off x="2704866" y="2088515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24" name="Ellipsi 760"/>
            <p:cNvSpPr/>
            <p:nvPr/>
          </p:nvSpPr>
          <p:spPr>
            <a:xfrm>
              <a:off x="2641364" y="2021837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25" name="Ellipsi 761"/>
            <p:cNvSpPr/>
            <p:nvPr/>
          </p:nvSpPr>
          <p:spPr>
            <a:xfrm>
              <a:off x="2857272" y="2048826"/>
              <a:ext cx="68266" cy="7302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26" name="Ellipsi 762"/>
            <p:cNvSpPr/>
            <p:nvPr/>
          </p:nvSpPr>
          <p:spPr>
            <a:xfrm>
              <a:off x="2996978" y="2169482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  <p:sp>
          <p:nvSpPr>
            <p:cNvPr id="127" name="Ellipsi 763"/>
            <p:cNvSpPr/>
            <p:nvPr/>
          </p:nvSpPr>
          <p:spPr>
            <a:xfrm>
              <a:off x="3035079" y="2102804"/>
              <a:ext cx="68266" cy="71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tIns="89917" bIns="89917"/>
            <a:lstStyle/>
            <a:p>
              <a:pPr algn="ctr" defTabSz="913623">
                <a:defRPr/>
              </a:pPr>
              <a:endParaRPr lang="fi-FI" sz="1798" dirty="0">
                <a:solidFill>
                  <a:schemeClr val="accent4"/>
                </a:solidFill>
              </a:endParaRPr>
            </a:p>
          </p:txBody>
        </p:sp>
      </p:grpSp>
      <p:sp>
        <p:nvSpPr>
          <p:cNvPr id="76806" name="TextBox 734"/>
          <p:cNvSpPr txBox="1">
            <a:spLocks noChangeArrowheads="1"/>
          </p:cNvSpPr>
          <p:nvPr/>
        </p:nvSpPr>
        <p:spPr bwMode="auto">
          <a:xfrm>
            <a:off x="116838" y="4068172"/>
            <a:ext cx="2929369" cy="645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ro-RO" altLang="en-US" sz="1798" dirty="0">
                <a:solidFill>
                  <a:schemeClr val="bg2"/>
                </a:solidFill>
              </a:rPr>
              <a:t>Peste</a:t>
            </a:r>
            <a:r>
              <a:rPr lang="de-DE" altLang="en-US" sz="1798" dirty="0">
                <a:solidFill>
                  <a:schemeClr val="bg2"/>
                </a:solidFill>
              </a:rPr>
              <a:t> </a:t>
            </a:r>
            <a:r>
              <a:rPr lang="de-DE" altLang="en-US" sz="1798" dirty="0">
                <a:solidFill>
                  <a:schemeClr val="accent2"/>
                </a:solidFill>
              </a:rPr>
              <a:t>7,000</a:t>
            </a:r>
            <a:r>
              <a:rPr lang="de-DE" altLang="en-US" sz="1798" dirty="0">
                <a:solidFill>
                  <a:schemeClr val="accent2"/>
                </a:solidFill>
              </a:rPr>
              <a:t>+</a:t>
            </a:r>
            <a:r>
              <a:rPr lang="de-DE" altLang="en-US" sz="1798" dirty="0">
                <a:solidFill>
                  <a:schemeClr val="bg2"/>
                </a:solidFill>
              </a:rPr>
              <a:t> </a:t>
            </a:r>
            <a:r>
              <a:rPr lang="ro-RO" altLang="en-US" sz="1798" dirty="0">
                <a:solidFill>
                  <a:schemeClr val="bg2"/>
                </a:solidFill>
              </a:rPr>
              <a:t>angajați</a:t>
            </a:r>
            <a:endParaRPr lang="de-DE" altLang="en-US" sz="1798" dirty="0">
              <a:solidFill>
                <a:schemeClr val="bg2"/>
              </a:solidFill>
            </a:endParaRPr>
          </a:p>
          <a:p>
            <a:pPr eaLnBrk="1" hangingPunct="1"/>
            <a:r>
              <a:rPr lang="ro-RO" altLang="en-US" sz="1798" dirty="0">
                <a:solidFill>
                  <a:schemeClr val="bg2"/>
                </a:solidFill>
              </a:rPr>
              <a:t>în</a:t>
            </a:r>
            <a:r>
              <a:rPr lang="en-US" altLang="en-US" sz="1798" dirty="0">
                <a:solidFill>
                  <a:schemeClr val="bg2"/>
                </a:solidFill>
              </a:rPr>
              <a:t> </a:t>
            </a:r>
            <a:r>
              <a:rPr lang="en-US" altLang="en-US" sz="1798" dirty="0">
                <a:solidFill>
                  <a:schemeClr val="accent2"/>
                </a:solidFill>
              </a:rPr>
              <a:t>56</a:t>
            </a:r>
            <a:r>
              <a:rPr lang="en-US" altLang="en-US" sz="1798" dirty="0">
                <a:solidFill>
                  <a:schemeClr val="bg2"/>
                </a:solidFill>
              </a:rPr>
              <a:t> </a:t>
            </a:r>
            <a:r>
              <a:rPr lang="ro-RO" altLang="en-US" sz="1798" dirty="0">
                <a:solidFill>
                  <a:schemeClr val="bg2"/>
                </a:solidFill>
              </a:rPr>
              <a:t>țări</a:t>
            </a:r>
            <a:endParaRPr lang="en-US" altLang="en-US" sz="1798" dirty="0">
              <a:solidFill>
                <a:schemeClr val="bg2"/>
              </a:solidFill>
            </a:endParaRPr>
          </a:p>
        </p:txBody>
      </p:sp>
      <p:grpSp>
        <p:nvGrpSpPr>
          <p:cNvPr id="76807" name="Group 740"/>
          <p:cNvGrpSpPr>
            <a:grpSpLocks/>
          </p:cNvGrpSpPr>
          <p:nvPr/>
        </p:nvGrpSpPr>
        <p:grpSpPr bwMode="auto">
          <a:xfrm>
            <a:off x="278613" y="2759695"/>
            <a:ext cx="1224416" cy="1019819"/>
            <a:chOff x="274638" y="2762250"/>
            <a:chExt cx="1225550" cy="1020762"/>
          </a:xfrm>
        </p:grpSpPr>
        <p:sp>
          <p:nvSpPr>
            <p:cNvPr id="76808" name="Freeform 5"/>
            <p:cNvSpPr>
              <a:spLocks/>
            </p:cNvSpPr>
            <p:nvPr/>
          </p:nvSpPr>
          <p:spPr bwMode="auto">
            <a:xfrm>
              <a:off x="509588" y="2962275"/>
              <a:ext cx="755650" cy="820737"/>
            </a:xfrm>
            <a:custGeom>
              <a:avLst/>
              <a:gdLst>
                <a:gd name="T0" fmla="*/ 743719 w 950"/>
                <a:gd name="T1" fmla="*/ 756505 h 1035"/>
                <a:gd name="T2" fmla="*/ 700766 w 950"/>
                <a:gd name="T3" fmla="*/ 702583 h 1035"/>
                <a:gd name="T4" fmla="*/ 573499 w 950"/>
                <a:gd name="T5" fmla="*/ 629628 h 1035"/>
                <a:gd name="T6" fmla="*/ 497934 w 950"/>
                <a:gd name="T7" fmla="*/ 574119 h 1035"/>
                <a:gd name="T8" fmla="*/ 482821 w 950"/>
                <a:gd name="T9" fmla="*/ 506716 h 1035"/>
                <a:gd name="T10" fmla="*/ 497934 w 950"/>
                <a:gd name="T11" fmla="*/ 474204 h 1035"/>
                <a:gd name="T12" fmla="*/ 540091 w 950"/>
                <a:gd name="T13" fmla="*/ 393319 h 1035"/>
                <a:gd name="T14" fmla="*/ 541682 w 950"/>
                <a:gd name="T15" fmla="*/ 393319 h 1035"/>
                <a:gd name="T16" fmla="*/ 546454 w 950"/>
                <a:gd name="T17" fmla="*/ 394112 h 1035"/>
                <a:gd name="T18" fmla="*/ 549636 w 950"/>
                <a:gd name="T19" fmla="*/ 393319 h 1035"/>
                <a:gd name="T20" fmla="*/ 556795 w 950"/>
                <a:gd name="T21" fmla="*/ 389354 h 1035"/>
                <a:gd name="T22" fmla="*/ 575089 w 950"/>
                <a:gd name="T23" fmla="*/ 326709 h 1035"/>
                <a:gd name="T24" fmla="*/ 580657 w 950"/>
                <a:gd name="T25" fmla="*/ 272786 h 1035"/>
                <a:gd name="T26" fmla="*/ 579862 w 950"/>
                <a:gd name="T27" fmla="*/ 268821 h 1035"/>
                <a:gd name="T28" fmla="*/ 577476 w 950"/>
                <a:gd name="T29" fmla="*/ 264063 h 1035"/>
                <a:gd name="T30" fmla="*/ 572703 w 950"/>
                <a:gd name="T31" fmla="*/ 260098 h 1035"/>
                <a:gd name="T32" fmla="*/ 566340 w 950"/>
                <a:gd name="T33" fmla="*/ 258512 h 1035"/>
                <a:gd name="T34" fmla="*/ 563954 w 950"/>
                <a:gd name="T35" fmla="*/ 182386 h 1035"/>
                <a:gd name="T36" fmla="*/ 563954 w 950"/>
                <a:gd name="T37" fmla="*/ 180800 h 1035"/>
                <a:gd name="T38" fmla="*/ 563954 w 950"/>
                <a:gd name="T39" fmla="*/ 176835 h 1035"/>
                <a:gd name="T40" fmla="*/ 563158 w 950"/>
                <a:gd name="T41" fmla="*/ 172077 h 1035"/>
                <a:gd name="T42" fmla="*/ 562363 w 950"/>
                <a:gd name="T43" fmla="*/ 161768 h 1035"/>
                <a:gd name="T44" fmla="*/ 560772 w 950"/>
                <a:gd name="T45" fmla="*/ 151460 h 1035"/>
                <a:gd name="T46" fmla="*/ 559181 w 950"/>
                <a:gd name="T47" fmla="*/ 137979 h 1035"/>
                <a:gd name="T48" fmla="*/ 557590 w 950"/>
                <a:gd name="T49" fmla="*/ 127670 h 1035"/>
                <a:gd name="T50" fmla="*/ 554408 w 950"/>
                <a:gd name="T51" fmla="*/ 111018 h 1035"/>
                <a:gd name="T52" fmla="*/ 552022 w 950"/>
                <a:gd name="T53" fmla="*/ 102295 h 1035"/>
                <a:gd name="T54" fmla="*/ 513842 w 950"/>
                <a:gd name="T55" fmla="*/ 45993 h 1035"/>
                <a:gd name="T56" fmla="*/ 442254 w 950"/>
                <a:gd name="T57" fmla="*/ 5551 h 1035"/>
                <a:gd name="T58" fmla="*/ 377825 w 950"/>
                <a:gd name="T59" fmla="*/ 0 h 1035"/>
                <a:gd name="T60" fmla="*/ 326123 w 950"/>
                <a:gd name="T61" fmla="*/ 3965 h 1035"/>
                <a:gd name="T62" fmla="*/ 254535 w 950"/>
                <a:gd name="T63" fmla="*/ 34098 h 1035"/>
                <a:gd name="T64" fmla="*/ 206014 w 950"/>
                <a:gd name="T65" fmla="*/ 95158 h 1035"/>
                <a:gd name="T66" fmla="*/ 201242 w 950"/>
                <a:gd name="T67" fmla="*/ 110225 h 1035"/>
                <a:gd name="T68" fmla="*/ 198855 w 950"/>
                <a:gd name="T69" fmla="*/ 123705 h 1035"/>
                <a:gd name="T70" fmla="*/ 196469 w 950"/>
                <a:gd name="T71" fmla="*/ 137979 h 1035"/>
                <a:gd name="T72" fmla="*/ 195674 w 950"/>
                <a:gd name="T73" fmla="*/ 145909 h 1035"/>
                <a:gd name="T74" fmla="*/ 193287 w 950"/>
                <a:gd name="T75" fmla="*/ 159390 h 1035"/>
                <a:gd name="T76" fmla="*/ 192492 w 950"/>
                <a:gd name="T77" fmla="*/ 168905 h 1035"/>
                <a:gd name="T78" fmla="*/ 191696 w 950"/>
                <a:gd name="T79" fmla="*/ 176835 h 1035"/>
                <a:gd name="T80" fmla="*/ 191696 w 950"/>
                <a:gd name="T81" fmla="*/ 182386 h 1035"/>
                <a:gd name="T82" fmla="*/ 189310 w 950"/>
                <a:gd name="T83" fmla="*/ 258512 h 1035"/>
                <a:gd name="T84" fmla="*/ 182947 w 950"/>
                <a:gd name="T85" fmla="*/ 260098 h 1035"/>
                <a:gd name="T86" fmla="*/ 178174 w 950"/>
                <a:gd name="T87" fmla="*/ 264063 h 1035"/>
                <a:gd name="T88" fmla="*/ 175788 w 950"/>
                <a:gd name="T89" fmla="*/ 268821 h 1035"/>
                <a:gd name="T90" fmla="*/ 174993 w 950"/>
                <a:gd name="T91" fmla="*/ 272786 h 1035"/>
                <a:gd name="T92" fmla="*/ 180561 w 950"/>
                <a:gd name="T93" fmla="*/ 326709 h 1035"/>
                <a:gd name="T94" fmla="*/ 198855 w 950"/>
                <a:gd name="T95" fmla="*/ 389354 h 1035"/>
                <a:gd name="T96" fmla="*/ 206014 w 950"/>
                <a:gd name="T97" fmla="*/ 393319 h 1035"/>
                <a:gd name="T98" fmla="*/ 209196 w 950"/>
                <a:gd name="T99" fmla="*/ 394112 h 1035"/>
                <a:gd name="T100" fmla="*/ 213173 w 950"/>
                <a:gd name="T101" fmla="*/ 393319 h 1035"/>
                <a:gd name="T102" fmla="*/ 215559 w 950"/>
                <a:gd name="T103" fmla="*/ 393319 h 1035"/>
                <a:gd name="T104" fmla="*/ 257716 w 950"/>
                <a:gd name="T105" fmla="*/ 474204 h 1035"/>
                <a:gd name="T106" fmla="*/ 272829 w 950"/>
                <a:gd name="T107" fmla="*/ 506716 h 1035"/>
                <a:gd name="T108" fmla="*/ 257716 w 950"/>
                <a:gd name="T109" fmla="*/ 574119 h 1035"/>
                <a:gd name="T110" fmla="*/ 182151 w 950"/>
                <a:gd name="T111" fmla="*/ 629628 h 1035"/>
                <a:gd name="T112" fmla="*/ 54884 w 950"/>
                <a:gd name="T113" fmla="*/ 702583 h 1035"/>
                <a:gd name="T114" fmla="*/ 11136 w 950"/>
                <a:gd name="T115" fmla="*/ 758091 h 1035"/>
                <a:gd name="T116" fmla="*/ 0 w 950"/>
                <a:gd name="T117" fmla="*/ 796155 h 1035"/>
                <a:gd name="T118" fmla="*/ 18295 w 950"/>
                <a:gd name="T119" fmla="*/ 819151 h 1035"/>
                <a:gd name="T120" fmla="*/ 748491 w 950"/>
                <a:gd name="T121" fmla="*/ 813600 h 1035"/>
                <a:gd name="T122" fmla="*/ 755650 w 950"/>
                <a:gd name="T123" fmla="*/ 791397 h 103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950" h="1035">
                  <a:moveTo>
                    <a:pt x="950" y="998"/>
                  </a:moveTo>
                  <a:lnTo>
                    <a:pt x="950" y="998"/>
                  </a:lnTo>
                  <a:lnTo>
                    <a:pt x="946" y="984"/>
                  </a:lnTo>
                  <a:lnTo>
                    <a:pt x="941" y="970"/>
                  </a:lnTo>
                  <a:lnTo>
                    <a:pt x="935" y="954"/>
                  </a:lnTo>
                  <a:lnTo>
                    <a:pt x="926" y="936"/>
                  </a:lnTo>
                  <a:lnTo>
                    <a:pt x="921" y="927"/>
                  </a:lnTo>
                  <a:lnTo>
                    <a:pt x="914" y="918"/>
                  </a:lnTo>
                  <a:lnTo>
                    <a:pt x="907" y="909"/>
                  </a:lnTo>
                  <a:lnTo>
                    <a:pt x="900" y="900"/>
                  </a:lnTo>
                  <a:lnTo>
                    <a:pt x="891" y="892"/>
                  </a:lnTo>
                  <a:lnTo>
                    <a:pt x="881" y="886"/>
                  </a:lnTo>
                  <a:lnTo>
                    <a:pt x="861" y="872"/>
                  </a:lnTo>
                  <a:lnTo>
                    <a:pt x="841" y="860"/>
                  </a:lnTo>
                  <a:lnTo>
                    <a:pt x="800" y="836"/>
                  </a:lnTo>
                  <a:lnTo>
                    <a:pt x="760" y="814"/>
                  </a:lnTo>
                  <a:lnTo>
                    <a:pt x="721" y="794"/>
                  </a:lnTo>
                  <a:lnTo>
                    <a:pt x="687" y="775"/>
                  </a:lnTo>
                  <a:lnTo>
                    <a:pt x="672" y="766"/>
                  </a:lnTo>
                  <a:lnTo>
                    <a:pt x="660" y="758"/>
                  </a:lnTo>
                  <a:lnTo>
                    <a:pt x="649" y="749"/>
                  </a:lnTo>
                  <a:lnTo>
                    <a:pt x="640" y="741"/>
                  </a:lnTo>
                  <a:lnTo>
                    <a:pt x="633" y="732"/>
                  </a:lnTo>
                  <a:lnTo>
                    <a:pt x="626" y="724"/>
                  </a:lnTo>
                  <a:lnTo>
                    <a:pt x="621" y="715"/>
                  </a:lnTo>
                  <a:lnTo>
                    <a:pt x="616" y="706"/>
                  </a:lnTo>
                  <a:lnTo>
                    <a:pt x="613" y="697"/>
                  </a:lnTo>
                  <a:lnTo>
                    <a:pt x="611" y="687"/>
                  </a:lnTo>
                  <a:lnTo>
                    <a:pt x="610" y="677"/>
                  </a:lnTo>
                  <a:lnTo>
                    <a:pt x="608" y="665"/>
                  </a:lnTo>
                  <a:lnTo>
                    <a:pt x="607" y="639"/>
                  </a:lnTo>
                  <a:lnTo>
                    <a:pt x="607" y="632"/>
                  </a:lnTo>
                  <a:lnTo>
                    <a:pt x="610" y="624"/>
                  </a:lnTo>
                  <a:lnTo>
                    <a:pt x="613" y="616"/>
                  </a:lnTo>
                  <a:lnTo>
                    <a:pt x="618" y="606"/>
                  </a:lnTo>
                  <a:lnTo>
                    <a:pt x="626" y="598"/>
                  </a:lnTo>
                  <a:lnTo>
                    <a:pt x="630" y="591"/>
                  </a:lnTo>
                  <a:lnTo>
                    <a:pt x="644" y="571"/>
                  </a:lnTo>
                  <a:lnTo>
                    <a:pt x="653" y="556"/>
                  </a:lnTo>
                  <a:lnTo>
                    <a:pt x="661" y="539"/>
                  </a:lnTo>
                  <a:lnTo>
                    <a:pt x="670" y="519"/>
                  </a:lnTo>
                  <a:lnTo>
                    <a:pt x="679" y="496"/>
                  </a:lnTo>
                  <a:lnTo>
                    <a:pt x="680" y="496"/>
                  </a:lnTo>
                  <a:lnTo>
                    <a:pt x="681" y="496"/>
                  </a:lnTo>
                  <a:lnTo>
                    <a:pt x="682" y="497"/>
                  </a:lnTo>
                  <a:lnTo>
                    <a:pt x="685" y="497"/>
                  </a:lnTo>
                  <a:lnTo>
                    <a:pt x="686" y="497"/>
                  </a:lnTo>
                  <a:lnTo>
                    <a:pt x="687" y="497"/>
                  </a:lnTo>
                  <a:lnTo>
                    <a:pt x="688" y="497"/>
                  </a:lnTo>
                  <a:lnTo>
                    <a:pt x="690" y="497"/>
                  </a:lnTo>
                  <a:lnTo>
                    <a:pt x="691" y="496"/>
                  </a:lnTo>
                  <a:lnTo>
                    <a:pt x="694" y="496"/>
                  </a:lnTo>
                  <a:lnTo>
                    <a:pt x="696" y="495"/>
                  </a:lnTo>
                  <a:lnTo>
                    <a:pt x="699" y="493"/>
                  </a:lnTo>
                  <a:lnTo>
                    <a:pt x="700" y="491"/>
                  </a:lnTo>
                  <a:lnTo>
                    <a:pt x="703" y="486"/>
                  </a:lnTo>
                  <a:lnTo>
                    <a:pt x="710" y="471"/>
                  </a:lnTo>
                  <a:lnTo>
                    <a:pt x="714" y="453"/>
                  </a:lnTo>
                  <a:lnTo>
                    <a:pt x="720" y="433"/>
                  </a:lnTo>
                  <a:lnTo>
                    <a:pt x="723" y="412"/>
                  </a:lnTo>
                  <a:lnTo>
                    <a:pt x="726" y="391"/>
                  </a:lnTo>
                  <a:lnTo>
                    <a:pt x="729" y="373"/>
                  </a:lnTo>
                  <a:lnTo>
                    <a:pt x="730" y="356"/>
                  </a:lnTo>
                  <a:lnTo>
                    <a:pt x="730" y="345"/>
                  </a:lnTo>
                  <a:lnTo>
                    <a:pt x="730" y="344"/>
                  </a:lnTo>
                  <a:lnTo>
                    <a:pt x="730" y="341"/>
                  </a:lnTo>
                  <a:lnTo>
                    <a:pt x="729" y="339"/>
                  </a:lnTo>
                  <a:lnTo>
                    <a:pt x="729" y="338"/>
                  </a:lnTo>
                  <a:lnTo>
                    <a:pt x="728" y="336"/>
                  </a:lnTo>
                  <a:lnTo>
                    <a:pt x="726" y="333"/>
                  </a:lnTo>
                  <a:lnTo>
                    <a:pt x="725" y="332"/>
                  </a:lnTo>
                  <a:lnTo>
                    <a:pt x="724" y="330"/>
                  </a:lnTo>
                  <a:lnTo>
                    <a:pt x="722" y="329"/>
                  </a:lnTo>
                  <a:lnTo>
                    <a:pt x="720" y="328"/>
                  </a:lnTo>
                  <a:lnTo>
                    <a:pt x="718" y="327"/>
                  </a:lnTo>
                  <a:lnTo>
                    <a:pt x="714" y="327"/>
                  </a:lnTo>
                  <a:lnTo>
                    <a:pt x="712" y="326"/>
                  </a:lnTo>
                  <a:lnTo>
                    <a:pt x="710" y="326"/>
                  </a:lnTo>
                  <a:lnTo>
                    <a:pt x="702" y="328"/>
                  </a:lnTo>
                  <a:lnTo>
                    <a:pt x="707" y="294"/>
                  </a:lnTo>
                  <a:lnTo>
                    <a:pt x="709" y="276"/>
                  </a:lnTo>
                  <a:lnTo>
                    <a:pt x="709" y="258"/>
                  </a:lnTo>
                  <a:lnTo>
                    <a:pt x="709" y="230"/>
                  </a:lnTo>
                  <a:lnTo>
                    <a:pt x="709" y="228"/>
                  </a:lnTo>
                  <a:lnTo>
                    <a:pt x="709" y="226"/>
                  </a:lnTo>
                  <a:lnTo>
                    <a:pt x="709" y="225"/>
                  </a:lnTo>
                  <a:lnTo>
                    <a:pt x="709" y="223"/>
                  </a:lnTo>
                  <a:lnTo>
                    <a:pt x="709" y="222"/>
                  </a:lnTo>
                  <a:lnTo>
                    <a:pt x="708" y="218"/>
                  </a:lnTo>
                  <a:lnTo>
                    <a:pt x="708" y="217"/>
                  </a:lnTo>
                  <a:lnTo>
                    <a:pt x="708" y="213"/>
                  </a:lnTo>
                  <a:lnTo>
                    <a:pt x="708" y="211"/>
                  </a:lnTo>
                  <a:lnTo>
                    <a:pt x="708" y="206"/>
                  </a:lnTo>
                  <a:lnTo>
                    <a:pt x="707" y="204"/>
                  </a:lnTo>
                  <a:lnTo>
                    <a:pt x="707" y="199"/>
                  </a:lnTo>
                  <a:lnTo>
                    <a:pt x="707" y="197"/>
                  </a:lnTo>
                  <a:lnTo>
                    <a:pt x="705" y="191"/>
                  </a:lnTo>
                  <a:lnTo>
                    <a:pt x="705" y="188"/>
                  </a:lnTo>
                  <a:lnTo>
                    <a:pt x="704" y="183"/>
                  </a:lnTo>
                  <a:lnTo>
                    <a:pt x="704" y="179"/>
                  </a:lnTo>
                  <a:lnTo>
                    <a:pt x="703" y="174"/>
                  </a:lnTo>
                  <a:lnTo>
                    <a:pt x="702" y="170"/>
                  </a:lnTo>
                  <a:lnTo>
                    <a:pt x="702" y="165"/>
                  </a:lnTo>
                  <a:lnTo>
                    <a:pt x="701" y="161"/>
                  </a:lnTo>
                  <a:lnTo>
                    <a:pt x="700" y="156"/>
                  </a:lnTo>
                  <a:lnTo>
                    <a:pt x="699" y="150"/>
                  </a:lnTo>
                  <a:lnTo>
                    <a:pt x="699" y="147"/>
                  </a:lnTo>
                  <a:lnTo>
                    <a:pt x="697" y="140"/>
                  </a:lnTo>
                  <a:lnTo>
                    <a:pt x="697" y="138"/>
                  </a:lnTo>
                  <a:lnTo>
                    <a:pt x="694" y="131"/>
                  </a:lnTo>
                  <a:lnTo>
                    <a:pt x="694" y="129"/>
                  </a:lnTo>
                  <a:lnTo>
                    <a:pt x="691" y="120"/>
                  </a:lnTo>
                  <a:lnTo>
                    <a:pt x="688" y="112"/>
                  </a:lnTo>
                  <a:lnTo>
                    <a:pt x="681" y="102"/>
                  </a:lnTo>
                  <a:lnTo>
                    <a:pt x="672" y="88"/>
                  </a:lnTo>
                  <a:lnTo>
                    <a:pt x="660" y="73"/>
                  </a:lnTo>
                  <a:lnTo>
                    <a:pt x="646" y="58"/>
                  </a:lnTo>
                  <a:lnTo>
                    <a:pt x="630" y="43"/>
                  </a:lnTo>
                  <a:lnTo>
                    <a:pt x="613" y="30"/>
                  </a:lnTo>
                  <a:lnTo>
                    <a:pt x="603" y="23"/>
                  </a:lnTo>
                  <a:lnTo>
                    <a:pt x="594" y="18"/>
                  </a:lnTo>
                  <a:lnTo>
                    <a:pt x="579" y="13"/>
                  </a:lnTo>
                  <a:lnTo>
                    <a:pt x="556" y="7"/>
                  </a:lnTo>
                  <a:lnTo>
                    <a:pt x="540" y="5"/>
                  </a:lnTo>
                  <a:lnTo>
                    <a:pt x="522" y="3"/>
                  </a:lnTo>
                  <a:lnTo>
                    <a:pt x="503" y="1"/>
                  </a:lnTo>
                  <a:lnTo>
                    <a:pt x="482" y="0"/>
                  </a:lnTo>
                  <a:lnTo>
                    <a:pt x="475" y="0"/>
                  </a:lnTo>
                  <a:lnTo>
                    <a:pt x="468" y="0"/>
                  </a:lnTo>
                  <a:lnTo>
                    <a:pt x="447" y="1"/>
                  </a:lnTo>
                  <a:lnTo>
                    <a:pt x="428" y="3"/>
                  </a:lnTo>
                  <a:lnTo>
                    <a:pt x="410" y="5"/>
                  </a:lnTo>
                  <a:lnTo>
                    <a:pt x="394" y="7"/>
                  </a:lnTo>
                  <a:lnTo>
                    <a:pt x="371" y="13"/>
                  </a:lnTo>
                  <a:lnTo>
                    <a:pt x="356" y="18"/>
                  </a:lnTo>
                  <a:lnTo>
                    <a:pt x="347" y="23"/>
                  </a:lnTo>
                  <a:lnTo>
                    <a:pt x="337" y="30"/>
                  </a:lnTo>
                  <a:lnTo>
                    <a:pt x="320" y="43"/>
                  </a:lnTo>
                  <a:lnTo>
                    <a:pt x="304" y="58"/>
                  </a:lnTo>
                  <a:lnTo>
                    <a:pt x="290" y="73"/>
                  </a:lnTo>
                  <a:lnTo>
                    <a:pt x="278" y="88"/>
                  </a:lnTo>
                  <a:lnTo>
                    <a:pt x="269" y="102"/>
                  </a:lnTo>
                  <a:lnTo>
                    <a:pt x="262" y="112"/>
                  </a:lnTo>
                  <a:lnTo>
                    <a:pt x="259" y="120"/>
                  </a:lnTo>
                  <a:lnTo>
                    <a:pt x="256" y="129"/>
                  </a:lnTo>
                  <a:lnTo>
                    <a:pt x="256" y="130"/>
                  </a:lnTo>
                  <a:lnTo>
                    <a:pt x="253" y="138"/>
                  </a:lnTo>
                  <a:lnTo>
                    <a:pt x="253" y="139"/>
                  </a:lnTo>
                  <a:lnTo>
                    <a:pt x="251" y="147"/>
                  </a:lnTo>
                  <a:lnTo>
                    <a:pt x="251" y="148"/>
                  </a:lnTo>
                  <a:lnTo>
                    <a:pt x="250" y="156"/>
                  </a:lnTo>
                  <a:lnTo>
                    <a:pt x="249" y="157"/>
                  </a:lnTo>
                  <a:lnTo>
                    <a:pt x="248" y="165"/>
                  </a:lnTo>
                  <a:lnTo>
                    <a:pt x="248" y="167"/>
                  </a:lnTo>
                  <a:lnTo>
                    <a:pt x="247" y="174"/>
                  </a:lnTo>
                  <a:lnTo>
                    <a:pt x="247" y="175"/>
                  </a:lnTo>
                  <a:lnTo>
                    <a:pt x="246" y="183"/>
                  </a:lnTo>
                  <a:lnTo>
                    <a:pt x="246" y="184"/>
                  </a:lnTo>
                  <a:lnTo>
                    <a:pt x="245" y="191"/>
                  </a:lnTo>
                  <a:lnTo>
                    <a:pt x="245" y="193"/>
                  </a:lnTo>
                  <a:lnTo>
                    <a:pt x="243" y="199"/>
                  </a:lnTo>
                  <a:lnTo>
                    <a:pt x="243" y="201"/>
                  </a:lnTo>
                  <a:lnTo>
                    <a:pt x="243" y="207"/>
                  </a:lnTo>
                  <a:lnTo>
                    <a:pt x="242" y="208"/>
                  </a:lnTo>
                  <a:lnTo>
                    <a:pt x="242" y="213"/>
                  </a:lnTo>
                  <a:lnTo>
                    <a:pt x="242" y="215"/>
                  </a:lnTo>
                  <a:lnTo>
                    <a:pt x="242" y="218"/>
                  </a:lnTo>
                  <a:lnTo>
                    <a:pt x="242" y="220"/>
                  </a:lnTo>
                  <a:lnTo>
                    <a:pt x="241" y="223"/>
                  </a:lnTo>
                  <a:lnTo>
                    <a:pt x="241" y="224"/>
                  </a:lnTo>
                  <a:lnTo>
                    <a:pt x="241" y="230"/>
                  </a:lnTo>
                  <a:lnTo>
                    <a:pt x="241" y="258"/>
                  </a:lnTo>
                  <a:lnTo>
                    <a:pt x="241" y="276"/>
                  </a:lnTo>
                  <a:lnTo>
                    <a:pt x="243" y="294"/>
                  </a:lnTo>
                  <a:lnTo>
                    <a:pt x="248" y="328"/>
                  </a:lnTo>
                  <a:lnTo>
                    <a:pt x="240" y="326"/>
                  </a:lnTo>
                  <a:lnTo>
                    <a:pt x="238" y="326"/>
                  </a:lnTo>
                  <a:lnTo>
                    <a:pt x="236" y="327"/>
                  </a:lnTo>
                  <a:lnTo>
                    <a:pt x="232" y="327"/>
                  </a:lnTo>
                  <a:lnTo>
                    <a:pt x="230" y="328"/>
                  </a:lnTo>
                  <a:lnTo>
                    <a:pt x="228" y="329"/>
                  </a:lnTo>
                  <a:lnTo>
                    <a:pt x="226" y="330"/>
                  </a:lnTo>
                  <a:lnTo>
                    <a:pt x="225" y="332"/>
                  </a:lnTo>
                  <a:lnTo>
                    <a:pt x="224" y="333"/>
                  </a:lnTo>
                  <a:lnTo>
                    <a:pt x="222" y="336"/>
                  </a:lnTo>
                  <a:lnTo>
                    <a:pt x="221" y="338"/>
                  </a:lnTo>
                  <a:lnTo>
                    <a:pt x="221" y="339"/>
                  </a:lnTo>
                  <a:lnTo>
                    <a:pt x="220" y="341"/>
                  </a:lnTo>
                  <a:lnTo>
                    <a:pt x="220" y="344"/>
                  </a:lnTo>
                  <a:lnTo>
                    <a:pt x="220" y="345"/>
                  </a:lnTo>
                  <a:lnTo>
                    <a:pt x="220" y="356"/>
                  </a:lnTo>
                  <a:lnTo>
                    <a:pt x="221" y="373"/>
                  </a:lnTo>
                  <a:lnTo>
                    <a:pt x="224" y="391"/>
                  </a:lnTo>
                  <a:lnTo>
                    <a:pt x="227" y="412"/>
                  </a:lnTo>
                  <a:lnTo>
                    <a:pt x="230" y="433"/>
                  </a:lnTo>
                  <a:lnTo>
                    <a:pt x="236" y="453"/>
                  </a:lnTo>
                  <a:lnTo>
                    <a:pt x="240" y="471"/>
                  </a:lnTo>
                  <a:lnTo>
                    <a:pt x="247" y="486"/>
                  </a:lnTo>
                  <a:lnTo>
                    <a:pt x="250" y="491"/>
                  </a:lnTo>
                  <a:lnTo>
                    <a:pt x="251" y="493"/>
                  </a:lnTo>
                  <a:lnTo>
                    <a:pt x="254" y="495"/>
                  </a:lnTo>
                  <a:lnTo>
                    <a:pt x="256" y="496"/>
                  </a:lnTo>
                  <a:lnTo>
                    <a:pt x="259" y="496"/>
                  </a:lnTo>
                  <a:lnTo>
                    <a:pt x="260" y="497"/>
                  </a:lnTo>
                  <a:lnTo>
                    <a:pt x="262" y="497"/>
                  </a:lnTo>
                  <a:lnTo>
                    <a:pt x="263" y="497"/>
                  </a:lnTo>
                  <a:lnTo>
                    <a:pt x="264" y="497"/>
                  </a:lnTo>
                  <a:lnTo>
                    <a:pt x="265" y="497"/>
                  </a:lnTo>
                  <a:lnTo>
                    <a:pt x="268" y="497"/>
                  </a:lnTo>
                  <a:lnTo>
                    <a:pt x="268" y="496"/>
                  </a:lnTo>
                  <a:lnTo>
                    <a:pt x="270" y="496"/>
                  </a:lnTo>
                  <a:lnTo>
                    <a:pt x="271" y="496"/>
                  </a:lnTo>
                  <a:lnTo>
                    <a:pt x="280" y="519"/>
                  </a:lnTo>
                  <a:lnTo>
                    <a:pt x="289" y="539"/>
                  </a:lnTo>
                  <a:lnTo>
                    <a:pt x="297" y="556"/>
                  </a:lnTo>
                  <a:lnTo>
                    <a:pt x="306" y="571"/>
                  </a:lnTo>
                  <a:lnTo>
                    <a:pt x="320" y="591"/>
                  </a:lnTo>
                  <a:lnTo>
                    <a:pt x="324" y="598"/>
                  </a:lnTo>
                  <a:lnTo>
                    <a:pt x="332" y="606"/>
                  </a:lnTo>
                  <a:lnTo>
                    <a:pt x="337" y="616"/>
                  </a:lnTo>
                  <a:lnTo>
                    <a:pt x="340" y="624"/>
                  </a:lnTo>
                  <a:lnTo>
                    <a:pt x="343" y="632"/>
                  </a:lnTo>
                  <a:lnTo>
                    <a:pt x="343" y="639"/>
                  </a:lnTo>
                  <a:lnTo>
                    <a:pt x="342" y="665"/>
                  </a:lnTo>
                  <a:lnTo>
                    <a:pt x="340" y="677"/>
                  </a:lnTo>
                  <a:lnTo>
                    <a:pt x="339" y="687"/>
                  </a:lnTo>
                  <a:lnTo>
                    <a:pt x="337" y="697"/>
                  </a:lnTo>
                  <a:lnTo>
                    <a:pt x="334" y="706"/>
                  </a:lnTo>
                  <a:lnTo>
                    <a:pt x="329" y="715"/>
                  </a:lnTo>
                  <a:lnTo>
                    <a:pt x="324" y="724"/>
                  </a:lnTo>
                  <a:lnTo>
                    <a:pt x="317" y="732"/>
                  </a:lnTo>
                  <a:lnTo>
                    <a:pt x="310" y="741"/>
                  </a:lnTo>
                  <a:lnTo>
                    <a:pt x="301" y="749"/>
                  </a:lnTo>
                  <a:lnTo>
                    <a:pt x="290" y="758"/>
                  </a:lnTo>
                  <a:lnTo>
                    <a:pt x="278" y="766"/>
                  </a:lnTo>
                  <a:lnTo>
                    <a:pt x="263" y="775"/>
                  </a:lnTo>
                  <a:lnTo>
                    <a:pt x="229" y="794"/>
                  </a:lnTo>
                  <a:lnTo>
                    <a:pt x="190" y="814"/>
                  </a:lnTo>
                  <a:lnTo>
                    <a:pt x="150" y="836"/>
                  </a:lnTo>
                  <a:lnTo>
                    <a:pt x="109" y="860"/>
                  </a:lnTo>
                  <a:lnTo>
                    <a:pt x="89" y="872"/>
                  </a:lnTo>
                  <a:lnTo>
                    <a:pt x="69" y="886"/>
                  </a:lnTo>
                  <a:lnTo>
                    <a:pt x="59" y="892"/>
                  </a:lnTo>
                  <a:lnTo>
                    <a:pt x="50" y="901"/>
                  </a:lnTo>
                  <a:lnTo>
                    <a:pt x="42" y="909"/>
                  </a:lnTo>
                  <a:lnTo>
                    <a:pt x="35" y="919"/>
                  </a:lnTo>
                  <a:lnTo>
                    <a:pt x="28" y="928"/>
                  </a:lnTo>
                  <a:lnTo>
                    <a:pt x="23" y="938"/>
                  </a:lnTo>
                  <a:lnTo>
                    <a:pt x="14" y="956"/>
                  </a:lnTo>
                  <a:lnTo>
                    <a:pt x="7" y="973"/>
                  </a:lnTo>
                  <a:lnTo>
                    <a:pt x="3" y="986"/>
                  </a:lnTo>
                  <a:lnTo>
                    <a:pt x="0" y="998"/>
                  </a:lnTo>
                  <a:lnTo>
                    <a:pt x="0" y="1004"/>
                  </a:lnTo>
                  <a:lnTo>
                    <a:pt x="0" y="1010"/>
                  </a:lnTo>
                  <a:lnTo>
                    <a:pt x="2" y="1017"/>
                  </a:lnTo>
                  <a:lnTo>
                    <a:pt x="4" y="1021"/>
                  </a:lnTo>
                  <a:lnTo>
                    <a:pt x="9" y="1026"/>
                  </a:lnTo>
                  <a:lnTo>
                    <a:pt x="13" y="1029"/>
                  </a:lnTo>
                  <a:lnTo>
                    <a:pt x="17" y="1032"/>
                  </a:lnTo>
                  <a:lnTo>
                    <a:pt x="23" y="1033"/>
                  </a:lnTo>
                  <a:lnTo>
                    <a:pt x="29" y="1035"/>
                  </a:lnTo>
                  <a:lnTo>
                    <a:pt x="921" y="1035"/>
                  </a:lnTo>
                  <a:lnTo>
                    <a:pt x="927" y="1033"/>
                  </a:lnTo>
                  <a:lnTo>
                    <a:pt x="933" y="1032"/>
                  </a:lnTo>
                  <a:lnTo>
                    <a:pt x="937" y="1029"/>
                  </a:lnTo>
                  <a:lnTo>
                    <a:pt x="941" y="1026"/>
                  </a:lnTo>
                  <a:lnTo>
                    <a:pt x="946" y="1021"/>
                  </a:lnTo>
                  <a:lnTo>
                    <a:pt x="948" y="1017"/>
                  </a:lnTo>
                  <a:lnTo>
                    <a:pt x="950" y="1010"/>
                  </a:lnTo>
                  <a:lnTo>
                    <a:pt x="950" y="1004"/>
                  </a:lnTo>
                  <a:lnTo>
                    <a:pt x="950" y="9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  <p:sp>
          <p:nvSpPr>
            <p:cNvPr id="76809" name="Freeform 6"/>
            <p:cNvSpPr>
              <a:spLocks/>
            </p:cNvSpPr>
            <p:nvPr/>
          </p:nvSpPr>
          <p:spPr bwMode="auto">
            <a:xfrm>
              <a:off x="274638" y="2762250"/>
              <a:ext cx="558800" cy="820737"/>
            </a:xfrm>
            <a:custGeom>
              <a:avLst/>
              <a:gdLst>
                <a:gd name="T0" fmla="*/ 412957 w 705"/>
                <a:gd name="T1" fmla="*/ 760528 h 1036"/>
                <a:gd name="T2" fmla="*/ 443077 w 705"/>
                <a:gd name="T3" fmla="*/ 735970 h 1036"/>
                <a:gd name="T4" fmla="*/ 444662 w 705"/>
                <a:gd name="T5" fmla="*/ 712995 h 1036"/>
                <a:gd name="T6" fmla="*/ 431188 w 705"/>
                <a:gd name="T7" fmla="*/ 693190 h 1036"/>
                <a:gd name="T8" fmla="*/ 400275 w 705"/>
                <a:gd name="T9" fmla="*/ 642488 h 1036"/>
                <a:gd name="T10" fmla="*/ 388386 w 705"/>
                <a:gd name="T11" fmla="*/ 630605 h 1036"/>
                <a:gd name="T12" fmla="*/ 368570 w 705"/>
                <a:gd name="T13" fmla="*/ 597332 h 1036"/>
                <a:gd name="T14" fmla="*/ 349547 w 705"/>
                <a:gd name="T15" fmla="*/ 499097 h 1036"/>
                <a:gd name="T16" fmla="*/ 348755 w 705"/>
                <a:gd name="T17" fmla="*/ 466616 h 1036"/>
                <a:gd name="T18" fmla="*/ 351132 w 705"/>
                <a:gd name="T19" fmla="*/ 452356 h 1036"/>
                <a:gd name="T20" fmla="*/ 355096 w 705"/>
                <a:gd name="T21" fmla="*/ 442849 h 1036"/>
                <a:gd name="T22" fmla="*/ 362229 w 705"/>
                <a:gd name="T23" fmla="*/ 429382 h 1036"/>
                <a:gd name="T24" fmla="*/ 365400 w 705"/>
                <a:gd name="T25" fmla="*/ 385810 h 1036"/>
                <a:gd name="T26" fmla="*/ 366192 w 705"/>
                <a:gd name="T27" fmla="*/ 371550 h 1036"/>
                <a:gd name="T28" fmla="*/ 366192 w 705"/>
                <a:gd name="T29" fmla="*/ 362835 h 1036"/>
                <a:gd name="T30" fmla="*/ 366985 w 705"/>
                <a:gd name="T31" fmla="*/ 358082 h 1036"/>
                <a:gd name="T32" fmla="*/ 367778 w 705"/>
                <a:gd name="T33" fmla="*/ 350160 h 1036"/>
                <a:gd name="T34" fmla="*/ 368570 w 705"/>
                <a:gd name="T35" fmla="*/ 339069 h 1036"/>
                <a:gd name="T36" fmla="*/ 370155 w 705"/>
                <a:gd name="T37" fmla="*/ 331147 h 1036"/>
                <a:gd name="T38" fmla="*/ 371741 w 705"/>
                <a:gd name="T39" fmla="*/ 323225 h 1036"/>
                <a:gd name="T40" fmla="*/ 373326 w 705"/>
                <a:gd name="T41" fmla="*/ 314510 h 1036"/>
                <a:gd name="T42" fmla="*/ 374119 w 705"/>
                <a:gd name="T43" fmla="*/ 308965 h 1036"/>
                <a:gd name="T44" fmla="*/ 375704 w 705"/>
                <a:gd name="T45" fmla="*/ 301043 h 1036"/>
                <a:gd name="T46" fmla="*/ 378874 w 705"/>
                <a:gd name="T47" fmla="*/ 287575 h 1036"/>
                <a:gd name="T48" fmla="*/ 381252 w 705"/>
                <a:gd name="T49" fmla="*/ 280445 h 1036"/>
                <a:gd name="T50" fmla="*/ 382045 w 705"/>
                <a:gd name="T51" fmla="*/ 275692 h 1036"/>
                <a:gd name="T52" fmla="*/ 434358 w 705"/>
                <a:gd name="T53" fmla="*/ 200431 h 1036"/>
                <a:gd name="T54" fmla="*/ 481123 w 705"/>
                <a:gd name="T55" fmla="*/ 163989 h 1036"/>
                <a:gd name="T56" fmla="*/ 504902 w 705"/>
                <a:gd name="T57" fmla="*/ 152898 h 1036"/>
                <a:gd name="T58" fmla="*/ 554837 w 705"/>
                <a:gd name="T59" fmla="*/ 118040 h 1036"/>
                <a:gd name="T60" fmla="*/ 541362 w 705"/>
                <a:gd name="T61" fmla="*/ 80806 h 1036"/>
                <a:gd name="T62" fmla="*/ 486671 w 705"/>
                <a:gd name="T63" fmla="*/ 23767 h 1036"/>
                <a:gd name="T64" fmla="*/ 440699 w 705"/>
                <a:gd name="T65" fmla="*/ 6338 h 1036"/>
                <a:gd name="T66" fmla="*/ 382837 w 705"/>
                <a:gd name="T67" fmla="*/ 0 h 1036"/>
                <a:gd name="T68" fmla="*/ 372533 w 705"/>
                <a:gd name="T69" fmla="*/ 0 h 1036"/>
                <a:gd name="T70" fmla="*/ 313879 w 705"/>
                <a:gd name="T71" fmla="*/ 6338 h 1036"/>
                <a:gd name="T72" fmla="*/ 268700 w 705"/>
                <a:gd name="T73" fmla="*/ 23767 h 1036"/>
                <a:gd name="T74" fmla="*/ 214009 w 705"/>
                <a:gd name="T75" fmla="*/ 80806 h 1036"/>
                <a:gd name="T76" fmla="*/ 198156 w 705"/>
                <a:gd name="T77" fmla="*/ 123586 h 1036"/>
                <a:gd name="T78" fmla="*/ 192608 w 705"/>
                <a:gd name="T79" fmla="*/ 183002 h 1036"/>
                <a:gd name="T80" fmla="*/ 193400 w 705"/>
                <a:gd name="T81" fmla="*/ 233704 h 1036"/>
                <a:gd name="T82" fmla="*/ 181511 w 705"/>
                <a:gd name="T83" fmla="*/ 260639 h 1036"/>
                <a:gd name="T84" fmla="*/ 175963 w 705"/>
                <a:gd name="T85" fmla="*/ 273315 h 1036"/>
                <a:gd name="T86" fmla="*/ 183889 w 705"/>
                <a:gd name="T87" fmla="*/ 343822 h 1036"/>
                <a:gd name="T88" fmla="*/ 198949 w 705"/>
                <a:gd name="T89" fmla="*/ 389771 h 1036"/>
                <a:gd name="T90" fmla="*/ 214801 w 705"/>
                <a:gd name="T91" fmla="*/ 392940 h 1036"/>
                <a:gd name="T92" fmla="*/ 244128 w 705"/>
                <a:gd name="T93" fmla="*/ 452356 h 1036"/>
                <a:gd name="T94" fmla="*/ 263944 w 705"/>
                <a:gd name="T95" fmla="*/ 480876 h 1036"/>
                <a:gd name="T96" fmla="*/ 272663 w 705"/>
                <a:gd name="T97" fmla="*/ 507811 h 1036"/>
                <a:gd name="T98" fmla="*/ 264736 w 705"/>
                <a:gd name="T99" fmla="*/ 560098 h 1036"/>
                <a:gd name="T100" fmla="*/ 239372 w 705"/>
                <a:gd name="T101" fmla="*/ 594163 h 1036"/>
                <a:gd name="T102" fmla="*/ 183096 w 705"/>
                <a:gd name="T103" fmla="*/ 629020 h 1036"/>
                <a:gd name="T104" fmla="*/ 56276 w 705"/>
                <a:gd name="T105" fmla="*/ 701904 h 1036"/>
                <a:gd name="T106" fmla="*/ 28534 w 705"/>
                <a:gd name="T107" fmla="*/ 728840 h 1036"/>
                <a:gd name="T108" fmla="*/ 3170 w 705"/>
                <a:gd name="T109" fmla="*/ 781918 h 1036"/>
                <a:gd name="T110" fmla="*/ 793 w 705"/>
                <a:gd name="T111" fmla="*/ 800932 h 1036"/>
                <a:gd name="T112" fmla="*/ 15060 w 705"/>
                <a:gd name="T113" fmla="*/ 817568 h 1036"/>
                <a:gd name="T114" fmla="*/ 337658 w 705"/>
                <a:gd name="T115" fmla="*/ 800932 h 10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705" h="1036">
                  <a:moveTo>
                    <a:pt x="468" y="990"/>
                  </a:moveTo>
                  <a:lnTo>
                    <a:pt x="468" y="990"/>
                  </a:lnTo>
                  <a:lnTo>
                    <a:pt x="491" y="977"/>
                  </a:lnTo>
                  <a:lnTo>
                    <a:pt x="521" y="960"/>
                  </a:lnTo>
                  <a:lnTo>
                    <a:pt x="540" y="948"/>
                  </a:lnTo>
                  <a:lnTo>
                    <a:pt x="551" y="939"/>
                  </a:lnTo>
                  <a:lnTo>
                    <a:pt x="558" y="932"/>
                  </a:lnTo>
                  <a:lnTo>
                    <a:pt x="559" y="929"/>
                  </a:lnTo>
                  <a:lnTo>
                    <a:pt x="560" y="923"/>
                  </a:lnTo>
                  <a:lnTo>
                    <a:pt x="561" y="915"/>
                  </a:lnTo>
                  <a:lnTo>
                    <a:pt x="562" y="901"/>
                  </a:lnTo>
                  <a:lnTo>
                    <a:pt x="561" y="900"/>
                  </a:lnTo>
                  <a:lnTo>
                    <a:pt x="555" y="892"/>
                  </a:lnTo>
                  <a:lnTo>
                    <a:pt x="544" y="875"/>
                  </a:lnTo>
                  <a:lnTo>
                    <a:pt x="528" y="850"/>
                  </a:lnTo>
                  <a:lnTo>
                    <a:pt x="519" y="834"/>
                  </a:lnTo>
                  <a:lnTo>
                    <a:pt x="512" y="816"/>
                  </a:lnTo>
                  <a:lnTo>
                    <a:pt x="505" y="811"/>
                  </a:lnTo>
                  <a:lnTo>
                    <a:pt x="499" y="805"/>
                  </a:lnTo>
                  <a:lnTo>
                    <a:pt x="493" y="800"/>
                  </a:lnTo>
                  <a:lnTo>
                    <a:pt x="490" y="796"/>
                  </a:lnTo>
                  <a:lnTo>
                    <a:pt x="481" y="785"/>
                  </a:lnTo>
                  <a:lnTo>
                    <a:pt x="474" y="773"/>
                  </a:lnTo>
                  <a:lnTo>
                    <a:pt x="465" y="754"/>
                  </a:lnTo>
                  <a:lnTo>
                    <a:pt x="459" y="730"/>
                  </a:lnTo>
                  <a:lnTo>
                    <a:pt x="453" y="705"/>
                  </a:lnTo>
                  <a:lnTo>
                    <a:pt x="448" y="679"/>
                  </a:lnTo>
                  <a:lnTo>
                    <a:pt x="444" y="654"/>
                  </a:lnTo>
                  <a:lnTo>
                    <a:pt x="441" y="630"/>
                  </a:lnTo>
                  <a:lnTo>
                    <a:pt x="440" y="610"/>
                  </a:lnTo>
                  <a:lnTo>
                    <a:pt x="440" y="594"/>
                  </a:lnTo>
                  <a:lnTo>
                    <a:pt x="440" y="589"/>
                  </a:lnTo>
                  <a:lnTo>
                    <a:pt x="441" y="580"/>
                  </a:lnTo>
                  <a:lnTo>
                    <a:pt x="442" y="575"/>
                  </a:lnTo>
                  <a:lnTo>
                    <a:pt x="443" y="571"/>
                  </a:lnTo>
                  <a:lnTo>
                    <a:pt x="447" y="560"/>
                  </a:lnTo>
                  <a:lnTo>
                    <a:pt x="448" y="560"/>
                  </a:lnTo>
                  <a:lnTo>
                    <a:pt x="448" y="559"/>
                  </a:lnTo>
                  <a:lnTo>
                    <a:pt x="451" y="551"/>
                  </a:lnTo>
                  <a:lnTo>
                    <a:pt x="456" y="545"/>
                  </a:lnTo>
                  <a:lnTo>
                    <a:pt x="457" y="542"/>
                  </a:lnTo>
                  <a:lnTo>
                    <a:pt x="462" y="536"/>
                  </a:lnTo>
                  <a:lnTo>
                    <a:pt x="461" y="509"/>
                  </a:lnTo>
                  <a:lnTo>
                    <a:pt x="461" y="487"/>
                  </a:lnTo>
                  <a:lnTo>
                    <a:pt x="461" y="483"/>
                  </a:lnTo>
                  <a:lnTo>
                    <a:pt x="461" y="473"/>
                  </a:lnTo>
                  <a:lnTo>
                    <a:pt x="462" y="469"/>
                  </a:lnTo>
                  <a:lnTo>
                    <a:pt x="462" y="464"/>
                  </a:lnTo>
                  <a:lnTo>
                    <a:pt x="462" y="458"/>
                  </a:lnTo>
                  <a:lnTo>
                    <a:pt x="463" y="455"/>
                  </a:lnTo>
                  <a:lnTo>
                    <a:pt x="463" y="452"/>
                  </a:lnTo>
                  <a:lnTo>
                    <a:pt x="463" y="448"/>
                  </a:lnTo>
                  <a:lnTo>
                    <a:pt x="464" y="443"/>
                  </a:lnTo>
                  <a:lnTo>
                    <a:pt x="464" y="442"/>
                  </a:lnTo>
                  <a:lnTo>
                    <a:pt x="464" y="441"/>
                  </a:lnTo>
                  <a:lnTo>
                    <a:pt x="464" y="434"/>
                  </a:lnTo>
                  <a:lnTo>
                    <a:pt x="465" y="428"/>
                  </a:lnTo>
                  <a:lnTo>
                    <a:pt x="467" y="424"/>
                  </a:lnTo>
                  <a:lnTo>
                    <a:pt x="467" y="418"/>
                  </a:lnTo>
                  <a:lnTo>
                    <a:pt x="468" y="413"/>
                  </a:lnTo>
                  <a:lnTo>
                    <a:pt x="468" y="411"/>
                  </a:lnTo>
                  <a:lnTo>
                    <a:pt x="469" y="408"/>
                  </a:lnTo>
                  <a:lnTo>
                    <a:pt x="469" y="403"/>
                  </a:lnTo>
                  <a:lnTo>
                    <a:pt x="470" y="397"/>
                  </a:lnTo>
                  <a:lnTo>
                    <a:pt x="471" y="397"/>
                  </a:lnTo>
                  <a:lnTo>
                    <a:pt x="471" y="391"/>
                  </a:lnTo>
                  <a:lnTo>
                    <a:pt x="472" y="390"/>
                  </a:lnTo>
                  <a:lnTo>
                    <a:pt x="472" y="387"/>
                  </a:lnTo>
                  <a:lnTo>
                    <a:pt x="473" y="382"/>
                  </a:lnTo>
                  <a:lnTo>
                    <a:pt x="474" y="380"/>
                  </a:lnTo>
                  <a:lnTo>
                    <a:pt x="475" y="374"/>
                  </a:lnTo>
                  <a:lnTo>
                    <a:pt x="475" y="371"/>
                  </a:lnTo>
                  <a:lnTo>
                    <a:pt x="478" y="363"/>
                  </a:lnTo>
                  <a:lnTo>
                    <a:pt x="480" y="357"/>
                  </a:lnTo>
                  <a:lnTo>
                    <a:pt x="481" y="354"/>
                  </a:lnTo>
                  <a:lnTo>
                    <a:pt x="482" y="349"/>
                  </a:lnTo>
                  <a:lnTo>
                    <a:pt x="482" y="348"/>
                  </a:lnTo>
                  <a:lnTo>
                    <a:pt x="489" y="333"/>
                  </a:lnTo>
                  <a:lnTo>
                    <a:pt x="499" y="315"/>
                  </a:lnTo>
                  <a:lnTo>
                    <a:pt x="512" y="295"/>
                  </a:lnTo>
                  <a:lnTo>
                    <a:pt x="528" y="274"/>
                  </a:lnTo>
                  <a:lnTo>
                    <a:pt x="548" y="253"/>
                  </a:lnTo>
                  <a:lnTo>
                    <a:pt x="559" y="243"/>
                  </a:lnTo>
                  <a:lnTo>
                    <a:pt x="570" y="233"/>
                  </a:lnTo>
                  <a:lnTo>
                    <a:pt x="582" y="224"/>
                  </a:lnTo>
                  <a:lnTo>
                    <a:pt x="594" y="215"/>
                  </a:lnTo>
                  <a:lnTo>
                    <a:pt x="607" y="207"/>
                  </a:lnTo>
                  <a:lnTo>
                    <a:pt x="620" y="200"/>
                  </a:lnTo>
                  <a:lnTo>
                    <a:pt x="621" y="199"/>
                  </a:lnTo>
                  <a:lnTo>
                    <a:pt x="637" y="193"/>
                  </a:lnTo>
                  <a:lnTo>
                    <a:pt x="657" y="187"/>
                  </a:lnTo>
                  <a:lnTo>
                    <a:pt x="679" y="182"/>
                  </a:lnTo>
                  <a:lnTo>
                    <a:pt x="705" y="179"/>
                  </a:lnTo>
                  <a:lnTo>
                    <a:pt x="700" y="149"/>
                  </a:lnTo>
                  <a:lnTo>
                    <a:pt x="697" y="135"/>
                  </a:lnTo>
                  <a:lnTo>
                    <a:pt x="693" y="121"/>
                  </a:lnTo>
                  <a:lnTo>
                    <a:pt x="689" y="113"/>
                  </a:lnTo>
                  <a:lnTo>
                    <a:pt x="683" y="102"/>
                  </a:lnTo>
                  <a:lnTo>
                    <a:pt x="673" y="88"/>
                  </a:lnTo>
                  <a:lnTo>
                    <a:pt x="662" y="74"/>
                  </a:lnTo>
                  <a:lnTo>
                    <a:pt x="647" y="58"/>
                  </a:lnTo>
                  <a:lnTo>
                    <a:pt x="631" y="43"/>
                  </a:lnTo>
                  <a:lnTo>
                    <a:pt x="614" y="30"/>
                  </a:lnTo>
                  <a:lnTo>
                    <a:pt x="604" y="24"/>
                  </a:lnTo>
                  <a:lnTo>
                    <a:pt x="594" y="18"/>
                  </a:lnTo>
                  <a:lnTo>
                    <a:pt x="580" y="14"/>
                  </a:lnTo>
                  <a:lnTo>
                    <a:pt x="556" y="8"/>
                  </a:lnTo>
                  <a:lnTo>
                    <a:pt x="542" y="5"/>
                  </a:lnTo>
                  <a:lnTo>
                    <a:pt x="524" y="4"/>
                  </a:lnTo>
                  <a:lnTo>
                    <a:pt x="504" y="2"/>
                  </a:lnTo>
                  <a:lnTo>
                    <a:pt x="483" y="0"/>
                  </a:lnTo>
                  <a:lnTo>
                    <a:pt x="476" y="0"/>
                  </a:lnTo>
                  <a:lnTo>
                    <a:pt x="470" y="0"/>
                  </a:lnTo>
                  <a:lnTo>
                    <a:pt x="448" y="2"/>
                  </a:lnTo>
                  <a:lnTo>
                    <a:pt x="429" y="4"/>
                  </a:lnTo>
                  <a:lnTo>
                    <a:pt x="411" y="5"/>
                  </a:lnTo>
                  <a:lnTo>
                    <a:pt x="396" y="8"/>
                  </a:lnTo>
                  <a:lnTo>
                    <a:pt x="372" y="14"/>
                  </a:lnTo>
                  <a:lnTo>
                    <a:pt x="357" y="18"/>
                  </a:lnTo>
                  <a:lnTo>
                    <a:pt x="347" y="24"/>
                  </a:lnTo>
                  <a:lnTo>
                    <a:pt x="339" y="30"/>
                  </a:lnTo>
                  <a:lnTo>
                    <a:pt x="321" y="43"/>
                  </a:lnTo>
                  <a:lnTo>
                    <a:pt x="306" y="58"/>
                  </a:lnTo>
                  <a:lnTo>
                    <a:pt x="291" y="74"/>
                  </a:lnTo>
                  <a:lnTo>
                    <a:pt x="279" y="88"/>
                  </a:lnTo>
                  <a:lnTo>
                    <a:pt x="270" y="102"/>
                  </a:lnTo>
                  <a:lnTo>
                    <a:pt x="264" y="113"/>
                  </a:lnTo>
                  <a:lnTo>
                    <a:pt x="260" y="121"/>
                  </a:lnTo>
                  <a:lnTo>
                    <a:pt x="255" y="138"/>
                  </a:lnTo>
                  <a:lnTo>
                    <a:pt x="250" y="156"/>
                  </a:lnTo>
                  <a:lnTo>
                    <a:pt x="248" y="175"/>
                  </a:lnTo>
                  <a:lnTo>
                    <a:pt x="246" y="192"/>
                  </a:lnTo>
                  <a:lnTo>
                    <a:pt x="243" y="219"/>
                  </a:lnTo>
                  <a:lnTo>
                    <a:pt x="243" y="231"/>
                  </a:lnTo>
                  <a:lnTo>
                    <a:pt x="243" y="230"/>
                  </a:lnTo>
                  <a:lnTo>
                    <a:pt x="243" y="259"/>
                  </a:lnTo>
                  <a:lnTo>
                    <a:pt x="243" y="276"/>
                  </a:lnTo>
                  <a:lnTo>
                    <a:pt x="244" y="295"/>
                  </a:lnTo>
                  <a:lnTo>
                    <a:pt x="248" y="329"/>
                  </a:lnTo>
                  <a:lnTo>
                    <a:pt x="240" y="327"/>
                  </a:lnTo>
                  <a:lnTo>
                    <a:pt x="235" y="327"/>
                  </a:lnTo>
                  <a:lnTo>
                    <a:pt x="229" y="329"/>
                  </a:lnTo>
                  <a:lnTo>
                    <a:pt x="226" y="332"/>
                  </a:lnTo>
                  <a:lnTo>
                    <a:pt x="224" y="336"/>
                  </a:lnTo>
                  <a:lnTo>
                    <a:pt x="222" y="343"/>
                  </a:lnTo>
                  <a:lnTo>
                    <a:pt x="222" y="345"/>
                  </a:lnTo>
                  <a:lnTo>
                    <a:pt x="222" y="357"/>
                  </a:lnTo>
                  <a:lnTo>
                    <a:pt x="223" y="373"/>
                  </a:lnTo>
                  <a:lnTo>
                    <a:pt x="225" y="392"/>
                  </a:lnTo>
                  <a:lnTo>
                    <a:pt x="228" y="413"/>
                  </a:lnTo>
                  <a:lnTo>
                    <a:pt x="232" y="434"/>
                  </a:lnTo>
                  <a:lnTo>
                    <a:pt x="236" y="454"/>
                  </a:lnTo>
                  <a:lnTo>
                    <a:pt x="242" y="472"/>
                  </a:lnTo>
                  <a:lnTo>
                    <a:pt x="247" y="486"/>
                  </a:lnTo>
                  <a:lnTo>
                    <a:pt x="251" y="492"/>
                  </a:lnTo>
                  <a:lnTo>
                    <a:pt x="255" y="495"/>
                  </a:lnTo>
                  <a:lnTo>
                    <a:pt x="259" y="497"/>
                  </a:lnTo>
                  <a:lnTo>
                    <a:pt x="263" y="497"/>
                  </a:lnTo>
                  <a:lnTo>
                    <a:pt x="269" y="497"/>
                  </a:lnTo>
                  <a:lnTo>
                    <a:pt x="271" y="496"/>
                  </a:lnTo>
                  <a:lnTo>
                    <a:pt x="281" y="519"/>
                  </a:lnTo>
                  <a:lnTo>
                    <a:pt x="290" y="539"/>
                  </a:lnTo>
                  <a:lnTo>
                    <a:pt x="299" y="557"/>
                  </a:lnTo>
                  <a:lnTo>
                    <a:pt x="308" y="571"/>
                  </a:lnTo>
                  <a:lnTo>
                    <a:pt x="320" y="591"/>
                  </a:lnTo>
                  <a:lnTo>
                    <a:pt x="325" y="598"/>
                  </a:lnTo>
                  <a:lnTo>
                    <a:pt x="333" y="607"/>
                  </a:lnTo>
                  <a:lnTo>
                    <a:pt x="339" y="616"/>
                  </a:lnTo>
                  <a:lnTo>
                    <a:pt x="342" y="624"/>
                  </a:lnTo>
                  <a:lnTo>
                    <a:pt x="343" y="632"/>
                  </a:lnTo>
                  <a:lnTo>
                    <a:pt x="344" y="641"/>
                  </a:lnTo>
                  <a:lnTo>
                    <a:pt x="343" y="665"/>
                  </a:lnTo>
                  <a:lnTo>
                    <a:pt x="342" y="677"/>
                  </a:lnTo>
                  <a:lnTo>
                    <a:pt x="341" y="687"/>
                  </a:lnTo>
                  <a:lnTo>
                    <a:pt x="338" y="697"/>
                  </a:lnTo>
                  <a:lnTo>
                    <a:pt x="334" y="707"/>
                  </a:lnTo>
                  <a:lnTo>
                    <a:pt x="331" y="716"/>
                  </a:lnTo>
                  <a:lnTo>
                    <a:pt x="325" y="724"/>
                  </a:lnTo>
                  <a:lnTo>
                    <a:pt x="319" y="733"/>
                  </a:lnTo>
                  <a:lnTo>
                    <a:pt x="311" y="741"/>
                  </a:lnTo>
                  <a:lnTo>
                    <a:pt x="302" y="750"/>
                  </a:lnTo>
                  <a:lnTo>
                    <a:pt x="291" y="758"/>
                  </a:lnTo>
                  <a:lnTo>
                    <a:pt x="279" y="767"/>
                  </a:lnTo>
                  <a:lnTo>
                    <a:pt x="265" y="776"/>
                  </a:lnTo>
                  <a:lnTo>
                    <a:pt x="231" y="794"/>
                  </a:lnTo>
                  <a:lnTo>
                    <a:pt x="192" y="816"/>
                  </a:lnTo>
                  <a:lnTo>
                    <a:pt x="151" y="837"/>
                  </a:lnTo>
                  <a:lnTo>
                    <a:pt x="110" y="860"/>
                  </a:lnTo>
                  <a:lnTo>
                    <a:pt x="90" y="872"/>
                  </a:lnTo>
                  <a:lnTo>
                    <a:pt x="71" y="886"/>
                  </a:lnTo>
                  <a:lnTo>
                    <a:pt x="61" y="894"/>
                  </a:lnTo>
                  <a:lnTo>
                    <a:pt x="51" y="901"/>
                  </a:lnTo>
                  <a:lnTo>
                    <a:pt x="43" y="910"/>
                  </a:lnTo>
                  <a:lnTo>
                    <a:pt x="36" y="920"/>
                  </a:lnTo>
                  <a:lnTo>
                    <a:pt x="30" y="929"/>
                  </a:lnTo>
                  <a:lnTo>
                    <a:pt x="24" y="939"/>
                  </a:lnTo>
                  <a:lnTo>
                    <a:pt x="14" y="957"/>
                  </a:lnTo>
                  <a:lnTo>
                    <a:pt x="9" y="974"/>
                  </a:lnTo>
                  <a:lnTo>
                    <a:pt x="4" y="987"/>
                  </a:lnTo>
                  <a:lnTo>
                    <a:pt x="1" y="999"/>
                  </a:lnTo>
                  <a:lnTo>
                    <a:pt x="0" y="1005"/>
                  </a:lnTo>
                  <a:lnTo>
                    <a:pt x="1" y="1011"/>
                  </a:lnTo>
                  <a:lnTo>
                    <a:pt x="3" y="1017"/>
                  </a:lnTo>
                  <a:lnTo>
                    <a:pt x="6" y="1022"/>
                  </a:lnTo>
                  <a:lnTo>
                    <a:pt x="9" y="1027"/>
                  </a:lnTo>
                  <a:lnTo>
                    <a:pt x="13" y="1030"/>
                  </a:lnTo>
                  <a:lnTo>
                    <a:pt x="19" y="1032"/>
                  </a:lnTo>
                  <a:lnTo>
                    <a:pt x="24" y="1035"/>
                  </a:lnTo>
                  <a:lnTo>
                    <a:pt x="30" y="1036"/>
                  </a:lnTo>
                  <a:lnTo>
                    <a:pt x="383" y="1036"/>
                  </a:lnTo>
                  <a:lnTo>
                    <a:pt x="426" y="1011"/>
                  </a:lnTo>
                  <a:lnTo>
                    <a:pt x="468" y="9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  <p:sp>
          <p:nvSpPr>
            <p:cNvPr id="76810" name="Freeform 7"/>
            <p:cNvSpPr>
              <a:spLocks/>
            </p:cNvSpPr>
            <p:nvPr/>
          </p:nvSpPr>
          <p:spPr bwMode="auto">
            <a:xfrm>
              <a:off x="941388" y="2762250"/>
              <a:ext cx="558800" cy="820737"/>
            </a:xfrm>
            <a:custGeom>
              <a:avLst/>
              <a:gdLst>
                <a:gd name="T0" fmla="*/ 558007 w 705"/>
                <a:gd name="T1" fmla="*/ 791425 h 1036"/>
                <a:gd name="T2" fmla="*/ 534229 w 705"/>
                <a:gd name="T3" fmla="*/ 734385 h 1036"/>
                <a:gd name="T4" fmla="*/ 502524 w 705"/>
                <a:gd name="T5" fmla="*/ 701904 h 1036"/>
                <a:gd name="T6" fmla="*/ 406616 w 705"/>
                <a:gd name="T7" fmla="*/ 646449 h 1036"/>
                <a:gd name="T8" fmla="*/ 328146 w 705"/>
                <a:gd name="T9" fmla="*/ 600501 h 1036"/>
                <a:gd name="T10" fmla="*/ 296441 w 705"/>
                <a:gd name="T11" fmla="*/ 567228 h 1036"/>
                <a:gd name="T12" fmla="*/ 286930 w 705"/>
                <a:gd name="T13" fmla="*/ 526824 h 1036"/>
                <a:gd name="T14" fmla="*/ 290100 w 705"/>
                <a:gd name="T15" fmla="*/ 488006 h 1036"/>
                <a:gd name="T16" fmla="*/ 305160 w 705"/>
                <a:gd name="T17" fmla="*/ 468200 h 1036"/>
                <a:gd name="T18" fmla="*/ 343999 w 705"/>
                <a:gd name="T19" fmla="*/ 392940 h 1036"/>
                <a:gd name="T20" fmla="*/ 356681 w 705"/>
                <a:gd name="T21" fmla="*/ 392148 h 1036"/>
                <a:gd name="T22" fmla="*/ 371741 w 705"/>
                <a:gd name="T23" fmla="*/ 359667 h 1036"/>
                <a:gd name="T24" fmla="*/ 382837 w 705"/>
                <a:gd name="T25" fmla="*/ 282822 h 1036"/>
                <a:gd name="T26" fmla="*/ 379667 w 705"/>
                <a:gd name="T27" fmla="*/ 263016 h 1036"/>
                <a:gd name="T28" fmla="*/ 365400 w 705"/>
                <a:gd name="T29" fmla="*/ 233704 h 1036"/>
                <a:gd name="T30" fmla="*/ 366192 w 705"/>
                <a:gd name="T31" fmla="*/ 182210 h 1036"/>
                <a:gd name="T32" fmla="*/ 362229 w 705"/>
                <a:gd name="T33" fmla="*/ 138638 h 1036"/>
                <a:gd name="T34" fmla="*/ 349547 w 705"/>
                <a:gd name="T35" fmla="*/ 89521 h 1036"/>
                <a:gd name="T36" fmla="*/ 304368 w 705"/>
                <a:gd name="T37" fmla="*/ 34065 h 1036"/>
                <a:gd name="T38" fmla="*/ 263944 w 705"/>
                <a:gd name="T39" fmla="*/ 11091 h 1036"/>
                <a:gd name="T40" fmla="*/ 186267 w 705"/>
                <a:gd name="T41" fmla="*/ 0 h 1036"/>
                <a:gd name="T42" fmla="*/ 175963 w 705"/>
                <a:gd name="T43" fmla="*/ 0 h 1036"/>
                <a:gd name="T44" fmla="*/ 129198 w 705"/>
                <a:gd name="T45" fmla="*/ 3961 h 1036"/>
                <a:gd name="T46" fmla="*/ 80055 w 705"/>
                <a:gd name="T47" fmla="*/ 19013 h 1036"/>
                <a:gd name="T48" fmla="*/ 25364 w 705"/>
                <a:gd name="T49" fmla="*/ 69715 h 1036"/>
                <a:gd name="T50" fmla="*/ 6341 w 705"/>
                <a:gd name="T51" fmla="*/ 106949 h 1036"/>
                <a:gd name="T52" fmla="*/ 38839 w 705"/>
                <a:gd name="T53" fmla="*/ 148145 h 1036"/>
                <a:gd name="T54" fmla="*/ 87981 w 705"/>
                <a:gd name="T55" fmla="*/ 170327 h 1036"/>
                <a:gd name="T56" fmla="*/ 140294 w 705"/>
                <a:gd name="T57" fmla="*/ 217068 h 1036"/>
                <a:gd name="T58" fmla="*/ 176755 w 705"/>
                <a:gd name="T59" fmla="*/ 275692 h 1036"/>
                <a:gd name="T60" fmla="*/ 178340 w 705"/>
                <a:gd name="T61" fmla="*/ 282822 h 1036"/>
                <a:gd name="T62" fmla="*/ 181511 w 705"/>
                <a:gd name="T63" fmla="*/ 291536 h 1036"/>
                <a:gd name="T64" fmla="*/ 183096 w 705"/>
                <a:gd name="T65" fmla="*/ 299458 h 1036"/>
                <a:gd name="T66" fmla="*/ 184681 w 705"/>
                <a:gd name="T67" fmla="*/ 307380 h 1036"/>
                <a:gd name="T68" fmla="*/ 185474 w 705"/>
                <a:gd name="T69" fmla="*/ 313718 h 1036"/>
                <a:gd name="T70" fmla="*/ 187059 w 705"/>
                <a:gd name="T71" fmla="*/ 319264 h 1036"/>
                <a:gd name="T72" fmla="*/ 187852 w 705"/>
                <a:gd name="T73" fmla="*/ 327978 h 1036"/>
                <a:gd name="T74" fmla="*/ 188645 w 705"/>
                <a:gd name="T75" fmla="*/ 334316 h 1036"/>
                <a:gd name="T76" fmla="*/ 190230 w 705"/>
                <a:gd name="T77" fmla="*/ 339069 h 1036"/>
                <a:gd name="T78" fmla="*/ 190230 w 705"/>
                <a:gd name="T79" fmla="*/ 343030 h 1036"/>
                <a:gd name="T80" fmla="*/ 191022 w 705"/>
                <a:gd name="T81" fmla="*/ 348576 h 1036"/>
                <a:gd name="T82" fmla="*/ 191815 w 705"/>
                <a:gd name="T83" fmla="*/ 355706 h 1036"/>
                <a:gd name="T84" fmla="*/ 191815 w 705"/>
                <a:gd name="T85" fmla="*/ 358874 h 1036"/>
                <a:gd name="T86" fmla="*/ 192608 w 705"/>
                <a:gd name="T87" fmla="*/ 366004 h 1036"/>
                <a:gd name="T88" fmla="*/ 193400 w 705"/>
                <a:gd name="T89" fmla="*/ 373927 h 1036"/>
                <a:gd name="T90" fmla="*/ 193400 w 705"/>
                <a:gd name="T91" fmla="*/ 382641 h 1036"/>
                <a:gd name="T92" fmla="*/ 193400 w 705"/>
                <a:gd name="T93" fmla="*/ 403239 h 1036"/>
                <a:gd name="T94" fmla="*/ 201327 w 705"/>
                <a:gd name="T95" fmla="*/ 436512 h 1036"/>
                <a:gd name="T96" fmla="*/ 204497 w 705"/>
                <a:gd name="T97" fmla="*/ 443642 h 1036"/>
                <a:gd name="T98" fmla="*/ 209253 w 705"/>
                <a:gd name="T99" fmla="*/ 459486 h 1036"/>
                <a:gd name="T100" fmla="*/ 210045 w 705"/>
                <a:gd name="T101" fmla="*/ 470577 h 1036"/>
                <a:gd name="T102" fmla="*/ 203704 w 705"/>
                <a:gd name="T103" fmla="*/ 537915 h 1036"/>
                <a:gd name="T104" fmla="*/ 183096 w 705"/>
                <a:gd name="T105" fmla="*/ 613176 h 1036"/>
                <a:gd name="T106" fmla="*/ 168036 w 705"/>
                <a:gd name="T107" fmla="*/ 634566 h 1036"/>
                <a:gd name="T108" fmla="*/ 152976 w 705"/>
                <a:gd name="T109" fmla="*/ 646449 h 1036"/>
                <a:gd name="T110" fmla="*/ 114138 w 705"/>
                <a:gd name="T111" fmla="*/ 712995 h 1036"/>
                <a:gd name="T112" fmla="*/ 113345 w 705"/>
                <a:gd name="T113" fmla="*/ 713788 h 1036"/>
                <a:gd name="T114" fmla="*/ 116516 w 705"/>
                <a:gd name="T115" fmla="*/ 738346 h 1036"/>
                <a:gd name="T116" fmla="*/ 169622 w 705"/>
                <a:gd name="T117" fmla="*/ 773996 h 1036"/>
                <a:gd name="T118" fmla="*/ 535021 w 705"/>
                <a:gd name="T119" fmla="*/ 820737 h 1036"/>
                <a:gd name="T120" fmla="*/ 551666 w 705"/>
                <a:gd name="T121" fmla="*/ 813607 h 1036"/>
                <a:gd name="T122" fmla="*/ 558800 w 705"/>
                <a:gd name="T123" fmla="*/ 796178 h 10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05" h="1036">
                  <a:moveTo>
                    <a:pt x="704" y="999"/>
                  </a:moveTo>
                  <a:lnTo>
                    <a:pt x="704" y="999"/>
                  </a:lnTo>
                  <a:lnTo>
                    <a:pt x="701" y="984"/>
                  </a:lnTo>
                  <a:lnTo>
                    <a:pt x="696" y="970"/>
                  </a:lnTo>
                  <a:lnTo>
                    <a:pt x="690" y="955"/>
                  </a:lnTo>
                  <a:lnTo>
                    <a:pt x="680" y="936"/>
                  </a:lnTo>
                  <a:lnTo>
                    <a:pt x="674" y="927"/>
                  </a:lnTo>
                  <a:lnTo>
                    <a:pt x="669" y="918"/>
                  </a:lnTo>
                  <a:lnTo>
                    <a:pt x="661" y="909"/>
                  </a:lnTo>
                  <a:lnTo>
                    <a:pt x="653" y="901"/>
                  </a:lnTo>
                  <a:lnTo>
                    <a:pt x="644" y="894"/>
                  </a:lnTo>
                  <a:lnTo>
                    <a:pt x="634" y="886"/>
                  </a:lnTo>
                  <a:lnTo>
                    <a:pt x="615" y="872"/>
                  </a:lnTo>
                  <a:lnTo>
                    <a:pt x="595" y="860"/>
                  </a:lnTo>
                  <a:lnTo>
                    <a:pt x="554" y="837"/>
                  </a:lnTo>
                  <a:lnTo>
                    <a:pt x="513" y="816"/>
                  </a:lnTo>
                  <a:lnTo>
                    <a:pt x="474" y="794"/>
                  </a:lnTo>
                  <a:lnTo>
                    <a:pt x="440" y="776"/>
                  </a:lnTo>
                  <a:lnTo>
                    <a:pt x="426" y="767"/>
                  </a:lnTo>
                  <a:lnTo>
                    <a:pt x="414" y="758"/>
                  </a:lnTo>
                  <a:lnTo>
                    <a:pt x="403" y="750"/>
                  </a:lnTo>
                  <a:lnTo>
                    <a:pt x="394" y="741"/>
                  </a:lnTo>
                  <a:lnTo>
                    <a:pt x="386" y="733"/>
                  </a:lnTo>
                  <a:lnTo>
                    <a:pt x="380" y="724"/>
                  </a:lnTo>
                  <a:lnTo>
                    <a:pt x="374" y="716"/>
                  </a:lnTo>
                  <a:lnTo>
                    <a:pt x="371" y="707"/>
                  </a:lnTo>
                  <a:lnTo>
                    <a:pt x="367" y="697"/>
                  </a:lnTo>
                  <a:lnTo>
                    <a:pt x="364" y="687"/>
                  </a:lnTo>
                  <a:lnTo>
                    <a:pt x="363" y="677"/>
                  </a:lnTo>
                  <a:lnTo>
                    <a:pt x="362" y="665"/>
                  </a:lnTo>
                  <a:lnTo>
                    <a:pt x="361" y="641"/>
                  </a:lnTo>
                  <a:lnTo>
                    <a:pt x="362" y="632"/>
                  </a:lnTo>
                  <a:lnTo>
                    <a:pt x="363" y="624"/>
                  </a:lnTo>
                  <a:lnTo>
                    <a:pt x="366" y="616"/>
                  </a:lnTo>
                  <a:lnTo>
                    <a:pt x="372" y="607"/>
                  </a:lnTo>
                  <a:lnTo>
                    <a:pt x="380" y="598"/>
                  </a:lnTo>
                  <a:lnTo>
                    <a:pt x="385" y="591"/>
                  </a:lnTo>
                  <a:lnTo>
                    <a:pt x="397" y="571"/>
                  </a:lnTo>
                  <a:lnTo>
                    <a:pt x="406" y="557"/>
                  </a:lnTo>
                  <a:lnTo>
                    <a:pt x="415" y="539"/>
                  </a:lnTo>
                  <a:lnTo>
                    <a:pt x="424" y="519"/>
                  </a:lnTo>
                  <a:lnTo>
                    <a:pt x="434" y="496"/>
                  </a:lnTo>
                  <a:lnTo>
                    <a:pt x="436" y="497"/>
                  </a:lnTo>
                  <a:lnTo>
                    <a:pt x="442" y="497"/>
                  </a:lnTo>
                  <a:lnTo>
                    <a:pt x="446" y="497"/>
                  </a:lnTo>
                  <a:lnTo>
                    <a:pt x="450" y="495"/>
                  </a:lnTo>
                  <a:lnTo>
                    <a:pt x="454" y="492"/>
                  </a:lnTo>
                  <a:lnTo>
                    <a:pt x="458" y="486"/>
                  </a:lnTo>
                  <a:lnTo>
                    <a:pt x="463" y="472"/>
                  </a:lnTo>
                  <a:lnTo>
                    <a:pt x="469" y="454"/>
                  </a:lnTo>
                  <a:lnTo>
                    <a:pt x="473" y="434"/>
                  </a:lnTo>
                  <a:lnTo>
                    <a:pt x="477" y="413"/>
                  </a:lnTo>
                  <a:lnTo>
                    <a:pt x="480" y="392"/>
                  </a:lnTo>
                  <a:lnTo>
                    <a:pt x="482" y="373"/>
                  </a:lnTo>
                  <a:lnTo>
                    <a:pt x="483" y="357"/>
                  </a:lnTo>
                  <a:lnTo>
                    <a:pt x="483" y="345"/>
                  </a:lnTo>
                  <a:lnTo>
                    <a:pt x="483" y="343"/>
                  </a:lnTo>
                  <a:lnTo>
                    <a:pt x="481" y="336"/>
                  </a:lnTo>
                  <a:lnTo>
                    <a:pt x="479" y="332"/>
                  </a:lnTo>
                  <a:lnTo>
                    <a:pt x="476" y="329"/>
                  </a:lnTo>
                  <a:lnTo>
                    <a:pt x="470" y="327"/>
                  </a:lnTo>
                  <a:lnTo>
                    <a:pt x="465" y="327"/>
                  </a:lnTo>
                  <a:lnTo>
                    <a:pt x="457" y="329"/>
                  </a:lnTo>
                  <a:lnTo>
                    <a:pt x="461" y="295"/>
                  </a:lnTo>
                  <a:lnTo>
                    <a:pt x="462" y="276"/>
                  </a:lnTo>
                  <a:lnTo>
                    <a:pt x="462" y="259"/>
                  </a:lnTo>
                  <a:lnTo>
                    <a:pt x="462" y="230"/>
                  </a:lnTo>
                  <a:lnTo>
                    <a:pt x="462" y="231"/>
                  </a:lnTo>
                  <a:lnTo>
                    <a:pt x="462" y="219"/>
                  </a:lnTo>
                  <a:lnTo>
                    <a:pt x="459" y="192"/>
                  </a:lnTo>
                  <a:lnTo>
                    <a:pt x="457" y="175"/>
                  </a:lnTo>
                  <a:lnTo>
                    <a:pt x="455" y="156"/>
                  </a:lnTo>
                  <a:lnTo>
                    <a:pt x="450" y="138"/>
                  </a:lnTo>
                  <a:lnTo>
                    <a:pt x="445" y="121"/>
                  </a:lnTo>
                  <a:lnTo>
                    <a:pt x="441" y="113"/>
                  </a:lnTo>
                  <a:lnTo>
                    <a:pt x="435" y="102"/>
                  </a:lnTo>
                  <a:lnTo>
                    <a:pt x="426" y="88"/>
                  </a:lnTo>
                  <a:lnTo>
                    <a:pt x="414" y="74"/>
                  </a:lnTo>
                  <a:lnTo>
                    <a:pt x="399" y="58"/>
                  </a:lnTo>
                  <a:lnTo>
                    <a:pt x="384" y="43"/>
                  </a:lnTo>
                  <a:lnTo>
                    <a:pt x="366" y="30"/>
                  </a:lnTo>
                  <a:lnTo>
                    <a:pt x="358" y="24"/>
                  </a:lnTo>
                  <a:lnTo>
                    <a:pt x="348" y="18"/>
                  </a:lnTo>
                  <a:lnTo>
                    <a:pt x="333" y="14"/>
                  </a:lnTo>
                  <a:lnTo>
                    <a:pt x="309" y="8"/>
                  </a:lnTo>
                  <a:lnTo>
                    <a:pt x="294" y="5"/>
                  </a:lnTo>
                  <a:lnTo>
                    <a:pt x="276" y="4"/>
                  </a:lnTo>
                  <a:lnTo>
                    <a:pt x="257" y="2"/>
                  </a:lnTo>
                  <a:lnTo>
                    <a:pt x="235" y="0"/>
                  </a:lnTo>
                  <a:lnTo>
                    <a:pt x="229" y="0"/>
                  </a:lnTo>
                  <a:lnTo>
                    <a:pt x="222" y="0"/>
                  </a:lnTo>
                  <a:lnTo>
                    <a:pt x="201" y="2"/>
                  </a:lnTo>
                  <a:lnTo>
                    <a:pt x="181" y="4"/>
                  </a:lnTo>
                  <a:lnTo>
                    <a:pt x="163" y="5"/>
                  </a:lnTo>
                  <a:lnTo>
                    <a:pt x="149" y="8"/>
                  </a:lnTo>
                  <a:lnTo>
                    <a:pt x="125" y="14"/>
                  </a:lnTo>
                  <a:lnTo>
                    <a:pt x="111" y="18"/>
                  </a:lnTo>
                  <a:lnTo>
                    <a:pt x="101" y="24"/>
                  </a:lnTo>
                  <a:lnTo>
                    <a:pt x="91" y="30"/>
                  </a:lnTo>
                  <a:lnTo>
                    <a:pt x="74" y="43"/>
                  </a:lnTo>
                  <a:lnTo>
                    <a:pt x="58" y="58"/>
                  </a:lnTo>
                  <a:lnTo>
                    <a:pt x="43" y="74"/>
                  </a:lnTo>
                  <a:lnTo>
                    <a:pt x="32" y="88"/>
                  </a:lnTo>
                  <a:lnTo>
                    <a:pt x="22" y="102"/>
                  </a:lnTo>
                  <a:lnTo>
                    <a:pt x="16" y="113"/>
                  </a:lnTo>
                  <a:lnTo>
                    <a:pt x="12" y="121"/>
                  </a:lnTo>
                  <a:lnTo>
                    <a:pt x="8" y="135"/>
                  </a:lnTo>
                  <a:lnTo>
                    <a:pt x="5" y="149"/>
                  </a:lnTo>
                  <a:lnTo>
                    <a:pt x="0" y="179"/>
                  </a:lnTo>
                  <a:lnTo>
                    <a:pt x="26" y="182"/>
                  </a:lnTo>
                  <a:lnTo>
                    <a:pt x="49" y="187"/>
                  </a:lnTo>
                  <a:lnTo>
                    <a:pt x="69" y="193"/>
                  </a:lnTo>
                  <a:lnTo>
                    <a:pt x="85" y="200"/>
                  </a:lnTo>
                  <a:lnTo>
                    <a:pt x="98" y="207"/>
                  </a:lnTo>
                  <a:lnTo>
                    <a:pt x="111" y="215"/>
                  </a:lnTo>
                  <a:lnTo>
                    <a:pt x="123" y="224"/>
                  </a:lnTo>
                  <a:lnTo>
                    <a:pt x="135" y="233"/>
                  </a:lnTo>
                  <a:lnTo>
                    <a:pt x="146" y="243"/>
                  </a:lnTo>
                  <a:lnTo>
                    <a:pt x="157" y="253"/>
                  </a:lnTo>
                  <a:lnTo>
                    <a:pt x="177" y="274"/>
                  </a:lnTo>
                  <a:lnTo>
                    <a:pt x="193" y="295"/>
                  </a:lnTo>
                  <a:lnTo>
                    <a:pt x="206" y="315"/>
                  </a:lnTo>
                  <a:lnTo>
                    <a:pt x="216" y="333"/>
                  </a:lnTo>
                  <a:lnTo>
                    <a:pt x="223" y="348"/>
                  </a:lnTo>
                  <a:lnTo>
                    <a:pt x="223" y="349"/>
                  </a:lnTo>
                  <a:lnTo>
                    <a:pt x="224" y="354"/>
                  </a:lnTo>
                  <a:lnTo>
                    <a:pt x="225" y="357"/>
                  </a:lnTo>
                  <a:lnTo>
                    <a:pt x="227" y="366"/>
                  </a:lnTo>
                  <a:lnTo>
                    <a:pt x="229" y="368"/>
                  </a:lnTo>
                  <a:lnTo>
                    <a:pt x="230" y="372"/>
                  </a:lnTo>
                  <a:lnTo>
                    <a:pt x="231" y="378"/>
                  </a:lnTo>
                  <a:lnTo>
                    <a:pt x="232" y="383"/>
                  </a:lnTo>
                  <a:lnTo>
                    <a:pt x="233" y="388"/>
                  </a:lnTo>
                  <a:lnTo>
                    <a:pt x="233" y="390"/>
                  </a:lnTo>
                  <a:lnTo>
                    <a:pt x="233" y="391"/>
                  </a:lnTo>
                  <a:lnTo>
                    <a:pt x="234" y="394"/>
                  </a:lnTo>
                  <a:lnTo>
                    <a:pt x="234" y="396"/>
                  </a:lnTo>
                  <a:lnTo>
                    <a:pt x="235" y="398"/>
                  </a:lnTo>
                  <a:lnTo>
                    <a:pt x="235" y="399"/>
                  </a:lnTo>
                  <a:lnTo>
                    <a:pt x="235" y="401"/>
                  </a:lnTo>
                  <a:lnTo>
                    <a:pt x="236" y="403"/>
                  </a:lnTo>
                  <a:lnTo>
                    <a:pt x="236" y="409"/>
                  </a:lnTo>
                  <a:lnTo>
                    <a:pt x="237" y="413"/>
                  </a:lnTo>
                  <a:lnTo>
                    <a:pt x="237" y="414"/>
                  </a:lnTo>
                  <a:lnTo>
                    <a:pt x="238" y="418"/>
                  </a:lnTo>
                  <a:lnTo>
                    <a:pt x="238" y="422"/>
                  </a:lnTo>
                  <a:lnTo>
                    <a:pt x="240" y="426"/>
                  </a:lnTo>
                  <a:lnTo>
                    <a:pt x="240" y="428"/>
                  </a:lnTo>
                  <a:lnTo>
                    <a:pt x="240" y="432"/>
                  </a:lnTo>
                  <a:lnTo>
                    <a:pt x="240" y="433"/>
                  </a:lnTo>
                  <a:lnTo>
                    <a:pt x="241" y="437"/>
                  </a:lnTo>
                  <a:lnTo>
                    <a:pt x="241" y="440"/>
                  </a:lnTo>
                  <a:lnTo>
                    <a:pt x="241" y="442"/>
                  </a:lnTo>
                  <a:lnTo>
                    <a:pt x="242" y="445"/>
                  </a:lnTo>
                  <a:lnTo>
                    <a:pt x="242" y="449"/>
                  </a:lnTo>
                  <a:lnTo>
                    <a:pt x="242" y="453"/>
                  </a:lnTo>
                  <a:lnTo>
                    <a:pt x="243" y="457"/>
                  </a:lnTo>
                  <a:lnTo>
                    <a:pt x="243" y="462"/>
                  </a:lnTo>
                  <a:lnTo>
                    <a:pt x="243" y="469"/>
                  </a:lnTo>
                  <a:lnTo>
                    <a:pt x="244" y="472"/>
                  </a:lnTo>
                  <a:lnTo>
                    <a:pt x="244" y="476"/>
                  </a:lnTo>
                  <a:lnTo>
                    <a:pt x="244" y="481"/>
                  </a:lnTo>
                  <a:lnTo>
                    <a:pt x="244" y="483"/>
                  </a:lnTo>
                  <a:lnTo>
                    <a:pt x="244" y="487"/>
                  </a:lnTo>
                  <a:lnTo>
                    <a:pt x="244" y="509"/>
                  </a:lnTo>
                  <a:lnTo>
                    <a:pt x="243" y="536"/>
                  </a:lnTo>
                  <a:lnTo>
                    <a:pt x="249" y="545"/>
                  </a:lnTo>
                  <a:lnTo>
                    <a:pt x="254" y="551"/>
                  </a:lnTo>
                  <a:lnTo>
                    <a:pt x="257" y="559"/>
                  </a:lnTo>
                  <a:lnTo>
                    <a:pt x="258" y="560"/>
                  </a:lnTo>
                  <a:lnTo>
                    <a:pt x="262" y="571"/>
                  </a:lnTo>
                  <a:lnTo>
                    <a:pt x="262" y="572"/>
                  </a:lnTo>
                  <a:lnTo>
                    <a:pt x="264" y="580"/>
                  </a:lnTo>
                  <a:lnTo>
                    <a:pt x="265" y="588"/>
                  </a:lnTo>
                  <a:lnTo>
                    <a:pt x="265" y="589"/>
                  </a:lnTo>
                  <a:lnTo>
                    <a:pt x="265" y="594"/>
                  </a:lnTo>
                  <a:lnTo>
                    <a:pt x="265" y="610"/>
                  </a:lnTo>
                  <a:lnTo>
                    <a:pt x="264" y="630"/>
                  </a:lnTo>
                  <a:lnTo>
                    <a:pt x="261" y="654"/>
                  </a:lnTo>
                  <a:lnTo>
                    <a:pt x="257" y="679"/>
                  </a:lnTo>
                  <a:lnTo>
                    <a:pt x="252" y="705"/>
                  </a:lnTo>
                  <a:lnTo>
                    <a:pt x="246" y="731"/>
                  </a:lnTo>
                  <a:lnTo>
                    <a:pt x="240" y="754"/>
                  </a:lnTo>
                  <a:lnTo>
                    <a:pt x="231" y="774"/>
                  </a:lnTo>
                  <a:lnTo>
                    <a:pt x="224" y="785"/>
                  </a:lnTo>
                  <a:lnTo>
                    <a:pt x="215" y="796"/>
                  </a:lnTo>
                  <a:lnTo>
                    <a:pt x="212" y="801"/>
                  </a:lnTo>
                  <a:lnTo>
                    <a:pt x="206" y="805"/>
                  </a:lnTo>
                  <a:lnTo>
                    <a:pt x="200" y="811"/>
                  </a:lnTo>
                  <a:lnTo>
                    <a:pt x="193" y="816"/>
                  </a:lnTo>
                  <a:lnTo>
                    <a:pt x="186" y="834"/>
                  </a:lnTo>
                  <a:lnTo>
                    <a:pt x="177" y="850"/>
                  </a:lnTo>
                  <a:lnTo>
                    <a:pt x="161" y="875"/>
                  </a:lnTo>
                  <a:lnTo>
                    <a:pt x="150" y="892"/>
                  </a:lnTo>
                  <a:lnTo>
                    <a:pt x="144" y="900"/>
                  </a:lnTo>
                  <a:lnTo>
                    <a:pt x="143" y="901"/>
                  </a:lnTo>
                  <a:lnTo>
                    <a:pt x="144" y="915"/>
                  </a:lnTo>
                  <a:lnTo>
                    <a:pt x="145" y="923"/>
                  </a:lnTo>
                  <a:lnTo>
                    <a:pt x="146" y="929"/>
                  </a:lnTo>
                  <a:lnTo>
                    <a:pt x="147" y="932"/>
                  </a:lnTo>
                  <a:lnTo>
                    <a:pt x="154" y="939"/>
                  </a:lnTo>
                  <a:lnTo>
                    <a:pt x="165" y="948"/>
                  </a:lnTo>
                  <a:lnTo>
                    <a:pt x="184" y="960"/>
                  </a:lnTo>
                  <a:lnTo>
                    <a:pt x="214" y="977"/>
                  </a:lnTo>
                  <a:lnTo>
                    <a:pt x="237" y="990"/>
                  </a:lnTo>
                  <a:lnTo>
                    <a:pt x="279" y="1011"/>
                  </a:lnTo>
                  <a:lnTo>
                    <a:pt x="322" y="1036"/>
                  </a:lnTo>
                  <a:lnTo>
                    <a:pt x="675" y="1036"/>
                  </a:lnTo>
                  <a:lnTo>
                    <a:pt x="681" y="1035"/>
                  </a:lnTo>
                  <a:lnTo>
                    <a:pt x="686" y="1032"/>
                  </a:lnTo>
                  <a:lnTo>
                    <a:pt x="692" y="1030"/>
                  </a:lnTo>
                  <a:lnTo>
                    <a:pt x="696" y="1027"/>
                  </a:lnTo>
                  <a:lnTo>
                    <a:pt x="699" y="1022"/>
                  </a:lnTo>
                  <a:lnTo>
                    <a:pt x="702" y="1017"/>
                  </a:lnTo>
                  <a:lnTo>
                    <a:pt x="704" y="1011"/>
                  </a:lnTo>
                  <a:lnTo>
                    <a:pt x="705" y="1005"/>
                  </a:lnTo>
                  <a:lnTo>
                    <a:pt x="704" y="999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</p:grpSp>
    </p:spTree>
    <p:extLst>
      <p:ext uri="{BB962C8B-B14F-4D97-AF65-F5344CB8AC3E}">
        <p14:creationId xmlns:p14="http://schemas.microsoft.com/office/powerpoint/2010/main" val="146074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cs-CZ" altLang="en-US" dirty="0" smtClean="0">
                <a:solidFill>
                  <a:schemeClr val="bg2"/>
                </a:solidFill>
                <a:cs typeface="Fira Sans Medium" panose="020B0603050000020004" pitchFamily="34" charset="0"/>
              </a:rPr>
              <a:t>Hărți recunoscute o pentru calitatea și acoperirea ridicată</a:t>
            </a:r>
            <a:endParaRPr lang="en-US" altLang="en-US" dirty="0">
              <a:solidFill>
                <a:schemeClr val="accent1"/>
              </a:solidFill>
              <a:cs typeface="Fira Sans Medium" panose="020B0603050000020004" pitchFamily="34" charset="0"/>
            </a:endParaRPr>
          </a:p>
        </p:txBody>
      </p:sp>
      <p:sp>
        <p:nvSpPr>
          <p:cNvPr id="77828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4DD1EC76-5CA8-419A-8DD1-95D86415DDF9}" type="slidenum">
              <a:rPr lang="de-DE" altLang="en-US"/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de-DE" altLang="en-US"/>
          </a:p>
        </p:txBody>
      </p:sp>
      <p:sp>
        <p:nvSpPr>
          <p:cNvPr id="7" name="Rectangle 6"/>
          <p:cNvSpPr/>
          <p:nvPr/>
        </p:nvSpPr>
        <p:spPr>
          <a:xfrm>
            <a:off x="310334" y="1049954"/>
            <a:ext cx="2180793" cy="354953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6778">
              <a:spcBef>
                <a:spcPts val="599"/>
              </a:spcBef>
              <a:defRPr/>
            </a:pPr>
            <a:endParaRPr lang="en-US" sz="1798">
              <a:solidFill>
                <a:srgbClr val="FFFFFF"/>
              </a:solidFill>
            </a:endParaRPr>
          </a:p>
        </p:txBody>
      </p:sp>
      <p:pic>
        <p:nvPicPr>
          <p:cNvPr id="8" name="Bild 88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19" y="3514720"/>
            <a:ext cx="773983" cy="985646"/>
          </a:xfrm>
          <a:prstGeom prst="rect">
            <a:avLst/>
          </a:prstGeom>
        </p:spPr>
      </p:pic>
      <p:pic>
        <p:nvPicPr>
          <p:cNvPr id="9" name="Bild 8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19" y="2271270"/>
            <a:ext cx="773983" cy="985646"/>
          </a:xfrm>
          <a:prstGeom prst="rect">
            <a:avLst/>
          </a:prstGeom>
        </p:spPr>
      </p:pic>
      <p:pic>
        <p:nvPicPr>
          <p:cNvPr id="10" name="Bild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77" y="1078575"/>
            <a:ext cx="773983" cy="98564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488712" y="1061057"/>
            <a:ext cx="1427428" cy="353843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6778">
              <a:spcBef>
                <a:spcPts val="599"/>
              </a:spcBef>
              <a:defRPr/>
            </a:pPr>
            <a:endParaRPr lang="en-US" sz="1798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73149" y="1049954"/>
            <a:ext cx="4647072" cy="35495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6778">
              <a:spcBef>
                <a:spcPts val="599"/>
              </a:spcBef>
              <a:defRPr/>
            </a:pPr>
            <a:endParaRPr lang="en-US" sz="1798">
              <a:solidFill>
                <a:srgbClr val="FFFFFF"/>
              </a:solidFill>
            </a:endParaRPr>
          </a:p>
        </p:txBody>
      </p:sp>
      <p:sp>
        <p:nvSpPr>
          <p:cNvPr id="14" name="Textfeld 42"/>
          <p:cNvSpPr txBox="1"/>
          <p:nvPr/>
        </p:nvSpPr>
        <p:spPr>
          <a:xfrm rot="20443035">
            <a:off x="388049" y="3609808"/>
            <a:ext cx="867560" cy="56145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456778">
              <a:defRPr/>
            </a:pPr>
            <a:r>
              <a:rPr lang="de-DE" sz="1998" dirty="0">
                <a:solidFill>
                  <a:srgbClr val="FFFFFF"/>
                </a:solidFill>
                <a:latin typeface="+mj-lt"/>
                <a:cs typeface="Nokia Pure Headline Extra Bold"/>
              </a:rPr>
              <a:t>4</a:t>
            </a:r>
            <a:r>
              <a:rPr lang="cs-CZ" sz="1998" dirty="0">
                <a:solidFill>
                  <a:srgbClr val="FFFFFF"/>
                </a:solidFill>
                <a:latin typeface="+mj-lt"/>
                <a:cs typeface="Nokia Pure Headline Extra Bold"/>
              </a:rPr>
              <a:t>8</a:t>
            </a:r>
            <a:r>
              <a:rPr lang="de-DE" sz="1998" dirty="0">
                <a:solidFill>
                  <a:srgbClr val="FFFFFF"/>
                </a:solidFill>
                <a:latin typeface="+mj-lt"/>
                <a:cs typeface="Nokia Pure Headline"/>
              </a:rPr>
              <a:t>M</a:t>
            </a:r>
          </a:p>
          <a:p>
            <a:pPr algn="ctr" defTabSz="456778">
              <a:defRPr/>
            </a:pPr>
            <a:r>
              <a:rPr lang="de-DE" sz="999" dirty="0">
                <a:solidFill>
                  <a:schemeClr val="bg1"/>
                </a:solidFill>
              </a:rPr>
              <a:t>KM</a:t>
            </a:r>
          </a:p>
        </p:txBody>
      </p:sp>
      <p:sp>
        <p:nvSpPr>
          <p:cNvPr id="15" name="Textfeld 42"/>
          <p:cNvSpPr txBox="1"/>
          <p:nvPr/>
        </p:nvSpPr>
        <p:spPr>
          <a:xfrm rot="20443035">
            <a:off x="316678" y="2320365"/>
            <a:ext cx="970651" cy="6217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456778">
              <a:defRPr/>
            </a:pPr>
            <a:r>
              <a:rPr lang="de-DE" sz="2398" dirty="0">
                <a:solidFill>
                  <a:srgbClr val="FFFFFF"/>
                </a:solidFill>
                <a:latin typeface="Nokia Pure Headline Extra Bold"/>
                <a:cs typeface="Nokia Pure Headline Extra Bold"/>
              </a:rPr>
              <a:t>&gt;</a:t>
            </a:r>
            <a:r>
              <a:rPr lang="de-DE" sz="1998" dirty="0">
                <a:solidFill>
                  <a:srgbClr val="FFFFFF"/>
                </a:solidFill>
                <a:latin typeface="+mj-lt"/>
                <a:cs typeface="Nokia Pure Headline Extra Bold"/>
              </a:rPr>
              <a:t>100</a:t>
            </a:r>
          </a:p>
          <a:p>
            <a:pPr algn="ctr" defTabSz="456778">
              <a:defRPr/>
            </a:pPr>
            <a:r>
              <a:rPr lang="ro-RO" sz="999" dirty="0">
                <a:solidFill>
                  <a:schemeClr val="bg1"/>
                </a:solidFill>
              </a:rPr>
              <a:t>ȚĂRI</a:t>
            </a:r>
            <a:endParaRPr lang="de-DE" sz="999" dirty="0">
              <a:solidFill>
                <a:schemeClr val="bg1"/>
              </a:solidFill>
            </a:endParaRPr>
          </a:p>
        </p:txBody>
      </p:sp>
      <p:sp>
        <p:nvSpPr>
          <p:cNvPr id="16" name="Textfeld 42"/>
          <p:cNvSpPr txBox="1"/>
          <p:nvPr/>
        </p:nvSpPr>
        <p:spPr>
          <a:xfrm rot="20443035">
            <a:off x="318264" y="1157804"/>
            <a:ext cx="867560" cy="56145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456778">
              <a:defRPr/>
            </a:pPr>
            <a:r>
              <a:rPr lang="de-DE" sz="1998">
                <a:solidFill>
                  <a:srgbClr val="FFFFFF"/>
                </a:solidFill>
                <a:latin typeface="+mj-lt"/>
                <a:cs typeface="Nokia Pure Headline Extra Bold"/>
              </a:rPr>
              <a:t>200</a:t>
            </a:r>
            <a:endParaRPr lang="de-DE" sz="1998" dirty="0">
              <a:solidFill>
                <a:srgbClr val="FFFFFF"/>
              </a:solidFill>
              <a:latin typeface="+mj-lt"/>
              <a:cs typeface="Nokia Pure Headline Extra Bold"/>
            </a:endParaRPr>
          </a:p>
          <a:p>
            <a:pPr algn="ctr" defTabSz="456778">
              <a:defRPr/>
            </a:pPr>
            <a:r>
              <a:rPr lang="ro-RO" sz="999" dirty="0">
                <a:solidFill>
                  <a:schemeClr val="bg1"/>
                </a:solidFill>
              </a:rPr>
              <a:t>ȚĂRI</a:t>
            </a:r>
            <a:endParaRPr lang="de-DE" sz="1049" dirty="0">
              <a:solidFill>
                <a:schemeClr val="bg1"/>
              </a:solidFill>
            </a:endParaRPr>
          </a:p>
        </p:txBody>
      </p:sp>
      <p:sp>
        <p:nvSpPr>
          <p:cNvPr id="77838" name="Textfeld 35"/>
          <p:cNvSpPr txBox="1">
            <a:spLocks noChangeArrowheads="1"/>
          </p:cNvSpPr>
          <p:nvPr/>
        </p:nvSpPr>
        <p:spPr bwMode="auto">
          <a:xfrm>
            <a:off x="1200097" y="1311649"/>
            <a:ext cx="1666920" cy="531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ro-RO" altLang="en-US" sz="1798" dirty="0">
                <a:solidFill>
                  <a:schemeClr val="bg1"/>
                </a:solidFill>
              </a:rPr>
              <a:t>FIECARE</a:t>
            </a:r>
            <a:endParaRPr lang="de-DE" altLang="en-US" sz="1798" dirty="0">
              <a:solidFill>
                <a:schemeClr val="bg1"/>
              </a:solidFill>
            </a:endParaRPr>
          </a:p>
          <a:p>
            <a:pPr eaLnBrk="1" hangingPunct="1"/>
            <a:r>
              <a:rPr lang="ro-RO" altLang="en-US" sz="999" dirty="0">
                <a:solidFill>
                  <a:schemeClr val="bg2"/>
                </a:solidFill>
              </a:rPr>
              <a:t>ȚARĂ PE PLANETĂ</a:t>
            </a:r>
            <a:endParaRPr lang="de-DE" altLang="en-US" sz="999" dirty="0">
              <a:solidFill>
                <a:schemeClr val="bg2"/>
              </a:solidFill>
            </a:endParaRPr>
          </a:p>
        </p:txBody>
      </p:sp>
      <p:sp>
        <p:nvSpPr>
          <p:cNvPr id="77839" name="Textfeld 35"/>
          <p:cNvSpPr txBox="1">
            <a:spLocks noChangeArrowheads="1"/>
          </p:cNvSpPr>
          <p:nvPr/>
        </p:nvSpPr>
        <p:spPr bwMode="auto">
          <a:xfrm>
            <a:off x="1242920" y="2472624"/>
            <a:ext cx="1666919" cy="522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de-DE" altLang="en-US" sz="1798" dirty="0">
                <a:solidFill>
                  <a:schemeClr val="bg1"/>
                </a:solidFill>
              </a:rPr>
              <a:t>80%</a:t>
            </a:r>
          </a:p>
          <a:p>
            <a:pPr eaLnBrk="1" hangingPunct="1"/>
            <a:r>
              <a:rPr lang="ro-RO" altLang="en-US" sz="999" dirty="0">
                <a:solidFill>
                  <a:schemeClr val="bg2"/>
                </a:solidFill>
              </a:rPr>
              <a:t>POPULAȚIA LUMII</a:t>
            </a:r>
            <a:endParaRPr lang="de-DE" altLang="en-US" sz="999" dirty="0">
              <a:solidFill>
                <a:schemeClr val="bg2"/>
              </a:solidFill>
            </a:endParaRPr>
          </a:p>
        </p:txBody>
      </p:sp>
      <p:sp>
        <p:nvSpPr>
          <p:cNvPr id="20" name="Isosceles Triangle 19"/>
          <p:cNvSpPr/>
          <p:nvPr/>
        </p:nvSpPr>
        <p:spPr>
          <a:xfrm rot="5400000">
            <a:off x="2127927" y="2628056"/>
            <a:ext cx="821564" cy="326722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6778">
              <a:spcBef>
                <a:spcPts val="599"/>
              </a:spcBef>
              <a:defRPr/>
            </a:pPr>
            <a:endParaRPr lang="en-US" sz="1798">
              <a:solidFill>
                <a:srgbClr val="FFFFFF"/>
              </a:solidFill>
            </a:endParaRPr>
          </a:p>
        </p:txBody>
      </p:sp>
      <p:sp>
        <p:nvSpPr>
          <p:cNvPr id="77841" name="Textfeld 28"/>
          <p:cNvSpPr txBox="1">
            <a:spLocks noChangeArrowheads="1"/>
          </p:cNvSpPr>
          <p:nvPr/>
        </p:nvSpPr>
        <p:spPr bwMode="auto">
          <a:xfrm>
            <a:off x="7572771" y="2764454"/>
            <a:ext cx="1264068" cy="369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de-DE" altLang="en-US" sz="1798">
                <a:solidFill>
                  <a:schemeClr val="bg1"/>
                </a:solidFill>
              </a:rPr>
              <a:t>2.7M</a:t>
            </a:r>
          </a:p>
        </p:txBody>
      </p:sp>
      <p:sp>
        <p:nvSpPr>
          <p:cNvPr id="77842" name="Rectangle 22"/>
          <p:cNvSpPr>
            <a:spLocks noChangeArrowheads="1"/>
          </p:cNvSpPr>
          <p:nvPr/>
        </p:nvSpPr>
        <p:spPr bwMode="auto">
          <a:xfrm>
            <a:off x="7653095" y="3073730"/>
            <a:ext cx="1068535" cy="245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ro-RO" altLang="en-US" sz="999" dirty="0">
                <a:solidFill>
                  <a:schemeClr val="bg2"/>
                </a:solidFill>
              </a:rPr>
              <a:t>Modificări pe zi</a:t>
            </a:r>
            <a:endParaRPr lang="de-DE" altLang="en-US" sz="999" dirty="0">
              <a:solidFill>
                <a:schemeClr val="bg2"/>
              </a:solidFill>
            </a:endParaRPr>
          </a:p>
        </p:txBody>
      </p:sp>
      <p:sp>
        <p:nvSpPr>
          <p:cNvPr id="24" name="Isosceles Triangle 23"/>
          <p:cNvSpPr/>
          <p:nvPr/>
        </p:nvSpPr>
        <p:spPr>
          <a:xfrm rot="5400000">
            <a:off x="6207200" y="2623297"/>
            <a:ext cx="821564" cy="326722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6778">
              <a:spcBef>
                <a:spcPts val="599"/>
              </a:spcBef>
              <a:defRPr/>
            </a:pPr>
            <a:endParaRPr lang="en-US" sz="1798">
              <a:solidFill>
                <a:srgbClr val="FFFFFF"/>
              </a:solidFill>
            </a:endParaRPr>
          </a:p>
        </p:txBody>
      </p:sp>
      <p:sp>
        <p:nvSpPr>
          <p:cNvPr id="77844" name="Textfeld 28"/>
          <p:cNvSpPr txBox="1">
            <a:spLocks noChangeArrowheads="1"/>
          </p:cNvSpPr>
          <p:nvPr/>
        </p:nvSpPr>
        <p:spPr bwMode="auto">
          <a:xfrm>
            <a:off x="7607664" y="1639957"/>
            <a:ext cx="1262481" cy="369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de-DE" altLang="en-US" sz="1798" dirty="0">
                <a:solidFill>
                  <a:schemeClr val="bg1"/>
                </a:solidFill>
              </a:rPr>
              <a:t>80</a:t>
            </a:r>
            <a:r>
              <a:rPr lang="cs-CZ" altLang="en-US" sz="1798" dirty="0">
                <a:solidFill>
                  <a:schemeClr val="bg1"/>
                </a:solidFill>
              </a:rPr>
              <a:t> </a:t>
            </a:r>
            <a:r>
              <a:rPr lang="cs-CZ" altLang="en-US" sz="1798" dirty="0">
                <a:solidFill>
                  <a:schemeClr val="bg1"/>
                </a:solidFill>
              </a:rPr>
              <a:t>000</a:t>
            </a:r>
            <a:endParaRPr lang="de-DE" altLang="en-US" sz="1798" dirty="0">
              <a:solidFill>
                <a:schemeClr val="bg1"/>
              </a:solidFill>
            </a:endParaRPr>
          </a:p>
        </p:txBody>
      </p:sp>
      <p:sp>
        <p:nvSpPr>
          <p:cNvPr id="77845" name="Rectangle 25"/>
          <p:cNvSpPr>
            <a:spLocks noChangeArrowheads="1"/>
          </p:cNvSpPr>
          <p:nvPr/>
        </p:nvSpPr>
        <p:spPr bwMode="auto">
          <a:xfrm>
            <a:off x="7749125" y="1963508"/>
            <a:ext cx="889164" cy="245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ro-RO" altLang="en-US" sz="999" dirty="0">
                <a:solidFill>
                  <a:schemeClr val="bg2"/>
                </a:solidFill>
              </a:rPr>
              <a:t>Surse locale</a:t>
            </a:r>
            <a:endParaRPr lang="de-DE" altLang="en-US" sz="999" dirty="0">
              <a:solidFill>
                <a:schemeClr val="bg2"/>
              </a:solidFill>
            </a:endParaRPr>
          </a:p>
        </p:txBody>
      </p:sp>
      <p:sp>
        <p:nvSpPr>
          <p:cNvPr id="77846" name="Textfeld 28"/>
          <p:cNvSpPr txBox="1">
            <a:spLocks noChangeArrowheads="1"/>
          </p:cNvSpPr>
          <p:nvPr/>
        </p:nvSpPr>
        <p:spPr bwMode="auto">
          <a:xfrm>
            <a:off x="7556911" y="3930186"/>
            <a:ext cx="1262481" cy="367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de-DE" altLang="en-US" sz="1798">
                <a:solidFill>
                  <a:schemeClr val="bg1"/>
                </a:solidFill>
              </a:rPr>
              <a:t>67B</a:t>
            </a:r>
          </a:p>
        </p:txBody>
      </p:sp>
      <p:sp>
        <p:nvSpPr>
          <p:cNvPr id="77847" name="Rectangle 28"/>
          <p:cNvSpPr>
            <a:spLocks noChangeArrowheads="1"/>
          </p:cNvSpPr>
          <p:nvPr/>
        </p:nvSpPr>
        <p:spPr bwMode="auto">
          <a:xfrm>
            <a:off x="7536269" y="4199812"/>
            <a:ext cx="1284739" cy="245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ro-RO" altLang="en-US" sz="999" dirty="0">
                <a:solidFill>
                  <a:schemeClr val="bg2"/>
                </a:solidFill>
              </a:rPr>
              <a:t>Puncte gps pe lună</a:t>
            </a:r>
            <a:endParaRPr lang="de-DE" altLang="en-US" sz="999" dirty="0">
              <a:solidFill>
                <a:schemeClr val="bg2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10334" y="1049954"/>
            <a:ext cx="8601048" cy="3549538"/>
          </a:xfrm>
          <a:prstGeom prst="rect">
            <a:avLst/>
          </a:prstGeom>
          <a:noFill/>
          <a:ln>
            <a:solidFill>
              <a:schemeClr val="bg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6778">
              <a:defRPr/>
            </a:pPr>
            <a:endParaRPr lang="en-US" sz="1798">
              <a:solidFill>
                <a:srgbClr val="FFFFFF"/>
              </a:solidFill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gray">
          <a:xfrm>
            <a:off x="6459927" y="1209379"/>
            <a:ext cx="892029" cy="84565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gray">
          <a:xfrm>
            <a:off x="2754061" y="1187480"/>
            <a:ext cx="895905" cy="71963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gray">
          <a:xfrm>
            <a:off x="4005776" y="1188636"/>
            <a:ext cx="772537" cy="7501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gray">
          <a:xfrm>
            <a:off x="5332560" y="1211900"/>
            <a:ext cx="732637" cy="788315"/>
          </a:xfrm>
          <a:prstGeom prst="rect">
            <a:avLst/>
          </a:prstGeom>
        </p:spPr>
      </p:pic>
      <p:sp>
        <p:nvSpPr>
          <p:cNvPr id="77853" name="Rectangle 35"/>
          <p:cNvSpPr>
            <a:spLocks noChangeArrowheads="1"/>
          </p:cNvSpPr>
          <p:nvPr/>
        </p:nvSpPr>
        <p:spPr bwMode="gray">
          <a:xfrm>
            <a:off x="5312678" y="2425043"/>
            <a:ext cx="781913" cy="553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ro-RO" altLang="en-US" sz="1199" dirty="0">
                <a:solidFill>
                  <a:schemeClr val="bg2"/>
                </a:solidFill>
              </a:rPr>
              <a:t>Orașe cu ghidare naturală</a:t>
            </a:r>
            <a:endParaRPr lang="de-DE" altLang="en-US" sz="1199" dirty="0">
              <a:solidFill>
                <a:schemeClr val="bg2"/>
              </a:solidFill>
            </a:endParaRPr>
          </a:p>
        </p:txBody>
      </p:sp>
      <p:sp>
        <p:nvSpPr>
          <p:cNvPr id="77854" name="Textfeld 30"/>
          <p:cNvSpPr txBox="1">
            <a:spLocks noChangeArrowheads="1"/>
          </p:cNvSpPr>
          <p:nvPr/>
        </p:nvSpPr>
        <p:spPr bwMode="gray">
          <a:xfrm>
            <a:off x="2898737" y="2255337"/>
            <a:ext cx="607450" cy="461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endParaRPr lang="en-US" altLang="en-US" sz="2398">
              <a:solidFill>
                <a:srgbClr val="00C9FF"/>
              </a:solidFill>
              <a:latin typeface="Nokia Pure Headline Extra Bold"/>
              <a:ea typeface="MS PGothic" panose="020B0600070205080204" pitchFamily="34" charset="-128"/>
              <a:cs typeface="Nokia Pure Headline Extra Bold"/>
            </a:endParaRPr>
          </a:p>
        </p:txBody>
      </p:sp>
      <p:sp>
        <p:nvSpPr>
          <p:cNvPr id="77855" name="Rectangle 37"/>
          <p:cNvSpPr>
            <a:spLocks noChangeArrowheads="1"/>
          </p:cNvSpPr>
          <p:nvPr/>
        </p:nvSpPr>
        <p:spPr bwMode="gray">
          <a:xfrm>
            <a:off x="2676693" y="2412355"/>
            <a:ext cx="1049953" cy="367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de-DE" altLang="en-US" sz="1199" dirty="0">
                <a:solidFill>
                  <a:schemeClr val="bg2"/>
                </a:solidFill>
              </a:rPr>
              <a:t>KM Enhanced</a:t>
            </a:r>
            <a:br>
              <a:rPr lang="de-DE" altLang="en-US" sz="1199" dirty="0">
                <a:solidFill>
                  <a:schemeClr val="bg2"/>
                </a:solidFill>
              </a:rPr>
            </a:br>
            <a:r>
              <a:rPr lang="de-DE" altLang="en-US" sz="1199" dirty="0">
                <a:solidFill>
                  <a:schemeClr val="bg2"/>
                </a:solidFill>
              </a:rPr>
              <a:t>Height &amp; Slope</a:t>
            </a:r>
          </a:p>
        </p:txBody>
      </p:sp>
      <p:sp>
        <p:nvSpPr>
          <p:cNvPr id="77856" name="Textfeld 30"/>
          <p:cNvSpPr txBox="1">
            <a:spLocks noChangeArrowheads="1"/>
          </p:cNvSpPr>
          <p:nvPr/>
        </p:nvSpPr>
        <p:spPr bwMode="gray">
          <a:xfrm>
            <a:off x="4099363" y="2066600"/>
            <a:ext cx="585246" cy="307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de-DE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4.</a:t>
            </a:r>
            <a:r>
              <a:rPr lang="cs-CZ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7</a:t>
            </a:r>
            <a:r>
              <a:rPr lang="de-DE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 M</a:t>
            </a:r>
          </a:p>
        </p:txBody>
      </p:sp>
      <p:sp>
        <p:nvSpPr>
          <p:cNvPr id="77857" name="Rectangle 39"/>
          <p:cNvSpPr>
            <a:spLocks noChangeArrowheads="1"/>
          </p:cNvSpPr>
          <p:nvPr/>
        </p:nvSpPr>
        <p:spPr bwMode="gray">
          <a:xfrm>
            <a:off x="3882704" y="2412355"/>
            <a:ext cx="1018567" cy="36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de-DE" altLang="en-US" sz="1199" dirty="0">
                <a:solidFill>
                  <a:schemeClr val="bg2"/>
                </a:solidFill>
              </a:rPr>
              <a:t>KM</a:t>
            </a:r>
            <a:r>
              <a:rPr lang="cs-CZ" altLang="en-US" sz="1199" dirty="0">
                <a:solidFill>
                  <a:schemeClr val="bg2"/>
                </a:solidFill>
              </a:rPr>
              <a:t> </a:t>
            </a:r>
            <a:r>
              <a:rPr lang="ro-RO" altLang="en-US" sz="1199" dirty="0">
                <a:solidFill>
                  <a:schemeClr val="bg2"/>
                </a:solidFill>
              </a:rPr>
              <a:t>cu atribute</a:t>
            </a:r>
          </a:p>
          <a:p>
            <a:pPr algn="ctr" eaLnBrk="1" hangingPunct="1"/>
            <a:r>
              <a:rPr lang="ro-RO" altLang="en-US" sz="1199" dirty="0">
                <a:solidFill>
                  <a:schemeClr val="bg2"/>
                </a:solidFill>
              </a:rPr>
              <a:t>de transport</a:t>
            </a:r>
            <a:endParaRPr lang="de-DE" altLang="en-US" sz="1199" dirty="0">
              <a:solidFill>
                <a:schemeClr val="bg2"/>
              </a:solidFill>
            </a:endParaRPr>
          </a:p>
        </p:txBody>
      </p:sp>
      <p:sp>
        <p:nvSpPr>
          <p:cNvPr id="77858" name="Textfeld 27"/>
          <p:cNvSpPr txBox="1">
            <a:spLocks noChangeArrowheads="1"/>
          </p:cNvSpPr>
          <p:nvPr/>
        </p:nvSpPr>
        <p:spPr bwMode="gray">
          <a:xfrm>
            <a:off x="2833709" y="3814407"/>
            <a:ext cx="735919" cy="307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cs-CZ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30.2</a:t>
            </a:r>
            <a:r>
              <a:rPr lang="de-DE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 M</a:t>
            </a:r>
          </a:p>
        </p:txBody>
      </p:sp>
      <p:sp>
        <p:nvSpPr>
          <p:cNvPr id="77859" name="Rectangle 41"/>
          <p:cNvSpPr>
            <a:spLocks noChangeArrowheads="1"/>
          </p:cNvSpPr>
          <p:nvPr/>
        </p:nvSpPr>
        <p:spPr bwMode="gray">
          <a:xfrm>
            <a:off x="2832514" y="4142715"/>
            <a:ext cx="739902" cy="36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cs-CZ" altLang="en-US" sz="1199" dirty="0">
                <a:solidFill>
                  <a:schemeClr val="bg2"/>
                </a:solidFill>
              </a:rPr>
              <a:t>Puncte de </a:t>
            </a:r>
          </a:p>
          <a:p>
            <a:pPr algn="ctr" eaLnBrk="1" hangingPunct="1"/>
            <a:r>
              <a:rPr lang="cs-CZ" altLang="en-US" sz="1199" dirty="0">
                <a:solidFill>
                  <a:schemeClr val="bg2"/>
                </a:solidFill>
              </a:rPr>
              <a:t>interes</a:t>
            </a:r>
            <a:endParaRPr lang="de-DE" altLang="en-US" sz="1199" dirty="0">
              <a:solidFill>
                <a:schemeClr val="bg2"/>
              </a:solidFill>
            </a:endParaRPr>
          </a:p>
        </p:txBody>
      </p:sp>
      <p:sp>
        <p:nvSpPr>
          <p:cNvPr id="77860" name="Textfeld 27"/>
          <p:cNvSpPr txBox="1">
            <a:spLocks noChangeArrowheads="1"/>
          </p:cNvSpPr>
          <p:nvPr/>
        </p:nvSpPr>
        <p:spPr bwMode="gray">
          <a:xfrm>
            <a:off x="6565643" y="2066600"/>
            <a:ext cx="680407" cy="307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cs-CZ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12,714</a:t>
            </a:r>
            <a:endParaRPr lang="de-DE" altLang="en-US" sz="1998">
              <a:solidFill>
                <a:schemeClr val="accent1"/>
              </a:solidFill>
              <a:latin typeface="Fira Sans Medium" panose="020B0603050000020004" pitchFamily="34" charset="0"/>
              <a:ea typeface="MS PGothic" panose="020B0600070205080204" pitchFamily="34" charset="-128"/>
              <a:cs typeface="Nokia Pure Headline Extra Bold"/>
            </a:endParaRPr>
          </a:p>
        </p:txBody>
      </p:sp>
      <p:sp>
        <p:nvSpPr>
          <p:cNvPr id="77861" name="Textfeld 27"/>
          <p:cNvSpPr txBox="1">
            <a:spLocks noChangeArrowheads="1"/>
          </p:cNvSpPr>
          <p:nvPr/>
        </p:nvSpPr>
        <p:spPr bwMode="gray">
          <a:xfrm>
            <a:off x="5363430" y="3814407"/>
            <a:ext cx="670891" cy="307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de-DE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3</a:t>
            </a:r>
            <a:r>
              <a:rPr lang="cs-CZ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34</a:t>
            </a:r>
            <a:r>
              <a:rPr lang="de-DE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 M</a:t>
            </a:r>
          </a:p>
        </p:txBody>
      </p:sp>
      <p:sp>
        <p:nvSpPr>
          <p:cNvPr id="77862" name="Rectangle 44"/>
          <p:cNvSpPr>
            <a:spLocks noChangeArrowheads="1"/>
          </p:cNvSpPr>
          <p:nvPr/>
        </p:nvSpPr>
        <p:spPr bwMode="gray">
          <a:xfrm>
            <a:off x="5458648" y="4142714"/>
            <a:ext cx="480457" cy="184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ro-RO" altLang="en-US" sz="1199" dirty="0">
                <a:solidFill>
                  <a:schemeClr val="bg2"/>
                </a:solidFill>
              </a:rPr>
              <a:t>Adrese</a:t>
            </a:r>
            <a:endParaRPr lang="de-DE" altLang="en-US" sz="1199" dirty="0">
              <a:solidFill>
                <a:schemeClr val="bg2"/>
              </a:solidFill>
            </a:endParaRPr>
          </a:p>
        </p:txBody>
      </p:sp>
      <p:sp>
        <p:nvSpPr>
          <p:cNvPr id="46" name="Textfeld 27"/>
          <p:cNvSpPr txBox="1"/>
          <p:nvPr/>
        </p:nvSpPr>
        <p:spPr bwMode="gray">
          <a:xfrm>
            <a:off x="6619568" y="3814407"/>
            <a:ext cx="572557" cy="30769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 defTabSz="456767">
              <a:defRPr/>
            </a:pPr>
            <a:r>
              <a:rPr lang="de-DE" sz="1998" dirty="0">
                <a:solidFill>
                  <a:schemeClr val="accent1"/>
                </a:solidFill>
                <a:latin typeface="+mj-lt"/>
                <a:ea typeface="MS PGothic" pitchFamily="34" charset="-128"/>
                <a:cs typeface="Nokia Pure Headline Extra Bold"/>
              </a:rPr>
              <a:t>1.</a:t>
            </a:r>
            <a:r>
              <a:rPr lang="cs-CZ" sz="1998" dirty="0">
                <a:solidFill>
                  <a:schemeClr val="accent1"/>
                </a:solidFill>
                <a:latin typeface="+mj-lt"/>
                <a:ea typeface="MS PGothic" pitchFamily="34" charset="-128"/>
                <a:cs typeface="Nokia Pure Headline Extra Bold"/>
              </a:rPr>
              <a:t>2</a:t>
            </a:r>
            <a:r>
              <a:rPr lang="de-DE" sz="1998" dirty="0">
                <a:solidFill>
                  <a:schemeClr val="accent1"/>
                </a:solidFill>
                <a:latin typeface="+mj-lt"/>
                <a:ea typeface="MS PGothic" pitchFamily="34" charset="-128"/>
                <a:cs typeface="Nokia Pure Headline Extra Bold"/>
              </a:rPr>
              <a:t> M</a:t>
            </a:r>
          </a:p>
        </p:txBody>
      </p:sp>
      <p:sp>
        <p:nvSpPr>
          <p:cNvPr id="77864" name="Rectangle 46"/>
          <p:cNvSpPr>
            <a:spLocks noChangeArrowheads="1"/>
          </p:cNvSpPr>
          <p:nvPr/>
        </p:nvSpPr>
        <p:spPr bwMode="gray">
          <a:xfrm>
            <a:off x="6344515" y="4142715"/>
            <a:ext cx="1122666" cy="36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de-DE" altLang="en-US" sz="1199" dirty="0">
                <a:solidFill>
                  <a:schemeClr val="bg2"/>
                </a:solidFill>
              </a:rPr>
              <a:t>KM </a:t>
            </a:r>
          </a:p>
          <a:p>
            <a:pPr algn="ctr" eaLnBrk="1" hangingPunct="1"/>
            <a:r>
              <a:rPr lang="ro-RO" altLang="en-US" sz="1199" dirty="0">
                <a:solidFill>
                  <a:schemeClr val="bg2"/>
                </a:solidFill>
              </a:rPr>
              <a:t>Asistența bandă</a:t>
            </a:r>
            <a:endParaRPr lang="de-DE" altLang="en-US" sz="1199" dirty="0">
              <a:solidFill>
                <a:schemeClr val="bg2"/>
              </a:solidFill>
            </a:endParaRPr>
          </a:p>
        </p:txBody>
      </p:sp>
      <p:sp>
        <p:nvSpPr>
          <p:cNvPr id="77865" name="Textfeld 30"/>
          <p:cNvSpPr txBox="1">
            <a:spLocks noChangeArrowheads="1"/>
          </p:cNvSpPr>
          <p:nvPr/>
        </p:nvSpPr>
        <p:spPr bwMode="gray">
          <a:xfrm>
            <a:off x="5488726" y="2066600"/>
            <a:ext cx="420299" cy="307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de-DE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50</a:t>
            </a:r>
            <a:r>
              <a:rPr lang="cs-CZ" altLang="en-US" sz="1998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9</a:t>
            </a:r>
            <a:endParaRPr lang="de-DE" altLang="en-US" sz="1998">
              <a:solidFill>
                <a:schemeClr val="accent1"/>
              </a:solidFill>
              <a:latin typeface="Fira Sans Medium" panose="020B0603050000020004" pitchFamily="34" charset="0"/>
              <a:ea typeface="MS PGothic" panose="020B0600070205080204" pitchFamily="34" charset="-128"/>
              <a:cs typeface="Nokia Pure Headline Extra Bold"/>
            </a:endParaRPr>
          </a:p>
        </p:txBody>
      </p:sp>
      <p:sp>
        <p:nvSpPr>
          <p:cNvPr id="77866" name="Textfeld 27"/>
          <p:cNvSpPr txBox="1">
            <a:spLocks noChangeArrowheads="1"/>
          </p:cNvSpPr>
          <p:nvPr/>
        </p:nvSpPr>
        <p:spPr bwMode="gray">
          <a:xfrm>
            <a:off x="4001216" y="3814407"/>
            <a:ext cx="781541" cy="307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cs-CZ" altLang="en-US" sz="1998" dirty="0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30.000</a:t>
            </a:r>
            <a:endParaRPr lang="de-DE" altLang="en-US" sz="1998" dirty="0">
              <a:solidFill>
                <a:schemeClr val="accent1"/>
              </a:solidFill>
              <a:latin typeface="Fira Sans Medium" panose="020B0603050000020004" pitchFamily="34" charset="0"/>
              <a:ea typeface="MS PGothic" panose="020B0600070205080204" pitchFamily="34" charset="-128"/>
              <a:cs typeface="Nokia Pure Headline Extra Bold"/>
            </a:endParaRPr>
          </a:p>
        </p:txBody>
      </p:sp>
      <p:sp>
        <p:nvSpPr>
          <p:cNvPr id="77867" name="Rectangle 49"/>
          <p:cNvSpPr>
            <a:spLocks noChangeArrowheads="1"/>
          </p:cNvSpPr>
          <p:nvPr/>
        </p:nvSpPr>
        <p:spPr bwMode="gray">
          <a:xfrm>
            <a:off x="3793027" y="4142715"/>
            <a:ext cx="1197937" cy="36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ro-RO" altLang="en-US" sz="1199" dirty="0">
                <a:solidFill>
                  <a:schemeClr val="bg2"/>
                </a:solidFill>
              </a:rPr>
              <a:t>Stații reîncărcare</a:t>
            </a:r>
          </a:p>
          <a:p>
            <a:pPr algn="ctr" eaLnBrk="1" hangingPunct="1"/>
            <a:r>
              <a:rPr lang="ro-RO" altLang="en-US" sz="1199" dirty="0">
                <a:solidFill>
                  <a:schemeClr val="bg2"/>
                </a:solidFill>
              </a:rPr>
              <a:t> mașini electrice</a:t>
            </a:r>
            <a:endParaRPr lang="de-DE" altLang="en-US" sz="1199" dirty="0">
              <a:solidFill>
                <a:schemeClr val="bg2"/>
              </a:solidFill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gray">
          <a:xfrm>
            <a:off x="6523205" y="3132666"/>
            <a:ext cx="765469" cy="70517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gray">
          <a:xfrm>
            <a:off x="5378974" y="3131237"/>
            <a:ext cx="639809" cy="65734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gray">
          <a:xfrm>
            <a:off x="2871239" y="3130922"/>
            <a:ext cx="661545" cy="64674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gray">
          <a:xfrm>
            <a:off x="4093885" y="3129135"/>
            <a:ext cx="596323" cy="586868"/>
          </a:xfrm>
          <a:prstGeom prst="rect">
            <a:avLst/>
          </a:prstGeom>
        </p:spPr>
      </p:pic>
      <p:sp>
        <p:nvSpPr>
          <p:cNvPr id="77872" name="Textfeld 27"/>
          <p:cNvSpPr txBox="1">
            <a:spLocks noChangeArrowheads="1"/>
          </p:cNvSpPr>
          <p:nvPr/>
        </p:nvSpPr>
        <p:spPr bwMode="gray">
          <a:xfrm>
            <a:off x="2905082" y="2066600"/>
            <a:ext cx="593176" cy="307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de-DE" altLang="en-US" sz="1998" dirty="0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3.</a:t>
            </a:r>
            <a:r>
              <a:rPr lang="cs-CZ" altLang="en-US" sz="1998" dirty="0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5</a:t>
            </a:r>
            <a:r>
              <a:rPr lang="de-DE" altLang="en-US" sz="1998" dirty="0">
                <a:solidFill>
                  <a:schemeClr val="accent1"/>
                </a:solidFill>
                <a:latin typeface="Fira Sans Medium" panose="020B0603050000020004" pitchFamily="34" charset="0"/>
                <a:ea typeface="MS PGothic" panose="020B0600070205080204" pitchFamily="34" charset="-128"/>
                <a:cs typeface="Nokia Pure Headline Extra Bold"/>
              </a:rPr>
              <a:t> M</a:t>
            </a:r>
          </a:p>
        </p:txBody>
      </p:sp>
      <p:cxnSp>
        <p:nvCxnSpPr>
          <p:cNvPr id="56" name="Gerade Verbindung 18"/>
          <p:cNvCxnSpPr/>
          <p:nvPr/>
        </p:nvCxnSpPr>
        <p:spPr bwMode="gray">
          <a:xfrm>
            <a:off x="3736162" y="1492456"/>
            <a:ext cx="0" cy="918312"/>
          </a:xfrm>
          <a:prstGeom prst="line">
            <a:avLst/>
          </a:prstGeom>
          <a:ln w="12700">
            <a:solidFill>
              <a:schemeClr val="bg2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Gerade Verbindung 60"/>
          <p:cNvCxnSpPr/>
          <p:nvPr/>
        </p:nvCxnSpPr>
        <p:spPr bwMode="gray">
          <a:xfrm>
            <a:off x="5044637" y="1492456"/>
            <a:ext cx="0" cy="918312"/>
          </a:xfrm>
          <a:prstGeom prst="line">
            <a:avLst/>
          </a:prstGeom>
          <a:ln w="12700">
            <a:solidFill>
              <a:schemeClr val="bg2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Gerade Verbindung 74"/>
          <p:cNvCxnSpPr/>
          <p:nvPr/>
        </p:nvCxnSpPr>
        <p:spPr bwMode="gray">
          <a:xfrm>
            <a:off x="6267468" y="1492456"/>
            <a:ext cx="0" cy="918312"/>
          </a:xfrm>
          <a:prstGeom prst="line">
            <a:avLst/>
          </a:prstGeom>
          <a:ln w="12700">
            <a:solidFill>
              <a:schemeClr val="bg2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Gerade Verbindung 76"/>
          <p:cNvCxnSpPr/>
          <p:nvPr/>
        </p:nvCxnSpPr>
        <p:spPr bwMode="gray">
          <a:xfrm>
            <a:off x="3736162" y="3289430"/>
            <a:ext cx="0" cy="918313"/>
          </a:xfrm>
          <a:prstGeom prst="line">
            <a:avLst/>
          </a:prstGeom>
          <a:ln w="12700">
            <a:solidFill>
              <a:schemeClr val="bg2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Gerade Verbindung 77"/>
          <p:cNvCxnSpPr/>
          <p:nvPr/>
        </p:nvCxnSpPr>
        <p:spPr bwMode="gray">
          <a:xfrm>
            <a:off x="5044637" y="3289430"/>
            <a:ext cx="0" cy="918313"/>
          </a:xfrm>
          <a:prstGeom prst="line">
            <a:avLst/>
          </a:prstGeom>
          <a:ln w="12700">
            <a:solidFill>
              <a:schemeClr val="bg2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Gerade Verbindung 78"/>
          <p:cNvCxnSpPr/>
          <p:nvPr/>
        </p:nvCxnSpPr>
        <p:spPr bwMode="gray">
          <a:xfrm>
            <a:off x="6267468" y="3289430"/>
            <a:ext cx="0" cy="918313"/>
          </a:xfrm>
          <a:prstGeom prst="line">
            <a:avLst/>
          </a:prstGeom>
          <a:ln w="12700">
            <a:solidFill>
              <a:schemeClr val="bg2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879" name="Rectangle 61"/>
          <p:cNvSpPr>
            <a:spLocks noChangeArrowheads="1"/>
          </p:cNvSpPr>
          <p:nvPr/>
        </p:nvSpPr>
        <p:spPr bwMode="gray">
          <a:xfrm>
            <a:off x="6349492" y="2412355"/>
            <a:ext cx="1077823" cy="184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cs-CZ" altLang="en-US" sz="1199" dirty="0">
                <a:solidFill>
                  <a:schemeClr val="bg2"/>
                </a:solidFill>
              </a:rPr>
              <a:t>Hărți interioare</a:t>
            </a:r>
            <a:endParaRPr lang="de-DE" altLang="en-US" sz="1199" dirty="0">
              <a:solidFill>
                <a:schemeClr val="bg2"/>
              </a:solidFill>
            </a:endParaRPr>
          </a:p>
        </p:txBody>
      </p:sp>
      <p:grpSp>
        <p:nvGrpSpPr>
          <p:cNvPr id="77880" name="Group 4"/>
          <p:cNvGrpSpPr>
            <a:grpSpLocks noChangeAspect="1"/>
          </p:cNvGrpSpPr>
          <p:nvPr/>
        </p:nvGrpSpPr>
        <p:grpSpPr bwMode="auto">
          <a:xfrm>
            <a:off x="8005759" y="1126083"/>
            <a:ext cx="413954" cy="521805"/>
            <a:chOff x="4994" y="724"/>
            <a:chExt cx="261" cy="329"/>
          </a:xfrm>
        </p:grpSpPr>
        <p:sp>
          <p:nvSpPr>
            <p:cNvPr id="77889" name="AutoShape 3"/>
            <p:cNvSpPr>
              <a:spLocks noChangeAspect="1" noChangeArrowheads="1" noTextEdit="1"/>
            </p:cNvSpPr>
            <p:nvPr/>
          </p:nvSpPr>
          <p:spPr bwMode="auto">
            <a:xfrm>
              <a:off x="5015" y="724"/>
              <a:ext cx="240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  <p:sp>
          <p:nvSpPr>
            <p:cNvPr id="77890" name="Freeform 5"/>
            <p:cNvSpPr>
              <a:spLocks/>
            </p:cNvSpPr>
            <p:nvPr/>
          </p:nvSpPr>
          <p:spPr bwMode="auto">
            <a:xfrm>
              <a:off x="5092" y="997"/>
              <a:ext cx="44" cy="56"/>
            </a:xfrm>
            <a:custGeom>
              <a:avLst/>
              <a:gdLst>
                <a:gd name="T0" fmla="*/ 0 w 133"/>
                <a:gd name="T1" fmla="*/ 56 h 174"/>
                <a:gd name="T2" fmla="*/ 0 w 133"/>
                <a:gd name="T3" fmla="*/ 56 h 174"/>
                <a:gd name="T4" fmla="*/ 44 w 133"/>
                <a:gd name="T5" fmla="*/ 56 h 174"/>
                <a:gd name="T6" fmla="*/ 44 w 133"/>
                <a:gd name="T7" fmla="*/ 0 h 174"/>
                <a:gd name="T8" fmla="*/ 0 w 133"/>
                <a:gd name="T9" fmla="*/ 0 h 174"/>
                <a:gd name="T10" fmla="*/ 0 w 133"/>
                <a:gd name="T11" fmla="*/ 56 h 1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33" h="174">
                  <a:moveTo>
                    <a:pt x="0" y="174"/>
                  </a:moveTo>
                  <a:lnTo>
                    <a:pt x="0" y="174"/>
                  </a:lnTo>
                  <a:lnTo>
                    <a:pt x="133" y="174"/>
                  </a:lnTo>
                  <a:lnTo>
                    <a:pt x="133" y="0"/>
                  </a:lnTo>
                  <a:lnTo>
                    <a:pt x="0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  <p:sp>
          <p:nvSpPr>
            <p:cNvPr id="77891" name="Freeform 6"/>
            <p:cNvSpPr>
              <a:spLocks noEditPoints="1"/>
            </p:cNvSpPr>
            <p:nvPr/>
          </p:nvSpPr>
          <p:spPr bwMode="auto">
            <a:xfrm>
              <a:off x="4994" y="848"/>
              <a:ext cx="245" cy="205"/>
            </a:xfrm>
            <a:custGeom>
              <a:avLst/>
              <a:gdLst>
                <a:gd name="T0" fmla="*/ 0 w 733"/>
                <a:gd name="T1" fmla="*/ 0 h 640"/>
                <a:gd name="T2" fmla="*/ 0 w 733"/>
                <a:gd name="T3" fmla="*/ 0 h 640"/>
                <a:gd name="T4" fmla="*/ 0 w 733"/>
                <a:gd name="T5" fmla="*/ 205 h 640"/>
                <a:gd name="T6" fmla="*/ 67 w 733"/>
                <a:gd name="T7" fmla="*/ 205 h 640"/>
                <a:gd name="T8" fmla="*/ 67 w 733"/>
                <a:gd name="T9" fmla="*/ 152 h 640"/>
                <a:gd name="T10" fmla="*/ 67 w 733"/>
                <a:gd name="T11" fmla="*/ 128 h 640"/>
                <a:gd name="T12" fmla="*/ 178 w 733"/>
                <a:gd name="T13" fmla="*/ 128 h 640"/>
                <a:gd name="T14" fmla="*/ 178 w 733"/>
                <a:gd name="T15" fmla="*/ 152 h 640"/>
                <a:gd name="T16" fmla="*/ 178 w 733"/>
                <a:gd name="T17" fmla="*/ 205 h 640"/>
                <a:gd name="T18" fmla="*/ 245 w 733"/>
                <a:gd name="T19" fmla="*/ 205 h 640"/>
                <a:gd name="T20" fmla="*/ 245 w 733"/>
                <a:gd name="T21" fmla="*/ 0 h 640"/>
                <a:gd name="T22" fmla="*/ 0 w 733"/>
                <a:gd name="T23" fmla="*/ 0 h 640"/>
                <a:gd name="T24" fmla="*/ 35 w 733"/>
                <a:gd name="T25" fmla="*/ 90 h 640"/>
                <a:gd name="T26" fmla="*/ 35 w 733"/>
                <a:gd name="T27" fmla="*/ 90 h 640"/>
                <a:gd name="T28" fmla="*/ 35 w 733"/>
                <a:gd name="T29" fmla="*/ 35 h 640"/>
                <a:gd name="T30" fmla="*/ 55 w 733"/>
                <a:gd name="T31" fmla="*/ 14 h 640"/>
                <a:gd name="T32" fmla="*/ 76 w 733"/>
                <a:gd name="T33" fmla="*/ 35 h 640"/>
                <a:gd name="T34" fmla="*/ 76 w 733"/>
                <a:gd name="T35" fmla="*/ 90 h 640"/>
                <a:gd name="T36" fmla="*/ 35 w 733"/>
                <a:gd name="T37" fmla="*/ 90 h 640"/>
                <a:gd name="T38" fmla="*/ 98 w 733"/>
                <a:gd name="T39" fmla="*/ 90 h 640"/>
                <a:gd name="T40" fmla="*/ 98 w 733"/>
                <a:gd name="T41" fmla="*/ 90 h 640"/>
                <a:gd name="T42" fmla="*/ 98 w 733"/>
                <a:gd name="T43" fmla="*/ 35 h 640"/>
                <a:gd name="T44" fmla="*/ 120 w 733"/>
                <a:gd name="T45" fmla="*/ 14 h 640"/>
                <a:gd name="T46" fmla="*/ 142 w 733"/>
                <a:gd name="T47" fmla="*/ 35 h 640"/>
                <a:gd name="T48" fmla="*/ 142 w 733"/>
                <a:gd name="T49" fmla="*/ 90 h 640"/>
                <a:gd name="T50" fmla="*/ 98 w 733"/>
                <a:gd name="T51" fmla="*/ 90 h 640"/>
                <a:gd name="T52" fmla="*/ 165 w 733"/>
                <a:gd name="T53" fmla="*/ 90 h 640"/>
                <a:gd name="T54" fmla="*/ 165 w 733"/>
                <a:gd name="T55" fmla="*/ 90 h 640"/>
                <a:gd name="T56" fmla="*/ 165 w 733"/>
                <a:gd name="T57" fmla="*/ 35 h 640"/>
                <a:gd name="T58" fmla="*/ 187 w 733"/>
                <a:gd name="T59" fmla="*/ 14 h 640"/>
                <a:gd name="T60" fmla="*/ 209 w 733"/>
                <a:gd name="T61" fmla="*/ 35 h 640"/>
                <a:gd name="T62" fmla="*/ 209 w 733"/>
                <a:gd name="T63" fmla="*/ 90 h 640"/>
                <a:gd name="T64" fmla="*/ 165 w 733"/>
                <a:gd name="T65" fmla="*/ 90 h 6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33" h="640">
                  <a:moveTo>
                    <a:pt x="0" y="0"/>
                  </a:moveTo>
                  <a:lnTo>
                    <a:pt x="0" y="0"/>
                  </a:lnTo>
                  <a:lnTo>
                    <a:pt x="0" y="640"/>
                  </a:lnTo>
                  <a:lnTo>
                    <a:pt x="199" y="640"/>
                  </a:lnTo>
                  <a:lnTo>
                    <a:pt x="199" y="476"/>
                  </a:lnTo>
                  <a:lnTo>
                    <a:pt x="199" y="400"/>
                  </a:lnTo>
                  <a:lnTo>
                    <a:pt x="533" y="400"/>
                  </a:lnTo>
                  <a:lnTo>
                    <a:pt x="533" y="476"/>
                  </a:lnTo>
                  <a:lnTo>
                    <a:pt x="533" y="640"/>
                  </a:lnTo>
                  <a:lnTo>
                    <a:pt x="733" y="640"/>
                  </a:lnTo>
                  <a:lnTo>
                    <a:pt x="733" y="0"/>
                  </a:lnTo>
                  <a:lnTo>
                    <a:pt x="0" y="0"/>
                  </a:lnTo>
                  <a:close/>
                  <a:moveTo>
                    <a:pt x="106" y="280"/>
                  </a:moveTo>
                  <a:lnTo>
                    <a:pt x="106" y="280"/>
                  </a:lnTo>
                  <a:lnTo>
                    <a:pt x="106" y="110"/>
                  </a:lnTo>
                  <a:cubicBezTo>
                    <a:pt x="106" y="44"/>
                    <a:pt x="166" y="44"/>
                    <a:pt x="166" y="44"/>
                  </a:cubicBezTo>
                  <a:cubicBezTo>
                    <a:pt x="166" y="44"/>
                    <a:pt x="226" y="44"/>
                    <a:pt x="226" y="110"/>
                  </a:cubicBezTo>
                  <a:lnTo>
                    <a:pt x="226" y="280"/>
                  </a:lnTo>
                  <a:lnTo>
                    <a:pt x="106" y="280"/>
                  </a:lnTo>
                  <a:close/>
                  <a:moveTo>
                    <a:pt x="293" y="280"/>
                  </a:moveTo>
                  <a:lnTo>
                    <a:pt x="293" y="280"/>
                  </a:lnTo>
                  <a:lnTo>
                    <a:pt x="293" y="110"/>
                  </a:lnTo>
                  <a:cubicBezTo>
                    <a:pt x="293" y="44"/>
                    <a:pt x="360" y="44"/>
                    <a:pt x="360" y="44"/>
                  </a:cubicBezTo>
                  <a:cubicBezTo>
                    <a:pt x="360" y="44"/>
                    <a:pt x="426" y="44"/>
                    <a:pt x="426" y="110"/>
                  </a:cubicBezTo>
                  <a:lnTo>
                    <a:pt x="426" y="280"/>
                  </a:lnTo>
                  <a:lnTo>
                    <a:pt x="293" y="280"/>
                  </a:lnTo>
                  <a:close/>
                  <a:moveTo>
                    <a:pt x="493" y="280"/>
                  </a:moveTo>
                  <a:lnTo>
                    <a:pt x="493" y="280"/>
                  </a:lnTo>
                  <a:lnTo>
                    <a:pt x="493" y="110"/>
                  </a:lnTo>
                  <a:cubicBezTo>
                    <a:pt x="493" y="44"/>
                    <a:pt x="559" y="44"/>
                    <a:pt x="559" y="44"/>
                  </a:cubicBezTo>
                  <a:cubicBezTo>
                    <a:pt x="559" y="44"/>
                    <a:pt x="626" y="44"/>
                    <a:pt x="626" y="110"/>
                  </a:cubicBezTo>
                  <a:lnTo>
                    <a:pt x="626" y="280"/>
                  </a:lnTo>
                  <a:lnTo>
                    <a:pt x="493" y="2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  <p:sp>
          <p:nvSpPr>
            <p:cNvPr id="77892" name="Freeform 7"/>
            <p:cNvSpPr>
              <a:spLocks/>
            </p:cNvSpPr>
            <p:nvPr/>
          </p:nvSpPr>
          <p:spPr bwMode="auto">
            <a:xfrm>
              <a:off x="4994" y="777"/>
              <a:ext cx="244" cy="53"/>
            </a:xfrm>
            <a:custGeom>
              <a:avLst/>
              <a:gdLst>
                <a:gd name="T0" fmla="*/ 122 w 731"/>
                <a:gd name="T1" fmla="*/ 0 h 165"/>
                <a:gd name="T2" fmla="*/ 122 w 731"/>
                <a:gd name="T3" fmla="*/ 0 h 165"/>
                <a:gd name="T4" fmla="*/ 244 w 731"/>
                <a:gd name="T5" fmla="*/ 53 h 165"/>
                <a:gd name="T6" fmla="*/ 0 w 731"/>
                <a:gd name="T7" fmla="*/ 53 h 165"/>
                <a:gd name="T8" fmla="*/ 122 w 731"/>
                <a:gd name="T9" fmla="*/ 0 h 1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31" h="165">
                  <a:moveTo>
                    <a:pt x="365" y="0"/>
                  </a:moveTo>
                  <a:lnTo>
                    <a:pt x="365" y="0"/>
                  </a:lnTo>
                  <a:cubicBezTo>
                    <a:pt x="565" y="0"/>
                    <a:pt x="731" y="165"/>
                    <a:pt x="731" y="165"/>
                  </a:cubicBezTo>
                  <a:lnTo>
                    <a:pt x="0" y="165"/>
                  </a:lnTo>
                  <a:cubicBezTo>
                    <a:pt x="0" y="165"/>
                    <a:pt x="166" y="0"/>
                    <a:pt x="36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</p:grpSp>
      <p:grpSp>
        <p:nvGrpSpPr>
          <p:cNvPr id="77881" name="Group 10"/>
          <p:cNvGrpSpPr>
            <a:grpSpLocks noChangeAspect="1"/>
          </p:cNvGrpSpPr>
          <p:nvPr/>
        </p:nvGrpSpPr>
        <p:grpSpPr bwMode="auto">
          <a:xfrm>
            <a:off x="8010516" y="2369532"/>
            <a:ext cx="383820" cy="372718"/>
            <a:chOff x="5015" y="1473"/>
            <a:chExt cx="242" cy="235"/>
          </a:xfrm>
        </p:grpSpPr>
        <p:sp>
          <p:nvSpPr>
            <p:cNvPr id="77887" name="AutoShape 9"/>
            <p:cNvSpPr>
              <a:spLocks noChangeAspect="1" noChangeArrowheads="1" noTextEdit="1"/>
            </p:cNvSpPr>
            <p:nvPr/>
          </p:nvSpPr>
          <p:spPr bwMode="auto">
            <a:xfrm>
              <a:off x="5015" y="1480"/>
              <a:ext cx="230" cy="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  <p:sp>
          <p:nvSpPr>
            <p:cNvPr id="77888" name="Freeform 11"/>
            <p:cNvSpPr>
              <a:spLocks noEditPoints="1"/>
            </p:cNvSpPr>
            <p:nvPr/>
          </p:nvSpPr>
          <p:spPr bwMode="auto">
            <a:xfrm>
              <a:off x="5015" y="1473"/>
              <a:ext cx="242" cy="235"/>
            </a:xfrm>
            <a:custGeom>
              <a:avLst/>
              <a:gdLst>
                <a:gd name="T0" fmla="*/ 162 w 454"/>
                <a:gd name="T1" fmla="*/ 134 h 454"/>
                <a:gd name="T2" fmla="*/ 162 w 454"/>
                <a:gd name="T3" fmla="*/ 134 h 454"/>
                <a:gd name="T4" fmla="*/ 239 w 454"/>
                <a:gd name="T5" fmla="*/ 58 h 454"/>
                <a:gd name="T6" fmla="*/ 220 w 454"/>
                <a:gd name="T7" fmla="*/ 21 h 454"/>
                <a:gd name="T8" fmla="*/ 181 w 454"/>
                <a:gd name="T9" fmla="*/ 3 h 454"/>
                <a:gd name="T10" fmla="*/ 104 w 454"/>
                <a:gd name="T11" fmla="*/ 78 h 454"/>
                <a:gd name="T12" fmla="*/ 15 w 454"/>
                <a:gd name="T13" fmla="*/ 164 h 454"/>
                <a:gd name="T14" fmla="*/ 0 w 454"/>
                <a:gd name="T15" fmla="*/ 235 h 454"/>
                <a:gd name="T16" fmla="*/ 0 w 454"/>
                <a:gd name="T17" fmla="*/ 234 h 454"/>
                <a:gd name="T18" fmla="*/ 0 w 454"/>
                <a:gd name="T19" fmla="*/ 234 h 454"/>
                <a:gd name="T20" fmla="*/ 73 w 454"/>
                <a:gd name="T21" fmla="*/ 219 h 454"/>
                <a:gd name="T22" fmla="*/ 162 w 454"/>
                <a:gd name="T23" fmla="*/ 134 h 454"/>
                <a:gd name="T24" fmla="*/ 44 w 454"/>
                <a:gd name="T25" fmla="*/ 216 h 454"/>
                <a:gd name="T26" fmla="*/ 44 w 454"/>
                <a:gd name="T27" fmla="*/ 216 h 454"/>
                <a:gd name="T28" fmla="*/ 33 w 454"/>
                <a:gd name="T29" fmla="*/ 202 h 454"/>
                <a:gd name="T30" fmla="*/ 19 w 454"/>
                <a:gd name="T31" fmla="*/ 192 h 454"/>
                <a:gd name="T32" fmla="*/ 24 w 454"/>
                <a:gd name="T33" fmla="*/ 168 h 454"/>
                <a:gd name="T34" fmla="*/ 31 w 454"/>
                <a:gd name="T35" fmla="*/ 161 h 454"/>
                <a:gd name="T36" fmla="*/ 60 w 454"/>
                <a:gd name="T37" fmla="*/ 176 h 454"/>
                <a:gd name="T38" fmla="*/ 76 w 454"/>
                <a:gd name="T39" fmla="*/ 204 h 454"/>
                <a:gd name="T40" fmla="*/ 68 w 454"/>
                <a:gd name="T41" fmla="*/ 211 h 454"/>
                <a:gd name="T42" fmla="*/ 44 w 454"/>
                <a:gd name="T43" fmla="*/ 216 h 454"/>
                <a:gd name="T44" fmla="*/ 139 w 454"/>
                <a:gd name="T45" fmla="*/ 177 h 454"/>
                <a:gd name="T46" fmla="*/ 139 w 454"/>
                <a:gd name="T47" fmla="*/ 177 h 454"/>
                <a:gd name="T48" fmla="*/ 78 w 454"/>
                <a:gd name="T49" fmla="*/ 234 h 454"/>
                <a:gd name="T50" fmla="*/ 239 w 454"/>
                <a:gd name="T51" fmla="*/ 234 h 454"/>
                <a:gd name="T52" fmla="*/ 239 w 454"/>
                <a:gd name="T53" fmla="*/ 177 h 454"/>
                <a:gd name="T54" fmla="*/ 139 w 454"/>
                <a:gd name="T55" fmla="*/ 177 h 454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454" h="454">
                  <a:moveTo>
                    <a:pt x="303" y="258"/>
                  </a:moveTo>
                  <a:lnTo>
                    <a:pt x="303" y="258"/>
                  </a:lnTo>
                  <a:lnTo>
                    <a:pt x="448" y="113"/>
                  </a:lnTo>
                  <a:cubicBezTo>
                    <a:pt x="448" y="113"/>
                    <a:pt x="454" y="82"/>
                    <a:pt x="413" y="40"/>
                  </a:cubicBezTo>
                  <a:cubicBezTo>
                    <a:pt x="371" y="0"/>
                    <a:pt x="340" y="6"/>
                    <a:pt x="340" y="6"/>
                  </a:cubicBezTo>
                  <a:lnTo>
                    <a:pt x="195" y="150"/>
                  </a:lnTo>
                  <a:lnTo>
                    <a:pt x="29" y="316"/>
                  </a:lnTo>
                  <a:lnTo>
                    <a:pt x="0" y="454"/>
                  </a:lnTo>
                  <a:lnTo>
                    <a:pt x="0" y="453"/>
                  </a:lnTo>
                  <a:lnTo>
                    <a:pt x="137" y="424"/>
                  </a:lnTo>
                  <a:lnTo>
                    <a:pt x="303" y="258"/>
                  </a:lnTo>
                  <a:close/>
                  <a:moveTo>
                    <a:pt x="82" y="418"/>
                  </a:moveTo>
                  <a:lnTo>
                    <a:pt x="82" y="418"/>
                  </a:lnTo>
                  <a:cubicBezTo>
                    <a:pt x="77" y="410"/>
                    <a:pt x="72" y="401"/>
                    <a:pt x="62" y="391"/>
                  </a:cubicBezTo>
                  <a:cubicBezTo>
                    <a:pt x="52" y="381"/>
                    <a:pt x="43" y="376"/>
                    <a:pt x="35" y="371"/>
                  </a:cubicBezTo>
                  <a:lnTo>
                    <a:pt x="45" y="325"/>
                  </a:lnTo>
                  <a:lnTo>
                    <a:pt x="59" y="311"/>
                  </a:lnTo>
                  <a:cubicBezTo>
                    <a:pt x="59" y="311"/>
                    <a:pt x="84" y="312"/>
                    <a:pt x="113" y="340"/>
                  </a:cubicBezTo>
                  <a:cubicBezTo>
                    <a:pt x="141" y="369"/>
                    <a:pt x="142" y="395"/>
                    <a:pt x="142" y="395"/>
                  </a:cubicBezTo>
                  <a:lnTo>
                    <a:pt x="128" y="408"/>
                  </a:lnTo>
                  <a:lnTo>
                    <a:pt x="82" y="418"/>
                  </a:lnTo>
                  <a:close/>
                  <a:moveTo>
                    <a:pt x="260" y="341"/>
                  </a:moveTo>
                  <a:lnTo>
                    <a:pt x="260" y="341"/>
                  </a:lnTo>
                  <a:lnTo>
                    <a:pt x="147" y="453"/>
                  </a:lnTo>
                  <a:lnTo>
                    <a:pt x="448" y="453"/>
                  </a:lnTo>
                  <a:lnTo>
                    <a:pt x="448" y="341"/>
                  </a:lnTo>
                  <a:lnTo>
                    <a:pt x="260" y="3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</p:grpSp>
      <p:grpSp>
        <p:nvGrpSpPr>
          <p:cNvPr id="77882" name="Group 14"/>
          <p:cNvGrpSpPr>
            <a:grpSpLocks noChangeAspect="1"/>
          </p:cNvGrpSpPr>
          <p:nvPr/>
        </p:nvGrpSpPr>
        <p:grpSpPr bwMode="auto">
          <a:xfrm>
            <a:off x="8012103" y="3536851"/>
            <a:ext cx="364787" cy="353686"/>
            <a:chOff x="5019" y="2206"/>
            <a:chExt cx="230" cy="223"/>
          </a:xfrm>
        </p:grpSpPr>
        <p:sp>
          <p:nvSpPr>
            <p:cNvPr id="77884" name="AutoShape 13"/>
            <p:cNvSpPr>
              <a:spLocks noChangeAspect="1" noChangeArrowheads="1" noTextEdit="1"/>
            </p:cNvSpPr>
            <p:nvPr/>
          </p:nvSpPr>
          <p:spPr bwMode="auto">
            <a:xfrm>
              <a:off x="5019" y="2206"/>
              <a:ext cx="230" cy="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  <p:sp>
          <p:nvSpPr>
            <p:cNvPr id="77885" name="Freeform 16"/>
            <p:cNvSpPr>
              <a:spLocks/>
            </p:cNvSpPr>
            <p:nvPr/>
          </p:nvSpPr>
          <p:spPr bwMode="auto">
            <a:xfrm>
              <a:off x="5082" y="2267"/>
              <a:ext cx="111" cy="107"/>
            </a:xfrm>
            <a:custGeom>
              <a:avLst/>
              <a:gdLst>
                <a:gd name="T0" fmla="*/ 56 w 152"/>
                <a:gd name="T1" fmla="*/ 107 h 152"/>
                <a:gd name="T2" fmla="*/ 56 w 152"/>
                <a:gd name="T3" fmla="*/ 107 h 152"/>
                <a:gd name="T4" fmla="*/ 111 w 152"/>
                <a:gd name="T5" fmla="*/ 54 h 152"/>
                <a:gd name="T6" fmla="*/ 56 w 152"/>
                <a:gd name="T7" fmla="*/ 0 h 152"/>
                <a:gd name="T8" fmla="*/ 0 w 152"/>
                <a:gd name="T9" fmla="*/ 54 h 152"/>
                <a:gd name="T10" fmla="*/ 56 w 152"/>
                <a:gd name="T11" fmla="*/ 107 h 152"/>
                <a:gd name="T12" fmla="*/ 56 w 152"/>
                <a:gd name="T13" fmla="*/ 107 h 1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2" h="152">
                  <a:moveTo>
                    <a:pt x="76" y="152"/>
                  </a:moveTo>
                  <a:lnTo>
                    <a:pt x="76" y="152"/>
                  </a:ln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4288" cap="flat">
                  <a:solidFill>
                    <a:srgbClr val="000000"/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798"/>
            </a:p>
          </p:txBody>
        </p:sp>
        <p:sp>
          <p:nvSpPr>
            <p:cNvPr id="77886" name="Freeform 17"/>
            <p:cNvSpPr>
              <a:spLocks/>
            </p:cNvSpPr>
            <p:nvPr/>
          </p:nvSpPr>
          <p:spPr bwMode="auto">
            <a:xfrm>
              <a:off x="5028" y="2214"/>
              <a:ext cx="219" cy="212"/>
            </a:xfrm>
            <a:custGeom>
              <a:avLst/>
              <a:gdLst>
                <a:gd name="T0" fmla="*/ 110 w 300"/>
                <a:gd name="T1" fmla="*/ 212 h 300"/>
                <a:gd name="T2" fmla="*/ 110 w 300"/>
                <a:gd name="T3" fmla="*/ 212 h 300"/>
                <a:gd name="T4" fmla="*/ 219 w 300"/>
                <a:gd name="T5" fmla="*/ 106 h 300"/>
                <a:gd name="T6" fmla="*/ 110 w 300"/>
                <a:gd name="T7" fmla="*/ 0 h 300"/>
                <a:gd name="T8" fmla="*/ 0 w 300"/>
                <a:gd name="T9" fmla="*/ 106 h 300"/>
                <a:gd name="T10" fmla="*/ 110 w 300"/>
                <a:gd name="T11" fmla="*/ 212 h 300"/>
                <a:gd name="T12" fmla="*/ 110 w 300"/>
                <a:gd name="T13" fmla="*/ 212 h 3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00" h="300">
                  <a:moveTo>
                    <a:pt x="150" y="300"/>
                  </a:moveTo>
                  <a:lnTo>
                    <a:pt x="150" y="300"/>
                  </a:lnTo>
                  <a:cubicBezTo>
                    <a:pt x="233" y="300"/>
                    <a:pt x="300" y="233"/>
                    <a:pt x="300" y="150"/>
                  </a:cubicBezTo>
                  <a:cubicBezTo>
                    <a:pt x="300" y="67"/>
                    <a:pt x="233" y="0"/>
                    <a:pt x="150" y="0"/>
                  </a:cubicBezTo>
                  <a:cubicBezTo>
                    <a:pt x="67" y="0"/>
                    <a:pt x="0" y="67"/>
                    <a:pt x="0" y="150"/>
                  </a:cubicBezTo>
                  <a:cubicBezTo>
                    <a:pt x="0" y="233"/>
                    <a:pt x="67" y="300"/>
                    <a:pt x="150" y="300"/>
                  </a:cubicBezTo>
                  <a:close/>
                </a:path>
              </a:pathLst>
            </a:custGeom>
            <a:noFill/>
            <a:ln w="30163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 sz="1798"/>
            </a:p>
          </p:txBody>
        </p:sp>
      </p:grpSp>
      <p:sp>
        <p:nvSpPr>
          <p:cNvPr id="77883" name="Textfeld 35"/>
          <p:cNvSpPr txBox="1">
            <a:spLocks noChangeArrowheads="1"/>
          </p:cNvSpPr>
          <p:nvPr/>
        </p:nvSpPr>
        <p:spPr bwMode="auto">
          <a:xfrm>
            <a:off x="1257195" y="3747793"/>
            <a:ext cx="1666920" cy="676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45561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4556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de-DE" altLang="en-US" sz="1798" dirty="0">
                <a:solidFill>
                  <a:schemeClr val="bg1"/>
                </a:solidFill>
              </a:rPr>
              <a:t>1</a:t>
            </a:r>
            <a:r>
              <a:rPr lang="cs-CZ" altLang="en-US" sz="1798" dirty="0">
                <a:solidFill>
                  <a:schemeClr val="bg1"/>
                </a:solidFill>
              </a:rPr>
              <a:t>26</a:t>
            </a:r>
            <a:r>
              <a:rPr lang="de-DE" altLang="en-US" sz="1798" dirty="0">
                <a:solidFill>
                  <a:schemeClr val="bg1"/>
                </a:solidFill>
              </a:rPr>
              <a:t>X</a:t>
            </a:r>
            <a:endParaRPr lang="cs-CZ" altLang="en-US" sz="1798" dirty="0">
              <a:solidFill>
                <a:schemeClr val="bg1"/>
              </a:solidFill>
            </a:endParaRPr>
          </a:p>
          <a:p>
            <a:pPr eaLnBrk="1" hangingPunct="1"/>
            <a:r>
              <a:rPr lang="ro-RO" altLang="en-US" sz="999" dirty="0">
                <a:solidFill>
                  <a:schemeClr val="bg2"/>
                </a:solidFill>
              </a:rPr>
              <a:t>DISTANȚA ÎNTRE</a:t>
            </a:r>
            <a:br>
              <a:rPr lang="ro-RO" altLang="en-US" sz="999" dirty="0">
                <a:solidFill>
                  <a:schemeClr val="bg2"/>
                </a:solidFill>
              </a:rPr>
            </a:br>
            <a:r>
              <a:rPr lang="ro-RO" altLang="en-US" sz="999" dirty="0">
                <a:solidFill>
                  <a:schemeClr val="bg2"/>
                </a:solidFill>
              </a:rPr>
              <a:t>PĂMÂNT ȘI LUNĂ</a:t>
            </a:r>
            <a:endParaRPr lang="de-DE" altLang="en-US" sz="999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098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19770" y="1240278"/>
            <a:ext cx="3803303" cy="65185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latin typeface="Fira Sans Medium" panose="020B0603050000020004" pitchFamily="34" charset="0"/>
                <a:cs typeface="Fira Sans Medium" panose="020B0603050000020004" pitchFamily="34" charset="0"/>
              </a:rPr>
              <a:t>0</a:t>
            </a:r>
            <a:r>
              <a:rPr lang="cs-CZ" altLang="en-US">
                <a:latin typeface="Fira Sans Medium" panose="020B0603050000020004" pitchFamily="34" charset="0"/>
                <a:cs typeface="Fira Sans Medium" panose="020B0603050000020004" pitchFamily="34" charset="0"/>
              </a:rPr>
              <a:t>2</a:t>
            </a:r>
            <a:endParaRPr lang="en-US" altLang="en-US">
              <a:latin typeface="Fira Sans Medium" panose="020B0603050000020004" pitchFamily="34" charset="0"/>
              <a:cs typeface="Fira Sans Medium" panose="020B0603050000020004" pitchFamily="34" charset="0"/>
            </a:endParaRPr>
          </a:p>
        </p:txBody>
      </p:sp>
      <p:sp>
        <p:nvSpPr>
          <p:cNvPr id="78851" name="Title 3"/>
          <p:cNvSpPr>
            <a:spLocks noGrp="1"/>
          </p:cNvSpPr>
          <p:nvPr>
            <p:ph type="title"/>
          </p:nvPr>
        </p:nvSpPr>
        <p:spPr bwMode="auto">
          <a:xfrm>
            <a:off x="419770" y="1914341"/>
            <a:ext cx="8343230" cy="143853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cs-CZ" altLang="en-US" dirty="0" smtClean="0">
                <a:latin typeface="Fira Sans Book" panose="020B0503050000020004" pitchFamily="34" charset="0"/>
                <a:cs typeface="Fira Sans Book" panose="020B0503050000020004" pitchFamily="34" charset="0"/>
              </a:rPr>
              <a:t>Cum și ce putem crea?</a:t>
            </a:r>
            <a:endParaRPr lang="en-US" altLang="en-US" dirty="0">
              <a:latin typeface="Fira Sans Book" panose="020B0503050000020004" pitchFamily="34" charset="0"/>
              <a:cs typeface="Fira Sans Book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756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874" name="Objekt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5816" y="4759"/>
          <a:ext cx="1586" cy="1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think-cell Folie" r:id="rId5" imgW="360" imgH="360" progId="TCLayout.ActiveDocument.1">
                  <p:embed/>
                </p:oleObj>
              </mc:Choice>
              <mc:Fallback>
                <p:oleObj name="think-cell Folie" r:id="rId5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6" y="4759"/>
                        <a:ext cx="1586" cy="158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9875" name="Footer Placeholder 3"/>
          <p:cNvSpPr txBox="1">
            <a:spLocks/>
          </p:cNvSpPr>
          <p:nvPr/>
        </p:nvSpPr>
        <p:spPr bwMode="auto">
          <a:xfrm>
            <a:off x="340468" y="4897665"/>
            <a:ext cx="8088760" cy="274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/>
          <a:lstStyle>
            <a:lvl1pPr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799">
                <a:solidFill>
                  <a:srgbClr val="000000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© 201</a:t>
            </a:r>
            <a:r>
              <a:rPr lang="cs-CZ" altLang="en-US" sz="799">
                <a:solidFill>
                  <a:srgbClr val="000000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5</a:t>
            </a:r>
            <a:r>
              <a:rPr lang="en-US" altLang="en-US" sz="799">
                <a:solidFill>
                  <a:srgbClr val="000000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 HERE  |  </a:t>
            </a:r>
            <a:r>
              <a:rPr lang="cs-CZ" altLang="en-US" sz="799">
                <a:solidFill>
                  <a:srgbClr val="000000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TUL </a:t>
            </a:r>
            <a:r>
              <a:rPr lang="en-US" altLang="en-US" sz="799">
                <a:solidFill>
                  <a:srgbClr val="000000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GIS</a:t>
            </a:r>
            <a:r>
              <a:rPr lang="cs-CZ" altLang="en-US" sz="799">
                <a:solidFill>
                  <a:srgbClr val="000000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 2015  </a:t>
            </a:r>
            <a:r>
              <a:rPr lang="en-US" altLang="en-US" sz="799">
                <a:solidFill>
                  <a:srgbClr val="000000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|  </a:t>
            </a:r>
            <a:r>
              <a:rPr lang="cs-CZ" altLang="en-US" sz="799">
                <a:solidFill>
                  <a:srgbClr val="000000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Martin Švec </a:t>
            </a:r>
            <a:r>
              <a:rPr lang="en-US" altLang="en-US" sz="799">
                <a:solidFill>
                  <a:srgbClr val="000000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 |  </a:t>
            </a:r>
            <a:r>
              <a:rPr lang="en-US" altLang="en-US" sz="799">
                <a:solidFill>
                  <a:srgbClr val="00C9FF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Company confidential</a:t>
            </a:r>
            <a:endParaRPr lang="en-GB" altLang="en-US" sz="799">
              <a:solidFill>
                <a:srgbClr val="00C9FF"/>
              </a:solidFill>
              <a:ea typeface="Nokia Pure Headline Light" panose="020B0304040602060303" pitchFamily="34" charset="0"/>
              <a:cs typeface="Nokia Pure Headline Light" panose="020B0304040602060303" pitchFamily="34" charset="0"/>
            </a:endParaRPr>
          </a:p>
        </p:txBody>
      </p:sp>
      <p:pic>
        <p:nvPicPr>
          <p:cNvPr id="79876" name="Picture 5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" y="1068985"/>
            <a:ext cx="9124493" cy="4072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7" name="Title 4"/>
          <p:cNvSpPr>
            <a:spLocks noGrp="1"/>
          </p:cNvSpPr>
          <p:nvPr>
            <p:ph type="title"/>
          </p:nvPr>
        </p:nvSpPr>
        <p:spPr>
          <a:xfrm>
            <a:off x="419770" y="212529"/>
            <a:ext cx="8187094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en-US" altLang="en-US" dirty="0">
                <a:solidFill>
                  <a:schemeClr val="bg2"/>
                </a:solidFill>
                <a:cs typeface="Fira Sans Medium" panose="020B0603050000020004" pitchFamily="34" charset="0"/>
              </a:rPr>
              <a:t>HERE </a:t>
            </a:r>
            <a:r>
              <a:rPr lang="ro-RO" altLang="en-US" dirty="0">
                <a:solidFill>
                  <a:schemeClr val="bg2"/>
                </a:solidFill>
                <a:cs typeface="Fira Sans Medium" panose="020B0603050000020004" pitchFamily="34" charset="0"/>
              </a:rPr>
              <a:t>remodelează harta pentru o viață modernă ușoară și mai sigură</a:t>
            </a:r>
            <a:endParaRPr lang="en-US" altLang="en-US" dirty="0">
              <a:solidFill>
                <a:schemeClr val="bg2"/>
              </a:solidFill>
              <a:cs typeface="Fira Sans Medium" panose="020B0603050000020004" pitchFamily="34" charset="0"/>
            </a:endParaRPr>
          </a:p>
        </p:txBody>
      </p:sp>
      <p:sp>
        <p:nvSpPr>
          <p:cNvPr id="79878" name="Footer Placeholder 5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>
                <a:solidFill>
                  <a:srgbClr val="000000"/>
                </a:solidFill>
              </a:rPr>
              <a:t>Univerzita Palackého Olomouc | Říjen 18, 2016</a:t>
            </a:r>
            <a:endParaRPr lang="de-DE" altLang="en-US">
              <a:solidFill>
                <a:srgbClr val="000000"/>
              </a:solidFill>
            </a:endParaRPr>
          </a:p>
        </p:txBody>
      </p:sp>
      <p:sp>
        <p:nvSpPr>
          <p:cNvPr id="79879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198D8087-5ACC-46EB-A03B-6789045382FD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845998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4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Fira Sans Medium" panose="020B0603050000020004" pitchFamily="34" charset="0"/>
            </a:endParaRPr>
          </a:p>
        </p:txBody>
      </p:sp>
      <p:pic>
        <p:nvPicPr>
          <p:cNvPr id="8601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" t="349" r="166" b="6200"/>
          <a:stretch>
            <a:fillRect/>
          </a:stretch>
        </p:blipFill>
        <p:spPr bwMode="auto">
          <a:xfrm>
            <a:off x="4557726" y="2133213"/>
            <a:ext cx="4586803" cy="3007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0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727" y="1587"/>
            <a:ext cx="4582044" cy="2055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1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" y="1587"/>
            <a:ext cx="4472609" cy="5138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7371952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51" y="1587"/>
            <a:ext cx="4528119" cy="2550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7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" y="2613780"/>
            <a:ext cx="4529706" cy="252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8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" y="3172"/>
            <a:ext cx="4529706" cy="2550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9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51" y="2612195"/>
            <a:ext cx="4529706" cy="252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7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1" t="23703" r="17697" b="24092"/>
          <a:stretch>
            <a:fillRect/>
          </a:stretch>
        </p:blipFill>
        <p:spPr bwMode="auto">
          <a:xfrm>
            <a:off x="-3766826" y="-1882619"/>
            <a:ext cx="3335425" cy="268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2284344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" y="-17446"/>
            <a:ext cx="9135541" cy="51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9282101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3" y="1587"/>
            <a:ext cx="4574115" cy="2577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39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656" y="1587"/>
            <a:ext cx="4574115" cy="2577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0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59" y="2578887"/>
            <a:ext cx="4574115" cy="2575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1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656" y="2578887"/>
            <a:ext cx="4574115" cy="2575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7887083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itle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solidFill>
                  <a:schemeClr val="tx1"/>
                </a:solidFill>
                <a:cs typeface="Fira Sans Medium" panose="020B0603050000020004" pitchFamily="34" charset="0"/>
              </a:rPr>
              <a:t>Nadstandardní technologie pro nejpřesnější a nejdetailnější mapy</a:t>
            </a:r>
          </a:p>
        </p:txBody>
      </p:sp>
      <p:sp>
        <p:nvSpPr>
          <p:cNvPr id="92163" name="TextBox 16"/>
          <p:cNvSpPr txBox="1">
            <a:spLocks noChangeArrowheads="1"/>
          </p:cNvSpPr>
          <p:nvPr/>
        </p:nvSpPr>
        <p:spPr bwMode="auto">
          <a:xfrm>
            <a:off x="16574558" y="-742263"/>
            <a:ext cx="274383" cy="34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493" tIns="34257" rIns="68493" bIns="34257">
            <a:spAutoFit/>
          </a:bodyPr>
          <a:lstStyle>
            <a:lvl1pPr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en-US" altLang="en-US" sz="1798" b="1">
                <a:solidFill>
                  <a:srgbClr val="FFFFFF"/>
                </a:solidFill>
                <a:latin typeface="Nokia Pure Text" panose="020B0504040602060303" pitchFamily="34" charset="0"/>
              </a:rPr>
              <a:t>1</a:t>
            </a:r>
          </a:p>
        </p:txBody>
      </p:sp>
      <p:pic>
        <p:nvPicPr>
          <p:cNvPr id="92164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067" y="-2071357"/>
            <a:ext cx="4293388" cy="2374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65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3007" y="-2066599"/>
            <a:ext cx="4287044" cy="23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6" name="TextBox 7"/>
          <p:cNvSpPr txBox="1">
            <a:spLocks noChangeArrowheads="1"/>
          </p:cNvSpPr>
          <p:nvPr/>
        </p:nvSpPr>
        <p:spPr bwMode="auto">
          <a:xfrm>
            <a:off x="9638842" y="456778"/>
            <a:ext cx="2060255" cy="523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en-US" altLang="en-US" sz="1399">
                <a:solidFill>
                  <a:srgbClr val="7F7F7F"/>
                </a:solidFill>
                <a:ea typeface="Nokia Pure Text" panose="020B0504040602060303" pitchFamily="34" charset="0"/>
                <a:cs typeface="Nokia Pure Text" panose="020B0504040602060303" pitchFamily="34" charset="0"/>
              </a:rPr>
              <a:t>LIDAR z True aut</a:t>
            </a:r>
          </a:p>
          <a:p>
            <a:pPr eaLnBrk="1" hangingPunct="1"/>
            <a:r>
              <a:rPr lang="en-US" altLang="en-US" sz="1399">
                <a:solidFill>
                  <a:srgbClr val="7F7F7F"/>
                </a:solidFill>
                <a:ea typeface="Nokia Pure Text" panose="020B0504040602060303" pitchFamily="34" charset="0"/>
                <a:cs typeface="Nokia Pure Text" panose="020B0504040602060303" pitchFamily="34" charset="0"/>
              </a:rPr>
              <a:t>pro 3D renderování</a:t>
            </a:r>
          </a:p>
        </p:txBody>
      </p:sp>
      <p:sp>
        <p:nvSpPr>
          <p:cNvPr id="9" name="Suorakulmio 1"/>
          <p:cNvSpPr/>
          <p:nvPr/>
        </p:nvSpPr>
        <p:spPr>
          <a:xfrm>
            <a:off x="13760938" y="-2071357"/>
            <a:ext cx="4258494" cy="2374290"/>
          </a:xfrm>
          <a:prstGeom prst="rect">
            <a:avLst/>
          </a:prstGeom>
          <a:solidFill>
            <a:srgbClr val="000000">
              <a:alpha val="7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353" tIns="89915" rIns="91353" bIns="89915"/>
          <a:lstStyle/>
          <a:p>
            <a:pPr algn="ctr" defTabSz="913623">
              <a:defRPr/>
            </a:pPr>
            <a:endParaRPr lang="fi-FI" sz="1798" dirty="0">
              <a:solidFill>
                <a:schemeClr val="accent4"/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13418355" y="-1241863"/>
            <a:ext cx="659789" cy="953205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461" tIns="33742" rIns="67461" bIns="33742" anchor="ctr"/>
          <a:lstStyle/>
          <a:p>
            <a:pPr algn="ctr" defTabSz="337279">
              <a:defRPr/>
            </a:pPr>
            <a:endParaRPr lang="en-US" sz="1798" dirty="0">
              <a:solidFill>
                <a:srgbClr val="FFFFFF"/>
              </a:solidFill>
              <a:latin typeface="Nokia Pure Headline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3754594" y="-1976194"/>
            <a:ext cx="0" cy="2191895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170" name="TextBox 13"/>
          <p:cNvSpPr txBox="1">
            <a:spLocks noChangeArrowheads="1"/>
          </p:cNvSpPr>
          <p:nvPr/>
        </p:nvSpPr>
        <p:spPr bwMode="auto">
          <a:xfrm>
            <a:off x="14154274" y="456778"/>
            <a:ext cx="2655017" cy="739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en-US" altLang="en-US" sz="1399">
                <a:solidFill>
                  <a:srgbClr val="7F7F7F"/>
                </a:solidFill>
                <a:ea typeface="Nokia Pure Text" panose="020B0504040602060303" pitchFamily="34" charset="0"/>
                <a:cs typeface="Nokia Pure Text" panose="020B0504040602060303" pitchFamily="34" charset="0"/>
              </a:rPr>
              <a:t>10-20 cm přesnost pro atributy včetně šířky pruhů a výšky objektů</a:t>
            </a:r>
          </a:p>
        </p:txBody>
      </p:sp>
      <p:sp>
        <p:nvSpPr>
          <p:cNvPr id="92171" name="Footer Placeholder 3"/>
          <p:cNvSpPr txBox="1">
            <a:spLocks/>
          </p:cNvSpPr>
          <p:nvPr/>
        </p:nvSpPr>
        <p:spPr bwMode="auto">
          <a:xfrm>
            <a:off x="340468" y="4897665"/>
            <a:ext cx="8088760" cy="274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/>
          <a:lstStyle>
            <a:lvl1pPr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 defTabSz="3365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defTabSz="3365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en-US" altLang="en-US" sz="799"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© 201</a:t>
            </a:r>
            <a:r>
              <a:rPr lang="cs-CZ" altLang="en-US" sz="799"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5</a:t>
            </a:r>
            <a:r>
              <a:rPr lang="en-US" altLang="en-US" sz="799"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 HERE  |  </a:t>
            </a:r>
            <a:r>
              <a:rPr lang="cs-CZ" altLang="en-US" sz="799"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TUL </a:t>
            </a:r>
            <a:r>
              <a:rPr lang="en-US" altLang="en-US" sz="799"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GIS</a:t>
            </a:r>
            <a:r>
              <a:rPr lang="cs-CZ" altLang="en-US" sz="799"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 2015  </a:t>
            </a:r>
            <a:r>
              <a:rPr lang="en-US" altLang="en-US" sz="799"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|  </a:t>
            </a:r>
            <a:r>
              <a:rPr lang="cs-CZ" altLang="en-US" sz="799"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Martin Švec </a:t>
            </a:r>
            <a:r>
              <a:rPr lang="en-US" altLang="en-US" sz="799"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 |  </a:t>
            </a:r>
            <a:r>
              <a:rPr lang="en-US" altLang="en-US" sz="799">
                <a:solidFill>
                  <a:srgbClr val="00C9FF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rPr>
              <a:t>Company confidential</a:t>
            </a:r>
            <a:endParaRPr lang="en-GB" altLang="en-US" sz="799">
              <a:solidFill>
                <a:srgbClr val="00C9FF"/>
              </a:solidFill>
              <a:ea typeface="Nokia Pure Headline Light" panose="020B0304040602060303" pitchFamily="34" charset="0"/>
              <a:cs typeface="Nokia Pure Headline Light" panose="020B0304040602060303" pitchFamily="34" charset="0"/>
            </a:endParaRPr>
          </a:p>
        </p:txBody>
      </p:sp>
      <p:pic>
        <p:nvPicPr>
          <p:cNvPr id="92172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" y="-3171"/>
            <a:ext cx="9162504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7174016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" y="1587"/>
            <a:ext cx="9135541" cy="5138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1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3" t="24783" r="18599" b="25031"/>
          <a:stretch>
            <a:fillRect/>
          </a:stretch>
        </p:blipFill>
        <p:spPr bwMode="auto">
          <a:xfrm>
            <a:off x="8682994" y="4781886"/>
            <a:ext cx="361615" cy="288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5167350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75971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cs-CZ" altLang="en-US" dirty="0" smtClean="0">
                <a:solidFill>
                  <a:schemeClr val="bg2"/>
                </a:solidFill>
                <a:cs typeface="Fira Sans Medium" panose="020B0603050000020004" pitchFamily="34" charset="0"/>
              </a:rPr>
              <a:t>Capabilități de testare unice care stabilesc un înalt standard de calitate în industria în care activăm</a:t>
            </a:r>
            <a:endParaRPr lang="en-US" altLang="en-US" dirty="0">
              <a:solidFill>
                <a:schemeClr val="bg2"/>
              </a:solidFill>
              <a:cs typeface="Fira Sans Medium" panose="020B0603050000020004" pitchFamily="34" charset="0"/>
            </a:endParaRPr>
          </a:p>
        </p:txBody>
      </p:sp>
      <p:sp>
        <p:nvSpPr>
          <p:cNvPr id="95236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22ED2726-3CDA-4715-BFB6-E4B67F79EE9F}" type="slidenum">
              <a:rPr lang="de-DE" altLang="en-US"/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de-DE" altLang="en-US"/>
          </a:p>
        </p:txBody>
      </p:sp>
      <p:pic>
        <p:nvPicPr>
          <p:cNvPr id="95237" name="Picture 2" descr="C:\Users\rcasino\AppData\Local\Microsoft\Windows\Temporary Internet Files\Content.Outlook\L0ZJPYP7\Weighted_Image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442" y="1927030"/>
            <a:ext cx="2122110" cy="212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8" name="TextBox 7"/>
          <p:cNvSpPr txBox="1">
            <a:spLocks noChangeArrowheads="1"/>
          </p:cNvSpPr>
          <p:nvPr/>
        </p:nvSpPr>
        <p:spPr bwMode="auto">
          <a:xfrm>
            <a:off x="557755" y="1554312"/>
            <a:ext cx="2383805" cy="245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en-US" altLang="en-US" sz="1599">
                <a:solidFill>
                  <a:schemeClr val="bg2"/>
                </a:solidFill>
              </a:rPr>
              <a:t>Real World </a:t>
            </a:r>
            <a:r>
              <a:rPr lang="de-DE" altLang="en-US" sz="1599">
                <a:solidFill>
                  <a:schemeClr val="bg2"/>
                </a:solidFill>
              </a:rPr>
              <a:t>Testing Data</a:t>
            </a:r>
            <a:endParaRPr lang="en-US" altLang="en-US" sz="1599">
              <a:solidFill>
                <a:schemeClr val="bg2"/>
              </a:solidFill>
            </a:endParaRPr>
          </a:p>
        </p:txBody>
      </p:sp>
      <p:sp>
        <p:nvSpPr>
          <p:cNvPr id="95239" name="TextBox 8"/>
          <p:cNvSpPr txBox="1">
            <a:spLocks noChangeArrowheads="1"/>
          </p:cNvSpPr>
          <p:nvPr/>
        </p:nvSpPr>
        <p:spPr bwMode="auto">
          <a:xfrm>
            <a:off x="3704442" y="1554312"/>
            <a:ext cx="2122110" cy="245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en-US" altLang="en-US" sz="1599">
                <a:solidFill>
                  <a:schemeClr val="bg2"/>
                </a:solidFill>
                <a:ea typeface="Nokia Pure Text" panose="020B0504040602060303" pitchFamily="34" charset="0"/>
                <a:cs typeface="Nokia Pure Text" panose="020B0504040602060303" pitchFamily="34" charset="0"/>
              </a:rPr>
              <a:t>Activity Data</a:t>
            </a:r>
          </a:p>
        </p:txBody>
      </p:sp>
      <p:pic>
        <p:nvPicPr>
          <p:cNvPr id="95240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55" y="1927030"/>
            <a:ext cx="2383805" cy="2128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Plus 10"/>
          <p:cNvSpPr/>
          <p:nvPr/>
        </p:nvSpPr>
        <p:spPr>
          <a:xfrm>
            <a:off x="2995485" y="2655017"/>
            <a:ext cx="708957" cy="672477"/>
          </a:xfrm>
          <a:prstGeom prst="mathPlus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7404" tIns="33742" rIns="67404" bIns="33742" anchor="ctr"/>
          <a:lstStyle/>
          <a:p>
            <a:pPr algn="ctr" defTabSz="913623">
              <a:defRPr/>
            </a:pPr>
            <a:endParaRPr lang="en-US" sz="1798" dirty="0">
              <a:latin typeface="Nokia Pure Headline"/>
            </a:endParaRPr>
          </a:p>
        </p:txBody>
      </p:sp>
      <p:sp>
        <p:nvSpPr>
          <p:cNvPr id="95242" name="TextBox 11"/>
          <p:cNvSpPr txBox="1">
            <a:spLocks noChangeArrowheads="1"/>
          </p:cNvSpPr>
          <p:nvPr/>
        </p:nvSpPr>
        <p:spPr bwMode="auto">
          <a:xfrm>
            <a:off x="6614809" y="2620125"/>
            <a:ext cx="1684365" cy="675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algn="ctr" eaLnBrk="1" hangingPunct="1"/>
            <a:r>
              <a:rPr lang="en-US" altLang="en-US" sz="4396" b="1">
                <a:solidFill>
                  <a:schemeClr val="accent1"/>
                </a:solidFill>
                <a:latin typeface="Nokia Pure Text" panose="020B0504040602060303" pitchFamily="34" charset="0"/>
                <a:ea typeface="Nokia Pure Text" panose="020B0504040602060303" pitchFamily="34" charset="0"/>
                <a:cs typeface="Nokia Pure Text" panose="020B0504040602060303" pitchFamily="34" charset="0"/>
              </a:rPr>
              <a:t>97.3%</a:t>
            </a:r>
          </a:p>
        </p:txBody>
      </p:sp>
      <p:sp>
        <p:nvSpPr>
          <p:cNvPr id="13" name="Equal 12"/>
          <p:cNvSpPr/>
          <p:nvPr/>
        </p:nvSpPr>
        <p:spPr>
          <a:xfrm>
            <a:off x="5888406" y="2754938"/>
            <a:ext cx="629655" cy="477395"/>
          </a:xfrm>
          <a:prstGeom prst="mathEqual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7404" tIns="33742" rIns="67404" bIns="33742" anchor="ctr"/>
          <a:lstStyle/>
          <a:p>
            <a:pPr algn="ctr" defTabSz="913623">
              <a:defRPr/>
            </a:pPr>
            <a:endParaRPr lang="en-US" sz="1798" dirty="0">
              <a:solidFill>
                <a:schemeClr val="tx1"/>
              </a:solidFill>
              <a:latin typeface="Nokia Pure Headline"/>
            </a:endParaRPr>
          </a:p>
        </p:txBody>
      </p:sp>
      <p:sp>
        <p:nvSpPr>
          <p:cNvPr id="95244" name="Rectangle 13"/>
          <p:cNvSpPr>
            <a:spLocks noChangeArrowheads="1"/>
          </p:cNvSpPr>
          <p:nvPr/>
        </p:nvSpPr>
        <p:spPr bwMode="auto">
          <a:xfrm>
            <a:off x="6614809" y="3260881"/>
            <a:ext cx="1684365" cy="369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53" tIns="45677" rIns="91353" bIns="45677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ro-RO" altLang="en-US" sz="1798" dirty="0">
                <a:solidFill>
                  <a:schemeClr val="accent1"/>
                </a:solidFill>
              </a:rPr>
              <a:t>Scor total</a:t>
            </a:r>
            <a:endParaRPr lang="en-US" altLang="en-US" sz="1798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609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19770" y="1240278"/>
            <a:ext cx="3803303" cy="65185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>
                <a:latin typeface="Fira Sans Medium" panose="020B0603050000020004" pitchFamily="34" charset="0"/>
                <a:cs typeface="Fira Sans Medium" panose="020B0603050000020004" pitchFamily="34" charset="0"/>
              </a:rPr>
              <a:t>0</a:t>
            </a:r>
            <a:r>
              <a:rPr lang="cs-CZ" altLang="en-US" dirty="0">
                <a:latin typeface="Fira Sans Medium" panose="020B0603050000020004" pitchFamily="34" charset="0"/>
                <a:cs typeface="Fira Sans Medium" panose="020B0603050000020004" pitchFamily="34" charset="0"/>
              </a:rPr>
              <a:t>3</a:t>
            </a:r>
            <a:endParaRPr lang="en-US" altLang="en-US" dirty="0">
              <a:latin typeface="Fira Sans Medium" panose="020B0603050000020004" pitchFamily="34" charset="0"/>
              <a:cs typeface="Fira Sans Medium" panose="020B0603050000020004" pitchFamily="34" charset="0"/>
            </a:endParaRPr>
          </a:p>
        </p:txBody>
      </p:sp>
      <p:sp>
        <p:nvSpPr>
          <p:cNvPr id="78851" name="Title 3"/>
          <p:cNvSpPr>
            <a:spLocks noGrp="1"/>
          </p:cNvSpPr>
          <p:nvPr>
            <p:ph type="title"/>
          </p:nvPr>
        </p:nvSpPr>
        <p:spPr bwMode="auto">
          <a:xfrm>
            <a:off x="419770" y="1914341"/>
            <a:ext cx="8343230" cy="143853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cs-CZ" altLang="en-US" dirty="0" smtClean="0">
                <a:latin typeface="Fira Sans Book" panose="020B0503050000020004" pitchFamily="34" charset="0"/>
                <a:cs typeface="Fira Sans Book" panose="020B0503050000020004" pitchFamily="34" charset="0"/>
              </a:rPr>
              <a:t>A.Crowdsourcing data</a:t>
            </a:r>
            <a:endParaRPr lang="en-US" altLang="en-US" dirty="0">
              <a:latin typeface="Fira Sans Book" panose="020B0503050000020004" pitchFamily="34" charset="0"/>
              <a:cs typeface="Fira Sans Book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9427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cs-CZ" altLang="en-US" dirty="0" smtClean="0">
                <a:solidFill>
                  <a:schemeClr val="bg2"/>
                </a:solidFill>
                <a:cs typeface="Fira Sans Medium" panose="020B0603050000020004" pitchFamily="34" charset="0"/>
              </a:rPr>
              <a:t>Mappilary </a:t>
            </a:r>
            <a:r>
              <a:rPr lang="cs-CZ" altLang="en-US" dirty="0" smtClean="0">
                <a:solidFill>
                  <a:schemeClr val="bg2"/>
                </a:solidFill>
                <a:cs typeface="Fira Sans Medium" panose="020B0603050000020004" pitchFamily="34" charset="0"/>
              </a:rPr>
              <a:t>proiect pilot-</a:t>
            </a:r>
            <a:r>
              <a:rPr lang="cs-CZ" altLang="en-US" dirty="0" smtClean="0">
                <a:cs typeface="Fira Sans Medium" panose="020B0603050000020004" pitchFamily="34" charset="0"/>
              </a:rPr>
              <a:t>în mai putin de 70 de zile</a:t>
            </a:r>
            <a:endParaRPr lang="en-US" altLang="en-US" dirty="0">
              <a:cs typeface="Fira Sans Medium" panose="020B0603050000020004" pitchFamily="34" charset="0"/>
            </a:endParaRPr>
          </a:p>
        </p:txBody>
      </p:sp>
      <p:sp>
        <p:nvSpPr>
          <p:cNvPr id="70659" name="Textplatzhalter 2"/>
          <p:cNvSpPr>
            <a:spLocks noGrp="1"/>
          </p:cNvSpPr>
          <p:nvPr>
            <p:ph sz="quarter" idx="10"/>
          </p:nvPr>
        </p:nvSpPr>
        <p:spPr bwMode="auto">
          <a:xfrm>
            <a:off x="419770" y="786672"/>
            <a:ext cx="8034835" cy="382392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en-US" altLang="en-US" dirty="0"/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de-DE" altLang="en-US">
              <a:solidFill>
                <a:srgbClr val="00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34" y="786672"/>
            <a:ext cx="4149867" cy="38239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691" y="786672"/>
            <a:ext cx="4279892" cy="3823923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3515468" y="1123950"/>
            <a:ext cx="967749" cy="967877"/>
            <a:chOff x="361786" y="1188564"/>
            <a:chExt cx="967749" cy="967877"/>
          </a:xfrm>
        </p:grpSpPr>
        <p:sp>
          <p:nvSpPr>
            <p:cNvPr id="12" name="Oval 11"/>
            <p:cNvSpPr/>
            <p:nvPr/>
          </p:nvSpPr>
          <p:spPr>
            <a:xfrm>
              <a:off x="361786" y="1188564"/>
              <a:ext cx="967749" cy="967877"/>
            </a:xfrm>
            <a:prstGeom prst="ellipse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Oval 4"/>
            <p:cNvSpPr/>
            <p:nvPr/>
          </p:nvSpPr>
          <p:spPr>
            <a:xfrm rot="5400000">
              <a:off x="579557" y="1319243"/>
              <a:ext cx="533401" cy="69128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vert270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100" dirty="0" smtClean="0"/>
                <a:t>7 </a:t>
              </a:r>
              <a:r>
                <a:rPr lang="en-US" sz="1100" dirty="0" smtClean="0"/>
                <a:t>u</a:t>
              </a:r>
              <a:r>
                <a:rPr lang="ro-RO" sz="1100" dirty="0" smtClean="0"/>
                <a:t>tilizatori</a:t>
              </a:r>
              <a:endParaRPr lang="en-US" sz="1100" dirty="0" smtClean="0"/>
            </a:p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100" kern="1200" dirty="0" smtClean="0"/>
                <a:t>18</a:t>
              </a:r>
              <a:r>
                <a:rPr lang="ro-RO" sz="1100" kern="1200" dirty="0" smtClean="0"/>
                <a:t>5k</a:t>
              </a:r>
              <a:r>
                <a:rPr lang="en-US" sz="1100" kern="1200" dirty="0" smtClean="0"/>
                <a:t> </a:t>
              </a:r>
              <a:r>
                <a:rPr lang="ro-RO" sz="1100" dirty="0" smtClean="0"/>
                <a:t>fotografii</a:t>
              </a:r>
              <a:r>
                <a:rPr lang="en-US" sz="1100" kern="1200" dirty="0" smtClean="0"/>
                <a:t>  </a:t>
              </a:r>
              <a:r>
                <a:rPr lang="en-US" sz="1100" kern="1200" dirty="0" smtClean="0"/>
                <a:t>Romania</a:t>
              </a:r>
              <a:endParaRPr lang="en-US" sz="1100" kern="1200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657213" y="1123950"/>
            <a:ext cx="967749" cy="967877"/>
            <a:chOff x="361786" y="1188564"/>
            <a:chExt cx="967749" cy="967877"/>
          </a:xfrm>
        </p:grpSpPr>
        <p:sp>
          <p:nvSpPr>
            <p:cNvPr id="15" name="Oval 14"/>
            <p:cNvSpPr/>
            <p:nvPr/>
          </p:nvSpPr>
          <p:spPr>
            <a:xfrm>
              <a:off x="361786" y="1188564"/>
              <a:ext cx="967749" cy="967877"/>
            </a:xfrm>
            <a:prstGeom prst="ellipse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Oval 4"/>
            <p:cNvSpPr/>
            <p:nvPr/>
          </p:nvSpPr>
          <p:spPr>
            <a:xfrm rot="5400000">
              <a:off x="579557" y="1319243"/>
              <a:ext cx="533401" cy="691288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vert270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100" dirty="0" smtClean="0"/>
                <a:t>2 </a:t>
              </a:r>
              <a:r>
                <a:rPr lang="en-US" sz="1100" dirty="0" smtClean="0"/>
                <a:t>u</a:t>
              </a:r>
              <a:r>
                <a:rPr lang="ro-RO" sz="1100" dirty="0" smtClean="0"/>
                <a:t>tilizatori</a:t>
              </a:r>
              <a:endParaRPr lang="en-US" sz="1100" dirty="0" smtClean="0"/>
            </a:p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100" kern="1200" dirty="0" smtClean="0"/>
                <a:t>151</a:t>
              </a:r>
              <a:r>
                <a:rPr lang="ro-RO" sz="1100" kern="1200" dirty="0" smtClean="0"/>
                <a:t>k</a:t>
              </a:r>
              <a:r>
                <a:rPr lang="en-US" sz="1100" kern="1200" dirty="0" smtClean="0"/>
                <a:t> </a:t>
              </a:r>
              <a:r>
                <a:rPr lang="ro-RO" sz="1100" dirty="0" smtClean="0"/>
                <a:t>fotografii</a:t>
              </a:r>
              <a:r>
                <a:rPr lang="en-US" sz="1100" kern="1200" dirty="0" smtClean="0"/>
                <a:t> </a:t>
              </a:r>
              <a:r>
                <a:rPr lang="ro-RO" sz="1100" dirty="0"/>
                <a:t> </a:t>
              </a:r>
              <a:r>
                <a:rPr lang="ro-RO" sz="1100" dirty="0" smtClean="0"/>
                <a:t> </a:t>
              </a:r>
              <a:r>
                <a:rPr lang="en-US" sz="1100" kern="1200" dirty="0" smtClean="0"/>
                <a:t>Moldova</a:t>
              </a:r>
              <a:endParaRPr lang="en-US" sz="1100" kern="1200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4088126" y="3409950"/>
            <a:ext cx="967749" cy="967877"/>
            <a:chOff x="361786" y="1188564"/>
            <a:chExt cx="967749" cy="967877"/>
          </a:xfrm>
        </p:grpSpPr>
        <p:sp>
          <p:nvSpPr>
            <p:cNvPr id="18" name="Oval 17"/>
            <p:cNvSpPr/>
            <p:nvPr/>
          </p:nvSpPr>
          <p:spPr>
            <a:xfrm>
              <a:off x="361786" y="1188564"/>
              <a:ext cx="967749" cy="967877"/>
            </a:xfrm>
            <a:prstGeom prst="ellipse">
              <a:avLst/>
            </a:prstGeom>
            <a:ln>
              <a:solidFill>
                <a:schemeClr val="accent2"/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Oval 4"/>
            <p:cNvSpPr/>
            <p:nvPr/>
          </p:nvSpPr>
          <p:spPr>
            <a:xfrm rot="5400000">
              <a:off x="579557" y="1319243"/>
              <a:ext cx="533401" cy="69128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vert270" wrap="square" lIns="13970" tIns="13970" rIns="13970" bIns="1397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o-RO" sz="1100" dirty="0" smtClean="0"/>
                <a:t>Peste</a:t>
              </a:r>
              <a:r>
                <a:rPr lang="en-US" sz="1100" dirty="0" smtClean="0"/>
                <a:t> </a:t>
              </a:r>
              <a:r>
                <a:rPr lang="en-US" sz="1100" dirty="0" smtClean="0"/>
                <a:t>6000 km </a:t>
              </a:r>
              <a:r>
                <a:rPr lang="ro-RO" sz="1100" dirty="0" smtClean="0"/>
                <a:t>acoperiti</a:t>
              </a:r>
              <a:endParaRPr lang="en-US" sz="1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7383825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19770" y="1240278"/>
            <a:ext cx="3803303" cy="65185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>
                <a:latin typeface="Fira Sans Medium" panose="020B0603050000020004" pitchFamily="34" charset="0"/>
                <a:cs typeface="Fira Sans Medium" panose="020B0603050000020004" pitchFamily="34" charset="0"/>
              </a:rPr>
              <a:t>0</a:t>
            </a:r>
            <a:r>
              <a:rPr lang="cs-CZ" altLang="en-US" dirty="0">
                <a:latin typeface="Fira Sans Medium" panose="020B0603050000020004" pitchFamily="34" charset="0"/>
                <a:cs typeface="Fira Sans Medium" panose="020B0603050000020004" pitchFamily="34" charset="0"/>
              </a:rPr>
              <a:t>3</a:t>
            </a:r>
            <a:endParaRPr lang="en-US" altLang="en-US" dirty="0">
              <a:latin typeface="Fira Sans Medium" panose="020B0603050000020004" pitchFamily="34" charset="0"/>
              <a:cs typeface="Fira Sans Medium" panose="020B0603050000020004" pitchFamily="34" charset="0"/>
            </a:endParaRPr>
          </a:p>
        </p:txBody>
      </p:sp>
      <p:sp>
        <p:nvSpPr>
          <p:cNvPr id="78851" name="Title 3"/>
          <p:cNvSpPr>
            <a:spLocks noGrp="1"/>
          </p:cNvSpPr>
          <p:nvPr>
            <p:ph type="title"/>
          </p:nvPr>
        </p:nvSpPr>
        <p:spPr bwMode="auto">
          <a:xfrm>
            <a:off x="419770" y="1914341"/>
            <a:ext cx="8343230" cy="143853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cs-CZ" altLang="en-US" dirty="0" smtClean="0">
                <a:latin typeface="Fira Sans Book" panose="020B0503050000020004" pitchFamily="34" charset="0"/>
                <a:cs typeface="Fira Sans Book" panose="020B0503050000020004" pitchFamily="34" charset="0"/>
              </a:rPr>
              <a:t>B.Open data gov portal</a:t>
            </a:r>
            <a:endParaRPr lang="en-US" altLang="en-US" dirty="0">
              <a:latin typeface="Fira Sans Book" panose="020B0503050000020004" pitchFamily="34" charset="0"/>
              <a:cs typeface="Fira Sans Book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6084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cs-CZ" altLang="en-US" dirty="0" smtClean="0">
                <a:solidFill>
                  <a:schemeClr val="bg2"/>
                </a:solidFill>
                <a:cs typeface="Fira Sans Medium" panose="020B0603050000020004" pitchFamily="34" charset="0"/>
              </a:rPr>
              <a:t>Portalul guvernamental pentru date libere</a:t>
            </a:r>
            <a:endParaRPr lang="en-US" altLang="en-US" dirty="0">
              <a:cs typeface="Fira Sans Medium" panose="020B0603050000020004" pitchFamily="34" charset="0"/>
            </a:endParaRPr>
          </a:p>
        </p:txBody>
      </p:sp>
      <p:sp>
        <p:nvSpPr>
          <p:cNvPr id="70659" name="Textplatzhalter 2"/>
          <p:cNvSpPr>
            <a:spLocks noGrp="1"/>
          </p:cNvSpPr>
          <p:nvPr>
            <p:ph sz="quarter" idx="10"/>
          </p:nvPr>
        </p:nvSpPr>
        <p:spPr bwMode="auto">
          <a:xfrm>
            <a:off x="419770" y="786672"/>
            <a:ext cx="8034835" cy="382392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-"/>
            </a:pPr>
            <a:r>
              <a:rPr lang="ro-RO" altLang="en-US" dirty="0" smtClean="0"/>
              <a:t>Putine seturi de date geolocate</a:t>
            </a:r>
            <a:endParaRPr lang="ro-RO" altLang="en-US" dirty="0" smtClean="0"/>
          </a:p>
          <a:p>
            <a:pPr>
              <a:buFontTx/>
              <a:buChar char="-"/>
            </a:pPr>
            <a:r>
              <a:rPr lang="ro-RO" altLang="en-US" dirty="0" smtClean="0"/>
              <a:t>Cerinte ridicate pentru date referitoare la infrastructura, adrese, puncte de interes, date legate de transit, coduri postale, </a:t>
            </a:r>
            <a:r>
              <a:rPr lang="ro-RO" altLang="en-US" dirty="0" smtClean="0"/>
              <a:t>cartografice(limite administrative UAT,ape, paduri, parcuri.....)</a:t>
            </a:r>
            <a:endParaRPr lang="ro-RO" altLang="en-US" dirty="0" smtClean="0"/>
          </a:p>
          <a:p>
            <a:pPr>
              <a:buFontTx/>
              <a:buChar char="-"/>
            </a:pPr>
            <a:r>
              <a:rPr lang="ro-RO" altLang="en-US" dirty="0" smtClean="0"/>
              <a:t>Datele necesita verificari suplimentare/ajustari inainte de folosire</a:t>
            </a:r>
            <a:endParaRPr lang="ro-RO" altLang="en-US" dirty="0" smtClean="0"/>
          </a:p>
          <a:p>
            <a:pPr>
              <a:buFontTx/>
              <a:buChar char="-"/>
            </a:pPr>
            <a:r>
              <a:rPr lang="ro-RO" altLang="en-US" dirty="0" smtClean="0"/>
              <a:t>Mare parte din ele sunt actualizate periodic</a:t>
            </a:r>
            <a:endParaRPr lang="ro-RO" altLang="en-US" dirty="0" smtClean="0"/>
          </a:p>
          <a:p>
            <a:pPr>
              <a:buFontTx/>
              <a:buChar char="-"/>
            </a:pPr>
            <a:r>
              <a:rPr lang="ro-RO" altLang="en-US" dirty="0" smtClean="0"/>
              <a:t>Incepand din septembrie 2016 participam la discutiile OGP Club</a:t>
            </a:r>
            <a:endParaRPr lang="en-US" altLang="en-US" dirty="0" smtClean="0"/>
          </a:p>
          <a:p>
            <a:pPr>
              <a:buFontTx/>
              <a:buChar char="-"/>
            </a:pPr>
            <a:r>
              <a:rPr lang="ro-RO" altLang="en-US" dirty="0" smtClean="0"/>
              <a:t>Ar trebui facut si pasul catre date furnizate prin API-uri pentru a creste flexibilitatea si gradul de actualizare</a:t>
            </a:r>
          </a:p>
          <a:p>
            <a:pPr>
              <a:buFontTx/>
              <a:buChar char="-"/>
            </a:pPr>
            <a:r>
              <a:rPr lang="ro-RO" altLang="en-US" dirty="0" smtClean="0"/>
              <a:t>Daca si autoritatiile locale ar veni ar contribui activ ar usura accesul la acest tip de date</a:t>
            </a:r>
            <a:endParaRPr lang="ro-RO" altLang="en-US" dirty="0" smtClean="0"/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5887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en-US" dirty="0">
                <a:solidFill>
                  <a:schemeClr val="bg2"/>
                </a:solidFill>
                <a:cs typeface="Fira Sans Medium" panose="020B0603050000020004" pitchFamily="34" charset="0"/>
              </a:rPr>
              <a:t>Portalul guvernamental pentru date libere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13" y="895350"/>
            <a:ext cx="7875587" cy="3733800"/>
          </a:xfr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6ECE08C2-980F-4693-BC82-B7FD4429E6F2}" type="slidenum">
              <a:rPr lang="de-DE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4756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en-US" dirty="0">
                <a:solidFill>
                  <a:schemeClr val="bg2"/>
                </a:solidFill>
                <a:cs typeface="Fira Sans Medium" panose="020B0603050000020004" pitchFamily="34" charset="0"/>
              </a:rPr>
              <a:t>Portalul guvernamental pentru date libere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6ECE08C2-980F-4693-BC82-B7FD4429E6F2}" type="slidenum">
              <a:rPr lang="de-DE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de-DE" dirty="0">
              <a:solidFill>
                <a:srgbClr val="00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26" y="971550"/>
            <a:ext cx="7966074" cy="3733800"/>
          </a:xfrm>
        </p:spPr>
      </p:pic>
    </p:spTree>
    <p:extLst>
      <p:ext uri="{BB962C8B-B14F-4D97-AF65-F5344CB8AC3E}">
        <p14:creationId xmlns:p14="http://schemas.microsoft.com/office/powerpoint/2010/main" val="27969572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19770" y="1240278"/>
            <a:ext cx="3803303" cy="65185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>
                <a:latin typeface="Fira Sans Medium" panose="020B0603050000020004" pitchFamily="34" charset="0"/>
                <a:cs typeface="Fira Sans Medium" panose="020B0603050000020004" pitchFamily="34" charset="0"/>
              </a:rPr>
              <a:t>0</a:t>
            </a:r>
            <a:r>
              <a:rPr lang="cs-CZ" altLang="en-US" dirty="0">
                <a:latin typeface="Fira Sans Medium" panose="020B0603050000020004" pitchFamily="34" charset="0"/>
                <a:cs typeface="Fira Sans Medium" panose="020B0603050000020004" pitchFamily="34" charset="0"/>
              </a:rPr>
              <a:t>3</a:t>
            </a:r>
            <a:endParaRPr lang="en-US" altLang="en-US" dirty="0">
              <a:latin typeface="Fira Sans Medium" panose="020B0603050000020004" pitchFamily="34" charset="0"/>
              <a:cs typeface="Fira Sans Medium" panose="020B0603050000020004" pitchFamily="34" charset="0"/>
            </a:endParaRPr>
          </a:p>
        </p:txBody>
      </p:sp>
      <p:sp>
        <p:nvSpPr>
          <p:cNvPr id="78851" name="Title 3"/>
          <p:cNvSpPr>
            <a:spLocks noGrp="1"/>
          </p:cNvSpPr>
          <p:nvPr>
            <p:ph type="title"/>
          </p:nvPr>
        </p:nvSpPr>
        <p:spPr bwMode="auto">
          <a:xfrm>
            <a:off x="419770" y="1914341"/>
            <a:ext cx="8343230" cy="143853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cs-CZ" altLang="en-US" dirty="0" smtClean="0">
                <a:latin typeface="Fira Sans Book" panose="020B0503050000020004" pitchFamily="34" charset="0"/>
                <a:cs typeface="Fira Sans Book" panose="020B0503050000020004" pitchFamily="34" charset="0"/>
              </a:rPr>
              <a:t>C.Autoritati guvernamentale</a:t>
            </a:r>
            <a:endParaRPr lang="en-US" altLang="en-US" dirty="0">
              <a:latin typeface="Fira Sans Book" panose="020B0503050000020004" pitchFamily="34" charset="0"/>
              <a:cs typeface="Fira Sans Book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8530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>
                <a:solidFill>
                  <a:schemeClr val="bg2"/>
                </a:solidFill>
                <a:cs typeface="Fira Sans Medium" panose="020B0603050000020004" pitchFamily="34" charset="0"/>
              </a:rPr>
              <a:t>Governmental authorities</a:t>
            </a:r>
            <a:endParaRPr lang="en-US" altLang="en-US" dirty="0">
              <a:cs typeface="Fira Sans Medium" panose="020B0603050000020004" pitchFamily="34" charset="0"/>
            </a:endParaRPr>
          </a:p>
        </p:txBody>
      </p:sp>
      <p:sp>
        <p:nvSpPr>
          <p:cNvPr id="70659" name="Textplatzhalter 2"/>
          <p:cNvSpPr>
            <a:spLocks noGrp="1"/>
          </p:cNvSpPr>
          <p:nvPr>
            <p:ph sz="quarter" idx="10"/>
          </p:nvPr>
        </p:nvSpPr>
        <p:spPr bwMode="auto">
          <a:xfrm>
            <a:off x="419770" y="786672"/>
            <a:ext cx="8034835" cy="382392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-"/>
            </a:pPr>
            <a:r>
              <a:rPr lang="ro-RO" altLang="en-US" dirty="0" smtClean="0"/>
              <a:t>Modalitati de interactiune limitate, si efort pentru a identifica directia/departamentul caruia trebuie sa-i te adresezi</a:t>
            </a:r>
            <a:endParaRPr lang="en-US" altLang="en-US" dirty="0" smtClean="0"/>
          </a:p>
          <a:p>
            <a:pPr>
              <a:buFontTx/>
              <a:buChar char="-"/>
            </a:pPr>
            <a:r>
              <a:rPr lang="ro-RO" altLang="en-US" dirty="0" smtClean="0"/>
              <a:t>Un progres vizibil inregistrat in ultimul an, dar mai este de lucru</a:t>
            </a:r>
            <a:endParaRPr lang="en-US" altLang="en-US" dirty="0" smtClean="0"/>
          </a:p>
          <a:p>
            <a:pPr>
              <a:buFontTx/>
              <a:buChar char="-"/>
            </a:pPr>
            <a:r>
              <a:rPr lang="ro-RO" altLang="en-US" dirty="0" smtClean="0"/>
              <a:t>Baze de date diferite, cu date in diverse formate uneori fara un numitor comun, in formate diferite</a:t>
            </a:r>
            <a:endParaRPr lang="en-US" altLang="en-US" dirty="0" smtClean="0"/>
          </a:p>
          <a:p>
            <a:pPr>
              <a:buFontTx/>
              <a:buChar char="-"/>
            </a:pPr>
            <a:r>
              <a:rPr lang="ro-RO" altLang="en-US" dirty="0" smtClean="0"/>
              <a:t>Acoperirea datelor sau calitatea lor, lipsa coordonatelor gps</a:t>
            </a:r>
            <a:endParaRPr lang="en-US" altLang="en-US" dirty="0" smtClean="0"/>
          </a:p>
          <a:p>
            <a:pPr>
              <a:buFontTx/>
              <a:buChar char="-"/>
            </a:pPr>
            <a:r>
              <a:rPr lang="ro-RO" altLang="en-US" dirty="0" smtClean="0"/>
              <a:t>MT, CNAIR, ANCPI- date referitoare la infrastructura</a:t>
            </a:r>
          </a:p>
          <a:p>
            <a:pPr>
              <a:buFontTx/>
              <a:buChar char="-"/>
            </a:pPr>
            <a:r>
              <a:rPr lang="ro-RO" altLang="en-US" dirty="0" smtClean="0"/>
              <a:t>Alte ministere – educatie, sanatate, mediu</a:t>
            </a:r>
            <a:endParaRPr lang="en-US" altLang="en-US" dirty="0" smtClean="0"/>
          </a:p>
        </p:txBody>
      </p:sp>
      <p:sp>
        <p:nvSpPr>
          <p:cNvPr id="70660" name="Footer Placeholder 3"/>
          <p:cNvSpPr>
            <a:spLocks noGrp="1"/>
          </p:cNvSpPr>
          <p:nvPr>
            <p:ph type="ftr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 smtClean="0">
                <a:solidFill>
                  <a:srgbClr val="000000"/>
                </a:solidFill>
              </a:rPr>
              <a:t>1</a:t>
            </a:r>
            <a:r>
              <a:rPr lang="ro-RO" altLang="en-US" dirty="0" smtClean="0">
                <a:solidFill>
                  <a:srgbClr val="000000"/>
                </a:solidFill>
              </a:rPr>
              <a:t>6</a:t>
            </a:r>
            <a:r>
              <a:rPr lang="da-DK" altLang="en-US" dirty="0" smtClean="0">
                <a:solidFill>
                  <a:srgbClr val="000000"/>
                </a:solidFill>
              </a:rPr>
              <a:t>.</a:t>
            </a:r>
            <a:r>
              <a:rPr lang="ro-RO" altLang="en-US" dirty="0" smtClean="0">
                <a:solidFill>
                  <a:srgbClr val="000000"/>
                </a:solidFill>
              </a:rPr>
              <a:t>03</a:t>
            </a:r>
            <a:r>
              <a:rPr lang="da-DK" altLang="en-US" dirty="0" smtClean="0">
                <a:solidFill>
                  <a:srgbClr val="000000"/>
                </a:solidFill>
              </a:rPr>
              <a:t>.201</a:t>
            </a:r>
            <a:r>
              <a:rPr lang="ro-RO" altLang="en-US" dirty="0" smtClean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4190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419770" y="1240278"/>
            <a:ext cx="3803303" cy="65185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>
                <a:latin typeface="Fira Sans Medium" panose="020B0603050000020004" pitchFamily="34" charset="0"/>
                <a:cs typeface="Fira Sans Medium" panose="020B0603050000020004" pitchFamily="34" charset="0"/>
              </a:rPr>
              <a:t>0</a:t>
            </a:r>
            <a:r>
              <a:rPr lang="cs-CZ" altLang="en-US" dirty="0" smtClean="0">
                <a:latin typeface="Fira Sans Medium" panose="020B0603050000020004" pitchFamily="34" charset="0"/>
                <a:cs typeface="Fira Sans Medium" panose="020B0603050000020004" pitchFamily="34" charset="0"/>
              </a:rPr>
              <a:t>3</a:t>
            </a:r>
            <a:endParaRPr lang="en-US" altLang="en-US" dirty="0">
              <a:latin typeface="Fira Sans Medium" panose="020B0603050000020004" pitchFamily="34" charset="0"/>
              <a:cs typeface="Fira Sans Medium" panose="020B0603050000020004" pitchFamily="34" charset="0"/>
            </a:endParaRPr>
          </a:p>
        </p:txBody>
      </p:sp>
      <p:sp>
        <p:nvSpPr>
          <p:cNvPr id="78851" name="Title 3"/>
          <p:cNvSpPr>
            <a:spLocks noGrp="1"/>
          </p:cNvSpPr>
          <p:nvPr>
            <p:ph type="title"/>
          </p:nvPr>
        </p:nvSpPr>
        <p:spPr bwMode="auto">
          <a:xfrm>
            <a:off x="419770" y="1914341"/>
            <a:ext cx="8343230" cy="143853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cs-CZ" altLang="en-US" dirty="0" smtClean="0">
                <a:latin typeface="Fira Sans Book" panose="020B0503050000020004" pitchFamily="34" charset="0"/>
                <a:cs typeface="Fira Sans Book" panose="020B0503050000020004" pitchFamily="34" charset="0"/>
              </a:rPr>
              <a:t>D.Autoritati locale</a:t>
            </a:r>
            <a:endParaRPr lang="en-US" altLang="en-US" dirty="0">
              <a:latin typeface="Fira Sans Book" panose="020B0503050000020004" pitchFamily="34" charset="0"/>
              <a:cs typeface="Fira Sans Book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9352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el 1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ro-RO" altLang="en-US" dirty="0" smtClean="0">
                <a:solidFill>
                  <a:schemeClr val="bg2"/>
                </a:solidFill>
                <a:cs typeface="Fira Sans Medium" panose="020B0603050000020004" pitchFamily="34" charset="0"/>
              </a:rPr>
              <a:t>Autoritati locale</a:t>
            </a:r>
            <a:endParaRPr lang="en-US" altLang="en-US" dirty="0">
              <a:cs typeface="Fira Sans Medium" panose="020B0603050000020004" pitchFamily="34" charset="0"/>
            </a:endParaRPr>
          </a:p>
        </p:txBody>
      </p:sp>
      <p:sp>
        <p:nvSpPr>
          <p:cNvPr id="70659" name="Textplatzhalter 2"/>
          <p:cNvSpPr>
            <a:spLocks noGrp="1"/>
          </p:cNvSpPr>
          <p:nvPr>
            <p:ph sz="quarter" idx="10"/>
          </p:nvPr>
        </p:nvSpPr>
        <p:spPr bwMode="auto">
          <a:xfrm>
            <a:off x="419770" y="786672"/>
            <a:ext cx="8034835" cy="382392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-"/>
            </a:pPr>
            <a:r>
              <a:rPr lang="ro-RO" altLang="en-US" dirty="0" smtClean="0"/>
              <a:t>Date in formate diferite</a:t>
            </a:r>
          </a:p>
          <a:p>
            <a:pPr>
              <a:buFontTx/>
              <a:buChar char="-"/>
            </a:pPr>
            <a:r>
              <a:rPr lang="ro-RO" altLang="en-US" dirty="0" smtClean="0"/>
              <a:t>Timp indelungat de procesare a unei cereri cu finalitate indoielnica-ca o loterie – peste 3200 UAT</a:t>
            </a:r>
          </a:p>
          <a:p>
            <a:pPr>
              <a:buFontTx/>
              <a:buChar char="-"/>
            </a:pPr>
            <a:r>
              <a:rPr lang="ro-RO" altLang="en-US" dirty="0" smtClean="0"/>
              <a:t>La multe dintre ele lipsesc datele de contact-cel putin pe zona de posta electronica, iar lipsa oricarei sanctiuni sau mijloc de control duce la o rata mica de raspunsuri po</a:t>
            </a:r>
            <a:r>
              <a:rPr lang="en-US" altLang="en-US" dirty="0" smtClean="0"/>
              <a:t>z</a:t>
            </a:r>
            <a:r>
              <a:rPr lang="ro-RO" altLang="en-US" dirty="0" smtClean="0"/>
              <a:t>itive</a:t>
            </a:r>
            <a:r>
              <a:rPr lang="en-US" altLang="en-US" dirty="0" smtClean="0"/>
              <a:t>: PUG, </a:t>
            </a:r>
            <a:r>
              <a:rPr lang="en-US" altLang="en-US" dirty="0" err="1" smtClean="0"/>
              <a:t>schimbari</a:t>
            </a:r>
            <a:r>
              <a:rPr lang="en-US" altLang="en-US" dirty="0" smtClean="0"/>
              <a:t> de </a:t>
            </a:r>
            <a:r>
              <a:rPr lang="en-US" altLang="en-US" dirty="0" err="1" smtClean="0"/>
              <a:t>infrastructura</a:t>
            </a:r>
            <a:r>
              <a:rPr lang="en-US" altLang="en-US" dirty="0"/>
              <a:t> </a:t>
            </a:r>
            <a:r>
              <a:rPr lang="en-US" altLang="en-US" dirty="0" err="1" smtClean="0"/>
              <a:t>sau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informatii</a:t>
            </a:r>
            <a:r>
              <a:rPr lang="en-US" altLang="en-US" dirty="0" smtClean="0"/>
              <a:t> de </a:t>
            </a:r>
            <a:r>
              <a:rPr lang="en-US" altLang="en-US" dirty="0" err="1" smtClean="0"/>
              <a:t>trafic</a:t>
            </a:r>
            <a:r>
              <a:rPr lang="en-US" altLang="en-US" dirty="0" smtClean="0"/>
              <a:t>/transport local-RATB…, </a:t>
            </a:r>
            <a:r>
              <a:rPr lang="en-US" altLang="en-US" dirty="0" err="1" smtClean="0"/>
              <a:t>obiective</a:t>
            </a:r>
            <a:r>
              <a:rPr lang="en-US" altLang="en-US" dirty="0" smtClean="0"/>
              <a:t> locale de </a:t>
            </a:r>
            <a:r>
              <a:rPr lang="en-US" altLang="en-US" dirty="0" err="1" smtClean="0"/>
              <a:t>interes</a:t>
            </a:r>
            <a:endParaRPr lang="en-US" altLang="en-US" dirty="0" smtClean="0"/>
          </a:p>
          <a:p>
            <a:pPr>
              <a:buFontTx/>
              <a:buChar char="-"/>
            </a:pPr>
            <a:r>
              <a:rPr lang="ro-RO" altLang="en-US" dirty="0" smtClean="0"/>
              <a:t>Proiecte smart city</a:t>
            </a:r>
            <a:endParaRPr lang="en-US" altLang="en-US" dirty="0" smtClean="0"/>
          </a:p>
          <a:p>
            <a:pPr>
              <a:buFontTx/>
              <a:buChar char="-"/>
            </a:pPr>
            <a:endParaRPr lang="en-US" altLang="en-US" dirty="0" smtClean="0"/>
          </a:p>
        </p:txBody>
      </p:sp>
      <p:sp>
        <p:nvSpPr>
          <p:cNvPr id="70660" name="Footer Placeholder 3"/>
          <p:cNvSpPr>
            <a:spLocks noGrp="1"/>
          </p:cNvSpPr>
          <p:nvPr>
            <p:ph type="ftr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 smtClean="0">
                <a:solidFill>
                  <a:srgbClr val="000000"/>
                </a:solidFill>
              </a:rPr>
              <a:t>1</a:t>
            </a:r>
            <a:r>
              <a:rPr lang="ro-RO" altLang="en-US" dirty="0" smtClean="0">
                <a:solidFill>
                  <a:srgbClr val="000000"/>
                </a:solidFill>
              </a:rPr>
              <a:t>6</a:t>
            </a:r>
            <a:r>
              <a:rPr lang="da-DK" altLang="en-US" dirty="0" smtClean="0">
                <a:solidFill>
                  <a:srgbClr val="000000"/>
                </a:solidFill>
              </a:rPr>
              <a:t>.</a:t>
            </a:r>
            <a:r>
              <a:rPr lang="ro-RO" altLang="en-US" dirty="0" smtClean="0">
                <a:solidFill>
                  <a:srgbClr val="000000"/>
                </a:solidFill>
              </a:rPr>
              <a:t>03</a:t>
            </a:r>
            <a:r>
              <a:rPr lang="da-DK" altLang="en-US" dirty="0" smtClean="0">
                <a:solidFill>
                  <a:srgbClr val="000000"/>
                </a:solidFill>
              </a:rPr>
              <a:t>.201</a:t>
            </a:r>
            <a:r>
              <a:rPr lang="ro-RO" altLang="en-US" dirty="0" smtClean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8562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228" y="2380"/>
            <a:ext cx="9135542" cy="5138741"/>
          </a:xfrm>
          <a:prstGeom prst="rect">
            <a:avLst/>
          </a:prstGeom>
          <a:solidFill>
            <a:schemeClr val="bg1">
              <a:alpha val="70000"/>
            </a:schemeClr>
          </a:solidFill>
        </p:spPr>
      </p:pic>
      <p:grpSp>
        <p:nvGrpSpPr>
          <p:cNvPr id="2" name="Group 1"/>
          <p:cNvGrpSpPr/>
          <p:nvPr/>
        </p:nvGrpSpPr>
        <p:grpSpPr>
          <a:xfrm>
            <a:off x="-320014" y="-32713"/>
            <a:ext cx="9459785" cy="5285500"/>
            <a:chOff x="-324544" y="-35125"/>
            <a:chExt cx="9468544" cy="5290394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44000" cy="5143500"/>
            </a:xfrm>
            <a:prstGeom prst="rect">
              <a:avLst/>
            </a:prstGeom>
            <a:gradFill>
              <a:gsLst>
                <a:gs pos="100000">
                  <a:srgbClr val="383C45">
                    <a:alpha val="50000"/>
                  </a:srgbClr>
                </a:gs>
                <a:gs pos="0">
                  <a:srgbClr val="1C1F26">
                    <a:alpha val="0"/>
                  </a:srgbClr>
                </a:gs>
              </a:gsLst>
              <a:lin ang="1320000" scaled="0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355" tIns="45678" rIns="91355" bIns="4567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180800" indent="-180800" algn="ctr" defTabSz="685149">
                <a:buFont typeface="Arial" panose="020B0604020202020204" pitchFamily="34" charset="0"/>
                <a:buChar char="•"/>
                <a:defRPr/>
              </a:pPr>
              <a:endParaRPr lang="en-US" sz="1399" b="1" kern="0" err="1">
                <a:solidFill>
                  <a:srgbClr val="000000"/>
                </a:solidFill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-324544" y="-35125"/>
              <a:ext cx="6452414" cy="5290394"/>
            </a:xfrm>
            <a:custGeom>
              <a:avLst/>
              <a:gdLst>
                <a:gd name="T0" fmla="*/ 0 w 2644"/>
                <a:gd name="T1" fmla="*/ 0 h 2165"/>
                <a:gd name="T2" fmla="*/ 2644 w 2644"/>
                <a:gd name="T3" fmla="*/ 5 h 2165"/>
                <a:gd name="T4" fmla="*/ 90 w 2644"/>
                <a:gd name="T5" fmla="*/ 2165 h 2165"/>
                <a:gd name="T6" fmla="*/ 0 w 2644"/>
                <a:gd name="T7" fmla="*/ 0 h 2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4" h="2165">
                  <a:moveTo>
                    <a:pt x="0" y="0"/>
                  </a:moveTo>
                  <a:cubicBezTo>
                    <a:pt x="2644" y="5"/>
                    <a:pt x="2644" y="5"/>
                    <a:pt x="2644" y="5"/>
                  </a:cubicBezTo>
                  <a:cubicBezTo>
                    <a:pt x="2644" y="5"/>
                    <a:pt x="2276" y="2086"/>
                    <a:pt x="90" y="2165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tx1"/>
                </a:gs>
                <a:gs pos="90000">
                  <a:schemeClr val="tx1">
                    <a:alpha val="50000"/>
                  </a:schemeClr>
                </a:gs>
                <a:gs pos="30000">
                  <a:schemeClr val="tx1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txBody>
            <a:bodyPr vert="horz" wrap="square" lIns="91355" tIns="45678" rIns="91355" bIns="45678" numCol="1" anchor="t" anchorCtr="0" compatLnSpc="1">
              <a:prstTxWarp prst="textNoShape">
                <a:avLst/>
              </a:prstTxWarp>
            </a:bodyPr>
            <a:lstStyle/>
            <a:p>
              <a:pPr defTabSz="685149">
                <a:defRPr/>
              </a:pPr>
              <a:endParaRPr lang="en-US" sz="1799" b="1" kern="0">
                <a:solidFill>
                  <a:srgbClr val="000000"/>
                </a:solidFill>
              </a:endParaRPr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-324544" y="-35125"/>
              <a:ext cx="6452414" cy="5290394"/>
            </a:xfrm>
            <a:custGeom>
              <a:avLst/>
              <a:gdLst>
                <a:gd name="T0" fmla="*/ 0 w 2644"/>
                <a:gd name="T1" fmla="*/ 0 h 2165"/>
                <a:gd name="T2" fmla="*/ 2644 w 2644"/>
                <a:gd name="T3" fmla="*/ 5 h 2165"/>
                <a:gd name="T4" fmla="*/ 90 w 2644"/>
                <a:gd name="T5" fmla="*/ 2165 h 2165"/>
                <a:gd name="T6" fmla="*/ 0 w 2644"/>
                <a:gd name="T7" fmla="*/ 0 h 2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4" h="2165">
                  <a:moveTo>
                    <a:pt x="0" y="0"/>
                  </a:moveTo>
                  <a:cubicBezTo>
                    <a:pt x="2644" y="5"/>
                    <a:pt x="2644" y="5"/>
                    <a:pt x="2644" y="5"/>
                  </a:cubicBezTo>
                  <a:cubicBezTo>
                    <a:pt x="2644" y="5"/>
                    <a:pt x="2276" y="2086"/>
                    <a:pt x="90" y="2165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75000">
                  <a:schemeClr val="tx1">
                    <a:alpha val="40000"/>
                  </a:schemeClr>
                </a:gs>
                <a:gs pos="0">
                  <a:schemeClr val="tx1">
                    <a:alpha val="0"/>
                  </a:schemeClr>
                </a:gs>
              </a:gsLst>
              <a:lin ang="4800000" scaled="0"/>
              <a:tileRect/>
            </a:gradFill>
            <a:ln>
              <a:noFill/>
            </a:ln>
          </p:spPr>
          <p:txBody>
            <a:bodyPr vert="horz" wrap="square" lIns="91355" tIns="45678" rIns="91355" bIns="45678" numCol="1" anchor="t" anchorCtr="0" compatLnSpc="1">
              <a:prstTxWarp prst="textNoShape">
                <a:avLst/>
              </a:prstTxWarp>
            </a:bodyPr>
            <a:lstStyle/>
            <a:p>
              <a:pPr defTabSz="685149">
                <a:defRPr/>
              </a:pPr>
              <a:endParaRPr lang="en-US" sz="1799" b="1" kern="0">
                <a:solidFill>
                  <a:srgbClr val="000000"/>
                </a:solidFill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2672" y="4643959"/>
            <a:ext cx="418067" cy="380544"/>
          </a:xfrm>
          <a:prstGeom prst="rect">
            <a:avLst/>
          </a:prstGeom>
        </p:spPr>
      </p:pic>
      <p:sp>
        <p:nvSpPr>
          <p:cNvPr id="14" name="Textplatzhalter 4"/>
          <p:cNvSpPr txBox="1">
            <a:spLocks/>
          </p:cNvSpPr>
          <p:nvPr/>
        </p:nvSpPr>
        <p:spPr>
          <a:xfrm rot="4707832">
            <a:off x="3213865" y="-2659235"/>
            <a:ext cx="3877552" cy="11566964"/>
          </a:xfrm>
          <a:prstGeom prst="rect">
            <a:avLst/>
          </a:prstGeom>
          <a:blipFill dpi="0" rotWithShape="1">
            <a:blip r:embed="rId5">
              <a:alphaModFix amt="42000"/>
            </a:blip>
            <a:srcRect/>
            <a:stretch>
              <a:fillRect/>
            </a:stretch>
          </a:blipFill>
        </p:spPr>
        <p:txBody>
          <a:bodyPr vert="horz" lIns="34259" tIns="17129" rIns="34259" bIns="17129" rtlCol="0" anchor="ctr"/>
          <a:lstStyle>
            <a:defPPr>
              <a:defRPr lang="de-DE"/>
            </a:defPPr>
            <a:lvl1pPr marL="0" indent="0" algn="l" defTabSz="914446" rtl="0" eaLnBrk="1" latinLnBrk="0" hangingPunct="1">
              <a:buNone/>
              <a:defRPr sz="800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23" algn="l" defTabSz="91444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46" algn="l" defTabSz="91444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69" algn="l" defTabSz="91444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92" algn="l" defTabSz="91444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114" algn="l" defTabSz="91444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337" algn="l" defTabSz="91444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560" algn="l" defTabSz="91444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783" algn="l" defTabSz="91444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/>
              <a:t> </a:t>
            </a:r>
            <a:endParaRPr lang="de-DE" dirty="0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146171" y="1335205"/>
            <a:ext cx="6851656" cy="178904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Fira Sans Medium" panose="020B0603050000020004" pitchFamily="34" charset="0"/>
                <a:ea typeface="Fira Sans Medium" panose="020B0603050000020004" pitchFamily="34" charset="0"/>
              </a:rPr>
              <a:t>Q&amp;A</a:t>
            </a:r>
          </a:p>
        </p:txBody>
      </p:sp>
      <p:sp>
        <p:nvSpPr>
          <p:cNvPr id="4" name="Rectangle 3"/>
          <p:cNvSpPr/>
          <p:nvPr/>
        </p:nvSpPr>
        <p:spPr>
          <a:xfrm>
            <a:off x="559093" y="1223539"/>
            <a:ext cx="875561" cy="8303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sz="4796" dirty="0" smtClean="0">
                <a:solidFill>
                  <a:srgbClr val="48DAD0"/>
                </a:solidFill>
                <a:latin typeface="Fira Sans Medium" panose="020B0603050000020004" pitchFamily="34" charset="0"/>
                <a:ea typeface="Fira Sans Book" panose="020B0503050000020004" pitchFamily="34" charset="0"/>
                <a:cs typeface="Fira Sans Medium" panose="020B0603050000020004" pitchFamily="34" charset="0"/>
              </a:rPr>
              <a:t>0</a:t>
            </a:r>
            <a:r>
              <a:rPr lang="cs-CZ" altLang="en-US" sz="4796" dirty="0" smtClean="0">
                <a:solidFill>
                  <a:srgbClr val="48DAD0"/>
                </a:solidFill>
                <a:latin typeface="Fira Sans Medium" panose="020B0603050000020004" pitchFamily="34" charset="0"/>
                <a:ea typeface="Fira Sans Book" panose="020B0503050000020004" pitchFamily="34" charset="0"/>
                <a:cs typeface="Fira Sans Medium" panose="020B0603050000020004" pitchFamily="34" charset="0"/>
              </a:rPr>
              <a:t>4</a:t>
            </a:r>
            <a:endParaRPr lang="en-US" altLang="en-US" sz="4796" dirty="0">
              <a:solidFill>
                <a:srgbClr val="48DAD0"/>
              </a:solidFill>
              <a:latin typeface="Fira Sans Medium" panose="020B0603050000020004" pitchFamily="34" charset="0"/>
              <a:ea typeface="Fira Sans Book" panose="020B0503050000020004" pitchFamily="34" charset="0"/>
              <a:cs typeface="Fira Sans Medium" panose="020B06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12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ext Placeholder 1"/>
          <p:cNvSpPr>
            <a:spLocks noGrp="1"/>
          </p:cNvSpPr>
          <p:nvPr>
            <p:ph type="body" sz="quarter" idx="17"/>
          </p:nvPr>
        </p:nvSpPr>
        <p:spPr>
          <a:xfrm>
            <a:off x="419770" y="3817578"/>
            <a:ext cx="7697011" cy="21411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ct val="0"/>
              </a:spcAft>
            </a:pPr>
            <a:r>
              <a:rPr lang="en-US" altLang="en-US" dirty="0" smtClean="0">
                <a:cs typeface="Fira Sans Book" panose="020B0503050000020004" pitchFamily="34" charset="0"/>
              </a:rPr>
              <a:t>Octavian Borcan</a:t>
            </a:r>
            <a:endParaRPr lang="en-US" altLang="en-US" dirty="0">
              <a:cs typeface="Fira Sans Book" panose="020B0503050000020004" pitchFamily="34" charset="0"/>
            </a:endParaRPr>
          </a:p>
        </p:txBody>
      </p:sp>
      <p:sp>
        <p:nvSpPr>
          <p:cNvPr id="129027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419770" y="4287044"/>
            <a:ext cx="1690710" cy="33623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ct val="0"/>
              </a:spcAft>
            </a:pPr>
            <a:r>
              <a:rPr lang="en-US" altLang="en-US" dirty="0">
                <a:cs typeface="Fira Sans Book" panose="020B0503050000020004" pitchFamily="34" charset="0"/>
              </a:rPr>
              <a:t>HERE</a:t>
            </a:r>
            <a:r>
              <a:rPr lang="cs-CZ" altLang="en-US" dirty="0">
                <a:cs typeface="Fira Sans Book" panose="020B0503050000020004" pitchFamily="34" charset="0"/>
              </a:rPr>
              <a:t> </a:t>
            </a:r>
            <a:r>
              <a:rPr lang="en-US" altLang="en-US" dirty="0" smtClean="0">
                <a:cs typeface="Fira Sans Book" panose="020B0503050000020004" pitchFamily="34" charset="0"/>
              </a:rPr>
              <a:t>Romania</a:t>
            </a:r>
            <a:endParaRPr lang="en-US" altLang="en-US" dirty="0">
              <a:cs typeface="Fira Sans Book" panose="020B0503050000020004" pitchFamily="34" charset="0"/>
            </a:endParaRPr>
          </a:p>
          <a:p>
            <a:pPr>
              <a:spcAft>
                <a:spcPct val="0"/>
              </a:spcAft>
            </a:pPr>
            <a:r>
              <a:rPr lang="ro-RO" altLang="en-US" dirty="0" smtClean="0">
                <a:cs typeface="Fira Sans Book" panose="020B0503050000020004" pitchFamily="34" charset="0"/>
              </a:rPr>
              <a:t>Dinu Vintila 11 Et.15</a:t>
            </a:r>
            <a:endParaRPr lang="en-US" altLang="en-US" dirty="0">
              <a:cs typeface="Fira Sans Book" panose="020B0503050000020004" pitchFamily="34" charset="0"/>
            </a:endParaRPr>
          </a:p>
          <a:p>
            <a:pPr>
              <a:spcAft>
                <a:spcPct val="0"/>
              </a:spcAft>
            </a:pPr>
            <a:r>
              <a:rPr lang="en-US" altLang="en-US" dirty="0" smtClean="0">
                <a:cs typeface="Fira Sans Book" panose="020B0503050000020004" pitchFamily="34" charset="0"/>
              </a:rPr>
              <a:t>02</a:t>
            </a:r>
            <a:r>
              <a:rPr lang="ro-RO" altLang="en-US" dirty="0" smtClean="0">
                <a:cs typeface="Fira Sans Book" panose="020B0503050000020004" pitchFamily="34" charset="0"/>
              </a:rPr>
              <a:t>1101</a:t>
            </a:r>
            <a:r>
              <a:rPr lang="en-US" altLang="en-US" dirty="0" smtClean="0">
                <a:cs typeface="Fira Sans Book" panose="020B0503050000020004" pitchFamily="34" charset="0"/>
              </a:rPr>
              <a:t> </a:t>
            </a:r>
            <a:r>
              <a:rPr lang="en-US" altLang="en-US" dirty="0" err="1" smtClean="0">
                <a:cs typeface="Fira Sans Book" panose="020B0503050000020004" pitchFamily="34" charset="0"/>
              </a:rPr>
              <a:t>Bucuresti</a:t>
            </a:r>
            <a:r>
              <a:rPr lang="en-US" altLang="en-US" dirty="0" smtClean="0">
                <a:cs typeface="Fira Sans Book" panose="020B0503050000020004" pitchFamily="34" charset="0"/>
              </a:rPr>
              <a:t> Sector 2</a:t>
            </a:r>
            <a:endParaRPr lang="en-US" altLang="en-US" dirty="0">
              <a:cs typeface="Fira Sans Book" panose="020B0503050000020004" pitchFamily="34" charset="0"/>
            </a:endParaRPr>
          </a:p>
        </p:txBody>
      </p:sp>
      <p:sp>
        <p:nvSpPr>
          <p:cNvPr id="129028" name="Text Placeholder 3"/>
          <p:cNvSpPr>
            <a:spLocks noGrp="1"/>
          </p:cNvSpPr>
          <p:nvPr>
            <p:ph type="body" sz="quarter" idx="19"/>
          </p:nvPr>
        </p:nvSpPr>
        <p:spPr>
          <a:xfrm>
            <a:off x="2521262" y="4294973"/>
            <a:ext cx="2878647" cy="51546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>
              <a:spcAft>
                <a:spcPct val="0"/>
              </a:spcAft>
            </a:pPr>
            <a:r>
              <a:rPr lang="cs-CZ" altLang="en-US" dirty="0">
                <a:cs typeface="Fira Sans Book" panose="020B0503050000020004" pitchFamily="34" charset="0"/>
              </a:rPr>
              <a:t>M:</a:t>
            </a:r>
            <a:r>
              <a:rPr lang="en-US" altLang="en-US" dirty="0">
                <a:cs typeface="Fira Sans Book" panose="020B0503050000020004" pitchFamily="34" charset="0"/>
              </a:rPr>
              <a:t> +</a:t>
            </a:r>
            <a:r>
              <a:rPr lang="en-US" altLang="en-US" dirty="0" smtClean="0">
                <a:cs typeface="Fira Sans Book" panose="020B0503050000020004" pitchFamily="34" charset="0"/>
              </a:rPr>
              <a:t>40 735</a:t>
            </a:r>
            <a:r>
              <a:rPr lang="cs-CZ" altLang="en-US" dirty="0" smtClean="0">
                <a:cs typeface="Fira Sans Book" panose="020B0503050000020004" pitchFamily="34" charset="0"/>
              </a:rPr>
              <a:t> </a:t>
            </a:r>
            <a:r>
              <a:rPr lang="en-US" altLang="en-US" dirty="0" smtClean="0">
                <a:cs typeface="Fira Sans Book" panose="020B0503050000020004" pitchFamily="34" charset="0"/>
              </a:rPr>
              <a:t>508</a:t>
            </a:r>
            <a:r>
              <a:rPr lang="cs-CZ" altLang="en-US" dirty="0" smtClean="0">
                <a:cs typeface="Fira Sans Book" panose="020B0503050000020004" pitchFamily="34" charset="0"/>
              </a:rPr>
              <a:t> </a:t>
            </a:r>
            <a:r>
              <a:rPr lang="en-US" altLang="en-US" dirty="0" smtClean="0">
                <a:cs typeface="Fira Sans Book" panose="020B0503050000020004" pitchFamily="34" charset="0"/>
              </a:rPr>
              <a:t>587</a:t>
            </a:r>
            <a:endParaRPr lang="cs-CZ" altLang="en-US" dirty="0">
              <a:cs typeface="Fira Sans Book" panose="020B0503050000020004" pitchFamily="34" charset="0"/>
            </a:endParaRPr>
          </a:p>
          <a:p>
            <a:pPr>
              <a:spcAft>
                <a:spcPct val="0"/>
              </a:spcAft>
            </a:pPr>
            <a:r>
              <a:rPr lang="en-US" altLang="en-US" dirty="0" smtClean="0">
                <a:cs typeface="Fira Sans Book" panose="020B0503050000020004" pitchFamily="34" charset="0"/>
              </a:rPr>
              <a:t>octavian.borcan@here.com</a:t>
            </a:r>
            <a:endParaRPr lang="ro-RO" altLang="en-US" dirty="0" smtClean="0">
              <a:cs typeface="Fira Sans Book" panose="020B0503050000020004" pitchFamily="34" charset="0"/>
            </a:endParaRPr>
          </a:p>
          <a:p>
            <a:pPr>
              <a:spcAft>
                <a:spcPct val="0"/>
              </a:spcAft>
            </a:pPr>
            <a:r>
              <a:rPr lang="ro-RO" altLang="en-US" dirty="0" smtClean="0">
                <a:cs typeface="Fira Sans Book" panose="020B0503050000020004" pitchFamily="34" charset="0"/>
              </a:rPr>
              <a:t>mapsromania@here.com</a:t>
            </a:r>
            <a:endParaRPr lang="en-US" altLang="en-US" dirty="0">
              <a:cs typeface="Fira Sans Book" panose="020B0503050000020004" pitchFamily="34" charset="0"/>
            </a:endParaRPr>
          </a:p>
        </p:txBody>
      </p:sp>
      <p:sp>
        <p:nvSpPr>
          <p:cNvPr id="129029" name="TextBox 4"/>
          <p:cNvSpPr txBox="1">
            <a:spLocks noChangeArrowheads="1"/>
          </p:cNvSpPr>
          <p:nvPr/>
        </p:nvSpPr>
        <p:spPr bwMode="auto">
          <a:xfrm>
            <a:off x="308747" y="2114181"/>
            <a:ext cx="3425828" cy="831080"/>
          </a:xfrm>
          <a:prstGeom prst="rect">
            <a:avLst/>
          </a:prstGeom>
          <a:solidFill>
            <a:srgbClr val="383C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en-US" altLang="en-US" sz="4796" dirty="0" err="1">
                <a:solidFill>
                  <a:srgbClr val="48DAD0"/>
                </a:solidFill>
              </a:rPr>
              <a:t>Mul</a:t>
            </a:r>
            <a:r>
              <a:rPr lang="ro-RO" altLang="en-US" sz="4796" dirty="0">
                <a:solidFill>
                  <a:srgbClr val="48DAD0"/>
                </a:solidFill>
              </a:rPr>
              <a:t>ț</a:t>
            </a:r>
            <a:r>
              <a:rPr lang="en-US" altLang="en-US" sz="4796" dirty="0" err="1">
                <a:solidFill>
                  <a:srgbClr val="48DAD0"/>
                </a:solidFill>
              </a:rPr>
              <a:t>umim</a:t>
            </a:r>
            <a:endParaRPr lang="en-US" altLang="en-US" sz="4796" dirty="0">
              <a:solidFill>
                <a:srgbClr val="48DAD0"/>
              </a:solidFill>
            </a:endParaRPr>
          </a:p>
        </p:txBody>
      </p:sp>
      <p:sp>
        <p:nvSpPr>
          <p:cNvPr id="129030" name="TextBox 5"/>
          <p:cNvSpPr txBox="1">
            <a:spLocks noChangeArrowheads="1"/>
          </p:cNvSpPr>
          <p:nvPr/>
        </p:nvSpPr>
        <p:spPr bwMode="auto">
          <a:xfrm>
            <a:off x="308748" y="3557469"/>
            <a:ext cx="1183179" cy="260109"/>
          </a:xfrm>
          <a:prstGeom prst="rect">
            <a:avLst/>
          </a:prstGeom>
          <a:solidFill>
            <a:srgbClr val="383C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eaLnBrk="1" hangingPunct="1"/>
            <a:r>
              <a:rPr lang="en-US" altLang="en-US" sz="1099" dirty="0">
                <a:solidFill>
                  <a:srgbClr val="48DAD0"/>
                </a:solidFill>
              </a:rPr>
              <a:t>Contact</a:t>
            </a:r>
            <a:endParaRPr lang="en-US" altLang="en-US" sz="1399" dirty="0">
              <a:solidFill>
                <a:srgbClr val="48DA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57951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HERE-PPT-Master-internal_blue_v7.0">
  <a:themeElements>
    <a:clrScheme name="HERE Colors Red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C41C33"/>
      </a:accent4>
      <a:accent5>
        <a:srgbClr val="EC610E"/>
      </a:accent5>
      <a:accent6>
        <a:srgbClr val="C53580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2.xml><?xml version="1.0" encoding="utf-8"?>
<a:theme xmlns:a="http://schemas.openxmlformats.org/drawingml/2006/main" name="02. Content Slides (Aqua / Grey)">
  <a:themeElements>
    <a:clrScheme name="HERE Colors Red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C41C33"/>
      </a:accent4>
      <a:accent5>
        <a:srgbClr val="EC610E"/>
      </a:accent5>
      <a:accent6>
        <a:srgbClr val="C53580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3.xml><?xml version="1.0" encoding="utf-8"?>
<a:theme xmlns:a="http://schemas.openxmlformats.org/drawingml/2006/main" name="03. Red Slides">
  <a:themeElements>
    <a:clrScheme name="HERE Colors Red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C41C33"/>
      </a:accent4>
      <a:accent5>
        <a:srgbClr val="EC610E"/>
      </a:accent5>
      <a:accent6>
        <a:srgbClr val="C53580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4.xml><?xml version="1.0" encoding="utf-8"?>
<a:theme xmlns:a="http://schemas.openxmlformats.org/drawingml/2006/main" name="04. Orange Slides">
  <a:themeElements>
    <a:clrScheme name="HERE Colors Red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C41C33"/>
      </a:accent4>
      <a:accent5>
        <a:srgbClr val="EC610E"/>
      </a:accent5>
      <a:accent6>
        <a:srgbClr val="C53580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5.xml><?xml version="1.0" encoding="utf-8"?>
<a:theme xmlns:a="http://schemas.openxmlformats.org/drawingml/2006/main" name="05. Pink Slides">
  <a:themeElements>
    <a:clrScheme name="HERE Colors Red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C41C33"/>
      </a:accent4>
      <a:accent5>
        <a:srgbClr val="EC610E"/>
      </a:accent5>
      <a:accent6>
        <a:srgbClr val="C53580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6.xml><?xml version="1.0" encoding="utf-8"?>
<a:theme xmlns:a="http://schemas.openxmlformats.org/drawingml/2006/main" name="1_02. Content Slides (Aqua / Grey)">
  <a:themeElements>
    <a:clrScheme name="HERE Colors Green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70943C"/>
      </a:accent4>
      <a:accent5>
        <a:srgbClr val="FAB800"/>
      </a:accent5>
      <a:accent6>
        <a:srgbClr val="06B87C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7.xml><?xml version="1.0" encoding="utf-8"?>
<a:theme xmlns:a="http://schemas.openxmlformats.org/drawingml/2006/main" name="2_02. Content Slides (Aqua / Grey)">
  <a:themeElements>
    <a:clrScheme name="HERE Colors Green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70943C"/>
      </a:accent4>
      <a:accent5>
        <a:srgbClr val="FAB800"/>
      </a:accent5>
      <a:accent6>
        <a:srgbClr val="06B87C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8.xml><?xml version="1.0" encoding="utf-8"?>
<a:theme xmlns:a="http://schemas.openxmlformats.org/drawingml/2006/main" name="3_02. Content Slides (Aqua / Grey)">
  <a:themeElements>
    <a:clrScheme name="HERE Colors Green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70943C"/>
      </a:accent4>
      <a:accent5>
        <a:srgbClr val="FAB800"/>
      </a:accent5>
      <a:accent6>
        <a:srgbClr val="06B87C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9.xml><?xml version="1.0" encoding="utf-8"?>
<a:theme xmlns:a="http://schemas.openxmlformats.org/drawingml/2006/main" name="Larissa">
  <a:themeElements>
    <a:clrScheme name="Here PPT">
      <a:dk1>
        <a:srgbClr val="000000"/>
      </a:dk1>
      <a:lt1>
        <a:srgbClr val="FFFFFF"/>
      </a:lt1>
      <a:dk2>
        <a:srgbClr val="001134"/>
      </a:dk2>
      <a:lt2>
        <a:srgbClr val="BEC8D2"/>
      </a:lt2>
      <a:accent1>
        <a:srgbClr val="00C9FF"/>
      </a:accent1>
      <a:accent2>
        <a:srgbClr val="124191"/>
      </a:accent2>
      <a:accent3>
        <a:srgbClr val="98A2AE"/>
      </a:accent3>
      <a:accent4>
        <a:srgbClr val="FF3154"/>
      </a:accent4>
      <a:accent5>
        <a:srgbClr val="FFFB00"/>
      </a:accent5>
      <a:accent6>
        <a:srgbClr val="37DD33"/>
      </a:accent6>
      <a:hlink>
        <a:srgbClr val="000000"/>
      </a:hlink>
      <a:folHlink>
        <a:srgbClr val="000000"/>
      </a:folHlink>
    </a:clrScheme>
    <a:fontScheme name="Here PPT">
      <a:majorFont>
        <a:latin typeface="Nokia Pure Headline"/>
        <a:ea typeface=""/>
        <a:cs typeface=""/>
      </a:majorFont>
      <a:minorFont>
        <a:latin typeface="Nokia Pure Text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Larissa">
  <a:themeElements>
    <a:clrScheme name="Here PPT">
      <a:dk1>
        <a:srgbClr val="000000"/>
      </a:dk1>
      <a:lt1>
        <a:srgbClr val="FFFFFF"/>
      </a:lt1>
      <a:dk2>
        <a:srgbClr val="001134"/>
      </a:dk2>
      <a:lt2>
        <a:srgbClr val="BEC8D2"/>
      </a:lt2>
      <a:accent1>
        <a:srgbClr val="00C9FF"/>
      </a:accent1>
      <a:accent2>
        <a:srgbClr val="124191"/>
      </a:accent2>
      <a:accent3>
        <a:srgbClr val="98A2AE"/>
      </a:accent3>
      <a:accent4>
        <a:srgbClr val="FF3154"/>
      </a:accent4>
      <a:accent5>
        <a:srgbClr val="FFFB00"/>
      </a:accent5>
      <a:accent6>
        <a:srgbClr val="37DD33"/>
      </a:accent6>
      <a:hlink>
        <a:srgbClr val="000000"/>
      </a:hlink>
      <a:folHlink>
        <a:srgbClr val="000000"/>
      </a:folHlink>
    </a:clrScheme>
    <a:fontScheme name="Here PPT">
      <a:majorFont>
        <a:latin typeface="Nokia Pure Headline"/>
        <a:ea typeface=""/>
        <a:cs typeface=""/>
      </a:majorFont>
      <a:minorFont>
        <a:latin typeface="Nokia Pure Text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HERE-PPT-Master_red_v1.0</Template>
  <TotalTime>800</TotalTime>
  <Words>962</Words>
  <Application>Microsoft Office PowerPoint</Application>
  <PresentationFormat>On-screen Show (16:9)</PresentationFormat>
  <Paragraphs>180</Paragraphs>
  <Slides>30</Slides>
  <Notes>16</Notes>
  <HiddenSlides>0</HiddenSlides>
  <MMClips>0</MMClips>
  <ScaleCrop>false</ScaleCrop>
  <HeadingPairs>
    <vt:vector size="8" baseType="variant">
      <vt:variant>
        <vt:lpstr>Fonts Used</vt:lpstr>
      </vt:variant>
      <vt:variant>
        <vt:i4>14</vt:i4>
      </vt:variant>
      <vt:variant>
        <vt:lpstr>Theme</vt:lpstr>
      </vt:variant>
      <vt:variant>
        <vt:i4>8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53" baseType="lpstr">
      <vt:lpstr>MS PGothic</vt:lpstr>
      <vt:lpstr>Arial</vt:lpstr>
      <vt:lpstr>Calibri</vt:lpstr>
      <vt:lpstr>Fira Sans Book</vt:lpstr>
      <vt:lpstr>Fira Sans Medium</vt:lpstr>
      <vt:lpstr>FiraSans-Book</vt:lpstr>
      <vt:lpstr>Lucida Grande</vt:lpstr>
      <vt:lpstr>Nokia Pure Headline</vt:lpstr>
      <vt:lpstr>Nokia Pure Headline Extra Bold</vt:lpstr>
      <vt:lpstr>Nokia Pure Headline Light</vt:lpstr>
      <vt:lpstr>Nokia Pure Text</vt:lpstr>
      <vt:lpstr>Nokia Pure Text Light</vt:lpstr>
      <vt:lpstr>Symbol</vt:lpstr>
      <vt:lpstr>Wingdings</vt:lpstr>
      <vt:lpstr>HERE-PPT-Master-internal_blue_v7.0</vt:lpstr>
      <vt:lpstr>02. Content Slides (Aqua / Grey)</vt:lpstr>
      <vt:lpstr>03. Red Slides</vt:lpstr>
      <vt:lpstr>04. Orange Slides</vt:lpstr>
      <vt:lpstr>05. Pink Slides</vt:lpstr>
      <vt:lpstr>1_02. Content Slides (Aqua / Grey)</vt:lpstr>
      <vt:lpstr>2_02. Content Slides (Aqua / Grey)</vt:lpstr>
      <vt:lpstr>3_02. Content Slides (Aqua / Grey)</vt:lpstr>
      <vt:lpstr>think-cell Folie</vt:lpstr>
      <vt:lpstr>PowerPoint Presentation</vt:lpstr>
      <vt:lpstr>Agenda</vt:lpstr>
      <vt:lpstr>Despre HERE</vt:lpstr>
      <vt:lpstr>Ce face din HERE cel mai mare serviciu de localizare în cloud</vt:lpstr>
      <vt:lpstr>HERE vs competition</vt:lpstr>
      <vt:lpstr>PowerPoint Presentation</vt:lpstr>
      <vt:lpstr>Servicii de localizare în cloud la nivel global</vt:lpstr>
      <vt:lpstr>Servicii de localizare în cloud la nivel global</vt:lpstr>
      <vt:lpstr>Hărți recunoscute o pentru calitatea și acoperirea ridicată</vt:lpstr>
      <vt:lpstr>Cum și ce putem crea?</vt:lpstr>
      <vt:lpstr>HERE remodelează harta pentru o viață modernă ușoară și mai sigură</vt:lpstr>
      <vt:lpstr>PowerPoint Presentation</vt:lpstr>
      <vt:lpstr>PowerPoint Presentation</vt:lpstr>
      <vt:lpstr>PowerPoint Presentation</vt:lpstr>
      <vt:lpstr>PowerPoint Presentation</vt:lpstr>
      <vt:lpstr>Nadstandardní technologie pro nejpřesnější a nejdetailnější mapy</vt:lpstr>
      <vt:lpstr>PowerPoint Presentation</vt:lpstr>
      <vt:lpstr>Capabilități de testare unice care stabilesc un înalt standard de calitate în industria în care activăm</vt:lpstr>
      <vt:lpstr>A.Crowdsourcing data</vt:lpstr>
      <vt:lpstr>Mappilary proiect pilot-în mai putin de 70 de zile</vt:lpstr>
      <vt:lpstr>B.Open data gov portal</vt:lpstr>
      <vt:lpstr>Portalul guvernamental pentru date libere</vt:lpstr>
      <vt:lpstr>Portalul guvernamental pentru date libere</vt:lpstr>
      <vt:lpstr>Portalul guvernamental pentru date libere</vt:lpstr>
      <vt:lpstr>C.Autoritati guvernamentale</vt:lpstr>
      <vt:lpstr>Governmental authorities</vt:lpstr>
      <vt:lpstr>D.Autoritati locale</vt:lpstr>
      <vt:lpstr>Autoritati locale</vt:lpstr>
      <vt:lpstr>Q&amp;A</vt:lpstr>
      <vt:lpstr>PowerPoint Presentation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Seidel, Kathrin</dc:creator>
  <cp:keywords/>
  <dc:description/>
  <cp:lastModifiedBy>Borcan, Octavian</cp:lastModifiedBy>
  <cp:revision>61</cp:revision>
  <cp:lastPrinted>2016-07-13T05:18:12Z</cp:lastPrinted>
  <dcterms:created xsi:type="dcterms:W3CDTF">2016-07-12T15:17:54Z</dcterms:created>
  <dcterms:modified xsi:type="dcterms:W3CDTF">2017-03-30T20:17:20Z</dcterms:modified>
  <cp:category/>
</cp:coreProperties>
</file>