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3" r:id="rId1"/>
    <p:sldMasterId id="2147483827" r:id="rId2"/>
    <p:sldMasterId id="2147483844" r:id="rId3"/>
    <p:sldMasterId id="2147483854" r:id="rId4"/>
    <p:sldMasterId id="2147483860" r:id="rId5"/>
    <p:sldMasterId id="2147483995" r:id="rId6"/>
  </p:sldMasterIdLst>
  <p:notesMasterIdLst>
    <p:notesMasterId r:id="rId51"/>
  </p:notesMasterIdLst>
  <p:handoutMasterIdLst>
    <p:handoutMasterId r:id="rId52"/>
  </p:handoutMasterIdLst>
  <p:sldIdLst>
    <p:sldId id="348" r:id="rId7"/>
    <p:sldId id="352" r:id="rId8"/>
    <p:sldId id="623" r:id="rId9"/>
    <p:sldId id="532" r:id="rId10"/>
    <p:sldId id="527" r:id="rId11"/>
    <p:sldId id="571" r:id="rId12"/>
    <p:sldId id="573" r:id="rId13"/>
    <p:sldId id="538" r:id="rId14"/>
    <p:sldId id="574" r:id="rId15"/>
    <p:sldId id="579" r:id="rId16"/>
    <p:sldId id="580" r:id="rId17"/>
    <p:sldId id="581" r:id="rId18"/>
    <p:sldId id="582" r:id="rId19"/>
    <p:sldId id="583" r:id="rId20"/>
    <p:sldId id="584" r:id="rId21"/>
    <p:sldId id="586" r:id="rId22"/>
    <p:sldId id="596" r:id="rId23"/>
    <p:sldId id="602" r:id="rId24"/>
    <p:sldId id="603" r:id="rId25"/>
    <p:sldId id="604" r:id="rId26"/>
    <p:sldId id="597" r:id="rId27"/>
    <p:sldId id="605" r:id="rId28"/>
    <p:sldId id="608" r:id="rId29"/>
    <p:sldId id="615" r:id="rId30"/>
    <p:sldId id="610" r:id="rId31"/>
    <p:sldId id="611" r:id="rId32"/>
    <p:sldId id="613" r:id="rId33"/>
    <p:sldId id="620" r:id="rId34"/>
    <p:sldId id="535" r:id="rId35"/>
    <p:sldId id="536" r:id="rId36"/>
    <p:sldId id="537" r:id="rId37"/>
    <p:sldId id="624" r:id="rId38"/>
    <p:sldId id="625" r:id="rId39"/>
    <p:sldId id="628" r:id="rId40"/>
    <p:sldId id="629" r:id="rId41"/>
    <p:sldId id="630" r:id="rId42"/>
    <p:sldId id="631" r:id="rId43"/>
    <p:sldId id="633" r:id="rId44"/>
    <p:sldId id="632" r:id="rId45"/>
    <p:sldId id="634" r:id="rId46"/>
    <p:sldId id="635" r:id="rId47"/>
    <p:sldId id="637" r:id="rId48"/>
    <p:sldId id="638" r:id="rId49"/>
    <p:sldId id="342" r:id="rId50"/>
  </p:sldIdLst>
  <p:sldSz cx="9144000" cy="5148263"/>
  <p:notesSz cx="6797675" cy="9926638"/>
  <p:defaultTextStyle>
    <a:defPPr>
      <a:defRPr lang="de-DE"/>
    </a:defPPr>
    <a:lvl1pPr algn="l" rtl="0" eaLnBrk="0" fontAlgn="base" hangingPunct="0">
      <a:spcBef>
        <a:spcPct val="0"/>
      </a:spcBef>
      <a:spcAft>
        <a:spcPct val="0"/>
      </a:spcAft>
      <a:defRPr kern="1200">
        <a:solidFill>
          <a:schemeClr val="tx1"/>
        </a:solidFill>
        <a:latin typeface="Fira Sans Book" panose="020B0503050000020004" pitchFamily="34" charset="0"/>
        <a:ea typeface="+mn-ea"/>
        <a:cs typeface="+mn-cs"/>
      </a:defRPr>
    </a:lvl1pPr>
    <a:lvl2pPr marL="457200" algn="l" rtl="0" eaLnBrk="0" fontAlgn="base" hangingPunct="0">
      <a:spcBef>
        <a:spcPct val="0"/>
      </a:spcBef>
      <a:spcAft>
        <a:spcPct val="0"/>
      </a:spcAft>
      <a:defRPr kern="1200">
        <a:solidFill>
          <a:schemeClr val="tx1"/>
        </a:solidFill>
        <a:latin typeface="Fira Sans Book" panose="020B0503050000020004" pitchFamily="34" charset="0"/>
        <a:ea typeface="+mn-ea"/>
        <a:cs typeface="+mn-cs"/>
      </a:defRPr>
    </a:lvl2pPr>
    <a:lvl3pPr marL="914400" algn="l" rtl="0" eaLnBrk="0" fontAlgn="base" hangingPunct="0">
      <a:spcBef>
        <a:spcPct val="0"/>
      </a:spcBef>
      <a:spcAft>
        <a:spcPct val="0"/>
      </a:spcAft>
      <a:defRPr kern="1200">
        <a:solidFill>
          <a:schemeClr val="tx1"/>
        </a:solidFill>
        <a:latin typeface="Fira Sans Book" panose="020B0503050000020004" pitchFamily="34" charset="0"/>
        <a:ea typeface="+mn-ea"/>
        <a:cs typeface="+mn-cs"/>
      </a:defRPr>
    </a:lvl3pPr>
    <a:lvl4pPr marL="1371600" algn="l" rtl="0" eaLnBrk="0" fontAlgn="base" hangingPunct="0">
      <a:spcBef>
        <a:spcPct val="0"/>
      </a:spcBef>
      <a:spcAft>
        <a:spcPct val="0"/>
      </a:spcAft>
      <a:defRPr kern="1200">
        <a:solidFill>
          <a:schemeClr val="tx1"/>
        </a:solidFill>
        <a:latin typeface="Fira Sans Book" panose="020B0503050000020004" pitchFamily="34" charset="0"/>
        <a:ea typeface="+mn-ea"/>
        <a:cs typeface="+mn-cs"/>
      </a:defRPr>
    </a:lvl4pPr>
    <a:lvl5pPr marL="1828800" algn="l" rtl="0" eaLnBrk="0" fontAlgn="base" hangingPunct="0">
      <a:spcBef>
        <a:spcPct val="0"/>
      </a:spcBef>
      <a:spcAft>
        <a:spcPct val="0"/>
      </a:spcAft>
      <a:defRPr kern="1200">
        <a:solidFill>
          <a:schemeClr val="tx1"/>
        </a:solidFill>
        <a:latin typeface="Fira Sans Book" panose="020B0503050000020004" pitchFamily="34" charset="0"/>
        <a:ea typeface="+mn-ea"/>
        <a:cs typeface="+mn-cs"/>
      </a:defRPr>
    </a:lvl5pPr>
    <a:lvl6pPr marL="2286000" algn="l" defTabSz="914400" rtl="0" eaLnBrk="1" latinLnBrk="0" hangingPunct="1">
      <a:defRPr kern="1200">
        <a:solidFill>
          <a:schemeClr val="tx1"/>
        </a:solidFill>
        <a:latin typeface="Fira Sans Book" panose="020B0503050000020004" pitchFamily="34" charset="0"/>
        <a:ea typeface="+mn-ea"/>
        <a:cs typeface="+mn-cs"/>
      </a:defRPr>
    </a:lvl6pPr>
    <a:lvl7pPr marL="2743200" algn="l" defTabSz="914400" rtl="0" eaLnBrk="1" latinLnBrk="0" hangingPunct="1">
      <a:defRPr kern="1200">
        <a:solidFill>
          <a:schemeClr val="tx1"/>
        </a:solidFill>
        <a:latin typeface="Fira Sans Book" panose="020B0503050000020004" pitchFamily="34" charset="0"/>
        <a:ea typeface="+mn-ea"/>
        <a:cs typeface="+mn-cs"/>
      </a:defRPr>
    </a:lvl7pPr>
    <a:lvl8pPr marL="3200400" algn="l" defTabSz="914400" rtl="0" eaLnBrk="1" latinLnBrk="0" hangingPunct="1">
      <a:defRPr kern="1200">
        <a:solidFill>
          <a:schemeClr val="tx1"/>
        </a:solidFill>
        <a:latin typeface="Fira Sans Book" panose="020B0503050000020004" pitchFamily="34" charset="0"/>
        <a:ea typeface="+mn-ea"/>
        <a:cs typeface="+mn-cs"/>
      </a:defRPr>
    </a:lvl8pPr>
    <a:lvl9pPr marL="3657600" algn="l" defTabSz="914400" rtl="0" eaLnBrk="1" latinLnBrk="0" hangingPunct="1">
      <a:defRPr kern="1200">
        <a:solidFill>
          <a:schemeClr val="tx1"/>
        </a:solidFill>
        <a:latin typeface="Fira Sans Book" panose="020B0503050000020004" pitchFamily="34" charset="0"/>
        <a:ea typeface="+mn-ea"/>
        <a:cs typeface="+mn-cs"/>
      </a:defRPr>
    </a:lvl9pPr>
  </p:defaultTextStyle>
  <p:extLst>
    <p:ext uri="{EFAFB233-063F-42B5-8137-9DF3F51BA10A}">
      <p15:sldGuideLst xmlns:p15="http://schemas.microsoft.com/office/powerpoint/2012/main">
        <p15:guide id="1" orient="horz" pos="3026">
          <p15:clr>
            <a:srgbClr val="A4A3A4"/>
          </p15:clr>
        </p15:guide>
        <p15:guide id="2" orient="horz" pos="872">
          <p15:clr>
            <a:srgbClr val="A4A3A4"/>
          </p15:clr>
        </p15:guide>
        <p15:guide id="3" pos="340">
          <p15:clr>
            <a:srgbClr val="A4A3A4"/>
          </p15:clr>
        </p15:guide>
        <p15:guide id="4" pos="5193">
          <p15:clr>
            <a:srgbClr val="A4A3A4"/>
          </p15:clr>
        </p15:guide>
        <p15:guide id="5" pos="226">
          <p15:clr>
            <a:srgbClr val="A4A3A4"/>
          </p15:clr>
        </p15:guide>
        <p15:guide id="6" orient="horz" pos="2459">
          <p15:clr>
            <a:srgbClr val="A4A3A4"/>
          </p15:clr>
        </p15:guide>
        <p15:guide id="7" orient="horz" pos="1575">
          <p15:clr>
            <a:srgbClr val="A4A3A4"/>
          </p15:clr>
        </p15:guide>
        <p15:guide id="8" pos="453">
          <p15:clr>
            <a:srgbClr val="A4A3A4"/>
          </p15:clr>
        </p15:guide>
        <p15:guide id="9" pos="2086">
          <p15:clr>
            <a:srgbClr val="A4A3A4"/>
          </p15:clr>
        </p15:guide>
        <p15:guide id="10" orient="horz" pos="2142">
          <p15:clr>
            <a:srgbClr val="A4A3A4"/>
          </p15:clr>
        </p15:guide>
        <p15:guide id="11" orient="horz" pos="2865">
          <p15:clr>
            <a:srgbClr val="A4A3A4"/>
          </p15:clr>
        </p15:guide>
        <p15:guide id="12" orient="horz" pos="652">
          <p15:clr>
            <a:srgbClr val="A4A3A4"/>
          </p15:clr>
        </p15:guide>
        <p15:guide id="13" orient="horz" pos="466">
          <p15:clr>
            <a:srgbClr val="A4A3A4"/>
          </p15:clr>
        </p15:guide>
        <p15:guide id="14" pos="2834">
          <p15:clr>
            <a:srgbClr val="A4A3A4"/>
          </p15:clr>
        </p15:guide>
        <p15:guide id="15" pos="1998">
          <p15:clr>
            <a:srgbClr val="A4A3A4"/>
          </p15:clr>
        </p15:guide>
        <p15:guide id="16" pos="5328">
          <p15:clr>
            <a:srgbClr val="A4A3A4"/>
          </p15:clr>
        </p15:guide>
      </p15:sldGuideLst>
    </p:ext>
    <p:ext uri="{2D200454-40CA-4A62-9FC3-DE9A4176ACB9}">
      <p15:notesGuideLst xmlns:p15="http://schemas.microsoft.com/office/powerpoint/2012/main">
        <p15:guide id="1" orient="horz" pos="3291">
          <p15:clr>
            <a:srgbClr val="A4A3A4"/>
          </p15:clr>
        </p15:guide>
        <p15:guide id="2" pos="3133">
          <p15:clr>
            <a:srgbClr val="A4A3A4"/>
          </p15:clr>
        </p15:guide>
        <p15:guide id="3" orient="horz" pos="3127">
          <p15:clr>
            <a:srgbClr val="A4A3A4"/>
          </p15:clr>
        </p15:guide>
        <p15:guide id="4"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3C45"/>
    <a:srgbClr val="48DAD0"/>
    <a:srgbClr val="673A93"/>
    <a:srgbClr val="52A3DB"/>
    <a:srgbClr val="3F59A7"/>
    <a:srgbClr val="06B87C"/>
    <a:srgbClr val="C53580"/>
    <a:srgbClr val="EC61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94034" autoAdjust="0"/>
  </p:normalViewPr>
  <p:slideViewPr>
    <p:cSldViewPr>
      <p:cViewPr varScale="1">
        <p:scale>
          <a:sx n="114" d="100"/>
          <a:sy n="114" d="100"/>
        </p:scale>
        <p:origin x="600" y="108"/>
      </p:cViewPr>
      <p:guideLst>
        <p:guide orient="horz" pos="3026"/>
        <p:guide orient="horz" pos="872"/>
        <p:guide pos="340"/>
        <p:guide pos="5193"/>
        <p:guide pos="226"/>
        <p:guide orient="horz" pos="2459"/>
        <p:guide orient="horz" pos="1575"/>
        <p:guide pos="453"/>
        <p:guide pos="2086"/>
        <p:guide orient="horz" pos="2142"/>
        <p:guide orient="horz" pos="2865"/>
        <p:guide orient="horz" pos="652"/>
        <p:guide orient="horz" pos="466"/>
        <p:guide pos="2834"/>
        <p:guide pos="1998"/>
        <p:guide pos="5328"/>
      </p:guideLst>
    </p:cSldViewPr>
  </p:slideViewPr>
  <p:outlineViewPr>
    <p:cViewPr>
      <p:scale>
        <a:sx n="33" d="100"/>
        <a:sy n="33" d="100"/>
      </p:scale>
      <p:origin x="0" y="38696"/>
    </p:cViewPr>
  </p:outlineViewPr>
  <p:notesTextViewPr>
    <p:cViewPr>
      <p:scale>
        <a:sx n="1" d="1"/>
        <a:sy n="1" d="1"/>
      </p:scale>
      <p:origin x="0" y="0"/>
    </p:cViewPr>
  </p:notesTextViewPr>
  <p:sorterViewPr>
    <p:cViewPr>
      <p:scale>
        <a:sx n="130" d="100"/>
        <a:sy n="130" d="100"/>
      </p:scale>
      <p:origin x="0" y="0"/>
    </p:cViewPr>
  </p:sorterViewPr>
  <p:notesViewPr>
    <p:cSldViewPr>
      <p:cViewPr varScale="1">
        <p:scale>
          <a:sx n="67" d="100"/>
          <a:sy n="67" d="100"/>
        </p:scale>
        <p:origin x="3499" y="43"/>
      </p:cViewPr>
      <p:guideLst>
        <p:guide orient="horz" pos="3291"/>
        <p:guide pos="3133"/>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5546" tIns="47773" rIns="95546" bIns="47773" rtlCol="0"/>
          <a:lstStyle>
            <a:lvl1pPr algn="l" defTabSz="914446" eaLnBrk="1" fontAlgn="auto" hangingPunct="1">
              <a:spcBef>
                <a:spcPts val="0"/>
              </a:spcBef>
              <a:spcAft>
                <a:spcPts val="0"/>
              </a:spcAft>
              <a:defRPr sz="1300" dirty="0">
                <a:latin typeface="Fira Sans Book"/>
              </a:defRPr>
            </a:lvl1pPr>
          </a:lstStyle>
          <a:p>
            <a:pPr>
              <a:defRPr/>
            </a:pPr>
            <a:endParaRPr lang="de-DE"/>
          </a:p>
        </p:txBody>
      </p:sp>
      <p:sp>
        <p:nvSpPr>
          <p:cNvPr id="3" name="Datumsplatzhalter 2"/>
          <p:cNvSpPr>
            <a:spLocks noGrp="1"/>
          </p:cNvSpPr>
          <p:nvPr>
            <p:ph type="dt" sz="quarter" idx="1"/>
          </p:nvPr>
        </p:nvSpPr>
        <p:spPr>
          <a:xfrm>
            <a:off x="3849688" y="0"/>
            <a:ext cx="2946400" cy="496888"/>
          </a:xfrm>
          <a:prstGeom prst="rect">
            <a:avLst/>
          </a:prstGeom>
        </p:spPr>
        <p:txBody>
          <a:bodyPr vert="horz" lIns="95546" tIns="47773" rIns="95546" bIns="47773" rtlCol="0"/>
          <a:lstStyle>
            <a:lvl1pPr algn="r" defTabSz="914446" eaLnBrk="1" fontAlgn="auto" hangingPunct="1">
              <a:spcBef>
                <a:spcPts val="0"/>
              </a:spcBef>
              <a:spcAft>
                <a:spcPts val="0"/>
              </a:spcAft>
              <a:defRPr sz="1300" smtClean="0">
                <a:latin typeface="Fira Sans Book"/>
              </a:defRPr>
            </a:lvl1pPr>
          </a:lstStyle>
          <a:p>
            <a:pPr>
              <a:defRPr/>
            </a:pPr>
            <a:fld id="{ACBC856C-7B69-48F0-9042-87621A3BFFE7}" type="datetimeFigureOut">
              <a:rPr lang="de-DE"/>
              <a:pPr>
                <a:defRPr/>
              </a:pPr>
              <a:t>18.11.2016</a:t>
            </a:fld>
            <a:endParaRPr lang="de-DE" dirty="0"/>
          </a:p>
        </p:txBody>
      </p:sp>
      <p:sp>
        <p:nvSpPr>
          <p:cNvPr id="4" name="Fußzeilenplatzhalter 3"/>
          <p:cNvSpPr>
            <a:spLocks noGrp="1"/>
          </p:cNvSpPr>
          <p:nvPr>
            <p:ph type="ftr" sz="quarter" idx="2"/>
          </p:nvPr>
        </p:nvSpPr>
        <p:spPr>
          <a:xfrm>
            <a:off x="0" y="9428163"/>
            <a:ext cx="2946400" cy="496887"/>
          </a:xfrm>
          <a:prstGeom prst="rect">
            <a:avLst/>
          </a:prstGeom>
        </p:spPr>
        <p:txBody>
          <a:bodyPr vert="horz" lIns="95546" tIns="47773" rIns="95546" bIns="47773" rtlCol="0" anchor="b"/>
          <a:lstStyle>
            <a:lvl1pPr algn="l" defTabSz="914446" eaLnBrk="1" fontAlgn="auto" hangingPunct="1">
              <a:spcBef>
                <a:spcPts val="0"/>
              </a:spcBef>
              <a:spcAft>
                <a:spcPts val="0"/>
              </a:spcAft>
              <a:defRPr sz="1300" dirty="0">
                <a:latin typeface="Fira Sans Book"/>
              </a:defRPr>
            </a:lvl1pPr>
          </a:lstStyle>
          <a:p>
            <a:pPr>
              <a:defRPr/>
            </a:pPr>
            <a:endParaRPr lang="de-DE"/>
          </a:p>
        </p:txBody>
      </p:sp>
      <p:sp>
        <p:nvSpPr>
          <p:cNvPr id="5" name="Foliennummernplatzhalter 4"/>
          <p:cNvSpPr>
            <a:spLocks noGrp="1"/>
          </p:cNvSpPr>
          <p:nvPr>
            <p:ph type="sldNum" sz="quarter" idx="3"/>
          </p:nvPr>
        </p:nvSpPr>
        <p:spPr>
          <a:xfrm>
            <a:off x="3849688" y="9428163"/>
            <a:ext cx="2946400" cy="496887"/>
          </a:xfrm>
          <a:prstGeom prst="rect">
            <a:avLst/>
          </a:prstGeom>
        </p:spPr>
        <p:txBody>
          <a:bodyPr vert="horz" lIns="95546" tIns="47773" rIns="95546" bIns="47773" rtlCol="0" anchor="b"/>
          <a:lstStyle>
            <a:lvl1pPr algn="r" defTabSz="914446" eaLnBrk="1" fontAlgn="auto" hangingPunct="1">
              <a:spcBef>
                <a:spcPts val="0"/>
              </a:spcBef>
              <a:spcAft>
                <a:spcPts val="0"/>
              </a:spcAft>
              <a:defRPr sz="1300" smtClean="0">
                <a:latin typeface="Fira Sans Book"/>
              </a:defRPr>
            </a:lvl1pPr>
          </a:lstStyle>
          <a:p>
            <a:pPr>
              <a:defRPr/>
            </a:pPr>
            <a:fld id="{ACE0AD98-1FC1-4C7B-8C3B-1CD644AFF8AB}" type="slidenum">
              <a:rPr lang="de-DE"/>
              <a:pPr>
                <a:defRPr/>
              </a:pPr>
              <a:t>‹#›</a:t>
            </a:fld>
            <a:endParaRPr lang="de-DE" dirty="0"/>
          </a:p>
        </p:txBody>
      </p:sp>
    </p:spTree>
    <p:extLst>
      <p:ext uri="{BB962C8B-B14F-4D97-AF65-F5344CB8AC3E}">
        <p14:creationId xmlns:p14="http://schemas.microsoft.com/office/powerpoint/2010/main" val="22627760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5546" tIns="47773" rIns="95546" bIns="47773" rtlCol="0"/>
          <a:lstStyle>
            <a:lvl1pPr algn="l" defTabSz="914446" eaLnBrk="1" fontAlgn="auto" hangingPunct="1">
              <a:spcBef>
                <a:spcPts val="0"/>
              </a:spcBef>
              <a:spcAft>
                <a:spcPts val="0"/>
              </a:spcAft>
              <a:defRPr sz="1300" dirty="0">
                <a:latin typeface="Fira Sans Book"/>
              </a:defRPr>
            </a:lvl1pPr>
          </a:lstStyle>
          <a:p>
            <a:pPr>
              <a:defRPr/>
            </a:pPr>
            <a:endParaRPr lang="de-DE"/>
          </a:p>
        </p:txBody>
      </p:sp>
      <p:sp>
        <p:nvSpPr>
          <p:cNvPr id="3" name="Datumsplatzhalter 2"/>
          <p:cNvSpPr>
            <a:spLocks noGrp="1"/>
          </p:cNvSpPr>
          <p:nvPr>
            <p:ph type="dt" idx="1"/>
          </p:nvPr>
        </p:nvSpPr>
        <p:spPr>
          <a:xfrm>
            <a:off x="3849688" y="0"/>
            <a:ext cx="2946400" cy="496888"/>
          </a:xfrm>
          <a:prstGeom prst="rect">
            <a:avLst/>
          </a:prstGeom>
        </p:spPr>
        <p:txBody>
          <a:bodyPr vert="horz" lIns="95546" tIns="47773" rIns="95546" bIns="47773" rtlCol="0"/>
          <a:lstStyle>
            <a:lvl1pPr algn="r" defTabSz="914446" eaLnBrk="1" fontAlgn="auto" hangingPunct="1">
              <a:spcBef>
                <a:spcPts val="0"/>
              </a:spcBef>
              <a:spcAft>
                <a:spcPts val="0"/>
              </a:spcAft>
              <a:defRPr sz="1300" smtClean="0">
                <a:latin typeface="Fira Sans Book"/>
              </a:defRPr>
            </a:lvl1pPr>
          </a:lstStyle>
          <a:p>
            <a:pPr>
              <a:defRPr/>
            </a:pPr>
            <a:fld id="{2FCBA1A6-1518-4562-8333-69FF49498207}" type="datetimeFigureOut">
              <a:rPr lang="de-DE"/>
              <a:pPr>
                <a:defRPr/>
              </a:pPr>
              <a:t>18.11.2016</a:t>
            </a:fld>
            <a:endParaRPr lang="de-DE" dirty="0"/>
          </a:p>
        </p:txBody>
      </p:sp>
      <p:sp>
        <p:nvSpPr>
          <p:cNvPr id="4" name="Folienbildplatzhalter 3"/>
          <p:cNvSpPr>
            <a:spLocks noGrp="1" noRot="1" noChangeAspect="1"/>
          </p:cNvSpPr>
          <p:nvPr>
            <p:ph type="sldImg" idx="2"/>
          </p:nvPr>
        </p:nvSpPr>
        <p:spPr>
          <a:xfrm>
            <a:off x="1038225" y="741363"/>
            <a:ext cx="4721225" cy="2657475"/>
          </a:xfrm>
          <a:prstGeom prst="rect">
            <a:avLst/>
          </a:prstGeom>
          <a:noFill/>
          <a:ln w="12700">
            <a:solidFill>
              <a:prstClr val="black"/>
            </a:solidFill>
          </a:ln>
        </p:spPr>
        <p:txBody>
          <a:bodyPr vert="horz" lIns="95546" tIns="47773" rIns="95546" bIns="47773" rtlCol="0" anchor="ctr"/>
          <a:lstStyle/>
          <a:p>
            <a:pPr lvl="0"/>
            <a:endParaRPr lang="de-DE" noProof="0" dirty="0"/>
          </a:p>
        </p:txBody>
      </p:sp>
      <p:sp>
        <p:nvSpPr>
          <p:cNvPr id="5" name="Notizenplatzhalter 4"/>
          <p:cNvSpPr>
            <a:spLocks noGrp="1"/>
          </p:cNvSpPr>
          <p:nvPr>
            <p:ph type="body" sz="quarter" idx="3"/>
          </p:nvPr>
        </p:nvSpPr>
        <p:spPr>
          <a:xfrm>
            <a:off x="401638" y="3646488"/>
            <a:ext cx="5994400" cy="5535612"/>
          </a:xfrm>
          <a:prstGeom prst="rect">
            <a:avLst/>
          </a:prstGeom>
        </p:spPr>
        <p:txBody>
          <a:bodyPr vert="horz" lIns="0" tIns="0" rIns="0" bIns="0" rtlCol="0"/>
          <a:lstStyle/>
          <a:p>
            <a:pPr lvl="0"/>
            <a:r>
              <a:rPr lang="de-DE" noProof="0" dirty="0"/>
              <a:t>Textmasterformat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6" name="Fußzeilenplatzhalter 5"/>
          <p:cNvSpPr>
            <a:spLocks noGrp="1"/>
          </p:cNvSpPr>
          <p:nvPr>
            <p:ph type="ftr" sz="quarter" idx="4"/>
          </p:nvPr>
        </p:nvSpPr>
        <p:spPr>
          <a:xfrm>
            <a:off x="0" y="9428163"/>
            <a:ext cx="2946400" cy="496887"/>
          </a:xfrm>
          <a:prstGeom prst="rect">
            <a:avLst/>
          </a:prstGeom>
        </p:spPr>
        <p:txBody>
          <a:bodyPr vert="horz" lIns="95546" tIns="47773" rIns="95546" bIns="47773" rtlCol="0" anchor="b"/>
          <a:lstStyle>
            <a:lvl1pPr algn="l" defTabSz="914446" eaLnBrk="1" fontAlgn="auto" hangingPunct="1">
              <a:spcBef>
                <a:spcPts val="0"/>
              </a:spcBef>
              <a:spcAft>
                <a:spcPts val="0"/>
              </a:spcAft>
              <a:defRPr sz="1300" dirty="0">
                <a:latin typeface="Fira Sans Book"/>
              </a:defRPr>
            </a:lvl1pPr>
          </a:lstStyle>
          <a:p>
            <a:pPr>
              <a:defRPr/>
            </a:pPr>
            <a:endParaRPr lang="de-DE"/>
          </a:p>
        </p:txBody>
      </p:sp>
      <p:sp>
        <p:nvSpPr>
          <p:cNvPr id="7" name="Foliennummernplatzhalter 6"/>
          <p:cNvSpPr>
            <a:spLocks noGrp="1"/>
          </p:cNvSpPr>
          <p:nvPr>
            <p:ph type="sldNum" sz="quarter" idx="5"/>
          </p:nvPr>
        </p:nvSpPr>
        <p:spPr>
          <a:xfrm>
            <a:off x="3849688" y="9428163"/>
            <a:ext cx="2946400" cy="496887"/>
          </a:xfrm>
          <a:prstGeom prst="rect">
            <a:avLst/>
          </a:prstGeom>
        </p:spPr>
        <p:txBody>
          <a:bodyPr vert="horz" lIns="95546" tIns="47773" rIns="95546" bIns="47773" rtlCol="0" anchor="b"/>
          <a:lstStyle>
            <a:lvl1pPr algn="r" defTabSz="914446" eaLnBrk="1" fontAlgn="auto" hangingPunct="1">
              <a:spcBef>
                <a:spcPts val="0"/>
              </a:spcBef>
              <a:spcAft>
                <a:spcPts val="0"/>
              </a:spcAft>
              <a:defRPr sz="1300" smtClean="0">
                <a:latin typeface="Fira Sans Book"/>
              </a:defRPr>
            </a:lvl1pPr>
          </a:lstStyle>
          <a:p>
            <a:pPr>
              <a:defRPr/>
            </a:pPr>
            <a:fld id="{BC4AC8F1-563C-465B-8657-9535E15E9767}" type="slidenum">
              <a:rPr lang="de-DE"/>
              <a:pPr>
                <a:defRPr/>
              </a:pPr>
              <a:t>‹#›</a:t>
            </a:fld>
            <a:endParaRPr lang="de-DE" dirty="0"/>
          </a:p>
        </p:txBody>
      </p:sp>
    </p:spTree>
    <p:extLst>
      <p:ext uri="{BB962C8B-B14F-4D97-AF65-F5344CB8AC3E}">
        <p14:creationId xmlns:p14="http://schemas.microsoft.com/office/powerpoint/2010/main" val="3478367088"/>
      </p:ext>
    </p:extLst>
  </p:cSld>
  <p:clrMap bg1="lt1" tx1="dk1" bg2="lt2" tx2="dk2" accent1="accent1" accent2="accent2" accent3="accent3" accent4="accent4" accent5="accent5" accent6="accent6" hlink="hlink" folHlink="folHlink"/>
  <p:hf hdr="0" ftr="0" dt="0"/>
  <p:notesStyle>
    <a:lvl1pPr marL="177800" indent="-177800" algn="l" rtl="0" fontAlgn="base">
      <a:spcBef>
        <a:spcPct val="30000"/>
      </a:spcBef>
      <a:spcAft>
        <a:spcPct val="0"/>
      </a:spcAft>
      <a:buFont typeface="Arial" panose="020B0604020202020204" pitchFamily="34" charset="0"/>
      <a:buChar char="•"/>
      <a:defRPr sz="1400" kern="1200">
        <a:solidFill>
          <a:schemeClr val="tx1"/>
        </a:solidFill>
        <a:latin typeface="Fira Sans Book"/>
        <a:ea typeface="+mn-ea"/>
        <a:cs typeface="+mn-cs"/>
      </a:defRPr>
    </a:lvl1pPr>
    <a:lvl2pPr marL="357188" indent="-179388" algn="l" rtl="0" fontAlgn="base">
      <a:spcBef>
        <a:spcPct val="30000"/>
      </a:spcBef>
      <a:spcAft>
        <a:spcPct val="0"/>
      </a:spcAft>
      <a:buFont typeface="Arial" panose="020B0604020202020204" pitchFamily="34" charset="0"/>
      <a:buChar char="•"/>
      <a:defRPr sz="1400" kern="1200">
        <a:solidFill>
          <a:schemeClr val="tx1"/>
        </a:solidFill>
        <a:latin typeface="Fira Sans Book"/>
        <a:ea typeface="+mn-ea"/>
        <a:cs typeface="+mn-cs"/>
      </a:defRPr>
    </a:lvl2pPr>
    <a:lvl3pPr marL="534988" indent="-177800" algn="l" rtl="0" fontAlgn="base">
      <a:spcBef>
        <a:spcPct val="30000"/>
      </a:spcBef>
      <a:spcAft>
        <a:spcPct val="0"/>
      </a:spcAft>
      <a:buFont typeface="Arial" panose="020B0604020202020204" pitchFamily="34" charset="0"/>
      <a:buChar char="•"/>
      <a:defRPr sz="1400" kern="1200">
        <a:solidFill>
          <a:schemeClr val="tx1"/>
        </a:solidFill>
        <a:latin typeface="Fira Sans Book"/>
        <a:ea typeface="+mn-ea"/>
        <a:cs typeface="+mn-cs"/>
      </a:defRPr>
    </a:lvl3pPr>
    <a:lvl4pPr marL="720725" indent="-185738" algn="l" rtl="0" fontAlgn="base">
      <a:spcBef>
        <a:spcPct val="30000"/>
      </a:spcBef>
      <a:spcAft>
        <a:spcPct val="0"/>
      </a:spcAft>
      <a:buFont typeface="Arial" panose="020B0604020202020204" pitchFamily="34" charset="0"/>
      <a:buChar char="•"/>
      <a:defRPr sz="1400" kern="1200">
        <a:solidFill>
          <a:schemeClr val="tx1"/>
        </a:solidFill>
        <a:latin typeface="Fira Sans Book"/>
        <a:ea typeface="+mn-ea"/>
        <a:cs typeface="+mn-cs"/>
      </a:defRPr>
    </a:lvl4pPr>
    <a:lvl5pPr marL="898525" indent="-177800" algn="l" rtl="0" fontAlgn="base">
      <a:spcBef>
        <a:spcPct val="30000"/>
      </a:spcBef>
      <a:spcAft>
        <a:spcPct val="0"/>
      </a:spcAft>
      <a:buFont typeface="Arial" panose="020B0604020202020204" pitchFamily="34" charset="0"/>
      <a:buChar char="•"/>
      <a:defRPr sz="1400" kern="1200">
        <a:solidFill>
          <a:schemeClr val="tx1"/>
        </a:solidFill>
        <a:latin typeface="Fira Sans Book"/>
        <a:ea typeface="+mn-ea"/>
        <a:cs typeface="+mn-cs"/>
      </a:defRPr>
    </a:lvl5pPr>
    <a:lvl6pPr marL="2286114" algn="l" defTabSz="914446" rtl="0" eaLnBrk="1" latinLnBrk="0" hangingPunct="1">
      <a:defRPr sz="1200" kern="1200">
        <a:solidFill>
          <a:schemeClr val="tx1"/>
        </a:solidFill>
        <a:latin typeface="+mn-lt"/>
        <a:ea typeface="+mn-ea"/>
        <a:cs typeface="+mn-cs"/>
      </a:defRPr>
    </a:lvl6pPr>
    <a:lvl7pPr marL="2743337" algn="l" defTabSz="914446" rtl="0" eaLnBrk="1" latinLnBrk="0" hangingPunct="1">
      <a:defRPr sz="1200" kern="1200">
        <a:solidFill>
          <a:schemeClr val="tx1"/>
        </a:solidFill>
        <a:latin typeface="+mn-lt"/>
        <a:ea typeface="+mn-ea"/>
        <a:cs typeface="+mn-cs"/>
      </a:defRPr>
    </a:lvl7pPr>
    <a:lvl8pPr marL="3200560" algn="l" defTabSz="914446" rtl="0" eaLnBrk="1" latinLnBrk="0" hangingPunct="1">
      <a:defRPr sz="1200" kern="1200">
        <a:solidFill>
          <a:schemeClr val="tx1"/>
        </a:solidFill>
        <a:latin typeface="+mn-lt"/>
        <a:ea typeface="+mn-ea"/>
        <a:cs typeface="+mn-cs"/>
      </a:defRPr>
    </a:lvl8pPr>
    <a:lvl9pPr marL="3657783" algn="l" defTabSz="91444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4CF6C0E6-BAE9-46E0-A697-4A77729E8150}" type="slidenum">
              <a:rPr lang="de-DE" altLang="en-US"/>
              <a:pPr defTabSz="914400" fontAlgn="base">
                <a:spcBef>
                  <a:spcPct val="0"/>
                </a:spcBef>
                <a:spcAft>
                  <a:spcPct val="0"/>
                </a:spcAft>
              </a:pPr>
              <a:t>1</a:t>
            </a:fld>
            <a:endParaRPr lang="de-DE" altLang="en-US"/>
          </a:p>
        </p:txBody>
      </p:sp>
    </p:spTree>
    <p:extLst>
      <p:ext uri="{BB962C8B-B14F-4D97-AF65-F5344CB8AC3E}">
        <p14:creationId xmlns:p14="http://schemas.microsoft.com/office/powerpoint/2010/main" val="1663748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2BD379D9-8BD0-4842-A7B1-F1B6C9F42D34}" type="slidenum">
              <a:rPr lang="de-DE" altLang="en-US"/>
              <a:pPr defTabSz="914400" fontAlgn="base">
                <a:spcBef>
                  <a:spcPct val="0"/>
                </a:spcBef>
                <a:spcAft>
                  <a:spcPct val="0"/>
                </a:spcAft>
              </a:pPr>
              <a:t>2</a:t>
            </a:fld>
            <a:endParaRPr lang="de-DE" altLang="en-US"/>
          </a:p>
        </p:txBody>
      </p:sp>
    </p:spTree>
    <p:extLst>
      <p:ext uri="{BB962C8B-B14F-4D97-AF65-F5344CB8AC3E}">
        <p14:creationId xmlns:p14="http://schemas.microsoft.com/office/powerpoint/2010/main" val="21974978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216435" indent="-216435" defTabSz="914446" fontAlgn="auto">
              <a:spcBef>
                <a:spcPts val="0"/>
              </a:spcBef>
              <a:spcAft>
                <a:spcPts val="0"/>
              </a:spcAft>
              <a:defRPr/>
            </a:pPr>
            <a:r>
              <a:rPr lang="en-US" b="1" dirty="0"/>
              <a:t>Through innovation we have shaped the industry together    </a:t>
            </a:r>
          </a:p>
          <a:p>
            <a:pPr marL="216435" indent="-216435" defTabSz="914446" fontAlgn="auto">
              <a:spcBef>
                <a:spcPts val="0"/>
              </a:spcBef>
              <a:spcAft>
                <a:spcPts val="0"/>
              </a:spcAft>
              <a:defRPr/>
            </a:pPr>
            <a:r>
              <a:rPr lang="en-US" dirty="0"/>
              <a:t>Our passion for mapping and a spirit of partnership and co-development has yielded many industry firsts across automotive, consumer, and enterprise </a:t>
            </a:r>
          </a:p>
          <a:p>
            <a:pPr marL="216435" indent="-216435" defTabSz="914446" fontAlgn="auto">
              <a:spcBef>
                <a:spcPts val="0"/>
              </a:spcBef>
              <a:spcAft>
                <a:spcPts val="0"/>
              </a:spcAft>
              <a:defRPr/>
            </a:pPr>
            <a:r>
              <a:rPr lang="en-US" dirty="0"/>
              <a:t>Creating the leading location could has been a shared journey</a:t>
            </a:r>
          </a:p>
          <a:p>
            <a:pPr marL="216435" indent="-216435" defTabSz="914446" fontAlgn="auto">
              <a:spcBef>
                <a:spcPts val="0"/>
              </a:spcBef>
              <a:spcAft>
                <a:spcPts val="0"/>
              </a:spcAft>
              <a:defRPr/>
            </a:pPr>
            <a:r>
              <a:rPr lang="en-US" dirty="0"/>
              <a:t>Transforming trends and ideas into services unique to the industries we serve.</a:t>
            </a:r>
          </a:p>
          <a:p>
            <a:pPr marL="216435" indent="-216435" defTabSz="914446" fontAlgn="auto">
              <a:spcBef>
                <a:spcPts val="0"/>
              </a:spcBef>
              <a:spcAft>
                <a:spcPts val="0"/>
              </a:spcAft>
              <a:defRPr/>
            </a:pPr>
            <a:r>
              <a:rPr lang="en-US" dirty="0"/>
              <a:t>Over the years, we have become a trusted partner. </a:t>
            </a:r>
          </a:p>
          <a:p>
            <a:pPr marL="216435" indent="-216435" defTabSz="914446" fontAlgn="auto">
              <a:spcBef>
                <a:spcPts val="0"/>
              </a:spcBef>
              <a:spcAft>
                <a:spcPts val="0"/>
              </a:spcAft>
              <a:defRPr/>
            </a:pPr>
            <a:r>
              <a:rPr lang="en-US" dirty="0"/>
              <a:t>This trust has been earned by the way we do business.</a:t>
            </a:r>
          </a:p>
          <a:p>
            <a:pPr marL="216435" indent="-216435" defTabSz="914446" fontAlgn="auto">
              <a:spcBef>
                <a:spcPts val="0"/>
              </a:spcBef>
              <a:spcAft>
                <a:spcPts val="0"/>
              </a:spcAft>
              <a:defRPr/>
            </a:pPr>
            <a:r>
              <a:rPr lang="en-US" dirty="0"/>
              <a:t>More than 70% of key decision makers at automakers see HERE as a strategic partner – not just a supplier.</a:t>
            </a:r>
          </a:p>
          <a:p>
            <a:pPr marL="216435" indent="-216435" defTabSz="914446" fontAlgn="auto">
              <a:spcBef>
                <a:spcPts val="0"/>
              </a:spcBef>
              <a:spcAft>
                <a:spcPts val="0"/>
              </a:spcAft>
              <a:defRPr/>
            </a:pPr>
            <a:r>
              <a:rPr lang="en-US" dirty="0"/>
              <a:t>One reason for that is the way we can manage our customers data and they trust us on that critical point.</a:t>
            </a:r>
          </a:p>
          <a:p>
            <a:pPr marL="216435" indent="-216435" defTabSz="914446" fontAlgn="auto">
              <a:spcBef>
                <a:spcPts val="0"/>
              </a:spcBef>
              <a:spcAft>
                <a:spcPts val="0"/>
              </a:spcAft>
              <a:defRPr/>
            </a:pPr>
            <a:r>
              <a:rPr lang="en-US" dirty="0"/>
              <a:t>We allow the auto manufacturers to maintain relationships with their consumers.  We are not like Google, that wants to monetize the consumer data in a way that could be in conflict with the auto manufacturers’ strategies.  </a:t>
            </a:r>
          </a:p>
          <a:p>
            <a:pPr marL="216435" indent="-216435" defTabSz="914446" fontAlgn="auto">
              <a:spcBef>
                <a:spcPts val="0"/>
              </a:spcBef>
              <a:spcAft>
                <a:spcPts val="0"/>
              </a:spcAft>
              <a:defRPr/>
            </a:pPr>
            <a:r>
              <a:rPr lang="en-US" dirty="0"/>
              <a:t>Our aim is to use the data to make our offerings better.  The auto manufacturer decides how to use the consumer data to better serve their customers.</a:t>
            </a:r>
          </a:p>
          <a:p>
            <a:pPr marL="177809" indent="-177809" defTabSz="914446" fontAlgn="auto">
              <a:spcBef>
                <a:spcPts val="0"/>
              </a:spcBef>
              <a:spcAft>
                <a:spcPts val="0"/>
              </a:spcAft>
              <a:defRPr/>
            </a:pPr>
            <a:endParaRPr lang="en-US" dirty="0"/>
          </a:p>
          <a:p>
            <a:pPr marL="177809" indent="-177809" defTabSz="914446" fontAlgn="auto">
              <a:spcBef>
                <a:spcPts val="0"/>
              </a:spcBef>
              <a:spcAft>
                <a:spcPts val="0"/>
              </a:spcAft>
              <a:defRPr/>
            </a:pPr>
            <a:r>
              <a:rPr lang="en-US" i="1" dirty="0"/>
              <a:t>ACC=adaptive cruise control</a:t>
            </a:r>
          </a:p>
          <a:p>
            <a:pPr marL="177809" indent="-177809" defTabSz="914446" fontAlgn="auto">
              <a:spcBef>
                <a:spcPts val="0"/>
              </a:spcBef>
              <a:spcAft>
                <a:spcPts val="0"/>
              </a:spcAft>
              <a:defRPr/>
            </a:pPr>
            <a:r>
              <a:rPr lang="en-US" i="1" dirty="0"/>
              <a:t>PCC=predictive cruise control</a:t>
            </a:r>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82242331-1364-40A8-8039-E9CF2CAF8D0F}" type="slidenum">
              <a:rPr lang="en-US" altLang="en-US">
                <a:solidFill>
                  <a:srgbClr val="000000"/>
                </a:solidFill>
              </a:rPr>
              <a:pPr defTabSz="914400" fontAlgn="base">
                <a:spcBef>
                  <a:spcPct val="0"/>
                </a:spcBef>
                <a:spcAft>
                  <a:spcPct val="0"/>
                </a:spcAft>
              </a:pPr>
              <a:t>4</a:t>
            </a:fld>
            <a:endParaRPr lang="en-US" altLang="en-US">
              <a:solidFill>
                <a:srgbClr val="000000"/>
              </a:solidFill>
            </a:endParaRPr>
          </a:p>
        </p:txBody>
      </p:sp>
    </p:spTree>
    <p:extLst>
      <p:ext uri="{BB962C8B-B14F-4D97-AF65-F5344CB8AC3E}">
        <p14:creationId xmlns:p14="http://schemas.microsoft.com/office/powerpoint/2010/main" val="1965380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xfrm>
            <a:off x="2690813" y="506413"/>
            <a:ext cx="4484687" cy="25241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latin typeface="Fira Sans Book" panose="020B0503050000020004" pitchFamily="34" charset="0"/>
              </a:rPr>
              <a:t>Smart Guidance: HA, Companion, Brought-in</a:t>
            </a:r>
          </a:p>
          <a:p>
            <a:pPr>
              <a:spcBef>
                <a:spcPct val="0"/>
              </a:spcBef>
            </a:pPr>
            <a:r>
              <a:rPr lang="en-US" altLang="en-US" dirty="0">
                <a:latin typeface="Fira Sans Book" panose="020B0503050000020004" pitchFamily="34" charset="0"/>
              </a:rPr>
              <a:t>Intelligent Car: HAD (HD Map, Live Roads, Humanized Driving)</a:t>
            </a:r>
          </a:p>
          <a:p>
            <a:pPr>
              <a:spcBef>
                <a:spcPct val="0"/>
              </a:spcBef>
            </a:pPr>
            <a:r>
              <a:rPr lang="en-US" altLang="en-US" dirty="0">
                <a:latin typeface="Fira Sans Book" panose="020B0503050000020004" pitchFamily="34" charset="0"/>
              </a:rPr>
              <a:t>Automotive Services: ACS, PaaS, SDK</a:t>
            </a:r>
          </a:p>
        </p:txBody>
      </p:sp>
      <p:sp>
        <p:nvSpPr>
          <p:cNvPr id="80900" name="Slide Number Placeholder 3"/>
          <p:cNvSpPr>
            <a:spLocks noGrp="1"/>
          </p:cNvSpPr>
          <p:nvPr>
            <p:ph type="sldNum" sz="quarter" idx="5"/>
          </p:nvPr>
        </p:nvSpPr>
        <p:spPr bwMode="auto">
          <a:xfrm>
            <a:off x="5713413" y="6503988"/>
            <a:ext cx="4370387" cy="3429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3260" tIns="46630" rIns="93260" bIns="46630"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AA53FA64-0EDF-4246-83DD-0A7B33CD3B7B}" type="slidenum">
              <a:rPr lang="en-US" altLang="en-US">
                <a:solidFill>
                  <a:srgbClr val="000000"/>
                </a:solidFill>
                <a:latin typeface="Calibri" panose="020F0502020204030204" pitchFamily="34" charset="0"/>
              </a:rPr>
              <a:pPr defTabSz="914400" fontAlgn="base">
                <a:spcBef>
                  <a:spcPct val="0"/>
                </a:spcBef>
                <a:spcAft>
                  <a:spcPct val="0"/>
                </a:spcAft>
              </a:pPr>
              <a:t>9</a:t>
            </a:fld>
            <a:endParaRPr lang="en-US"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4117221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870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7E4FD937-73F3-489D-89E5-D6CFC2C24207}" type="slidenum">
              <a:rPr lang="en-US" altLang="en-US"/>
              <a:pPr defTabSz="914400" fontAlgn="base">
                <a:spcBef>
                  <a:spcPct val="0"/>
                </a:spcBef>
                <a:spcAft>
                  <a:spcPct val="0"/>
                </a:spcAft>
              </a:pPr>
              <a:t>10</a:t>
            </a:fld>
            <a:endParaRPr lang="en-US" altLang="en-US"/>
          </a:p>
        </p:txBody>
      </p:sp>
    </p:spTree>
    <p:extLst>
      <p:ext uri="{BB962C8B-B14F-4D97-AF65-F5344CB8AC3E}">
        <p14:creationId xmlns:p14="http://schemas.microsoft.com/office/powerpoint/2010/main" val="3862849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901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E74FDE35-056C-4E9F-B39A-D014480DA2BC}" type="slidenum">
              <a:rPr lang="en-US" altLang="en-US"/>
              <a:pPr defTabSz="914400" fontAlgn="base">
                <a:spcBef>
                  <a:spcPct val="0"/>
                </a:spcBef>
                <a:spcAft>
                  <a:spcPct val="0"/>
                </a:spcAft>
              </a:pPr>
              <a:t>12</a:t>
            </a:fld>
            <a:endParaRPr lang="en-US" altLang="en-US"/>
          </a:p>
        </p:txBody>
      </p:sp>
    </p:spTree>
    <p:extLst>
      <p:ext uri="{BB962C8B-B14F-4D97-AF65-F5344CB8AC3E}">
        <p14:creationId xmlns:p14="http://schemas.microsoft.com/office/powerpoint/2010/main" val="1800375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0" indent="0" defTabSz="337726" fontAlgn="auto">
              <a:spcBef>
                <a:spcPts val="0"/>
              </a:spcBef>
              <a:spcAft>
                <a:spcPts val="0"/>
              </a:spcAft>
              <a:buFontTx/>
              <a:buNone/>
              <a:defRPr/>
            </a:pPr>
            <a:r>
              <a:rPr lang="en-US" sz="900" dirty="0">
                <a:latin typeface="Nokia Pure Headline"/>
              </a:rPr>
              <a:t>Our map is accurate, rich, fresh and reliable – and, we believe, the best in the world in all these aspects. Thanks to our advanced map-building capabilities, our map is becoming a 1-to-1 digital replica of the real world. Our fleet of LIDAR equipped TRUE vehicles captures the world down to centimeter level precision to build a virtual 3D model of the real world</a:t>
            </a:r>
          </a:p>
          <a:p>
            <a:pPr marL="0" indent="0" defTabSz="337726" fontAlgn="auto">
              <a:spcBef>
                <a:spcPts val="0"/>
              </a:spcBef>
              <a:spcAft>
                <a:spcPts val="0"/>
              </a:spcAft>
              <a:buFontTx/>
              <a:buNone/>
              <a:defRPr/>
            </a:pPr>
            <a:endParaRPr lang="en-GB" sz="900" dirty="0">
              <a:latin typeface="Nokia Pure Headline"/>
            </a:endParaRPr>
          </a:p>
          <a:p>
            <a:pPr marL="0" indent="0" defTabSz="337726" fontAlgn="auto">
              <a:spcBef>
                <a:spcPts val="0"/>
              </a:spcBef>
              <a:spcAft>
                <a:spcPts val="0"/>
              </a:spcAft>
              <a:buFontTx/>
              <a:buNone/>
              <a:defRPr/>
            </a:pPr>
            <a:r>
              <a:rPr lang="en-GB" sz="900" dirty="0">
                <a:latin typeface="Nokia Pure Headline"/>
              </a:rPr>
              <a:t>The HERE Map serves as the foundation for our new generation of location products and services.</a:t>
            </a:r>
            <a:endParaRPr lang="en-US" sz="900" dirty="0">
              <a:latin typeface="Nokia Pure Headline"/>
            </a:endParaRPr>
          </a:p>
          <a:p>
            <a:pPr marL="177809" indent="-177809" defTabSz="914446" fontAlgn="auto">
              <a:spcBef>
                <a:spcPts val="0"/>
              </a:spcBef>
              <a:spcAft>
                <a:spcPts val="0"/>
              </a:spcAft>
              <a:defRPr/>
            </a:pPr>
            <a:endParaRPr lang="en-US" dirty="0"/>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4B46F519-6D55-4FF1-BAE0-7D5DC80EC0E2}" type="slidenum">
              <a:rPr lang="en-US" altLang="en-US"/>
              <a:pPr defTabSz="914400" fontAlgn="base">
                <a:spcBef>
                  <a:spcPct val="0"/>
                </a:spcBef>
                <a:spcAft>
                  <a:spcPct val="0"/>
                </a:spcAft>
              </a:pPr>
              <a:t>14</a:t>
            </a:fld>
            <a:endParaRPr lang="en-US" altLang="en-US"/>
          </a:p>
        </p:txBody>
      </p:sp>
    </p:spTree>
    <p:extLst>
      <p:ext uri="{BB962C8B-B14F-4D97-AF65-F5344CB8AC3E}">
        <p14:creationId xmlns:p14="http://schemas.microsoft.com/office/powerpoint/2010/main" val="114928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15</a:t>
            </a:fld>
            <a:endParaRPr lang="de-DE" dirty="0"/>
          </a:p>
        </p:txBody>
      </p:sp>
    </p:spTree>
    <p:extLst>
      <p:ext uri="{BB962C8B-B14F-4D97-AF65-F5344CB8AC3E}">
        <p14:creationId xmlns:p14="http://schemas.microsoft.com/office/powerpoint/2010/main" val="2678379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lstStyle/>
          <a:p>
            <a:pPr marL="173079" indent="-173079" defTabSz="914446" fontAlgn="auto">
              <a:spcBef>
                <a:spcPts val="0"/>
              </a:spcBef>
              <a:spcAft>
                <a:spcPts val="0"/>
              </a:spcAft>
              <a:defRPr/>
            </a:pPr>
            <a:r>
              <a:rPr lang="en-US" b="1" dirty="0"/>
              <a:t>Smart Guidance:</a:t>
            </a:r>
            <a:r>
              <a:rPr lang="en-US" dirty="0"/>
              <a:t> </a:t>
            </a:r>
            <a:r>
              <a:rPr lang="en-US" b="1" dirty="0"/>
              <a:t>makes driving smarter, safer and deeply personal</a:t>
            </a:r>
            <a:endParaRPr lang="fi-FI" dirty="0"/>
          </a:p>
          <a:p>
            <a:pPr marL="173079" indent="-173079" defTabSz="914446" fontAlgn="auto">
              <a:spcBef>
                <a:spcPts val="0"/>
              </a:spcBef>
              <a:spcAft>
                <a:spcPts val="0"/>
              </a:spcAft>
              <a:defRPr/>
            </a:pPr>
            <a:r>
              <a:rPr lang="en-US" dirty="0"/>
              <a:t>We provide differentiated smart routing, navigation experiences, and the world’s only automotive grade location cloud with high resolution 2D/3D contextual maps that are always fresh and updated.</a:t>
            </a:r>
            <a:endParaRPr lang="fi-FI" dirty="0"/>
          </a:p>
          <a:p>
            <a:pPr marL="173079" indent="-173079" defTabSz="914446" fontAlgn="auto">
              <a:spcBef>
                <a:spcPts val="0"/>
              </a:spcBef>
              <a:spcAft>
                <a:spcPts val="0"/>
              </a:spcAft>
              <a:defRPr/>
            </a:pPr>
            <a:r>
              <a:rPr lang="en-US" dirty="0"/>
              <a:t>Our automotive solutions offer the foundation that will enable you to create in-car experiences that seamlessly integrate into people’s personal digital lives from the web to mobile devices</a:t>
            </a:r>
            <a:endParaRPr lang="fi-FI" dirty="0"/>
          </a:p>
          <a:p>
            <a:pPr marL="173079" indent="-173079" defTabSz="914446" fontAlgn="auto">
              <a:spcBef>
                <a:spcPts val="0"/>
              </a:spcBef>
              <a:spcAft>
                <a:spcPts val="0"/>
              </a:spcAft>
              <a:defRPr/>
            </a:pPr>
            <a:r>
              <a:rPr lang="en-US" dirty="0"/>
              <a:t>HERE is your innovation partner for smart guidance</a:t>
            </a:r>
            <a:r>
              <a:rPr lang="fi-FI" dirty="0"/>
              <a:t> </a:t>
            </a:r>
            <a:endParaRPr lang="en-US" dirty="0"/>
          </a:p>
          <a:p>
            <a:pPr marL="177809" indent="-177809" defTabSz="914446" fontAlgn="auto">
              <a:spcBef>
                <a:spcPts val="0"/>
              </a:spcBef>
              <a:spcAft>
                <a:spcPts val="0"/>
              </a:spcAft>
              <a:defRPr/>
            </a:pPr>
            <a:endParaRPr lang="en-US" dirty="0"/>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1B54638E-C2B5-4954-8DA6-FC6890FFB62B}" type="slidenum">
              <a:rPr lang="en-US" altLang="en-US"/>
              <a:pPr defTabSz="914400" fontAlgn="base">
                <a:spcBef>
                  <a:spcPct val="0"/>
                </a:spcBef>
                <a:spcAft>
                  <a:spcPct val="0"/>
                </a:spcAft>
              </a:pPr>
              <a:t>22</a:t>
            </a:fld>
            <a:endParaRPr lang="en-US" altLang="en-US"/>
          </a:p>
        </p:txBody>
      </p:sp>
    </p:spTree>
    <p:extLst>
      <p:ext uri="{BB962C8B-B14F-4D97-AF65-F5344CB8AC3E}">
        <p14:creationId xmlns:p14="http://schemas.microsoft.com/office/powerpoint/2010/main" val="1817650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1259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84752293-3703-4EA8-B506-01F8EC69154D}" type="slidenum">
              <a:rPr lang="en-US" altLang="en-US"/>
              <a:pPr defTabSz="914400" fontAlgn="base">
                <a:spcBef>
                  <a:spcPct val="0"/>
                </a:spcBef>
                <a:spcAft>
                  <a:spcPct val="0"/>
                </a:spcAft>
              </a:pPr>
              <a:t>29</a:t>
            </a:fld>
            <a:endParaRPr lang="en-US" altLang="en-US"/>
          </a:p>
        </p:txBody>
      </p:sp>
    </p:spTree>
    <p:extLst>
      <p:ext uri="{BB962C8B-B14F-4D97-AF65-F5344CB8AC3E}">
        <p14:creationId xmlns:p14="http://schemas.microsoft.com/office/powerpoint/2010/main" val="28718755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smtClean="0"/>
              <a:t>Modificări</a:t>
            </a:r>
            <a:r>
              <a:rPr lang="ro-RO" baseline="0" dirty="0" smtClean="0"/>
              <a:t> active-în curs de moderare</a:t>
            </a:r>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37</a:t>
            </a:fld>
            <a:endParaRPr lang="de-DE" dirty="0"/>
          </a:p>
        </p:txBody>
      </p:sp>
    </p:spTree>
    <p:extLst>
      <p:ext uri="{BB962C8B-B14F-4D97-AF65-F5344CB8AC3E}">
        <p14:creationId xmlns:p14="http://schemas.microsoft.com/office/powerpoint/2010/main" val="1051312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smtClean="0"/>
              <a:t>Modificări</a:t>
            </a:r>
            <a:r>
              <a:rPr lang="ro-RO" baseline="0" dirty="0" smtClean="0"/>
              <a:t> active-în curs de moderare</a:t>
            </a:r>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38</a:t>
            </a:fld>
            <a:endParaRPr lang="de-DE" dirty="0"/>
          </a:p>
        </p:txBody>
      </p:sp>
    </p:spTree>
    <p:extLst>
      <p:ext uri="{BB962C8B-B14F-4D97-AF65-F5344CB8AC3E}">
        <p14:creationId xmlns:p14="http://schemas.microsoft.com/office/powerpoint/2010/main" val="2479956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ro-RO" dirty="0" smtClean="0"/>
              <a:t>*datele</a:t>
            </a:r>
            <a:r>
              <a:rPr lang="ro-RO" baseline="0" dirty="0" smtClean="0"/>
              <a:t> pe 2016 sunt partiale</a:t>
            </a:r>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39</a:t>
            </a:fld>
            <a:endParaRPr lang="de-DE" dirty="0"/>
          </a:p>
        </p:txBody>
      </p:sp>
    </p:spTree>
    <p:extLst>
      <p:ext uri="{BB962C8B-B14F-4D97-AF65-F5344CB8AC3E}">
        <p14:creationId xmlns:p14="http://schemas.microsoft.com/office/powerpoint/2010/main" val="3931525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dirty="0" smtClean="0"/>
              <a:t>Zona facultatii de geografie din Timisoara</a:t>
            </a:r>
          </a:p>
          <a:p>
            <a:r>
              <a:rPr lang="ro-RO" dirty="0" smtClean="0"/>
              <a:t>Platforma</a:t>
            </a:r>
            <a:r>
              <a:rPr lang="ro-RO" baseline="0" dirty="0" smtClean="0"/>
              <a:t> dedicata Map Creator</a:t>
            </a:r>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40</a:t>
            </a:fld>
            <a:endParaRPr lang="de-DE" dirty="0"/>
          </a:p>
        </p:txBody>
      </p:sp>
    </p:spTree>
    <p:extLst>
      <p:ext uri="{BB962C8B-B14F-4D97-AF65-F5344CB8AC3E}">
        <p14:creationId xmlns:p14="http://schemas.microsoft.com/office/powerpoint/2010/main" val="22290784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41</a:t>
            </a:fld>
            <a:endParaRPr lang="de-DE" dirty="0"/>
          </a:p>
        </p:txBody>
      </p:sp>
    </p:spTree>
    <p:extLst>
      <p:ext uri="{BB962C8B-B14F-4D97-AF65-F5344CB8AC3E}">
        <p14:creationId xmlns:p14="http://schemas.microsoft.com/office/powerpoint/2010/main" val="379720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42</a:t>
            </a:fld>
            <a:endParaRPr lang="de-DE" dirty="0"/>
          </a:p>
        </p:txBody>
      </p:sp>
    </p:spTree>
    <p:extLst>
      <p:ext uri="{BB962C8B-B14F-4D97-AF65-F5344CB8AC3E}">
        <p14:creationId xmlns:p14="http://schemas.microsoft.com/office/powerpoint/2010/main" val="40773991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ro-RO" dirty="0" smtClean="0"/>
              <a:t>Colectare</a:t>
            </a:r>
            <a:r>
              <a:rPr lang="ro-RO" baseline="0" dirty="0" smtClean="0"/>
              <a:t> date in teren impreuna cu doi utilizatori</a:t>
            </a:r>
            <a:endParaRPr lang="en-US" dirty="0"/>
          </a:p>
        </p:txBody>
      </p:sp>
      <p:sp>
        <p:nvSpPr>
          <p:cNvPr id="4" name="Slide Number Placeholder 3"/>
          <p:cNvSpPr>
            <a:spLocks noGrp="1"/>
          </p:cNvSpPr>
          <p:nvPr>
            <p:ph type="sldNum" sz="quarter" idx="10"/>
          </p:nvPr>
        </p:nvSpPr>
        <p:spPr/>
        <p:txBody>
          <a:bodyPr/>
          <a:lstStyle/>
          <a:p>
            <a:pPr>
              <a:defRPr/>
            </a:pPr>
            <a:fld id="{BC4AC8F1-563C-465B-8657-9535E15E9767}" type="slidenum">
              <a:rPr lang="de-DE" smtClean="0"/>
              <a:pPr>
                <a:defRPr/>
              </a:pPr>
              <a:t>43</a:t>
            </a:fld>
            <a:endParaRPr lang="de-DE" dirty="0"/>
          </a:p>
        </p:txBody>
      </p:sp>
    </p:spTree>
    <p:extLst>
      <p:ext uri="{BB962C8B-B14F-4D97-AF65-F5344CB8AC3E}">
        <p14:creationId xmlns:p14="http://schemas.microsoft.com/office/powerpoint/2010/main" val="2510357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latin typeface="Fira Sans Book" panose="020B0503050000020004" pitchFamily="34" charset="0"/>
            </a:endParaRPr>
          </a:p>
        </p:txBody>
      </p:sp>
      <p:sp>
        <p:nvSpPr>
          <p:cNvPr id="1300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ED48514E-62B6-4BC0-8645-A734ADAE7290}" type="slidenum">
              <a:rPr lang="de-DE" altLang="en-US"/>
              <a:pPr defTabSz="914400" fontAlgn="base">
                <a:spcBef>
                  <a:spcPct val="0"/>
                </a:spcBef>
                <a:spcAft>
                  <a:spcPct val="0"/>
                </a:spcAft>
              </a:pPr>
              <a:t>44</a:t>
            </a:fld>
            <a:endParaRPr lang="de-DE" altLang="en-US"/>
          </a:p>
        </p:txBody>
      </p:sp>
    </p:spTree>
    <p:extLst>
      <p:ext uri="{BB962C8B-B14F-4D97-AF65-F5344CB8AC3E}">
        <p14:creationId xmlns:p14="http://schemas.microsoft.com/office/powerpoint/2010/main" val="13778602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6.xml"/><Relationship Id="rId4" Type="http://schemas.openxmlformats.org/officeDocument/2006/relationships/image" Target="../media/image7.png"/></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Aqua)">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3"/>
          <p:cNvPicPr>
            <a:picLocks noChangeAspect="1"/>
          </p:cNvPicPr>
          <p:nvPr userDrawn="1"/>
        </p:nvPicPr>
        <p:blipFill>
          <a:blip r:embed="rId3">
            <a:extLst>
              <a:ext uri="{28A0092B-C50C-407E-A947-70E740481C1C}">
                <a14:useLocalDpi xmlns:a14="http://schemas.microsoft.com/office/drawing/2010/main" val="0"/>
              </a:ext>
            </a:extLst>
          </a:blip>
          <a:srcRect b="23763"/>
          <a:stretch>
            <a:fillRect/>
          </a:stretch>
        </p:blipFill>
        <p:spPr bwMode="auto">
          <a:xfrm>
            <a:off x="0" y="2508250"/>
            <a:ext cx="8458200" cy="266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ild 4" descr="aq.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29150" y="-20638"/>
            <a:ext cx="4551363" cy="324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10" name="Untertitel 2"/>
          <p:cNvSpPr>
            <a:spLocks noGrp="1"/>
          </p:cNvSpPr>
          <p:nvPr>
            <p:ph type="subTitle" idx="1"/>
          </p:nvPr>
        </p:nvSpPr>
        <p:spPr bwMode="gray">
          <a:xfrm>
            <a:off x="415925" y="3366953"/>
            <a:ext cx="3672408" cy="893307"/>
          </a:xfrm>
          <a:prstGeom prst="rect">
            <a:avLst/>
          </a:prstGeom>
        </p:spPr>
        <p:txBody>
          <a:bodyPr lIns="0" tIns="17145" rIns="34290" bIns="17145" anchor="t" anchorCtr="0"/>
          <a:lstStyle>
            <a:lvl1pPr marL="0" indent="0" algn="l">
              <a:lnSpc>
                <a:spcPct val="100000"/>
              </a:lnSpc>
              <a:spcAft>
                <a:spcPts val="0"/>
              </a:spcAft>
              <a:buNone/>
              <a:defRPr sz="28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endParaRPr lang="en-US" noProof="0" dirty="0"/>
          </a:p>
        </p:txBody>
      </p:sp>
      <p:sp>
        <p:nvSpPr>
          <p:cNvPr id="11" name="Textplatzhalter 11"/>
          <p:cNvSpPr>
            <a:spLocks noGrp="1"/>
          </p:cNvSpPr>
          <p:nvPr>
            <p:ph type="body" sz="quarter" idx="10"/>
          </p:nvPr>
        </p:nvSpPr>
        <p:spPr bwMode="gray">
          <a:xfrm>
            <a:off x="415925" y="4457799"/>
            <a:ext cx="5138217" cy="216634"/>
          </a:xfrm>
          <a:prstGeom prst="rect">
            <a:avLst/>
          </a:prstGeom>
        </p:spPr>
        <p:txBody>
          <a:bodyPr lIns="0" tIns="0" rIns="34290" bIns="17145"/>
          <a:lstStyle>
            <a:lvl1pPr marL="0" indent="0">
              <a:lnSpc>
                <a:spcPct val="95000"/>
              </a:lnSpc>
              <a:spcAft>
                <a:spcPts val="0"/>
              </a:spcAft>
              <a:buNone/>
              <a:defRPr sz="1400" b="0">
                <a:solidFill>
                  <a:schemeClr val="bg1"/>
                </a:solidFill>
                <a:latin typeface="+mj-lt"/>
              </a:defRPr>
            </a:lvl1pPr>
          </a:lstStyle>
          <a:p>
            <a:pPr lvl="0"/>
            <a:r>
              <a:rPr lang="en-US" noProof="0"/>
              <a:t>Click to edit Master text styles</a:t>
            </a:r>
          </a:p>
        </p:txBody>
      </p:sp>
      <p:sp>
        <p:nvSpPr>
          <p:cNvPr id="13" name="Textplatzhalter 11"/>
          <p:cNvSpPr>
            <a:spLocks noGrp="1"/>
          </p:cNvSpPr>
          <p:nvPr>
            <p:ph type="body" sz="quarter" idx="11"/>
          </p:nvPr>
        </p:nvSpPr>
        <p:spPr bwMode="gray">
          <a:xfrm>
            <a:off x="415925" y="4688770"/>
            <a:ext cx="5138217" cy="216634"/>
          </a:xfrm>
          <a:prstGeom prst="rect">
            <a:avLst/>
          </a:prstGeom>
        </p:spPr>
        <p:txBody>
          <a:bodyPr lIns="0" tIns="0" rIns="34290" bIns="17145"/>
          <a:lstStyle>
            <a:lvl1pPr marL="0" indent="0">
              <a:lnSpc>
                <a:spcPct val="95000"/>
              </a:lnSpc>
              <a:spcAft>
                <a:spcPts val="0"/>
              </a:spcAft>
              <a:buNone/>
              <a:defRPr sz="1400" b="0" baseline="0">
                <a:solidFill>
                  <a:schemeClr val="bg1"/>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525864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qua)">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4" name="Untertitel 2"/>
          <p:cNvSpPr>
            <a:spLocks noGrp="1"/>
          </p:cNvSpPr>
          <p:nvPr>
            <p:ph type="subTitle" idx="1"/>
          </p:nvPr>
        </p:nvSpPr>
        <p:spPr bwMode="gray">
          <a:xfrm>
            <a:off x="415925" y="880377"/>
            <a:ext cx="7092786" cy="2991099"/>
          </a:xfrm>
          <a:prstGeom prst="rect">
            <a:avLst/>
          </a:prstGeom>
        </p:spPr>
        <p:txBody>
          <a:bodyPr lIns="0" tIns="17145" rIns="34290" bIns="17145" anchor="ctr" anchorCtr="0"/>
          <a:lstStyle>
            <a:lvl1pPr marL="0" indent="0" algn="l">
              <a:lnSpc>
                <a:spcPct val="100000"/>
              </a:lnSpc>
              <a:spcAft>
                <a:spcPts val="0"/>
              </a:spcAft>
              <a:buNone/>
              <a:defRPr sz="44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p>
        </p:txBody>
      </p:sp>
      <p:sp>
        <p:nvSpPr>
          <p:cNvPr id="5" name="Textplatzhalter 11"/>
          <p:cNvSpPr>
            <a:spLocks noGrp="1"/>
          </p:cNvSpPr>
          <p:nvPr>
            <p:ph type="body" sz="quarter" idx="10"/>
          </p:nvPr>
        </p:nvSpPr>
        <p:spPr bwMode="gray">
          <a:xfrm>
            <a:off x="415925" y="4125994"/>
            <a:ext cx="7074350" cy="216634"/>
          </a:xfrm>
          <a:prstGeom prst="rect">
            <a:avLst/>
          </a:prstGeom>
        </p:spPr>
        <p:txBody>
          <a:bodyPr lIns="0" tIns="0" rIns="34290" bIns="17145"/>
          <a:lstStyle>
            <a:lvl1pPr marL="0" indent="0">
              <a:lnSpc>
                <a:spcPct val="95000"/>
              </a:lnSpc>
              <a:spcAft>
                <a:spcPts val="0"/>
              </a:spcAft>
              <a:buNone/>
              <a:defRPr sz="1400" b="0">
                <a:solidFill>
                  <a:schemeClr val="bg1"/>
                </a:solidFill>
                <a:latin typeface="+mj-lt"/>
              </a:defRPr>
            </a:lvl1pPr>
          </a:lstStyle>
          <a:p>
            <a:pPr lvl="0"/>
            <a:r>
              <a:rPr lang="en-US" noProof="0"/>
              <a:t>Click to edit Master text styles</a:t>
            </a:r>
          </a:p>
        </p:txBody>
      </p:sp>
      <p:sp>
        <p:nvSpPr>
          <p:cNvPr id="6" name="Textplatzhalter 11"/>
          <p:cNvSpPr>
            <a:spLocks noGrp="1"/>
          </p:cNvSpPr>
          <p:nvPr>
            <p:ph type="body" sz="quarter" idx="11"/>
          </p:nvPr>
        </p:nvSpPr>
        <p:spPr bwMode="gray">
          <a:xfrm>
            <a:off x="415926" y="4356965"/>
            <a:ext cx="7079873"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749092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Image (Yellow)">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Bild 15" descr="yellow.png"/>
          <p:cNvPicPr>
            <a:picLocks noChangeAspect="1"/>
          </p:cNvPicPr>
          <p:nvPr userDrawn="1"/>
        </p:nvPicPr>
        <p:blipFill>
          <a:blip r:embed="rId3">
            <a:extLst>
              <a:ext uri="{28A0092B-C50C-407E-A947-70E740481C1C}">
                <a14:useLocalDpi xmlns:a14="http://schemas.microsoft.com/office/drawing/2010/main" val="0"/>
              </a:ext>
            </a:extLst>
          </a:blip>
          <a:srcRect b="2071"/>
          <a:stretch>
            <a:fillRect/>
          </a:stretch>
        </p:blipFill>
        <p:spPr bwMode="auto">
          <a:xfrm>
            <a:off x="0" y="2490788"/>
            <a:ext cx="96012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ild 10" descr="yellow.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89475" y="-22225"/>
            <a:ext cx="4487863" cy="319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14" name="Textplatzhalter 11"/>
          <p:cNvSpPr>
            <a:spLocks noGrp="1"/>
          </p:cNvSpPr>
          <p:nvPr>
            <p:ph type="body" sz="quarter" idx="10"/>
          </p:nvPr>
        </p:nvSpPr>
        <p:spPr bwMode="gray">
          <a:xfrm>
            <a:off x="415925" y="4457799"/>
            <a:ext cx="5138217" cy="216634"/>
          </a:xfrm>
          <a:prstGeom prst="rect">
            <a:avLst/>
          </a:prstGeom>
        </p:spPr>
        <p:txBody>
          <a:bodyPr lIns="0" tIns="0" rIns="34290" bIns="17145"/>
          <a:lstStyle>
            <a:lvl1pPr marL="0" indent="0">
              <a:lnSpc>
                <a:spcPct val="95000"/>
              </a:lnSpc>
              <a:spcAft>
                <a:spcPts val="0"/>
              </a:spcAft>
              <a:buNone/>
              <a:defRPr sz="1400" b="0">
                <a:solidFill>
                  <a:srgbClr val="FFFFFF"/>
                </a:solidFill>
                <a:latin typeface="+mj-lt"/>
              </a:defRPr>
            </a:lvl1pPr>
          </a:lstStyle>
          <a:p>
            <a:pPr lvl="0"/>
            <a:r>
              <a:rPr lang="en-US" noProof="0"/>
              <a:t>Click to edit Master text styles</a:t>
            </a:r>
          </a:p>
        </p:txBody>
      </p:sp>
      <p:sp>
        <p:nvSpPr>
          <p:cNvPr id="15" name="Textplatzhalter 11"/>
          <p:cNvSpPr>
            <a:spLocks noGrp="1"/>
          </p:cNvSpPr>
          <p:nvPr>
            <p:ph type="body" sz="quarter" idx="11"/>
          </p:nvPr>
        </p:nvSpPr>
        <p:spPr bwMode="gray">
          <a:xfrm>
            <a:off x="415925" y="4688770"/>
            <a:ext cx="5138217"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
        <p:nvSpPr>
          <p:cNvPr id="9" name="Untertitel 2"/>
          <p:cNvSpPr>
            <a:spLocks noGrp="1"/>
          </p:cNvSpPr>
          <p:nvPr>
            <p:ph type="subTitle" idx="1"/>
          </p:nvPr>
        </p:nvSpPr>
        <p:spPr bwMode="gray">
          <a:xfrm>
            <a:off x="415925" y="3366953"/>
            <a:ext cx="3672408" cy="893307"/>
          </a:xfrm>
          <a:prstGeom prst="rect">
            <a:avLst/>
          </a:prstGeom>
        </p:spPr>
        <p:txBody>
          <a:bodyPr lIns="0" tIns="17145" rIns="34290" bIns="17145" anchor="t" anchorCtr="0"/>
          <a:lstStyle>
            <a:lvl1pPr marL="0" indent="0" algn="l">
              <a:lnSpc>
                <a:spcPct val="100000"/>
              </a:lnSpc>
              <a:spcAft>
                <a:spcPts val="0"/>
              </a:spcAft>
              <a:buNone/>
              <a:defRPr sz="28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endParaRPr lang="en-US" noProof="0" dirty="0"/>
          </a:p>
        </p:txBody>
      </p:sp>
    </p:spTree>
    <p:extLst>
      <p:ext uri="{BB962C8B-B14F-4D97-AF65-F5344CB8AC3E}">
        <p14:creationId xmlns:p14="http://schemas.microsoft.com/office/powerpoint/2010/main" val="2951172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Yellow)">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7746614" y="298727"/>
            <a:ext cx="1005957" cy="935091"/>
            <a:chOff x="1012825" y="-171450"/>
            <a:chExt cx="8281988" cy="7691438"/>
          </a:xfrm>
          <a:solidFill>
            <a:srgbClr val="FFFFFF"/>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4" name="Untertitel 2"/>
          <p:cNvSpPr>
            <a:spLocks noGrp="1"/>
          </p:cNvSpPr>
          <p:nvPr>
            <p:ph type="subTitle" idx="1"/>
          </p:nvPr>
        </p:nvSpPr>
        <p:spPr bwMode="gray">
          <a:xfrm>
            <a:off x="415925" y="880377"/>
            <a:ext cx="7090666" cy="2991099"/>
          </a:xfrm>
          <a:prstGeom prst="rect">
            <a:avLst/>
          </a:prstGeom>
        </p:spPr>
        <p:txBody>
          <a:bodyPr lIns="0" tIns="17145" rIns="34290" bIns="17145" anchor="ctr" anchorCtr="0"/>
          <a:lstStyle>
            <a:lvl1pPr marL="0" indent="0" algn="l">
              <a:lnSpc>
                <a:spcPct val="100000"/>
              </a:lnSpc>
              <a:spcAft>
                <a:spcPts val="0"/>
              </a:spcAft>
              <a:buNone/>
              <a:defRPr sz="44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p>
        </p:txBody>
      </p:sp>
      <p:sp>
        <p:nvSpPr>
          <p:cNvPr id="7" name="Textplatzhalter 11"/>
          <p:cNvSpPr>
            <a:spLocks noGrp="1"/>
          </p:cNvSpPr>
          <p:nvPr>
            <p:ph type="body" sz="quarter" idx="10"/>
          </p:nvPr>
        </p:nvSpPr>
        <p:spPr bwMode="gray">
          <a:xfrm>
            <a:off x="415925" y="4125994"/>
            <a:ext cx="7074350" cy="216634"/>
          </a:xfrm>
          <a:prstGeom prst="rect">
            <a:avLst/>
          </a:prstGeom>
        </p:spPr>
        <p:txBody>
          <a:bodyPr lIns="0" tIns="0" rIns="34290" bIns="17145"/>
          <a:lstStyle>
            <a:lvl1pPr marL="0" indent="0">
              <a:lnSpc>
                <a:spcPct val="95000"/>
              </a:lnSpc>
              <a:spcAft>
                <a:spcPts val="0"/>
              </a:spcAft>
              <a:buNone/>
              <a:defRPr sz="1400" b="0">
                <a:solidFill>
                  <a:srgbClr val="FFFFFF"/>
                </a:solidFill>
                <a:latin typeface="+mj-lt"/>
              </a:defRPr>
            </a:lvl1pPr>
          </a:lstStyle>
          <a:p>
            <a:pPr lvl="0"/>
            <a:r>
              <a:rPr lang="en-US" noProof="0"/>
              <a:t>Click to edit Master text styles</a:t>
            </a:r>
          </a:p>
        </p:txBody>
      </p:sp>
      <p:sp>
        <p:nvSpPr>
          <p:cNvPr id="8" name="Textplatzhalter 11"/>
          <p:cNvSpPr>
            <a:spLocks noGrp="1"/>
          </p:cNvSpPr>
          <p:nvPr>
            <p:ph type="body" sz="quarter" idx="11"/>
          </p:nvPr>
        </p:nvSpPr>
        <p:spPr bwMode="gray">
          <a:xfrm>
            <a:off x="415926" y="4356965"/>
            <a:ext cx="7079873"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2025968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Aqua)">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Textplatzhalter 7"/>
          <p:cNvSpPr>
            <a:spLocks noGrp="1"/>
          </p:cNvSpPr>
          <p:nvPr>
            <p:ph type="body" sz="quarter" idx="13"/>
          </p:nvPr>
        </p:nvSpPr>
        <p:spPr bwMode="gray">
          <a:xfrm>
            <a:off x="415926" y="1240750"/>
            <a:ext cx="3806303" cy="653302"/>
          </a:xfrm>
          <a:prstGeom prst="rect">
            <a:avLst/>
          </a:prstGeom>
        </p:spPr>
        <p:txBody>
          <a:bodyPr lIns="34290" tIns="18001" rIns="34290" bIns="17145"/>
          <a:lstStyle>
            <a:lvl1pPr marL="0" indent="0">
              <a:buNone/>
              <a:defRPr sz="4800" b="0" i="0" baseline="0">
                <a:solidFill>
                  <a:schemeClr val="bg1"/>
                </a:solidFill>
                <a:latin typeface="Fira Sans Medium"/>
                <a:ea typeface="Fira Sans Book" panose="020B0503050000020004" pitchFamily="34" charset="0"/>
                <a:cs typeface="Fira Sans Medium"/>
              </a:defRPr>
            </a:lvl1pPr>
          </a:lstStyle>
          <a:p>
            <a:pPr lvl="0"/>
            <a:r>
              <a:rPr lang="en-US" noProof="0"/>
              <a:t>Click to edit Master text styles</a:t>
            </a:r>
          </a:p>
        </p:txBody>
      </p:sp>
      <p:sp>
        <p:nvSpPr>
          <p:cNvPr id="13" name="Title 3"/>
          <p:cNvSpPr>
            <a:spLocks noGrp="1"/>
          </p:cNvSpPr>
          <p:nvPr>
            <p:ph type="title"/>
          </p:nvPr>
        </p:nvSpPr>
        <p:spPr>
          <a:xfrm>
            <a:off x="415925" y="1915835"/>
            <a:ext cx="7763940" cy="1440674"/>
          </a:xfrm>
          <a:prstGeom prst="rect">
            <a:avLst/>
          </a:prstGeom>
        </p:spPr>
        <p:txBody>
          <a:bodyPr lIns="34290" tIns="17145" rIns="34290" bIns="17145" anchor="t" anchorCtr="0"/>
          <a:lstStyle>
            <a:lvl1pPr>
              <a:defRPr sz="4800" b="0" i="0" baseline="0">
                <a:solidFill>
                  <a:schemeClr val="bg1"/>
                </a:solidFill>
                <a:latin typeface="Fira Sans Book"/>
                <a:ea typeface="Fira Sans Medium" panose="020B0603050000020004" pitchFamily="34" charset="0"/>
                <a:cs typeface="Fira Sans Book"/>
              </a:defRPr>
            </a:lvl1pPr>
          </a:lstStyle>
          <a:p>
            <a:r>
              <a:rPr lang="en-US" noProof="0"/>
              <a:t>Click to edit Master title style</a:t>
            </a:r>
          </a:p>
        </p:txBody>
      </p:sp>
      <p:sp>
        <p:nvSpPr>
          <p:cNvPr id="14" name="Textplatzhalter 5"/>
          <p:cNvSpPr>
            <a:spLocks noGrp="1"/>
          </p:cNvSpPr>
          <p:nvPr>
            <p:ph type="body" sz="quarter" idx="17"/>
          </p:nvPr>
        </p:nvSpPr>
        <p:spPr bwMode="gray">
          <a:xfrm>
            <a:off x="415925" y="3484981"/>
            <a:ext cx="7763940" cy="324336"/>
          </a:xfrm>
          <a:prstGeom prst="rect">
            <a:avLst/>
          </a:prstGeom>
        </p:spPr>
        <p:txBody>
          <a:bodyPr lIns="34290" tIns="17145" rIns="34290" bIns="17145"/>
          <a:lstStyle>
            <a:lvl1pPr marL="0" indent="0">
              <a:spcAft>
                <a:spcPts val="0"/>
              </a:spcAft>
              <a:buNone/>
              <a:defRPr sz="1800">
                <a:solidFill>
                  <a:srgbClr val="FFFFFF"/>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2165269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Grey)">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Textplatzhalter 7"/>
          <p:cNvSpPr>
            <a:spLocks noGrp="1"/>
          </p:cNvSpPr>
          <p:nvPr>
            <p:ph type="body" sz="quarter" idx="13"/>
          </p:nvPr>
        </p:nvSpPr>
        <p:spPr bwMode="gray">
          <a:xfrm>
            <a:off x="415926" y="1240750"/>
            <a:ext cx="3806303" cy="653302"/>
          </a:xfrm>
          <a:prstGeom prst="rect">
            <a:avLst/>
          </a:prstGeom>
        </p:spPr>
        <p:txBody>
          <a:bodyPr lIns="34290" tIns="18001" rIns="34290" bIns="17145"/>
          <a:lstStyle>
            <a:lvl1pPr marL="0" indent="0">
              <a:buNone/>
              <a:defRPr sz="4800" b="0" i="0" baseline="0">
                <a:solidFill>
                  <a:srgbClr val="48DAD0"/>
                </a:solidFill>
                <a:latin typeface="Fira Sans Medium"/>
                <a:ea typeface="Fira Sans Book" panose="020B0503050000020004" pitchFamily="34" charset="0"/>
                <a:cs typeface="Fira Sans Medium"/>
              </a:defRPr>
            </a:lvl1pPr>
          </a:lstStyle>
          <a:p>
            <a:pPr lvl="0"/>
            <a:r>
              <a:rPr lang="en-US" noProof="0"/>
              <a:t>Click to edit Master text styles</a:t>
            </a:r>
          </a:p>
        </p:txBody>
      </p:sp>
      <p:sp>
        <p:nvSpPr>
          <p:cNvPr id="7" name="Title 3"/>
          <p:cNvSpPr>
            <a:spLocks noGrp="1"/>
          </p:cNvSpPr>
          <p:nvPr>
            <p:ph type="title"/>
          </p:nvPr>
        </p:nvSpPr>
        <p:spPr>
          <a:xfrm>
            <a:off x="415925" y="1915835"/>
            <a:ext cx="7763940" cy="1440674"/>
          </a:xfrm>
          <a:prstGeom prst="rect">
            <a:avLst/>
          </a:prstGeom>
        </p:spPr>
        <p:txBody>
          <a:bodyPr lIns="34290" tIns="17145" rIns="34290" bIns="17145" anchor="t" anchorCtr="0"/>
          <a:lstStyle>
            <a:lvl1pPr>
              <a:defRPr sz="4800" b="0" i="0" baseline="0">
                <a:solidFill>
                  <a:schemeClr val="bg1"/>
                </a:solidFill>
                <a:latin typeface="Fira Sans Book"/>
                <a:ea typeface="Fira Sans Medium" panose="020B0603050000020004" pitchFamily="34" charset="0"/>
                <a:cs typeface="Fira Sans Book"/>
              </a:defRPr>
            </a:lvl1pPr>
          </a:lstStyle>
          <a:p>
            <a:r>
              <a:rPr lang="en-US" noProof="0"/>
              <a:t>Click to edit Master title style</a:t>
            </a:r>
            <a:endParaRPr lang="en-US" noProof="0" dirty="0"/>
          </a:p>
        </p:txBody>
      </p:sp>
      <p:sp>
        <p:nvSpPr>
          <p:cNvPr id="8" name="Textplatzhalter 5"/>
          <p:cNvSpPr>
            <a:spLocks noGrp="1"/>
          </p:cNvSpPr>
          <p:nvPr>
            <p:ph type="body" sz="quarter" idx="17"/>
          </p:nvPr>
        </p:nvSpPr>
        <p:spPr bwMode="gray">
          <a:xfrm>
            <a:off x="415925" y="3484981"/>
            <a:ext cx="7763940" cy="324336"/>
          </a:xfrm>
          <a:prstGeom prst="rect">
            <a:avLst/>
          </a:prstGeom>
        </p:spPr>
        <p:txBody>
          <a:bodyPr lIns="34290" tIns="17145" rIns="34290" bIns="17145"/>
          <a:lstStyle>
            <a:lvl1pPr marL="0" indent="0">
              <a:spcAft>
                <a:spcPts val="0"/>
              </a:spcAft>
              <a:buNone/>
              <a:defRPr sz="1800">
                <a:solidFill>
                  <a:srgbClr val="FFFFFF"/>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3318593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Text (Grey)">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8525979" y="4639792"/>
            <a:ext cx="428170" cy="398007"/>
            <a:chOff x="1012825" y="-171450"/>
            <a:chExt cx="8281988" cy="7691438"/>
          </a:xfrm>
          <a:solidFill>
            <a:schemeClr val="bg1"/>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7"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3" name="Titel 1"/>
          <p:cNvSpPr>
            <a:spLocks noGrp="1"/>
          </p:cNvSpPr>
          <p:nvPr>
            <p:ph type="title"/>
          </p:nvPr>
        </p:nvSpPr>
        <p:spPr bwMode="gray">
          <a:xfrm>
            <a:off x="415925" y="212070"/>
            <a:ext cx="7755713" cy="576533"/>
          </a:xfrm>
          <a:prstGeom prst="rect">
            <a:avLst/>
          </a:prstGeom>
        </p:spPr>
        <p:txBody>
          <a:bodyPr lIns="34290" tIns="17145" rIns="34290" bIns="17145" anchor="b"/>
          <a:lstStyle>
            <a:lvl1pPr>
              <a:defRPr sz="2000" b="0" baseline="0">
                <a:solidFill>
                  <a:schemeClr val="bg1"/>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4" name="Textplatzhalter 7"/>
          <p:cNvSpPr>
            <a:spLocks noGrp="1"/>
          </p:cNvSpPr>
          <p:nvPr>
            <p:ph type="body" sz="quarter" idx="13"/>
          </p:nvPr>
        </p:nvSpPr>
        <p:spPr bwMode="gray">
          <a:xfrm>
            <a:off x="415925" y="1035373"/>
            <a:ext cx="7764411" cy="3517027"/>
          </a:xfrm>
          <a:prstGeom prst="rect">
            <a:avLst/>
          </a:prstGeom>
        </p:spPr>
        <p:txBody>
          <a:bodyPr lIns="34290" tIns="18001" rIns="34290" bIns="17145"/>
          <a:lstStyle>
            <a:lvl1pPr marL="0" indent="0">
              <a:buNone/>
              <a:defRPr sz="4000">
                <a:solidFill>
                  <a:schemeClr val="accent1"/>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285306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Text (Aqua, plai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1"/>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8" name="Titel 1"/>
          <p:cNvSpPr>
            <a:spLocks noGrp="1"/>
          </p:cNvSpPr>
          <p:nvPr>
            <p:ph type="title"/>
          </p:nvPr>
        </p:nvSpPr>
        <p:spPr bwMode="gray">
          <a:xfrm>
            <a:off x="415925" y="212070"/>
            <a:ext cx="7755713" cy="576533"/>
          </a:xfrm>
          <a:prstGeom prst="rect">
            <a:avLst/>
          </a:prstGeom>
        </p:spPr>
        <p:txBody>
          <a:bodyPr lIns="34290" tIns="17145" rIns="34290" bIns="17145" anchor="b"/>
          <a:lstStyle>
            <a:lvl1pPr>
              <a:defRPr sz="2000" b="0" baseline="0">
                <a:solidFill>
                  <a:srgbClr val="383C45"/>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9" name="Textplatzhalter 7"/>
          <p:cNvSpPr>
            <a:spLocks noGrp="1"/>
          </p:cNvSpPr>
          <p:nvPr>
            <p:ph type="body" sz="quarter" idx="13"/>
          </p:nvPr>
        </p:nvSpPr>
        <p:spPr bwMode="gray">
          <a:xfrm>
            <a:off x="415925" y="1035373"/>
            <a:ext cx="7764411" cy="3517027"/>
          </a:xfrm>
          <a:prstGeom prst="rect">
            <a:avLst/>
          </a:prstGeom>
        </p:spPr>
        <p:txBody>
          <a:bodyPr lIns="34290" tIns="18001" rIns="34290" bIns="17145"/>
          <a:lstStyle>
            <a:lvl1pPr marL="0" indent="0">
              <a:buNone/>
              <a:defRPr sz="4000">
                <a:solidFill>
                  <a:srgbClr val="383C45"/>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1389642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rge Text (Grey, plai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1"/>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8" name="Titel 1"/>
          <p:cNvSpPr>
            <a:spLocks noGrp="1"/>
          </p:cNvSpPr>
          <p:nvPr>
            <p:ph type="title"/>
          </p:nvPr>
        </p:nvSpPr>
        <p:spPr bwMode="gray">
          <a:xfrm>
            <a:off x="415925" y="212070"/>
            <a:ext cx="7755713" cy="576533"/>
          </a:xfrm>
          <a:prstGeom prst="rect">
            <a:avLst/>
          </a:prstGeom>
        </p:spPr>
        <p:txBody>
          <a:bodyPr lIns="34290" tIns="17145" rIns="34290" bIns="17145" anchor="b"/>
          <a:lstStyle>
            <a:lvl1pPr>
              <a:defRPr sz="2000" b="0" baseline="0">
                <a:solidFill>
                  <a:schemeClr val="bg1"/>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9" name="Textplatzhalter 7"/>
          <p:cNvSpPr>
            <a:spLocks noGrp="1"/>
          </p:cNvSpPr>
          <p:nvPr>
            <p:ph type="body" sz="quarter" idx="13"/>
          </p:nvPr>
        </p:nvSpPr>
        <p:spPr bwMode="gray">
          <a:xfrm>
            <a:off x="415925" y="1035373"/>
            <a:ext cx="7764411" cy="3517027"/>
          </a:xfrm>
          <a:prstGeom prst="rect">
            <a:avLst/>
          </a:prstGeom>
        </p:spPr>
        <p:txBody>
          <a:bodyPr lIns="34290" tIns="18001" rIns="34290" bIns="17145"/>
          <a:lstStyle>
            <a:lvl1pPr marL="0" indent="0">
              <a:buNone/>
              <a:defRPr sz="4000">
                <a:solidFill>
                  <a:schemeClr val="accent1"/>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706943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rge Text (Aqua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chemeClr val="accent3"/>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9" name="Datumsplatzhalter 1"/>
          <p:cNvSpPr>
            <a:spLocks noGrp="1"/>
          </p:cNvSpPr>
          <p:nvPr>
            <p:ph type="dt" sz="half" idx="14"/>
          </p:nvPr>
        </p:nvSpPr>
        <p:spPr/>
        <p:txBody>
          <a:bodyPr/>
          <a:lstStyle>
            <a:lvl1pPr>
              <a:defRPr/>
            </a:lvl1pPr>
          </a:lstStyle>
          <a:p>
            <a:pPr>
              <a:defRPr/>
            </a:pPr>
            <a:r>
              <a:rPr lang="en-US"/>
              <a:t>© 2016 HERE | HERE Internal Use Only</a:t>
            </a:r>
            <a:endParaRPr lang="de-DE" dirty="0"/>
          </a:p>
        </p:txBody>
      </p:sp>
      <p:sp>
        <p:nvSpPr>
          <p:cNvPr id="10" name="Fußzeilenplatzhalter 3"/>
          <p:cNvSpPr>
            <a:spLocks noGrp="1"/>
          </p:cNvSpPr>
          <p:nvPr>
            <p:ph type="ftr" sz="quarter" idx="15"/>
          </p:nvPr>
        </p:nvSpPr>
        <p:spPr/>
        <p:txBody>
          <a:bodyPr/>
          <a:lstStyle>
            <a:lvl1pPr>
              <a:defRPr/>
            </a:lvl1pPr>
          </a:lstStyle>
          <a:p>
            <a:pPr>
              <a:defRPr/>
            </a:pPr>
            <a:r>
              <a:rPr lang="da-DK"/>
              <a:t>Univerzita Palackého Olomouc | Říjen 18, 2016</a:t>
            </a:r>
            <a:endParaRPr lang="de-DE" dirty="0"/>
          </a:p>
        </p:txBody>
      </p:sp>
      <p:sp>
        <p:nvSpPr>
          <p:cNvPr id="11" name="Foliennummernplatzhalter 9"/>
          <p:cNvSpPr>
            <a:spLocks noGrp="1"/>
          </p:cNvSpPr>
          <p:nvPr>
            <p:ph type="sldNum" sz="quarter" idx="16"/>
          </p:nvPr>
        </p:nvSpPr>
        <p:spPr/>
        <p:txBody>
          <a:bodyPr/>
          <a:lstStyle>
            <a:lvl1pPr>
              <a:defRPr/>
            </a:lvl1pPr>
          </a:lstStyle>
          <a:p>
            <a:pPr>
              <a:defRPr/>
            </a:pPr>
            <a:fld id="{FDA74F32-D6D0-4891-BA99-8BA76F81EB4E}" type="slidenum">
              <a:rPr lang="de-DE"/>
              <a:pPr>
                <a:defRPr/>
              </a:pPr>
              <a:t>‹#›</a:t>
            </a:fld>
            <a:endParaRPr lang="de-DE" dirty="0"/>
          </a:p>
        </p:txBody>
      </p:sp>
    </p:spTree>
    <p:extLst>
      <p:ext uri="{BB962C8B-B14F-4D97-AF65-F5344CB8AC3E}">
        <p14:creationId xmlns:p14="http://schemas.microsoft.com/office/powerpoint/2010/main" val="1800813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Large Text+Subt (Aqua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601"/>
            <a:ext cx="8042275" cy="3517028"/>
          </a:xfrm>
          <a:prstGeom prst="rect">
            <a:avLst/>
          </a:prstGeom>
        </p:spPr>
        <p:txBody>
          <a:bodyPr lIns="34290" tIns="18001" rIns="34290" bIns="17145"/>
          <a:lstStyle>
            <a:lvl1pPr marL="0" indent="0">
              <a:buNone/>
              <a:defRPr sz="4000">
                <a:solidFill>
                  <a:schemeClr val="accent3"/>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7" name="Text Placeholder 9"/>
          <p:cNvSpPr>
            <a:spLocks noGrp="1"/>
          </p:cNvSpPr>
          <p:nvPr>
            <p:ph type="body" sz="quarter" idx="14"/>
          </p:nvPr>
        </p:nvSpPr>
        <p:spPr>
          <a:xfrm>
            <a:off x="415925" y="788232"/>
            <a:ext cx="8042258"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3"/>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9"/>
          <p:cNvSpPr>
            <a:spLocks noGrp="1"/>
          </p:cNvSpPr>
          <p:nvPr>
            <p:ph type="sldNum" sz="quarter" idx="17"/>
          </p:nvPr>
        </p:nvSpPr>
        <p:spPr/>
        <p:txBody>
          <a:bodyPr/>
          <a:lstStyle>
            <a:lvl1pPr>
              <a:defRPr/>
            </a:lvl1pPr>
          </a:lstStyle>
          <a:p>
            <a:pPr>
              <a:defRPr/>
            </a:pPr>
            <a:fld id="{18066908-3E37-4583-B3BC-ABDE50D54CB1}" type="slidenum">
              <a:rPr lang="de-DE"/>
              <a:pPr>
                <a:defRPr/>
              </a:pPr>
              <a:t>‹#›</a:t>
            </a:fld>
            <a:endParaRPr lang="de-DE" dirty="0"/>
          </a:p>
        </p:txBody>
      </p:sp>
    </p:spTree>
    <p:extLst>
      <p:ext uri="{BB962C8B-B14F-4D97-AF65-F5344CB8AC3E}">
        <p14:creationId xmlns:p14="http://schemas.microsoft.com/office/powerpoint/2010/main" val="1566294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17" name="Group 16"/>
          <p:cNvGrpSpPr/>
          <p:nvPr userDrawn="1"/>
        </p:nvGrpSpPr>
        <p:grpSpPr>
          <a:xfrm>
            <a:off x="8525979" y="4639792"/>
            <a:ext cx="428170" cy="398007"/>
            <a:chOff x="1012825" y="-171450"/>
            <a:chExt cx="8281988" cy="7691438"/>
          </a:xfrm>
          <a:solidFill>
            <a:schemeClr val="bg2"/>
          </a:solidFill>
        </p:grpSpPr>
        <p:sp>
          <p:nvSpPr>
            <p:cNvPr id="1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34338"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6" y="1825532"/>
            <a:ext cx="1935725" cy="2726286"/>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bg2"/>
                </a:solidFill>
              </a:defRPr>
            </a:lvl1pPr>
            <a:lvl2pPr marL="357206" indent="-179397">
              <a:spcAft>
                <a:spcPts val="600"/>
              </a:spcAft>
              <a:buClr>
                <a:schemeClr val="accent2"/>
              </a:buClr>
              <a:buFont typeface="Symbol" charset="2"/>
              <a:buChar char="-"/>
              <a:defRPr sz="1800" baseline="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a:solidFill>
                  <a:schemeClr val="bg2"/>
                </a:solidFill>
              </a:defRPr>
            </a:lvl5pPr>
          </a:lstStyle>
          <a:p>
            <a:pPr lvl="0"/>
            <a:r>
              <a:rPr lang="en-US"/>
              <a:t>Click to edit Master text styles</a:t>
            </a:r>
          </a:p>
        </p:txBody>
      </p:sp>
      <p:sp>
        <p:nvSpPr>
          <p:cNvPr id="3" name="Text Placeholder 2"/>
          <p:cNvSpPr>
            <a:spLocks noGrp="1"/>
          </p:cNvSpPr>
          <p:nvPr>
            <p:ph type="body" sz="quarter" idx="12"/>
          </p:nvPr>
        </p:nvSpPr>
        <p:spPr>
          <a:xfrm>
            <a:off x="423864" y="1119216"/>
            <a:ext cx="1927787" cy="565673"/>
          </a:xfrm>
          <a:prstGeom prst="rect">
            <a:avLst/>
          </a:prstGeom>
        </p:spPr>
        <p:txBody>
          <a:bodyPr lIns="34290" tIns="17145" rIns="34290" bIns="17145" anchor="b" anchorCtr="0"/>
          <a:lstStyle>
            <a:lvl1pPr marL="164600" indent="-164600">
              <a:buFont typeface="Wingdings" charset="2"/>
              <a:buAutoNum type="arabicPlain"/>
              <a:defRPr sz="1600">
                <a:solidFill>
                  <a:schemeClr val="accent2"/>
                </a:solidFill>
                <a:latin typeface="+mj-lt"/>
              </a:defRPr>
            </a:lvl1pPr>
          </a:lstStyle>
          <a:p>
            <a:pPr lvl="0"/>
            <a:r>
              <a:rPr lang="en-US"/>
              <a:t>Click to edit Master text styles</a:t>
            </a:r>
          </a:p>
        </p:txBody>
      </p:sp>
      <p:sp>
        <p:nvSpPr>
          <p:cNvPr id="11" name="Inhaltsplatzhalter 5"/>
          <p:cNvSpPr>
            <a:spLocks noGrp="1"/>
          </p:cNvSpPr>
          <p:nvPr>
            <p:ph sz="quarter" idx="13"/>
          </p:nvPr>
        </p:nvSpPr>
        <p:spPr>
          <a:xfrm>
            <a:off x="2498542" y="1825532"/>
            <a:ext cx="1935725" cy="2726286"/>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bg2"/>
                </a:solidFill>
              </a:defRPr>
            </a:lvl1pPr>
            <a:lvl2pPr marL="357206" indent="-179397">
              <a:spcAft>
                <a:spcPts val="600"/>
              </a:spcAft>
              <a:buClr>
                <a:schemeClr val="accent2"/>
              </a:buClr>
              <a:buFont typeface="Symbol" charset="2"/>
              <a:buChar char="-"/>
              <a:defRPr sz="1800" baseline="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a:solidFill>
                  <a:schemeClr val="bg2"/>
                </a:solidFill>
              </a:defRPr>
            </a:lvl5pPr>
          </a:lstStyle>
          <a:p>
            <a:pPr lvl="0"/>
            <a:r>
              <a:rPr lang="en-US"/>
              <a:t>Click to edit Master text styles</a:t>
            </a:r>
          </a:p>
        </p:txBody>
      </p:sp>
      <p:sp>
        <p:nvSpPr>
          <p:cNvPr id="12" name="Text Placeholder 2"/>
          <p:cNvSpPr>
            <a:spLocks noGrp="1"/>
          </p:cNvSpPr>
          <p:nvPr>
            <p:ph type="body" sz="quarter" idx="14"/>
          </p:nvPr>
        </p:nvSpPr>
        <p:spPr>
          <a:xfrm>
            <a:off x="2498542" y="1119216"/>
            <a:ext cx="1927787" cy="565673"/>
          </a:xfrm>
          <a:prstGeom prst="rect">
            <a:avLst/>
          </a:prstGeom>
        </p:spPr>
        <p:txBody>
          <a:bodyPr lIns="34290" tIns="17145" rIns="34290" bIns="17145" anchor="b" anchorCtr="0"/>
          <a:lstStyle>
            <a:lvl1pPr marL="164600" indent="-164600">
              <a:buFont typeface="Wingdings" charset="2"/>
              <a:buAutoNum type="arabicPlain" startAt="2"/>
              <a:defRPr sz="1600">
                <a:solidFill>
                  <a:schemeClr val="accent2"/>
                </a:solidFill>
                <a:latin typeface="+mj-lt"/>
              </a:defRPr>
            </a:lvl1pPr>
          </a:lstStyle>
          <a:p>
            <a:pPr lvl="0"/>
            <a:r>
              <a:rPr lang="en-US"/>
              <a:t>Click to edit Master text styles</a:t>
            </a:r>
          </a:p>
        </p:txBody>
      </p:sp>
      <p:sp>
        <p:nvSpPr>
          <p:cNvPr id="13" name="Inhaltsplatzhalter 5"/>
          <p:cNvSpPr>
            <a:spLocks noGrp="1"/>
          </p:cNvSpPr>
          <p:nvPr>
            <p:ph sz="quarter" idx="15"/>
          </p:nvPr>
        </p:nvSpPr>
        <p:spPr>
          <a:xfrm>
            <a:off x="4573220" y="1825532"/>
            <a:ext cx="1935725" cy="2726286"/>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bg2"/>
                </a:solidFill>
              </a:defRPr>
            </a:lvl1pPr>
            <a:lvl2pPr marL="357206" indent="-179397">
              <a:spcAft>
                <a:spcPts val="600"/>
              </a:spcAft>
              <a:buClr>
                <a:schemeClr val="accent2"/>
              </a:buClr>
              <a:buFont typeface="Symbol" charset="2"/>
              <a:buChar char="-"/>
              <a:defRPr sz="1800" baseline="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a:solidFill>
                  <a:schemeClr val="bg2"/>
                </a:solidFill>
              </a:defRPr>
            </a:lvl5pPr>
          </a:lstStyle>
          <a:p>
            <a:pPr lvl="0"/>
            <a:r>
              <a:rPr lang="en-US"/>
              <a:t>Click to edit Master text styles</a:t>
            </a:r>
          </a:p>
        </p:txBody>
      </p:sp>
      <p:sp>
        <p:nvSpPr>
          <p:cNvPr id="14" name="Text Placeholder 2"/>
          <p:cNvSpPr>
            <a:spLocks noGrp="1"/>
          </p:cNvSpPr>
          <p:nvPr>
            <p:ph type="body" sz="quarter" idx="16"/>
          </p:nvPr>
        </p:nvSpPr>
        <p:spPr>
          <a:xfrm>
            <a:off x="4573220" y="1119216"/>
            <a:ext cx="1927787" cy="565673"/>
          </a:xfrm>
          <a:prstGeom prst="rect">
            <a:avLst/>
          </a:prstGeom>
        </p:spPr>
        <p:txBody>
          <a:bodyPr lIns="34290" tIns="17145" rIns="34290" bIns="17145" anchor="b" anchorCtr="0"/>
          <a:lstStyle>
            <a:lvl1pPr marL="164600" indent="-164600">
              <a:buFont typeface="Wingdings" charset="2"/>
              <a:buAutoNum type="arabicPlain" startAt="3"/>
              <a:defRPr sz="1600">
                <a:solidFill>
                  <a:schemeClr val="accent2"/>
                </a:solidFill>
                <a:latin typeface="+mj-lt"/>
              </a:defRPr>
            </a:lvl1pPr>
          </a:lstStyle>
          <a:p>
            <a:pPr lvl="0"/>
            <a:r>
              <a:rPr lang="en-US"/>
              <a:t>Click to edit Master text styles</a:t>
            </a:r>
          </a:p>
        </p:txBody>
      </p:sp>
      <p:sp>
        <p:nvSpPr>
          <p:cNvPr id="15" name="Inhaltsplatzhalter 5"/>
          <p:cNvSpPr>
            <a:spLocks noGrp="1"/>
          </p:cNvSpPr>
          <p:nvPr>
            <p:ph sz="quarter" idx="17"/>
          </p:nvPr>
        </p:nvSpPr>
        <p:spPr>
          <a:xfrm>
            <a:off x="6639961" y="1825532"/>
            <a:ext cx="1935725" cy="2726286"/>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bg2"/>
                </a:solidFill>
              </a:defRPr>
            </a:lvl1pPr>
            <a:lvl2pPr marL="357206" indent="-179397">
              <a:spcAft>
                <a:spcPts val="600"/>
              </a:spcAft>
              <a:buClr>
                <a:schemeClr val="accent2"/>
              </a:buClr>
              <a:buFont typeface="Symbol" charset="2"/>
              <a:buChar char="-"/>
              <a:defRPr sz="1800" baseline="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a:solidFill>
                  <a:schemeClr val="bg2"/>
                </a:solidFill>
              </a:defRPr>
            </a:lvl5pPr>
          </a:lstStyle>
          <a:p>
            <a:pPr lvl="0"/>
            <a:r>
              <a:rPr lang="en-US"/>
              <a:t>Click to edit Master text styles</a:t>
            </a:r>
          </a:p>
        </p:txBody>
      </p:sp>
      <p:sp>
        <p:nvSpPr>
          <p:cNvPr id="16" name="Text Placeholder 2"/>
          <p:cNvSpPr>
            <a:spLocks noGrp="1"/>
          </p:cNvSpPr>
          <p:nvPr>
            <p:ph type="body" sz="quarter" idx="18"/>
          </p:nvPr>
        </p:nvSpPr>
        <p:spPr>
          <a:xfrm>
            <a:off x="6647899" y="1119216"/>
            <a:ext cx="1927787" cy="565673"/>
          </a:xfrm>
          <a:prstGeom prst="rect">
            <a:avLst/>
          </a:prstGeom>
        </p:spPr>
        <p:txBody>
          <a:bodyPr lIns="34290" tIns="17145" rIns="34290" bIns="17145" anchor="b" anchorCtr="0"/>
          <a:lstStyle>
            <a:lvl1pPr marL="164600" indent="-164600">
              <a:buFont typeface="Wingdings" charset="2"/>
              <a:buAutoNum type="arabicPlain" startAt="4"/>
              <a:defRPr sz="1600">
                <a:solidFill>
                  <a:schemeClr val="accent2"/>
                </a:solidFill>
                <a:latin typeface="+mj-lt"/>
              </a:defRPr>
            </a:lvl1pPr>
          </a:lstStyle>
          <a:p>
            <a:pPr lvl="0"/>
            <a:r>
              <a:rPr lang="en-US"/>
              <a:t>Click to edit Master text styles</a:t>
            </a:r>
          </a:p>
        </p:txBody>
      </p:sp>
      <p:sp>
        <p:nvSpPr>
          <p:cNvPr id="20" name="Datumsplatzhalter 1"/>
          <p:cNvSpPr>
            <a:spLocks noGrp="1"/>
          </p:cNvSpPr>
          <p:nvPr>
            <p:ph type="dt" sz="half" idx="19"/>
          </p:nvPr>
        </p:nvSpPr>
        <p:spPr/>
        <p:txBody>
          <a:bodyPr/>
          <a:lstStyle>
            <a:lvl1pPr>
              <a:defRPr/>
            </a:lvl1pPr>
          </a:lstStyle>
          <a:p>
            <a:pPr>
              <a:defRPr/>
            </a:pPr>
            <a:r>
              <a:rPr lang="en-US"/>
              <a:t>© 2016 HERE | HERE Internal Use Only</a:t>
            </a:r>
            <a:endParaRPr lang="de-DE" dirty="0"/>
          </a:p>
        </p:txBody>
      </p:sp>
      <p:sp>
        <p:nvSpPr>
          <p:cNvPr id="21" name="Fußzeilenplatzhalter 3"/>
          <p:cNvSpPr>
            <a:spLocks noGrp="1"/>
          </p:cNvSpPr>
          <p:nvPr>
            <p:ph type="ftr" sz="quarter" idx="20"/>
          </p:nvPr>
        </p:nvSpPr>
        <p:spPr/>
        <p:txBody>
          <a:bodyPr/>
          <a:lstStyle>
            <a:lvl1pPr>
              <a:defRPr/>
            </a:lvl1pPr>
          </a:lstStyle>
          <a:p>
            <a:pPr>
              <a:defRPr/>
            </a:pPr>
            <a:r>
              <a:rPr lang="da-DK"/>
              <a:t>Univerzita Palackého Olomouc | Říjen 18, 2016</a:t>
            </a:r>
            <a:endParaRPr lang="de-DE" dirty="0"/>
          </a:p>
        </p:txBody>
      </p:sp>
      <p:sp>
        <p:nvSpPr>
          <p:cNvPr id="22" name="Foliennummernplatzhalter 9"/>
          <p:cNvSpPr>
            <a:spLocks noGrp="1"/>
          </p:cNvSpPr>
          <p:nvPr>
            <p:ph type="sldNum" sz="quarter" idx="21"/>
          </p:nvPr>
        </p:nvSpPr>
        <p:spPr/>
        <p:txBody>
          <a:bodyPr/>
          <a:lstStyle>
            <a:lvl1pPr>
              <a:defRPr/>
            </a:lvl1pPr>
          </a:lstStyle>
          <a:p>
            <a:pPr>
              <a:defRPr/>
            </a:pPr>
            <a:fld id="{1A0BDD90-7303-4F9E-8D94-288F125682FC}" type="slidenum">
              <a:rPr lang="de-DE"/>
              <a:pPr>
                <a:defRPr/>
              </a:pPr>
              <a:t>‹#›</a:t>
            </a:fld>
            <a:endParaRPr lang="de-DE" dirty="0"/>
          </a:p>
        </p:txBody>
      </p:sp>
    </p:spTree>
    <p:extLst>
      <p:ext uri="{BB962C8B-B14F-4D97-AF65-F5344CB8AC3E}">
        <p14:creationId xmlns:p14="http://schemas.microsoft.com/office/powerpoint/2010/main" val="2174803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Text and Content (Aqua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098296"/>
            <a:ext cx="8042275" cy="3516391"/>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800" baseline="0">
                <a:solidFill>
                  <a:schemeClr val="bg2"/>
                </a:solidFill>
              </a:defRPr>
            </a:lvl1pPr>
            <a:lvl2pPr marL="357206" indent="-179397">
              <a:spcAft>
                <a:spcPts val="600"/>
              </a:spcAft>
              <a:buClr>
                <a:schemeClr val="accent2"/>
              </a:buClr>
              <a:buFont typeface="Symbol" charset="2"/>
              <a:buChar char="-"/>
              <a:defRPr sz="180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baseline="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9" name="Datumsplatzhalter 1"/>
          <p:cNvSpPr>
            <a:spLocks noGrp="1"/>
          </p:cNvSpPr>
          <p:nvPr>
            <p:ph type="dt" sz="half" idx="11"/>
          </p:nvPr>
        </p:nvSpPr>
        <p:spPr/>
        <p:txBody>
          <a:bodyPr/>
          <a:lstStyle>
            <a:lvl1pPr>
              <a:defRPr/>
            </a:lvl1pPr>
          </a:lstStyle>
          <a:p>
            <a:pPr>
              <a:defRPr/>
            </a:pPr>
            <a:r>
              <a:rPr lang="en-US"/>
              <a:t>© 2016 HERE | HERE Internal Use Only</a:t>
            </a:r>
            <a:endParaRPr lang="de-DE" dirty="0"/>
          </a:p>
        </p:txBody>
      </p:sp>
      <p:sp>
        <p:nvSpPr>
          <p:cNvPr id="10" name="Fußzeilenplatzhalter 2"/>
          <p:cNvSpPr>
            <a:spLocks noGrp="1"/>
          </p:cNvSpPr>
          <p:nvPr>
            <p:ph type="ftr" sz="quarter" idx="12"/>
          </p:nvPr>
        </p:nvSpPr>
        <p:spPr/>
        <p:txBody>
          <a:bodyPr/>
          <a:lstStyle>
            <a:lvl1pPr>
              <a:defRPr/>
            </a:lvl1pPr>
          </a:lstStyle>
          <a:p>
            <a:pPr>
              <a:defRPr/>
            </a:pPr>
            <a:r>
              <a:rPr lang="da-DK"/>
              <a:t>Univerzita Palackého Olomouc | Říjen 18, 2016</a:t>
            </a:r>
            <a:endParaRPr lang="de-DE" dirty="0"/>
          </a:p>
        </p:txBody>
      </p:sp>
      <p:sp>
        <p:nvSpPr>
          <p:cNvPr id="11" name="Foliennummernplatzhalter 3"/>
          <p:cNvSpPr>
            <a:spLocks noGrp="1"/>
          </p:cNvSpPr>
          <p:nvPr>
            <p:ph type="sldNum" sz="quarter" idx="13"/>
          </p:nvPr>
        </p:nvSpPr>
        <p:spPr/>
        <p:txBody>
          <a:bodyPr/>
          <a:lstStyle>
            <a:lvl1pPr>
              <a:defRPr/>
            </a:lvl1pPr>
          </a:lstStyle>
          <a:p>
            <a:pPr>
              <a:defRPr/>
            </a:pPr>
            <a:fld id="{596A24C6-4DB4-437D-8565-149C663898E3}" type="slidenum">
              <a:rPr lang="de-DE"/>
              <a:pPr>
                <a:defRPr/>
              </a:pPr>
              <a:t>‹#›</a:t>
            </a:fld>
            <a:endParaRPr lang="de-DE" dirty="0"/>
          </a:p>
        </p:txBody>
      </p:sp>
    </p:spTree>
    <p:extLst>
      <p:ext uri="{BB962C8B-B14F-4D97-AF65-F5344CB8AC3E}">
        <p14:creationId xmlns:p14="http://schemas.microsoft.com/office/powerpoint/2010/main" val="15683331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Bullets, Text and Content (Aqua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098296"/>
            <a:ext cx="8042275" cy="3516391"/>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800">
                <a:solidFill>
                  <a:schemeClr val="bg2"/>
                </a:solidFill>
              </a:defRPr>
            </a:lvl1pPr>
            <a:lvl2pPr marL="357206" indent="-179397">
              <a:spcAft>
                <a:spcPts val="600"/>
              </a:spcAft>
              <a:buClr>
                <a:schemeClr val="accent2"/>
              </a:buClr>
              <a:buFont typeface="Symbol" charset="2"/>
              <a:buChar char="-"/>
              <a:defRPr sz="1800">
                <a:solidFill>
                  <a:schemeClr val="bg2"/>
                </a:solidFill>
              </a:defRPr>
            </a:lvl2pPr>
            <a:lvl3pPr marL="539777" indent="-182572">
              <a:spcAft>
                <a:spcPts val="600"/>
              </a:spcAft>
              <a:buClr>
                <a:schemeClr val="accent2"/>
              </a:buClr>
              <a:buFont typeface="Symbol" charset="2"/>
              <a:buChar char="-"/>
              <a:defRPr sz="1800">
                <a:solidFill>
                  <a:schemeClr val="bg2"/>
                </a:solidFill>
              </a:defRPr>
            </a:lvl3pPr>
            <a:lvl4pPr marL="719174" indent="-179397">
              <a:spcAft>
                <a:spcPts val="600"/>
              </a:spcAft>
              <a:buClr>
                <a:schemeClr val="accent2"/>
              </a:buClr>
              <a:buFont typeface="Symbol" charset="2"/>
              <a:buChar char="-"/>
              <a:defRPr sz="1800">
                <a:solidFill>
                  <a:schemeClr val="bg2"/>
                </a:solidFill>
              </a:defRPr>
            </a:lvl4pPr>
            <a:lvl5pPr marL="896983" indent="-177809">
              <a:spcAft>
                <a:spcPts val="600"/>
              </a:spcAft>
              <a:buClr>
                <a:schemeClr val="accent2"/>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7" name="Text Placeholder 9"/>
          <p:cNvSpPr>
            <a:spLocks noGrp="1"/>
          </p:cNvSpPr>
          <p:nvPr>
            <p:ph type="body" sz="quarter" idx="14"/>
          </p:nvPr>
        </p:nvSpPr>
        <p:spPr>
          <a:xfrm>
            <a:off x="415925" y="788232"/>
            <a:ext cx="8042966"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3"/>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10"/>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11"/>
          <p:cNvSpPr>
            <a:spLocks noGrp="1"/>
          </p:cNvSpPr>
          <p:nvPr>
            <p:ph type="sldNum" sz="quarter" idx="17"/>
          </p:nvPr>
        </p:nvSpPr>
        <p:spPr/>
        <p:txBody>
          <a:bodyPr/>
          <a:lstStyle>
            <a:lvl1pPr>
              <a:defRPr/>
            </a:lvl1pPr>
          </a:lstStyle>
          <a:p>
            <a:pPr>
              <a:defRPr/>
            </a:pPr>
            <a:fld id="{6ECE08C2-980F-4693-BC82-B7FD4429E6F2}" type="slidenum">
              <a:rPr lang="de-DE"/>
              <a:pPr>
                <a:defRPr/>
              </a:pPr>
              <a:t>‹#›</a:t>
            </a:fld>
            <a:endParaRPr lang="de-DE" dirty="0"/>
          </a:p>
        </p:txBody>
      </p:sp>
    </p:spTree>
    <p:extLst>
      <p:ext uri="{BB962C8B-B14F-4D97-AF65-F5344CB8AC3E}">
        <p14:creationId xmlns:p14="http://schemas.microsoft.com/office/powerpoint/2010/main" val="1737254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Column Content">
    <p:spTree>
      <p:nvGrpSpPr>
        <p:cNvPr id="1" name=""/>
        <p:cNvGrpSpPr/>
        <p:nvPr/>
      </p:nvGrpSpPr>
      <p:grpSpPr>
        <a:xfrm>
          <a:off x="0" y="0"/>
          <a:ext cx="0" cy="0"/>
          <a:chOff x="0" y="0"/>
          <a:chExt cx="0" cy="0"/>
        </a:xfrm>
      </p:grpSpPr>
      <p:grpSp>
        <p:nvGrpSpPr>
          <p:cNvPr id="7" name="Group 6"/>
          <p:cNvGrpSpPr/>
          <p:nvPr userDrawn="1"/>
        </p:nvGrpSpPr>
        <p:grpSpPr>
          <a:xfrm>
            <a:off x="8525979" y="4639792"/>
            <a:ext cx="428170" cy="398007"/>
            <a:chOff x="1012825" y="-171450"/>
            <a:chExt cx="8281988" cy="7691438"/>
          </a:xfrm>
          <a:solidFill>
            <a:schemeClr val="bg2"/>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0" name="Inhaltsplatzhalter 9"/>
          <p:cNvSpPr>
            <a:spLocks noGrp="1"/>
          </p:cNvSpPr>
          <p:nvPr>
            <p:ph sz="quarter" idx="10"/>
          </p:nvPr>
        </p:nvSpPr>
        <p:spPr>
          <a:xfrm>
            <a:off x="415925" y="1098296"/>
            <a:ext cx="3816000" cy="2810600"/>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12" name="Inhaltsplatzhalter 9"/>
          <p:cNvSpPr>
            <a:spLocks noGrp="1"/>
          </p:cNvSpPr>
          <p:nvPr>
            <p:ph sz="quarter" idx="11"/>
          </p:nvPr>
        </p:nvSpPr>
        <p:spPr>
          <a:xfrm>
            <a:off x="4643438" y="1098296"/>
            <a:ext cx="3816000" cy="2810600"/>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a:p>
        </p:txBody>
      </p:sp>
      <p:sp>
        <p:nvSpPr>
          <p:cNvPr id="14" name="Textplatzhalter 13"/>
          <p:cNvSpPr>
            <a:spLocks noGrp="1"/>
          </p:cNvSpPr>
          <p:nvPr>
            <p:ph type="body" sz="quarter" idx="12"/>
          </p:nvPr>
        </p:nvSpPr>
        <p:spPr>
          <a:xfrm>
            <a:off x="415925" y="4042775"/>
            <a:ext cx="3816350" cy="591840"/>
          </a:xfrm>
          <a:prstGeom prst="rect">
            <a:avLst/>
          </a:prstGeom>
        </p:spPr>
        <p:txBody>
          <a:bodyPr lIns="34290" tIns="17145" rIns="34290" bIns="17145"/>
          <a:lstStyle>
            <a:lvl1pPr marL="0" indent="0">
              <a:buNone/>
              <a:defRPr sz="1400" baseline="0">
                <a:solidFill>
                  <a:schemeClr val="accent3"/>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5" name="Textplatzhalter 13"/>
          <p:cNvSpPr>
            <a:spLocks noGrp="1"/>
          </p:cNvSpPr>
          <p:nvPr>
            <p:ph type="body" sz="quarter" idx="13"/>
          </p:nvPr>
        </p:nvSpPr>
        <p:spPr>
          <a:xfrm>
            <a:off x="4655508" y="4049544"/>
            <a:ext cx="3816350" cy="591840"/>
          </a:xfrm>
          <a:prstGeom prst="rect">
            <a:avLst/>
          </a:prstGeom>
        </p:spPr>
        <p:txBody>
          <a:bodyPr lIns="34290" tIns="17145" rIns="34290" bIns="17145"/>
          <a:lstStyle>
            <a:lvl1pPr marL="0" indent="0">
              <a:buNone/>
              <a:defRPr sz="1400" baseline="0">
                <a:solidFill>
                  <a:srgbClr val="383C45"/>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1" name="Datumsplatzhalter 1"/>
          <p:cNvSpPr>
            <a:spLocks noGrp="1"/>
          </p:cNvSpPr>
          <p:nvPr>
            <p:ph type="dt" sz="half" idx="14"/>
          </p:nvPr>
        </p:nvSpPr>
        <p:spPr/>
        <p:txBody>
          <a:bodyPr/>
          <a:lstStyle>
            <a:lvl1pPr>
              <a:defRPr/>
            </a:lvl1pPr>
          </a:lstStyle>
          <a:p>
            <a:pPr>
              <a:defRPr/>
            </a:pPr>
            <a:r>
              <a:rPr lang="en-US"/>
              <a:t>© 2016 HERE | HERE Internal Use Only</a:t>
            </a:r>
            <a:endParaRPr lang="de-DE" dirty="0"/>
          </a:p>
        </p:txBody>
      </p:sp>
      <p:sp>
        <p:nvSpPr>
          <p:cNvPr id="13" name="Fußzeilenplatzhalter 2"/>
          <p:cNvSpPr>
            <a:spLocks noGrp="1"/>
          </p:cNvSpPr>
          <p:nvPr>
            <p:ph type="ftr" sz="quarter" idx="15"/>
          </p:nvPr>
        </p:nvSpPr>
        <p:spPr/>
        <p:txBody>
          <a:bodyPr/>
          <a:lstStyle>
            <a:lvl1pPr>
              <a:defRPr/>
            </a:lvl1pPr>
          </a:lstStyle>
          <a:p>
            <a:pPr>
              <a:defRPr/>
            </a:pPr>
            <a:r>
              <a:rPr lang="da-DK"/>
              <a:t>Univerzita Palackého Olomouc | Říjen 18, 2016</a:t>
            </a:r>
            <a:endParaRPr lang="de-DE" dirty="0"/>
          </a:p>
        </p:txBody>
      </p:sp>
      <p:sp>
        <p:nvSpPr>
          <p:cNvPr id="16" name="Foliennummernplatzhalter 3"/>
          <p:cNvSpPr>
            <a:spLocks noGrp="1"/>
          </p:cNvSpPr>
          <p:nvPr>
            <p:ph type="sldNum" sz="quarter" idx="16"/>
          </p:nvPr>
        </p:nvSpPr>
        <p:spPr/>
        <p:txBody>
          <a:bodyPr/>
          <a:lstStyle>
            <a:lvl1pPr>
              <a:defRPr/>
            </a:lvl1pPr>
          </a:lstStyle>
          <a:p>
            <a:pPr>
              <a:defRPr/>
            </a:pPr>
            <a:fld id="{B872A894-342D-4BFA-8807-E38E296F58A0}" type="slidenum">
              <a:rPr lang="de-DE"/>
              <a:pPr>
                <a:defRPr/>
              </a:pPr>
              <a:t>‹#›</a:t>
            </a:fld>
            <a:endParaRPr lang="de-DE" dirty="0"/>
          </a:p>
        </p:txBody>
      </p:sp>
    </p:spTree>
    <p:extLst>
      <p:ext uri="{BB962C8B-B14F-4D97-AF65-F5344CB8AC3E}">
        <p14:creationId xmlns:p14="http://schemas.microsoft.com/office/powerpoint/2010/main" val="12870859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Column Content (Aqua)">
    <p:spTree>
      <p:nvGrpSpPr>
        <p:cNvPr id="1" name=""/>
        <p:cNvGrpSpPr/>
        <p:nvPr/>
      </p:nvGrpSpPr>
      <p:grpSpPr>
        <a:xfrm>
          <a:off x="0" y="0"/>
          <a:ext cx="0" cy="0"/>
          <a:chOff x="0" y="0"/>
          <a:chExt cx="0" cy="0"/>
        </a:xfrm>
      </p:grpSpPr>
      <p:grpSp>
        <p:nvGrpSpPr>
          <p:cNvPr id="9" name="Group 8"/>
          <p:cNvGrpSpPr/>
          <p:nvPr userDrawn="1"/>
        </p:nvGrpSpPr>
        <p:grpSpPr>
          <a:xfrm>
            <a:off x="8525979" y="4639792"/>
            <a:ext cx="428170" cy="398007"/>
            <a:chOff x="1012825" y="-171450"/>
            <a:chExt cx="8281988" cy="7691438"/>
          </a:xfrm>
          <a:solidFill>
            <a:schemeClr val="bg2"/>
          </a:solidFill>
        </p:grpSpPr>
        <p:sp>
          <p:nvSpPr>
            <p:cNvPr id="10"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1"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4" name="Textplatzhalter 13"/>
          <p:cNvSpPr>
            <a:spLocks noGrp="1"/>
          </p:cNvSpPr>
          <p:nvPr>
            <p:ph type="body" sz="quarter" idx="12"/>
          </p:nvPr>
        </p:nvSpPr>
        <p:spPr>
          <a:xfrm>
            <a:off x="415925" y="1117045"/>
            <a:ext cx="2483625" cy="576533"/>
          </a:xfrm>
          <a:prstGeom prst="rect">
            <a:avLst/>
          </a:prstGeom>
          <a:solidFill>
            <a:schemeClr val="accent1"/>
          </a:solidFill>
          <a:ln>
            <a:noFill/>
          </a:ln>
        </p:spPr>
        <p:txBody>
          <a:bodyPr lIns="34290" tIns="17145" rIns="34290" bIns="17145" anchor="ctr"/>
          <a:lstStyle>
            <a:lvl1pPr marL="0" indent="0" algn="ctr">
              <a:buNone/>
              <a:defRPr sz="1600" baseline="0">
                <a:solidFill>
                  <a:schemeClr val="bg1"/>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9" name="Textplatzhalter 13"/>
          <p:cNvSpPr>
            <a:spLocks noGrp="1"/>
          </p:cNvSpPr>
          <p:nvPr>
            <p:ph type="body" sz="quarter" idx="15"/>
          </p:nvPr>
        </p:nvSpPr>
        <p:spPr>
          <a:xfrm>
            <a:off x="3195638" y="1117045"/>
            <a:ext cx="2483625" cy="576533"/>
          </a:xfrm>
          <a:prstGeom prst="rect">
            <a:avLst/>
          </a:prstGeom>
          <a:solidFill>
            <a:schemeClr val="accent1"/>
          </a:solidFill>
        </p:spPr>
        <p:txBody>
          <a:bodyPr lIns="34290" tIns="17145" rIns="34290" bIns="17145" anchor="ctr"/>
          <a:lstStyle>
            <a:lvl1pPr marL="0" indent="0" algn="ctr">
              <a:buNone/>
              <a:defRPr sz="1600" baseline="0">
                <a:solidFill>
                  <a:schemeClr val="bg1"/>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20" name="Textplatzhalter 13"/>
          <p:cNvSpPr>
            <a:spLocks noGrp="1"/>
          </p:cNvSpPr>
          <p:nvPr>
            <p:ph type="body" sz="quarter" idx="16"/>
          </p:nvPr>
        </p:nvSpPr>
        <p:spPr>
          <a:xfrm>
            <a:off x="5975351" y="1119423"/>
            <a:ext cx="2483625" cy="576533"/>
          </a:xfrm>
          <a:prstGeom prst="rect">
            <a:avLst/>
          </a:prstGeom>
          <a:solidFill>
            <a:schemeClr val="accent1"/>
          </a:solidFill>
        </p:spPr>
        <p:txBody>
          <a:bodyPr lIns="34290" tIns="17145" rIns="34290" bIns="17145" anchor="ctr"/>
          <a:lstStyle>
            <a:lvl1pPr marL="0" indent="0" algn="ctr">
              <a:buNone/>
              <a:defRPr sz="1600" baseline="0">
                <a:solidFill>
                  <a:schemeClr val="bg1"/>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21" name="Textplatzhalter 2"/>
          <p:cNvSpPr>
            <a:spLocks noGrp="1"/>
          </p:cNvSpPr>
          <p:nvPr>
            <p:ph type="body" sz="quarter" idx="17"/>
          </p:nvPr>
        </p:nvSpPr>
        <p:spPr>
          <a:xfrm>
            <a:off x="415925" y="1852740"/>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accent3"/>
                </a:solidFill>
              </a:defRPr>
            </a:lvl1pPr>
            <a:lvl2pPr marL="357206" indent="-179397">
              <a:spcAft>
                <a:spcPts val="600"/>
              </a:spcAft>
              <a:buClr>
                <a:schemeClr val="accent2"/>
              </a:buClr>
              <a:buFont typeface="Symbol" charset="2"/>
              <a:buChar char="-"/>
              <a:defRPr sz="1400">
                <a:solidFill>
                  <a:schemeClr val="accent3"/>
                </a:solidFill>
              </a:defRPr>
            </a:lvl2pPr>
            <a:lvl3pPr marL="539777" indent="-182572">
              <a:spcAft>
                <a:spcPts val="600"/>
              </a:spcAft>
              <a:buClr>
                <a:schemeClr val="accent2"/>
              </a:buClr>
              <a:buFont typeface="Symbol" charset="2"/>
              <a:buChar char="-"/>
              <a:defRPr sz="1400">
                <a:solidFill>
                  <a:schemeClr val="accent3"/>
                </a:solidFill>
              </a:defRPr>
            </a:lvl3pPr>
            <a:lvl4pPr marL="719174" indent="-179397">
              <a:spcAft>
                <a:spcPts val="600"/>
              </a:spcAft>
              <a:buClr>
                <a:schemeClr val="accent2"/>
              </a:buClr>
              <a:buFont typeface="Symbol" charset="2"/>
              <a:buChar char="-"/>
              <a:defRPr sz="1400">
                <a:solidFill>
                  <a:schemeClr val="accent3"/>
                </a:solidFill>
              </a:defRPr>
            </a:lvl4pPr>
            <a:lvl5pPr marL="896983" indent="-177809">
              <a:spcAft>
                <a:spcPts val="600"/>
              </a:spcAft>
              <a:buClr>
                <a:schemeClr val="accent2"/>
              </a:buClr>
              <a:buFont typeface="Symbol" charset="2"/>
              <a:buChar char="-"/>
              <a:defRPr sz="140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22" name="Textplatzhalter 2"/>
          <p:cNvSpPr>
            <a:spLocks noGrp="1"/>
          </p:cNvSpPr>
          <p:nvPr>
            <p:ph type="body" sz="quarter" idx="18"/>
          </p:nvPr>
        </p:nvSpPr>
        <p:spPr>
          <a:xfrm>
            <a:off x="3199021" y="1852739"/>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accent3"/>
                </a:solidFill>
              </a:defRPr>
            </a:lvl1pPr>
            <a:lvl2pPr marL="357206" indent="-179397">
              <a:spcAft>
                <a:spcPts val="600"/>
              </a:spcAft>
              <a:buClr>
                <a:schemeClr val="accent2"/>
              </a:buClr>
              <a:buFont typeface="Symbol" charset="2"/>
              <a:buChar char="-"/>
              <a:defRPr sz="1400"/>
            </a:lvl2pPr>
            <a:lvl3pPr marL="539777" indent="-182572">
              <a:spcAft>
                <a:spcPts val="600"/>
              </a:spcAft>
              <a:buClr>
                <a:schemeClr val="accent2"/>
              </a:buClr>
              <a:buFont typeface="Symbol" charset="2"/>
              <a:buChar char="-"/>
              <a:defRPr sz="1400"/>
            </a:lvl3pPr>
            <a:lvl4pPr marL="719174" indent="-179397">
              <a:spcAft>
                <a:spcPts val="600"/>
              </a:spcAft>
              <a:buClr>
                <a:schemeClr val="accent2"/>
              </a:buClr>
              <a:buFont typeface="Symbol" charset="2"/>
              <a:buChar char="-"/>
              <a:defRPr sz="1400"/>
            </a:lvl4pPr>
            <a:lvl5pPr marL="896983" indent="-177809">
              <a:spcAft>
                <a:spcPts val="600"/>
              </a:spcAft>
              <a:buClr>
                <a:schemeClr val="accent2"/>
              </a:buClr>
              <a:buFont typeface="Symbol" charset="2"/>
              <a:buChar cha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23" name="Textplatzhalter 2"/>
          <p:cNvSpPr>
            <a:spLocks noGrp="1"/>
          </p:cNvSpPr>
          <p:nvPr>
            <p:ph type="body" sz="quarter" idx="19"/>
          </p:nvPr>
        </p:nvSpPr>
        <p:spPr>
          <a:xfrm>
            <a:off x="5982118" y="1852740"/>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baseline="0">
                <a:solidFill>
                  <a:schemeClr val="accent3"/>
                </a:solidFill>
              </a:defRPr>
            </a:lvl1pPr>
            <a:lvl2pPr marL="357206" indent="-179397">
              <a:spcAft>
                <a:spcPts val="600"/>
              </a:spcAft>
              <a:buClr>
                <a:schemeClr val="accent2"/>
              </a:buClr>
              <a:buFont typeface="Symbol" charset="2"/>
              <a:buChar char="-"/>
              <a:defRPr sz="1400"/>
            </a:lvl2pPr>
            <a:lvl3pPr marL="539777" indent="-182572">
              <a:spcAft>
                <a:spcPts val="600"/>
              </a:spcAft>
              <a:buClr>
                <a:schemeClr val="accent2"/>
              </a:buClr>
              <a:buFont typeface="Symbol" charset="2"/>
              <a:buChar char="-"/>
              <a:defRPr sz="1400"/>
            </a:lvl3pPr>
            <a:lvl4pPr marL="719174" indent="-179397">
              <a:spcAft>
                <a:spcPts val="600"/>
              </a:spcAft>
              <a:buClr>
                <a:schemeClr val="accent2"/>
              </a:buClr>
              <a:buFont typeface="Symbol" charset="2"/>
              <a:buChar char="-"/>
              <a:defRPr sz="1400"/>
            </a:lvl4pPr>
            <a:lvl5pPr marL="896983" indent="-177809">
              <a:spcAft>
                <a:spcPts val="600"/>
              </a:spcAft>
              <a:buClr>
                <a:schemeClr val="accent2"/>
              </a:buClr>
              <a:buFont typeface="Symbol" charset="2"/>
              <a:buChar char="-"/>
              <a:defRPr sz="14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2" name="Datumsplatzhalter 1"/>
          <p:cNvSpPr>
            <a:spLocks noGrp="1"/>
          </p:cNvSpPr>
          <p:nvPr>
            <p:ph type="dt" sz="half" idx="20"/>
          </p:nvPr>
        </p:nvSpPr>
        <p:spPr/>
        <p:txBody>
          <a:bodyPr/>
          <a:lstStyle>
            <a:lvl1pPr>
              <a:defRPr/>
            </a:lvl1pPr>
          </a:lstStyle>
          <a:p>
            <a:pPr>
              <a:defRPr/>
            </a:pPr>
            <a:r>
              <a:rPr lang="en-US"/>
              <a:t>© 2016 HERE | HERE Internal Use Only</a:t>
            </a:r>
            <a:endParaRPr lang="de-DE" dirty="0"/>
          </a:p>
        </p:txBody>
      </p:sp>
      <p:sp>
        <p:nvSpPr>
          <p:cNvPr id="13" name="Fußzeilenplatzhalter 2"/>
          <p:cNvSpPr>
            <a:spLocks noGrp="1"/>
          </p:cNvSpPr>
          <p:nvPr>
            <p:ph type="ftr" sz="quarter" idx="21"/>
          </p:nvPr>
        </p:nvSpPr>
        <p:spPr/>
        <p:txBody>
          <a:bodyPr/>
          <a:lstStyle>
            <a:lvl1pPr>
              <a:defRPr/>
            </a:lvl1pPr>
          </a:lstStyle>
          <a:p>
            <a:pPr>
              <a:defRPr/>
            </a:pPr>
            <a:r>
              <a:rPr lang="da-DK"/>
              <a:t>Univerzita Palackého Olomouc | Říjen 18, 2016</a:t>
            </a:r>
            <a:endParaRPr lang="de-DE" dirty="0"/>
          </a:p>
        </p:txBody>
      </p:sp>
      <p:sp>
        <p:nvSpPr>
          <p:cNvPr id="15" name="Foliennummernplatzhalter 3"/>
          <p:cNvSpPr>
            <a:spLocks noGrp="1"/>
          </p:cNvSpPr>
          <p:nvPr>
            <p:ph type="sldNum" sz="quarter" idx="22"/>
          </p:nvPr>
        </p:nvSpPr>
        <p:spPr/>
        <p:txBody>
          <a:bodyPr/>
          <a:lstStyle>
            <a:lvl1pPr>
              <a:defRPr/>
            </a:lvl1pPr>
          </a:lstStyle>
          <a:p>
            <a:pPr>
              <a:defRPr/>
            </a:pPr>
            <a:fld id="{D24D6AE1-BB9F-48AD-866B-9CBA6776C92B}" type="slidenum">
              <a:rPr lang="de-DE"/>
              <a:pPr>
                <a:defRPr/>
              </a:pPr>
              <a:t>‹#›</a:t>
            </a:fld>
            <a:endParaRPr lang="de-DE" dirty="0"/>
          </a:p>
        </p:txBody>
      </p:sp>
    </p:spTree>
    <p:extLst>
      <p:ext uri="{BB962C8B-B14F-4D97-AF65-F5344CB8AC3E}">
        <p14:creationId xmlns:p14="http://schemas.microsoft.com/office/powerpoint/2010/main" val="35710019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 Column Content (Multi Color)">
    <p:spTree>
      <p:nvGrpSpPr>
        <p:cNvPr id="1" name=""/>
        <p:cNvGrpSpPr/>
        <p:nvPr/>
      </p:nvGrpSpPr>
      <p:grpSpPr>
        <a:xfrm>
          <a:off x="0" y="0"/>
          <a:ext cx="0" cy="0"/>
          <a:chOff x="0" y="0"/>
          <a:chExt cx="0" cy="0"/>
        </a:xfrm>
      </p:grpSpPr>
      <p:grpSp>
        <p:nvGrpSpPr>
          <p:cNvPr id="9" name="Group 8"/>
          <p:cNvGrpSpPr/>
          <p:nvPr userDrawn="1"/>
        </p:nvGrpSpPr>
        <p:grpSpPr>
          <a:xfrm>
            <a:off x="8525979" y="4639792"/>
            <a:ext cx="428170" cy="398007"/>
            <a:chOff x="1012825" y="-171450"/>
            <a:chExt cx="8281988" cy="7691438"/>
          </a:xfrm>
          <a:solidFill>
            <a:schemeClr val="bg2"/>
          </a:solidFill>
        </p:grpSpPr>
        <p:sp>
          <p:nvSpPr>
            <p:cNvPr id="10"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1"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4" name="Textplatzhalter 13"/>
          <p:cNvSpPr>
            <a:spLocks noGrp="1"/>
          </p:cNvSpPr>
          <p:nvPr>
            <p:ph type="body" sz="quarter" idx="12"/>
          </p:nvPr>
        </p:nvSpPr>
        <p:spPr>
          <a:xfrm>
            <a:off x="415925" y="1117045"/>
            <a:ext cx="2483625" cy="576533"/>
          </a:xfrm>
          <a:prstGeom prst="rect">
            <a:avLst/>
          </a:prstGeom>
          <a:solidFill>
            <a:schemeClr val="accent4"/>
          </a:solidFill>
          <a:ln>
            <a:noFill/>
          </a:ln>
        </p:spPr>
        <p:txBody>
          <a:bodyPr lIns="34290" tIns="17145" rIns="34290" bIns="17145" anchor="ctr"/>
          <a:lstStyle>
            <a:lvl1pPr marL="0" indent="0" algn="ctr">
              <a:buNone/>
              <a:defRPr sz="1600" baseline="0">
                <a:solidFill>
                  <a:schemeClr val="bg1"/>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9" name="Textplatzhalter 13"/>
          <p:cNvSpPr>
            <a:spLocks noGrp="1"/>
          </p:cNvSpPr>
          <p:nvPr>
            <p:ph type="body" sz="quarter" idx="15"/>
          </p:nvPr>
        </p:nvSpPr>
        <p:spPr>
          <a:xfrm>
            <a:off x="3195638" y="1117045"/>
            <a:ext cx="2483625" cy="576533"/>
          </a:xfrm>
          <a:prstGeom prst="rect">
            <a:avLst/>
          </a:prstGeom>
          <a:solidFill>
            <a:schemeClr val="accent5"/>
          </a:solidFill>
        </p:spPr>
        <p:txBody>
          <a:bodyPr lIns="34290" tIns="17145" rIns="34290" bIns="17145" anchor="ctr"/>
          <a:lstStyle>
            <a:lvl1pPr marL="0" indent="0" algn="ctr">
              <a:buNone/>
              <a:defRPr sz="1600" baseline="0">
                <a:solidFill>
                  <a:srgbClr val="FFFFFF"/>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20" name="Textplatzhalter 13"/>
          <p:cNvSpPr>
            <a:spLocks noGrp="1"/>
          </p:cNvSpPr>
          <p:nvPr>
            <p:ph type="body" sz="quarter" idx="16"/>
          </p:nvPr>
        </p:nvSpPr>
        <p:spPr>
          <a:xfrm>
            <a:off x="5975351" y="1119423"/>
            <a:ext cx="2483625" cy="576533"/>
          </a:xfrm>
          <a:prstGeom prst="rect">
            <a:avLst/>
          </a:prstGeom>
          <a:solidFill>
            <a:schemeClr val="accent6"/>
          </a:solidFill>
        </p:spPr>
        <p:txBody>
          <a:bodyPr lIns="34290" tIns="17145" rIns="34290" bIns="17145" anchor="ctr"/>
          <a:lstStyle>
            <a:lvl1pPr marL="0" indent="0" algn="ctr">
              <a:buNone/>
              <a:defRPr sz="1600" baseline="0">
                <a:solidFill>
                  <a:srgbClr val="FFFFFF"/>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21" name="Textplatzhalter 2"/>
          <p:cNvSpPr>
            <a:spLocks noGrp="1"/>
          </p:cNvSpPr>
          <p:nvPr>
            <p:ph type="body" sz="quarter" idx="17"/>
          </p:nvPr>
        </p:nvSpPr>
        <p:spPr>
          <a:xfrm>
            <a:off x="415925" y="1852740"/>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accent3"/>
                </a:solidFill>
              </a:defRPr>
            </a:lvl1pPr>
            <a:lvl2pPr marL="357206" indent="-179397">
              <a:spcAft>
                <a:spcPts val="600"/>
              </a:spcAft>
              <a:buClr>
                <a:schemeClr val="accent2"/>
              </a:buClr>
              <a:buFont typeface="Symbol" charset="2"/>
              <a:buChar char="-"/>
              <a:defRPr sz="1400">
                <a:solidFill>
                  <a:schemeClr val="accent3"/>
                </a:solidFill>
              </a:defRPr>
            </a:lvl2pPr>
            <a:lvl3pPr marL="539777" indent="-182572">
              <a:spcAft>
                <a:spcPts val="600"/>
              </a:spcAft>
              <a:buClr>
                <a:schemeClr val="accent2"/>
              </a:buClr>
              <a:buFont typeface="Symbol" charset="2"/>
              <a:buChar char="-"/>
              <a:defRPr sz="1400">
                <a:solidFill>
                  <a:schemeClr val="accent3"/>
                </a:solidFill>
              </a:defRPr>
            </a:lvl3pPr>
            <a:lvl4pPr marL="719174" indent="-179397">
              <a:spcAft>
                <a:spcPts val="600"/>
              </a:spcAft>
              <a:buClr>
                <a:schemeClr val="accent2"/>
              </a:buClr>
              <a:buFont typeface="Symbol" charset="2"/>
              <a:buChar char="-"/>
              <a:defRPr sz="1400">
                <a:solidFill>
                  <a:schemeClr val="accent3"/>
                </a:solidFill>
              </a:defRPr>
            </a:lvl4pPr>
            <a:lvl5pPr marL="896983" indent="-177809">
              <a:spcAft>
                <a:spcPts val="600"/>
              </a:spcAft>
              <a:buClr>
                <a:schemeClr val="accent2"/>
              </a:buClr>
              <a:buFont typeface="Symbol" charset="2"/>
              <a:buChar char="-"/>
              <a:defRPr sz="140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22" name="Textplatzhalter 2"/>
          <p:cNvSpPr>
            <a:spLocks noGrp="1"/>
          </p:cNvSpPr>
          <p:nvPr>
            <p:ph type="body" sz="quarter" idx="18"/>
          </p:nvPr>
        </p:nvSpPr>
        <p:spPr>
          <a:xfrm>
            <a:off x="3195637" y="1852739"/>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accent3"/>
                </a:solidFill>
              </a:defRPr>
            </a:lvl1pPr>
            <a:lvl2pPr marL="357206" indent="-179397">
              <a:spcAft>
                <a:spcPts val="600"/>
              </a:spcAft>
              <a:buClr>
                <a:schemeClr val="accent2"/>
              </a:buClr>
              <a:buFont typeface="Symbol" charset="2"/>
              <a:buChar char="-"/>
              <a:defRPr sz="1400">
                <a:solidFill>
                  <a:schemeClr val="accent3"/>
                </a:solidFill>
              </a:defRPr>
            </a:lvl2pPr>
            <a:lvl3pPr marL="539777" indent="-182572">
              <a:spcAft>
                <a:spcPts val="600"/>
              </a:spcAft>
              <a:buClr>
                <a:schemeClr val="accent2"/>
              </a:buClr>
              <a:buFont typeface="Symbol" charset="2"/>
              <a:buChar char="-"/>
              <a:defRPr sz="1400">
                <a:solidFill>
                  <a:schemeClr val="accent3"/>
                </a:solidFill>
              </a:defRPr>
            </a:lvl3pPr>
            <a:lvl4pPr marL="719174" indent="-179397">
              <a:spcAft>
                <a:spcPts val="600"/>
              </a:spcAft>
              <a:buClr>
                <a:schemeClr val="accent2"/>
              </a:buClr>
              <a:buFont typeface="Symbol" charset="2"/>
              <a:buChar char="-"/>
              <a:defRPr sz="1400">
                <a:solidFill>
                  <a:schemeClr val="accent3"/>
                </a:solidFill>
              </a:defRPr>
            </a:lvl4pPr>
            <a:lvl5pPr marL="896983" indent="-177809">
              <a:spcAft>
                <a:spcPts val="600"/>
              </a:spcAft>
              <a:buClr>
                <a:schemeClr val="accent2"/>
              </a:buClr>
              <a:buFont typeface="Symbol" charset="2"/>
              <a:buChar char="-"/>
              <a:defRPr sz="140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23" name="Textplatzhalter 2"/>
          <p:cNvSpPr>
            <a:spLocks noGrp="1"/>
          </p:cNvSpPr>
          <p:nvPr>
            <p:ph type="body" sz="quarter" idx="19"/>
          </p:nvPr>
        </p:nvSpPr>
        <p:spPr>
          <a:xfrm>
            <a:off x="5982118" y="1852740"/>
            <a:ext cx="2476082" cy="2780697"/>
          </a:xfrm>
          <a:prstGeom prst="rect">
            <a:avLst/>
          </a:prstGeom>
        </p:spPr>
        <p:txBody>
          <a:bodyPr lIns="34290" tIns="17145" rIns="34290" bIns="17145"/>
          <a:lstStyle>
            <a:lvl1pPr marL="177809" indent="-177809">
              <a:spcAft>
                <a:spcPts val="600"/>
              </a:spcAft>
              <a:buClr>
                <a:schemeClr val="accent2"/>
              </a:buClr>
              <a:buFont typeface="Arial" panose="020B0604020202020204" pitchFamily="34" charset="0"/>
              <a:buChar char="•"/>
              <a:defRPr sz="1400">
                <a:solidFill>
                  <a:schemeClr val="accent3"/>
                </a:solidFill>
              </a:defRPr>
            </a:lvl1pPr>
            <a:lvl2pPr marL="357206" indent="-179397">
              <a:spcAft>
                <a:spcPts val="600"/>
              </a:spcAft>
              <a:buClr>
                <a:schemeClr val="accent2"/>
              </a:buClr>
              <a:buFont typeface="Symbol" charset="2"/>
              <a:buChar char="-"/>
              <a:defRPr sz="1400" baseline="0">
                <a:solidFill>
                  <a:schemeClr val="accent3"/>
                </a:solidFill>
              </a:defRPr>
            </a:lvl2pPr>
            <a:lvl3pPr marL="539777" indent="-182572">
              <a:spcAft>
                <a:spcPts val="600"/>
              </a:spcAft>
              <a:buClr>
                <a:schemeClr val="accent2"/>
              </a:buClr>
              <a:buFont typeface="Symbol" charset="2"/>
              <a:buChar char="-"/>
              <a:defRPr sz="1400">
                <a:solidFill>
                  <a:schemeClr val="accent3"/>
                </a:solidFill>
              </a:defRPr>
            </a:lvl3pPr>
            <a:lvl4pPr marL="719174" indent="-179397">
              <a:spcAft>
                <a:spcPts val="600"/>
              </a:spcAft>
              <a:buClr>
                <a:schemeClr val="accent2"/>
              </a:buClr>
              <a:buFont typeface="Symbol" charset="2"/>
              <a:buChar char="-"/>
              <a:defRPr sz="1400">
                <a:solidFill>
                  <a:schemeClr val="accent3"/>
                </a:solidFill>
              </a:defRPr>
            </a:lvl4pPr>
            <a:lvl5pPr marL="896983" indent="-177809">
              <a:spcAft>
                <a:spcPts val="600"/>
              </a:spcAft>
              <a:buClr>
                <a:schemeClr val="accent2"/>
              </a:buClr>
              <a:buFont typeface="Symbol" charset="2"/>
              <a:buChar char="-"/>
              <a:defRPr sz="1400" baseline="0">
                <a:solidFill>
                  <a:schemeClr val="accent3"/>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12" name="Datumsplatzhalter 1"/>
          <p:cNvSpPr>
            <a:spLocks noGrp="1"/>
          </p:cNvSpPr>
          <p:nvPr>
            <p:ph type="dt" sz="half" idx="20"/>
          </p:nvPr>
        </p:nvSpPr>
        <p:spPr/>
        <p:txBody>
          <a:bodyPr/>
          <a:lstStyle>
            <a:lvl1pPr>
              <a:defRPr/>
            </a:lvl1pPr>
          </a:lstStyle>
          <a:p>
            <a:pPr>
              <a:defRPr/>
            </a:pPr>
            <a:r>
              <a:rPr lang="en-US"/>
              <a:t>© 2016 HERE | HERE Internal Use Only</a:t>
            </a:r>
            <a:endParaRPr lang="de-DE" dirty="0"/>
          </a:p>
        </p:txBody>
      </p:sp>
      <p:sp>
        <p:nvSpPr>
          <p:cNvPr id="13" name="Fußzeilenplatzhalter 2"/>
          <p:cNvSpPr>
            <a:spLocks noGrp="1"/>
          </p:cNvSpPr>
          <p:nvPr>
            <p:ph type="ftr" sz="quarter" idx="21"/>
          </p:nvPr>
        </p:nvSpPr>
        <p:spPr/>
        <p:txBody>
          <a:bodyPr/>
          <a:lstStyle>
            <a:lvl1pPr>
              <a:defRPr/>
            </a:lvl1pPr>
          </a:lstStyle>
          <a:p>
            <a:pPr>
              <a:defRPr/>
            </a:pPr>
            <a:r>
              <a:rPr lang="da-DK"/>
              <a:t>Univerzita Palackého Olomouc | Říjen 18, 2016</a:t>
            </a:r>
            <a:endParaRPr lang="de-DE" dirty="0"/>
          </a:p>
        </p:txBody>
      </p:sp>
      <p:sp>
        <p:nvSpPr>
          <p:cNvPr id="15" name="Foliennummernplatzhalter 3"/>
          <p:cNvSpPr>
            <a:spLocks noGrp="1"/>
          </p:cNvSpPr>
          <p:nvPr>
            <p:ph type="sldNum" sz="quarter" idx="22"/>
          </p:nvPr>
        </p:nvSpPr>
        <p:spPr/>
        <p:txBody>
          <a:bodyPr/>
          <a:lstStyle>
            <a:lvl1pPr>
              <a:defRPr/>
            </a:lvl1pPr>
          </a:lstStyle>
          <a:p>
            <a:pPr>
              <a:defRPr/>
            </a:pPr>
            <a:fld id="{AF128209-4961-442B-96FA-DE57BEA2E0A2}" type="slidenum">
              <a:rPr lang="de-DE"/>
              <a:pPr>
                <a:defRPr/>
              </a:pPr>
              <a:t>‹#›</a:t>
            </a:fld>
            <a:endParaRPr lang="de-DE" dirty="0"/>
          </a:p>
        </p:txBody>
      </p:sp>
    </p:spTree>
    <p:extLst>
      <p:ext uri="{BB962C8B-B14F-4D97-AF65-F5344CB8AC3E}">
        <p14:creationId xmlns:p14="http://schemas.microsoft.com/office/powerpoint/2010/main" val="40316425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Slide with text white backgroud">
    <p:spTree>
      <p:nvGrpSpPr>
        <p:cNvPr id="1" name=""/>
        <p:cNvGrpSpPr/>
        <p:nvPr/>
      </p:nvGrpSpPr>
      <p:grpSpPr>
        <a:xfrm>
          <a:off x="0" y="0"/>
          <a:ext cx="0" cy="0"/>
          <a:chOff x="0" y="0"/>
          <a:chExt cx="0" cy="0"/>
        </a:xfrm>
      </p:grpSpPr>
      <p:grpSp>
        <p:nvGrpSpPr>
          <p:cNvPr id="12" name="Group 11"/>
          <p:cNvGrpSpPr/>
          <p:nvPr userDrawn="1"/>
        </p:nvGrpSpPr>
        <p:grpSpPr>
          <a:xfrm>
            <a:off x="8525979" y="4639792"/>
            <a:ext cx="428170" cy="398007"/>
            <a:chOff x="1012825" y="-171450"/>
            <a:chExt cx="8281988" cy="7691438"/>
          </a:xfrm>
          <a:solidFill>
            <a:schemeClr val="bg2"/>
          </a:solidFill>
        </p:grpSpPr>
        <p:sp>
          <p:nvSpPr>
            <p:cNvPr id="1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0" name="Inhaltsplatzhalter 9"/>
          <p:cNvSpPr>
            <a:spLocks noGrp="1"/>
          </p:cNvSpPr>
          <p:nvPr>
            <p:ph sz="quarter" idx="10"/>
          </p:nvPr>
        </p:nvSpPr>
        <p:spPr>
          <a:xfrm>
            <a:off x="415925" y="1117045"/>
            <a:ext cx="2484000" cy="2475094"/>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14" name="Textplatzhalter 13"/>
          <p:cNvSpPr>
            <a:spLocks noGrp="1"/>
          </p:cNvSpPr>
          <p:nvPr>
            <p:ph type="body" sz="quarter" idx="12"/>
          </p:nvPr>
        </p:nvSpPr>
        <p:spPr>
          <a:xfrm>
            <a:off x="415925" y="3700252"/>
            <a:ext cx="2484000" cy="933185"/>
          </a:xfrm>
          <a:prstGeom prst="rect">
            <a:avLst/>
          </a:prstGeom>
        </p:spPr>
        <p:txBody>
          <a:bodyPr lIns="34290" tIns="17145" rIns="34290" bIns="17145"/>
          <a:lstStyle>
            <a:lvl1pPr marL="0" indent="0">
              <a:buNone/>
              <a:defRPr sz="1400" baseline="0">
                <a:solidFill>
                  <a:schemeClr val="accent3"/>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8" name="Inhaltsplatzhalter 9"/>
          <p:cNvSpPr>
            <a:spLocks noGrp="1"/>
          </p:cNvSpPr>
          <p:nvPr>
            <p:ph sz="quarter" idx="13"/>
          </p:nvPr>
        </p:nvSpPr>
        <p:spPr>
          <a:xfrm>
            <a:off x="3195062" y="1117045"/>
            <a:ext cx="2484000" cy="2475094"/>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9" name="Textplatzhalter 13"/>
          <p:cNvSpPr>
            <a:spLocks noGrp="1"/>
          </p:cNvSpPr>
          <p:nvPr>
            <p:ph type="body" sz="quarter" idx="14"/>
          </p:nvPr>
        </p:nvSpPr>
        <p:spPr>
          <a:xfrm>
            <a:off x="3195062" y="3700252"/>
            <a:ext cx="2484000" cy="933185"/>
          </a:xfrm>
          <a:prstGeom prst="rect">
            <a:avLst/>
          </a:prstGeom>
        </p:spPr>
        <p:txBody>
          <a:bodyPr lIns="34290" tIns="17145" rIns="34290" bIns="17145"/>
          <a:lstStyle>
            <a:lvl1pPr marL="0" indent="0">
              <a:buNone/>
              <a:defRPr sz="1400" baseline="0">
                <a:solidFill>
                  <a:schemeClr val="accent3"/>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1" name="Inhaltsplatzhalter 9"/>
          <p:cNvSpPr>
            <a:spLocks noGrp="1"/>
          </p:cNvSpPr>
          <p:nvPr>
            <p:ph sz="quarter" idx="15"/>
          </p:nvPr>
        </p:nvSpPr>
        <p:spPr>
          <a:xfrm>
            <a:off x="5974200" y="1117045"/>
            <a:ext cx="2484000" cy="2475094"/>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13" name="Textplatzhalter 13"/>
          <p:cNvSpPr>
            <a:spLocks noGrp="1"/>
          </p:cNvSpPr>
          <p:nvPr>
            <p:ph type="body" sz="quarter" idx="16"/>
          </p:nvPr>
        </p:nvSpPr>
        <p:spPr>
          <a:xfrm>
            <a:off x="5973850" y="3700252"/>
            <a:ext cx="2484000" cy="933185"/>
          </a:xfrm>
          <a:prstGeom prst="rect">
            <a:avLst/>
          </a:prstGeom>
        </p:spPr>
        <p:txBody>
          <a:bodyPr lIns="34290" tIns="17145" rIns="34290" bIns="17145"/>
          <a:lstStyle>
            <a:lvl1pPr marL="0" indent="0">
              <a:buNone/>
              <a:defRPr sz="1400" baseline="0">
                <a:solidFill>
                  <a:schemeClr val="accent3"/>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7" name="Datumsplatzhalter 1"/>
          <p:cNvSpPr>
            <a:spLocks noGrp="1"/>
          </p:cNvSpPr>
          <p:nvPr>
            <p:ph type="dt" sz="half" idx="17"/>
          </p:nvPr>
        </p:nvSpPr>
        <p:spPr/>
        <p:txBody>
          <a:bodyPr/>
          <a:lstStyle>
            <a:lvl1pPr>
              <a:defRPr/>
            </a:lvl1pPr>
          </a:lstStyle>
          <a:p>
            <a:pPr>
              <a:defRPr/>
            </a:pPr>
            <a:r>
              <a:rPr lang="en-US"/>
              <a:t>© 2016 HERE | HERE Internal Use Only</a:t>
            </a:r>
            <a:endParaRPr lang="de-DE" dirty="0"/>
          </a:p>
        </p:txBody>
      </p:sp>
      <p:sp>
        <p:nvSpPr>
          <p:cNvPr id="18" name="Fußzeilenplatzhalter 2"/>
          <p:cNvSpPr>
            <a:spLocks noGrp="1"/>
          </p:cNvSpPr>
          <p:nvPr>
            <p:ph type="ftr" sz="quarter" idx="18"/>
          </p:nvPr>
        </p:nvSpPr>
        <p:spPr/>
        <p:txBody>
          <a:bodyPr/>
          <a:lstStyle>
            <a:lvl1pPr>
              <a:defRPr/>
            </a:lvl1pPr>
          </a:lstStyle>
          <a:p>
            <a:pPr>
              <a:defRPr/>
            </a:pPr>
            <a:r>
              <a:rPr lang="da-DK"/>
              <a:t>Univerzita Palackého Olomouc | Říjen 18, 2016</a:t>
            </a:r>
            <a:endParaRPr lang="de-DE" dirty="0"/>
          </a:p>
        </p:txBody>
      </p:sp>
      <p:sp>
        <p:nvSpPr>
          <p:cNvPr id="19" name="Foliennummernplatzhalter 3"/>
          <p:cNvSpPr>
            <a:spLocks noGrp="1"/>
          </p:cNvSpPr>
          <p:nvPr>
            <p:ph type="sldNum" sz="quarter" idx="19"/>
          </p:nvPr>
        </p:nvSpPr>
        <p:spPr/>
        <p:txBody>
          <a:bodyPr/>
          <a:lstStyle>
            <a:lvl1pPr>
              <a:defRPr/>
            </a:lvl1pPr>
          </a:lstStyle>
          <a:p>
            <a:pPr>
              <a:defRPr/>
            </a:pPr>
            <a:fld id="{92039AD4-B0E7-4215-83A3-B26809CBC9F6}" type="slidenum">
              <a:rPr lang="de-DE"/>
              <a:pPr>
                <a:defRPr/>
              </a:pPr>
              <a:t>‹#›</a:t>
            </a:fld>
            <a:endParaRPr lang="de-DE" dirty="0"/>
          </a:p>
        </p:txBody>
      </p:sp>
    </p:spTree>
    <p:extLst>
      <p:ext uri="{BB962C8B-B14F-4D97-AF65-F5344CB8AC3E}">
        <p14:creationId xmlns:p14="http://schemas.microsoft.com/office/powerpoint/2010/main" val="12620544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Text">
    <p:spTree>
      <p:nvGrpSpPr>
        <p:cNvPr id="1" name=""/>
        <p:cNvGrpSpPr/>
        <p:nvPr/>
      </p:nvGrpSpPr>
      <p:grpSpPr>
        <a:xfrm>
          <a:off x="0" y="0"/>
          <a:ext cx="0" cy="0"/>
          <a:chOff x="0" y="0"/>
          <a:chExt cx="0" cy="0"/>
        </a:xfrm>
      </p:grpSpPr>
      <p:grpSp>
        <p:nvGrpSpPr>
          <p:cNvPr id="6" name="Group 5"/>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0" name="Inhaltsplatzhalter 9"/>
          <p:cNvSpPr>
            <a:spLocks noGrp="1"/>
          </p:cNvSpPr>
          <p:nvPr>
            <p:ph sz="quarter" idx="10"/>
          </p:nvPr>
        </p:nvSpPr>
        <p:spPr>
          <a:xfrm>
            <a:off x="415925" y="1117047"/>
            <a:ext cx="5299075" cy="3516390"/>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13" name="Textplatzhalter 13"/>
          <p:cNvSpPr>
            <a:spLocks noGrp="1"/>
          </p:cNvSpPr>
          <p:nvPr>
            <p:ph type="body" sz="quarter" idx="16"/>
          </p:nvPr>
        </p:nvSpPr>
        <p:spPr>
          <a:xfrm>
            <a:off x="5973850" y="1117046"/>
            <a:ext cx="2484000" cy="3516391"/>
          </a:xfrm>
          <a:prstGeom prst="rect">
            <a:avLst/>
          </a:prstGeom>
        </p:spPr>
        <p:txBody>
          <a:bodyPr lIns="34290" tIns="17145" rIns="34290" bIns="17145"/>
          <a:lstStyle>
            <a:lvl1pPr marL="0" indent="0">
              <a:buNone/>
              <a:defRPr sz="1400" baseline="0">
                <a:solidFill>
                  <a:schemeClr val="accent3"/>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9" name="Datumsplatzhalter 1"/>
          <p:cNvSpPr>
            <a:spLocks noGrp="1"/>
          </p:cNvSpPr>
          <p:nvPr>
            <p:ph type="dt" sz="half" idx="17"/>
          </p:nvPr>
        </p:nvSpPr>
        <p:spPr/>
        <p:txBody>
          <a:bodyPr/>
          <a:lstStyle>
            <a:lvl1pPr>
              <a:defRPr/>
            </a:lvl1pPr>
          </a:lstStyle>
          <a:p>
            <a:pPr>
              <a:defRPr/>
            </a:pPr>
            <a:r>
              <a:rPr lang="en-US"/>
              <a:t>© 2016 HERE | HERE Internal Use Only</a:t>
            </a:r>
            <a:endParaRPr lang="de-DE" dirty="0"/>
          </a:p>
        </p:txBody>
      </p:sp>
      <p:sp>
        <p:nvSpPr>
          <p:cNvPr id="11" name="Fußzeilenplatzhalter 2"/>
          <p:cNvSpPr>
            <a:spLocks noGrp="1"/>
          </p:cNvSpPr>
          <p:nvPr>
            <p:ph type="ftr" sz="quarter" idx="18"/>
          </p:nvPr>
        </p:nvSpPr>
        <p:spPr/>
        <p:txBody>
          <a:bodyPr/>
          <a:lstStyle>
            <a:lvl1pPr>
              <a:defRPr/>
            </a:lvl1pPr>
          </a:lstStyle>
          <a:p>
            <a:pPr>
              <a:defRPr/>
            </a:pPr>
            <a:r>
              <a:rPr lang="da-DK"/>
              <a:t>Univerzita Palackého Olomouc | Říjen 18, 2016</a:t>
            </a:r>
            <a:endParaRPr lang="de-DE" dirty="0"/>
          </a:p>
        </p:txBody>
      </p:sp>
      <p:sp>
        <p:nvSpPr>
          <p:cNvPr id="12" name="Foliennummernplatzhalter 3"/>
          <p:cNvSpPr>
            <a:spLocks noGrp="1"/>
          </p:cNvSpPr>
          <p:nvPr>
            <p:ph type="sldNum" sz="quarter" idx="19"/>
          </p:nvPr>
        </p:nvSpPr>
        <p:spPr/>
        <p:txBody>
          <a:bodyPr/>
          <a:lstStyle>
            <a:lvl1pPr>
              <a:defRPr/>
            </a:lvl1pPr>
          </a:lstStyle>
          <a:p>
            <a:pPr>
              <a:defRPr/>
            </a:pPr>
            <a:fld id="{4B39910F-D008-466F-BF19-3A6AD031A11F}" type="slidenum">
              <a:rPr lang="de-DE"/>
              <a:pPr>
                <a:defRPr/>
              </a:pPr>
              <a:t>‹#›</a:t>
            </a:fld>
            <a:endParaRPr lang="de-DE" dirty="0"/>
          </a:p>
        </p:txBody>
      </p:sp>
    </p:spTree>
    <p:extLst>
      <p:ext uri="{BB962C8B-B14F-4D97-AF65-F5344CB8AC3E}">
        <p14:creationId xmlns:p14="http://schemas.microsoft.com/office/powerpoint/2010/main" val="26025466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Text Overlay">
    <p:spTree>
      <p:nvGrpSpPr>
        <p:cNvPr id="1" name=""/>
        <p:cNvGrpSpPr/>
        <p:nvPr/>
      </p:nvGrpSpPr>
      <p:grpSpPr>
        <a:xfrm>
          <a:off x="0" y="0"/>
          <a:ext cx="0" cy="0"/>
          <a:chOff x="0" y="0"/>
          <a:chExt cx="0" cy="0"/>
        </a:xfrm>
      </p:grpSpPr>
      <p:grpSp>
        <p:nvGrpSpPr>
          <p:cNvPr id="7" name="Group 6"/>
          <p:cNvGrpSpPr/>
          <p:nvPr userDrawn="1"/>
        </p:nvGrpSpPr>
        <p:grpSpPr>
          <a:xfrm>
            <a:off x="8525979" y="4639792"/>
            <a:ext cx="428170" cy="398007"/>
            <a:chOff x="1012825" y="-171450"/>
            <a:chExt cx="8281988" cy="7691438"/>
          </a:xfrm>
          <a:solidFill>
            <a:schemeClr val="bg2"/>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10" name="Inhaltsplatzhalter 9"/>
          <p:cNvSpPr>
            <a:spLocks noGrp="1"/>
          </p:cNvSpPr>
          <p:nvPr>
            <p:ph sz="quarter" idx="10"/>
          </p:nvPr>
        </p:nvSpPr>
        <p:spPr>
          <a:xfrm>
            <a:off x="415926" y="1117047"/>
            <a:ext cx="8042275" cy="3516390"/>
          </a:xfrm>
          <a:prstGeom prst="rect">
            <a:avLst/>
          </a:prstGeom>
          <a:solidFill>
            <a:schemeClr val="bg1">
              <a:lumMod val="95000"/>
            </a:schemeClr>
          </a:solidFill>
        </p:spPr>
        <p:txBody>
          <a:bodyPr lIns="34290" tIns="17145" rIns="34290" bIns="17145"/>
          <a:lstStyle>
            <a:lvl1pPr marL="0" indent="0">
              <a:buNone/>
              <a:defRPr/>
            </a:lvl1pPr>
          </a:lstStyle>
          <a:p>
            <a:pPr lvl="0"/>
            <a:endParaRPr lang="en-US" noProof="0" dirty="0"/>
          </a:p>
        </p:txBody>
      </p:sp>
      <p:sp>
        <p:nvSpPr>
          <p:cNvPr id="6" name="Textplatzhalter 13"/>
          <p:cNvSpPr>
            <a:spLocks noGrp="1"/>
          </p:cNvSpPr>
          <p:nvPr>
            <p:ph type="body" sz="quarter" idx="16"/>
          </p:nvPr>
        </p:nvSpPr>
        <p:spPr>
          <a:xfrm>
            <a:off x="5990697" y="1260305"/>
            <a:ext cx="2160261" cy="3206958"/>
          </a:xfrm>
          <a:prstGeom prst="rect">
            <a:avLst/>
          </a:prstGeom>
          <a:solidFill>
            <a:schemeClr val="accent3"/>
          </a:solidFill>
        </p:spPr>
        <p:txBody>
          <a:bodyPr lIns="180009" tIns="108005" rIns="180009" bIns="108005"/>
          <a:lstStyle>
            <a:lvl1pPr marL="0" indent="0">
              <a:buNone/>
              <a:defRPr sz="1400" baseline="0">
                <a:solidFill>
                  <a:srgbClr val="FFFFFF"/>
                </a:solidFill>
              </a:defRPr>
            </a:lvl1pPr>
            <a:lvl2pPr marL="177809" indent="0">
              <a:buNone/>
              <a:defRPr sz="1200"/>
            </a:lvl2pPr>
            <a:lvl3pPr marL="357205" indent="0">
              <a:buNone/>
              <a:defRPr sz="1200"/>
            </a:lvl3pPr>
            <a:lvl4pPr marL="539777" indent="0">
              <a:buNone/>
              <a:defRPr sz="1200"/>
            </a:lvl4pPr>
            <a:lvl5pPr marL="719174" indent="0">
              <a:buNone/>
              <a:defRPr sz="1200"/>
            </a:lvl5pPr>
          </a:lstStyle>
          <a:p>
            <a:pPr lvl="0"/>
            <a:r>
              <a:rPr lang="en-US" noProof="0"/>
              <a:t>Click to edit Master text styles</a:t>
            </a:r>
          </a:p>
        </p:txBody>
      </p:sp>
      <p:sp>
        <p:nvSpPr>
          <p:cNvPr id="11" name="Datumsplatzhalter 1"/>
          <p:cNvSpPr>
            <a:spLocks noGrp="1"/>
          </p:cNvSpPr>
          <p:nvPr>
            <p:ph type="dt" sz="half" idx="17"/>
          </p:nvPr>
        </p:nvSpPr>
        <p:spPr/>
        <p:txBody>
          <a:bodyPr/>
          <a:lstStyle>
            <a:lvl1pPr>
              <a:defRPr/>
            </a:lvl1pPr>
          </a:lstStyle>
          <a:p>
            <a:pPr>
              <a:defRPr/>
            </a:pPr>
            <a:r>
              <a:rPr lang="en-US"/>
              <a:t>© 2016 HERE | HERE Internal Use Only</a:t>
            </a:r>
            <a:endParaRPr lang="de-DE" dirty="0"/>
          </a:p>
        </p:txBody>
      </p:sp>
      <p:sp>
        <p:nvSpPr>
          <p:cNvPr id="12" name="Fußzeilenplatzhalter 2"/>
          <p:cNvSpPr>
            <a:spLocks noGrp="1"/>
          </p:cNvSpPr>
          <p:nvPr>
            <p:ph type="ftr" sz="quarter" idx="18"/>
          </p:nvPr>
        </p:nvSpPr>
        <p:spPr/>
        <p:txBody>
          <a:bodyPr/>
          <a:lstStyle>
            <a:lvl1pPr>
              <a:defRPr/>
            </a:lvl1pPr>
          </a:lstStyle>
          <a:p>
            <a:pPr>
              <a:defRPr/>
            </a:pPr>
            <a:r>
              <a:rPr lang="da-DK"/>
              <a:t>Univerzita Palackého Olomouc | Říjen 18, 2016</a:t>
            </a:r>
            <a:endParaRPr lang="de-DE" dirty="0"/>
          </a:p>
        </p:txBody>
      </p:sp>
      <p:sp>
        <p:nvSpPr>
          <p:cNvPr id="13" name="Foliennummernplatzhalter 3"/>
          <p:cNvSpPr>
            <a:spLocks noGrp="1"/>
          </p:cNvSpPr>
          <p:nvPr>
            <p:ph type="sldNum" sz="quarter" idx="19"/>
          </p:nvPr>
        </p:nvSpPr>
        <p:spPr/>
        <p:txBody>
          <a:bodyPr/>
          <a:lstStyle>
            <a:lvl1pPr>
              <a:defRPr/>
            </a:lvl1pPr>
          </a:lstStyle>
          <a:p>
            <a:pPr>
              <a:defRPr/>
            </a:pPr>
            <a:fld id="{9065104A-7FB8-4620-9533-469BD1D79C12}" type="slidenum">
              <a:rPr lang="de-DE"/>
              <a:pPr>
                <a:defRPr/>
              </a:pPr>
              <a:t>‹#›</a:t>
            </a:fld>
            <a:endParaRPr lang="de-DE" dirty="0"/>
          </a:p>
        </p:txBody>
      </p:sp>
    </p:spTree>
    <p:extLst>
      <p:ext uri="{BB962C8B-B14F-4D97-AF65-F5344CB8AC3E}">
        <p14:creationId xmlns:p14="http://schemas.microsoft.com/office/powerpoint/2010/main" val="39704359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lide for full page image with headline over the image">
    <p:bg>
      <p:bgPr>
        <a:solidFill>
          <a:schemeClr val="bg2"/>
        </a:solidFill>
        <a:effectLst/>
      </p:bgPr>
    </p:bg>
    <p:spTree>
      <p:nvGrpSpPr>
        <p:cNvPr id="1" name=""/>
        <p:cNvGrpSpPr/>
        <p:nvPr/>
      </p:nvGrpSpPr>
      <p:grpSpPr>
        <a:xfrm>
          <a:off x="0" y="0"/>
          <a:ext cx="0" cy="0"/>
          <a:chOff x="0" y="0"/>
          <a:chExt cx="0" cy="0"/>
        </a:xfrm>
      </p:grpSpPr>
      <p:grpSp>
        <p:nvGrpSpPr>
          <p:cNvPr id="5" name="Group 4"/>
          <p:cNvGrpSpPr/>
          <p:nvPr userDrawn="1"/>
        </p:nvGrpSpPr>
        <p:grpSpPr>
          <a:xfrm>
            <a:off x="8525979" y="4639792"/>
            <a:ext cx="428170" cy="398007"/>
            <a:chOff x="1012825" y="-171450"/>
            <a:chExt cx="8281988" cy="7691438"/>
          </a:xfrm>
          <a:solidFill>
            <a:schemeClr val="bg1"/>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6" name="Picture Placeholder 5"/>
          <p:cNvSpPr>
            <a:spLocks noGrp="1"/>
          </p:cNvSpPr>
          <p:nvPr>
            <p:ph type="pic" sz="quarter" idx="10"/>
          </p:nvPr>
        </p:nvSpPr>
        <p:spPr>
          <a:xfrm>
            <a:off x="0" y="0"/>
            <a:ext cx="9144000" cy="5148263"/>
          </a:xfrm>
          <a:prstGeom prst="rect">
            <a:avLst/>
          </a:prstGeom>
        </p:spPr>
        <p:txBody>
          <a:bodyPr lIns="34290" tIns="17145" rIns="34290" bIns="17145"/>
          <a:lstStyle>
            <a:lvl1pPr marL="0" indent="0">
              <a:buNone/>
              <a:defRPr baseline="0"/>
            </a:lvl1pPr>
          </a:lstStyle>
          <a:p>
            <a:pPr lvl="0"/>
            <a:endParaRPr lang="en-US" noProof="0" dirty="0"/>
          </a:p>
        </p:txBody>
      </p:sp>
      <p:sp>
        <p:nvSpPr>
          <p:cNvPr id="4" name="Titel 1"/>
          <p:cNvSpPr>
            <a:spLocks noGrp="1"/>
          </p:cNvSpPr>
          <p:nvPr>
            <p:ph type="title"/>
          </p:nvPr>
        </p:nvSpPr>
        <p:spPr bwMode="gray">
          <a:xfrm>
            <a:off x="415925" y="664153"/>
            <a:ext cx="7381254" cy="1729792"/>
          </a:xfrm>
          <a:prstGeom prst="rect">
            <a:avLst/>
          </a:prstGeom>
        </p:spPr>
        <p:txBody>
          <a:bodyPr lIns="34290" tIns="17145" rIns="34290" bIns="17145"/>
          <a:lstStyle>
            <a:lvl1pPr>
              <a:defRPr lang="en-GB" sz="4800" b="0" i="0" u="none" strike="noStrike" baseline="0" smtClean="0">
                <a:solidFill>
                  <a:schemeClr val="bg1"/>
                </a:solidFill>
                <a:latin typeface="Fira Sans Book"/>
                <a:ea typeface="Fira Sans Book"/>
              </a:defRPr>
            </a:lvl1pPr>
          </a:lstStyle>
          <a:p>
            <a:r>
              <a:rPr lang="en-US" noProof="0"/>
              <a:t>Click to edit Master title style</a:t>
            </a:r>
            <a:endParaRPr lang="en-US" noProof="0" dirty="0"/>
          </a:p>
        </p:txBody>
      </p:sp>
    </p:spTree>
    <p:extLst>
      <p:ext uri="{BB962C8B-B14F-4D97-AF65-F5344CB8AC3E}">
        <p14:creationId xmlns:p14="http://schemas.microsoft.com/office/powerpoint/2010/main" val="37051210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Slide for full page image with headline over the image">
    <p:bg>
      <p:bgPr>
        <a:solidFill>
          <a:schemeClr val="bg2"/>
        </a:solid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1"/>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7" name="Right Triangle 6"/>
          <p:cNvSpPr/>
          <p:nvPr userDrawn="1"/>
        </p:nvSpPr>
        <p:spPr>
          <a:xfrm>
            <a:off x="0" y="2244548"/>
            <a:ext cx="15876723" cy="2903715"/>
          </a:xfrm>
          <a:prstGeom prst="rtTriangle">
            <a:avLst/>
          </a:prstGeom>
          <a:gradFill flip="none" rotWithShape="1">
            <a:gsLst>
              <a:gs pos="24000">
                <a:schemeClr val="accent1"/>
              </a:gs>
              <a:gs pos="47000">
                <a:schemeClr val="accent1">
                  <a:alpha val="0"/>
                </a:schemeClr>
              </a:gs>
              <a:gs pos="37000">
                <a:schemeClr val="accent1">
                  <a:alpha val="54000"/>
                </a:schemeClr>
              </a:gs>
            </a:gsLst>
            <a:lin ang="1080000" scaled="0"/>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lIns="91445" tIns="45722" rIns="91445" bIns="45722" anchor="ctr"/>
          <a:lstStyle/>
          <a:p>
            <a:pPr marL="180984" indent="-180984" algn="ctr" defTabSz="914446" eaLnBrk="1" fontAlgn="auto" hangingPunct="1">
              <a:spcBef>
                <a:spcPts val="0"/>
              </a:spcBef>
              <a:spcAft>
                <a:spcPts val="0"/>
              </a:spcAft>
              <a:buFont typeface="Arial" panose="020B0604020202020204" pitchFamily="34" charset="0"/>
              <a:buChar char="•"/>
              <a:defRPr/>
            </a:pPr>
            <a:endParaRPr lang="en-US" sz="1400" dirty="0" err="1">
              <a:solidFill>
                <a:schemeClr val="tx1"/>
              </a:solidFill>
            </a:endParaRPr>
          </a:p>
        </p:txBody>
      </p:sp>
      <p:sp>
        <p:nvSpPr>
          <p:cNvPr id="13" name="Bildplatzhalter 12"/>
          <p:cNvSpPr>
            <a:spLocks noGrp="1"/>
          </p:cNvSpPr>
          <p:nvPr>
            <p:ph type="pic" sz="quarter" idx="10"/>
          </p:nvPr>
        </p:nvSpPr>
        <p:spPr>
          <a:xfrm>
            <a:off x="0" y="0"/>
            <a:ext cx="9144000" cy="5148263"/>
          </a:xfrm>
          <a:prstGeom prst="rect">
            <a:avLst/>
          </a:prstGeom>
        </p:spPr>
        <p:txBody>
          <a:bodyPr lIns="34290" tIns="17145" rIns="34290" bIns="17145"/>
          <a:lstStyle>
            <a:lvl1pPr marL="0" indent="0">
              <a:buNone/>
              <a:defRPr/>
            </a:lvl1pPr>
          </a:lstStyle>
          <a:p>
            <a:pPr lvl="0"/>
            <a:endParaRPr lang="de-DE" noProof="0" dirty="0"/>
          </a:p>
        </p:txBody>
      </p:sp>
      <p:sp>
        <p:nvSpPr>
          <p:cNvPr id="2" name="Titel 1"/>
          <p:cNvSpPr>
            <a:spLocks noGrp="1"/>
          </p:cNvSpPr>
          <p:nvPr>
            <p:ph type="title"/>
          </p:nvPr>
        </p:nvSpPr>
        <p:spPr>
          <a:xfrm>
            <a:off x="415925" y="3439028"/>
            <a:ext cx="5291136" cy="1189642"/>
          </a:xfrm>
          <a:prstGeom prst="rect">
            <a:avLst/>
          </a:prstGeom>
        </p:spPr>
        <p:txBody>
          <a:bodyPr lIns="34290" tIns="17145" rIns="34290" bIns="17145"/>
          <a:lstStyle>
            <a:lvl1pPr>
              <a:defRPr sz="3200" b="0" i="0">
                <a:solidFill>
                  <a:schemeClr val="bg1"/>
                </a:solidFill>
                <a:latin typeface="Fira Sans Book"/>
                <a:cs typeface="Fira Sans Book"/>
              </a:defRPr>
            </a:lvl1pPr>
          </a:lstStyle>
          <a:p>
            <a:r>
              <a:rPr lang="en-US"/>
              <a:t>Click to edit Master title style</a:t>
            </a:r>
            <a:endParaRPr lang="de-DE" dirty="0"/>
          </a:p>
        </p:txBody>
      </p:sp>
    </p:spTree>
    <p:extLst>
      <p:ext uri="{BB962C8B-B14F-4D97-AF65-F5344CB8AC3E}">
        <p14:creationId xmlns:p14="http://schemas.microsoft.com/office/powerpoint/2010/main" val="19094032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Slide for full page image with headline over the image">
    <p:bg>
      <p:bgPr>
        <a:solidFill>
          <a:schemeClr val="bg2"/>
        </a:solid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1"/>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7" name="Freeform 1"/>
          <p:cNvSpPr>
            <a:spLocks noChangeArrowheads="1"/>
          </p:cNvSpPr>
          <p:nvPr userDrawn="1"/>
        </p:nvSpPr>
        <p:spPr bwMode="auto">
          <a:xfrm>
            <a:off x="0" y="2093597"/>
            <a:ext cx="9144000" cy="3054667"/>
          </a:xfrm>
          <a:custGeom>
            <a:avLst/>
            <a:gdLst>
              <a:gd name="T0" fmla="*/ 27998 w 27999"/>
              <a:gd name="T1" fmla="*/ 9341 h 9342"/>
              <a:gd name="T2" fmla="*/ 27998 w 27999"/>
              <a:gd name="T3" fmla="*/ 9341 h 9342"/>
              <a:gd name="T4" fmla="*/ 0 w 27999"/>
              <a:gd name="T5" fmla="*/ 9341 h 9342"/>
              <a:gd name="T6" fmla="*/ 0 w 27999"/>
              <a:gd name="T7" fmla="*/ 0 h 9342"/>
              <a:gd name="T8" fmla="*/ 27998 w 27999"/>
              <a:gd name="T9" fmla="*/ 6101 h 9342"/>
              <a:gd name="T10" fmla="*/ 27998 w 27999"/>
              <a:gd name="T11" fmla="*/ 9341 h 9342"/>
            </a:gdLst>
            <a:ahLst/>
            <a:cxnLst>
              <a:cxn ang="0">
                <a:pos x="T0" y="T1"/>
              </a:cxn>
              <a:cxn ang="0">
                <a:pos x="T2" y="T3"/>
              </a:cxn>
              <a:cxn ang="0">
                <a:pos x="T4" y="T5"/>
              </a:cxn>
              <a:cxn ang="0">
                <a:pos x="T6" y="T7"/>
              </a:cxn>
              <a:cxn ang="0">
                <a:pos x="T8" y="T9"/>
              </a:cxn>
              <a:cxn ang="0">
                <a:pos x="T10" y="T11"/>
              </a:cxn>
            </a:cxnLst>
            <a:rect l="0" t="0" r="r" b="b"/>
            <a:pathLst>
              <a:path w="27999" h="9342">
                <a:moveTo>
                  <a:pt x="27998" y="9341"/>
                </a:moveTo>
                <a:lnTo>
                  <a:pt x="27998" y="9341"/>
                </a:lnTo>
                <a:cubicBezTo>
                  <a:pt x="0" y="9341"/>
                  <a:pt x="0" y="9341"/>
                  <a:pt x="0" y="9341"/>
                </a:cubicBezTo>
                <a:cubicBezTo>
                  <a:pt x="0" y="0"/>
                  <a:pt x="0" y="0"/>
                  <a:pt x="0" y="0"/>
                </a:cubicBezTo>
                <a:cubicBezTo>
                  <a:pt x="0" y="0"/>
                  <a:pt x="10949" y="6101"/>
                  <a:pt x="27998" y="6101"/>
                </a:cubicBezTo>
                <a:lnTo>
                  <a:pt x="27998" y="9341"/>
                </a:lnTo>
              </a:path>
            </a:pathLst>
          </a:custGeom>
          <a:gradFill flip="none" rotWithShape="1">
            <a:gsLst>
              <a:gs pos="22000">
                <a:schemeClr val="accent1"/>
              </a:gs>
              <a:gs pos="55000">
                <a:schemeClr val="accent1">
                  <a:alpha val="0"/>
                </a:schemeClr>
              </a:gs>
              <a:gs pos="38000">
                <a:schemeClr val="accent1">
                  <a:alpha val="80000"/>
                </a:schemeClr>
              </a:gs>
            </a:gsLst>
            <a:lin ang="840000" scaled="0"/>
            <a:tileRect/>
          </a:gradFill>
          <a:ln>
            <a:noFill/>
          </a:ln>
          <a:effectLst/>
        </p:spPr>
        <p:txBody>
          <a:bodyPr wrap="none" lIns="91445" tIns="45722" rIns="91445" bIns="45722" anchor="ctr"/>
          <a:lstStyle/>
          <a:p>
            <a:pPr defTabSz="914446" eaLnBrk="1" fontAlgn="auto" hangingPunct="1">
              <a:spcBef>
                <a:spcPts val="0"/>
              </a:spcBef>
              <a:spcAft>
                <a:spcPts val="0"/>
              </a:spcAft>
              <a:defRPr/>
            </a:pPr>
            <a:endParaRPr lang="en-US">
              <a:latin typeface="+mn-lt"/>
            </a:endParaRPr>
          </a:p>
        </p:txBody>
      </p:sp>
      <p:sp>
        <p:nvSpPr>
          <p:cNvPr id="13" name="Bildplatzhalter 12"/>
          <p:cNvSpPr>
            <a:spLocks noGrp="1"/>
          </p:cNvSpPr>
          <p:nvPr>
            <p:ph type="pic" sz="quarter" idx="10"/>
          </p:nvPr>
        </p:nvSpPr>
        <p:spPr>
          <a:xfrm>
            <a:off x="0" y="-16669"/>
            <a:ext cx="9144000" cy="5148263"/>
          </a:xfrm>
          <a:prstGeom prst="rect">
            <a:avLst/>
          </a:prstGeom>
        </p:spPr>
        <p:txBody>
          <a:bodyPr lIns="34290" tIns="17145" rIns="34290" bIns="17145"/>
          <a:lstStyle>
            <a:lvl1pPr marL="0" indent="0">
              <a:buNone/>
              <a:defRPr/>
            </a:lvl1pPr>
          </a:lstStyle>
          <a:p>
            <a:pPr lvl="0"/>
            <a:endParaRPr lang="de-DE" noProof="0" dirty="0"/>
          </a:p>
        </p:txBody>
      </p:sp>
      <p:sp>
        <p:nvSpPr>
          <p:cNvPr id="9" name="Titel 1"/>
          <p:cNvSpPr>
            <a:spLocks noGrp="1"/>
          </p:cNvSpPr>
          <p:nvPr>
            <p:ph type="title"/>
          </p:nvPr>
        </p:nvSpPr>
        <p:spPr>
          <a:xfrm>
            <a:off x="415925" y="3439028"/>
            <a:ext cx="2915678" cy="1189642"/>
          </a:xfrm>
          <a:prstGeom prst="rect">
            <a:avLst/>
          </a:prstGeom>
        </p:spPr>
        <p:txBody>
          <a:bodyPr lIns="34290" tIns="17145" rIns="34290" bIns="17145"/>
          <a:lstStyle>
            <a:lvl1pPr>
              <a:defRPr sz="3200" b="0" i="0">
                <a:solidFill>
                  <a:schemeClr val="bg1"/>
                </a:solidFill>
                <a:latin typeface="Fira Sans Book"/>
                <a:cs typeface="Fira Sans Book"/>
              </a:defRPr>
            </a:lvl1pPr>
          </a:lstStyle>
          <a:p>
            <a:r>
              <a:rPr lang="en-US"/>
              <a:t>Click to edit Master title style</a:t>
            </a:r>
            <a:endParaRPr lang="de-DE" dirty="0"/>
          </a:p>
        </p:txBody>
      </p:sp>
    </p:spTree>
    <p:extLst>
      <p:ext uri="{BB962C8B-B14F-4D97-AF65-F5344CB8AC3E}">
        <p14:creationId xmlns:p14="http://schemas.microsoft.com/office/powerpoint/2010/main" val="33438777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lide for full page video">
    <p:bg>
      <p:bgPr>
        <a:solidFill>
          <a:schemeClr val="bg2"/>
        </a:solidFill>
        <a:effectLst/>
      </p:bgPr>
    </p:bg>
    <p:spTree>
      <p:nvGrpSpPr>
        <p:cNvPr id="1" name=""/>
        <p:cNvGrpSpPr/>
        <p:nvPr/>
      </p:nvGrpSpPr>
      <p:grpSpPr>
        <a:xfrm>
          <a:off x="0" y="0"/>
          <a:ext cx="0" cy="0"/>
          <a:chOff x="0" y="0"/>
          <a:chExt cx="0" cy="0"/>
        </a:xfrm>
      </p:grpSpPr>
      <p:grpSp>
        <p:nvGrpSpPr>
          <p:cNvPr id="3" name="Group 2"/>
          <p:cNvGrpSpPr/>
          <p:nvPr userDrawn="1"/>
        </p:nvGrpSpPr>
        <p:grpSpPr>
          <a:xfrm>
            <a:off x="8525979" y="4639792"/>
            <a:ext cx="428170" cy="398007"/>
            <a:chOff x="1012825" y="-171450"/>
            <a:chExt cx="8281988" cy="7691438"/>
          </a:xfrm>
          <a:solidFill>
            <a:schemeClr val="bg1"/>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4" name="Media Placeholder 3"/>
          <p:cNvSpPr>
            <a:spLocks noGrp="1"/>
          </p:cNvSpPr>
          <p:nvPr>
            <p:ph type="media" sz="quarter" idx="10"/>
          </p:nvPr>
        </p:nvSpPr>
        <p:spPr>
          <a:xfrm>
            <a:off x="0" y="0"/>
            <a:ext cx="9144000" cy="5148263"/>
          </a:xfrm>
          <a:prstGeom prst="rect">
            <a:avLst/>
          </a:prstGeom>
        </p:spPr>
        <p:txBody>
          <a:bodyPr lIns="34290" tIns="17145" rIns="34290" bIns="17145"/>
          <a:lstStyle>
            <a:lvl1pPr marL="0" indent="0">
              <a:buNone/>
              <a:defRPr/>
            </a:lvl1pPr>
          </a:lstStyle>
          <a:p>
            <a:pPr lvl="0"/>
            <a:endParaRPr lang="en-GB" noProof="0" dirty="0"/>
          </a:p>
        </p:txBody>
      </p:sp>
    </p:spTree>
    <p:extLst>
      <p:ext uri="{BB962C8B-B14F-4D97-AF65-F5344CB8AC3E}">
        <p14:creationId xmlns:p14="http://schemas.microsoft.com/office/powerpoint/2010/main" val="20124580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ull video page with caption overlay">
    <p:bg>
      <p:bgPr>
        <a:solidFill>
          <a:schemeClr val="bg2"/>
        </a:solidFill>
        <a:effectLst/>
      </p:bgPr>
    </p:bg>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1"/>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11" name="Right Triangle 10"/>
          <p:cNvSpPr/>
          <p:nvPr userDrawn="1"/>
        </p:nvSpPr>
        <p:spPr>
          <a:xfrm>
            <a:off x="1" y="3406462"/>
            <a:ext cx="10344602" cy="1741800"/>
          </a:xfrm>
          <a:prstGeom prst="rtTriangle">
            <a:avLst/>
          </a:prstGeom>
          <a:gradFill flip="none" rotWithShape="1">
            <a:gsLst>
              <a:gs pos="24000">
                <a:schemeClr val="accent1"/>
              </a:gs>
              <a:gs pos="68000">
                <a:schemeClr val="accent1">
                  <a:alpha val="0"/>
                </a:schemeClr>
              </a:gs>
              <a:gs pos="52000">
                <a:schemeClr val="accent1">
                  <a:alpha val="54000"/>
                </a:schemeClr>
              </a:gs>
            </a:gsLst>
            <a:lin ang="1080000" scaled="0"/>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lIns="91445" tIns="45722" rIns="91445" bIns="45722" anchor="ctr"/>
          <a:lstStyle/>
          <a:p>
            <a:pPr marL="180984" indent="-180984" algn="ctr" defTabSz="914446" eaLnBrk="1" fontAlgn="auto" hangingPunct="1">
              <a:spcBef>
                <a:spcPts val="0"/>
              </a:spcBef>
              <a:spcAft>
                <a:spcPts val="0"/>
              </a:spcAft>
              <a:buFont typeface="Arial" panose="020B0604020202020204" pitchFamily="34" charset="0"/>
              <a:buChar char="•"/>
              <a:defRPr/>
            </a:pPr>
            <a:endParaRPr lang="en-US" sz="1400" dirty="0" err="1">
              <a:solidFill>
                <a:schemeClr val="tx1"/>
              </a:solidFill>
            </a:endParaRPr>
          </a:p>
        </p:txBody>
      </p:sp>
      <p:sp>
        <p:nvSpPr>
          <p:cNvPr id="7" name="Media Placeholder 6"/>
          <p:cNvSpPr>
            <a:spLocks noGrp="1"/>
          </p:cNvSpPr>
          <p:nvPr>
            <p:ph type="media" sz="quarter" idx="15"/>
          </p:nvPr>
        </p:nvSpPr>
        <p:spPr>
          <a:xfrm>
            <a:off x="0" y="-16669"/>
            <a:ext cx="9144000" cy="5148262"/>
          </a:xfrm>
          <a:prstGeom prst="rect">
            <a:avLst/>
          </a:prstGeom>
        </p:spPr>
        <p:txBody>
          <a:bodyPr lIns="34290" tIns="17145" rIns="34290" bIns="17145"/>
          <a:lstStyle>
            <a:lvl1pPr marL="0" indent="0">
              <a:buNone/>
              <a:defRPr/>
            </a:lvl1pPr>
          </a:lstStyle>
          <a:p>
            <a:pPr lvl="0"/>
            <a:endParaRPr lang="en-GB" noProof="0" dirty="0"/>
          </a:p>
        </p:txBody>
      </p:sp>
      <p:sp>
        <p:nvSpPr>
          <p:cNvPr id="5" name="Textplatzhalter 7"/>
          <p:cNvSpPr>
            <a:spLocks noGrp="1"/>
          </p:cNvSpPr>
          <p:nvPr>
            <p:ph type="body" sz="quarter" idx="13"/>
          </p:nvPr>
        </p:nvSpPr>
        <p:spPr bwMode="gray">
          <a:xfrm>
            <a:off x="415926" y="4051663"/>
            <a:ext cx="4154455" cy="396411"/>
          </a:xfrm>
          <a:prstGeom prst="rect">
            <a:avLst/>
          </a:prstGeom>
        </p:spPr>
        <p:txBody>
          <a:bodyPr lIns="34290" tIns="18001" rIns="34290" bIns="17145"/>
          <a:lstStyle>
            <a:lvl1pPr marL="0" indent="0">
              <a:buNone/>
              <a:defRPr sz="2400">
                <a:solidFill>
                  <a:schemeClr val="bg1"/>
                </a:solidFill>
                <a:latin typeface="Fira Sans Medium" panose="020B0603050000020004" pitchFamily="34" charset="0"/>
                <a:ea typeface="Fira Sans Medium" panose="020B0603050000020004" pitchFamily="34" charset="0"/>
              </a:defRPr>
            </a:lvl1pPr>
          </a:lstStyle>
          <a:p>
            <a:pPr lvl="0"/>
            <a:r>
              <a:rPr lang="en-US" noProof="0"/>
              <a:t>Click to edit Master text styles</a:t>
            </a:r>
          </a:p>
        </p:txBody>
      </p:sp>
      <p:sp>
        <p:nvSpPr>
          <p:cNvPr id="6" name="Textplatzhalter 7"/>
          <p:cNvSpPr>
            <a:spLocks noGrp="1"/>
          </p:cNvSpPr>
          <p:nvPr>
            <p:ph type="body" sz="quarter" idx="14"/>
          </p:nvPr>
        </p:nvSpPr>
        <p:spPr bwMode="gray">
          <a:xfrm>
            <a:off x="415926" y="4454482"/>
            <a:ext cx="4154455" cy="381051"/>
          </a:xfrm>
          <a:prstGeom prst="rect">
            <a:avLst/>
          </a:prstGeom>
        </p:spPr>
        <p:txBody>
          <a:bodyPr lIns="34290" tIns="18001" rIns="34290" bIns="17145"/>
          <a:lstStyle>
            <a:lvl1pPr marL="0" indent="0">
              <a:buNone/>
              <a:defRPr sz="1400">
                <a:solidFill>
                  <a:schemeClr val="bg1"/>
                </a:solidFill>
                <a:latin typeface="Fira Sans Book"/>
                <a:ea typeface="Fira Sans Book"/>
              </a:defRPr>
            </a:lvl1pPr>
          </a:lstStyle>
          <a:p>
            <a:pPr lvl="0"/>
            <a:r>
              <a:rPr lang="en-US" noProof="0"/>
              <a:t>Click to edit Master text styles</a:t>
            </a:r>
          </a:p>
        </p:txBody>
      </p:sp>
    </p:spTree>
    <p:extLst>
      <p:ext uri="{BB962C8B-B14F-4D97-AF65-F5344CB8AC3E}">
        <p14:creationId xmlns:p14="http://schemas.microsoft.com/office/powerpoint/2010/main" val="31247310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losing page with Thank you">
    <p:bg>
      <p:bgPr>
        <a:solidFill>
          <a:schemeClr val="bg2"/>
        </a:solidFill>
        <a:effectLst/>
      </p:bgPr>
    </p:bg>
    <p:spTree>
      <p:nvGrpSpPr>
        <p:cNvPr id="1" name=""/>
        <p:cNvGrpSpPr/>
        <p:nvPr/>
      </p:nvGrpSpPr>
      <p:grpSpPr>
        <a:xfrm>
          <a:off x="0" y="0"/>
          <a:ext cx="0" cy="0"/>
          <a:chOff x="0" y="0"/>
          <a:chExt cx="0" cy="0"/>
        </a:xfrm>
      </p:grpSpPr>
      <p:sp>
        <p:nvSpPr>
          <p:cNvPr id="5" name="TextBox 5"/>
          <p:cNvSpPr txBox="1">
            <a:spLocks noChangeArrowheads="1"/>
          </p:cNvSpPr>
          <p:nvPr userDrawn="1"/>
        </p:nvSpPr>
        <p:spPr bwMode="auto">
          <a:xfrm>
            <a:off x="415925" y="2138363"/>
            <a:ext cx="33845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2" rIns="91445" bIns="45722">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en-GB" altLang="en-US" sz="4800">
                <a:solidFill>
                  <a:schemeClr val="accent1"/>
                </a:solidFill>
                <a:ea typeface="Fira Sans Book" panose="020B0503050000020004" pitchFamily="34" charset="0"/>
                <a:cs typeface="Fira Sans Book" panose="020B0503050000020004" pitchFamily="34" charset="0"/>
              </a:rPr>
              <a:t>Thank you</a:t>
            </a:r>
          </a:p>
        </p:txBody>
      </p:sp>
      <p:sp>
        <p:nvSpPr>
          <p:cNvPr id="6" name="TextBox 6"/>
          <p:cNvSpPr txBox="1">
            <a:spLocks noChangeArrowheads="1"/>
          </p:cNvSpPr>
          <p:nvPr userDrawn="1"/>
        </p:nvSpPr>
        <p:spPr bwMode="auto">
          <a:xfrm>
            <a:off x="415925" y="3573463"/>
            <a:ext cx="33845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22" rIns="91445" bIns="45722">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pl-PL" altLang="en-US" sz="1000" b="1">
                <a:solidFill>
                  <a:schemeClr val="accent1"/>
                </a:solidFill>
                <a:ea typeface="Fira Sans Book" panose="020B0503050000020004" pitchFamily="34" charset="0"/>
                <a:cs typeface="Fira Sans Book" panose="020B0503050000020004" pitchFamily="34" charset="0"/>
              </a:rPr>
              <a:t>Contact</a:t>
            </a:r>
            <a:endParaRPr lang="en-GB" altLang="en-US" sz="1000" b="1">
              <a:solidFill>
                <a:schemeClr val="accent1"/>
              </a:solidFill>
              <a:ea typeface="Fira Sans Book" panose="020B0503050000020004" pitchFamily="34" charset="0"/>
              <a:cs typeface="Fira Sans Book" panose="020B0503050000020004" pitchFamily="34" charset="0"/>
            </a:endParaRPr>
          </a:p>
        </p:txBody>
      </p:sp>
      <p:grpSp>
        <p:nvGrpSpPr>
          <p:cNvPr id="7" name="Group 6"/>
          <p:cNvGrpSpPr/>
          <p:nvPr userDrawn="1"/>
        </p:nvGrpSpPr>
        <p:grpSpPr>
          <a:xfrm>
            <a:off x="7746614" y="298727"/>
            <a:ext cx="1005957" cy="935091"/>
            <a:chOff x="1012825" y="-171450"/>
            <a:chExt cx="8281988" cy="7691438"/>
          </a:xfrm>
          <a:solidFill>
            <a:schemeClr val="bg1"/>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13" name="Textplatzhalter 5"/>
          <p:cNvSpPr>
            <a:spLocks noGrp="1"/>
          </p:cNvSpPr>
          <p:nvPr>
            <p:ph type="body" sz="quarter" idx="17"/>
          </p:nvPr>
        </p:nvSpPr>
        <p:spPr bwMode="gray">
          <a:xfrm>
            <a:off x="415926" y="3821676"/>
            <a:ext cx="7704139" cy="213774"/>
          </a:xfrm>
          <a:prstGeom prst="rect">
            <a:avLst/>
          </a:prstGeom>
        </p:spPr>
        <p:txBody>
          <a:bodyPr lIns="0" tIns="45722" rIns="34290" bIns="17145"/>
          <a:lstStyle>
            <a:lvl1pPr marL="0" indent="0">
              <a:spcAft>
                <a:spcPts val="0"/>
              </a:spcAft>
              <a:buNone/>
              <a:defRPr sz="1000">
                <a:solidFill>
                  <a:schemeClr val="bg1"/>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
        <p:nvSpPr>
          <p:cNvPr id="14" name="Textplatzhalter 5"/>
          <p:cNvSpPr>
            <a:spLocks noGrp="1"/>
          </p:cNvSpPr>
          <p:nvPr>
            <p:ph type="body" sz="quarter" idx="18"/>
          </p:nvPr>
        </p:nvSpPr>
        <p:spPr bwMode="gray">
          <a:xfrm>
            <a:off x="415925" y="4291765"/>
            <a:ext cx="1692622" cy="336495"/>
          </a:xfrm>
          <a:prstGeom prst="rect">
            <a:avLst/>
          </a:prstGeom>
        </p:spPr>
        <p:txBody>
          <a:bodyPr lIns="0" tIns="45722" rIns="34290" bIns="17145"/>
          <a:lstStyle>
            <a:lvl1pPr marL="0" indent="0">
              <a:spcAft>
                <a:spcPts val="0"/>
              </a:spcAft>
              <a:buNone/>
              <a:defRPr sz="1000">
                <a:solidFill>
                  <a:schemeClr val="bg1"/>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
        <p:nvSpPr>
          <p:cNvPr id="15" name="Textplatzhalter 5"/>
          <p:cNvSpPr>
            <a:spLocks noGrp="1"/>
          </p:cNvSpPr>
          <p:nvPr>
            <p:ph type="body" sz="quarter" idx="19"/>
          </p:nvPr>
        </p:nvSpPr>
        <p:spPr bwMode="gray">
          <a:xfrm>
            <a:off x="2245252" y="4291765"/>
            <a:ext cx="2880320" cy="336495"/>
          </a:xfrm>
          <a:prstGeom prst="rect">
            <a:avLst/>
          </a:prstGeom>
        </p:spPr>
        <p:txBody>
          <a:bodyPr lIns="0" tIns="45722" rIns="34290" bIns="17145"/>
          <a:lstStyle>
            <a:lvl1pPr marL="0" indent="0">
              <a:spcAft>
                <a:spcPts val="0"/>
              </a:spcAft>
              <a:buNone/>
              <a:defRPr sz="1000">
                <a:solidFill>
                  <a:schemeClr val="bg1"/>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33899034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losing page option with large HERE word mark">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 name="Group 1"/>
          <p:cNvGrpSpPr/>
          <p:nvPr userDrawn="1"/>
        </p:nvGrpSpPr>
        <p:grpSpPr>
          <a:xfrm>
            <a:off x="3144730" y="1234618"/>
            <a:ext cx="2834136" cy="2634481"/>
            <a:chOff x="1012825" y="-171450"/>
            <a:chExt cx="8281988" cy="7691438"/>
          </a:xfrm>
          <a:solidFill>
            <a:schemeClr val="bg1"/>
          </a:solidFill>
        </p:grpSpPr>
        <p:sp>
          <p:nvSpPr>
            <p:cNvPr id="3"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4"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Tree>
    <p:extLst>
      <p:ext uri="{BB962C8B-B14F-4D97-AF65-F5344CB8AC3E}">
        <p14:creationId xmlns:p14="http://schemas.microsoft.com/office/powerpoint/2010/main" val="585821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 name="Group 2"/>
          <p:cNvGrpSpPr/>
          <p:nvPr userDrawn="1"/>
        </p:nvGrpSpPr>
        <p:grpSpPr>
          <a:xfrm>
            <a:off x="8525979" y="4639792"/>
            <a:ext cx="428170" cy="398007"/>
            <a:chOff x="1012825" y="-171450"/>
            <a:chExt cx="8281988" cy="7691438"/>
          </a:xfrm>
          <a:solidFill>
            <a:schemeClr val="bg2"/>
          </a:solidFill>
        </p:grpSpPr>
        <p:sp>
          <p:nvSpPr>
            <p:cNvPr id="4"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6" y="212070"/>
            <a:ext cx="8042275" cy="575240"/>
          </a:xfrm>
          <a:prstGeom prst="rect">
            <a:avLst/>
          </a:prstGeom>
        </p:spPr>
        <p:txBody>
          <a:bodyPr lIns="34290" tIns="17145" rIns="34290" bIns="17145" anchor="b"/>
          <a:lstStyle>
            <a:lvl1pPr>
              <a:defRPr sz="2000" b="0" baseline="0">
                <a:solidFill>
                  <a:schemeClr val="accent2"/>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7" name="Datumsplatzhalter 1"/>
          <p:cNvSpPr>
            <a:spLocks noGrp="1"/>
          </p:cNvSpPr>
          <p:nvPr>
            <p:ph type="dt" sz="half" idx="10"/>
          </p:nvPr>
        </p:nvSpPr>
        <p:spPr/>
        <p:txBody>
          <a:bodyPr/>
          <a:lstStyle>
            <a:lvl1pPr>
              <a:defRPr/>
            </a:lvl1pPr>
          </a:lstStyle>
          <a:p>
            <a:pPr>
              <a:defRPr/>
            </a:pPr>
            <a:r>
              <a:rPr lang="en-US"/>
              <a:t>© 2016 HERE | HERE Internal Use Only</a:t>
            </a:r>
            <a:endParaRPr lang="de-DE" dirty="0"/>
          </a:p>
        </p:txBody>
      </p:sp>
      <p:sp>
        <p:nvSpPr>
          <p:cNvPr id="8" name="Fußzeilenplatzhalter 3"/>
          <p:cNvSpPr>
            <a:spLocks noGrp="1"/>
          </p:cNvSpPr>
          <p:nvPr>
            <p:ph type="ftr" sz="quarter" idx="11"/>
          </p:nvPr>
        </p:nvSpPr>
        <p:spPr/>
        <p:txBody>
          <a:bodyPr/>
          <a:lstStyle>
            <a:lvl1pPr>
              <a:defRPr/>
            </a:lvl1pPr>
          </a:lstStyle>
          <a:p>
            <a:pPr>
              <a:defRPr/>
            </a:pPr>
            <a:r>
              <a:rPr lang="da-DK"/>
              <a:t>Univerzita Palackého Olomouc | Říjen 18, 2016</a:t>
            </a:r>
            <a:endParaRPr lang="de-DE" dirty="0"/>
          </a:p>
        </p:txBody>
      </p:sp>
      <p:sp>
        <p:nvSpPr>
          <p:cNvPr id="9" name="Foliennummernplatzhalter 9"/>
          <p:cNvSpPr>
            <a:spLocks noGrp="1"/>
          </p:cNvSpPr>
          <p:nvPr>
            <p:ph type="sldNum" sz="quarter" idx="12"/>
          </p:nvPr>
        </p:nvSpPr>
        <p:spPr/>
        <p:txBody>
          <a:bodyPr/>
          <a:lstStyle>
            <a:lvl1pPr>
              <a:defRPr/>
            </a:lvl1pPr>
          </a:lstStyle>
          <a:p>
            <a:pPr>
              <a:defRPr/>
            </a:pPr>
            <a:fld id="{B6195FD9-51B4-491B-8100-2512DB707F8A}" type="slidenum">
              <a:rPr lang="de-DE"/>
              <a:pPr>
                <a:defRPr/>
              </a:pPr>
              <a:t>‹#›</a:t>
            </a:fld>
            <a:endParaRPr lang="de-DE" dirty="0"/>
          </a:p>
        </p:txBody>
      </p:sp>
    </p:spTree>
    <p:extLst>
      <p:ext uri="{BB962C8B-B14F-4D97-AF65-F5344CB8AC3E}">
        <p14:creationId xmlns:p14="http://schemas.microsoft.com/office/powerpoint/2010/main" val="11939132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Empt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0771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cSld name="HERE Title Only">
    <p:spTree>
      <p:nvGrpSpPr>
        <p:cNvPr id="1" name=""/>
        <p:cNvGrpSpPr/>
        <p:nvPr/>
      </p:nvGrpSpPr>
      <p:grpSpPr>
        <a:xfrm>
          <a:off x="0" y="0"/>
          <a:ext cx="0" cy="0"/>
          <a:chOff x="0" y="0"/>
          <a:chExt cx="0" cy="0"/>
        </a:xfrm>
      </p:grpSpPr>
      <p:sp>
        <p:nvSpPr>
          <p:cNvPr id="2" name="Title 1"/>
          <p:cNvSpPr>
            <a:spLocks noGrp="1"/>
          </p:cNvSpPr>
          <p:nvPr>
            <p:ph type="title"/>
          </p:nvPr>
        </p:nvSpPr>
        <p:spPr>
          <a:xfrm>
            <a:off x="415925" y="303779"/>
            <a:ext cx="8042276" cy="864896"/>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lgn="l">
              <a:defRPr/>
            </a:lvl1pPr>
          </a:lstStyle>
          <a:p>
            <a:pPr>
              <a:defRPr/>
            </a:pPr>
            <a:r>
              <a:rPr lang="en-US"/>
              <a:t>© 2016 HERE | HERE Internal Use Only</a:t>
            </a:r>
            <a:endParaRPr lang="en-US" dirty="0"/>
          </a:p>
        </p:txBody>
      </p:sp>
      <p:sp>
        <p:nvSpPr>
          <p:cNvPr id="4" name="Footer Placeholder 3"/>
          <p:cNvSpPr>
            <a:spLocks noGrp="1"/>
          </p:cNvSpPr>
          <p:nvPr>
            <p:ph type="ftr" sz="quarter" idx="11"/>
          </p:nvPr>
        </p:nvSpPr>
        <p:spPr/>
        <p:txBody>
          <a:bodyPr/>
          <a:lstStyle>
            <a:lvl1pPr>
              <a:defRPr/>
            </a:lvl1pPr>
          </a:lstStyle>
          <a:p>
            <a:pPr>
              <a:defRPr/>
            </a:pPr>
            <a:r>
              <a:rPr lang="da-DK"/>
              <a:t>Univerzita Palackého Olomouc | Říjen 18, 2016</a:t>
            </a:r>
            <a:endParaRPr lang="en-US" dirty="0"/>
          </a:p>
        </p:txBody>
      </p:sp>
      <p:sp>
        <p:nvSpPr>
          <p:cNvPr id="5" name="Slide Number Placeholder 4"/>
          <p:cNvSpPr>
            <a:spLocks noGrp="1"/>
          </p:cNvSpPr>
          <p:nvPr>
            <p:ph type="sldNum" sz="quarter" idx="12"/>
          </p:nvPr>
        </p:nvSpPr>
        <p:spPr/>
        <p:txBody>
          <a:bodyPr/>
          <a:lstStyle>
            <a:lvl1pPr>
              <a:defRPr/>
            </a:lvl1pPr>
          </a:lstStyle>
          <a:p>
            <a:pPr>
              <a:defRPr/>
            </a:pPr>
            <a:fld id="{D1470471-E139-4A5E-B433-811A4F298831}" type="slidenum">
              <a:rPr lang="en-US"/>
              <a:pPr>
                <a:defRPr/>
              </a:pPr>
              <a:t>‹#›</a:t>
            </a:fld>
            <a:endParaRPr lang="en-US" dirty="0"/>
          </a:p>
        </p:txBody>
      </p:sp>
    </p:spTree>
    <p:extLst>
      <p:ext uri="{BB962C8B-B14F-4D97-AF65-F5344CB8AC3E}">
        <p14:creationId xmlns:p14="http://schemas.microsoft.com/office/powerpoint/2010/main" val="3776987075"/>
      </p:ext>
    </p:extLst>
  </p:cSld>
  <p:clrMapOvr>
    <a:masterClrMapping/>
  </p:clrMapOvr>
  <p:transition spd="slow">
    <p:wipe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Text slide - 1 column, 1 line">
    <p:spTree>
      <p:nvGrpSpPr>
        <p:cNvPr id="1" name=""/>
        <p:cNvGrpSpPr/>
        <p:nvPr/>
      </p:nvGrpSpPr>
      <p:grpSpPr>
        <a:xfrm>
          <a:off x="0" y="0"/>
          <a:ext cx="0" cy="0"/>
          <a:chOff x="0" y="0"/>
          <a:chExt cx="0" cy="0"/>
        </a:xfrm>
      </p:grpSpPr>
      <p:cxnSp>
        <p:nvCxnSpPr>
          <p:cNvPr id="4" name="Straight Connector 3"/>
          <p:cNvCxnSpPr/>
          <p:nvPr/>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6" name="Picture 7" descr="hereBlue.emf.eps"/>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8686800" y="4786313"/>
            <a:ext cx="357188"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5"/>
          <p:cNvSpPr txBox="1">
            <a:spLocks/>
          </p:cNvSpPr>
          <p:nvPr/>
        </p:nvSpPr>
        <p:spPr>
          <a:xfrm>
            <a:off x="0" y="4910138"/>
            <a:ext cx="323850" cy="244475"/>
          </a:xfrm>
          <a:prstGeom prst="rect">
            <a:avLst/>
          </a:prstGeom>
        </p:spPr>
        <p:txBody>
          <a:bodyPr lIns="67547" tIns="33773" rIns="67547" bIns="33773" anchor="ctr"/>
          <a:lstStyle>
            <a:defPPr>
              <a:defRPr lang="en-US"/>
            </a:defPPr>
            <a:lvl1pPr marL="0" algn="ctr" defTabSz="457200" rtl="0" eaLnBrk="1" latinLnBrk="0" hangingPunct="1">
              <a:defRPr sz="900" b="0" i="0" kern="1200">
                <a:solidFill>
                  <a:srgbClr val="7F7F7F"/>
                </a:solidFill>
                <a:latin typeface="Nokia Pure Headline"/>
                <a:ea typeface="+mn-ea"/>
                <a:cs typeface="Nokia Pure Headline"/>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E2FD7632-511D-4969-B53F-27AE6BB807F7}" type="slidenum">
              <a:rPr lang="en-US" smtClean="0">
                <a:solidFill>
                  <a:schemeClr val="bg1">
                    <a:lumMod val="65000"/>
                  </a:schemeClr>
                </a:solidFill>
                <a:latin typeface="Nokia Pure Text Light"/>
                <a:cs typeface="Nokia Pure Text Light"/>
              </a:rPr>
              <a:pPr fontAlgn="auto">
                <a:spcBef>
                  <a:spcPts val="0"/>
                </a:spcBef>
                <a:spcAft>
                  <a:spcPts val="0"/>
                </a:spcAft>
                <a:defRPr/>
              </a:pPr>
              <a:t>‹#›</a:t>
            </a:fld>
            <a:endParaRPr lang="en-US" dirty="0">
              <a:solidFill>
                <a:schemeClr val="bg1">
                  <a:lumMod val="65000"/>
                </a:schemeClr>
              </a:solidFill>
              <a:latin typeface="Nokia Pure Text Light"/>
              <a:cs typeface="Nokia Pure Text Light"/>
            </a:endParaRPr>
          </a:p>
        </p:txBody>
      </p:sp>
      <p:cxnSp>
        <p:nvCxnSpPr>
          <p:cNvPr id="8" name="Straight Connector 7"/>
          <p:cNvCxnSpPr/>
          <p:nvPr userDrawn="1"/>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9" name="Picture 12" descr="hereBlue.emf.eps"/>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86800" y="4786313"/>
            <a:ext cx="357188"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lide Number Placeholder 5"/>
          <p:cNvSpPr txBox="1">
            <a:spLocks/>
          </p:cNvSpPr>
          <p:nvPr userDrawn="1"/>
        </p:nvSpPr>
        <p:spPr>
          <a:xfrm>
            <a:off x="0" y="4910138"/>
            <a:ext cx="323850" cy="244475"/>
          </a:xfrm>
          <a:prstGeom prst="rect">
            <a:avLst/>
          </a:prstGeom>
        </p:spPr>
        <p:txBody>
          <a:bodyPr lIns="67547" tIns="33773" rIns="67547" bIns="33773" anchor="ctr"/>
          <a:lstStyle>
            <a:defPPr>
              <a:defRPr lang="en-US"/>
            </a:defPPr>
            <a:lvl1pPr marL="0" algn="ctr" defTabSz="457200" rtl="0" eaLnBrk="1" latinLnBrk="0" hangingPunct="1">
              <a:defRPr sz="900" b="0" i="0" kern="1200">
                <a:solidFill>
                  <a:srgbClr val="7F7F7F"/>
                </a:solidFill>
                <a:latin typeface="Nokia Pure Headline"/>
                <a:ea typeface="+mn-ea"/>
                <a:cs typeface="Nokia Pure Headline"/>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02F363C3-BAAE-4909-9CEB-E686213E30C6}" type="slidenum">
              <a:rPr lang="en-US" smtClean="0">
                <a:solidFill>
                  <a:schemeClr val="bg1">
                    <a:lumMod val="65000"/>
                  </a:schemeClr>
                </a:solidFill>
                <a:latin typeface="Nokia Pure Text Light"/>
                <a:cs typeface="Nokia Pure Text Light"/>
              </a:rPr>
              <a:pPr fontAlgn="auto">
                <a:spcBef>
                  <a:spcPts val="0"/>
                </a:spcBef>
                <a:spcAft>
                  <a:spcPts val="0"/>
                </a:spcAft>
                <a:defRPr/>
              </a:pPr>
              <a:t>‹#›</a:t>
            </a:fld>
            <a:endParaRPr lang="en-US" dirty="0">
              <a:solidFill>
                <a:schemeClr val="bg1">
                  <a:lumMod val="65000"/>
                </a:schemeClr>
              </a:solidFill>
              <a:latin typeface="Nokia Pure Text Light"/>
              <a:cs typeface="Nokia Pure Text Light"/>
            </a:endParaRPr>
          </a:p>
        </p:txBody>
      </p:sp>
      <p:sp>
        <p:nvSpPr>
          <p:cNvPr id="3" name="Content Placeholder 2"/>
          <p:cNvSpPr>
            <a:spLocks noGrp="1"/>
          </p:cNvSpPr>
          <p:nvPr>
            <p:ph idx="1"/>
          </p:nvPr>
        </p:nvSpPr>
        <p:spPr>
          <a:xfrm>
            <a:off x="256031" y="1124991"/>
            <a:ext cx="8229600" cy="3657427"/>
          </a:xfrm>
          <a:prstGeom prst="rect">
            <a:avLst/>
          </a:prstGeom>
        </p:spPr>
        <p:txBody>
          <a:bodyPr>
            <a:noAutofit/>
          </a:bodyPr>
          <a:lstStyle>
            <a:lvl1pPr marL="0" indent="0">
              <a:buFont typeface="Arial"/>
              <a:buNone/>
              <a:defRPr sz="1600" spc="0" baseline="0"/>
            </a:lvl1pPr>
            <a:lvl2pPr marL="192321" indent="0">
              <a:buFontTx/>
              <a:buNone/>
              <a:defRPr sz="1000"/>
            </a:lvl2pPr>
            <a:lvl3pPr marL="396368" indent="0">
              <a:buFontTx/>
              <a:buNone/>
              <a:defRPr sz="900"/>
            </a:lvl3pPr>
            <a:lvl4pPr>
              <a:defRPr sz="900"/>
            </a:lvl4pPr>
            <a:lvl5pPr>
              <a:defRPr sz="900"/>
            </a:lvl5pPr>
          </a:lstStyle>
          <a:p>
            <a:pPr lvl="0"/>
            <a:r>
              <a:rPr lang="en-US"/>
              <a:t>Click to edit Master text styles</a:t>
            </a:r>
          </a:p>
        </p:txBody>
      </p:sp>
      <p:sp>
        <p:nvSpPr>
          <p:cNvPr id="2" name="Title 1"/>
          <p:cNvSpPr>
            <a:spLocks noGrp="1"/>
          </p:cNvSpPr>
          <p:nvPr>
            <p:ph type="title"/>
          </p:nvPr>
        </p:nvSpPr>
        <p:spPr>
          <a:xfrm>
            <a:off x="256032" y="165316"/>
            <a:ext cx="8229600" cy="470273"/>
          </a:xfrm>
          <a:prstGeom prst="rect">
            <a:avLst/>
          </a:prstGeom>
        </p:spPr>
        <p:txBody>
          <a:bodyPr>
            <a:noAutofit/>
          </a:bodyPr>
          <a:lstStyle>
            <a:lvl1pPr>
              <a:defRPr sz="2800"/>
            </a:lvl1pPr>
          </a:lstStyle>
          <a:p>
            <a:r>
              <a:rPr lang="en-US"/>
              <a:t>Click to edit Master title style</a:t>
            </a:r>
            <a:endParaRPr lang="en-US" dirty="0"/>
          </a:p>
        </p:txBody>
      </p:sp>
      <p:sp>
        <p:nvSpPr>
          <p:cNvPr id="11" name="Footer Placeholder 3"/>
          <p:cNvSpPr>
            <a:spLocks noGrp="1"/>
          </p:cNvSpPr>
          <p:nvPr>
            <p:ph type="ftr" sz="quarter" idx="10"/>
          </p:nvPr>
        </p:nvSpPr>
        <p:spPr/>
        <p:txBody>
          <a:bodyPr wrap="square" numCol="1" anchorCtr="0" compatLnSpc="1">
            <a:prstTxWarp prst="textNoShape">
              <a:avLst/>
            </a:prstTxWarp>
          </a:bodyPr>
          <a:lstStyle>
            <a:lvl1pPr defTabSz="914400" fontAlgn="base">
              <a:spcBef>
                <a:spcPct val="0"/>
              </a:spcBef>
              <a:spcAft>
                <a:spcPct val="0"/>
              </a:spcAft>
              <a:defRPr>
                <a:solidFill>
                  <a:srgbClr val="A6A6A6"/>
                </a:solidFill>
                <a:ea typeface="Nokia Pure Headline Light" panose="020B0304040602060303" pitchFamily="34" charset="0"/>
                <a:cs typeface="Nokia Pure Headline Light" panose="020B0304040602060303" pitchFamily="34" charset="0"/>
              </a:defRPr>
            </a:lvl1pPr>
          </a:lstStyle>
          <a:p>
            <a:r>
              <a:rPr lang="da-DK" altLang="en-US"/>
              <a:t>Univerzita Palackého Olomouc | Říjen 18, 2016</a:t>
            </a:r>
            <a:endParaRPr lang="en-GB" altLang="en-US">
              <a:solidFill>
                <a:srgbClr val="00C9FF"/>
              </a:solidFill>
            </a:endParaRPr>
          </a:p>
        </p:txBody>
      </p:sp>
    </p:spTree>
    <p:extLst>
      <p:ext uri="{BB962C8B-B14F-4D97-AF65-F5344CB8AC3E}">
        <p14:creationId xmlns:p14="http://schemas.microsoft.com/office/powerpoint/2010/main" val="31126791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1_Agenda">
    <p:spTree>
      <p:nvGrpSpPr>
        <p:cNvPr id="1" name=""/>
        <p:cNvGrpSpPr/>
        <p:nvPr/>
      </p:nvGrpSpPr>
      <p:grpSpPr>
        <a:xfrm>
          <a:off x="0" y="0"/>
          <a:ext cx="0" cy="0"/>
          <a:chOff x="0" y="0"/>
          <a:chExt cx="0" cy="0"/>
        </a:xfrm>
      </p:grpSpPr>
      <p:cxnSp>
        <p:nvCxnSpPr>
          <p:cNvPr id="4" name="Straight Connector 3"/>
          <p:cNvCxnSpPr/>
          <p:nvPr/>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5" name="Slide Number Placeholder 5"/>
          <p:cNvSpPr txBox="1">
            <a:spLocks/>
          </p:cNvSpPr>
          <p:nvPr/>
        </p:nvSpPr>
        <p:spPr>
          <a:xfrm>
            <a:off x="0" y="4910138"/>
            <a:ext cx="323850" cy="244475"/>
          </a:xfrm>
          <a:prstGeom prst="rect">
            <a:avLst/>
          </a:prstGeom>
        </p:spPr>
        <p:txBody>
          <a:bodyPr lIns="67547" tIns="33773" rIns="67547" bIns="33773" anchor="ctr"/>
          <a:lstStyle>
            <a:defPPr>
              <a:defRPr lang="en-US"/>
            </a:defPPr>
            <a:lvl1pPr marL="0" algn="ctr" defTabSz="457200" rtl="0" eaLnBrk="1" latinLnBrk="0" hangingPunct="1">
              <a:defRPr sz="900" b="0" i="0" kern="1200">
                <a:solidFill>
                  <a:srgbClr val="7F7F7F"/>
                </a:solidFill>
                <a:latin typeface="Nokia Pure Headline"/>
                <a:ea typeface="+mn-ea"/>
                <a:cs typeface="Nokia Pure Headline"/>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EE2F79E4-9863-4F02-94A6-56ADEB05642B}" type="slidenum">
              <a:rPr lang="en-US" smtClean="0">
                <a:solidFill>
                  <a:schemeClr val="bg1">
                    <a:lumMod val="65000"/>
                  </a:schemeClr>
                </a:solidFill>
                <a:latin typeface="Nokia Pure Text Light"/>
                <a:cs typeface="Nokia Pure Text Light"/>
              </a:rPr>
              <a:pPr fontAlgn="auto">
                <a:spcBef>
                  <a:spcPts val="0"/>
                </a:spcBef>
                <a:spcAft>
                  <a:spcPts val="0"/>
                </a:spcAft>
                <a:defRPr/>
              </a:pPr>
              <a:t>‹#›</a:t>
            </a:fld>
            <a:endParaRPr lang="en-US" dirty="0">
              <a:solidFill>
                <a:schemeClr val="bg1">
                  <a:lumMod val="65000"/>
                </a:schemeClr>
              </a:solidFill>
              <a:latin typeface="Nokia Pure Text Light"/>
              <a:cs typeface="Nokia Pure Text Light"/>
            </a:endParaRPr>
          </a:p>
        </p:txBody>
      </p:sp>
      <p:cxnSp>
        <p:nvCxnSpPr>
          <p:cNvPr id="6" name="Straight Connector 5"/>
          <p:cNvCxnSpPr/>
          <p:nvPr/>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7" name="Picture 10" descr="hereBlue.emf.eps"/>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8686800" y="4786313"/>
            <a:ext cx="357188"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p:cNvCxnSpPr/>
          <p:nvPr userDrawn="1"/>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9" name="Picture 12" descr="hereBlue.emf.eps"/>
          <p:cNvPicPr>
            <a:picLocks/>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686800" y="4786313"/>
            <a:ext cx="357188"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p:cNvSpPr>
            <a:spLocks noGrp="1"/>
          </p:cNvSpPr>
          <p:nvPr>
            <p:ph idx="10"/>
          </p:nvPr>
        </p:nvSpPr>
        <p:spPr>
          <a:xfrm>
            <a:off x="248859" y="1124991"/>
            <a:ext cx="8229600" cy="3661750"/>
          </a:xfrm>
          <a:prstGeom prst="rect">
            <a:avLst/>
          </a:prstGeom>
        </p:spPr>
        <p:txBody>
          <a:bodyPr>
            <a:noAutofit/>
          </a:bodyPr>
          <a:lstStyle>
            <a:lvl1pPr marL="182880" indent="-182880">
              <a:buClr>
                <a:srgbClr val="00C9FF"/>
              </a:buClr>
              <a:buSzPct val="100000"/>
              <a:buFont typeface="Arial"/>
              <a:buChar char="•"/>
              <a:defRPr sz="1600" spc="0" baseline="0"/>
            </a:lvl1pPr>
            <a:lvl2pPr marL="432013" marR="0" indent="-285750" algn="l" defTabSz="337734" rtl="0" eaLnBrk="1" fontAlgn="auto" latinLnBrk="0" hangingPunct="1">
              <a:lnSpc>
                <a:spcPct val="100000"/>
              </a:lnSpc>
              <a:spcBef>
                <a:spcPct val="20000"/>
              </a:spcBef>
              <a:spcAft>
                <a:spcPts val="0"/>
              </a:spcAft>
              <a:buClr>
                <a:srgbClr val="00C9FF"/>
              </a:buClr>
              <a:buSzTx/>
              <a:buFont typeface="Lucida Grande"/>
              <a:buChar char="-"/>
              <a:tabLst/>
              <a:defRPr sz="1500"/>
            </a:lvl2pPr>
            <a:lvl3pPr marL="567818" indent="-171450">
              <a:buClr>
                <a:srgbClr val="00C9FF"/>
              </a:buClr>
              <a:buFont typeface="Lucida Grande"/>
              <a:buChar char="-"/>
              <a:defRPr sz="160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Title 1"/>
          <p:cNvSpPr>
            <a:spLocks noGrp="1"/>
          </p:cNvSpPr>
          <p:nvPr>
            <p:ph type="title"/>
          </p:nvPr>
        </p:nvSpPr>
        <p:spPr>
          <a:xfrm>
            <a:off x="256032" y="165313"/>
            <a:ext cx="8229600" cy="796265"/>
          </a:xfrm>
          <a:prstGeom prst="rect">
            <a:avLst/>
          </a:prstGeom>
        </p:spPr>
        <p:txBody>
          <a:bodyPr>
            <a:noAutofit/>
          </a:bodyPr>
          <a:lstStyle>
            <a:lvl1pPr>
              <a:defRPr baseline="0"/>
            </a:lvl1pPr>
          </a:lstStyle>
          <a:p>
            <a:r>
              <a:rPr lang="en-US"/>
              <a:t>Click to edit Master title style</a:t>
            </a:r>
            <a:endParaRPr lang="en-US" dirty="0"/>
          </a:p>
        </p:txBody>
      </p:sp>
      <p:sp>
        <p:nvSpPr>
          <p:cNvPr id="10" name="Footer Placeholder 2"/>
          <p:cNvSpPr>
            <a:spLocks noGrp="1"/>
          </p:cNvSpPr>
          <p:nvPr>
            <p:ph type="ftr" sz="quarter" idx="11"/>
          </p:nvPr>
        </p:nvSpPr>
        <p:spPr>
          <a:xfrm>
            <a:off x="403225" y="4894263"/>
            <a:ext cx="8075613" cy="274637"/>
          </a:xfrm>
        </p:spPr>
        <p:txBody>
          <a:bodyPr wrap="square" numCol="1" anchorCtr="0" compatLnSpc="1">
            <a:prstTxWarp prst="textNoShape">
              <a:avLst/>
            </a:prstTxWarp>
          </a:bodyPr>
          <a:lstStyle>
            <a:lvl1pPr defTabSz="914400" fontAlgn="base">
              <a:spcBef>
                <a:spcPct val="0"/>
              </a:spcBef>
              <a:spcAft>
                <a:spcPct val="0"/>
              </a:spcAft>
              <a:defRPr>
                <a:solidFill>
                  <a:srgbClr val="A6A6A6"/>
                </a:solidFill>
                <a:ea typeface="Nokia Pure Headline Light" panose="020B0304040602060303" pitchFamily="34" charset="0"/>
                <a:cs typeface="Nokia Pure Headline Light" panose="020B0304040602060303" pitchFamily="34" charset="0"/>
              </a:defRPr>
            </a:lvl1pPr>
          </a:lstStyle>
          <a:p>
            <a:r>
              <a:rPr lang="en-US" altLang="en-US"/>
              <a:t>Univerzita Palackého Olomouc | Říjen 18, 2016</a:t>
            </a:r>
            <a:endParaRPr lang="en-GB" altLang="en-US">
              <a:solidFill>
                <a:srgbClr val="00C9FF"/>
              </a:solidFill>
            </a:endParaRPr>
          </a:p>
        </p:txBody>
      </p:sp>
    </p:spTree>
    <p:extLst>
      <p:ext uri="{BB962C8B-B14F-4D97-AF65-F5344CB8AC3E}">
        <p14:creationId xmlns:p14="http://schemas.microsoft.com/office/powerpoint/2010/main" val="1233858519"/>
      </p:ext>
    </p:extLst>
  </p:cSld>
  <p:clrMapOvr>
    <a:masterClrMapping/>
  </p:clrMapOvr>
  <p:transition spd="slow"/>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Basic">
    <p:spTree>
      <p:nvGrpSpPr>
        <p:cNvPr id="1" name=""/>
        <p:cNvGrpSpPr/>
        <p:nvPr/>
      </p:nvGrpSpPr>
      <p:grpSpPr>
        <a:xfrm>
          <a:off x="0" y="0"/>
          <a:ext cx="0" cy="0"/>
          <a:chOff x="0" y="0"/>
          <a:chExt cx="0" cy="0"/>
        </a:xfrm>
      </p:grpSpPr>
      <p:cxnSp>
        <p:nvCxnSpPr>
          <p:cNvPr id="4" name="Straight Connector 3"/>
          <p:cNvCxnSpPr/>
          <p:nvPr/>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5" name="Picture 6" descr="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21725" y="4783138"/>
            <a:ext cx="357188"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p:cNvSpPr txBox="1">
            <a:spLocks/>
          </p:cNvSpPr>
          <p:nvPr/>
        </p:nvSpPr>
        <p:spPr>
          <a:xfrm>
            <a:off x="0" y="4910138"/>
            <a:ext cx="323850" cy="244475"/>
          </a:xfrm>
          <a:prstGeom prst="rect">
            <a:avLst/>
          </a:prstGeom>
        </p:spPr>
        <p:txBody>
          <a:bodyPr lIns="67547" tIns="33773" rIns="67547" bIns="33773" anchor="ctr"/>
          <a:lstStyle>
            <a:defPPr>
              <a:defRPr lang="en-US"/>
            </a:defPPr>
            <a:lvl1pPr marL="0" algn="ctr" defTabSz="457200" rtl="0" eaLnBrk="1" latinLnBrk="0" hangingPunct="1">
              <a:defRPr sz="900" b="0" i="0" kern="1200">
                <a:solidFill>
                  <a:srgbClr val="7F7F7F"/>
                </a:solidFill>
                <a:latin typeface="Nokia Pure Headline"/>
                <a:ea typeface="+mn-ea"/>
                <a:cs typeface="Nokia Pure Headline"/>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981C7F99-6489-49A7-A0B3-A6DE2E03F191}" type="slidenum">
              <a:rPr lang="en-US" sz="700" smtClean="0">
                <a:solidFill>
                  <a:schemeClr val="bg1">
                    <a:lumMod val="65000"/>
                  </a:schemeClr>
                </a:solidFill>
              </a:rPr>
              <a:pPr fontAlgn="auto">
                <a:spcBef>
                  <a:spcPts val="0"/>
                </a:spcBef>
                <a:spcAft>
                  <a:spcPts val="0"/>
                </a:spcAft>
                <a:defRPr/>
              </a:pPr>
              <a:t>‹#›</a:t>
            </a:fld>
            <a:endParaRPr lang="en-US" sz="700" dirty="0">
              <a:solidFill>
                <a:schemeClr val="bg1">
                  <a:lumMod val="65000"/>
                </a:schemeClr>
              </a:solidFill>
            </a:endParaRPr>
          </a:p>
        </p:txBody>
      </p:sp>
      <p:cxnSp>
        <p:nvCxnSpPr>
          <p:cNvPr id="7" name="Straight Connector 6"/>
          <p:cNvCxnSpPr/>
          <p:nvPr userDrawn="1"/>
        </p:nvCxnSpPr>
        <p:spPr>
          <a:xfrm rot="5400000" flipH="1" flipV="1">
            <a:off x="196056" y="5017294"/>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8" name="Slide Number Placeholder 5"/>
          <p:cNvSpPr txBox="1">
            <a:spLocks/>
          </p:cNvSpPr>
          <p:nvPr userDrawn="1"/>
        </p:nvSpPr>
        <p:spPr>
          <a:xfrm>
            <a:off x="0" y="4910138"/>
            <a:ext cx="323850" cy="244475"/>
          </a:xfrm>
          <a:prstGeom prst="rect">
            <a:avLst/>
          </a:prstGeom>
        </p:spPr>
        <p:txBody>
          <a:bodyPr lIns="67547" tIns="33773" rIns="67547" bIns="33773" anchor="ctr"/>
          <a:lstStyle>
            <a:defPPr>
              <a:defRPr lang="en-US"/>
            </a:defPPr>
            <a:lvl1pPr marL="0" algn="ctr" defTabSz="457200" rtl="0" eaLnBrk="1" latinLnBrk="0" hangingPunct="1">
              <a:defRPr sz="900" b="0" i="0" kern="1200">
                <a:solidFill>
                  <a:srgbClr val="7F7F7F"/>
                </a:solidFill>
                <a:latin typeface="Nokia Pure Headline"/>
                <a:ea typeface="+mn-ea"/>
                <a:cs typeface="Nokia Pure Headline"/>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fld id="{537BC0F6-C685-4116-BB68-656DC3A606DA}" type="slidenum">
              <a:rPr lang="en-US" sz="700" smtClean="0">
                <a:solidFill>
                  <a:schemeClr val="bg1">
                    <a:lumMod val="65000"/>
                  </a:schemeClr>
                </a:solidFill>
              </a:rPr>
              <a:pPr fontAlgn="auto">
                <a:spcBef>
                  <a:spcPts val="0"/>
                </a:spcBef>
                <a:spcAft>
                  <a:spcPts val="0"/>
                </a:spcAft>
                <a:defRPr/>
              </a:pPr>
              <a:t>‹#›</a:t>
            </a:fld>
            <a:endParaRPr lang="en-US" sz="700" dirty="0">
              <a:solidFill>
                <a:schemeClr val="bg1">
                  <a:lumMod val="65000"/>
                </a:schemeClr>
              </a:solidFill>
            </a:endParaRPr>
          </a:p>
        </p:txBody>
      </p:sp>
      <p:sp>
        <p:nvSpPr>
          <p:cNvPr id="3" name="Content Placeholder 2"/>
          <p:cNvSpPr>
            <a:spLocks noGrp="1"/>
          </p:cNvSpPr>
          <p:nvPr>
            <p:ph idx="1"/>
          </p:nvPr>
        </p:nvSpPr>
        <p:spPr>
          <a:xfrm>
            <a:off x="253206" y="1067503"/>
            <a:ext cx="8052695" cy="3685815"/>
          </a:xfrm>
          <a:prstGeom prst="rect">
            <a:avLst/>
          </a:prstGeom>
        </p:spPr>
        <p:txBody>
          <a:bodyPr>
            <a:normAutofit/>
          </a:bodyPr>
          <a:lstStyle>
            <a:lvl1pPr marL="0" indent="0">
              <a:buFont typeface="Arial"/>
              <a:buNone/>
              <a:defRPr sz="1500"/>
            </a:lvl1pPr>
            <a:lvl2pPr marL="192321" indent="0">
              <a:buFontTx/>
              <a:buNone/>
              <a:defRPr sz="1000"/>
            </a:lvl2pPr>
            <a:lvl3pPr marL="396368" indent="0">
              <a:buFontTx/>
              <a:buNone/>
              <a:defRPr sz="900"/>
            </a:lvl3pPr>
            <a:lvl4pPr>
              <a:defRPr sz="900"/>
            </a:lvl4pPr>
            <a:lvl5pPr>
              <a:defRPr sz="900"/>
            </a:lvl5pPr>
          </a:lstStyle>
          <a:p>
            <a:pPr lvl="0"/>
            <a:r>
              <a:rPr lang="en-US"/>
              <a:t>Click to edit Master text styles</a:t>
            </a:r>
          </a:p>
        </p:txBody>
      </p:sp>
      <p:sp>
        <p:nvSpPr>
          <p:cNvPr id="2" name="Title 1"/>
          <p:cNvSpPr>
            <a:spLocks noGrp="1"/>
          </p:cNvSpPr>
          <p:nvPr>
            <p:ph type="title"/>
          </p:nvPr>
        </p:nvSpPr>
        <p:spPr>
          <a:xfrm>
            <a:off x="248859" y="165315"/>
            <a:ext cx="8229600" cy="726972"/>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865479798"/>
      </p:ext>
    </p:extLst>
  </p:cSld>
  <p:clrMapOvr>
    <a:masterClrMapping/>
  </p:clrMapOvr>
  <p:transition spd="slow"/>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Divider (Lim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Textplatzhalter 7"/>
          <p:cNvSpPr>
            <a:spLocks noGrp="1"/>
          </p:cNvSpPr>
          <p:nvPr>
            <p:ph type="body" sz="quarter" idx="13"/>
          </p:nvPr>
        </p:nvSpPr>
        <p:spPr bwMode="gray">
          <a:xfrm>
            <a:off x="415926" y="1240750"/>
            <a:ext cx="3806303" cy="653302"/>
          </a:xfrm>
          <a:prstGeom prst="rect">
            <a:avLst/>
          </a:prstGeom>
        </p:spPr>
        <p:txBody>
          <a:bodyPr lIns="34290" tIns="18001" rIns="34290" bIns="17145"/>
          <a:lstStyle>
            <a:lvl1pPr marL="0" indent="0">
              <a:buNone/>
              <a:defRPr sz="4800" b="0" i="0" baseline="0">
                <a:solidFill>
                  <a:schemeClr val="bg1"/>
                </a:solidFill>
                <a:latin typeface="Fira Sans Medium"/>
                <a:ea typeface="Fira Sans Book" panose="020B0503050000020004" pitchFamily="34" charset="0"/>
                <a:cs typeface="Fira Sans Medium"/>
              </a:defRPr>
            </a:lvl1pPr>
          </a:lstStyle>
          <a:p>
            <a:pPr lvl="0"/>
            <a:r>
              <a:rPr lang="en-US" noProof="0"/>
              <a:t>Click to edit Master text styles</a:t>
            </a:r>
          </a:p>
        </p:txBody>
      </p:sp>
      <p:sp>
        <p:nvSpPr>
          <p:cNvPr id="13" name="Title 3"/>
          <p:cNvSpPr>
            <a:spLocks noGrp="1"/>
          </p:cNvSpPr>
          <p:nvPr>
            <p:ph type="title"/>
          </p:nvPr>
        </p:nvSpPr>
        <p:spPr>
          <a:xfrm>
            <a:off x="415925" y="1915835"/>
            <a:ext cx="7763940" cy="1440674"/>
          </a:xfrm>
          <a:prstGeom prst="rect">
            <a:avLst/>
          </a:prstGeom>
        </p:spPr>
        <p:txBody>
          <a:bodyPr lIns="34290" tIns="17145" rIns="34290" bIns="17145" anchor="t" anchorCtr="0"/>
          <a:lstStyle>
            <a:lvl1pPr>
              <a:defRPr sz="4800" b="0" i="0" baseline="0">
                <a:solidFill>
                  <a:schemeClr val="bg1"/>
                </a:solidFill>
                <a:latin typeface="Fira Sans Book"/>
                <a:ea typeface="Fira Sans Medium" panose="020B0603050000020004" pitchFamily="34" charset="0"/>
                <a:cs typeface="Fira Sans Book"/>
              </a:defRPr>
            </a:lvl1pPr>
          </a:lstStyle>
          <a:p>
            <a:r>
              <a:rPr lang="en-US" noProof="0"/>
              <a:t>Click to edit Master title style</a:t>
            </a:r>
          </a:p>
        </p:txBody>
      </p:sp>
      <p:sp>
        <p:nvSpPr>
          <p:cNvPr id="14" name="Textplatzhalter 5"/>
          <p:cNvSpPr>
            <a:spLocks noGrp="1"/>
          </p:cNvSpPr>
          <p:nvPr>
            <p:ph type="body" sz="quarter" idx="17"/>
          </p:nvPr>
        </p:nvSpPr>
        <p:spPr bwMode="gray">
          <a:xfrm>
            <a:off x="415925" y="3484981"/>
            <a:ext cx="7763940" cy="324336"/>
          </a:xfrm>
          <a:prstGeom prst="rect">
            <a:avLst/>
          </a:prstGeom>
        </p:spPr>
        <p:txBody>
          <a:bodyPr lIns="34290" tIns="17145" rIns="34290" bIns="17145"/>
          <a:lstStyle>
            <a:lvl1pPr marL="0" indent="0">
              <a:spcAft>
                <a:spcPts val="0"/>
              </a:spcAft>
              <a:buNone/>
              <a:defRPr sz="1800">
                <a:solidFill>
                  <a:srgbClr val="FFFFFF"/>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11795417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arge Text (Lime)">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8525979" y="4639792"/>
            <a:ext cx="428170" cy="398007"/>
            <a:chOff x="1012825" y="-171450"/>
            <a:chExt cx="8281988" cy="7691438"/>
          </a:xfrm>
          <a:solidFill>
            <a:schemeClr val="bg1"/>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7"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3"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4"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33366291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arge Text (Lime, plai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rgbClr val="FFFFFF"/>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8"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9"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301588306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arge Text (Lime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4"/>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chemeClr val="accent3"/>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9" name="Datumsplatzhalter 1"/>
          <p:cNvSpPr>
            <a:spLocks noGrp="1"/>
          </p:cNvSpPr>
          <p:nvPr>
            <p:ph type="dt" sz="half" idx="14"/>
          </p:nvPr>
        </p:nvSpPr>
        <p:spPr/>
        <p:txBody>
          <a:bodyPr/>
          <a:lstStyle>
            <a:lvl1pPr>
              <a:defRPr/>
            </a:lvl1pPr>
          </a:lstStyle>
          <a:p>
            <a:pPr>
              <a:defRPr/>
            </a:pPr>
            <a:r>
              <a:rPr lang="en-US"/>
              <a:t>© 2016 HERE | HERE Internal Use Only</a:t>
            </a:r>
            <a:endParaRPr lang="de-DE" dirty="0"/>
          </a:p>
        </p:txBody>
      </p:sp>
      <p:sp>
        <p:nvSpPr>
          <p:cNvPr id="10" name="Fußzeilenplatzhalter 3"/>
          <p:cNvSpPr>
            <a:spLocks noGrp="1"/>
          </p:cNvSpPr>
          <p:nvPr>
            <p:ph type="ftr" sz="quarter" idx="15"/>
          </p:nvPr>
        </p:nvSpPr>
        <p:spPr/>
        <p:txBody>
          <a:bodyPr/>
          <a:lstStyle>
            <a:lvl1pPr>
              <a:defRPr/>
            </a:lvl1pPr>
          </a:lstStyle>
          <a:p>
            <a:pPr>
              <a:defRPr/>
            </a:pPr>
            <a:r>
              <a:rPr lang="da-DK"/>
              <a:t>Univerzita Palackého Olomouc | Říjen 18, 2016</a:t>
            </a:r>
            <a:endParaRPr lang="de-DE" dirty="0"/>
          </a:p>
        </p:txBody>
      </p:sp>
      <p:sp>
        <p:nvSpPr>
          <p:cNvPr id="11" name="Foliennummernplatzhalter 9"/>
          <p:cNvSpPr>
            <a:spLocks noGrp="1"/>
          </p:cNvSpPr>
          <p:nvPr>
            <p:ph type="sldNum" sz="quarter" idx="16"/>
          </p:nvPr>
        </p:nvSpPr>
        <p:spPr/>
        <p:txBody>
          <a:bodyPr/>
          <a:lstStyle>
            <a:lvl1pPr>
              <a:defRPr/>
            </a:lvl1pPr>
          </a:lstStyle>
          <a:p>
            <a:pPr>
              <a:defRPr/>
            </a:pPr>
            <a:fld id="{9C1BC48F-027C-4D79-B4E4-02083338CDC6}" type="slidenum">
              <a:rPr lang="de-DE"/>
              <a:pPr>
                <a:defRPr/>
              </a:pPr>
              <a:t>‹#›</a:t>
            </a:fld>
            <a:endParaRPr lang="de-DE" dirty="0"/>
          </a:p>
        </p:txBody>
      </p:sp>
    </p:spTree>
    <p:extLst>
      <p:ext uri="{BB962C8B-B14F-4D97-AF65-F5344CB8AC3E}">
        <p14:creationId xmlns:p14="http://schemas.microsoft.com/office/powerpoint/2010/main" val="30350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Large Text+subt (Lime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4"/>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chemeClr val="accent3"/>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7" name="Text Placeholder 9"/>
          <p:cNvSpPr>
            <a:spLocks noGrp="1"/>
          </p:cNvSpPr>
          <p:nvPr>
            <p:ph type="body" sz="quarter" idx="14"/>
          </p:nvPr>
        </p:nvSpPr>
        <p:spPr>
          <a:xfrm>
            <a:off x="415925" y="788232"/>
            <a:ext cx="8042258"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3"/>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9"/>
          <p:cNvSpPr>
            <a:spLocks noGrp="1"/>
          </p:cNvSpPr>
          <p:nvPr>
            <p:ph type="sldNum" sz="quarter" idx="17"/>
          </p:nvPr>
        </p:nvSpPr>
        <p:spPr/>
        <p:txBody>
          <a:bodyPr/>
          <a:lstStyle>
            <a:lvl1pPr>
              <a:defRPr/>
            </a:lvl1pPr>
          </a:lstStyle>
          <a:p>
            <a:pPr>
              <a:defRPr/>
            </a:pPr>
            <a:fld id="{30D818BA-D77D-49CB-98E0-FC10536A6711}" type="slidenum">
              <a:rPr lang="de-DE"/>
              <a:pPr>
                <a:defRPr/>
              </a:pPr>
              <a:t>‹#›</a:t>
            </a:fld>
            <a:endParaRPr lang="de-DE" dirty="0"/>
          </a:p>
        </p:txBody>
      </p:sp>
    </p:spTree>
    <p:extLst>
      <p:ext uri="{BB962C8B-B14F-4D97-AF65-F5344CB8AC3E}">
        <p14:creationId xmlns:p14="http://schemas.microsoft.com/office/powerpoint/2010/main" val="32050564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Bullets, Text and Content (Lime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4"/>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4"/>
              </a:buClr>
              <a:buFont typeface="Arial" panose="020B0604020202020204" pitchFamily="34" charset="0"/>
              <a:buChar char="•"/>
              <a:defRPr sz="1800">
                <a:solidFill>
                  <a:schemeClr val="bg2"/>
                </a:solidFill>
              </a:defRPr>
            </a:lvl1pPr>
            <a:lvl2pPr marL="357206" indent="-179397">
              <a:spcAft>
                <a:spcPts val="600"/>
              </a:spcAft>
              <a:buClr>
                <a:schemeClr val="accent4"/>
              </a:buClr>
              <a:buFont typeface="Symbol" charset="2"/>
              <a:buChar char="-"/>
              <a:defRPr sz="1800">
                <a:solidFill>
                  <a:schemeClr val="bg2"/>
                </a:solidFill>
              </a:defRPr>
            </a:lvl2pPr>
            <a:lvl3pPr marL="539777" indent="-182572">
              <a:spcAft>
                <a:spcPts val="600"/>
              </a:spcAft>
              <a:buClr>
                <a:schemeClr val="accent4"/>
              </a:buClr>
              <a:buFont typeface="Symbol" charset="2"/>
              <a:buChar char="-"/>
              <a:defRPr sz="1800">
                <a:solidFill>
                  <a:schemeClr val="bg2"/>
                </a:solidFill>
              </a:defRPr>
            </a:lvl3pPr>
            <a:lvl4pPr marL="719174" indent="-179397">
              <a:spcAft>
                <a:spcPts val="600"/>
              </a:spcAft>
              <a:buClr>
                <a:schemeClr val="accent4"/>
              </a:buClr>
              <a:buFont typeface="Symbol" charset="2"/>
              <a:buChar char="-"/>
              <a:defRPr sz="1800">
                <a:solidFill>
                  <a:schemeClr val="bg2"/>
                </a:solidFill>
              </a:defRPr>
            </a:lvl4pPr>
            <a:lvl5pPr marL="896983" indent="-177809">
              <a:spcAft>
                <a:spcPts val="600"/>
              </a:spcAft>
              <a:buClr>
                <a:schemeClr val="accent4"/>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9" name="Datumsplatzhalter 1"/>
          <p:cNvSpPr>
            <a:spLocks noGrp="1"/>
          </p:cNvSpPr>
          <p:nvPr>
            <p:ph type="dt" sz="half" idx="11"/>
          </p:nvPr>
        </p:nvSpPr>
        <p:spPr/>
        <p:txBody>
          <a:bodyPr/>
          <a:lstStyle>
            <a:lvl1pPr>
              <a:defRPr/>
            </a:lvl1pPr>
          </a:lstStyle>
          <a:p>
            <a:pPr>
              <a:defRPr/>
            </a:pPr>
            <a:r>
              <a:rPr lang="en-US"/>
              <a:t>© 2016 HERE | HERE Internal Use Only</a:t>
            </a:r>
            <a:endParaRPr lang="de-DE" dirty="0"/>
          </a:p>
        </p:txBody>
      </p:sp>
      <p:sp>
        <p:nvSpPr>
          <p:cNvPr id="10" name="Fußzeilenplatzhalter 2"/>
          <p:cNvSpPr>
            <a:spLocks noGrp="1"/>
          </p:cNvSpPr>
          <p:nvPr>
            <p:ph type="ftr" sz="quarter" idx="12"/>
          </p:nvPr>
        </p:nvSpPr>
        <p:spPr/>
        <p:txBody>
          <a:bodyPr/>
          <a:lstStyle>
            <a:lvl1pPr>
              <a:defRPr/>
            </a:lvl1pPr>
          </a:lstStyle>
          <a:p>
            <a:pPr>
              <a:defRPr/>
            </a:pPr>
            <a:r>
              <a:rPr lang="da-DK"/>
              <a:t>Univerzita Palackého Olomouc | Říjen 18, 2016</a:t>
            </a:r>
            <a:endParaRPr lang="de-DE" dirty="0"/>
          </a:p>
        </p:txBody>
      </p:sp>
      <p:sp>
        <p:nvSpPr>
          <p:cNvPr id="11" name="Foliennummernplatzhalter 3"/>
          <p:cNvSpPr>
            <a:spLocks noGrp="1"/>
          </p:cNvSpPr>
          <p:nvPr>
            <p:ph type="sldNum" sz="quarter" idx="13"/>
          </p:nvPr>
        </p:nvSpPr>
        <p:spPr/>
        <p:txBody>
          <a:bodyPr/>
          <a:lstStyle>
            <a:lvl1pPr>
              <a:defRPr/>
            </a:lvl1pPr>
          </a:lstStyle>
          <a:p>
            <a:pPr>
              <a:defRPr/>
            </a:pPr>
            <a:fld id="{6A0F59FF-1886-4B99-813C-326753D9D2B1}" type="slidenum">
              <a:rPr lang="de-DE"/>
              <a:pPr>
                <a:defRPr/>
              </a:pPr>
              <a:t>‹#›</a:t>
            </a:fld>
            <a:endParaRPr lang="de-DE" dirty="0"/>
          </a:p>
        </p:txBody>
      </p:sp>
    </p:spTree>
    <p:extLst>
      <p:ext uri="{BB962C8B-B14F-4D97-AF65-F5344CB8AC3E}">
        <p14:creationId xmlns:p14="http://schemas.microsoft.com/office/powerpoint/2010/main" val="99700423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Bullets, Text and Content (Lime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4"/>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4"/>
              </a:buClr>
              <a:buFont typeface="Arial" panose="020B0604020202020204" pitchFamily="34" charset="0"/>
              <a:buChar char="•"/>
              <a:defRPr sz="1800">
                <a:solidFill>
                  <a:schemeClr val="bg2"/>
                </a:solidFill>
              </a:defRPr>
            </a:lvl1pPr>
            <a:lvl2pPr marL="357206" indent="-179397">
              <a:spcAft>
                <a:spcPts val="600"/>
              </a:spcAft>
              <a:buClr>
                <a:schemeClr val="accent4"/>
              </a:buClr>
              <a:buFont typeface="Symbol" charset="2"/>
              <a:buChar char="-"/>
              <a:defRPr sz="1800">
                <a:solidFill>
                  <a:schemeClr val="bg2"/>
                </a:solidFill>
              </a:defRPr>
            </a:lvl2pPr>
            <a:lvl3pPr marL="539777" indent="-182572">
              <a:spcAft>
                <a:spcPts val="600"/>
              </a:spcAft>
              <a:buClr>
                <a:schemeClr val="accent4"/>
              </a:buClr>
              <a:buFont typeface="Symbol" charset="2"/>
              <a:buChar char="-"/>
              <a:defRPr sz="1800">
                <a:solidFill>
                  <a:schemeClr val="bg2"/>
                </a:solidFill>
              </a:defRPr>
            </a:lvl3pPr>
            <a:lvl4pPr marL="719174" indent="-179397">
              <a:spcAft>
                <a:spcPts val="600"/>
              </a:spcAft>
              <a:buClr>
                <a:schemeClr val="accent4"/>
              </a:buClr>
              <a:buFont typeface="Symbol" charset="2"/>
              <a:buChar char="-"/>
              <a:defRPr sz="1800">
                <a:solidFill>
                  <a:schemeClr val="bg2"/>
                </a:solidFill>
              </a:defRPr>
            </a:lvl4pPr>
            <a:lvl5pPr marL="896983" indent="-177809">
              <a:spcAft>
                <a:spcPts val="600"/>
              </a:spcAft>
              <a:buClr>
                <a:schemeClr val="accent4"/>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7" name="Text Placeholder 9"/>
          <p:cNvSpPr>
            <a:spLocks noGrp="1"/>
          </p:cNvSpPr>
          <p:nvPr>
            <p:ph type="body" sz="quarter" idx="14"/>
          </p:nvPr>
        </p:nvSpPr>
        <p:spPr>
          <a:xfrm>
            <a:off x="415925" y="788232"/>
            <a:ext cx="8042966"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2"/>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3"/>
          <p:cNvSpPr>
            <a:spLocks noGrp="1"/>
          </p:cNvSpPr>
          <p:nvPr>
            <p:ph type="sldNum" sz="quarter" idx="17"/>
          </p:nvPr>
        </p:nvSpPr>
        <p:spPr/>
        <p:txBody>
          <a:bodyPr/>
          <a:lstStyle>
            <a:lvl1pPr>
              <a:defRPr/>
            </a:lvl1pPr>
          </a:lstStyle>
          <a:p>
            <a:pPr>
              <a:defRPr/>
            </a:pPr>
            <a:fld id="{556F83AF-EBC3-474F-AE69-D04CE85ECE2A}" type="slidenum">
              <a:rPr lang="de-DE"/>
              <a:pPr>
                <a:defRPr/>
              </a:pPr>
              <a:t>‹#›</a:t>
            </a:fld>
            <a:endParaRPr lang="de-DE" dirty="0"/>
          </a:p>
        </p:txBody>
      </p:sp>
    </p:spTree>
    <p:extLst>
      <p:ext uri="{BB962C8B-B14F-4D97-AF65-F5344CB8AC3E}">
        <p14:creationId xmlns:p14="http://schemas.microsoft.com/office/powerpoint/2010/main" val="3364860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ivider (Yellow)">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Textplatzhalter 7"/>
          <p:cNvSpPr>
            <a:spLocks noGrp="1"/>
          </p:cNvSpPr>
          <p:nvPr>
            <p:ph type="body" sz="quarter" idx="13"/>
          </p:nvPr>
        </p:nvSpPr>
        <p:spPr bwMode="gray">
          <a:xfrm>
            <a:off x="415926" y="1240750"/>
            <a:ext cx="3806303" cy="653302"/>
          </a:xfrm>
          <a:prstGeom prst="rect">
            <a:avLst/>
          </a:prstGeom>
        </p:spPr>
        <p:txBody>
          <a:bodyPr lIns="34290" tIns="18001" rIns="34290" bIns="17145"/>
          <a:lstStyle>
            <a:lvl1pPr marL="0" indent="0">
              <a:buNone/>
              <a:defRPr sz="4800" b="0" i="0" baseline="0">
                <a:solidFill>
                  <a:schemeClr val="bg1"/>
                </a:solidFill>
                <a:latin typeface="Fira Sans Medium"/>
                <a:ea typeface="Fira Sans Book" panose="020B0503050000020004" pitchFamily="34" charset="0"/>
                <a:cs typeface="Fira Sans Medium"/>
              </a:defRPr>
            </a:lvl1pPr>
          </a:lstStyle>
          <a:p>
            <a:pPr lvl="0"/>
            <a:r>
              <a:rPr lang="en-US" noProof="0"/>
              <a:t>Click to edit Master text styles</a:t>
            </a:r>
          </a:p>
        </p:txBody>
      </p:sp>
      <p:sp>
        <p:nvSpPr>
          <p:cNvPr id="13" name="Title 3"/>
          <p:cNvSpPr>
            <a:spLocks noGrp="1"/>
          </p:cNvSpPr>
          <p:nvPr>
            <p:ph type="title"/>
          </p:nvPr>
        </p:nvSpPr>
        <p:spPr>
          <a:xfrm>
            <a:off x="415925" y="1915835"/>
            <a:ext cx="7763940" cy="1440674"/>
          </a:xfrm>
          <a:prstGeom prst="rect">
            <a:avLst/>
          </a:prstGeom>
        </p:spPr>
        <p:txBody>
          <a:bodyPr lIns="34290" tIns="17145" rIns="34290" bIns="17145" anchor="t" anchorCtr="0"/>
          <a:lstStyle>
            <a:lvl1pPr>
              <a:defRPr sz="4800" b="0" i="0" baseline="0">
                <a:solidFill>
                  <a:schemeClr val="bg1"/>
                </a:solidFill>
                <a:latin typeface="Fira Sans Book"/>
                <a:ea typeface="Fira Sans Medium" panose="020B0603050000020004" pitchFamily="34" charset="0"/>
                <a:cs typeface="Fira Sans Book"/>
              </a:defRPr>
            </a:lvl1pPr>
          </a:lstStyle>
          <a:p>
            <a:r>
              <a:rPr lang="en-US" noProof="0"/>
              <a:t>Click to edit Master title style</a:t>
            </a:r>
            <a:endParaRPr lang="en-US" noProof="0" dirty="0"/>
          </a:p>
        </p:txBody>
      </p:sp>
      <p:sp>
        <p:nvSpPr>
          <p:cNvPr id="14" name="Textplatzhalter 5"/>
          <p:cNvSpPr>
            <a:spLocks noGrp="1"/>
          </p:cNvSpPr>
          <p:nvPr>
            <p:ph type="body" sz="quarter" idx="17"/>
          </p:nvPr>
        </p:nvSpPr>
        <p:spPr bwMode="gray">
          <a:xfrm>
            <a:off x="415925" y="3484981"/>
            <a:ext cx="7763940" cy="324336"/>
          </a:xfrm>
          <a:prstGeom prst="rect">
            <a:avLst/>
          </a:prstGeom>
        </p:spPr>
        <p:txBody>
          <a:bodyPr lIns="34290" tIns="17145" rIns="34290" bIns="17145"/>
          <a:lstStyle>
            <a:lvl1pPr marL="0" indent="0">
              <a:spcAft>
                <a:spcPts val="0"/>
              </a:spcAft>
              <a:buNone/>
              <a:defRPr sz="1800">
                <a:solidFill>
                  <a:srgbClr val="FFFFFF"/>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20607405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arge Text (Yellow)">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8525979" y="4639792"/>
            <a:ext cx="428170" cy="398007"/>
            <a:chOff x="1012825" y="-171450"/>
            <a:chExt cx="8281988" cy="7691438"/>
          </a:xfrm>
          <a:solidFill>
            <a:srgbClr val="FFFFFF"/>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7"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3"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4"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4335368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 Text (Yellow, plai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rgbClr val="FFFFFF"/>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8"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Fira Sans Medium" panose="020B0603050000020004" pitchFamily="34" charset="0"/>
                <a:ea typeface="Fira Sans Medium" panose="020B0603050000020004" pitchFamily="34" charset="0"/>
              </a:defRPr>
            </a:lvl1pPr>
          </a:lstStyle>
          <a:p>
            <a:r>
              <a:rPr lang="en-US" noProof="0"/>
              <a:t>Click to edit Master title style</a:t>
            </a:r>
            <a:endParaRPr lang="en-US" noProof="0" dirty="0"/>
          </a:p>
        </p:txBody>
      </p:sp>
      <p:sp>
        <p:nvSpPr>
          <p:cNvPr id="9"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1554967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arge Text (Yellow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5"/>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rgbClr val="383C45"/>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9" name="Datumsplatzhalter 1"/>
          <p:cNvSpPr>
            <a:spLocks noGrp="1"/>
          </p:cNvSpPr>
          <p:nvPr>
            <p:ph type="dt" sz="half" idx="14"/>
          </p:nvPr>
        </p:nvSpPr>
        <p:spPr/>
        <p:txBody>
          <a:bodyPr/>
          <a:lstStyle>
            <a:lvl1pPr>
              <a:defRPr/>
            </a:lvl1pPr>
          </a:lstStyle>
          <a:p>
            <a:pPr>
              <a:defRPr/>
            </a:pPr>
            <a:r>
              <a:rPr lang="en-US"/>
              <a:t>© 2016 HERE | HERE Internal Use Only</a:t>
            </a:r>
            <a:endParaRPr lang="de-DE" dirty="0"/>
          </a:p>
        </p:txBody>
      </p:sp>
      <p:sp>
        <p:nvSpPr>
          <p:cNvPr id="10" name="Fußzeilenplatzhalter 3"/>
          <p:cNvSpPr>
            <a:spLocks noGrp="1"/>
          </p:cNvSpPr>
          <p:nvPr>
            <p:ph type="ftr" sz="quarter" idx="15"/>
          </p:nvPr>
        </p:nvSpPr>
        <p:spPr/>
        <p:txBody>
          <a:bodyPr/>
          <a:lstStyle>
            <a:lvl1pPr>
              <a:defRPr/>
            </a:lvl1pPr>
          </a:lstStyle>
          <a:p>
            <a:pPr>
              <a:defRPr/>
            </a:pPr>
            <a:r>
              <a:rPr lang="da-DK"/>
              <a:t>Univerzita Palackého Olomouc | Říjen 18, 2016</a:t>
            </a:r>
            <a:endParaRPr lang="de-DE" dirty="0"/>
          </a:p>
        </p:txBody>
      </p:sp>
      <p:sp>
        <p:nvSpPr>
          <p:cNvPr id="11" name="Foliennummernplatzhalter 9"/>
          <p:cNvSpPr>
            <a:spLocks noGrp="1"/>
          </p:cNvSpPr>
          <p:nvPr>
            <p:ph type="sldNum" sz="quarter" idx="16"/>
          </p:nvPr>
        </p:nvSpPr>
        <p:spPr/>
        <p:txBody>
          <a:bodyPr/>
          <a:lstStyle>
            <a:lvl1pPr>
              <a:defRPr/>
            </a:lvl1pPr>
          </a:lstStyle>
          <a:p>
            <a:pPr>
              <a:defRPr/>
            </a:pPr>
            <a:fld id="{C5FE3C64-A3D9-4ABE-ADA0-8B7F88758426}" type="slidenum">
              <a:rPr lang="de-DE"/>
              <a:pPr>
                <a:defRPr/>
              </a:pPr>
              <a:t>‹#›</a:t>
            </a:fld>
            <a:endParaRPr lang="de-DE" dirty="0"/>
          </a:p>
        </p:txBody>
      </p:sp>
    </p:spTree>
    <p:extLst>
      <p:ext uri="{BB962C8B-B14F-4D97-AF65-F5344CB8AC3E}">
        <p14:creationId xmlns:p14="http://schemas.microsoft.com/office/powerpoint/2010/main" val="331588230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Large Text+Subt (Yellow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5"/>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rgbClr val="383C45"/>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7" name="Text Placeholder 9"/>
          <p:cNvSpPr>
            <a:spLocks noGrp="1"/>
          </p:cNvSpPr>
          <p:nvPr>
            <p:ph type="body" sz="quarter" idx="14"/>
          </p:nvPr>
        </p:nvSpPr>
        <p:spPr>
          <a:xfrm>
            <a:off x="415925" y="788232"/>
            <a:ext cx="8042258"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3"/>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9"/>
          <p:cNvSpPr>
            <a:spLocks noGrp="1"/>
          </p:cNvSpPr>
          <p:nvPr>
            <p:ph type="sldNum" sz="quarter" idx="17"/>
          </p:nvPr>
        </p:nvSpPr>
        <p:spPr/>
        <p:txBody>
          <a:bodyPr/>
          <a:lstStyle>
            <a:lvl1pPr>
              <a:defRPr/>
            </a:lvl1pPr>
          </a:lstStyle>
          <a:p>
            <a:pPr>
              <a:defRPr/>
            </a:pPr>
            <a:fld id="{F1D1129C-0A0D-4E5A-B4D4-5299E811FF08}" type="slidenum">
              <a:rPr lang="de-DE"/>
              <a:pPr>
                <a:defRPr/>
              </a:pPr>
              <a:t>‹#›</a:t>
            </a:fld>
            <a:endParaRPr lang="de-DE" dirty="0"/>
          </a:p>
        </p:txBody>
      </p:sp>
    </p:spTree>
    <p:extLst>
      <p:ext uri="{BB962C8B-B14F-4D97-AF65-F5344CB8AC3E}">
        <p14:creationId xmlns:p14="http://schemas.microsoft.com/office/powerpoint/2010/main" val="146717394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ullets, Text and Content (Yellow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rgbClr val="FAB800"/>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5"/>
              </a:buClr>
              <a:buFont typeface="Arial" panose="020B0604020202020204" pitchFamily="34" charset="0"/>
              <a:buChar char="•"/>
              <a:defRPr sz="1800">
                <a:solidFill>
                  <a:schemeClr val="bg2"/>
                </a:solidFill>
              </a:defRPr>
            </a:lvl1pPr>
            <a:lvl2pPr marL="357206" indent="-179397">
              <a:spcAft>
                <a:spcPts val="600"/>
              </a:spcAft>
              <a:buClr>
                <a:schemeClr val="accent5"/>
              </a:buClr>
              <a:buFont typeface="Symbol" charset="2"/>
              <a:buChar char="-"/>
              <a:defRPr sz="1800">
                <a:solidFill>
                  <a:schemeClr val="bg2"/>
                </a:solidFill>
              </a:defRPr>
            </a:lvl2pPr>
            <a:lvl3pPr marL="539777" indent="-182572">
              <a:spcAft>
                <a:spcPts val="600"/>
              </a:spcAft>
              <a:buClr>
                <a:schemeClr val="accent5"/>
              </a:buClr>
              <a:buFont typeface="Symbol" charset="2"/>
              <a:buChar char="-"/>
              <a:defRPr sz="1800">
                <a:solidFill>
                  <a:schemeClr val="bg2"/>
                </a:solidFill>
              </a:defRPr>
            </a:lvl3pPr>
            <a:lvl4pPr marL="719174" indent="-179397">
              <a:spcAft>
                <a:spcPts val="600"/>
              </a:spcAft>
              <a:buClr>
                <a:schemeClr val="accent5"/>
              </a:buClr>
              <a:buFont typeface="Symbol" charset="2"/>
              <a:buChar char="-"/>
              <a:defRPr sz="1800">
                <a:solidFill>
                  <a:schemeClr val="bg2"/>
                </a:solidFill>
              </a:defRPr>
            </a:lvl4pPr>
            <a:lvl5pPr marL="896983" indent="-177809">
              <a:spcAft>
                <a:spcPts val="600"/>
              </a:spcAft>
              <a:buClr>
                <a:schemeClr val="accent5"/>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9" name="Datumsplatzhalter 1"/>
          <p:cNvSpPr>
            <a:spLocks noGrp="1"/>
          </p:cNvSpPr>
          <p:nvPr>
            <p:ph type="dt" sz="half" idx="11"/>
          </p:nvPr>
        </p:nvSpPr>
        <p:spPr/>
        <p:txBody>
          <a:bodyPr/>
          <a:lstStyle>
            <a:lvl1pPr>
              <a:defRPr/>
            </a:lvl1pPr>
          </a:lstStyle>
          <a:p>
            <a:pPr>
              <a:defRPr/>
            </a:pPr>
            <a:r>
              <a:rPr lang="en-US"/>
              <a:t>© 2016 HERE | HERE Internal Use Only</a:t>
            </a:r>
            <a:endParaRPr lang="de-DE" dirty="0"/>
          </a:p>
        </p:txBody>
      </p:sp>
      <p:sp>
        <p:nvSpPr>
          <p:cNvPr id="10" name="Fußzeilenplatzhalter 2"/>
          <p:cNvSpPr>
            <a:spLocks noGrp="1"/>
          </p:cNvSpPr>
          <p:nvPr>
            <p:ph type="ftr" sz="quarter" idx="12"/>
          </p:nvPr>
        </p:nvSpPr>
        <p:spPr/>
        <p:txBody>
          <a:bodyPr/>
          <a:lstStyle>
            <a:lvl1pPr>
              <a:defRPr/>
            </a:lvl1pPr>
          </a:lstStyle>
          <a:p>
            <a:pPr>
              <a:defRPr/>
            </a:pPr>
            <a:r>
              <a:rPr lang="da-DK"/>
              <a:t>Univerzita Palackého Olomouc | Říjen 18, 2016</a:t>
            </a:r>
            <a:endParaRPr lang="de-DE" dirty="0"/>
          </a:p>
        </p:txBody>
      </p:sp>
      <p:sp>
        <p:nvSpPr>
          <p:cNvPr id="11" name="Foliennummernplatzhalter 3"/>
          <p:cNvSpPr>
            <a:spLocks noGrp="1"/>
          </p:cNvSpPr>
          <p:nvPr>
            <p:ph type="sldNum" sz="quarter" idx="13"/>
          </p:nvPr>
        </p:nvSpPr>
        <p:spPr/>
        <p:txBody>
          <a:bodyPr/>
          <a:lstStyle>
            <a:lvl1pPr>
              <a:defRPr/>
            </a:lvl1pPr>
          </a:lstStyle>
          <a:p>
            <a:pPr>
              <a:defRPr/>
            </a:pPr>
            <a:fld id="{EC73F4D2-BE42-48B4-B920-F611428082EA}" type="slidenum">
              <a:rPr lang="de-DE"/>
              <a:pPr>
                <a:defRPr/>
              </a:pPr>
              <a:t>‹#›</a:t>
            </a:fld>
            <a:endParaRPr lang="de-DE" dirty="0"/>
          </a:p>
        </p:txBody>
      </p:sp>
    </p:spTree>
    <p:extLst>
      <p:ext uri="{BB962C8B-B14F-4D97-AF65-F5344CB8AC3E}">
        <p14:creationId xmlns:p14="http://schemas.microsoft.com/office/powerpoint/2010/main" val="18789932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Bullets, Text and Content (Yellow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rgbClr val="FAB800"/>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5"/>
              </a:buClr>
              <a:buFont typeface="Arial" panose="020B0604020202020204" pitchFamily="34" charset="0"/>
              <a:buChar char="•"/>
              <a:defRPr sz="1800">
                <a:solidFill>
                  <a:schemeClr val="bg2"/>
                </a:solidFill>
              </a:defRPr>
            </a:lvl1pPr>
            <a:lvl2pPr marL="357206" indent="-179397">
              <a:spcAft>
                <a:spcPts val="600"/>
              </a:spcAft>
              <a:buClr>
                <a:schemeClr val="accent5"/>
              </a:buClr>
              <a:buFont typeface="Symbol" charset="2"/>
              <a:buChar char="-"/>
              <a:defRPr sz="1800" baseline="0">
                <a:solidFill>
                  <a:schemeClr val="bg2"/>
                </a:solidFill>
              </a:defRPr>
            </a:lvl2pPr>
            <a:lvl3pPr marL="539777" indent="-182572">
              <a:spcAft>
                <a:spcPts val="600"/>
              </a:spcAft>
              <a:buClr>
                <a:schemeClr val="accent5"/>
              </a:buClr>
              <a:buFont typeface="Symbol" charset="2"/>
              <a:buChar char="-"/>
              <a:defRPr sz="1800">
                <a:solidFill>
                  <a:schemeClr val="bg2"/>
                </a:solidFill>
              </a:defRPr>
            </a:lvl3pPr>
            <a:lvl4pPr marL="719174" indent="-179397">
              <a:spcAft>
                <a:spcPts val="600"/>
              </a:spcAft>
              <a:buClr>
                <a:schemeClr val="accent5"/>
              </a:buClr>
              <a:buFont typeface="Symbol" charset="2"/>
              <a:buChar char="-"/>
              <a:defRPr sz="1800">
                <a:solidFill>
                  <a:schemeClr val="bg2"/>
                </a:solidFill>
              </a:defRPr>
            </a:lvl4pPr>
            <a:lvl5pPr marL="896983" indent="-177809">
              <a:spcAft>
                <a:spcPts val="600"/>
              </a:spcAft>
              <a:buClr>
                <a:schemeClr val="accent5"/>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7" name="Text Placeholder 9"/>
          <p:cNvSpPr>
            <a:spLocks noGrp="1"/>
          </p:cNvSpPr>
          <p:nvPr>
            <p:ph type="body" sz="quarter" idx="14"/>
          </p:nvPr>
        </p:nvSpPr>
        <p:spPr>
          <a:xfrm>
            <a:off x="415925" y="788232"/>
            <a:ext cx="8042966"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2"/>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3"/>
          <p:cNvSpPr>
            <a:spLocks noGrp="1"/>
          </p:cNvSpPr>
          <p:nvPr>
            <p:ph type="sldNum" sz="quarter" idx="17"/>
          </p:nvPr>
        </p:nvSpPr>
        <p:spPr/>
        <p:txBody>
          <a:bodyPr/>
          <a:lstStyle>
            <a:lvl1pPr>
              <a:defRPr/>
            </a:lvl1pPr>
          </a:lstStyle>
          <a:p>
            <a:pPr>
              <a:defRPr/>
            </a:pPr>
            <a:fld id="{5B0EB6D1-C87A-4584-BE82-C6944B57729C}" type="slidenum">
              <a:rPr lang="de-DE"/>
              <a:pPr>
                <a:defRPr/>
              </a:pPr>
              <a:t>‹#›</a:t>
            </a:fld>
            <a:endParaRPr lang="de-DE" dirty="0"/>
          </a:p>
        </p:txBody>
      </p:sp>
    </p:spTree>
    <p:extLst>
      <p:ext uri="{BB962C8B-B14F-4D97-AF65-F5344CB8AC3E}">
        <p14:creationId xmlns:p14="http://schemas.microsoft.com/office/powerpoint/2010/main" val="4239280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ivider (Blue Gree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Textplatzhalter 7"/>
          <p:cNvSpPr>
            <a:spLocks noGrp="1"/>
          </p:cNvSpPr>
          <p:nvPr>
            <p:ph type="body" sz="quarter" idx="13"/>
          </p:nvPr>
        </p:nvSpPr>
        <p:spPr bwMode="gray">
          <a:xfrm>
            <a:off x="415926" y="1240750"/>
            <a:ext cx="3806303" cy="653302"/>
          </a:xfrm>
          <a:prstGeom prst="rect">
            <a:avLst/>
          </a:prstGeom>
        </p:spPr>
        <p:txBody>
          <a:bodyPr lIns="34290" tIns="18001" rIns="34290" bIns="17145"/>
          <a:lstStyle>
            <a:lvl1pPr marL="0" indent="0">
              <a:buNone/>
              <a:defRPr sz="4800" b="0" i="0" baseline="0">
                <a:solidFill>
                  <a:schemeClr val="bg1"/>
                </a:solidFill>
                <a:latin typeface="Fira Sans Medium"/>
                <a:ea typeface="Fira Sans Book" panose="020B0503050000020004" pitchFamily="34" charset="0"/>
                <a:cs typeface="Fira Sans Medium"/>
              </a:defRPr>
            </a:lvl1pPr>
          </a:lstStyle>
          <a:p>
            <a:pPr lvl="0"/>
            <a:r>
              <a:rPr lang="en-US" noProof="0"/>
              <a:t>Click to edit Master text styles</a:t>
            </a:r>
          </a:p>
        </p:txBody>
      </p:sp>
      <p:sp>
        <p:nvSpPr>
          <p:cNvPr id="13" name="Title 3"/>
          <p:cNvSpPr>
            <a:spLocks noGrp="1"/>
          </p:cNvSpPr>
          <p:nvPr>
            <p:ph type="title"/>
          </p:nvPr>
        </p:nvSpPr>
        <p:spPr>
          <a:xfrm>
            <a:off x="415925" y="1915835"/>
            <a:ext cx="7763940" cy="1440674"/>
          </a:xfrm>
          <a:prstGeom prst="rect">
            <a:avLst/>
          </a:prstGeom>
        </p:spPr>
        <p:txBody>
          <a:bodyPr lIns="34290" tIns="17145" rIns="34290" bIns="17145" anchor="t" anchorCtr="0"/>
          <a:lstStyle>
            <a:lvl1pPr>
              <a:defRPr sz="4800" b="0" i="0" baseline="0">
                <a:solidFill>
                  <a:schemeClr val="bg1"/>
                </a:solidFill>
                <a:latin typeface="Fira Sans Book"/>
                <a:ea typeface="Fira Sans Medium" panose="020B0603050000020004" pitchFamily="34" charset="0"/>
                <a:cs typeface="Fira Sans Book"/>
              </a:defRPr>
            </a:lvl1pPr>
          </a:lstStyle>
          <a:p>
            <a:r>
              <a:rPr lang="en-US" noProof="0"/>
              <a:t>Click to edit Master title style</a:t>
            </a:r>
            <a:endParaRPr lang="en-US" noProof="0" dirty="0"/>
          </a:p>
        </p:txBody>
      </p:sp>
      <p:sp>
        <p:nvSpPr>
          <p:cNvPr id="14" name="Textplatzhalter 5"/>
          <p:cNvSpPr>
            <a:spLocks noGrp="1"/>
          </p:cNvSpPr>
          <p:nvPr>
            <p:ph type="body" sz="quarter" idx="17"/>
          </p:nvPr>
        </p:nvSpPr>
        <p:spPr bwMode="gray">
          <a:xfrm>
            <a:off x="415925" y="3484981"/>
            <a:ext cx="7763940" cy="324336"/>
          </a:xfrm>
          <a:prstGeom prst="rect">
            <a:avLst/>
          </a:prstGeom>
        </p:spPr>
        <p:txBody>
          <a:bodyPr lIns="34290" tIns="17145" rIns="34290" bIns="17145"/>
          <a:lstStyle>
            <a:lvl1pPr marL="0" indent="0">
              <a:spcAft>
                <a:spcPts val="0"/>
              </a:spcAft>
              <a:buNone/>
              <a:defRPr sz="1800">
                <a:solidFill>
                  <a:srgbClr val="FFFFFF"/>
                </a:solidFill>
                <a:latin typeface="Fira Sans Book" panose="020B0503050000020004" pitchFamily="34" charset="0"/>
                <a:ea typeface="Fira Sans Book" panose="020B0503050000020004" pitchFamily="34" charset="0"/>
              </a:defRPr>
            </a:lvl1pPr>
            <a:lvl2pPr>
              <a:spcAft>
                <a:spcPts val="0"/>
              </a:spcAft>
              <a:defRPr/>
            </a:lvl2pPr>
            <a:lvl3pPr>
              <a:spcAft>
                <a:spcPts val="0"/>
              </a:spcAft>
              <a:defRPr/>
            </a:lvl3pPr>
            <a:lvl4pPr>
              <a:spcAft>
                <a:spcPts val="0"/>
              </a:spcAft>
              <a:defRPr/>
            </a:lvl4pPr>
            <a:lvl5pPr>
              <a:spcAft>
                <a:spcPts val="0"/>
              </a:spcAft>
              <a:defRPr/>
            </a:lvl5pPr>
          </a:lstStyle>
          <a:p>
            <a:pPr lvl="0"/>
            <a:r>
              <a:rPr lang="en-US" noProof="0"/>
              <a:t>Click to edit Master text styles</a:t>
            </a:r>
          </a:p>
        </p:txBody>
      </p:sp>
    </p:spTree>
    <p:extLst>
      <p:ext uri="{BB962C8B-B14F-4D97-AF65-F5344CB8AC3E}">
        <p14:creationId xmlns:p14="http://schemas.microsoft.com/office/powerpoint/2010/main" val="364732651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Large Text (Blue Gree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8525979" y="4639792"/>
            <a:ext cx="428170" cy="398007"/>
            <a:chOff x="1012825" y="-171450"/>
            <a:chExt cx="8281988" cy="7691438"/>
          </a:xfrm>
          <a:solidFill>
            <a:srgbClr val="FFFFFF"/>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7"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3"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4"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22378012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Large Text (Blue Green, plain)">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rgbClr val="FFFFFF"/>
          </a:solidFill>
        </p:grpSpPr>
        <p:sp>
          <p:nvSpPr>
            <p:cNvPr id="5"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6"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8" name="Titel 1"/>
          <p:cNvSpPr>
            <a:spLocks noGrp="1"/>
          </p:cNvSpPr>
          <p:nvPr>
            <p:ph type="title"/>
          </p:nvPr>
        </p:nvSpPr>
        <p:spPr bwMode="gray">
          <a:xfrm>
            <a:off x="415925" y="212070"/>
            <a:ext cx="8033266" cy="576533"/>
          </a:xfrm>
          <a:prstGeom prst="rect">
            <a:avLst/>
          </a:prstGeom>
        </p:spPr>
        <p:txBody>
          <a:bodyPr lIns="34290" tIns="17145" rIns="34290" bIns="17145" anchor="b"/>
          <a:lstStyle>
            <a:lvl1pPr>
              <a:defRPr sz="2000" b="0" baseline="0">
                <a:solidFill>
                  <a:srgbClr val="FFFFFF"/>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9" name="Textplatzhalter 7"/>
          <p:cNvSpPr>
            <a:spLocks noGrp="1"/>
          </p:cNvSpPr>
          <p:nvPr>
            <p:ph type="body" sz="quarter" idx="13"/>
          </p:nvPr>
        </p:nvSpPr>
        <p:spPr bwMode="gray">
          <a:xfrm>
            <a:off x="415926" y="1035373"/>
            <a:ext cx="8042275" cy="3517027"/>
          </a:xfrm>
          <a:prstGeom prst="rect">
            <a:avLst/>
          </a:prstGeom>
        </p:spPr>
        <p:txBody>
          <a:bodyPr lIns="34290" tIns="18001" rIns="34290" bIns="17145"/>
          <a:lstStyle>
            <a:lvl1pPr marL="0" indent="0">
              <a:buNone/>
              <a:defRPr sz="4000">
                <a:solidFill>
                  <a:srgbClr val="FFFFFF"/>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Tree>
    <p:extLst>
      <p:ext uri="{BB962C8B-B14F-4D97-AF65-F5344CB8AC3E}">
        <p14:creationId xmlns:p14="http://schemas.microsoft.com/office/powerpoint/2010/main" val="21963804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Large Text (Blue Green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6"/>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rgbClr val="383C45"/>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9" name="Datumsplatzhalter 1"/>
          <p:cNvSpPr>
            <a:spLocks noGrp="1"/>
          </p:cNvSpPr>
          <p:nvPr>
            <p:ph type="dt" sz="half" idx="14"/>
          </p:nvPr>
        </p:nvSpPr>
        <p:spPr/>
        <p:txBody>
          <a:bodyPr/>
          <a:lstStyle>
            <a:lvl1pPr>
              <a:defRPr/>
            </a:lvl1pPr>
          </a:lstStyle>
          <a:p>
            <a:pPr>
              <a:defRPr/>
            </a:pPr>
            <a:r>
              <a:rPr lang="en-US"/>
              <a:t>© 2016 HERE | HERE Internal Use Only</a:t>
            </a:r>
            <a:endParaRPr lang="de-DE" dirty="0"/>
          </a:p>
        </p:txBody>
      </p:sp>
      <p:sp>
        <p:nvSpPr>
          <p:cNvPr id="10" name="Fußzeilenplatzhalter 3"/>
          <p:cNvSpPr>
            <a:spLocks noGrp="1"/>
          </p:cNvSpPr>
          <p:nvPr>
            <p:ph type="ftr" sz="quarter" idx="15"/>
          </p:nvPr>
        </p:nvSpPr>
        <p:spPr/>
        <p:txBody>
          <a:bodyPr/>
          <a:lstStyle>
            <a:lvl1pPr>
              <a:defRPr/>
            </a:lvl1pPr>
          </a:lstStyle>
          <a:p>
            <a:pPr>
              <a:defRPr/>
            </a:pPr>
            <a:r>
              <a:rPr lang="da-DK"/>
              <a:t>Univerzita Palackého Olomouc | Říjen 18, 2016</a:t>
            </a:r>
            <a:endParaRPr lang="de-DE" dirty="0"/>
          </a:p>
        </p:txBody>
      </p:sp>
      <p:sp>
        <p:nvSpPr>
          <p:cNvPr id="11" name="Foliennummernplatzhalter 9"/>
          <p:cNvSpPr>
            <a:spLocks noGrp="1"/>
          </p:cNvSpPr>
          <p:nvPr>
            <p:ph type="sldNum" sz="quarter" idx="16"/>
          </p:nvPr>
        </p:nvSpPr>
        <p:spPr/>
        <p:txBody>
          <a:bodyPr/>
          <a:lstStyle>
            <a:lvl1pPr>
              <a:defRPr/>
            </a:lvl1pPr>
          </a:lstStyle>
          <a:p>
            <a:pPr>
              <a:defRPr/>
            </a:pPr>
            <a:fld id="{4E182319-58F0-465C-BCC1-02C2DF1E51EE}" type="slidenum">
              <a:rPr lang="de-DE"/>
              <a:pPr>
                <a:defRPr/>
              </a:pPr>
              <a:t>‹#›</a:t>
            </a:fld>
            <a:endParaRPr lang="de-DE" dirty="0"/>
          </a:p>
        </p:txBody>
      </p:sp>
    </p:spTree>
    <p:extLst>
      <p:ext uri="{BB962C8B-B14F-4D97-AF65-F5344CB8AC3E}">
        <p14:creationId xmlns:p14="http://schemas.microsoft.com/office/powerpoint/2010/main" val="812897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Large Text+Subt (Blue Green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276" cy="575240"/>
          </a:xfrm>
          <a:prstGeom prst="rect">
            <a:avLst/>
          </a:prstGeom>
        </p:spPr>
        <p:txBody>
          <a:bodyPr lIns="34290" tIns="17145" rIns="34290" bIns="17145" anchor="b"/>
          <a:lstStyle>
            <a:lvl1pPr>
              <a:defRPr sz="2000" b="0" baseline="0">
                <a:solidFill>
                  <a:schemeClr val="accent6"/>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Textplatzhalter 7"/>
          <p:cNvSpPr>
            <a:spLocks noGrp="1"/>
          </p:cNvSpPr>
          <p:nvPr>
            <p:ph type="body" sz="quarter" idx="13"/>
          </p:nvPr>
        </p:nvSpPr>
        <p:spPr bwMode="gray">
          <a:xfrm>
            <a:off x="415925" y="1116409"/>
            <a:ext cx="8042275" cy="3517028"/>
          </a:xfrm>
          <a:prstGeom prst="rect">
            <a:avLst/>
          </a:prstGeom>
        </p:spPr>
        <p:txBody>
          <a:bodyPr lIns="34290" tIns="18001" rIns="34290" bIns="17145"/>
          <a:lstStyle>
            <a:lvl1pPr marL="0" indent="0">
              <a:buNone/>
              <a:defRPr sz="4000">
                <a:solidFill>
                  <a:srgbClr val="383C45"/>
                </a:solidFill>
                <a:latin typeface="Fira Sans Book" panose="020B0503050000020004" pitchFamily="34" charset="0"/>
                <a:ea typeface="Fira Sans Book" panose="020B0503050000020004" pitchFamily="34" charset="0"/>
              </a:defRPr>
            </a:lvl1pPr>
          </a:lstStyle>
          <a:p>
            <a:pPr lvl="0"/>
            <a:r>
              <a:rPr lang="en-US" noProof="0"/>
              <a:t>Click to edit Master text styles</a:t>
            </a:r>
          </a:p>
        </p:txBody>
      </p:sp>
      <p:sp>
        <p:nvSpPr>
          <p:cNvPr id="7" name="Text Placeholder 9"/>
          <p:cNvSpPr>
            <a:spLocks noGrp="1"/>
          </p:cNvSpPr>
          <p:nvPr>
            <p:ph type="body" sz="quarter" idx="14"/>
          </p:nvPr>
        </p:nvSpPr>
        <p:spPr>
          <a:xfrm>
            <a:off x="415925" y="788232"/>
            <a:ext cx="8042258"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3"/>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9"/>
          <p:cNvSpPr>
            <a:spLocks noGrp="1"/>
          </p:cNvSpPr>
          <p:nvPr>
            <p:ph type="sldNum" sz="quarter" idx="17"/>
          </p:nvPr>
        </p:nvSpPr>
        <p:spPr/>
        <p:txBody>
          <a:bodyPr/>
          <a:lstStyle>
            <a:lvl1pPr>
              <a:defRPr/>
            </a:lvl1pPr>
          </a:lstStyle>
          <a:p>
            <a:pPr>
              <a:defRPr/>
            </a:pPr>
            <a:fld id="{6F38CECB-8800-4C89-8B94-7962D3BE552F}" type="slidenum">
              <a:rPr lang="de-DE"/>
              <a:pPr>
                <a:defRPr/>
              </a:pPr>
              <a:t>‹#›</a:t>
            </a:fld>
            <a:endParaRPr lang="de-DE" dirty="0"/>
          </a:p>
        </p:txBody>
      </p:sp>
    </p:spTree>
    <p:extLst>
      <p:ext uri="{BB962C8B-B14F-4D97-AF65-F5344CB8AC3E}">
        <p14:creationId xmlns:p14="http://schemas.microsoft.com/office/powerpoint/2010/main" val="307929912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Bullets, Text and Content (Blue Green Headline)">
    <p:spTree>
      <p:nvGrpSpPr>
        <p:cNvPr id="1" name=""/>
        <p:cNvGrpSpPr/>
        <p:nvPr/>
      </p:nvGrpSpPr>
      <p:grpSpPr>
        <a:xfrm>
          <a:off x="0" y="0"/>
          <a:ext cx="0" cy="0"/>
          <a:chOff x="0" y="0"/>
          <a:chExt cx="0" cy="0"/>
        </a:xfrm>
      </p:grpSpPr>
      <p:grpSp>
        <p:nvGrpSpPr>
          <p:cNvPr id="4" name="Group 3"/>
          <p:cNvGrpSpPr/>
          <p:nvPr userDrawn="1"/>
        </p:nvGrpSpPr>
        <p:grpSpPr>
          <a:xfrm>
            <a:off x="8525979" y="4639792"/>
            <a:ext cx="428170" cy="398007"/>
            <a:chOff x="1012825" y="-171450"/>
            <a:chExt cx="8281988" cy="7691438"/>
          </a:xfrm>
          <a:solidFill>
            <a:schemeClr val="bg2"/>
          </a:solidFill>
        </p:grpSpPr>
        <p:sp>
          <p:nvSpPr>
            <p:cNvPr id="7"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8"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6"/>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6"/>
              </a:buClr>
              <a:buFont typeface="Arial" panose="020B0604020202020204" pitchFamily="34" charset="0"/>
              <a:buChar char="•"/>
              <a:defRPr sz="1800">
                <a:solidFill>
                  <a:schemeClr val="bg2"/>
                </a:solidFill>
              </a:defRPr>
            </a:lvl1pPr>
            <a:lvl2pPr marL="357206" indent="-179397">
              <a:spcAft>
                <a:spcPts val="600"/>
              </a:spcAft>
              <a:buClr>
                <a:schemeClr val="accent6"/>
              </a:buClr>
              <a:buFont typeface="Symbol" charset="2"/>
              <a:buChar char="-"/>
              <a:defRPr sz="1800">
                <a:solidFill>
                  <a:schemeClr val="bg2"/>
                </a:solidFill>
              </a:defRPr>
            </a:lvl2pPr>
            <a:lvl3pPr marL="539777" indent="-182572">
              <a:spcAft>
                <a:spcPts val="600"/>
              </a:spcAft>
              <a:buClr>
                <a:schemeClr val="accent6"/>
              </a:buClr>
              <a:buFont typeface="Symbol" charset="2"/>
              <a:buChar char="-"/>
              <a:defRPr sz="1800">
                <a:solidFill>
                  <a:schemeClr val="bg2"/>
                </a:solidFill>
              </a:defRPr>
            </a:lvl3pPr>
            <a:lvl4pPr marL="719174" indent="-179397">
              <a:spcAft>
                <a:spcPts val="600"/>
              </a:spcAft>
              <a:buClr>
                <a:schemeClr val="accent6"/>
              </a:buClr>
              <a:buFont typeface="Symbol" charset="2"/>
              <a:buChar char="-"/>
              <a:defRPr sz="1800">
                <a:solidFill>
                  <a:schemeClr val="bg2"/>
                </a:solidFill>
              </a:defRPr>
            </a:lvl4pPr>
            <a:lvl5pPr marL="896983" indent="-177809">
              <a:spcAft>
                <a:spcPts val="600"/>
              </a:spcAft>
              <a:buClr>
                <a:schemeClr val="accent6"/>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9" name="Datumsplatzhalter 1"/>
          <p:cNvSpPr>
            <a:spLocks noGrp="1"/>
          </p:cNvSpPr>
          <p:nvPr>
            <p:ph type="dt" sz="half" idx="11"/>
          </p:nvPr>
        </p:nvSpPr>
        <p:spPr/>
        <p:txBody>
          <a:bodyPr/>
          <a:lstStyle>
            <a:lvl1pPr>
              <a:defRPr/>
            </a:lvl1pPr>
          </a:lstStyle>
          <a:p>
            <a:pPr>
              <a:defRPr/>
            </a:pPr>
            <a:r>
              <a:rPr lang="en-US"/>
              <a:t>© 2016 HERE | HERE Internal Use Only</a:t>
            </a:r>
            <a:endParaRPr lang="de-DE" dirty="0"/>
          </a:p>
        </p:txBody>
      </p:sp>
      <p:sp>
        <p:nvSpPr>
          <p:cNvPr id="10" name="Fußzeilenplatzhalter 2"/>
          <p:cNvSpPr>
            <a:spLocks noGrp="1"/>
          </p:cNvSpPr>
          <p:nvPr>
            <p:ph type="ftr" sz="quarter" idx="12"/>
          </p:nvPr>
        </p:nvSpPr>
        <p:spPr/>
        <p:txBody>
          <a:bodyPr/>
          <a:lstStyle>
            <a:lvl1pPr>
              <a:defRPr/>
            </a:lvl1pPr>
          </a:lstStyle>
          <a:p>
            <a:pPr>
              <a:defRPr/>
            </a:pPr>
            <a:r>
              <a:rPr lang="da-DK"/>
              <a:t>Univerzita Palackého Olomouc | Říjen 18, 2016</a:t>
            </a:r>
            <a:endParaRPr lang="de-DE" dirty="0"/>
          </a:p>
        </p:txBody>
      </p:sp>
      <p:sp>
        <p:nvSpPr>
          <p:cNvPr id="11" name="Foliennummernplatzhalter 3"/>
          <p:cNvSpPr>
            <a:spLocks noGrp="1"/>
          </p:cNvSpPr>
          <p:nvPr>
            <p:ph type="sldNum" sz="quarter" idx="13"/>
          </p:nvPr>
        </p:nvSpPr>
        <p:spPr/>
        <p:txBody>
          <a:bodyPr/>
          <a:lstStyle>
            <a:lvl1pPr>
              <a:defRPr/>
            </a:lvl1pPr>
          </a:lstStyle>
          <a:p>
            <a:pPr>
              <a:defRPr/>
            </a:pPr>
            <a:fld id="{E334029C-597D-4566-93DF-D28F39B85F2B}" type="slidenum">
              <a:rPr lang="de-DE"/>
              <a:pPr>
                <a:defRPr/>
              </a:pPr>
              <a:t>‹#›</a:t>
            </a:fld>
            <a:endParaRPr lang="de-DE" dirty="0"/>
          </a:p>
        </p:txBody>
      </p:sp>
    </p:spTree>
    <p:extLst>
      <p:ext uri="{BB962C8B-B14F-4D97-AF65-F5344CB8AC3E}">
        <p14:creationId xmlns:p14="http://schemas.microsoft.com/office/powerpoint/2010/main" val="37978829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Bullets, Text and Content (Blue Green Headline)">
    <p:spTree>
      <p:nvGrpSpPr>
        <p:cNvPr id="1" name=""/>
        <p:cNvGrpSpPr/>
        <p:nvPr/>
      </p:nvGrpSpPr>
      <p:grpSpPr>
        <a:xfrm>
          <a:off x="0" y="0"/>
          <a:ext cx="0" cy="0"/>
          <a:chOff x="0" y="0"/>
          <a:chExt cx="0" cy="0"/>
        </a:xfrm>
      </p:grpSpPr>
      <p:grpSp>
        <p:nvGrpSpPr>
          <p:cNvPr id="8" name="Group 7"/>
          <p:cNvGrpSpPr/>
          <p:nvPr userDrawn="1"/>
        </p:nvGrpSpPr>
        <p:grpSpPr>
          <a:xfrm>
            <a:off x="8525979" y="4639792"/>
            <a:ext cx="428170" cy="398007"/>
            <a:chOff x="1012825" y="-171450"/>
            <a:chExt cx="8281988" cy="7691438"/>
          </a:xfrm>
          <a:solidFill>
            <a:schemeClr val="bg2"/>
          </a:solidFill>
        </p:grpSpPr>
        <p:sp>
          <p:nvSpPr>
            <p:cNvPr id="9"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solidFill>
              <a:schemeClr val="accent1"/>
            </a:solid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latin typeface="+mn-lt"/>
              </a:endParaRPr>
            </a:p>
          </p:txBody>
        </p:sp>
      </p:grpSp>
      <p:sp>
        <p:nvSpPr>
          <p:cNvPr id="5" name="Titel 1"/>
          <p:cNvSpPr>
            <a:spLocks noGrp="1"/>
          </p:cNvSpPr>
          <p:nvPr>
            <p:ph type="title"/>
          </p:nvPr>
        </p:nvSpPr>
        <p:spPr bwMode="gray">
          <a:xfrm>
            <a:off x="415925" y="212070"/>
            <a:ext cx="8042984" cy="575240"/>
          </a:xfrm>
          <a:prstGeom prst="rect">
            <a:avLst/>
          </a:prstGeom>
        </p:spPr>
        <p:txBody>
          <a:bodyPr lIns="34290" tIns="17145" rIns="34290" bIns="17145" anchor="b"/>
          <a:lstStyle>
            <a:lvl1pPr>
              <a:defRPr sz="2000" b="0" baseline="0">
                <a:solidFill>
                  <a:schemeClr val="accent6"/>
                </a:solidFill>
                <a:latin typeface="+mj-lt"/>
                <a:ea typeface="Fira Sans Medium" panose="020B0603050000020004" pitchFamily="34" charset="0"/>
              </a:defRPr>
            </a:lvl1pPr>
          </a:lstStyle>
          <a:p>
            <a:r>
              <a:rPr lang="en-US" noProof="0"/>
              <a:t>Click to edit Master title style</a:t>
            </a:r>
            <a:endParaRPr lang="en-US" noProof="0" dirty="0"/>
          </a:p>
        </p:txBody>
      </p:sp>
      <p:sp>
        <p:nvSpPr>
          <p:cNvPr id="6" name="Inhaltsplatzhalter 5"/>
          <p:cNvSpPr>
            <a:spLocks noGrp="1"/>
          </p:cNvSpPr>
          <p:nvPr>
            <p:ph sz="quarter" idx="10"/>
          </p:nvPr>
        </p:nvSpPr>
        <p:spPr>
          <a:xfrm>
            <a:off x="415925" y="1117046"/>
            <a:ext cx="8042275" cy="3516391"/>
          </a:xfrm>
          <a:prstGeom prst="rect">
            <a:avLst/>
          </a:prstGeom>
        </p:spPr>
        <p:txBody>
          <a:bodyPr lIns="34290" tIns="17145" rIns="34290" bIns="17145"/>
          <a:lstStyle>
            <a:lvl1pPr marL="177809" indent="-177809">
              <a:spcAft>
                <a:spcPts val="600"/>
              </a:spcAft>
              <a:buClr>
                <a:schemeClr val="accent6"/>
              </a:buClr>
              <a:buFont typeface="Arial" panose="020B0604020202020204" pitchFamily="34" charset="0"/>
              <a:buChar char="•"/>
              <a:defRPr sz="1800">
                <a:solidFill>
                  <a:schemeClr val="bg2"/>
                </a:solidFill>
              </a:defRPr>
            </a:lvl1pPr>
            <a:lvl2pPr marL="357206" indent="-179397">
              <a:spcAft>
                <a:spcPts val="600"/>
              </a:spcAft>
              <a:buClr>
                <a:schemeClr val="accent6"/>
              </a:buClr>
              <a:buFont typeface="Symbol" charset="2"/>
              <a:buChar char="-"/>
              <a:defRPr sz="1800">
                <a:solidFill>
                  <a:schemeClr val="bg2"/>
                </a:solidFill>
              </a:defRPr>
            </a:lvl2pPr>
            <a:lvl3pPr marL="539777" indent="-182572">
              <a:spcAft>
                <a:spcPts val="600"/>
              </a:spcAft>
              <a:buClr>
                <a:schemeClr val="accent6"/>
              </a:buClr>
              <a:buFont typeface="Symbol" charset="2"/>
              <a:buChar char="-"/>
              <a:defRPr sz="1800">
                <a:solidFill>
                  <a:schemeClr val="bg2"/>
                </a:solidFill>
              </a:defRPr>
            </a:lvl3pPr>
            <a:lvl4pPr marL="719174" indent="-179397">
              <a:spcAft>
                <a:spcPts val="600"/>
              </a:spcAft>
              <a:buClr>
                <a:schemeClr val="accent6"/>
              </a:buClr>
              <a:buFont typeface="Symbol" charset="2"/>
              <a:buChar char="-"/>
              <a:defRPr sz="1800">
                <a:solidFill>
                  <a:schemeClr val="bg2"/>
                </a:solidFill>
              </a:defRPr>
            </a:lvl4pPr>
            <a:lvl5pPr marL="896983" indent="-177809">
              <a:spcAft>
                <a:spcPts val="600"/>
              </a:spcAft>
              <a:buClr>
                <a:schemeClr val="accent6"/>
              </a:buClr>
              <a:buFont typeface="Symbol" charset="2"/>
              <a:buChar char="-"/>
              <a:defRPr sz="18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e-DE" dirty="0"/>
          </a:p>
        </p:txBody>
      </p:sp>
      <p:sp>
        <p:nvSpPr>
          <p:cNvPr id="7" name="Text Placeholder 9"/>
          <p:cNvSpPr>
            <a:spLocks noGrp="1"/>
          </p:cNvSpPr>
          <p:nvPr>
            <p:ph type="body" sz="quarter" idx="14"/>
          </p:nvPr>
        </p:nvSpPr>
        <p:spPr>
          <a:xfrm>
            <a:off x="415925" y="788232"/>
            <a:ext cx="8042966" cy="209744"/>
          </a:xfrm>
          <a:prstGeom prst="rect">
            <a:avLst/>
          </a:prstGeom>
        </p:spPr>
        <p:txBody>
          <a:bodyPr lIns="34290" tIns="17145" rIns="34290" bIns="17145"/>
          <a:lstStyle>
            <a:lvl1pPr marL="0" marR="0" indent="0" algn="l" defTabSz="914446" rtl="0" eaLnBrk="1" fontAlgn="auto" latinLnBrk="0" hangingPunct="1">
              <a:lnSpc>
                <a:spcPct val="100000"/>
              </a:lnSpc>
              <a:spcBef>
                <a:spcPts val="0"/>
              </a:spcBef>
              <a:spcAft>
                <a:spcPts val="0"/>
              </a:spcAft>
              <a:buClrTx/>
              <a:buSzTx/>
              <a:buFontTx/>
              <a:buNone/>
              <a:tabLst/>
              <a:defRPr>
                <a:solidFill>
                  <a:srgbClr val="383C45"/>
                </a:solidFill>
              </a:defRPr>
            </a:lvl1pPr>
            <a:lvl2pPr marL="177809" indent="0">
              <a:buFontTx/>
              <a:buNone/>
              <a:defRPr/>
            </a:lvl2pPr>
            <a:lvl3pPr marL="357205" indent="0">
              <a:buFontTx/>
              <a:buNone/>
              <a:defRPr/>
            </a:lvl3pPr>
            <a:lvl4pPr marL="539777" indent="0">
              <a:buFontTx/>
              <a:buNone/>
              <a:defRPr/>
            </a:lvl4pPr>
            <a:lvl5pPr marL="719174" indent="0">
              <a:buFontTx/>
              <a:buNone/>
              <a:defRPr/>
            </a:lvl5pPr>
          </a:lstStyle>
          <a:p>
            <a:pPr lvl="0"/>
            <a:r>
              <a:rPr lang="en-US"/>
              <a:t>Click to edit Master text styles</a:t>
            </a:r>
          </a:p>
          <a:p>
            <a:pPr lvl="1"/>
            <a:r>
              <a:rPr lang="en-US"/>
              <a:t>Second level</a:t>
            </a:r>
          </a:p>
        </p:txBody>
      </p:sp>
      <p:sp>
        <p:nvSpPr>
          <p:cNvPr id="11" name="Datumsplatzhalter 1"/>
          <p:cNvSpPr>
            <a:spLocks noGrp="1"/>
          </p:cNvSpPr>
          <p:nvPr>
            <p:ph type="dt" sz="half" idx="15"/>
          </p:nvPr>
        </p:nvSpPr>
        <p:spPr/>
        <p:txBody>
          <a:bodyPr/>
          <a:lstStyle>
            <a:lvl1pPr>
              <a:defRPr/>
            </a:lvl1pPr>
          </a:lstStyle>
          <a:p>
            <a:pPr>
              <a:defRPr/>
            </a:pPr>
            <a:r>
              <a:rPr lang="en-US"/>
              <a:t>© 2016 HERE | HERE Internal Use Only</a:t>
            </a:r>
            <a:endParaRPr lang="de-DE" dirty="0"/>
          </a:p>
        </p:txBody>
      </p:sp>
      <p:sp>
        <p:nvSpPr>
          <p:cNvPr id="12" name="Fußzeilenplatzhalter 2"/>
          <p:cNvSpPr>
            <a:spLocks noGrp="1"/>
          </p:cNvSpPr>
          <p:nvPr>
            <p:ph type="ftr" sz="quarter" idx="16"/>
          </p:nvPr>
        </p:nvSpPr>
        <p:spPr/>
        <p:txBody>
          <a:bodyPr/>
          <a:lstStyle>
            <a:lvl1pPr>
              <a:defRPr/>
            </a:lvl1pPr>
          </a:lstStyle>
          <a:p>
            <a:pPr>
              <a:defRPr/>
            </a:pPr>
            <a:r>
              <a:rPr lang="da-DK"/>
              <a:t>Univerzita Palackého Olomouc | Říjen 18, 2016</a:t>
            </a:r>
            <a:endParaRPr lang="de-DE" dirty="0"/>
          </a:p>
        </p:txBody>
      </p:sp>
      <p:sp>
        <p:nvSpPr>
          <p:cNvPr id="13" name="Foliennummernplatzhalter 3"/>
          <p:cNvSpPr>
            <a:spLocks noGrp="1"/>
          </p:cNvSpPr>
          <p:nvPr>
            <p:ph type="sldNum" sz="quarter" idx="17"/>
          </p:nvPr>
        </p:nvSpPr>
        <p:spPr/>
        <p:txBody>
          <a:bodyPr/>
          <a:lstStyle>
            <a:lvl1pPr>
              <a:defRPr/>
            </a:lvl1pPr>
          </a:lstStyle>
          <a:p>
            <a:pPr>
              <a:defRPr/>
            </a:pPr>
            <a:fld id="{5C66522F-9C72-4F88-9E4B-8D63D0BCD542}" type="slidenum">
              <a:rPr lang="de-DE"/>
              <a:pPr>
                <a:defRPr/>
              </a:pPr>
              <a:t>‹#›</a:t>
            </a:fld>
            <a:endParaRPr lang="de-DE" dirty="0"/>
          </a:p>
        </p:txBody>
      </p:sp>
    </p:spTree>
    <p:extLst>
      <p:ext uri="{BB962C8B-B14F-4D97-AF65-F5344CB8AC3E}">
        <p14:creationId xmlns:p14="http://schemas.microsoft.com/office/powerpoint/2010/main" val="36389797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Image (Aqua)">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Picture 3"/>
          <p:cNvPicPr>
            <a:picLocks noChangeAspect="1"/>
          </p:cNvPicPr>
          <p:nvPr userDrawn="1"/>
        </p:nvPicPr>
        <p:blipFill>
          <a:blip r:embed="rId3">
            <a:extLst>
              <a:ext uri="{28A0092B-C50C-407E-A947-70E740481C1C}">
                <a14:useLocalDpi xmlns:a14="http://schemas.microsoft.com/office/drawing/2010/main" val="0"/>
              </a:ext>
            </a:extLst>
          </a:blip>
          <a:srcRect b="23763"/>
          <a:stretch>
            <a:fillRect/>
          </a:stretch>
        </p:blipFill>
        <p:spPr bwMode="auto">
          <a:xfrm>
            <a:off x="0" y="2508250"/>
            <a:ext cx="8458200" cy="266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ild 4" descr="aq.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29150" y="-20638"/>
            <a:ext cx="4551363" cy="324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grpSp>
      <p:sp>
        <p:nvSpPr>
          <p:cNvPr id="10" name="Untertitel 2"/>
          <p:cNvSpPr>
            <a:spLocks noGrp="1"/>
          </p:cNvSpPr>
          <p:nvPr>
            <p:ph type="subTitle" idx="1"/>
          </p:nvPr>
        </p:nvSpPr>
        <p:spPr bwMode="gray">
          <a:xfrm>
            <a:off x="415925" y="3366953"/>
            <a:ext cx="3672408" cy="893307"/>
          </a:xfrm>
          <a:prstGeom prst="rect">
            <a:avLst/>
          </a:prstGeom>
        </p:spPr>
        <p:txBody>
          <a:bodyPr lIns="0" tIns="17145" rIns="34290" bIns="17145" anchor="t" anchorCtr="0"/>
          <a:lstStyle>
            <a:lvl1pPr marL="0" indent="0" algn="l">
              <a:lnSpc>
                <a:spcPct val="100000"/>
              </a:lnSpc>
              <a:spcAft>
                <a:spcPts val="0"/>
              </a:spcAft>
              <a:buNone/>
              <a:defRPr sz="28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endParaRPr lang="en-US" noProof="0" dirty="0"/>
          </a:p>
        </p:txBody>
      </p:sp>
      <p:sp>
        <p:nvSpPr>
          <p:cNvPr id="11" name="Textplatzhalter 11"/>
          <p:cNvSpPr>
            <a:spLocks noGrp="1"/>
          </p:cNvSpPr>
          <p:nvPr>
            <p:ph type="body" sz="quarter" idx="10"/>
          </p:nvPr>
        </p:nvSpPr>
        <p:spPr bwMode="gray">
          <a:xfrm>
            <a:off x="415925" y="4457799"/>
            <a:ext cx="5138217" cy="216634"/>
          </a:xfrm>
          <a:prstGeom prst="rect">
            <a:avLst/>
          </a:prstGeom>
        </p:spPr>
        <p:txBody>
          <a:bodyPr lIns="0" tIns="0" rIns="34290" bIns="17145"/>
          <a:lstStyle>
            <a:lvl1pPr marL="0" indent="0">
              <a:lnSpc>
                <a:spcPct val="95000"/>
              </a:lnSpc>
              <a:spcAft>
                <a:spcPts val="0"/>
              </a:spcAft>
              <a:buNone/>
              <a:defRPr sz="1400" b="0">
                <a:solidFill>
                  <a:schemeClr val="bg1"/>
                </a:solidFill>
                <a:latin typeface="+mj-lt"/>
              </a:defRPr>
            </a:lvl1pPr>
          </a:lstStyle>
          <a:p>
            <a:pPr lvl="0"/>
            <a:r>
              <a:rPr lang="en-US" noProof="0"/>
              <a:t>Click to edit Master text styles</a:t>
            </a:r>
          </a:p>
        </p:txBody>
      </p:sp>
      <p:sp>
        <p:nvSpPr>
          <p:cNvPr id="13" name="Textplatzhalter 11"/>
          <p:cNvSpPr>
            <a:spLocks noGrp="1"/>
          </p:cNvSpPr>
          <p:nvPr>
            <p:ph type="body" sz="quarter" idx="11"/>
          </p:nvPr>
        </p:nvSpPr>
        <p:spPr bwMode="gray">
          <a:xfrm>
            <a:off x="415925" y="4688770"/>
            <a:ext cx="5138217" cy="216634"/>
          </a:xfrm>
          <a:prstGeom prst="rect">
            <a:avLst/>
          </a:prstGeom>
        </p:spPr>
        <p:txBody>
          <a:bodyPr lIns="0" tIns="0" rIns="34290" bIns="17145"/>
          <a:lstStyle>
            <a:lvl1pPr marL="0" indent="0">
              <a:lnSpc>
                <a:spcPct val="95000"/>
              </a:lnSpc>
              <a:spcAft>
                <a:spcPts val="0"/>
              </a:spcAft>
              <a:buNone/>
              <a:defRPr sz="1400" b="0" baseline="0">
                <a:solidFill>
                  <a:schemeClr val="bg1"/>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27832440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Aqua)">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grpSp>
      <p:sp>
        <p:nvSpPr>
          <p:cNvPr id="4" name="Untertitel 2"/>
          <p:cNvSpPr>
            <a:spLocks noGrp="1"/>
          </p:cNvSpPr>
          <p:nvPr>
            <p:ph type="subTitle" idx="1"/>
          </p:nvPr>
        </p:nvSpPr>
        <p:spPr bwMode="gray">
          <a:xfrm>
            <a:off x="415925" y="880377"/>
            <a:ext cx="7092786" cy="2991099"/>
          </a:xfrm>
          <a:prstGeom prst="rect">
            <a:avLst/>
          </a:prstGeom>
        </p:spPr>
        <p:txBody>
          <a:bodyPr lIns="0" tIns="17145" rIns="34290" bIns="17145" anchor="ctr" anchorCtr="0"/>
          <a:lstStyle>
            <a:lvl1pPr marL="0" indent="0" algn="l">
              <a:lnSpc>
                <a:spcPct val="100000"/>
              </a:lnSpc>
              <a:spcAft>
                <a:spcPts val="0"/>
              </a:spcAft>
              <a:buNone/>
              <a:defRPr sz="44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p>
        </p:txBody>
      </p:sp>
      <p:sp>
        <p:nvSpPr>
          <p:cNvPr id="5" name="Textplatzhalter 11"/>
          <p:cNvSpPr>
            <a:spLocks noGrp="1"/>
          </p:cNvSpPr>
          <p:nvPr>
            <p:ph type="body" sz="quarter" idx="10"/>
          </p:nvPr>
        </p:nvSpPr>
        <p:spPr bwMode="gray">
          <a:xfrm>
            <a:off x="415925" y="4125994"/>
            <a:ext cx="7074350" cy="216634"/>
          </a:xfrm>
          <a:prstGeom prst="rect">
            <a:avLst/>
          </a:prstGeom>
        </p:spPr>
        <p:txBody>
          <a:bodyPr lIns="0" tIns="0" rIns="34290" bIns="17145"/>
          <a:lstStyle>
            <a:lvl1pPr marL="0" indent="0">
              <a:lnSpc>
                <a:spcPct val="95000"/>
              </a:lnSpc>
              <a:spcAft>
                <a:spcPts val="0"/>
              </a:spcAft>
              <a:buNone/>
              <a:defRPr sz="1400" b="0">
                <a:solidFill>
                  <a:schemeClr val="bg1"/>
                </a:solidFill>
                <a:latin typeface="+mj-lt"/>
              </a:defRPr>
            </a:lvl1pPr>
          </a:lstStyle>
          <a:p>
            <a:pPr lvl="0"/>
            <a:r>
              <a:rPr lang="en-US" noProof="0"/>
              <a:t>Click to edit Master text styles</a:t>
            </a:r>
          </a:p>
        </p:txBody>
      </p:sp>
      <p:sp>
        <p:nvSpPr>
          <p:cNvPr id="6" name="Textplatzhalter 11"/>
          <p:cNvSpPr>
            <a:spLocks noGrp="1"/>
          </p:cNvSpPr>
          <p:nvPr>
            <p:ph type="body" sz="quarter" idx="11"/>
          </p:nvPr>
        </p:nvSpPr>
        <p:spPr bwMode="gray">
          <a:xfrm>
            <a:off x="415926" y="4356965"/>
            <a:ext cx="7079873"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424223364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le Image (Yellow)">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 name="Bild 15" descr="yellow.png"/>
          <p:cNvPicPr>
            <a:picLocks noChangeAspect="1"/>
          </p:cNvPicPr>
          <p:nvPr userDrawn="1"/>
        </p:nvPicPr>
        <p:blipFill>
          <a:blip r:embed="rId3">
            <a:extLst>
              <a:ext uri="{28A0092B-C50C-407E-A947-70E740481C1C}">
                <a14:useLocalDpi xmlns:a14="http://schemas.microsoft.com/office/drawing/2010/main" val="0"/>
              </a:ext>
            </a:extLst>
          </a:blip>
          <a:srcRect b="2071"/>
          <a:stretch>
            <a:fillRect/>
          </a:stretch>
        </p:blipFill>
        <p:spPr bwMode="auto">
          <a:xfrm>
            <a:off x="0" y="2490788"/>
            <a:ext cx="96012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Bild 10" descr="yellow.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89475" y="-22225"/>
            <a:ext cx="4487863" cy="319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userDrawn="1"/>
        </p:nvGrpSpPr>
        <p:grpSpPr>
          <a:xfrm>
            <a:off x="7746614" y="298727"/>
            <a:ext cx="1005957" cy="935091"/>
            <a:chOff x="1012825" y="-171450"/>
            <a:chExt cx="8281988" cy="7691438"/>
          </a:xfrm>
          <a:solidFill>
            <a:srgbClr val="FFFFFF"/>
          </a:solidFill>
        </p:grpSpPr>
        <p:sp>
          <p:nvSpPr>
            <p:cNvPr id="8"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sp>
          <p:nvSpPr>
            <p:cNvPr id="10"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grpSp>
      <p:sp>
        <p:nvSpPr>
          <p:cNvPr id="14" name="Textplatzhalter 11"/>
          <p:cNvSpPr>
            <a:spLocks noGrp="1"/>
          </p:cNvSpPr>
          <p:nvPr>
            <p:ph type="body" sz="quarter" idx="10"/>
          </p:nvPr>
        </p:nvSpPr>
        <p:spPr bwMode="gray">
          <a:xfrm>
            <a:off x="415925" y="4457799"/>
            <a:ext cx="5138217" cy="216634"/>
          </a:xfrm>
          <a:prstGeom prst="rect">
            <a:avLst/>
          </a:prstGeom>
        </p:spPr>
        <p:txBody>
          <a:bodyPr lIns="0" tIns="0" rIns="34290" bIns="17145"/>
          <a:lstStyle>
            <a:lvl1pPr marL="0" indent="0">
              <a:lnSpc>
                <a:spcPct val="95000"/>
              </a:lnSpc>
              <a:spcAft>
                <a:spcPts val="0"/>
              </a:spcAft>
              <a:buNone/>
              <a:defRPr sz="1400" b="0">
                <a:solidFill>
                  <a:srgbClr val="FFFFFF"/>
                </a:solidFill>
                <a:latin typeface="+mj-lt"/>
              </a:defRPr>
            </a:lvl1pPr>
          </a:lstStyle>
          <a:p>
            <a:pPr lvl="0"/>
            <a:r>
              <a:rPr lang="en-US" noProof="0"/>
              <a:t>Click to edit Master text styles</a:t>
            </a:r>
          </a:p>
        </p:txBody>
      </p:sp>
      <p:sp>
        <p:nvSpPr>
          <p:cNvPr id="15" name="Textplatzhalter 11"/>
          <p:cNvSpPr>
            <a:spLocks noGrp="1"/>
          </p:cNvSpPr>
          <p:nvPr>
            <p:ph type="body" sz="quarter" idx="11"/>
          </p:nvPr>
        </p:nvSpPr>
        <p:spPr bwMode="gray">
          <a:xfrm>
            <a:off x="415925" y="4688770"/>
            <a:ext cx="5138217"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
        <p:nvSpPr>
          <p:cNvPr id="9" name="Untertitel 2"/>
          <p:cNvSpPr>
            <a:spLocks noGrp="1"/>
          </p:cNvSpPr>
          <p:nvPr>
            <p:ph type="subTitle" idx="1"/>
          </p:nvPr>
        </p:nvSpPr>
        <p:spPr bwMode="gray">
          <a:xfrm>
            <a:off x="415925" y="3366953"/>
            <a:ext cx="3672408" cy="893307"/>
          </a:xfrm>
          <a:prstGeom prst="rect">
            <a:avLst/>
          </a:prstGeom>
        </p:spPr>
        <p:txBody>
          <a:bodyPr lIns="0" tIns="17145" rIns="34290" bIns="17145" anchor="t" anchorCtr="0"/>
          <a:lstStyle>
            <a:lvl1pPr marL="0" indent="0" algn="l">
              <a:lnSpc>
                <a:spcPct val="100000"/>
              </a:lnSpc>
              <a:spcAft>
                <a:spcPts val="0"/>
              </a:spcAft>
              <a:buNone/>
              <a:defRPr sz="28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endParaRPr lang="en-US" noProof="0" dirty="0"/>
          </a:p>
        </p:txBody>
      </p:sp>
    </p:spTree>
    <p:extLst>
      <p:ext uri="{BB962C8B-B14F-4D97-AF65-F5344CB8AC3E}">
        <p14:creationId xmlns:p14="http://schemas.microsoft.com/office/powerpoint/2010/main" val="3121847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le (Yellow)">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Group 4"/>
          <p:cNvGrpSpPr/>
          <p:nvPr userDrawn="1"/>
        </p:nvGrpSpPr>
        <p:grpSpPr>
          <a:xfrm>
            <a:off x="7746614" y="298727"/>
            <a:ext cx="1005957" cy="935091"/>
            <a:chOff x="1012825" y="-171450"/>
            <a:chExt cx="8281988" cy="7691438"/>
          </a:xfrm>
          <a:solidFill>
            <a:srgbClr val="FFFFFF"/>
          </a:solidFill>
        </p:grpSpPr>
        <p:sp>
          <p:nvSpPr>
            <p:cNvPr id="6" name="Freeform 1"/>
            <p:cNvSpPr>
              <a:spLocks noChangeArrowheads="1"/>
            </p:cNvSpPr>
            <p:nvPr/>
          </p:nvSpPr>
          <p:spPr bwMode="auto">
            <a:xfrm>
              <a:off x="1012825" y="6380163"/>
              <a:ext cx="2289175" cy="1139825"/>
            </a:xfrm>
            <a:custGeom>
              <a:avLst/>
              <a:gdLst>
                <a:gd name="T0" fmla="*/ 6358 w 6359"/>
                <a:gd name="T1" fmla="*/ 0 h 3166"/>
                <a:gd name="T2" fmla="*/ 3193 w 6359"/>
                <a:gd name="T3" fmla="*/ 3165 h 3166"/>
                <a:gd name="T4" fmla="*/ 0 w 6359"/>
                <a:gd name="T5" fmla="*/ 0 h 3166"/>
                <a:gd name="T6" fmla="*/ 6358 w 6359"/>
                <a:gd name="T7" fmla="*/ 0 h 3166"/>
              </a:gdLst>
              <a:ahLst/>
              <a:cxnLst>
                <a:cxn ang="0">
                  <a:pos x="T0" y="T1"/>
                </a:cxn>
                <a:cxn ang="0">
                  <a:pos x="T2" y="T3"/>
                </a:cxn>
                <a:cxn ang="0">
                  <a:pos x="T4" y="T5"/>
                </a:cxn>
                <a:cxn ang="0">
                  <a:pos x="T6" y="T7"/>
                </a:cxn>
              </a:cxnLst>
              <a:rect l="0" t="0" r="r" b="b"/>
              <a:pathLst>
                <a:path w="6359" h="3166">
                  <a:moveTo>
                    <a:pt x="6358" y="0"/>
                  </a:moveTo>
                  <a:lnTo>
                    <a:pt x="3193" y="3165"/>
                  </a:lnTo>
                  <a:lnTo>
                    <a:pt x="0" y="0"/>
                  </a:lnTo>
                  <a:lnTo>
                    <a:pt x="6358" y="0"/>
                  </a:lnTo>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sp>
          <p:nvSpPr>
            <p:cNvPr id="9" name="Freeform 2"/>
            <p:cNvSpPr>
              <a:spLocks noChangeArrowheads="1"/>
            </p:cNvSpPr>
            <p:nvPr/>
          </p:nvSpPr>
          <p:spPr bwMode="auto">
            <a:xfrm>
              <a:off x="1308100" y="-171450"/>
              <a:ext cx="7986713" cy="6551613"/>
            </a:xfrm>
            <a:custGeom>
              <a:avLst/>
              <a:gdLst>
                <a:gd name="T0" fmla="*/ 10174 w 22185"/>
                <a:gd name="T1" fmla="*/ 10993 h 18201"/>
                <a:gd name="T2" fmla="*/ 10174 w 22185"/>
                <a:gd name="T3" fmla="*/ 10993 h 18201"/>
                <a:gd name="T4" fmla="*/ 9948 w 22185"/>
                <a:gd name="T5" fmla="*/ 9383 h 18201"/>
                <a:gd name="T6" fmla="*/ 11530 w 22185"/>
                <a:gd name="T7" fmla="*/ 9637 h 18201"/>
                <a:gd name="T8" fmla="*/ 10174 w 22185"/>
                <a:gd name="T9" fmla="*/ 10993 h 18201"/>
                <a:gd name="T10" fmla="*/ 16956 w 22185"/>
                <a:gd name="T11" fmla="*/ 2374 h 18201"/>
                <a:gd name="T12" fmla="*/ 16956 w 22185"/>
                <a:gd name="T13" fmla="*/ 2374 h 18201"/>
                <a:gd name="T14" fmla="*/ 18511 w 22185"/>
                <a:gd name="T15" fmla="*/ 2657 h 18201"/>
                <a:gd name="T16" fmla="*/ 17182 w 22185"/>
                <a:gd name="T17" fmla="*/ 3985 h 18201"/>
                <a:gd name="T18" fmla="*/ 16956 w 22185"/>
                <a:gd name="T19" fmla="*/ 2374 h 18201"/>
                <a:gd name="T20" fmla="*/ 21054 w 22185"/>
                <a:gd name="T21" fmla="*/ 3758 h 18201"/>
                <a:gd name="T22" fmla="*/ 21054 w 22185"/>
                <a:gd name="T23" fmla="*/ 3758 h 18201"/>
                <a:gd name="T24" fmla="*/ 18256 w 22185"/>
                <a:gd name="T25" fmla="*/ 5059 h 18201"/>
                <a:gd name="T26" fmla="*/ 21082 w 22185"/>
                <a:gd name="T27" fmla="*/ 2205 h 18201"/>
                <a:gd name="T28" fmla="*/ 20488 w 22185"/>
                <a:gd name="T29" fmla="*/ 1554 h 18201"/>
                <a:gd name="T30" fmla="*/ 15882 w 22185"/>
                <a:gd name="T31" fmla="*/ 1356 h 18201"/>
                <a:gd name="T32" fmla="*/ 15006 w 22185"/>
                <a:gd name="T33" fmla="*/ 4268 h 18201"/>
                <a:gd name="T34" fmla="*/ 14102 w 22185"/>
                <a:gd name="T35" fmla="*/ 3250 h 18201"/>
                <a:gd name="T36" fmla="*/ 13565 w 22185"/>
                <a:gd name="T37" fmla="*/ 5822 h 18201"/>
                <a:gd name="T38" fmla="*/ 12547 w 22185"/>
                <a:gd name="T39" fmla="*/ 4974 h 18201"/>
                <a:gd name="T40" fmla="*/ 11191 w 22185"/>
                <a:gd name="T41" fmla="*/ 6303 h 18201"/>
                <a:gd name="T42" fmla="*/ 13027 w 22185"/>
                <a:gd name="T43" fmla="*/ 8139 h 18201"/>
                <a:gd name="T44" fmla="*/ 8874 w 22185"/>
                <a:gd name="T45" fmla="*/ 8365 h 18201"/>
                <a:gd name="T46" fmla="*/ 8620 w 22185"/>
                <a:gd name="T47" fmla="*/ 12547 h 18201"/>
                <a:gd name="T48" fmla="*/ 8422 w 22185"/>
                <a:gd name="T49" fmla="*/ 12349 h 18201"/>
                <a:gd name="T50" fmla="*/ 5030 w 22185"/>
                <a:gd name="T51" fmla="*/ 12208 h 18201"/>
                <a:gd name="T52" fmla="*/ 4296 w 22185"/>
                <a:gd name="T53" fmla="*/ 13989 h 18201"/>
                <a:gd name="T54" fmla="*/ 1498 w 22185"/>
                <a:gd name="T55" fmla="*/ 11191 h 18201"/>
                <a:gd name="T56" fmla="*/ 0 w 22185"/>
                <a:gd name="T57" fmla="*/ 12688 h 18201"/>
                <a:gd name="T58" fmla="*/ 5539 w 22185"/>
                <a:gd name="T59" fmla="*/ 18200 h 18201"/>
                <a:gd name="T60" fmla="*/ 8507 w 22185"/>
                <a:gd name="T61" fmla="*/ 18200 h 18201"/>
                <a:gd name="T62" fmla="*/ 6500 w 22185"/>
                <a:gd name="T63" fmla="*/ 16222 h 18201"/>
                <a:gd name="T64" fmla="*/ 5964 w 22185"/>
                <a:gd name="T65" fmla="*/ 14074 h 18201"/>
                <a:gd name="T66" fmla="*/ 8026 w 22185"/>
                <a:gd name="T67" fmla="*/ 14893 h 18201"/>
                <a:gd name="T68" fmla="*/ 9976 w 22185"/>
                <a:gd name="T69" fmla="*/ 16871 h 18201"/>
                <a:gd name="T70" fmla="*/ 11473 w 22185"/>
                <a:gd name="T71" fmla="*/ 15373 h 18201"/>
                <a:gd name="T72" fmla="*/ 9609 w 22185"/>
                <a:gd name="T73" fmla="*/ 13509 h 18201"/>
                <a:gd name="T74" fmla="*/ 13989 w 22185"/>
                <a:gd name="T75" fmla="*/ 13141 h 18201"/>
                <a:gd name="T76" fmla="*/ 14017 w 22185"/>
                <a:gd name="T77" fmla="*/ 13113 h 18201"/>
                <a:gd name="T78" fmla="*/ 14017 w 22185"/>
                <a:gd name="T79" fmla="*/ 13113 h 18201"/>
                <a:gd name="T80" fmla="*/ 15175 w 22185"/>
                <a:gd name="T81" fmla="*/ 11530 h 18201"/>
                <a:gd name="T82" fmla="*/ 14045 w 22185"/>
                <a:gd name="T83" fmla="*/ 10768 h 18201"/>
                <a:gd name="T84" fmla="*/ 11247 w 22185"/>
                <a:gd name="T85" fmla="*/ 12067 h 18201"/>
                <a:gd name="T86" fmla="*/ 14073 w 22185"/>
                <a:gd name="T87" fmla="*/ 9214 h 18201"/>
                <a:gd name="T88" fmla="*/ 15854 w 22185"/>
                <a:gd name="T89" fmla="*/ 10993 h 18201"/>
                <a:gd name="T90" fmla="*/ 17408 w 22185"/>
                <a:gd name="T91" fmla="*/ 9440 h 18201"/>
                <a:gd name="T92" fmla="*/ 15203 w 22185"/>
                <a:gd name="T93" fmla="*/ 7207 h 18201"/>
                <a:gd name="T94" fmla="*/ 15203 w 22185"/>
                <a:gd name="T95" fmla="*/ 4833 h 18201"/>
                <a:gd name="T96" fmla="*/ 16080 w 22185"/>
                <a:gd name="T97" fmla="*/ 6048 h 18201"/>
                <a:gd name="T98" fmla="*/ 20998 w 22185"/>
                <a:gd name="T99" fmla="*/ 6161 h 18201"/>
                <a:gd name="T100" fmla="*/ 21026 w 22185"/>
                <a:gd name="T101" fmla="*/ 6133 h 18201"/>
                <a:gd name="T102" fmla="*/ 21026 w 22185"/>
                <a:gd name="T103" fmla="*/ 6133 h 18201"/>
                <a:gd name="T104" fmla="*/ 22184 w 22185"/>
                <a:gd name="T105" fmla="*/ 4522 h 18201"/>
                <a:gd name="T106" fmla="*/ 21054 w 22185"/>
                <a:gd name="T107" fmla="*/ 3758 h 18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185" h="18201">
                  <a:moveTo>
                    <a:pt x="10174" y="10993"/>
                  </a:moveTo>
                  <a:lnTo>
                    <a:pt x="10174" y="10993"/>
                  </a:lnTo>
                  <a:cubicBezTo>
                    <a:pt x="9496" y="10231"/>
                    <a:pt x="9524" y="9807"/>
                    <a:pt x="9948" y="9383"/>
                  </a:cubicBezTo>
                  <a:cubicBezTo>
                    <a:pt x="10456" y="8875"/>
                    <a:pt x="10937" y="9101"/>
                    <a:pt x="11530" y="9637"/>
                  </a:cubicBezTo>
                  <a:lnTo>
                    <a:pt x="10174" y="10993"/>
                  </a:lnTo>
                  <a:close/>
                  <a:moveTo>
                    <a:pt x="16956" y="2374"/>
                  </a:moveTo>
                  <a:lnTo>
                    <a:pt x="16956" y="2374"/>
                  </a:lnTo>
                  <a:cubicBezTo>
                    <a:pt x="17464" y="1894"/>
                    <a:pt x="17945" y="2092"/>
                    <a:pt x="18511" y="2657"/>
                  </a:cubicBezTo>
                  <a:cubicBezTo>
                    <a:pt x="17182" y="3985"/>
                    <a:pt x="17182" y="3985"/>
                    <a:pt x="17182" y="3985"/>
                  </a:cubicBezTo>
                  <a:cubicBezTo>
                    <a:pt x="16504" y="3222"/>
                    <a:pt x="16532" y="2798"/>
                    <a:pt x="16956" y="2374"/>
                  </a:cubicBezTo>
                  <a:close/>
                  <a:moveTo>
                    <a:pt x="21054" y="3758"/>
                  </a:moveTo>
                  <a:lnTo>
                    <a:pt x="21054" y="3758"/>
                  </a:lnTo>
                  <a:cubicBezTo>
                    <a:pt x="20432" y="4692"/>
                    <a:pt x="19358" y="6189"/>
                    <a:pt x="18256" y="5059"/>
                  </a:cubicBezTo>
                  <a:cubicBezTo>
                    <a:pt x="21082" y="2205"/>
                    <a:pt x="21082" y="2205"/>
                    <a:pt x="21082" y="2205"/>
                  </a:cubicBezTo>
                  <a:cubicBezTo>
                    <a:pt x="20828" y="1922"/>
                    <a:pt x="20630" y="1696"/>
                    <a:pt x="20488" y="1554"/>
                  </a:cubicBezTo>
                  <a:cubicBezTo>
                    <a:pt x="18963" y="28"/>
                    <a:pt x="17238" y="0"/>
                    <a:pt x="15882" y="1356"/>
                  </a:cubicBezTo>
                  <a:cubicBezTo>
                    <a:pt x="14977" y="2261"/>
                    <a:pt x="14723" y="3278"/>
                    <a:pt x="15006" y="4268"/>
                  </a:cubicBezTo>
                  <a:cubicBezTo>
                    <a:pt x="14102" y="3250"/>
                    <a:pt x="14102" y="3250"/>
                    <a:pt x="14102" y="3250"/>
                  </a:cubicBezTo>
                  <a:cubicBezTo>
                    <a:pt x="13847" y="3391"/>
                    <a:pt x="12745" y="4353"/>
                    <a:pt x="13565" y="5822"/>
                  </a:cubicBezTo>
                  <a:cubicBezTo>
                    <a:pt x="12547" y="4974"/>
                    <a:pt x="12547" y="4974"/>
                    <a:pt x="12547" y="4974"/>
                  </a:cubicBezTo>
                  <a:cubicBezTo>
                    <a:pt x="11191" y="6303"/>
                    <a:pt x="11191" y="6303"/>
                    <a:pt x="11191" y="6303"/>
                  </a:cubicBezTo>
                  <a:cubicBezTo>
                    <a:pt x="13027" y="8139"/>
                    <a:pt x="13027" y="8139"/>
                    <a:pt x="13027" y="8139"/>
                  </a:cubicBezTo>
                  <a:cubicBezTo>
                    <a:pt x="11615" y="7037"/>
                    <a:pt x="10089" y="7122"/>
                    <a:pt x="8874" y="8365"/>
                  </a:cubicBezTo>
                  <a:cubicBezTo>
                    <a:pt x="7546" y="9666"/>
                    <a:pt x="7659" y="11248"/>
                    <a:pt x="8620" y="12547"/>
                  </a:cubicBezTo>
                  <a:cubicBezTo>
                    <a:pt x="8422" y="12349"/>
                    <a:pt x="8422" y="12349"/>
                    <a:pt x="8422" y="12349"/>
                  </a:cubicBezTo>
                  <a:cubicBezTo>
                    <a:pt x="7150" y="11050"/>
                    <a:pt x="5738" y="11502"/>
                    <a:pt x="5030" y="12208"/>
                  </a:cubicBezTo>
                  <a:cubicBezTo>
                    <a:pt x="4494" y="12745"/>
                    <a:pt x="4183" y="13480"/>
                    <a:pt x="4296" y="13989"/>
                  </a:cubicBezTo>
                  <a:cubicBezTo>
                    <a:pt x="1498" y="11191"/>
                    <a:pt x="1498" y="11191"/>
                    <a:pt x="1498" y="11191"/>
                  </a:cubicBezTo>
                  <a:cubicBezTo>
                    <a:pt x="0" y="12688"/>
                    <a:pt x="0" y="12688"/>
                    <a:pt x="0" y="12688"/>
                  </a:cubicBezTo>
                  <a:cubicBezTo>
                    <a:pt x="5539" y="18200"/>
                    <a:pt x="5539" y="18200"/>
                    <a:pt x="5539" y="18200"/>
                  </a:cubicBezTo>
                  <a:cubicBezTo>
                    <a:pt x="8507" y="18200"/>
                    <a:pt x="8507" y="18200"/>
                    <a:pt x="8507" y="18200"/>
                  </a:cubicBezTo>
                  <a:cubicBezTo>
                    <a:pt x="6500" y="16222"/>
                    <a:pt x="6500" y="16222"/>
                    <a:pt x="6500" y="16222"/>
                  </a:cubicBezTo>
                  <a:cubicBezTo>
                    <a:pt x="5454" y="15147"/>
                    <a:pt x="5454" y="14582"/>
                    <a:pt x="5964" y="14074"/>
                  </a:cubicBezTo>
                  <a:cubicBezTo>
                    <a:pt x="6444" y="13593"/>
                    <a:pt x="7009" y="13904"/>
                    <a:pt x="8026" y="14893"/>
                  </a:cubicBezTo>
                  <a:cubicBezTo>
                    <a:pt x="9976" y="16871"/>
                    <a:pt x="9976" y="16871"/>
                    <a:pt x="9976" y="16871"/>
                  </a:cubicBezTo>
                  <a:cubicBezTo>
                    <a:pt x="11473" y="15373"/>
                    <a:pt x="11473" y="15373"/>
                    <a:pt x="11473" y="15373"/>
                  </a:cubicBezTo>
                  <a:cubicBezTo>
                    <a:pt x="9609" y="13509"/>
                    <a:pt x="9609" y="13509"/>
                    <a:pt x="9609" y="13509"/>
                  </a:cubicBezTo>
                  <a:cubicBezTo>
                    <a:pt x="10937" y="14526"/>
                    <a:pt x="12547" y="14582"/>
                    <a:pt x="13989" y="13141"/>
                  </a:cubicBezTo>
                  <a:cubicBezTo>
                    <a:pt x="14017" y="13141"/>
                    <a:pt x="14017" y="13141"/>
                    <a:pt x="14017" y="13113"/>
                  </a:cubicBezTo>
                  <a:lnTo>
                    <a:pt x="14017" y="13113"/>
                  </a:lnTo>
                  <a:cubicBezTo>
                    <a:pt x="14921" y="12321"/>
                    <a:pt x="15175" y="11530"/>
                    <a:pt x="15175" y="11530"/>
                  </a:cubicBezTo>
                  <a:cubicBezTo>
                    <a:pt x="14045" y="10768"/>
                    <a:pt x="14045" y="10768"/>
                    <a:pt x="14045" y="10768"/>
                  </a:cubicBezTo>
                  <a:cubicBezTo>
                    <a:pt x="13424" y="11700"/>
                    <a:pt x="12349" y="13198"/>
                    <a:pt x="11247" y="12067"/>
                  </a:cubicBezTo>
                  <a:cubicBezTo>
                    <a:pt x="14073" y="9214"/>
                    <a:pt x="14073" y="9214"/>
                    <a:pt x="14073" y="9214"/>
                  </a:cubicBezTo>
                  <a:cubicBezTo>
                    <a:pt x="15854" y="10993"/>
                    <a:pt x="15854" y="10993"/>
                    <a:pt x="15854" y="10993"/>
                  </a:cubicBezTo>
                  <a:cubicBezTo>
                    <a:pt x="17408" y="9440"/>
                    <a:pt x="17408" y="9440"/>
                    <a:pt x="17408" y="9440"/>
                  </a:cubicBezTo>
                  <a:cubicBezTo>
                    <a:pt x="15203" y="7207"/>
                    <a:pt x="15203" y="7207"/>
                    <a:pt x="15203" y="7207"/>
                  </a:cubicBezTo>
                  <a:cubicBezTo>
                    <a:pt x="14158" y="6161"/>
                    <a:pt x="14780" y="5200"/>
                    <a:pt x="15203" y="4833"/>
                  </a:cubicBezTo>
                  <a:cubicBezTo>
                    <a:pt x="15401" y="5257"/>
                    <a:pt x="15712" y="5680"/>
                    <a:pt x="16080" y="6048"/>
                  </a:cubicBezTo>
                  <a:cubicBezTo>
                    <a:pt x="17521" y="7489"/>
                    <a:pt x="19386" y="7772"/>
                    <a:pt x="20998" y="6161"/>
                  </a:cubicBezTo>
                  <a:cubicBezTo>
                    <a:pt x="21026" y="6133"/>
                    <a:pt x="21026" y="6133"/>
                    <a:pt x="21026" y="6133"/>
                  </a:cubicBezTo>
                  <a:lnTo>
                    <a:pt x="21026" y="6133"/>
                  </a:lnTo>
                  <a:cubicBezTo>
                    <a:pt x="21930" y="5313"/>
                    <a:pt x="22184" y="4522"/>
                    <a:pt x="22184" y="4522"/>
                  </a:cubicBezTo>
                  <a:lnTo>
                    <a:pt x="21054" y="3758"/>
                  </a:lnTo>
                  <a:close/>
                </a:path>
              </a:pathLst>
            </a:custGeom>
            <a:grpFill/>
            <a:ln>
              <a:noFill/>
            </a:ln>
            <a:effectLst/>
            <a:extLst>
              <a:ext uri="{91240B29-F687-4f45-9708-019B960494DF}"/>
              <a:ext uri="{AF507438-7753-43e0-B8FC-AC1667EBCBE1}"/>
            </a:extLst>
          </p:spPr>
          <p:txBody>
            <a:bodyPr wrap="none" anchor="ctr"/>
            <a:lstStyle/>
            <a:p>
              <a:pPr defTabSz="914446" eaLnBrk="1" fontAlgn="auto" hangingPunct="1">
                <a:spcBef>
                  <a:spcPts val="0"/>
                </a:spcBef>
                <a:spcAft>
                  <a:spcPts val="0"/>
                </a:spcAft>
                <a:defRPr/>
              </a:pPr>
              <a:endParaRPr lang="en-US" dirty="0">
                <a:solidFill>
                  <a:srgbClr val="000000"/>
                </a:solidFill>
                <a:latin typeface="Fira Sans Book"/>
              </a:endParaRPr>
            </a:p>
          </p:txBody>
        </p:sp>
      </p:grpSp>
      <p:sp>
        <p:nvSpPr>
          <p:cNvPr id="4" name="Untertitel 2"/>
          <p:cNvSpPr>
            <a:spLocks noGrp="1"/>
          </p:cNvSpPr>
          <p:nvPr>
            <p:ph type="subTitle" idx="1"/>
          </p:nvPr>
        </p:nvSpPr>
        <p:spPr bwMode="gray">
          <a:xfrm>
            <a:off x="415925" y="880377"/>
            <a:ext cx="7090666" cy="2991099"/>
          </a:xfrm>
          <a:prstGeom prst="rect">
            <a:avLst/>
          </a:prstGeom>
        </p:spPr>
        <p:txBody>
          <a:bodyPr lIns="0" tIns="17145" rIns="34290" bIns="17145" anchor="ctr" anchorCtr="0"/>
          <a:lstStyle>
            <a:lvl1pPr marL="0" indent="0" algn="l">
              <a:lnSpc>
                <a:spcPct val="100000"/>
              </a:lnSpc>
              <a:spcAft>
                <a:spcPts val="0"/>
              </a:spcAft>
              <a:buNone/>
              <a:defRPr sz="4400" spc="-20" baseline="0">
                <a:solidFill>
                  <a:schemeClr val="bg1"/>
                </a:solidFill>
                <a:latin typeface="+mn-lt"/>
              </a:defRPr>
            </a:lvl1pPr>
            <a:lvl2pPr marL="0" indent="0" algn="l">
              <a:lnSpc>
                <a:spcPct val="100000"/>
              </a:lnSpc>
              <a:spcAft>
                <a:spcPts val="0"/>
              </a:spcAft>
              <a:buNone/>
              <a:tabLst/>
              <a:defRPr sz="2200">
                <a:solidFill>
                  <a:schemeClr val="tx1"/>
                </a:solidFill>
              </a:defRPr>
            </a:lvl2pPr>
            <a:lvl3pPr marL="0" indent="0" algn="l">
              <a:lnSpc>
                <a:spcPct val="100000"/>
              </a:lnSpc>
              <a:spcAft>
                <a:spcPts val="0"/>
              </a:spcAft>
              <a:buNone/>
              <a:tabLst/>
              <a:defRPr sz="2200">
                <a:solidFill>
                  <a:schemeClr val="tx1"/>
                </a:solidFill>
              </a:defRPr>
            </a:lvl3pPr>
            <a:lvl4pPr marL="0" indent="0" algn="l">
              <a:lnSpc>
                <a:spcPct val="100000"/>
              </a:lnSpc>
              <a:spcAft>
                <a:spcPts val="0"/>
              </a:spcAft>
              <a:buNone/>
              <a:defRPr sz="2200">
                <a:solidFill>
                  <a:schemeClr val="tx1"/>
                </a:solidFill>
              </a:defRPr>
            </a:lvl4pPr>
            <a:lvl5pPr marL="0" indent="0" algn="l">
              <a:lnSpc>
                <a:spcPct val="100000"/>
              </a:lnSpc>
              <a:spcAft>
                <a:spcPts val="0"/>
              </a:spcAft>
              <a:buNone/>
              <a:defRPr sz="2200">
                <a:solidFill>
                  <a:schemeClr val="tx1"/>
                </a:solidFill>
              </a:defRPr>
            </a:lvl5pPr>
            <a:lvl6pPr marL="0" indent="0" algn="l">
              <a:spcBef>
                <a:spcPts val="0"/>
              </a:spcBef>
              <a:buNone/>
              <a:defRPr sz="2200">
                <a:solidFill>
                  <a:schemeClr val="tx1"/>
                </a:solidFill>
              </a:defRPr>
            </a:lvl6pPr>
            <a:lvl7pPr marL="0" indent="0" algn="l">
              <a:spcBef>
                <a:spcPts val="0"/>
              </a:spcBef>
              <a:buNone/>
              <a:defRPr sz="2200">
                <a:solidFill>
                  <a:schemeClr val="tx1"/>
                </a:solidFill>
              </a:defRPr>
            </a:lvl7pPr>
            <a:lvl8pPr marL="0" indent="0" algn="l">
              <a:spcBef>
                <a:spcPts val="0"/>
              </a:spcBef>
              <a:buNone/>
              <a:defRPr sz="2200">
                <a:solidFill>
                  <a:schemeClr val="tx1"/>
                </a:solidFill>
              </a:defRPr>
            </a:lvl8pPr>
            <a:lvl9pPr marL="0" indent="0" algn="l">
              <a:spcBef>
                <a:spcPts val="0"/>
              </a:spcBef>
              <a:buNone/>
              <a:defRPr sz="2200">
                <a:solidFill>
                  <a:schemeClr val="tx1"/>
                </a:solidFill>
              </a:defRPr>
            </a:lvl9pPr>
          </a:lstStyle>
          <a:p>
            <a:pPr lvl="0"/>
            <a:r>
              <a:rPr lang="en-US" noProof="0"/>
              <a:t>Click to edit Master subtitle style</a:t>
            </a:r>
          </a:p>
        </p:txBody>
      </p:sp>
      <p:sp>
        <p:nvSpPr>
          <p:cNvPr id="7" name="Textplatzhalter 11"/>
          <p:cNvSpPr>
            <a:spLocks noGrp="1"/>
          </p:cNvSpPr>
          <p:nvPr>
            <p:ph type="body" sz="quarter" idx="10"/>
          </p:nvPr>
        </p:nvSpPr>
        <p:spPr bwMode="gray">
          <a:xfrm>
            <a:off x="415925" y="4125994"/>
            <a:ext cx="7074350" cy="216634"/>
          </a:xfrm>
          <a:prstGeom prst="rect">
            <a:avLst/>
          </a:prstGeom>
        </p:spPr>
        <p:txBody>
          <a:bodyPr lIns="0" tIns="0" rIns="34290" bIns="17145"/>
          <a:lstStyle>
            <a:lvl1pPr marL="0" indent="0">
              <a:lnSpc>
                <a:spcPct val="95000"/>
              </a:lnSpc>
              <a:spcAft>
                <a:spcPts val="0"/>
              </a:spcAft>
              <a:buNone/>
              <a:defRPr sz="1400" b="0">
                <a:solidFill>
                  <a:srgbClr val="FFFFFF"/>
                </a:solidFill>
                <a:latin typeface="+mj-lt"/>
              </a:defRPr>
            </a:lvl1pPr>
          </a:lstStyle>
          <a:p>
            <a:pPr lvl="0"/>
            <a:r>
              <a:rPr lang="en-US" noProof="0"/>
              <a:t>Click to edit Master text styles</a:t>
            </a:r>
          </a:p>
        </p:txBody>
      </p:sp>
      <p:sp>
        <p:nvSpPr>
          <p:cNvPr id="8" name="Textplatzhalter 11"/>
          <p:cNvSpPr>
            <a:spLocks noGrp="1"/>
          </p:cNvSpPr>
          <p:nvPr>
            <p:ph type="body" sz="quarter" idx="11"/>
          </p:nvPr>
        </p:nvSpPr>
        <p:spPr bwMode="gray">
          <a:xfrm>
            <a:off x="415926" y="4356965"/>
            <a:ext cx="7079873" cy="216634"/>
          </a:xfrm>
          <a:prstGeom prst="rect">
            <a:avLst/>
          </a:prstGeom>
        </p:spPr>
        <p:txBody>
          <a:bodyPr lIns="0" tIns="0" rIns="34290" bIns="17145"/>
          <a:lstStyle>
            <a:lvl1pPr marL="0" indent="0">
              <a:lnSpc>
                <a:spcPct val="95000"/>
              </a:lnSpc>
              <a:spcAft>
                <a:spcPts val="0"/>
              </a:spcAft>
              <a:buNone/>
              <a:defRPr sz="1400" b="0" baseline="0">
                <a:solidFill>
                  <a:srgbClr val="FFFFFF"/>
                </a:solidFill>
                <a:latin typeface="+mn-lt"/>
              </a:defRPr>
            </a:lvl1pPr>
          </a:lstStyle>
          <a:p>
            <a:pPr lvl="0"/>
            <a:r>
              <a:rPr lang="en-US" noProof="0"/>
              <a:t>Click to edit Master text styles</a:t>
            </a:r>
          </a:p>
        </p:txBody>
      </p:sp>
    </p:spTree>
    <p:extLst>
      <p:ext uri="{BB962C8B-B14F-4D97-AF65-F5344CB8AC3E}">
        <p14:creationId xmlns:p14="http://schemas.microsoft.com/office/powerpoint/2010/main" val="15329334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slideLayout" Target="../slideLayouts/slideLayout22.xml"/><Relationship Id="rId26" Type="http://schemas.openxmlformats.org/officeDocument/2006/relationships/slideLayout" Target="../slideLayouts/slideLayout30.xml"/><Relationship Id="rId3" Type="http://schemas.openxmlformats.org/officeDocument/2006/relationships/slideLayout" Target="../slideLayouts/slideLayout7.xml"/><Relationship Id="rId21" Type="http://schemas.openxmlformats.org/officeDocument/2006/relationships/slideLayout" Target="../slideLayouts/slideLayout25.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slideLayout" Target="../slideLayouts/slideLayout21.xml"/><Relationship Id="rId25" Type="http://schemas.openxmlformats.org/officeDocument/2006/relationships/slideLayout" Target="../slideLayouts/slideLayout29.xml"/><Relationship Id="rId2" Type="http://schemas.openxmlformats.org/officeDocument/2006/relationships/slideLayout" Target="../slideLayouts/slideLayout6.xml"/><Relationship Id="rId16" Type="http://schemas.openxmlformats.org/officeDocument/2006/relationships/slideLayout" Target="../slideLayouts/slideLayout20.xml"/><Relationship Id="rId20" Type="http://schemas.openxmlformats.org/officeDocument/2006/relationships/slideLayout" Target="../slideLayouts/slideLayout24.xml"/><Relationship Id="rId29" Type="http://schemas.openxmlformats.org/officeDocument/2006/relationships/slideLayout" Target="../slideLayouts/slideLayout33.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24" Type="http://schemas.openxmlformats.org/officeDocument/2006/relationships/slideLayout" Target="../slideLayouts/slideLayout28.xml"/><Relationship Id="rId5" Type="http://schemas.openxmlformats.org/officeDocument/2006/relationships/slideLayout" Target="../slideLayouts/slideLayout9.xml"/><Relationship Id="rId15" Type="http://schemas.openxmlformats.org/officeDocument/2006/relationships/slideLayout" Target="../slideLayouts/slideLayout19.xml"/><Relationship Id="rId23" Type="http://schemas.openxmlformats.org/officeDocument/2006/relationships/slideLayout" Target="../slideLayouts/slideLayout27.xml"/><Relationship Id="rId28" Type="http://schemas.openxmlformats.org/officeDocument/2006/relationships/slideLayout" Target="../slideLayouts/slideLayout32.xml"/><Relationship Id="rId10" Type="http://schemas.openxmlformats.org/officeDocument/2006/relationships/slideLayout" Target="../slideLayouts/slideLayout14.xml"/><Relationship Id="rId19" Type="http://schemas.openxmlformats.org/officeDocument/2006/relationships/slideLayout" Target="../slideLayouts/slideLayout23.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 Id="rId22" Type="http://schemas.openxmlformats.org/officeDocument/2006/relationships/slideLayout" Target="../slideLayouts/slideLayout26.xml"/><Relationship Id="rId27" Type="http://schemas.openxmlformats.org/officeDocument/2006/relationships/slideLayout" Target="../slideLayouts/slideLayout31.xml"/><Relationship Id="rId30"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43.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slideLayout" Target="../slideLayouts/slideLayout56.xml"/><Relationship Id="rId1" Type="http://schemas.openxmlformats.org/officeDocument/2006/relationships/slideLayout" Target="../slideLayouts/slideLayout55.xml"/><Relationship Id="rId5" Type="http://schemas.openxmlformats.org/officeDocument/2006/relationships/theme" Target="../theme/theme6.xml"/><Relationship Id="rId4"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Rechteck 4"/>
          <p:cNvSpPr/>
          <p:nvPr/>
        </p:nvSpPr>
        <p:spPr>
          <a:xfrm>
            <a:off x="287338" y="-309563"/>
            <a:ext cx="8569325" cy="238125"/>
          </a:xfrm>
          <a:prstGeom prst="rect">
            <a:avLst/>
          </a:prstGeom>
          <a:solidFill>
            <a:schemeClr val="accent4"/>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5" tIns="45722" rIns="91445" bIns="45722" anchor="ctr"/>
          <a:lstStyle/>
          <a:p>
            <a:pPr algn="ctr" defTabSz="914446" eaLnBrk="1" fontAlgn="auto" hangingPunct="1">
              <a:spcBef>
                <a:spcPts val="0"/>
              </a:spcBef>
              <a:spcAft>
                <a:spcPts val="0"/>
              </a:spcAft>
              <a:buFont typeface="Arial" panose="020B0604020202020204" pitchFamily="34" charset="0"/>
              <a:buNone/>
              <a:defRPr/>
            </a:pPr>
            <a:r>
              <a:rPr lang="de-DE" sz="1200" dirty="0">
                <a:solidFill>
                  <a:schemeClr val="bg1"/>
                </a:solidFill>
              </a:rPr>
              <a:t>HERE-PPT-Master_green_v1.2</a:t>
            </a:r>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Fußzeilenplatzhalter 4"/>
          <p:cNvSpPr txBox="1">
            <a:spLocks/>
          </p:cNvSpPr>
          <p:nvPr/>
        </p:nvSpPr>
        <p:spPr bwMode="gray">
          <a:xfrm>
            <a:off x="542925" y="4851400"/>
            <a:ext cx="5264150" cy="142875"/>
          </a:xfrm>
          <a:prstGeom prst="rect">
            <a:avLst/>
          </a:prstGeom>
        </p:spPr>
        <p:txBody>
          <a:bodyPr lIns="0" tIns="0" rIns="0" bIns="0" anchor="b"/>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solidFill>
                <a:srgbClr val="383C45"/>
              </a:solidFill>
            </a:endParaRPr>
          </a:p>
        </p:txBody>
      </p:sp>
      <p:sp>
        <p:nvSpPr>
          <p:cNvPr id="9" name="Fußzeilenplatzhalter 8"/>
          <p:cNvSpPr>
            <a:spLocks noGrp="1"/>
          </p:cNvSpPr>
          <p:nvPr>
            <p:ph type="ftr" sz="quarter" idx="3"/>
          </p:nvPr>
        </p:nvSpPr>
        <p:spPr>
          <a:xfrm>
            <a:off x="506413" y="4846638"/>
            <a:ext cx="2895600"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rgbClr val="000000"/>
                </a:solidFill>
                <a:latin typeface="+mn-lt"/>
              </a:defRPr>
            </a:lvl1pPr>
          </a:lstStyle>
          <a:p>
            <a:pPr>
              <a:defRPr/>
            </a:pPr>
            <a:r>
              <a:rPr lang="da-DK"/>
              <a:t>Univerzita Palackého Olomouc | Říjen 18, 2016</a:t>
            </a:r>
            <a:endParaRPr lang="de-DE" dirty="0"/>
          </a:p>
        </p:txBody>
      </p:sp>
      <p:sp>
        <p:nvSpPr>
          <p:cNvPr id="10" name="Foliennummernplatzhalter 9"/>
          <p:cNvSpPr>
            <a:spLocks noGrp="1"/>
          </p:cNvSpPr>
          <p:nvPr>
            <p:ph type="sldNum" sz="quarter" idx="4"/>
          </p:nvPr>
        </p:nvSpPr>
        <p:spPr>
          <a:xfrm>
            <a:off x="257175" y="4846638"/>
            <a:ext cx="257175"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chemeClr val="tx1"/>
                </a:solidFill>
                <a:latin typeface="+mn-lt"/>
              </a:defRPr>
            </a:lvl1pPr>
          </a:lstStyle>
          <a:p>
            <a:pPr>
              <a:defRPr/>
            </a:pPr>
            <a:fld id="{20440838-9621-475F-94A9-FE8E29FBFD1E}" type="slidenum">
              <a:rPr lang="de-DE"/>
              <a:pPr>
                <a:defRPr/>
              </a:pPr>
              <a:t>‹#›</a:t>
            </a:fld>
            <a:endParaRPr lang="de-DE" dirty="0"/>
          </a:p>
        </p:txBody>
      </p:sp>
      <p:sp>
        <p:nvSpPr>
          <p:cNvPr id="15" name="Datumsplatzhalter 14"/>
          <p:cNvSpPr>
            <a:spLocks noGrp="1"/>
          </p:cNvSpPr>
          <p:nvPr>
            <p:ph type="dt" sz="half" idx="2"/>
          </p:nvPr>
        </p:nvSpPr>
        <p:spPr>
          <a:xfrm>
            <a:off x="6111875" y="4846638"/>
            <a:ext cx="2133600" cy="147637"/>
          </a:xfrm>
          <a:prstGeom prst="rect">
            <a:avLst/>
          </a:prstGeom>
        </p:spPr>
        <p:txBody>
          <a:bodyPr vert="horz" lIns="34290" tIns="17145" rIns="34290" bIns="17145" rtlCol="0" anchor="ctr"/>
          <a:lstStyle>
            <a:lvl1pPr algn="r" defTabSz="914446" eaLnBrk="1" fontAlgn="auto" hangingPunct="1">
              <a:spcBef>
                <a:spcPts val="0"/>
              </a:spcBef>
              <a:spcAft>
                <a:spcPts val="0"/>
              </a:spcAft>
              <a:defRPr sz="800" smtClean="0">
                <a:solidFill>
                  <a:srgbClr val="000000"/>
                </a:solidFill>
                <a:latin typeface="+mn-lt"/>
              </a:defRPr>
            </a:lvl1pPr>
          </a:lstStyle>
          <a:p>
            <a:pPr>
              <a:defRPr/>
            </a:pPr>
            <a:r>
              <a:rPr lang="en-US"/>
              <a:t>© 2016 HERE | HERE Internal Use Only</a:t>
            </a:r>
            <a:endParaRPr lang="de-DE" dirty="0"/>
          </a:p>
        </p:txBody>
      </p:sp>
    </p:spTree>
  </p:cSld>
  <p:clrMap bg1="lt1" tx1="dk1" bg2="lt2" tx2="dk2" accent1="accent1" accent2="accent2" accent3="accent3" accent4="accent4" accent5="accent5" accent6="accent6" hlink="hlink" folHlink="folHlink"/>
  <p:sldLayoutIdLst>
    <p:sldLayoutId id="2147483945" r:id="rId1"/>
    <p:sldLayoutId id="2147483946" r:id="rId2"/>
    <p:sldLayoutId id="2147483947" r:id="rId3"/>
    <p:sldLayoutId id="2147483948" r:id="rId4"/>
    <p:sldLayoutId id="2147483949" r:id="rId5"/>
    <p:sldLayoutId id="2147483950" r:id="rId6"/>
    <p:sldLayoutId id="2147483951" r:id="rId7"/>
    <p:sldLayoutId id="2147483952" r:id="rId8"/>
    <p:sldLayoutId id="2147483953" r:id="rId9"/>
    <p:sldLayoutId id="2147483954" r:id="rId10"/>
    <p:sldLayoutId id="2147483955" r:id="rId11"/>
    <p:sldLayoutId id="2147483956" r:id="rId12"/>
    <p:sldLayoutId id="2147483957" r:id="rId13"/>
    <p:sldLayoutId id="2147483958" r:id="rId14"/>
    <p:sldLayoutId id="2147483959" r:id="rId15"/>
    <p:sldLayoutId id="2147483960" r:id="rId16"/>
    <p:sldLayoutId id="2147483961" r:id="rId17"/>
    <p:sldLayoutId id="2147483962" r:id="rId18"/>
    <p:sldLayoutId id="2147483963" r:id="rId19"/>
    <p:sldLayoutId id="2147483964" r:id="rId20"/>
    <p:sldLayoutId id="2147483965" r:id="rId21"/>
    <p:sldLayoutId id="2147483966" r:id="rId22"/>
    <p:sldLayoutId id="2147483967" r:id="rId23"/>
    <p:sldLayoutId id="2147483968" r:id="rId24"/>
    <p:sldLayoutId id="2147483969" r:id="rId25"/>
    <p:sldLayoutId id="2147483970" r:id="rId26"/>
    <p:sldLayoutId id="2147483971" r:id="rId27"/>
    <p:sldLayoutId id="2147483972" r:id="rId28"/>
    <p:sldLayoutId id="2147483973" r:id="rId29"/>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 name="Fußzeilenplatzhalter 4"/>
          <p:cNvSpPr txBox="1">
            <a:spLocks/>
          </p:cNvSpPr>
          <p:nvPr/>
        </p:nvSpPr>
        <p:spPr bwMode="gray">
          <a:xfrm>
            <a:off x="542925" y="4851400"/>
            <a:ext cx="5264150" cy="142875"/>
          </a:xfrm>
          <a:prstGeom prst="rect">
            <a:avLst/>
          </a:prstGeom>
        </p:spPr>
        <p:txBody>
          <a:bodyPr lIns="0" tIns="0" rIns="0" bIns="0" anchor="b"/>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solidFill>
                <a:srgbClr val="383C45"/>
              </a:solidFill>
            </a:endParaRPr>
          </a:p>
        </p:txBody>
      </p:sp>
      <p:sp>
        <p:nvSpPr>
          <p:cNvPr id="13" name="Fußzeilenplatzhalter 8"/>
          <p:cNvSpPr>
            <a:spLocks noGrp="1"/>
          </p:cNvSpPr>
          <p:nvPr>
            <p:ph type="ftr" sz="quarter" idx="3"/>
          </p:nvPr>
        </p:nvSpPr>
        <p:spPr>
          <a:xfrm>
            <a:off x="506413" y="4846638"/>
            <a:ext cx="2895600"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rgbClr val="000000"/>
                </a:solidFill>
                <a:latin typeface="+mn-lt"/>
              </a:defRPr>
            </a:lvl1pPr>
          </a:lstStyle>
          <a:p>
            <a:pPr>
              <a:defRPr/>
            </a:pPr>
            <a:r>
              <a:rPr lang="da-DK"/>
              <a:t>Univerzita Palackého Olomouc | Říjen 18, 2016</a:t>
            </a:r>
            <a:endParaRPr lang="de-DE" dirty="0"/>
          </a:p>
        </p:txBody>
      </p:sp>
      <p:sp>
        <p:nvSpPr>
          <p:cNvPr id="14" name="Foliennummernplatzhalter 9"/>
          <p:cNvSpPr>
            <a:spLocks noGrp="1"/>
          </p:cNvSpPr>
          <p:nvPr>
            <p:ph type="sldNum" sz="quarter" idx="4"/>
          </p:nvPr>
        </p:nvSpPr>
        <p:spPr>
          <a:xfrm>
            <a:off x="257175" y="4846638"/>
            <a:ext cx="257175"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chemeClr val="tx1"/>
                </a:solidFill>
                <a:latin typeface="+mn-lt"/>
              </a:defRPr>
            </a:lvl1pPr>
          </a:lstStyle>
          <a:p>
            <a:pPr>
              <a:defRPr/>
            </a:pPr>
            <a:fld id="{7B67A8A1-37E7-4202-9033-592B3F0381E0}" type="slidenum">
              <a:rPr lang="de-DE"/>
              <a:pPr>
                <a:defRPr/>
              </a:pPr>
              <a:t>‹#›</a:t>
            </a:fld>
            <a:endParaRPr lang="de-DE" dirty="0"/>
          </a:p>
        </p:txBody>
      </p:sp>
      <p:sp>
        <p:nvSpPr>
          <p:cNvPr id="15" name="Datumsplatzhalter 14"/>
          <p:cNvSpPr>
            <a:spLocks noGrp="1"/>
          </p:cNvSpPr>
          <p:nvPr>
            <p:ph type="dt" sz="half" idx="2"/>
          </p:nvPr>
        </p:nvSpPr>
        <p:spPr>
          <a:xfrm>
            <a:off x="6111875" y="4846638"/>
            <a:ext cx="2133600" cy="147637"/>
          </a:xfrm>
          <a:prstGeom prst="rect">
            <a:avLst/>
          </a:prstGeom>
        </p:spPr>
        <p:txBody>
          <a:bodyPr vert="horz" lIns="34290" tIns="17145" rIns="34290" bIns="17145" rtlCol="0" anchor="ctr"/>
          <a:lstStyle>
            <a:lvl1pPr algn="r" defTabSz="914446" eaLnBrk="1" fontAlgn="auto" hangingPunct="1">
              <a:spcBef>
                <a:spcPts val="0"/>
              </a:spcBef>
              <a:spcAft>
                <a:spcPts val="0"/>
              </a:spcAft>
              <a:defRPr sz="800" smtClean="0">
                <a:solidFill>
                  <a:srgbClr val="000000"/>
                </a:solidFill>
                <a:latin typeface="+mn-lt"/>
              </a:defRPr>
            </a:lvl1pPr>
          </a:lstStyle>
          <a:p>
            <a:pPr>
              <a:defRPr/>
            </a:pPr>
            <a:r>
              <a:rPr lang="en-US"/>
              <a:t>© 2016 HERE | HERE Internal Use Only</a:t>
            </a:r>
            <a:endParaRPr lang="de-DE" dirty="0"/>
          </a:p>
        </p:txBody>
      </p:sp>
    </p:spTree>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 name="Fußzeilenplatzhalter 4"/>
          <p:cNvSpPr txBox="1">
            <a:spLocks/>
          </p:cNvSpPr>
          <p:nvPr/>
        </p:nvSpPr>
        <p:spPr bwMode="gray">
          <a:xfrm>
            <a:off x="542925" y="4851400"/>
            <a:ext cx="5264150" cy="142875"/>
          </a:xfrm>
          <a:prstGeom prst="rect">
            <a:avLst/>
          </a:prstGeom>
        </p:spPr>
        <p:txBody>
          <a:bodyPr lIns="0" tIns="0" rIns="0" bIns="0" anchor="b"/>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solidFill>
                <a:srgbClr val="383C45"/>
              </a:solidFill>
            </a:endParaRPr>
          </a:p>
        </p:txBody>
      </p:sp>
      <p:sp>
        <p:nvSpPr>
          <p:cNvPr id="13" name="Fußzeilenplatzhalter 8"/>
          <p:cNvSpPr>
            <a:spLocks noGrp="1"/>
          </p:cNvSpPr>
          <p:nvPr>
            <p:ph type="ftr" sz="quarter" idx="3"/>
          </p:nvPr>
        </p:nvSpPr>
        <p:spPr>
          <a:xfrm>
            <a:off x="506413" y="4846638"/>
            <a:ext cx="2895600"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rgbClr val="000000"/>
                </a:solidFill>
                <a:latin typeface="+mn-lt"/>
              </a:defRPr>
            </a:lvl1pPr>
          </a:lstStyle>
          <a:p>
            <a:pPr>
              <a:defRPr/>
            </a:pPr>
            <a:r>
              <a:rPr lang="da-DK"/>
              <a:t>Univerzita Palackého Olomouc | Říjen 18, 2016</a:t>
            </a:r>
            <a:endParaRPr lang="de-DE" dirty="0"/>
          </a:p>
        </p:txBody>
      </p:sp>
      <p:sp>
        <p:nvSpPr>
          <p:cNvPr id="14" name="Foliennummernplatzhalter 9"/>
          <p:cNvSpPr>
            <a:spLocks noGrp="1"/>
          </p:cNvSpPr>
          <p:nvPr>
            <p:ph type="sldNum" sz="quarter" idx="4"/>
          </p:nvPr>
        </p:nvSpPr>
        <p:spPr>
          <a:xfrm>
            <a:off x="257175" y="4846638"/>
            <a:ext cx="257175"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chemeClr val="tx1"/>
                </a:solidFill>
                <a:latin typeface="+mn-lt"/>
              </a:defRPr>
            </a:lvl1pPr>
          </a:lstStyle>
          <a:p>
            <a:pPr>
              <a:defRPr/>
            </a:pPr>
            <a:fld id="{AE846C4C-CE5F-4071-AC61-58BD6876185C}" type="slidenum">
              <a:rPr lang="de-DE"/>
              <a:pPr>
                <a:defRPr/>
              </a:pPr>
              <a:t>‹#›</a:t>
            </a:fld>
            <a:endParaRPr lang="de-DE" dirty="0"/>
          </a:p>
        </p:txBody>
      </p:sp>
      <p:sp>
        <p:nvSpPr>
          <p:cNvPr id="15" name="Datumsplatzhalter 14"/>
          <p:cNvSpPr>
            <a:spLocks noGrp="1"/>
          </p:cNvSpPr>
          <p:nvPr>
            <p:ph type="dt" sz="half" idx="2"/>
          </p:nvPr>
        </p:nvSpPr>
        <p:spPr>
          <a:xfrm>
            <a:off x="6111875" y="4846638"/>
            <a:ext cx="2133600" cy="147637"/>
          </a:xfrm>
          <a:prstGeom prst="rect">
            <a:avLst/>
          </a:prstGeom>
        </p:spPr>
        <p:txBody>
          <a:bodyPr vert="horz" lIns="34290" tIns="17145" rIns="34290" bIns="17145" rtlCol="0" anchor="ctr"/>
          <a:lstStyle>
            <a:lvl1pPr algn="r" defTabSz="914446" eaLnBrk="1" fontAlgn="auto" hangingPunct="1">
              <a:spcBef>
                <a:spcPts val="0"/>
              </a:spcBef>
              <a:spcAft>
                <a:spcPts val="0"/>
              </a:spcAft>
              <a:defRPr sz="800" smtClean="0">
                <a:solidFill>
                  <a:srgbClr val="000000"/>
                </a:solidFill>
                <a:latin typeface="+mn-lt"/>
              </a:defRPr>
            </a:lvl1pPr>
          </a:lstStyle>
          <a:p>
            <a:pPr>
              <a:defRPr/>
            </a:pPr>
            <a:r>
              <a:rPr lang="en-US"/>
              <a:t>© 2016 HERE | HERE Internal Use Only</a:t>
            </a:r>
            <a:endParaRPr lang="de-DE" dirty="0"/>
          </a:p>
        </p:txBody>
      </p:sp>
    </p:spTree>
  </p:cSld>
  <p:clrMap bg1="lt1" tx1="dk1" bg2="lt2" tx2="dk2" accent1="accent1" accent2="accent2" accent3="accent3" accent4="accent4" accent5="accent5" accent6="accent6" hlink="hlink" folHlink="folHlink"/>
  <p:sldLayoutIdLst>
    <p:sldLayoutId id="2147483981" r:id="rId1"/>
    <p:sldLayoutId id="2147483982" r:id="rId2"/>
    <p:sldLayoutId id="2147483983" r:id="rId3"/>
    <p:sldLayoutId id="2147483984" r:id="rId4"/>
    <p:sldLayoutId id="2147483985" r:id="rId5"/>
    <p:sldLayoutId id="2147483986" r:id="rId6"/>
    <p:sldLayoutId id="2147483987" r:id="rId7"/>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 name="Fußzeilenplatzhalter 4"/>
          <p:cNvSpPr txBox="1">
            <a:spLocks/>
          </p:cNvSpPr>
          <p:nvPr/>
        </p:nvSpPr>
        <p:spPr bwMode="gray">
          <a:xfrm>
            <a:off x="542925" y="4851400"/>
            <a:ext cx="5264150" cy="142875"/>
          </a:xfrm>
          <a:prstGeom prst="rect">
            <a:avLst/>
          </a:prstGeom>
        </p:spPr>
        <p:txBody>
          <a:bodyPr lIns="0" tIns="0" rIns="0" bIns="0" anchor="b"/>
          <a:lstStyle>
            <a:defPPr>
              <a:defRPr lang="de-DE"/>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dirty="0">
              <a:solidFill>
                <a:srgbClr val="383C45"/>
              </a:solidFill>
            </a:endParaRPr>
          </a:p>
        </p:txBody>
      </p:sp>
      <p:sp>
        <p:nvSpPr>
          <p:cNvPr id="13" name="Fußzeilenplatzhalter 8"/>
          <p:cNvSpPr>
            <a:spLocks noGrp="1"/>
          </p:cNvSpPr>
          <p:nvPr>
            <p:ph type="ftr" sz="quarter" idx="3"/>
          </p:nvPr>
        </p:nvSpPr>
        <p:spPr>
          <a:xfrm>
            <a:off x="506413" y="4846638"/>
            <a:ext cx="2895600"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rgbClr val="000000"/>
                </a:solidFill>
                <a:latin typeface="+mn-lt"/>
              </a:defRPr>
            </a:lvl1pPr>
          </a:lstStyle>
          <a:p>
            <a:pPr>
              <a:defRPr/>
            </a:pPr>
            <a:r>
              <a:rPr lang="da-DK"/>
              <a:t>Univerzita Palackého Olomouc | Říjen 18, 2016</a:t>
            </a:r>
            <a:endParaRPr lang="de-DE" dirty="0"/>
          </a:p>
        </p:txBody>
      </p:sp>
      <p:sp>
        <p:nvSpPr>
          <p:cNvPr id="14" name="Foliennummernplatzhalter 9"/>
          <p:cNvSpPr>
            <a:spLocks noGrp="1"/>
          </p:cNvSpPr>
          <p:nvPr>
            <p:ph type="sldNum" sz="quarter" idx="4"/>
          </p:nvPr>
        </p:nvSpPr>
        <p:spPr>
          <a:xfrm>
            <a:off x="257175" y="4846638"/>
            <a:ext cx="257175" cy="147637"/>
          </a:xfrm>
          <a:prstGeom prst="rect">
            <a:avLst/>
          </a:prstGeom>
        </p:spPr>
        <p:txBody>
          <a:bodyPr vert="horz" lIns="34290" tIns="17145" rIns="34290" bIns="17145" rtlCol="0" anchor="b"/>
          <a:lstStyle>
            <a:lvl1pPr algn="l" defTabSz="914446" eaLnBrk="1" fontAlgn="auto" hangingPunct="1">
              <a:spcBef>
                <a:spcPts val="0"/>
              </a:spcBef>
              <a:spcAft>
                <a:spcPts val="0"/>
              </a:spcAft>
              <a:defRPr sz="800" smtClean="0">
                <a:solidFill>
                  <a:schemeClr val="tx1"/>
                </a:solidFill>
                <a:latin typeface="+mn-lt"/>
              </a:defRPr>
            </a:lvl1pPr>
          </a:lstStyle>
          <a:p>
            <a:pPr>
              <a:defRPr/>
            </a:pPr>
            <a:fld id="{62001085-C4A9-4B4D-9EA8-8D819766727F}" type="slidenum">
              <a:rPr lang="de-DE"/>
              <a:pPr>
                <a:defRPr/>
              </a:pPr>
              <a:t>‹#›</a:t>
            </a:fld>
            <a:endParaRPr lang="de-DE" dirty="0"/>
          </a:p>
        </p:txBody>
      </p:sp>
      <p:sp>
        <p:nvSpPr>
          <p:cNvPr id="15" name="Datumsplatzhalter 14"/>
          <p:cNvSpPr>
            <a:spLocks noGrp="1"/>
          </p:cNvSpPr>
          <p:nvPr>
            <p:ph type="dt" sz="half" idx="2"/>
          </p:nvPr>
        </p:nvSpPr>
        <p:spPr>
          <a:xfrm>
            <a:off x="6111875" y="4846638"/>
            <a:ext cx="2133600" cy="147637"/>
          </a:xfrm>
          <a:prstGeom prst="rect">
            <a:avLst/>
          </a:prstGeom>
        </p:spPr>
        <p:txBody>
          <a:bodyPr vert="horz" lIns="34290" tIns="17145" rIns="34290" bIns="17145" rtlCol="0" anchor="ctr"/>
          <a:lstStyle>
            <a:lvl1pPr algn="r" defTabSz="914446" eaLnBrk="1" fontAlgn="auto" hangingPunct="1">
              <a:spcBef>
                <a:spcPts val="0"/>
              </a:spcBef>
              <a:spcAft>
                <a:spcPts val="0"/>
              </a:spcAft>
              <a:defRPr sz="800" smtClean="0">
                <a:solidFill>
                  <a:srgbClr val="000000"/>
                </a:solidFill>
                <a:latin typeface="+mn-lt"/>
              </a:defRPr>
            </a:lvl1pPr>
          </a:lstStyle>
          <a:p>
            <a:pPr>
              <a:defRPr/>
            </a:pPr>
            <a:r>
              <a:rPr lang="en-US"/>
              <a:t>© 2016 HERE | HERE Internal Use Only</a:t>
            </a:r>
            <a:endParaRPr lang="de-DE" dirty="0"/>
          </a:p>
        </p:txBody>
      </p:sp>
    </p:spTree>
  </p:cSld>
  <p:clrMap bg1="lt1" tx1="dk1" bg2="lt2" tx2="dk2" accent1="accent1" accent2="accent2" accent3="accent3" accent4="accent4" accent5="accent5" accent6="accent6" hlink="hlink" folHlink="folHlink"/>
  <p:sldLayoutIdLst>
    <p:sldLayoutId id="2147483988" r:id="rId1"/>
    <p:sldLayoutId id="2147483989" r:id="rId2"/>
    <p:sldLayoutId id="2147483990" r:id="rId3"/>
    <p:sldLayoutId id="2147483991" r:id="rId4"/>
    <p:sldLayoutId id="2147483992" r:id="rId5"/>
    <p:sldLayoutId id="2147483993" r:id="rId6"/>
    <p:sldLayoutId id="2147483994" r:id="rId7"/>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 name="Rechteck 4"/>
          <p:cNvSpPr/>
          <p:nvPr/>
        </p:nvSpPr>
        <p:spPr>
          <a:xfrm>
            <a:off x="287338" y="-309563"/>
            <a:ext cx="8569325" cy="238125"/>
          </a:xfrm>
          <a:prstGeom prst="rect">
            <a:avLst/>
          </a:prstGeom>
          <a:solidFill>
            <a:schemeClr val="accent4"/>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91445" tIns="45722" rIns="91445" bIns="45722" anchor="ctr"/>
          <a:lstStyle/>
          <a:p>
            <a:pPr algn="ctr" defTabSz="914446" eaLnBrk="1" fontAlgn="auto" hangingPunct="1">
              <a:spcBef>
                <a:spcPts val="0"/>
              </a:spcBef>
              <a:spcAft>
                <a:spcPts val="0"/>
              </a:spcAft>
              <a:buFont typeface="Arial" panose="020B0604020202020204" pitchFamily="34" charset="0"/>
              <a:buNone/>
              <a:defRPr/>
            </a:pPr>
            <a:r>
              <a:rPr lang="de-DE" sz="1200" dirty="0">
                <a:solidFill>
                  <a:srgbClr val="FFFFFF"/>
                </a:solidFill>
              </a:rPr>
              <a:t>HERE-PPT-Master_green_v1.2</a:t>
            </a:r>
          </a:p>
        </p:txBody>
      </p:sp>
    </p:spTree>
    <p:extLst>
      <p:ext uri="{BB962C8B-B14F-4D97-AF65-F5344CB8AC3E}">
        <p14:creationId xmlns:p14="http://schemas.microsoft.com/office/powerpoint/2010/main" val="22196913"/>
      </p:ext>
    </p:extLst>
  </p:cSld>
  <p:clrMap bg1="lt1" tx1="dk1" bg2="lt2" tx2="dk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Lst>
  <p:hf hdr="0" dt="0"/>
  <p:txStyles>
    <p:titleStyle>
      <a:lvl1pPr algn="l" rtl="0" fontAlgn="base">
        <a:spcBef>
          <a:spcPct val="0"/>
        </a:spcBef>
        <a:spcAft>
          <a:spcPct val="0"/>
        </a:spcAft>
        <a:defRPr sz="2400" b="1" kern="1200">
          <a:solidFill>
            <a:schemeClr val="accent2"/>
          </a:solidFill>
          <a:latin typeface="+mj-lt"/>
          <a:ea typeface="+mj-ea"/>
          <a:cs typeface="+mj-cs"/>
        </a:defRPr>
      </a:lvl1pPr>
      <a:lvl2pPr algn="l" rtl="0" fontAlgn="base">
        <a:spcBef>
          <a:spcPct val="0"/>
        </a:spcBef>
        <a:spcAft>
          <a:spcPct val="0"/>
        </a:spcAft>
        <a:defRPr sz="2400" b="1">
          <a:solidFill>
            <a:schemeClr val="accent2"/>
          </a:solidFill>
          <a:latin typeface="Fira Sans Medium" panose="020B0603050000020004" pitchFamily="34" charset="0"/>
        </a:defRPr>
      </a:lvl2pPr>
      <a:lvl3pPr algn="l" rtl="0" fontAlgn="base">
        <a:spcBef>
          <a:spcPct val="0"/>
        </a:spcBef>
        <a:spcAft>
          <a:spcPct val="0"/>
        </a:spcAft>
        <a:defRPr sz="2400" b="1">
          <a:solidFill>
            <a:schemeClr val="accent2"/>
          </a:solidFill>
          <a:latin typeface="Fira Sans Medium" panose="020B0603050000020004" pitchFamily="34" charset="0"/>
        </a:defRPr>
      </a:lvl3pPr>
      <a:lvl4pPr algn="l" rtl="0" fontAlgn="base">
        <a:spcBef>
          <a:spcPct val="0"/>
        </a:spcBef>
        <a:spcAft>
          <a:spcPct val="0"/>
        </a:spcAft>
        <a:defRPr sz="2400" b="1">
          <a:solidFill>
            <a:schemeClr val="accent2"/>
          </a:solidFill>
          <a:latin typeface="Fira Sans Medium" panose="020B0603050000020004" pitchFamily="34" charset="0"/>
        </a:defRPr>
      </a:lvl4pPr>
      <a:lvl5pPr algn="l" rtl="0" fontAlgn="base">
        <a:spcBef>
          <a:spcPct val="0"/>
        </a:spcBef>
        <a:spcAft>
          <a:spcPct val="0"/>
        </a:spcAft>
        <a:defRPr sz="2400" b="1">
          <a:solidFill>
            <a:schemeClr val="accent2"/>
          </a:solidFill>
          <a:latin typeface="Fira Sans Medium" panose="020B0603050000020004" pitchFamily="34" charset="0"/>
        </a:defRPr>
      </a:lvl5pPr>
      <a:lvl6pPr marL="457200" algn="l" rtl="0" fontAlgn="base">
        <a:spcBef>
          <a:spcPct val="0"/>
        </a:spcBef>
        <a:spcAft>
          <a:spcPct val="0"/>
        </a:spcAft>
        <a:defRPr sz="2400" b="1">
          <a:solidFill>
            <a:schemeClr val="accent2"/>
          </a:solidFill>
          <a:latin typeface="Fira Sans Medium" panose="020B0603050000020004" pitchFamily="34" charset="0"/>
        </a:defRPr>
      </a:lvl6pPr>
      <a:lvl7pPr marL="914400" algn="l" rtl="0" fontAlgn="base">
        <a:spcBef>
          <a:spcPct val="0"/>
        </a:spcBef>
        <a:spcAft>
          <a:spcPct val="0"/>
        </a:spcAft>
        <a:defRPr sz="2400" b="1">
          <a:solidFill>
            <a:schemeClr val="accent2"/>
          </a:solidFill>
          <a:latin typeface="Fira Sans Medium" panose="020B0603050000020004" pitchFamily="34" charset="0"/>
        </a:defRPr>
      </a:lvl7pPr>
      <a:lvl8pPr marL="1371600" algn="l" rtl="0" fontAlgn="base">
        <a:spcBef>
          <a:spcPct val="0"/>
        </a:spcBef>
        <a:spcAft>
          <a:spcPct val="0"/>
        </a:spcAft>
        <a:defRPr sz="2400" b="1">
          <a:solidFill>
            <a:schemeClr val="accent2"/>
          </a:solidFill>
          <a:latin typeface="Fira Sans Medium" panose="020B0603050000020004" pitchFamily="34" charset="0"/>
        </a:defRPr>
      </a:lvl8pPr>
      <a:lvl9pPr marL="1828800" algn="l" rtl="0" fontAlgn="base">
        <a:spcBef>
          <a:spcPct val="0"/>
        </a:spcBef>
        <a:spcAft>
          <a:spcPct val="0"/>
        </a:spcAft>
        <a:defRPr sz="2400" b="1">
          <a:solidFill>
            <a:schemeClr val="accent2"/>
          </a:solidFill>
          <a:latin typeface="Fira Sans Medium" panose="020B0603050000020004" pitchFamily="34" charset="0"/>
        </a:defRPr>
      </a:lvl9pPr>
    </p:titleStyle>
    <p:bodyStyle>
      <a:lvl1pPr marL="177800"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1pPr>
      <a:lvl2pPr marL="35718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2pPr>
      <a:lvl3pPr marL="539750" indent="-182563"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3pPr>
      <a:lvl4pPr marL="719138" indent="-179388"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4pPr>
      <a:lvl5pPr marL="896938" indent="-177800" algn="l" rtl="0" fontAlgn="base">
        <a:spcBef>
          <a:spcPct val="0"/>
        </a:spcBef>
        <a:spcAft>
          <a:spcPct val="0"/>
        </a:spcAft>
        <a:buFont typeface="Arial" panose="020B0604020202020204" pitchFamily="34" charset="0"/>
        <a:buChar char="•"/>
        <a:defRPr sz="1400" kern="1200">
          <a:solidFill>
            <a:schemeClr val="tx1"/>
          </a:solidFill>
          <a:latin typeface="+mn-lt"/>
          <a:ea typeface="+mn-ea"/>
          <a:cs typeface="+mn-cs"/>
        </a:defRPr>
      </a:lvl5pPr>
      <a:lvl6pPr marL="2514726"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949"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171"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394" indent="-228611" algn="l" defTabSz="914446"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2"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4.xml"/><Relationship Id="rId1" Type="http://schemas.openxmlformats.org/officeDocument/2006/relationships/video" Target="https://www.youtube.com/embed/98sK36zJ_gc"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3.xml"/><Relationship Id="rId1" Type="http://schemas.openxmlformats.org/officeDocument/2006/relationships/slideLayout" Target="../slideLayouts/slideLayout2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3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emf"/><Relationship Id="rId1" Type="http://schemas.openxmlformats.org/officeDocument/2006/relationships/slideLayout" Target="../slideLayouts/slideLayout14.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47.jpeg"/><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46.emf"/><Relationship Id="rId5" Type="http://schemas.openxmlformats.org/officeDocument/2006/relationships/oleObject" Target="../embeddings/oleObject1.bin"/><Relationship Id="rId4"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xml"/><Relationship Id="rId1" Type="http://schemas.openxmlformats.org/officeDocument/2006/relationships/slideLayout" Target="../slideLayouts/slideLayout28.xml"/><Relationship Id="rId5" Type="http://schemas.openxmlformats.org/officeDocument/2006/relationships/image" Target="../media/image50.jpeg"/><Relationship Id="rId4" Type="http://schemas.openxmlformats.org/officeDocument/2006/relationships/image" Target="../media/image49.png"/></Relationships>
</file>

<file path=ppt/slides/_rels/slide1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8.xml"/><Relationship Id="rId6" Type="http://schemas.openxmlformats.org/officeDocument/2006/relationships/image" Target="../media/image55.png"/><Relationship Id="rId5" Type="http://schemas.openxmlformats.org/officeDocument/2006/relationships/image" Target="../media/image54.jpeg"/><Relationship Id="rId4" Type="http://schemas.openxmlformats.org/officeDocument/2006/relationships/image" Target="../media/image53.jpeg"/></Relationships>
</file>

<file path=ppt/slides/_rels/slide1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xml"/><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8.xml"/><Relationship Id="rId5" Type="http://schemas.openxmlformats.org/officeDocument/2006/relationships/image" Target="../media/image60.jpeg"/><Relationship Id="rId4" Type="http://schemas.openxmlformats.org/officeDocument/2006/relationships/image" Target="../media/image59.jpeg"/></Relationships>
</file>

<file path=ppt/slides/_rels/slide1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xml"/><Relationship Id="rId1" Type="http://schemas.openxmlformats.org/officeDocument/2006/relationships/slideLayout" Target="../slideLayouts/slideLayout28.xml"/><Relationship Id="rId5" Type="http://schemas.openxmlformats.org/officeDocument/2006/relationships/image" Target="../media/image63.png"/><Relationship Id="rId4" Type="http://schemas.openxmlformats.org/officeDocument/2006/relationships/image" Target="../media/image62.jpeg"/></Relationships>
</file>

<file path=ppt/slides/_rels/slide1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55.png"/></Relationships>
</file>

<file path=ppt/slides/_rels/slide1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71.png"/></Relationships>
</file>

<file path=ppt/slides/_rels/slide2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8" Type="http://schemas.openxmlformats.org/officeDocument/2006/relationships/image" Target="../media/image79.emf"/><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emf"/><Relationship Id="rId1" Type="http://schemas.openxmlformats.org/officeDocument/2006/relationships/slideLayout" Target="../slideLayouts/slideLayout14.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 Id="rId9" Type="http://schemas.openxmlformats.org/officeDocument/2006/relationships/image" Target="../media/image80.png"/></Relationships>
</file>

<file path=ppt/slides/_rels/slide2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28.xml"/><Relationship Id="rId4" Type="http://schemas.openxmlformats.org/officeDocument/2006/relationships/image" Target="../media/image86.png"/></Relationships>
</file>

<file path=ppt/slides/_rels/slide29.xml.rels><?xml version="1.0" encoding="UTF-8" standalone="yes"?>
<Relationships xmlns="http://schemas.openxmlformats.org/package/2006/relationships"><Relationship Id="rId13" Type="http://schemas.openxmlformats.org/officeDocument/2006/relationships/image" Target="../media/image97.png"/><Relationship Id="rId18" Type="http://schemas.openxmlformats.org/officeDocument/2006/relationships/image" Target="../media/image100.png"/><Relationship Id="rId26" Type="http://schemas.openxmlformats.org/officeDocument/2006/relationships/image" Target="../media/image108.png"/><Relationship Id="rId39" Type="http://schemas.openxmlformats.org/officeDocument/2006/relationships/image" Target="../media/image120.png"/><Relationship Id="rId21" Type="http://schemas.openxmlformats.org/officeDocument/2006/relationships/image" Target="../media/image103.png"/><Relationship Id="rId34" Type="http://schemas.openxmlformats.org/officeDocument/2006/relationships/image" Target="../media/image115.png"/><Relationship Id="rId42" Type="http://schemas.openxmlformats.org/officeDocument/2006/relationships/image" Target="../media/image123.png"/><Relationship Id="rId47" Type="http://schemas.openxmlformats.org/officeDocument/2006/relationships/hyperlink" Target="http://www.google.com/imgres?imgurl=http://2.bp.blogspot.com/_AcBUSVxs82w/S-6GxGTBlVI/AAAAAAAAcus/y_zXSxvIxCU/s1600/Suzuki-Logo.jpg&amp;imgrefurl=http://superauto2011.narod.ru/suzuki_logo.html&amp;h=747&amp;w=744&amp;sz=71&amp;tbnid=hmfDGUSinyyf8M:&amp;tbnh=141&amp;tbnw=140&amp;prev=/search?q=suzuki+logo&amp;tbm=isch&amp;tbo=u&amp;zoom=1&amp;q=suzuki+logo&amp;usg=__tY8PXcHstaAxANTUH83NgueCN1Q=&amp;sa=X&amp;ei=QZiRT6nsEML5rAf15cj2BA&amp;ved=0CBYQ9QEwAg" TargetMode="External"/><Relationship Id="rId50" Type="http://schemas.openxmlformats.org/officeDocument/2006/relationships/image" Target="../media/image130.png"/><Relationship Id="rId55" Type="http://schemas.openxmlformats.org/officeDocument/2006/relationships/image" Target="../media/image135.png"/><Relationship Id="rId63" Type="http://schemas.openxmlformats.org/officeDocument/2006/relationships/image" Target="../media/image142.png"/><Relationship Id="rId68" Type="http://schemas.openxmlformats.org/officeDocument/2006/relationships/image" Target="../media/image147.png"/><Relationship Id="rId7" Type="http://schemas.openxmlformats.org/officeDocument/2006/relationships/image" Target="../media/image91.png"/><Relationship Id="rId71" Type="http://schemas.openxmlformats.org/officeDocument/2006/relationships/image" Target="../media/image149.jpeg"/><Relationship Id="rId2" Type="http://schemas.openxmlformats.org/officeDocument/2006/relationships/notesSlide" Target="../notesSlides/notesSlide10.xml"/><Relationship Id="rId16" Type="http://schemas.openxmlformats.org/officeDocument/2006/relationships/hyperlink" Target="http://www.google.com/imgres?imgurl=http://www.stockwatch.in/files/brand_0.gif&amp;imgrefurl=http://www.stockwatch.in/stock-news/maruti-suzuki?page=4&amp;h=200&amp;w=200&amp;sz=5&amp;tbnid=_xnVZIW69KBaZM:&amp;tbnh=104&amp;tbnw=104&amp;prev=/search?q=maruti+suzuki+logo&amp;tbm=isch&amp;tbo=u&amp;zoom=1&amp;q=maruti+suzuki+logo&amp;usg=__icgCFTYlYgJfYuaeaEuoFu6cw8M=&amp;sa=X&amp;ei=vpeRT5vbK4vPrQeC0sCcBQ&amp;ved=0CBgQ9QEwAw" TargetMode="External"/><Relationship Id="rId29" Type="http://schemas.openxmlformats.org/officeDocument/2006/relationships/image" Target="../media/image110.png"/><Relationship Id="rId1" Type="http://schemas.openxmlformats.org/officeDocument/2006/relationships/slideLayout" Target="../slideLayouts/slideLayout28.xml"/><Relationship Id="rId6" Type="http://schemas.openxmlformats.org/officeDocument/2006/relationships/image" Target="../media/image90.png"/><Relationship Id="rId11" Type="http://schemas.openxmlformats.org/officeDocument/2006/relationships/image" Target="../media/image95.jpeg"/><Relationship Id="rId24" Type="http://schemas.openxmlformats.org/officeDocument/2006/relationships/image" Target="../media/image106.png"/><Relationship Id="rId32" Type="http://schemas.openxmlformats.org/officeDocument/2006/relationships/image" Target="../media/image113.jpeg"/><Relationship Id="rId37" Type="http://schemas.openxmlformats.org/officeDocument/2006/relationships/image" Target="../media/image118.png"/><Relationship Id="rId40" Type="http://schemas.openxmlformats.org/officeDocument/2006/relationships/image" Target="../media/image121.png"/><Relationship Id="rId45" Type="http://schemas.openxmlformats.org/officeDocument/2006/relationships/image" Target="../media/image126.png"/><Relationship Id="rId53" Type="http://schemas.openxmlformats.org/officeDocument/2006/relationships/image" Target="../media/image133.png"/><Relationship Id="rId58" Type="http://schemas.openxmlformats.org/officeDocument/2006/relationships/image" Target="../media/image137.png"/><Relationship Id="rId66" Type="http://schemas.openxmlformats.org/officeDocument/2006/relationships/image" Target="../media/image145.png"/><Relationship Id="rId5" Type="http://schemas.openxmlformats.org/officeDocument/2006/relationships/image" Target="../media/image89.png"/><Relationship Id="rId15" Type="http://schemas.openxmlformats.org/officeDocument/2006/relationships/image" Target="../media/image98.jpeg"/><Relationship Id="rId23" Type="http://schemas.openxmlformats.org/officeDocument/2006/relationships/image" Target="../media/image105.png"/><Relationship Id="rId28" Type="http://schemas.openxmlformats.org/officeDocument/2006/relationships/image" Target="../media/image109.jpeg"/><Relationship Id="rId36" Type="http://schemas.openxmlformats.org/officeDocument/2006/relationships/image" Target="../media/image117.jpeg"/><Relationship Id="rId49" Type="http://schemas.openxmlformats.org/officeDocument/2006/relationships/image" Target="../media/image129.png"/><Relationship Id="rId57" Type="http://schemas.openxmlformats.org/officeDocument/2006/relationships/image" Target="../media/image136.jpeg"/><Relationship Id="rId61" Type="http://schemas.openxmlformats.org/officeDocument/2006/relationships/image" Target="../media/image140.png"/><Relationship Id="rId10" Type="http://schemas.openxmlformats.org/officeDocument/2006/relationships/image" Target="../media/image94.png"/><Relationship Id="rId19" Type="http://schemas.openxmlformats.org/officeDocument/2006/relationships/image" Target="../media/image101.png"/><Relationship Id="rId31" Type="http://schemas.openxmlformats.org/officeDocument/2006/relationships/image" Target="../media/image112.png"/><Relationship Id="rId44" Type="http://schemas.openxmlformats.org/officeDocument/2006/relationships/image" Target="../media/image125.png"/><Relationship Id="rId52" Type="http://schemas.openxmlformats.org/officeDocument/2006/relationships/image" Target="../media/image132.png"/><Relationship Id="rId60" Type="http://schemas.openxmlformats.org/officeDocument/2006/relationships/image" Target="../media/image139.png"/><Relationship Id="rId65" Type="http://schemas.openxmlformats.org/officeDocument/2006/relationships/image" Target="../media/image144.png"/><Relationship Id="rId4" Type="http://schemas.openxmlformats.org/officeDocument/2006/relationships/image" Target="../media/image88.png"/><Relationship Id="rId9" Type="http://schemas.openxmlformats.org/officeDocument/2006/relationships/image" Target="../media/image93.png"/><Relationship Id="rId14" Type="http://schemas.openxmlformats.org/officeDocument/2006/relationships/hyperlink" Target="http://www.google.com/imgres?imgurl=http://www.logostage.com/logos/ISUZU.jpg&amp;imgrefurl=http://www.logostage.com/logo/isuzu/&amp;h=500&amp;w=2441&amp;sz=69&amp;tbnid=osvk94XSn9hdNM:&amp;tbnh=31&amp;tbnw=150&amp;prev=/search?q=isuzu+logo&amp;tbm=isch&amp;tbo=u&amp;zoom=1&amp;q=isuzu+logo&amp;usg=__V-71s2VDUatpZOklPS1RYiygTtU=&amp;sa=X&amp;ei=_5aRT4L2K4TVrQf6ueySBQ&amp;ved=0CBgQ9QEwAw" TargetMode="External"/><Relationship Id="rId22" Type="http://schemas.openxmlformats.org/officeDocument/2006/relationships/image" Target="../media/image104.png"/><Relationship Id="rId27" Type="http://schemas.openxmlformats.org/officeDocument/2006/relationships/hyperlink" Target="http://www.google.com/imgres?imgurl=http://openmarkets.in/wp-content/uploads/2012/02/tmlogo.png&amp;imgrefurl=http://openmarkets.in/1915/maruti-mm-tata-sales-march-2012&amp;h=414&amp;w=451&amp;sz=17&amp;tbnid=FU5Exjyt8iieDM:&amp;tbnh=117&amp;tbnw=127&amp;prev=/search?q=tata+motors+logo&amp;tbm=isch&amp;tbo=u&amp;zoom=1&amp;q=tata+motors+logo&amp;usg=__xVYXC7fQUq19pMqKSpUB5Y40JlU=&amp;sa=X&amp;ei=V5iRT__jJsnqrAesk9yeBQ&amp;ved=0CCgQ9QEwAQ" TargetMode="External"/><Relationship Id="rId30" Type="http://schemas.openxmlformats.org/officeDocument/2006/relationships/image" Target="../media/image111.png"/><Relationship Id="rId35" Type="http://schemas.openxmlformats.org/officeDocument/2006/relationships/image" Target="../media/image116.png"/><Relationship Id="rId43" Type="http://schemas.openxmlformats.org/officeDocument/2006/relationships/image" Target="../media/image124.png"/><Relationship Id="rId48" Type="http://schemas.openxmlformats.org/officeDocument/2006/relationships/image" Target="../media/image128.jpeg"/><Relationship Id="rId56" Type="http://schemas.openxmlformats.org/officeDocument/2006/relationships/hyperlink" Target="http://www.google.com/imgres?imgurl=http://3.bp.blogspot.com/_AFG3NPS7OFs/TTW6dixnvwI/AAAAAAAACbs/cpD_FdQsZG8/s640/toyota-logo.jpg&amp;imgrefurl=http://toyota-cars-trucks-suvs.blogspot.com/2012/02/toyota-logo.html&amp;h=301&amp;w=350&amp;sz=14&amp;tbnid=Z7mfeoRPIPZdeM:&amp;tbnh=103&amp;tbnw=120&amp;prev=/search?q=toyota+logo&amp;tbm=isch&amp;tbo=u&amp;zoom=1&amp;q=toyota+logo&amp;usg=__LJW--G9fwGQgSNsej8Mb1vvEbJ4=&amp;sa=X&amp;ei=2JiRT6jHEsbJrAfu6ZiZBQ&amp;ved=0CCUQ9QEwAQ" TargetMode="External"/><Relationship Id="rId64" Type="http://schemas.openxmlformats.org/officeDocument/2006/relationships/image" Target="../media/image143.png"/><Relationship Id="rId69" Type="http://schemas.openxmlformats.org/officeDocument/2006/relationships/image" Target="../media/image148.png"/><Relationship Id="rId8" Type="http://schemas.openxmlformats.org/officeDocument/2006/relationships/image" Target="../media/image92.png"/><Relationship Id="rId51" Type="http://schemas.openxmlformats.org/officeDocument/2006/relationships/image" Target="../media/image131.png"/><Relationship Id="rId3" Type="http://schemas.openxmlformats.org/officeDocument/2006/relationships/image" Target="../media/image87.png"/><Relationship Id="rId12" Type="http://schemas.openxmlformats.org/officeDocument/2006/relationships/image" Target="../media/image96.png"/><Relationship Id="rId17" Type="http://schemas.openxmlformats.org/officeDocument/2006/relationships/image" Target="../media/image99.jpeg"/><Relationship Id="rId25" Type="http://schemas.openxmlformats.org/officeDocument/2006/relationships/image" Target="../media/image107.png"/><Relationship Id="rId33" Type="http://schemas.openxmlformats.org/officeDocument/2006/relationships/image" Target="../media/image114.png"/><Relationship Id="rId38" Type="http://schemas.openxmlformats.org/officeDocument/2006/relationships/image" Target="../media/image119.png"/><Relationship Id="rId46" Type="http://schemas.openxmlformats.org/officeDocument/2006/relationships/image" Target="../media/image127.png"/><Relationship Id="rId59" Type="http://schemas.openxmlformats.org/officeDocument/2006/relationships/image" Target="../media/image138.png"/><Relationship Id="rId67" Type="http://schemas.openxmlformats.org/officeDocument/2006/relationships/image" Target="../media/image146.jpeg"/><Relationship Id="rId20" Type="http://schemas.openxmlformats.org/officeDocument/2006/relationships/image" Target="../media/image102.png"/><Relationship Id="rId41" Type="http://schemas.openxmlformats.org/officeDocument/2006/relationships/image" Target="../media/image122.png"/><Relationship Id="rId54" Type="http://schemas.openxmlformats.org/officeDocument/2006/relationships/image" Target="../media/image134.png"/><Relationship Id="rId62" Type="http://schemas.openxmlformats.org/officeDocument/2006/relationships/image" Target="../media/image141.png"/><Relationship Id="rId70" Type="http://schemas.openxmlformats.org/officeDocument/2006/relationships/hyperlink" Target="http://www.google.com/imgres?imgurl=http://upload.wikimedia.org/wikipedia/de/f/ff/Renault_Samsung_Motors_logo.svg&amp;imgrefurl=http://de.wikipedia.org/wiki/Datei:Renault_Samsung_Motors_logo.svg&amp;usg=__l4Wh8hyupNdOb9hQdq7O86fVa14=&amp;h=629&amp;w=1024&amp;sz=302&amp;hl=en&amp;start=8&amp;zoom=1&amp;tbnid=3rf0mWNh9ju-dM:&amp;tbnh=92&amp;tbnw=150&amp;ei=lpiRT-aMD4iJrAfR1JnoBA&amp;prev=/search?q=renault+samsung+logo&amp;um=1&amp;hl=en&amp;sa=N&amp;rls=com.microsoft:en-us&amp;tbm=isch&amp;um=1&amp;itbs=1"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156.png"/><Relationship Id="rId13" Type="http://schemas.openxmlformats.org/officeDocument/2006/relationships/image" Target="../media/image161.png"/><Relationship Id="rId18" Type="http://schemas.openxmlformats.org/officeDocument/2006/relationships/image" Target="../media/image166.jpeg"/><Relationship Id="rId3" Type="http://schemas.openxmlformats.org/officeDocument/2006/relationships/image" Target="../media/image151.emf"/><Relationship Id="rId21" Type="http://schemas.openxmlformats.org/officeDocument/2006/relationships/image" Target="../media/image169.png"/><Relationship Id="rId7" Type="http://schemas.openxmlformats.org/officeDocument/2006/relationships/image" Target="../media/image155.emf"/><Relationship Id="rId12" Type="http://schemas.openxmlformats.org/officeDocument/2006/relationships/image" Target="../media/image160.png"/><Relationship Id="rId17" Type="http://schemas.openxmlformats.org/officeDocument/2006/relationships/image" Target="../media/image165.emf"/><Relationship Id="rId2" Type="http://schemas.openxmlformats.org/officeDocument/2006/relationships/image" Target="../media/image150.png"/><Relationship Id="rId16" Type="http://schemas.openxmlformats.org/officeDocument/2006/relationships/image" Target="../media/image164.emf"/><Relationship Id="rId20" Type="http://schemas.openxmlformats.org/officeDocument/2006/relationships/image" Target="../media/image168.jpeg"/><Relationship Id="rId1" Type="http://schemas.openxmlformats.org/officeDocument/2006/relationships/slideLayout" Target="../slideLayouts/slideLayout28.xml"/><Relationship Id="rId6" Type="http://schemas.openxmlformats.org/officeDocument/2006/relationships/image" Target="../media/image154.jpeg"/><Relationship Id="rId11" Type="http://schemas.openxmlformats.org/officeDocument/2006/relationships/image" Target="../media/image159.emf"/><Relationship Id="rId5" Type="http://schemas.openxmlformats.org/officeDocument/2006/relationships/image" Target="../media/image153.png"/><Relationship Id="rId15" Type="http://schemas.openxmlformats.org/officeDocument/2006/relationships/image" Target="../media/image163.jpeg"/><Relationship Id="rId10" Type="http://schemas.openxmlformats.org/officeDocument/2006/relationships/image" Target="../media/image158.emf"/><Relationship Id="rId19" Type="http://schemas.openxmlformats.org/officeDocument/2006/relationships/image" Target="../media/image167.emf"/><Relationship Id="rId4" Type="http://schemas.openxmlformats.org/officeDocument/2006/relationships/image" Target="../media/image152.png"/><Relationship Id="rId9" Type="http://schemas.openxmlformats.org/officeDocument/2006/relationships/image" Target="../media/image157.jpeg"/><Relationship Id="rId14" Type="http://schemas.openxmlformats.org/officeDocument/2006/relationships/image" Target="../media/image162.jpeg"/><Relationship Id="rId22" Type="http://schemas.openxmlformats.org/officeDocument/2006/relationships/image" Target="../media/image170.png"/></Relationships>
</file>

<file path=ppt/slides/_rels/slide31.xml.rels><?xml version="1.0" encoding="UTF-8" standalone="yes"?>
<Relationships xmlns="http://schemas.openxmlformats.org/package/2006/relationships"><Relationship Id="rId8" Type="http://schemas.openxmlformats.org/officeDocument/2006/relationships/image" Target="../media/image177.jpeg"/><Relationship Id="rId13" Type="http://schemas.openxmlformats.org/officeDocument/2006/relationships/image" Target="../media/image182.png"/><Relationship Id="rId3" Type="http://schemas.openxmlformats.org/officeDocument/2006/relationships/image" Target="../media/image172.png"/><Relationship Id="rId7" Type="http://schemas.openxmlformats.org/officeDocument/2006/relationships/image" Target="../media/image176.jpeg"/><Relationship Id="rId12" Type="http://schemas.openxmlformats.org/officeDocument/2006/relationships/image" Target="../media/image181.png"/><Relationship Id="rId2" Type="http://schemas.openxmlformats.org/officeDocument/2006/relationships/image" Target="../media/image171.png"/><Relationship Id="rId1" Type="http://schemas.openxmlformats.org/officeDocument/2006/relationships/slideLayout" Target="../slideLayouts/slideLayout28.xml"/><Relationship Id="rId6" Type="http://schemas.openxmlformats.org/officeDocument/2006/relationships/image" Target="../media/image175.png"/><Relationship Id="rId11" Type="http://schemas.openxmlformats.org/officeDocument/2006/relationships/image" Target="../media/image180.jpeg"/><Relationship Id="rId5" Type="http://schemas.openxmlformats.org/officeDocument/2006/relationships/image" Target="../media/image174.png"/><Relationship Id="rId10" Type="http://schemas.openxmlformats.org/officeDocument/2006/relationships/image" Target="../media/image179.jpeg"/><Relationship Id="rId4" Type="http://schemas.openxmlformats.org/officeDocument/2006/relationships/image" Target="../media/image173.jpeg"/><Relationship Id="rId9" Type="http://schemas.openxmlformats.org/officeDocument/2006/relationships/image" Target="../media/image17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8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8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18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18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90.png"/></Relationships>
</file>

<file path=ppt/slides/_rels/slide4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91.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92.jpg"/><Relationship Id="rId7" Type="http://schemas.openxmlformats.org/officeDocument/2006/relationships/image" Target="../media/image196.jpg"/><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195.jpg"/><Relationship Id="rId5" Type="http://schemas.openxmlformats.org/officeDocument/2006/relationships/image" Target="../media/image194.jpg"/><Relationship Id="rId4" Type="http://schemas.openxmlformats.org/officeDocument/2006/relationships/image" Target="../media/image193.jp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415925" y="3367088"/>
            <a:ext cx="6442075" cy="893762"/>
          </a:xfrm>
        </p:spPr>
        <p:txBody>
          <a:bodyPr/>
          <a:lstStyle/>
          <a:p>
            <a:pPr defTabSz="914446" fontAlgn="auto">
              <a:spcBef>
                <a:spcPts val="0"/>
              </a:spcBef>
              <a:defRPr/>
            </a:pPr>
            <a:r>
              <a:rPr lang="cs-CZ" dirty="0"/>
              <a:t>HERE</a:t>
            </a:r>
          </a:p>
          <a:p>
            <a:pPr defTabSz="914446" fontAlgn="auto">
              <a:spcBef>
                <a:spcPts val="0"/>
              </a:spcBef>
              <a:defRPr/>
            </a:pPr>
            <a:r>
              <a:rPr lang="en-US" b="1" dirty="0" smtClean="0"/>
              <a:t>Program </a:t>
            </a:r>
            <a:r>
              <a:rPr lang="en-US" b="1" dirty="0" err="1" smtClean="0"/>
              <a:t>comunit</a:t>
            </a:r>
            <a:r>
              <a:rPr lang="ro-RO" b="1" dirty="0" smtClean="0"/>
              <a:t>ății România</a:t>
            </a:r>
            <a:endParaRPr lang="en-US" dirty="0"/>
          </a:p>
        </p:txBody>
      </p:sp>
      <p:sp>
        <p:nvSpPr>
          <p:cNvPr id="3" name="Text Placeholder 2"/>
          <p:cNvSpPr>
            <a:spLocks noGrp="1"/>
          </p:cNvSpPr>
          <p:nvPr>
            <p:ph type="body" sz="quarter" idx="10"/>
          </p:nvPr>
        </p:nvSpPr>
        <p:spPr>
          <a:xfrm>
            <a:off x="415925" y="4457700"/>
            <a:ext cx="5138738" cy="217488"/>
          </a:xfrm>
        </p:spPr>
        <p:txBody>
          <a:bodyPr/>
          <a:lstStyle/>
          <a:p>
            <a:pPr defTabSz="914446" fontAlgn="auto">
              <a:spcBef>
                <a:spcPts val="0"/>
              </a:spcBef>
              <a:defRPr/>
            </a:pPr>
            <a:r>
              <a:rPr lang="en-US" dirty="0" smtClean="0"/>
              <a:t>Octavian Borcan</a:t>
            </a:r>
            <a:endParaRPr lang="en-US" dirty="0"/>
          </a:p>
        </p:txBody>
      </p:sp>
      <p:sp>
        <p:nvSpPr>
          <p:cNvPr id="64516" name="Text Placeholder 3"/>
          <p:cNvSpPr>
            <a:spLocks noGrp="1"/>
          </p:cNvSpPr>
          <p:nvPr>
            <p:ph type="body" sz="quarter" idx="11"/>
          </p:nvPr>
        </p:nvSpPr>
        <p:spPr>
          <a:xfrm>
            <a:off x="415925" y="4689475"/>
            <a:ext cx="5138738" cy="2159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a:spcAft>
                <a:spcPct val="0"/>
              </a:spcAft>
            </a:pPr>
            <a:r>
              <a:rPr lang="en-US" altLang="en-US" dirty="0" smtClean="0"/>
              <a:t>Seminar Geospatial| Timisoara</a:t>
            </a:r>
            <a:r>
              <a:rPr lang="cs-CZ" altLang="en-US" dirty="0" smtClean="0"/>
              <a:t> </a:t>
            </a:r>
            <a:r>
              <a:rPr lang="en-US" altLang="en-US" dirty="0" smtClean="0"/>
              <a:t>17.10.2016</a:t>
            </a:r>
            <a:endParaRPr lang="en-US" altLang="en-US" dirty="0"/>
          </a:p>
          <a:p>
            <a:pPr>
              <a:spcAft>
                <a:spcPct val="0"/>
              </a:spcAft>
            </a:pPr>
            <a:endParaRPr lang="en-US"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Placeholder 1"/>
          <p:cNvSpPr>
            <a:spLocks noGrp="1"/>
          </p:cNvSpPr>
          <p:nvPr>
            <p:ph type="body" sz="quarter" idx="13"/>
          </p:nvPr>
        </p:nvSpPr>
        <p:spPr>
          <a:xfrm>
            <a:off x="415925" y="1241425"/>
            <a:ext cx="3806825" cy="6524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r>
              <a:rPr lang="en-US" altLang="en-US">
                <a:latin typeface="Fira Sans Medium" panose="020B0603050000020004" pitchFamily="34" charset="0"/>
                <a:cs typeface="Fira Sans Medium" panose="020B0603050000020004" pitchFamily="34" charset="0"/>
              </a:rPr>
              <a:t>01</a:t>
            </a:r>
          </a:p>
        </p:txBody>
      </p:sp>
      <p:sp>
        <p:nvSpPr>
          <p:cNvPr id="66563" name="Title 3"/>
          <p:cNvSpPr>
            <a:spLocks noGrp="1"/>
          </p:cNvSpPr>
          <p:nvPr>
            <p:ph type="title"/>
          </p:nvPr>
        </p:nvSpPr>
        <p:spPr bwMode="auto">
          <a:xfrm>
            <a:off x="415925" y="1916113"/>
            <a:ext cx="7764463" cy="1439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US" altLang="en-US" dirty="0" smtClean="0">
                <a:latin typeface="Fira Sans Book" panose="020B0503050000020004" pitchFamily="34" charset="0"/>
                <a:cs typeface="Fira Sans Book" panose="020B0503050000020004" pitchFamily="34" charset="0"/>
              </a:rPr>
              <a:t>Cine </a:t>
            </a:r>
            <a:r>
              <a:rPr lang="en-US" altLang="en-US" dirty="0" err="1" smtClean="0">
                <a:latin typeface="Fira Sans Book" panose="020B0503050000020004" pitchFamily="34" charset="0"/>
                <a:cs typeface="Fira Sans Book" panose="020B0503050000020004" pitchFamily="34" charset="0"/>
              </a:rPr>
              <a:t>suntem</a:t>
            </a:r>
            <a:r>
              <a:rPr lang="en-US" altLang="en-US" dirty="0" smtClean="0">
                <a:latin typeface="Fira Sans Book" panose="020B0503050000020004" pitchFamily="34" charset="0"/>
                <a:cs typeface="Fira Sans Book" panose="020B0503050000020004" pitchFamily="34" charset="0"/>
              </a:rPr>
              <a:t> </a:t>
            </a:r>
            <a:r>
              <a:rPr lang="en-US" altLang="en-US" dirty="0" err="1" smtClean="0">
                <a:latin typeface="Fira Sans Book" panose="020B0503050000020004" pitchFamily="34" charset="0"/>
                <a:cs typeface="Fira Sans Book" panose="020B0503050000020004" pitchFamily="34" charset="0"/>
              </a:rPr>
              <a:t>noi</a:t>
            </a:r>
            <a:r>
              <a:rPr lang="en-US" altLang="en-US" dirty="0">
                <a:latin typeface="Fira Sans Book" panose="020B0503050000020004" pitchFamily="34" charset="0"/>
                <a:cs typeface="Fira Sans Book" panose="020B0503050000020004" pitchFamily="34"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75780"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2B9A7AD-64CF-4A2D-B351-E0E2E28AC835}" type="slidenum">
              <a:rPr lang="de-DE" altLang="en-US"/>
              <a:pPr defTabSz="914400" fontAlgn="base">
                <a:spcBef>
                  <a:spcPct val="0"/>
                </a:spcBef>
                <a:spcAft>
                  <a:spcPct val="0"/>
                </a:spcAft>
              </a:pPr>
              <a:t>3</a:t>
            </a:fld>
            <a:endParaRPr lang="de-DE" altLang="en-US"/>
          </a:p>
        </p:txBody>
      </p:sp>
      <p:grpSp>
        <p:nvGrpSpPr>
          <p:cNvPr id="75782" name="Group 4"/>
          <p:cNvGrpSpPr>
            <a:grpSpLocks noChangeAspect="1"/>
          </p:cNvGrpSpPr>
          <p:nvPr/>
        </p:nvGrpSpPr>
        <p:grpSpPr bwMode="auto">
          <a:xfrm>
            <a:off x="1365250" y="3189288"/>
            <a:ext cx="744538" cy="620712"/>
            <a:chOff x="4565" y="321"/>
            <a:chExt cx="469" cy="391"/>
          </a:xfrm>
        </p:grpSpPr>
        <p:sp>
          <p:nvSpPr>
            <p:cNvPr id="75786" name="Freeform 5"/>
            <p:cNvSpPr>
              <a:spLocks/>
            </p:cNvSpPr>
            <p:nvPr/>
          </p:nvSpPr>
          <p:spPr bwMode="auto">
            <a:xfrm>
              <a:off x="4655" y="398"/>
              <a:ext cx="289" cy="314"/>
            </a:xfrm>
            <a:custGeom>
              <a:avLst/>
              <a:gdLst>
                <a:gd name="T0" fmla="*/ 284 w 867"/>
                <a:gd name="T1" fmla="*/ 290 h 944"/>
                <a:gd name="T2" fmla="*/ 268 w 867"/>
                <a:gd name="T3" fmla="*/ 269 h 944"/>
                <a:gd name="T4" fmla="*/ 219 w 867"/>
                <a:gd name="T5" fmla="*/ 241 h 944"/>
                <a:gd name="T6" fmla="*/ 190 w 867"/>
                <a:gd name="T7" fmla="*/ 220 h 944"/>
                <a:gd name="T8" fmla="*/ 185 w 867"/>
                <a:gd name="T9" fmla="*/ 194 h 944"/>
                <a:gd name="T10" fmla="*/ 190 w 867"/>
                <a:gd name="T11" fmla="*/ 181 h 944"/>
                <a:gd name="T12" fmla="*/ 207 w 867"/>
                <a:gd name="T13" fmla="*/ 150 h 944"/>
                <a:gd name="T14" fmla="*/ 207 w 867"/>
                <a:gd name="T15" fmla="*/ 150 h 944"/>
                <a:gd name="T16" fmla="*/ 209 w 867"/>
                <a:gd name="T17" fmla="*/ 151 h 944"/>
                <a:gd name="T18" fmla="*/ 210 w 867"/>
                <a:gd name="T19" fmla="*/ 150 h 944"/>
                <a:gd name="T20" fmla="*/ 213 w 867"/>
                <a:gd name="T21" fmla="*/ 149 h 944"/>
                <a:gd name="T22" fmla="*/ 220 w 867"/>
                <a:gd name="T23" fmla="*/ 125 h 944"/>
                <a:gd name="T24" fmla="*/ 222 w 867"/>
                <a:gd name="T25" fmla="*/ 104 h 944"/>
                <a:gd name="T26" fmla="*/ 222 w 867"/>
                <a:gd name="T27" fmla="*/ 103 h 944"/>
                <a:gd name="T28" fmla="*/ 221 w 867"/>
                <a:gd name="T29" fmla="*/ 101 h 944"/>
                <a:gd name="T30" fmla="*/ 219 w 867"/>
                <a:gd name="T31" fmla="*/ 99 h 944"/>
                <a:gd name="T32" fmla="*/ 217 w 867"/>
                <a:gd name="T33" fmla="*/ 99 h 944"/>
                <a:gd name="T34" fmla="*/ 216 w 867"/>
                <a:gd name="T35" fmla="*/ 70 h 944"/>
                <a:gd name="T36" fmla="*/ 216 w 867"/>
                <a:gd name="T37" fmla="*/ 69 h 944"/>
                <a:gd name="T38" fmla="*/ 216 w 867"/>
                <a:gd name="T39" fmla="*/ 68 h 944"/>
                <a:gd name="T40" fmla="*/ 215 w 867"/>
                <a:gd name="T41" fmla="*/ 66 h 944"/>
                <a:gd name="T42" fmla="*/ 215 w 867"/>
                <a:gd name="T43" fmla="*/ 62 h 944"/>
                <a:gd name="T44" fmla="*/ 215 w 867"/>
                <a:gd name="T45" fmla="*/ 58 h 944"/>
                <a:gd name="T46" fmla="*/ 214 w 867"/>
                <a:gd name="T47" fmla="*/ 53 h 944"/>
                <a:gd name="T48" fmla="*/ 213 w 867"/>
                <a:gd name="T49" fmla="*/ 49 h 944"/>
                <a:gd name="T50" fmla="*/ 212 w 867"/>
                <a:gd name="T51" fmla="*/ 43 h 944"/>
                <a:gd name="T52" fmla="*/ 211 w 867"/>
                <a:gd name="T53" fmla="*/ 39 h 944"/>
                <a:gd name="T54" fmla="*/ 196 w 867"/>
                <a:gd name="T55" fmla="*/ 17 h 944"/>
                <a:gd name="T56" fmla="*/ 169 w 867"/>
                <a:gd name="T57" fmla="*/ 2 h 944"/>
                <a:gd name="T58" fmla="*/ 145 w 867"/>
                <a:gd name="T59" fmla="*/ 0 h 944"/>
                <a:gd name="T60" fmla="*/ 125 w 867"/>
                <a:gd name="T61" fmla="*/ 1 h 944"/>
                <a:gd name="T62" fmla="*/ 97 w 867"/>
                <a:gd name="T63" fmla="*/ 13 h 944"/>
                <a:gd name="T64" fmla="*/ 79 w 867"/>
                <a:gd name="T65" fmla="*/ 36 h 944"/>
                <a:gd name="T66" fmla="*/ 77 w 867"/>
                <a:gd name="T67" fmla="*/ 42 h 944"/>
                <a:gd name="T68" fmla="*/ 76 w 867"/>
                <a:gd name="T69" fmla="*/ 47 h 944"/>
                <a:gd name="T70" fmla="*/ 75 w 867"/>
                <a:gd name="T71" fmla="*/ 53 h 944"/>
                <a:gd name="T72" fmla="*/ 75 w 867"/>
                <a:gd name="T73" fmla="*/ 56 h 944"/>
                <a:gd name="T74" fmla="*/ 74 w 867"/>
                <a:gd name="T75" fmla="*/ 61 h 944"/>
                <a:gd name="T76" fmla="*/ 74 w 867"/>
                <a:gd name="T77" fmla="*/ 65 h 944"/>
                <a:gd name="T78" fmla="*/ 73 w 867"/>
                <a:gd name="T79" fmla="*/ 68 h 944"/>
                <a:gd name="T80" fmla="*/ 73 w 867"/>
                <a:gd name="T81" fmla="*/ 70 h 944"/>
                <a:gd name="T82" fmla="*/ 72 w 867"/>
                <a:gd name="T83" fmla="*/ 99 h 944"/>
                <a:gd name="T84" fmla="*/ 70 w 867"/>
                <a:gd name="T85" fmla="*/ 99 h 944"/>
                <a:gd name="T86" fmla="*/ 68 w 867"/>
                <a:gd name="T87" fmla="*/ 101 h 944"/>
                <a:gd name="T88" fmla="*/ 67 w 867"/>
                <a:gd name="T89" fmla="*/ 103 h 944"/>
                <a:gd name="T90" fmla="*/ 67 w 867"/>
                <a:gd name="T91" fmla="*/ 104 h 944"/>
                <a:gd name="T92" fmla="*/ 69 w 867"/>
                <a:gd name="T93" fmla="*/ 125 h 944"/>
                <a:gd name="T94" fmla="*/ 76 w 867"/>
                <a:gd name="T95" fmla="*/ 149 h 944"/>
                <a:gd name="T96" fmla="*/ 79 w 867"/>
                <a:gd name="T97" fmla="*/ 150 h 944"/>
                <a:gd name="T98" fmla="*/ 80 w 867"/>
                <a:gd name="T99" fmla="*/ 151 h 944"/>
                <a:gd name="T100" fmla="*/ 81 w 867"/>
                <a:gd name="T101" fmla="*/ 150 h 944"/>
                <a:gd name="T102" fmla="*/ 82 w 867"/>
                <a:gd name="T103" fmla="*/ 150 h 944"/>
                <a:gd name="T104" fmla="*/ 99 w 867"/>
                <a:gd name="T105" fmla="*/ 181 h 944"/>
                <a:gd name="T106" fmla="*/ 104 w 867"/>
                <a:gd name="T107" fmla="*/ 194 h 944"/>
                <a:gd name="T108" fmla="*/ 99 w 867"/>
                <a:gd name="T109" fmla="*/ 220 h 944"/>
                <a:gd name="T110" fmla="*/ 70 w 867"/>
                <a:gd name="T111" fmla="*/ 241 h 944"/>
                <a:gd name="T112" fmla="*/ 21 w 867"/>
                <a:gd name="T113" fmla="*/ 269 h 944"/>
                <a:gd name="T114" fmla="*/ 4 w 867"/>
                <a:gd name="T115" fmla="*/ 290 h 944"/>
                <a:gd name="T116" fmla="*/ 0 w 867"/>
                <a:gd name="T117" fmla="*/ 305 h 944"/>
                <a:gd name="T118" fmla="*/ 7 w 867"/>
                <a:gd name="T119" fmla="*/ 314 h 944"/>
                <a:gd name="T120" fmla="*/ 286 w 867"/>
                <a:gd name="T121" fmla="*/ 311 h 944"/>
                <a:gd name="T122" fmla="*/ 289 w 867"/>
                <a:gd name="T123" fmla="*/ 303 h 9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67" h="944">
                  <a:moveTo>
                    <a:pt x="867" y="911"/>
                  </a:moveTo>
                  <a:lnTo>
                    <a:pt x="867" y="911"/>
                  </a:lnTo>
                  <a:lnTo>
                    <a:pt x="863" y="898"/>
                  </a:lnTo>
                  <a:lnTo>
                    <a:pt x="859" y="886"/>
                  </a:lnTo>
                  <a:lnTo>
                    <a:pt x="853" y="871"/>
                  </a:lnTo>
                  <a:lnTo>
                    <a:pt x="845" y="855"/>
                  </a:lnTo>
                  <a:lnTo>
                    <a:pt x="840" y="846"/>
                  </a:lnTo>
                  <a:lnTo>
                    <a:pt x="834" y="838"/>
                  </a:lnTo>
                  <a:lnTo>
                    <a:pt x="828" y="830"/>
                  </a:lnTo>
                  <a:lnTo>
                    <a:pt x="821" y="822"/>
                  </a:lnTo>
                  <a:lnTo>
                    <a:pt x="813" y="814"/>
                  </a:lnTo>
                  <a:lnTo>
                    <a:pt x="804" y="808"/>
                  </a:lnTo>
                  <a:lnTo>
                    <a:pt x="786" y="796"/>
                  </a:lnTo>
                  <a:lnTo>
                    <a:pt x="768" y="784"/>
                  </a:lnTo>
                  <a:lnTo>
                    <a:pt x="730" y="763"/>
                  </a:lnTo>
                  <a:lnTo>
                    <a:pt x="693" y="743"/>
                  </a:lnTo>
                  <a:lnTo>
                    <a:pt x="658" y="725"/>
                  </a:lnTo>
                  <a:lnTo>
                    <a:pt x="627" y="707"/>
                  </a:lnTo>
                  <a:lnTo>
                    <a:pt x="614" y="699"/>
                  </a:lnTo>
                  <a:lnTo>
                    <a:pt x="603" y="692"/>
                  </a:lnTo>
                  <a:lnTo>
                    <a:pt x="592" y="683"/>
                  </a:lnTo>
                  <a:lnTo>
                    <a:pt x="584" y="676"/>
                  </a:lnTo>
                  <a:lnTo>
                    <a:pt x="577" y="668"/>
                  </a:lnTo>
                  <a:lnTo>
                    <a:pt x="571" y="661"/>
                  </a:lnTo>
                  <a:lnTo>
                    <a:pt x="566" y="652"/>
                  </a:lnTo>
                  <a:lnTo>
                    <a:pt x="562" y="644"/>
                  </a:lnTo>
                  <a:lnTo>
                    <a:pt x="559" y="636"/>
                  </a:lnTo>
                  <a:lnTo>
                    <a:pt x="557" y="627"/>
                  </a:lnTo>
                  <a:lnTo>
                    <a:pt x="556" y="617"/>
                  </a:lnTo>
                  <a:lnTo>
                    <a:pt x="555" y="607"/>
                  </a:lnTo>
                  <a:lnTo>
                    <a:pt x="554" y="583"/>
                  </a:lnTo>
                  <a:lnTo>
                    <a:pt x="554" y="576"/>
                  </a:lnTo>
                  <a:lnTo>
                    <a:pt x="556" y="569"/>
                  </a:lnTo>
                  <a:lnTo>
                    <a:pt x="559" y="562"/>
                  </a:lnTo>
                  <a:lnTo>
                    <a:pt x="564" y="552"/>
                  </a:lnTo>
                  <a:lnTo>
                    <a:pt x="571" y="545"/>
                  </a:lnTo>
                  <a:lnTo>
                    <a:pt x="575" y="539"/>
                  </a:lnTo>
                  <a:lnTo>
                    <a:pt x="587" y="520"/>
                  </a:lnTo>
                  <a:lnTo>
                    <a:pt x="596" y="507"/>
                  </a:lnTo>
                  <a:lnTo>
                    <a:pt x="604" y="492"/>
                  </a:lnTo>
                  <a:lnTo>
                    <a:pt x="612" y="473"/>
                  </a:lnTo>
                  <a:lnTo>
                    <a:pt x="620" y="452"/>
                  </a:lnTo>
                  <a:lnTo>
                    <a:pt x="621" y="452"/>
                  </a:lnTo>
                  <a:lnTo>
                    <a:pt x="622" y="452"/>
                  </a:lnTo>
                  <a:lnTo>
                    <a:pt x="623" y="453"/>
                  </a:lnTo>
                  <a:lnTo>
                    <a:pt x="625" y="453"/>
                  </a:lnTo>
                  <a:lnTo>
                    <a:pt x="626" y="453"/>
                  </a:lnTo>
                  <a:lnTo>
                    <a:pt x="627" y="453"/>
                  </a:lnTo>
                  <a:lnTo>
                    <a:pt x="628" y="453"/>
                  </a:lnTo>
                  <a:lnTo>
                    <a:pt x="630" y="453"/>
                  </a:lnTo>
                  <a:lnTo>
                    <a:pt x="631" y="452"/>
                  </a:lnTo>
                  <a:lnTo>
                    <a:pt x="634" y="452"/>
                  </a:lnTo>
                  <a:lnTo>
                    <a:pt x="635" y="451"/>
                  </a:lnTo>
                  <a:lnTo>
                    <a:pt x="638" y="449"/>
                  </a:lnTo>
                  <a:lnTo>
                    <a:pt x="639" y="448"/>
                  </a:lnTo>
                  <a:lnTo>
                    <a:pt x="642" y="443"/>
                  </a:lnTo>
                  <a:lnTo>
                    <a:pt x="648" y="430"/>
                  </a:lnTo>
                  <a:lnTo>
                    <a:pt x="652" y="413"/>
                  </a:lnTo>
                  <a:lnTo>
                    <a:pt x="657" y="395"/>
                  </a:lnTo>
                  <a:lnTo>
                    <a:pt x="660" y="376"/>
                  </a:lnTo>
                  <a:lnTo>
                    <a:pt x="663" y="357"/>
                  </a:lnTo>
                  <a:lnTo>
                    <a:pt x="665" y="340"/>
                  </a:lnTo>
                  <a:lnTo>
                    <a:pt x="666" y="325"/>
                  </a:lnTo>
                  <a:lnTo>
                    <a:pt x="666" y="314"/>
                  </a:lnTo>
                  <a:lnTo>
                    <a:pt x="666" y="313"/>
                  </a:lnTo>
                  <a:lnTo>
                    <a:pt x="666" y="311"/>
                  </a:lnTo>
                  <a:lnTo>
                    <a:pt x="665" y="309"/>
                  </a:lnTo>
                  <a:lnTo>
                    <a:pt x="665" y="308"/>
                  </a:lnTo>
                  <a:lnTo>
                    <a:pt x="664" y="306"/>
                  </a:lnTo>
                  <a:lnTo>
                    <a:pt x="663" y="304"/>
                  </a:lnTo>
                  <a:lnTo>
                    <a:pt x="662" y="303"/>
                  </a:lnTo>
                  <a:lnTo>
                    <a:pt x="661" y="301"/>
                  </a:lnTo>
                  <a:lnTo>
                    <a:pt x="659" y="300"/>
                  </a:lnTo>
                  <a:lnTo>
                    <a:pt x="657" y="299"/>
                  </a:lnTo>
                  <a:lnTo>
                    <a:pt x="655" y="298"/>
                  </a:lnTo>
                  <a:lnTo>
                    <a:pt x="652" y="298"/>
                  </a:lnTo>
                  <a:lnTo>
                    <a:pt x="650" y="297"/>
                  </a:lnTo>
                  <a:lnTo>
                    <a:pt x="648" y="297"/>
                  </a:lnTo>
                  <a:lnTo>
                    <a:pt x="641" y="299"/>
                  </a:lnTo>
                  <a:lnTo>
                    <a:pt x="645" y="268"/>
                  </a:lnTo>
                  <a:lnTo>
                    <a:pt x="647" y="251"/>
                  </a:lnTo>
                  <a:lnTo>
                    <a:pt x="647" y="235"/>
                  </a:lnTo>
                  <a:lnTo>
                    <a:pt x="647" y="209"/>
                  </a:lnTo>
                  <a:lnTo>
                    <a:pt x="647" y="208"/>
                  </a:lnTo>
                  <a:lnTo>
                    <a:pt x="647" y="206"/>
                  </a:lnTo>
                  <a:lnTo>
                    <a:pt x="647" y="205"/>
                  </a:lnTo>
                  <a:lnTo>
                    <a:pt x="647" y="203"/>
                  </a:lnTo>
                  <a:lnTo>
                    <a:pt x="647" y="202"/>
                  </a:lnTo>
                  <a:lnTo>
                    <a:pt x="646" y="199"/>
                  </a:lnTo>
                  <a:lnTo>
                    <a:pt x="646" y="198"/>
                  </a:lnTo>
                  <a:lnTo>
                    <a:pt x="646" y="194"/>
                  </a:lnTo>
                  <a:lnTo>
                    <a:pt x="646" y="193"/>
                  </a:lnTo>
                  <a:lnTo>
                    <a:pt x="646" y="187"/>
                  </a:lnTo>
                  <a:lnTo>
                    <a:pt x="645" y="185"/>
                  </a:lnTo>
                  <a:lnTo>
                    <a:pt x="645" y="181"/>
                  </a:lnTo>
                  <a:lnTo>
                    <a:pt x="645" y="179"/>
                  </a:lnTo>
                  <a:lnTo>
                    <a:pt x="644" y="174"/>
                  </a:lnTo>
                  <a:lnTo>
                    <a:pt x="644" y="171"/>
                  </a:lnTo>
                  <a:lnTo>
                    <a:pt x="643" y="167"/>
                  </a:lnTo>
                  <a:lnTo>
                    <a:pt x="643" y="163"/>
                  </a:lnTo>
                  <a:lnTo>
                    <a:pt x="642" y="159"/>
                  </a:lnTo>
                  <a:lnTo>
                    <a:pt x="641" y="154"/>
                  </a:lnTo>
                  <a:lnTo>
                    <a:pt x="641" y="150"/>
                  </a:lnTo>
                  <a:lnTo>
                    <a:pt x="640" y="146"/>
                  </a:lnTo>
                  <a:lnTo>
                    <a:pt x="639" y="142"/>
                  </a:lnTo>
                  <a:lnTo>
                    <a:pt x="638" y="137"/>
                  </a:lnTo>
                  <a:lnTo>
                    <a:pt x="638" y="134"/>
                  </a:lnTo>
                  <a:lnTo>
                    <a:pt x="636" y="128"/>
                  </a:lnTo>
                  <a:lnTo>
                    <a:pt x="636" y="126"/>
                  </a:lnTo>
                  <a:lnTo>
                    <a:pt x="634" y="119"/>
                  </a:lnTo>
                  <a:lnTo>
                    <a:pt x="634" y="117"/>
                  </a:lnTo>
                  <a:lnTo>
                    <a:pt x="631" y="109"/>
                  </a:lnTo>
                  <a:lnTo>
                    <a:pt x="628" y="102"/>
                  </a:lnTo>
                  <a:lnTo>
                    <a:pt x="622" y="93"/>
                  </a:lnTo>
                  <a:lnTo>
                    <a:pt x="614" y="80"/>
                  </a:lnTo>
                  <a:lnTo>
                    <a:pt x="603" y="66"/>
                  </a:lnTo>
                  <a:lnTo>
                    <a:pt x="589" y="52"/>
                  </a:lnTo>
                  <a:lnTo>
                    <a:pt x="575" y="39"/>
                  </a:lnTo>
                  <a:lnTo>
                    <a:pt x="559" y="27"/>
                  </a:lnTo>
                  <a:lnTo>
                    <a:pt x="550" y="20"/>
                  </a:lnTo>
                  <a:lnTo>
                    <a:pt x="542" y="16"/>
                  </a:lnTo>
                  <a:lnTo>
                    <a:pt x="528" y="11"/>
                  </a:lnTo>
                  <a:lnTo>
                    <a:pt x="507" y="6"/>
                  </a:lnTo>
                  <a:lnTo>
                    <a:pt x="493" y="4"/>
                  </a:lnTo>
                  <a:lnTo>
                    <a:pt x="477" y="2"/>
                  </a:lnTo>
                  <a:lnTo>
                    <a:pt x="459" y="1"/>
                  </a:lnTo>
                  <a:lnTo>
                    <a:pt x="440" y="0"/>
                  </a:lnTo>
                  <a:lnTo>
                    <a:pt x="434" y="0"/>
                  </a:lnTo>
                  <a:lnTo>
                    <a:pt x="427" y="0"/>
                  </a:lnTo>
                  <a:lnTo>
                    <a:pt x="408" y="1"/>
                  </a:lnTo>
                  <a:lnTo>
                    <a:pt x="390" y="2"/>
                  </a:lnTo>
                  <a:lnTo>
                    <a:pt x="374" y="4"/>
                  </a:lnTo>
                  <a:lnTo>
                    <a:pt x="360" y="6"/>
                  </a:lnTo>
                  <a:lnTo>
                    <a:pt x="339" y="11"/>
                  </a:lnTo>
                  <a:lnTo>
                    <a:pt x="325" y="16"/>
                  </a:lnTo>
                  <a:lnTo>
                    <a:pt x="317" y="20"/>
                  </a:lnTo>
                  <a:lnTo>
                    <a:pt x="308" y="27"/>
                  </a:lnTo>
                  <a:lnTo>
                    <a:pt x="292" y="39"/>
                  </a:lnTo>
                  <a:lnTo>
                    <a:pt x="278" y="52"/>
                  </a:lnTo>
                  <a:lnTo>
                    <a:pt x="264" y="66"/>
                  </a:lnTo>
                  <a:lnTo>
                    <a:pt x="253" y="80"/>
                  </a:lnTo>
                  <a:lnTo>
                    <a:pt x="245" y="93"/>
                  </a:lnTo>
                  <a:lnTo>
                    <a:pt x="239" y="102"/>
                  </a:lnTo>
                  <a:lnTo>
                    <a:pt x="236" y="109"/>
                  </a:lnTo>
                  <a:lnTo>
                    <a:pt x="233" y="117"/>
                  </a:lnTo>
                  <a:lnTo>
                    <a:pt x="233" y="118"/>
                  </a:lnTo>
                  <a:lnTo>
                    <a:pt x="231" y="126"/>
                  </a:lnTo>
                  <a:lnTo>
                    <a:pt x="231" y="127"/>
                  </a:lnTo>
                  <a:lnTo>
                    <a:pt x="229" y="134"/>
                  </a:lnTo>
                  <a:lnTo>
                    <a:pt x="229" y="135"/>
                  </a:lnTo>
                  <a:lnTo>
                    <a:pt x="228" y="142"/>
                  </a:lnTo>
                  <a:lnTo>
                    <a:pt x="227" y="143"/>
                  </a:lnTo>
                  <a:lnTo>
                    <a:pt x="226" y="150"/>
                  </a:lnTo>
                  <a:lnTo>
                    <a:pt x="226" y="152"/>
                  </a:lnTo>
                  <a:lnTo>
                    <a:pt x="225" y="159"/>
                  </a:lnTo>
                  <a:lnTo>
                    <a:pt x="225" y="160"/>
                  </a:lnTo>
                  <a:lnTo>
                    <a:pt x="224" y="167"/>
                  </a:lnTo>
                  <a:lnTo>
                    <a:pt x="224" y="168"/>
                  </a:lnTo>
                  <a:lnTo>
                    <a:pt x="223" y="174"/>
                  </a:lnTo>
                  <a:lnTo>
                    <a:pt x="223" y="176"/>
                  </a:lnTo>
                  <a:lnTo>
                    <a:pt x="222" y="181"/>
                  </a:lnTo>
                  <a:lnTo>
                    <a:pt x="222" y="183"/>
                  </a:lnTo>
                  <a:lnTo>
                    <a:pt x="222" y="188"/>
                  </a:lnTo>
                  <a:lnTo>
                    <a:pt x="221" y="189"/>
                  </a:lnTo>
                  <a:lnTo>
                    <a:pt x="221" y="194"/>
                  </a:lnTo>
                  <a:lnTo>
                    <a:pt x="221" y="196"/>
                  </a:lnTo>
                  <a:lnTo>
                    <a:pt x="221" y="199"/>
                  </a:lnTo>
                  <a:lnTo>
                    <a:pt x="221" y="201"/>
                  </a:lnTo>
                  <a:lnTo>
                    <a:pt x="220" y="203"/>
                  </a:lnTo>
                  <a:lnTo>
                    <a:pt x="220" y="204"/>
                  </a:lnTo>
                  <a:lnTo>
                    <a:pt x="220" y="209"/>
                  </a:lnTo>
                  <a:lnTo>
                    <a:pt x="220" y="235"/>
                  </a:lnTo>
                  <a:lnTo>
                    <a:pt x="220" y="251"/>
                  </a:lnTo>
                  <a:lnTo>
                    <a:pt x="222" y="268"/>
                  </a:lnTo>
                  <a:lnTo>
                    <a:pt x="226" y="299"/>
                  </a:lnTo>
                  <a:lnTo>
                    <a:pt x="219" y="297"/>
                  </a:lnTo>
                  <a:lnTo>
                    <a:pt x="217" y="297"/>
                  </a:lnTo>
                  <a:lnTo>
                    <a:pt x="215" y="298"/>
                  </a:lnTo>
                  <a:lnTo>
                    <a:pt x="212" y="298"/>
                  </a:lnTo>
                  <a:lnTo>
                    <a:pt x="210" y="299"/>
                  </a:lnTo>
                  <a:lnTo>
                    <a:pt x="208" y="300"/>
                  </a:lnTo>
                  <a:lnTo>
                    <a:pt x="206" y="301"/>
                  </a:lnTo>
                  <a:lnTo>
                    <a:pt x="205" y="303"/>
                  </a:lnTo>
                  <a:lnTo>
                    <a:pt x="204" y="304"/>
                  </a:lnTo>
                  <a:lnTo>
                    <a:pt x="203" y="306"/>
                  </a:lnTo>
                  <a:lnTo>
                    <a:pt x="202" y="308"/>
                  </a:lnTo>
                  <a:lnTo>
                    <a:pt x="202" y="309"/>
                  </a:lnTo>
                  <a:lnTo>
                    <a:pt x="201" y="311"/>
                  </a:lnTo>
                  <a:lnTo>
                    <a:pt x="201" y="313"/>
                  </a:lnTo>
                  <a:lnTo>
                    <a:pt x="201" y="314"/>
                  </a:lnTo>
                  <a:lnTo>
                    <a:pt x="201" y="325"/>
                  </a:lnTo>
                  <a:lnTo>
                    <a:pt x="202" y="340"/>
                  </a:lnTo>
                  <a:lnTo>
                    <a:pt x="204" y="357"/>
                  </a:lnTo>
                  <a:lnTo>
                    <a:pt x="207" y="376"/>
                  </a:lnTo>
                  <a:lnTo>
                    <a:pt x="210" y="395"/>
                  </a:lnTo>
                  <a:lnTo>
                    <a:pt x="215" y="413"/>
                  </a:lnTo>
                  <a:lnTo>
                    <a:pt x="219" y="430"/>
                  </a:lnTo>
                  <a:lnTo>
                    <a:pt x="225" y="443"/>
                  </a:lnTo>
                  <a:lnTo>
                    <a:pt x="228" y="448"/>
                  </a:lnTo>
                  <a:lnTo>
                    <a:pt x="229" y="449"/>
                  </a:lnTo>
                  <a:lnTo>
                    <a:pt x="232" y="451"/>
                  </a:lnTo>
                  <a:lnTo>
                    <a:pt x="233" y="452"/>
                  </a:lnTo>
                  <a:lnTo>
                    <a:pt x="236" y="452"/>
                  </a:lnTo>
                  <a:lnTo>
                    <a:pt x="237" y="453"/>
                  </a:lnTo>
                  <a:lnTo>
                    <a:pt x="239" y="453"/>
                  </a:lnTo>
                  <a:lnTo>
                    <a:pt x="240" y="453"/>
                  </a:lnTo>
                  <a:lnTo>
                    <a:pt x="241" y="453"/>
                  </a:lnTo>
                  <a:lnTo>
                    <a:pt x="242" y="453"/>
                  </a:lnTo>
                  <a:lnTo>
                    <a:pt x="244" y="453"/>
                  </a:lnTo>
                  <a:lnTo>
                    <a:pt x="244" y="452"/>
                  </a:lnTo>
                  <a:lnTo>
                    <a:pt x="246" y="452"/>
                  </a:lnTo>
                  <a:lnTo>
                    <a:pt x="247" y="452"/>
                  </a:lnTo>
                  <a:lnTo>
                    <a:pt x="255" y="473"/>
                  </a:lnTo>
                  <a:lnTo>
                    <a:pt x="263" y="492"/>
                  </a:lnTo>
                  <a:lnTo>
                    <a:pt x="271" y="507"/>
                  </a:lnTo>
                  <a:lnTo>
                    <a:pt x="280" y="520"/>
                  </a:lnTo>
                  <a:lnTo>
                    <a:pt x="292" y="539"/>
                  </a:lnTo>
                  <a:lnTo>
                    <a:pt x="296" y="545"/>
                  </a:lnTo>
                  <a:lnTo>
                    <a:pt x="303" y="552"/>
                  </a:lnTo>
                  <a:lnTo>
                    <a:pt x="308" y="562"/>
                  </a:lnTo>
                  <a:lnTo>
                    <a:pt x="311" y="569"/>
                  </a:lnTo>
                  <a:lnTo>
                    <a:pt x="313" y="576"/>
                  </a:lnTo>
                  <a:lnTo>
                    <a:pt x="313" y="583"/>
                  </a:lnTo>
                  <a:lnTo>
                    <a:pt x="312" y="607"/>
                  </a:lnTo>
                  <a:lnTo>
                    <a:pt x="311" y="617"/>
                  </a:lnTo>
                  <a:lnTo>
                    <a:pt x="310" y="627"/>
                  </a:lnTo>
                  <a:lnTo>
                    <a:pt x="308" y="636"/>
                  </a:lnTo>
                  <a:lnTo>
                    <a:pt x="305" y="644"/>
                  </a:lnTo>
                  <a:lnTo>
                    <a:pt x="301" y="652"/>
                  </a:lnTo>
                  <a:lnTo>
                    <a:pt x="296" y="661"/>
                  </a:lnTo>
                  <a:lnTo>
                    <a:pt x="290" y="668"/>
                  </a:lnTo>
                  <a:lnTo>
                    <a:pt x="283" y="676"/>
                  </a:lnTo>
                  <a:lnTo>
                    <a:pt x="275" y="683"/>
                  </a:lnTo>
                  <a:lnTo>
                    <a:pt x="264" y="692"/>
                  </a:lnTo>
                  <a:lnTo>
                    <a:pt x="253" y="699"/>
                  </a:lnTo>
                  <a:lnTo>
                    <a:pt x="240" y="707"/>
                  </a:lnTo>
                  <a:lnTo>
                    <a:pt x="209" y="725"/>
                  </a:lnTo>
                  <a:lnTo>
                    <a:pt x="174" y="743"/>
                  </a:lnTo>
                  <a:lnTo>
                    <a:pt x="137" y="763"/>
                  </a:lnTo>
                  <a:lnTo>
                    <a:pt x="99" y="784"/>
                  </a:lnTo>
                  <a:lnTo>
                    <a:pt x="81" y="796"/>
                  </a:lnTo>
                  <a:lnTo>
                    <a:pt x="63" y="808"/>
                  </a:lnTo>
                  <a:lnTo>
                    <a:pt x="54" y="814"/>
                  </a:lnTo>
                  <a:lnTo>
                    <a:pt x="46" y="823"/>
                  </a:lnTo>
                  <a:lnTo>
                    <a:pt x="38" y="830"/>
                  </a:lnTo>
                  <a:lnTo>
                    <a:pt x="32" y="839"/>
                  </a:lnTo>
                  <a:lnTo>
                    <a:pt x="26" y="847"/>
                  </a:lnTo>
                  <a:lnTo>
                    <a:pt x="21" y="856"/>
                  </a:lnTo>
                  <a:lnTo>
                    <a:pt x="13" y="872"/>
                  </a:lnTo>
                  <a:lnTo>
                    <a:pt x="7" y="888"/>
                  </a:lnTo>
                  <a:lnTo>
                    <a:pt x="3" y="900"/>
                  </a:lnTo>
                  <a:lnTo>
                    <a:pt x="0" y="911"/>
                  </a:lnTo>
                  <a:lnTo>
                    <a:pt x="0" y="916"/>
                  </a:lnTo>
                  <a:lnTo>
                    <a:pt x="0" y="922"/>
                  </a:lnTo>
                  <a:lnTo>
                    <a:pt x="2" y="928"/>
                  </a:lnTo>
                  <a:lnTo>
                    <a:pt x="4" y="932"/>
                  </a:lnTo>
                  <a:lnTo>
                    <a:pt x="8" y="936"/>
                  </a:lnTo>
                  <a:lnTo>
                    <a:pt x="12" y="939"/>
                  </a:lnTo>
                  <a:lnTo>
                    <a:pt x="16" y="942"/>
                  </a:lnTo>
                  <a:lnTo>
                    <a:pt x="21" y="943"/>
                  </a:lnTo>
                  <a:lnTo>
                    <a:pt x="27" y="944"/>
                  </a:lnTo>
                  <a:lnTo>
                    <a:pt x="840" y="944"/>
                  </a:lnTo>
                  <a:lnTo>
                    <a:pt x="846" y="943"/>
                  </a:lnTo>
                  <a:lnTo>
                    <a:pt x="851" y="942"/>
                  </a:lnTo>
                  <a:lnTo>
                    <a:pt x="855" y="939"/>
                  </a:lnTo>
                  <a:lnTo>
                    <a:pt x="859" y="936"/>
                  </a:lnTo>
                  <a:lnTo>
                    <a:pt x="863" y="932"/>
                  </a:lnTo>
                  <a:lnTo>
                    <a:pt x="865" y="928"/>
                  </a:lnTo>
                  <a:lnTo>
                    <a:pt x="867" y="922"/>
                  </a:lnTo>
                  <a:lnTo>
                    <a:pt x="867" y="916"/>
                  </a:lnTo>
                  <a:lnTo>
                    <a:pt x="867" y="9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787" name="Freeform 6"/>
            <p:cNvSpPr>
              <a:spLocks/>
            </p:cNvSpPr>
            <p:nvPr/>
          </p:nvSpPr>
          <p:spPr bwMode="auto">
            <a:xfrm>
              <a:off x="4565" y="321"/>
              <a:ext cx="214" cy="315"/>
            </a:xfrm>
            <a:custGeom>
              <a:avLst/>
              <a:gdLst>
                <a:gd name="T0" fmla="*/ 158 w 643"/>
                <a:gd name="T1" fmla="*/ 292 h 945"/>
                <a:gd name="T2" fmla="*/ 170 w 643"/>
                <a:gd name="T3" fmla="*/ 282 h 945"/>
                <a:gd name="T4" fmla="*/ 170 w 643"/>
                <a:gd name="T5" fmla="*/ 274 h 945"/>
                <a:gd name="T6" fmla="*/ 165 w 643"/>
                <a:gd name="T7" fmla="*/ 266 h 945"/>
                <a:gd name="T8" fmla="*/ 153 w 643"/>
                <a:gd name="T9" fmla="*/ 247 h 945"/>
                <a:gd name="T10" fmla="*/ 149 w 643"/>
                <a:gd name="T11" fmla="*/ 242 h 945"/>
                <a:gd name="T12" fmla="*/ 141 w 643"/>
                <a:gd name="T13" fmla="*/ 229 h 945"/>
                <a:gd name="T14" fmla="*/ 134 w 643"/>
                <a:gd name="T15" fmla="*/ 192 h 945"/>
                <a:gd name="T16" fmla="*/ 134 w 643"/>
                <a:gd name="T17" fmla="*/ 179 h 945"/>
                <a:gd name="T18" fmla="*/ 135 w 643"/>
                <a:gd name="T19" fmla="*/ 173 h 945"/>
                <a:gd name="T20" fmla="*/ 136 w 643"/>
                <a:gd name="T21" fmla="*/ 170 h 945"/>
                <a:gd name="T22" fmla="*/ 139 w 643"/>
                <a:gd name="T23" fmla="*/ 165 h 945"/>
                <a:gd name="T24" fmla="*/ 140 w 643"/>
                <a:gd name="T25" fmla="*/ 148 h 945"/>
                <a:gd name="T26" fmla="*/ 140 w 643"/>
                <a:gd name="T27" fmla="*/ 143 h 945"/>
                <a:gd name="T28" fmla="*/ 140 w 643"/>
                <a:gd name="T29" fmla="*/ 139 h 945"/>
                <a:gd name="T30" fmla="*/ 141 w 643"/>
                <a:gd name="T31" fmla="*/ 137 h 945"/>
                <a:gd name="T32" fmla="*/ 141 w 643"/>
                <a:gd name="T33" fmla="*/ 134 h 945"/>
                <a:gd name="T34" fmla="*/ 141 w 643"/>
                <a:gd name="T35" fmla="*/ 130 h 945"/>
                <a:gd name="T36" fmla="*/ 142 w 643"/>
                <a:gd name="T37" fmla="*/ 127 h 945"/>
                <a:gd name="T38" fmla="*/ 142 w 643"/>
                <a:gd name="T39" fmla="*/ 124 h 945"/>
                <a:gd name="T40" fmla="*/ 143 w 643"/>
                <a:gd name="T41" fmla="*/ 121 h 945"/>
                <a:gd name="T42" fmla="*/ 143 w 643"/>
                <a:gd name="T43" fmla="*/ 118 h 945"/>
                <a:gd name="T44" fmla="*/ 144 w 643"/>
                <a:gd name="T45" fmla="*/ 115 h 945"/>
                <a:gd name="T46" fmla="*/ 145 w 643"/>
                <a:gd name="T47" fmla="*/ 110 h 945"/>
                <a:gd name="T48" fmla="*/ 146 w 643"/>
                <a:gd name="T49" fmla="*/ 107 h 945"/>
                <a:gd name="T50" fmla="*/ 146 w 643"/>
                <a:gd name="T51" fmla="*/ 106 h 945"/>
                <a:gd name="T52" fmla="*/ 166 w 643"/>
                <a:gd name="T53" fmla="*/ 77 h 945"/>
                <a:gd name="T54" fmla="*/ 184 w 643"/>
                <a:gd name="T55" fmla="*/ 63 h 945"/>
                <a:gd name="T56" fmla="*/ 194 w 643"/>
                <a:gd name="T57" fmla="*/ 59 h 945"/>
                <a:gd name="T58" fmla="*/ 213 w 643"/>
                <a:gd name="T59" fmla="*/ 45 h 945"/>
                <a:gd name="T60" fmla="*/ 207 w 643"/>
                <a:gd name="T61" fmla="*/ 31 h 945"/>
                <a:gd name="T62" fmla="*/ 187 w 643"/>
                <a:gd name="T63" fmla="*/ 9 h 945"/>
                <a:gd name="T64" fmla="*/ 169 w 643"/>
                <a:gd name="T65" fmla="*/ 2 h 945"/>
                <a:gd name="T66" fmla="*/ 147 w 643"/>
                <a:gd name="T67" fmla="*/ 0 h 945"/>
                <a:gd name="T68" fmla="*/ 143 w 643"/>
                <a:gd name="T69" fmla="*/ 0 h 945"/>
                <a:gd name="T70" fmla="*/ 120 w 643"/>
                <a:gd name="T71" fmla="*/ 2 h 945"/>
                <a:gd name="T72" fmla="*/ 103 w 643"/>
                <a:gd name="T73" fmla="*/ 9 h 945"/>
                <a:gd name="T74" fmla="*/ 82 w 643"/>
                <a:gd name="T75" fmla="*/ 31 h 945"/>
                <a:gd name="T76" fmla="*/ 76 w 643"/>
                <a:gd name="T77" fmla="*/ 47 h 945"/>
                <a:gd name="T78" fmla="*/ 74 w 643"/>
                <a:gd name="T79" fmla="*/ 70 h 945"/>
                <a:gd name="T80" fmla="*/ 74 w 643"/>
                <a:gd name="T81" fmla="*/ 90 h 945"/>
                <a:gd name="T82" fmla="*/ 70 w 643"/>
                <a:gd name="T83" fmla="*/ 100 h 945"/>
                <a:gd name="T84" fmla="*/ 67 w 643"/>
                <a:gd name="T85" fmla="*/ 105 h 945"/>
                <a:gd name="T86" fmla="*/ 70 w 643"/>
                <a:gd name="T87" fmla="*/ 132 h 945"/>
                <a:gd name="T88" fmla="*/ 77 w 643"/>
                <a:gd name="T89" fmla="*/ 149 h 945"/>
                <a:gd name="T90" fmla="*/ 83 w 643"/>
                <a:gd name="T91" fmla="*/ 151 h 945"/>
                <a:gd name="T92" fmla="*/ 94 w 643"/>
                <a:gd name="T93" fmla="*/ 173 h 945"/>
                <a:gd name="T94" fmla="*/ 101 w 643"/>
                <a:gd name="T95" fmla="*/ 184 h 945"/>
                <a:gd name="T96" fmla="*/ 105 w 643"/>
                <a:gd name="T97" fmla="*/ 195 h 945"/>
                <a:gd name="T98" fmla="*/ 102 w 643"/>
                <a:gd name="T99" fmla="*/ 215 h 945"/>
                <a:gd name="T100" fmla="*/ 92 w 643"/>
                <a:gd name="T101" fmla="*/ 228 h 945"/>
                <a:gd name="T102" fmla="*/ 70 w 643"/>
                <a:gd name="T103" fmla="*/ 242 h 945"/>
                <a:gd name="T104" fmla="*/ 22 w 643"/>
                <a:gd name="T105" fmla="*/ 269 h 945"/>
                <a:gd name="T106" fmla="*/ 11 w 643"/>
                <a:gd name="T107" fmla="*/ 280 h 945"/>
                <a:gd name="T108" fmla="*/ 1 w 643"/>
                <a:gd name="T109" fmla="*/ 300 h 945"/>
                <a:gd name="T110" fmla="*/ 0 w 643"/>
                <a:gd name="T111" fmla="*/ 308 h 945"/>
                <a:gd name="T112" fmla="*/ 6 w 643"/>
                <a:gd name="T113" fmla="*/ 314 h 945"/>
                <a:gd name="T114" fmla="*/ 129 w 643"/>
                <a:gd name="T115" fmla="*/ 308 h 94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43" h="945">
                  <a:moveTo>
                    <a:pt x="427" y="903"/>
                  </a:moveTo>
                  <a:lnTo>
                    <a:pt x="427" y="903"/>
                  </a:lnTo>
                  <a:lnTo>
                    <a:pt x="448" y="892"/>
                  </a:lnTo>
                  <a:lnTo>
                    <a:pt x="475" y="876"/>
                  </a:lnTo>
                  <a:lnTo>
                    <a:pt x="493" y="865"/>
                  </a:lnTo>
                  <a:lnTo>
                    <a:pt x="503" y="857"/>
                  </a:lnTo>
                  <a:lnTo>
                    <a:pt x="509" y="850"/>
                  </a:lnTo>
                  <a:lnTo>
                    <a:pt x="510" y="847"/>
                  </a:lnTo>
                  <a:lnTo>
                    <a:pt x="511" y="842"/>
                  </a:lnTo>
                  <a:lnTo>
                    <a:pt x="512" y="835"/>
                  </a:lnTo>
                  <a:lnTo>
                    <a:pt x="513" y="823"/>
                  </a:lnTo>
                  <a:lnTo>
                    <a:pt x="512" y="822"/>
                  </a:lnTo>
                  <a:lnTo>
                    <a:pt x="506" y="814"/>
                  </a:lnTo>
                  <a:lnTo>
                    <a:pt x="496" y="799"/>
                  </a:lnTo>
                  <a:lnTo>
                    <a:pt x="482" y="775"/>
                  </a:lnTo>
                  <a:lnTo>
                    <a:pt x="474" y="761"/>
                  </a:lnTo>
                  <a:lnTo>
                    <a:pt x="467" y="744"/>
                  </a:lnTo>
                  <a:lnTo>
                    <a:pt x="461" y="740"/>
                  </a:lnTo>
                  <a:lnTo>
                    <a:pt x="455" y="735"/>
                  </a:lnTo>
                  <a:lnTo>
                    <a:pt x="450" y="730"/>
                  </a:lnTo>
                  <a:lnTo>
                    <a:pt x="447" y="727"/>
                  </a:lnTo>
                  <a:lnTo>
                    <a:pt x="439" y="716"/>
                  </a:lnTo>
                  <a:lnTo>
                    <a:pt x="433" y="705"/>
                  </a:lnTo>
                  <a:lnTo>
                    <a:pt x="425" y="688"/>
                  </a:lnTo>
                  <a:lnTo>
                    <a:pt x="419" y="666"/>
                  </a:lnTo>
                  <a:lnTo>
                    <a:pt x="414" y="643"/>
                  </a:lnTo>
                  <a:lnTo>
                    <a:pt x="409" y="619"/>
                  </a:lnTo>
                  <a:lnTo>
                    <a:pt x="406" y="597"/>
                  </a:lnTo>
                  <a:lnTo>
                    <a:pt x="403" y="575"/>
                  </a:lnTo>
                  <a:lnTo>
                    <a:pt x="402" y="557"/>
                  </a:lnTo>
                  <a:lnTo>
                    <a:pt x="402" y="542"/>
                  </a:lnTo>
                  <a:lnTo>
                    <a:pt x="402" y="537"/>
                  </a:lnTo>
                  <a:lnTo>
                    <a:pt x="403" y="529"/>
                  </a:lnTo>
                  <a:lnTo>
                    <a:pt x="404" y="525"/>
                  </a:lnTo>
                  <a:lnTo>
                    <a:pt x="405" y="520"/>
                  </a:lnTo>
                  <a:lnTo>
                    <a:pt x="408" y="511"/>
                  </a:lnTo>
                  <a:lnTo>
                    <a:pt x="409" y="511"/>
                  </a:lnTo>
                  <a:lnTo>
                    <a:pt x="409" y="510"/>
                  </a:lnTo>
                  <a:lnTo>
                    <a:pt x="412" y="503"/>
                  </a:lnTo>
                  <a:lnTo>
                    <a:pt x="416" y="497"/>
                  </a:lnTo>
                  <a:lnTo>
                    <a:pt x="417" y="495"/>
                  </a:lnTo>
                  <a:lnTo>
                    <a:pt x="422" y="489"/>
                  </a:lnTo>
                  <a:lnTo>
                    <a:pt x="421" y="464"/>
                  </a:lnTo>
                  <a:lnTo>
                    <a:pt x="421" y="444"/>
                  </a:lnTo>
                  <a:lnTo>
                    <a:pt x="421" y="440"/>
                  </a:lnTo>
                  <a:lnTo>
                    <a:pt x="421" y="432"/>
                  </a:lnTo>
                  <a:lnTo>
                    <a:pt x="422" y="428"/>
                  </a:lnTo>
                  <a:lnTo>
                    <a:pt x="422" y="424"/>
                  </a:lnTo>
                  <a:lnTo>
                    <a:pt x="422" y="417"/>
                  </a:lnTo>
                  <a:lnTo>
                    <a:pt x="423" y="415"/>
                  </a:lnTo>
                  <a:lnTo>
                    <a:pt x="423" y="412"/>
                  </a:lnTo>
                  <a:lnTo>
                    <a:pt x="423" y="408"/>
                  </a:lnTo>
                  <a:lnTo>
                    <a:pt x="424" y="404"/>
                  </a:lnTo>
                  <a:lnTo>
                    <a:pt x="424" y="403"/>
                  </a:lnTo>
                  <a:lnTo>
                    <a:pt x="424" y="402"/>
                  </a:lnTo>
                  <a:lnTo>
                    <a:pt x="424" y="396"/>
                  </a:lnTo>
                  <a:lnTo>
                    <a:pt x="425" y="391"/>
                  </a:lnTo>
                  <a:lnTo>
                    <a:pt x="426" y="386"/>
                  </a:lnTo>
                  <a:lnTo>
                    <a:pt x="426" y="381"/>
                  </a:lnTo>
                  <a:lnTo>
                    <a:pt x="427" y="376"/>
                  </a:lnTo>
                  <a:lnTo>
                    <a:pt x="427" y="375"/>
                  </a:lnTo>
                  <a:lnTo>
                    <a:pt x="428" y="372"/>
                  </a:lnTo>
                  <a:lnTo>
                    <a:pt x="428" y="368"/>
                  </a:lnTo>
                  <a:lnTo>
                    <a:pt x="429" y="362"/>
                  </a:lnTo>
                  <a:lnTo>
                    <a:pt x="430" y="362"/>
                  </a:lnTo>
                  <a:lnTo>
                    <a:pt x="430" y="357"/>
                  </a:lnTo>
                  <a:lnTo>
                    <a:pt x="431" y="355"/>
                  </a:lnTo>
                  <a:lnTo>
                    <a:pt x="431" y="352"/>
                  </a:lnTo>
                  <a:lnTo>
                    <a:pt x="432" y="348"/>
                  </a:lnTo>
                  <a:lnTo>
                    <a:pt x="433" y="346"/>
                  </a:lnTo>
                  <a:lnTo>
                    <a:pt x="434" y="341"/>
                  </a:lnTo>
                  <a:lnTo>
                    <a:pt x="434" y="338"/>
                  </a:lnTo>
                  <a:lnTo>
                    <a:pt x="436" y="331"/>
                  </a:lnTo>
                  <a:lnTo>
                    <a:pt x="438" y="326"/>
                  </a:lnTo>
                  <a:lnTo>
                    <a:pt x="439" y="322"/>
                  </a:lnTo>
                  <a:lnTo>
                    <a:pt x="440" y="318"/>
                  </a:lnTo>
                  <a:lnTo>
                    <a:pt x="440" y="317"/>
                  </a:lnTo>
                  <a:lnTo>
                    <a:pt x="446" y="304"/>
                  </a:lnTo>
                  <a:lnTo>
                    <a:pt x="455" y="287"/>
                  </a:lnTo>
                  <a:lnTo>
                    <a:pt x="467" y="269"/>
                  </a:lnTo>
                  <a:lnTo>
                    <a:pt x="482" y="249"/>
                  </a:lnTo>
                  <a:lnTo>
                    <a:pt x="500" y="231"/>
                  </a:lnTo>
                  <a:lnTo>
                    <a:pt x="510" y="221"/>
                  </a:lnTo>
                  <a:lnTo>
                    <a:pt x="520" y="212"/>
                  </a:lnTo>
                  <a:lnTo>
                    <a:pt x="531" y="204"/>
                  </a:lnTo>
                  <a:lnTo>
                    <a:pt x="542" y="196"/>
                  </a:lnTo>
                  <a:lnTo>
                    <a:pt x="554" y="188"/>
                  </a:lnTo>
                  <a:lnTo>
                    <a:pt x="566" y="182"/>
                  </a:lnTo>
                  <a:lnTo>
                    <a:pt x="567" y="181"/>
                  </a:lnTo>
                  <a:lnTo>
                    <a:pt x="582" y="176"/>
                  </a:lnTo>
                  <a:lnTo>
                    <a:pt x="600" y="170"/>
                  </a:lnTo>
                  <a:lnTo>
                    <a:pt x="620" y="166"/>
                  </a:lnTo>
                  <a:lnTo>
                    <a:pt x="643" y="163"/>
                  </a:lnTo>
                  <a:lnTo>
                    <a:pt x="639" y="136"/>
                  </a:lnTo>
                  <a:lnTo>
                    <a:pt x="636" y="122"/>
                  </a:lnTo>
                  <a:lnTo>
                    <a:pt x="632" y="110"/>
                  </a:lnTo>
                  <a:lnTo>
                    <a:pt x="629" y="103"/>
                  </a:lnTo>
                  <a:lnTo>
                    <a:pt x="623" y="93"/>
                  </a:lnTo>
                  <a:lnTo>
                    <a:pt x="614" y="80"/>
                  </a:lnTo>
                  <a:lnTo>
                    <a:pt x="604" y="67"/>
                  </a:lnTo>
                  <a:lnTo>
                    <a:pt x="591" y="52"/>
                  </a:lnTo>
                  <a:lnTo>
                    <a:pt x="576" y="39"/>
                  </a:lnTo>
                  <a:lnTo>
                    <a:pt x="561" y="27"/>
                  </a:lnTo>
                  <a:lnTo>
                    <a:pt x="552" y="21"/>
                  </a:lnTo>
                  <a:lnTo>
                    <a:pt x="542" y="16"/>
                  </a:lnTo>
                  <a:lnTo>
                    <a:pt x="529" y="12"/>
                  </a:lnTo>
                  <a:lnTo>
                    <a:pt x="507" y="7"/>
                  </a:lnTo>
                  <a:lnTo>
                    <a:pt x="494" y="4"/>
                  </a:lnTo>
                  <a:lnTo>
                    <a:pt x="478" y="3"/>
                  </a:lnTo>
                  <a:lnTo>
                    <a:pt x="460" y="1"/>
                  </a:lnTo>
                  <a:lnTo>
                    <a:pt x="441" y="0"/>
                  </a:lnTo>
                  <a:lnTo>
                    <a:pt x="435" y="0"/>
                  </a:lnTo>
                  <a:lnTo>
                    <a:pt x="429" y="0"/>
                  </a:lnTo>
                  <a:lnTo>
                    <a:pt x="409" y="1"/>
                  </a:lnTo>
                  <a:lnTo>
                    <a:pt x="392" y="3"/>
                  </a:lnTo>
                  <a:lnTo>
                    <a:pt x="375" y="4"/>
                  </a:lnTo>
                  <a:lnTo>
                    <a:pt x="361" y="7"/>
                  </a:lnTo>
                  <a:lnTo>
                    <a:pt x="339" y="12"/>
                  </a:lnTo>
                  <a:lnTo>
                    <a:pt x="326" y="16"/>
                  </a:lnTo>
                  <a:lnTo>
                    <a:pt x="317" y="21"/>
                  </a:lnTo>
                  <a:lnTo>
                    <a:pt x="309" y="27"/>
                  </a:lnTo>
                  <a:lnTo>
                    <a:pt x="293" y="39"/>
                  </a:lnTo>
                  <a:lnTo>
                    <a:pt x="279" y="52"/>
                  </a:lnTo>
                  <a:lnTo>
                    <a:pt x="266" y="67"/>
                  </a:lnTo>
                  <a:lnTo>
                    <a:pt x="255" y="80"/>
                  </a:lnTo>
                  <a:lnTo>
                    <a:pt x="247" y="93"/>
                  </a:lnTo>
                  <a:lnTo>
                    <a:pt x="241" y="103"/>
                  </a:lnTo>
                  <a:lnTo>
                    <a:pt x="238" y="110"/>
                  </a:lnTo>
                  <a:lnTo>
                    <a:pt x="233" y="126"/>
                  </a:lnTo>
                  <a:lnTo>
                    <a:pt x="229" y="142"/>
                  </a:lnTo>
                  <a:lnTo>
                    <a:pt x="227" y="160"/>
                  </a:lnTo>
                  <a:lnTo>
                    <a:pt x="225" y="175"/>
                  </a:lnTo>
                  <a:lnTo>
                    <a:pt x="222" y="200"/>
                  </a:lnTo>
                  <a:lnTo>
                    <a:pt x="222" y="210"/>
                  </a:lnTo>
                  <a:lnTo>
                    <a:pt x="222" y="209"/>
                  </a:lnTo>
                  <a:lnTo>
                    <a:pt x="222" y="236"/>
                  </a:lnTo>
                  <a:lnTo>
                    <a:pt x="222" y="251"/>
                  </a:lnTo>
                  <a:lnTo>
                    <a:pt x="223" y="269"/>
                  </a:lnTo>
                  <a:lnTo>
                    <a:pt x="227" y="300"/>
                  </a:lnTo>
                  <a:lnTo>
                    <a:pt x="219" y="298"/>
                  </a:lnTo>
                  <a:lnTo>
                    <a:pt x="214" y="298"/>
                  </a:lnTo>
                  <a:lnTo>
                    <a:pt x="209" y="300"/>
                  </a:lnTo>
                  <a:lnTo>
                    <a:pt x="206" y="303"/>
                  </a:lnTo>
                  <a:lnTo>
                    <a:pt x="204" y="306"/>
                  </a:lnTo>
                  <a:lnTo>
                    <a:pt x="202" y="312"/>
                  </a:lnTo>
                  <a:lnTo>
                    <a:pt x="202" y="314"/>
                  </a:lnTo>
                  <a:lnTo>
                    <a:pt x="202" y="326"/>
                  </a:lnTo>
                  <a:lnTo>
                    <a:pt x="203" y="340"/>
                  </a:lnTo>
                  <a:lnTo>
                    <a:pt x="205" y="358"/>
                  </a:lnTo>
                  <a:lnTo>
                    <a:pt x="208" y="376"/>
                  </a:lnTo>
                  <a:lnTo>
                    <a:pt x="211" y="396"/>
                  </a:lnTo>
                  <a:lnTo>
                    <a:pt x="215" y="414"/>
                  </a:lnTo>
                  <a:lnTo>
                    <a:pt x="220" y="431"/>
                  </a:lnTo>
                  <a:lnTo>
                    <a:pt x="226" y="443"/>
                  </a:lnTo>
                  <a:lnTo>
                    <a:pt x="230" y="448"/>
                  </a:lnTo>
                  <a:lnTo>
                    <a:pt x="233" y="451"/>
                  </a:lnTo>
                  <a:lnTo>
                    <a:pt x="237" y="453"/>
                  </a:lnTo>
                  <a:lnTo>
                    <a:pt x="240" y="453"/>
                  </a:lnTo>
                  <a:lnTo>
                    <a:pt x="246" y="453"/>
                  </a:lnTo>
                  <a:lnTo>
                    <a:pt x="248" y="452"/>
                  </a:lnTo>
                  <a:lnTo>
                    <a:pt x="257" y="473"/>
                  </a:lnTo>
                  <a:lnTo>
                    <a:pt x="265" y="492"/>
                  </a:lnTo>
                  <a:lnTo>
                    <a:pt x="273" y="508"/>
                  </a:lnTo>
                  <a:lnTo>
                    <a:pt x="281" y="520"/>
                  </a:lnTo>
                  <a:lnTo>
                    <a:pt x="292" y="539"/>
                  </a:lnTo>
                  <a:lnTo>
                    <a:pt x="297" y="545"/>
                  </a:lnTo>
                  <a:lnTo>
                    <a:pt x="304" y="553"/>
                  </a:lnTo>
                  <a:lnTo>
                    <a:pt x="309" y="562"/>
                  </a:lnTo>
                  <a:lnTo>
                    <a:pt x="312" y="569"/>
                  </a:lnTo>
                  <a:lnTo>
                    <a:pt x="313" y="576"/>
                  </a:lnTo>
                  <a:lnTo>
                    <a:pt x="314" y="584"/>
                  </a:lnTo>
                  <a:lnTo>
                    <a:pt x="313" y="607"/>
                  </a:lnTo>
                  <a:lnTo>
                    <a:pt x="312" y="617"/>
                  </a:lnTo>
                  <a:lnTo>
                    <a:pt x="311" y="627"/>
                  </a:lnTo>
                  <a:lnTo>
                    <a:pt x="308" y="636"/>
                  </a:lnTo>
                  <a:lnTo>
                    <a:pt x="305" y="645"/>
                  </a:lnTo>
                  <a:lnTo>
                    <a:pt x="302" y="654"/>
                  </a:lnTo>
                  <a:lnTo>
                    <a:pt x="297" y="661"/>
                  </a:lnTo>
                  <a:lnTo>
                    <a:pt x="291" y="669"/>
                  </a:lnTo>
                  <a:lnTo>
                    <a:pt x="284" y="676"/>
                  </a:lnTo>
                  <a:lnTo>
                    <a:pt x="276" y="684"/>
                  </a:lnTo>
                  <a:lnTo>
                    <a:pt x="266" y="692"/>
                  </a:lnTo>
                  <a:lnTo>
                    <a:pt x="255" y="700"/>
                  </a:lnTo>
                  <a:lnTo>
                    <a:pt x="242" y="708"/>
                  </a:lnTo>
                  <a:lnTo>
                    <a:pt x="210" y="725"/>
                  </a:lnTo>
                  <a:lnTo>
                    <a:pt x="175" y="744"/>
                  </a:lnTo>
                  <a:lnTo>
                    <a:pt x="138" y="764"/>
                  </a:lnTo>
                  <a:lnTo>
                    <a:pt x="101" y="784"/>
                  </a:lnTo>
                  <a:lnTo>
                    <a:pt x="83" y="796"/>
                  </a:lnTo>
                  <a:lnTo>
                    <a:pt x="65" y="808"/>
                  </a:lnTo>
                  <a:lnTo>
                    <a:pt x="55" y="815"/>
                  </a:lnTo>
                  <a:lnTo>
                    <a:pt x="46" y="823"/>
                  </a:lnTo>
                  <a:lnTo>
                    <a:pt x="39" y="831"/>
                  </a:lnTo>
                  <a:lnTo>
                    <a:pt x="33" y="839"/>
                  </a:lnTo>
                  <a:lnTo>
                    <a:pt x="27" y="847"/>
                  </a:lnTo>
                  <a:lnTo>
                    <a:pt x="22" y="857"/>
                  </a:lnTo>
                  <a:lnTo>
                    <a:pt x="13" y="873"/>
                  </a:lnTo>
                  <a:lnTo>
                    <a:pt x="8" y="889"/>
                  </a:lnTo>
                  <a:lnTo>
                    <a:pt x="4" y="901"/>
                  </a:lnTo>
                  <a:lnTo>
                    <a:pt x="1" y="911"/>
                  </a:lnTo>
                  <a:lnTo>
                    <a:pt x="0" y="918"/>
                  </a:lnTo>
                  <a:lnTo>
                    <a:pt x="1" y="923"/>
                  </a:lnTo>
                  <a:lnTo>
                    <a:pt x="3" y="928"/>
                  </a:lnTo>
                  <a:lnTo>
                    <a:pt x="5" y="933"/>
                  </a:lnTo>
                  <a:lnTo>
                    <a:pt x="8" y="937"/>
                  </a:lnTo>
                  <a:lnTo>
                    <a:pt x="12" y="940"/>
                  </a:lnTo>
                  <a:lnTo>
                    <a:pt x="17" y="942"/>
                  </a:lnTo>
                  <a:lnTo>
                    <a:pt x="22" y="944"/>
                  </a:lnTo>
                  <a:lnTo>
                    <a:pt x="27" y="945"/>
                  </a:lnTo>
                  <a:lnTo>
                    <a:pt x="349" y="945"/>
                  </a:lnTo>
                  <a:lnTo>
                    <a:pt x="389" y="923"/>
                  </a:lnTo>
                  <a:lnTo>
                    <a:pt x="427" y="9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788" name="Freeform 7"/>
            <p:cNvSpPr>
              <a:spLocks/>
            </p:cNvSpPr>
            <p:nvPr/>
          </p:nvSpPr>
          <p:spPr bwMode="auto">
            <a:xfrm>
              <a:off x="4820" y="321"/>
              <a:ext cx="214" cy="315"/>
            </a:xfrm>
            <a:custGeom>
              <a:avLst/>
              <a:gdLst>
                <a:gd name="T0" fmla="*/ 214 w 643"/>
                <a:gd name="T1" fmla="*/ 304 h 945"/>
                <a:gd name="T2" fmla="*/ 205 w 643"/>
                <a:gd name="T3" fmla="*/ 282 h 945"/>
                <a:gd name="T4" fmla="*/ 192 w 643"/>
                <a:gd name="T5" fmla="*/ 269 h 945"/>
                <a:gd name="T6" fmla="*/ 156 w 643"/>
                <a:gd name="T7" fmla="*/ 248 h 945"/>
                <a:gd name="T8" fmla="*/ 125 w 643"/>
                <a:gd name="T9" fmla="*/ 231 h 945"/>
                <a:gd name="T10" fmla="*/ 113 w 643"/>
                <a:gd name="T11" fmla="*/ 218 h 945"/>
                <a:gd name="T12" fmla="*/ 110 w 643"/>
                <a:gd name="T13" fmla="*/ 202 h 945"/>
                <a:gd name="T14" fmla="*/ 111 w 643"/>
                <a:gd name="T15" fmla="*/ 187 h 945"/>
                <a:gd name="T16" fmla="*/ 117 w 643"/>
                <a:gd name="T17" fmla="*/ 180 h 945"/>
                <a:gd name="T18" fmla="*/ 131 w 643"/>
                <a:gd name="T19" fmla="*/ 151 h 945"/>
                <a:gd name="T20" fmla="*/ 136 w 643"/>
                <a:gd name="T21" fmla="*/ 150 h 945"/>
                <a:gd name="T22" fmla="*/ 142 w 643"/>
                <a:gd name="T23" fmla="*/ 138 h 945"/>
                <a:gd name="T24" fmla="*/ 147 w 643"/>
                <a:gd name="T25" fmla="*/ 109 h 945"/>
                <a:gd name="T26" fmla="*/ 145 w 643"/>
                <a:gd name="T27" fmla="*/ 101 h 945"/>
                <a:gd name="T28" fmla="*/ 140 w 643"/>
                <a:gd name="T29" fmla="*/ 90 h 945"/>
                <a:gd name="T30" fmla="*/ 140 w 643"/>
                <a:gd name="T31" fmla="*/ 70 h 945"/>
                <a:gd name="T32" fmla="*/ 138 w 643"/>
                <a:gd name="T33" fmla="*/ 53 h 945"/>
                <a:gd name="T34" fmla="*/ 134 w 643"/>
                <a:gd name="T35" fmla="*/ 34 h 945"/>
                <a:gd name="T36" fmla="*/ 116 w 643"/>
                <a:gd name="T37" fmla="*/ 13 h 945"/>
                <a:gd name="T38" fmla="*/ 101 w 643"/>
                <a:gd name="T39" fmla="*/ 4 h 945"/>
                <a:gd name="T40" fmla="*/ 71 w 643"/>
                <a:gd name="T41" fmla="*/ 0 h 945"/>
                <a:gd name="T42" fmla="*/ 67 w 643"/>
                <a:gd name="T43" fmla="*/ 0 h 945"/>
                <a:gd name="T44" fmla="*/ 50 w 643"/>
                <a:gd name="T45" fmla="*/ 1 h 945"/>
                <a:gd name="T46" fmla="*/ 30 w 643"/>
                <a:gd name="T47" fmla="*/ 7 h 945"/>
                <a:gd name="T48" fmla="*/ 10 w 643"/>
                <a:gd name="T49" fmla="*/ 27 h 945"/>
                <a:gd name="T50" fmla="*/ 2 w 643"/>
                <a:gd name="T51" fmla="*/ 41 h 945"/>
                <a:gd name="T52" fmla="*/ 15 w 643"/>
                <a:gd name="T53" fmla="*/ 57 h 945"/>
                <a:gd name="T54" fmla="*/ 34 w 643"/>
                <a:gd name="T55" fmla="*/ 65 h 945"/>
                <a:gd name="T56" fmla="*/ 54 w 643"/>
                <a:gd name="T57" fmla="*/ 83 h 945"/>
                <a:gd name="T58" fmla="*/ 68 w 643"/>
                <a:gd name="T59" fmla="*/ 106 h 945"/>
                <a:gd name="T60" fmla="*/ 68 w 643"/>
                <a:gd name="T61" fmla="*/ 109 h 945"/>
                <a:gd name="T62" fmla="*/ 69 w 643"/>
                <a:gd name="T63" fmla="*/ 112 h 945"/>
                <a:gd name="T64" fmla="*/ 70 w 643"/>
                <a:gd name="T65" fmla="*/ 115 h 945"/>
                <a:gd name="T66" fmla="*/ 71 w 643"/>
                <a:gd name="T67" fmla="*/ 118 h 945"/>
                <a:gd name="T68" fmla="*/ 71 w 643"/>
                <a:gd name="T69" fmla="*/ 120 h 945"/>
                <a:gd name="T70" fmla="*/ 72 w 643"/>
                <a:gd name="T71" fmla="*/ 123 h 945"/>
                <a:gd name="T72" fmla="*/ 72 w 643"/>
                <a:gd name="T73" fmla="*/ 126 h 945"/>
                <a:gd name="T74" fmla="*/ 72 w 643"/>
                <a:gd name="T75" fmla="*/ 128 h 945"/>
                <a:gd name="T76" fmla="*/ 73 w 643"/>
                <a:gd name="T77" fmla="*/ 130 h 945"/>
                <a:gd name="T78" fmla="*/ 73 w 643"/>
                <a:gd name="T79" fmla="*/ 132 h 945"/>
                <a:gd name="T80" fmla="*/ 73 w 643"/>
                <a:gd name="T81" fmla="*/ 134 h 945"/>
                <a:gd name="T82" fmla="*/ 73 w 643"/>
                <a:gd name="T83" fmla="*/ 136 h 945"/>
                <a:gd name="T84" fmla="*/ 73 w 643"/>
                <a:gd name="T85" fmla="*/ 138 h 945"/>
                <a:gd name="T86" fmla="*/ 74 w 643"/>
                <a:gd name="T87" fmla="*/ 140 h 945"/>
                <a:gd name="T88" fmla="*/ 74 w 643"/>
                <a:gd name="T89" fmla="*/ 144 h 945"/>
                <a:gd name="T90" fmla="*/ 74 w 643"/>
                <a:gd name="T91" fmla="*/ 147 h 945"/>
                <a:gd name="T92" fmla="*/ 74 w 643"/>
                <a:gd name="T93" fmla="*/ 155 h 945"/>
                <a:gd name="T94" fmla="*/ 77 w 643"/>
                <a:gd name="T95" fmla="*/ 168 h 945"/>
                <a:gd name="T96" fmla="*/ 78 w 643"/>
                <a:gd name="T97" fmla="*/ 170 h 945"/>
                <a:gd name="T98" fmla="*/ 80 w 643"/>
                <a:gd name="T99" fmla="*/ 176 h 945"/>
                <a:gd name="T100" fmla="*/ 80 w 643"/>
                <a:gd name="T101" fmla="*/ 181 h 945"/>
                <a:gd name="T102" fmla="*/ 78 w 643"/>
                <a:gd name="T103" fmla="*/ 206 h 945"/>
                <a:gd name="T104" fmla="*/ 70 w 643"/>
                <a:gd name="T105" fmla="*/ 235 h 945"/>
                <a:gd name="T106" fmla="*/ 64 w 643"/>
                <a:gd name="T107" fmla="*/ 244 h 945"/>
                <a:gd name="T108" fmla="*/ 59 w 643"/>
                <a:gd name="T109" fmla="*/ 248 h 945"/>
                <a:gd name="T110" fmla="*/ 44 w 643"/>
                <a:gd name="T111" fmla="*/ 274 h 945"/>
                <a:gd name="T112" fmla="*/ 43 w 643"/>
                <a:gd name="T113" fmla="*/ 274 h 945"/>
                <a:gd name="T114" fmla="*/ 45 w 643"/>
                <a:gd name="T115" fmla="*/ 283 h 945"/>
                <a:gd name="T116" fmla="*/ 65 w 643"/>
                <a:gd name="T117" fmla="*/ 297 h 945"/>
                <a:gd name="T118" fmla="*/ 205 w 643"/>
                <a:gd name="T119" fmla="*/ 315 h 945"/>
                <a:gd name="T120" fmla="*/ 211 w 643"/>
                <a:gd name="T121" fmla="*/ 312 h 945"/>
                <a:gd name="T122" fmla="*/ 214 w 643"/>
                <a:gd name="T123" fmla="*/ 306 h 9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3" h="945">
                  <a:moveTo>
                    <a:pt x="642" y="911"/>
                  </a:moveTo>
                  <a:lnTo>
                    <a:pt x="642" y="911"/>
                  </a:lnTo>
                  <a:lnTo>
                    <a:pt x="639" y="898"/>
                  </a:lnTo>
                  <a:lnTo>
                    <a:pt x="635" y="886"/>
                  </a:lnTo>
                  <a:lnTo>
                    <a:pt x="629" y="871"/>
                  </a:lnTo>
                  <a:lnTo>
                    <a:pt x="620" y="855"/>
                  </a:lnTo>
                  <a:lnTo>
                    <a:pt x="615" y="846"/>
                  </a:lnTo>
                  <a:lnTo>
                    <a:pt x="610" y="838"/>
                  </a:lnTo>
                  <a:lnTo>
                    <a:pt x="603" y="830"/>
                  </a:lnTo>
                  <a:lnTo>
                    <a:pt x="596" y="823"/>
                  </a:lnTo>
                  <a:lnTo>
                    <a:pt x="588" y="815"/>
                  </a:lnTo>
                  <a:lnTo>
                    <a:pt x="578" y="808"/>
                  </a:lnTo>
                  <a:lnTo>
                    <a:pt x="560" y="796"/>
                  </a:lnTo>
                  <a:lnTo>
                    <a:pt x="542" y="784"/>
                  </a:lnTo>
                  <a:lnTo>
                    <a:pt x="505" y="764"/>
                  </a:lnTo>
                  <a:lnTo>
                    <a:pt x="468" y="744"/>
                  </a:lnTo>
                  <a:lnTo>
                    <a:pt x="433" y="725"/>
                  </a:lnTo>
                  <a:lnTo>
                    <a:pt x="401" y="708"/>
                  </a:lnTo>
                  <a:lnTo>
                    <a:pt x="388" y="700"/>
                  </a:lnTo>
                  <a:lnTo>
                    <a:pt x="377" y="692"/>
                  </a:lnTo>
                  <a:lnTo>
                    <a:pt x="367" y="684"/>
                  </a:lnTo>
                  <a:lnTo>
                    <a:pt x="359" y="676"/>
                  </a:lnTo>
                  <a:lnTo>
                    <a:pt x="352" y="669"/>
                  </a:lnTo>
                  <a:lnTo>
                    <a:pt x="346" y="661"/>
                  </a:lnTo>
                  <a:lnTo>
                    <a:pt x="341" y="654"/>
                  </a:lnTo>
                  <a:lnTo>
                    <a:pt x="338" y="645"/>
                  </a:lnTo>
                  <a:lnTo>
                    <a:pt x="335" y="636"/>
                  </a:lnTo>
                  <a:lnTo>
                    <a:pt x="332" y="627"/>
                  </a:lnTo>
                  <a:lnTo>
                    <a:pt x="331" y="617"/>
                  </a:lnTo>
                  <a:lnTo>
                    <a:pt x="330" y="607"/>
                  </a:lnTo>
                  <a:lnTo>
                    <a:pt x="329" y="584"/>
                  </a:lnTo>
                  <a:lnTo>
                    <a:pt x="330" y="576"/>
                  </a:lnTo>
                  <a:lnTo>
                    <a:pt x="331" y="569"/>
                  </a:lnTo>
                  <a:lnTo>
                    <a:pt x="334" y="562"/>
                  </a:lnTo>
                  <a:lnTo>
                    <a:pt x="339" y="553"/>
                  </a:lnTo>
                  <a:lnTo>
                    <a:pt x="346" y="545"/>
                  </a:lnTo>
                  <a:lnTo>
                    <a:pt x="351" y="539"/>
                  </a:lnTo>
                  <a:lnTo>
                    <a:pt x="362" y="520"/>
                  </a:lnTo>
                  <a:lnTo>
                    <a:pt x="370" y="508"/>
                  </a:lnTo>
                  <a:lnTo>
                    <a:pt x="378" y="492"/>
                  </a:lnTo>
                  <a:lnTo>
                    <a:pt x="386" y="473"/>
                  </a:lnTo>
                  <a:lnTo>
                    <a:pt x="395" y="452"/>
                  </a:lnTo>
                  <a:lnTo>
                    <a:pt x="397" y="453"/>
                  </a:lnTo>
                  <a:lnTo>
                    <a:pt x="403" y="453"/>
                  </a:lnTo>
                  <a:lnTo>
                    <a:pt x="406" y="453"/>
                  </a:lnTo>
                  <a:lnTo>
                    <a:pt x="410" y="451"/>
                  </a:lnTo>
                  <a:lnTo>
                    <a:pt x="413" y="448"/>
                  </a:lnTo>
                  <a:lnTo>
                    <a:pt x="417" y="443"/>
                  </a:lnTo>
                  <a:lnTo>
                    <a:pt x="423" y="431"/>
                  </a:lnTo>
                  <a:lnTo>
                    <a:pt x="428" y="414"/>
                  </a:lnTo>
                  <a:lnTo>
                    <a:pt x="432" y="396"/>
                  </a:lnTo>
                  <a:lnTo>
                    <a:pt x="435" y="376"/>
                  </a:lnTo>
                  <a:lnTo>
                    <a:pt x="438" y="358"/>
                  </a:lnTo>
                  <a:lnTo>
                    <a:pt x="440" y="340"/>
                  </a:lnTo>
                  <a:lnTo>
                    <a:pt x="441" y="326"/>
                  </a:lnTo>
                  <a:lnTo>
                    <a:pt x="441" y="314"/>
                  </a:lnTo>
                  <a:lnTo>
                    <a:pt x="441" y="312"/>
                  </a:lnTo>
                  <a:lnTo>
                    <a:pt x="439" y="306"/>
                  </a:lnTo>
                  <a:lnTo>
                    <a:pt x="437" y="303"/>
                  </a:lnTo>
                  <a:lnTo>
                    <a:pt x="434" y="300"/>
                  </a:lnTo>
                  <a:lnTo>
                    <a:pt x="429" y="298"/>
                  </a:lnTo>
                  <a:lnTo>
                    <a:pt x="424" y="298"/>
                  </a:lnTo>
                  <a:lnTo>
                    <a:pt x="416" y="300"/>
                  </a:lnTo>
                  <a:lnTo>
                    <a:pt x="420" y="269"/>
                  </a:lnTo>
                  <a:lnTo>
                    <a:pt x="422" y="251"/>
                  </a:lnTo>
                  <a:lnTo>
                    <a:pt x="422" y="236"/>
                  </a:lnTo>
                  <a:lnTo>
                    <a:pt x="422" y="209"/>
                  </a:lnTo>
                  <a:lnTo>
                    <a:pt x="422" y="210"/>
                  </a:lnTo>
                  <a:lnTo>
                    <a:pt x="422" y="200"/>
                  </a:lnTo>
                  <a:lnTo>
                    <a:pt x="418" y="175"/>
                  </a:lnTo>
                  <a:lnTo>
                    <a:pt x="416" y="160"/>
                  </a:lnTo>
                  <a:lnTo>
                    <a:pt x="414" y="142"/>
                  </a:lnTo>
                  <a:lnTo>
                    <a:pt x="410" y="126"/>
                  </a:lnTo>
                  <a:lnTo>
                    <a:pt x="405" y="110"/>
                  </a:lnTo>
                  <a:lnTo>
                    <a:pt x="402" y="103"/>
                  </a:lnTo>
                  <a:lnTo>
                    <a:pt x="396" y="93"/>
                  </a:lnTo>
                  <a:lnTo>
                    <a:pt x="388" y="80"/>
                  </a:lnTo>
                  <a:lnTo>
                    <a:pt x="377" y="67"/>
                  </a:lnTo>
                  <a:lnTo>
                    <a:pt x="364" y="52"/>
                  </a:lnTo>
                  <a:lnTo>
                    <a:pt x="350" y="39"/>
                  </a:lnTo>
                  <a:lnTo>
                    <a:pt x="334" y="27"/>
                  </a:lnTo>
                  <a:lnTo>
                    <a:pt x="326" y="21"/>
                  </a:lnTo>
                  <a:lnTo>
                    <a:pt x="317" y="16"/>
                  </a:lnTo>
                  <a:lnTo>
                    <a:pt x="304" y="12"/>
                  </a:lnTo>
                  <a:lnTo>
                    <a:pt x="282" y="7"/>
                  </a:lnTo>
                  <a:lnTo>
                    <a:pt x="268" y="4"/>
                  </a:lnTo>
                  <a:lnTo>
                    <a:pt x="251" y="3"/>
                  </a:lnTo>
                  <a:lnTo>
                    <a:pt x="234" y="1"/>
                  </a:lnTo>
                  <a:lnTo>
                    <a:pt x="214" y="0"/>
                  </a:lnTo>
                  <a:lnTo>
                    <a:pt x="208" y="0"/>
                  </a:lnTo>
                  <a:lnTo>
                    <a:pt x="202" y="0"/>
                  </a:lnTo>
                  <a:lnTo>
                    <a:pt x="183" y="1"/>
                  </a:lnTo>
                  <a:lnTo>
                    <a:pt x="165" y="3"/>
                  </a:lnTo>
                  <a:lnTo>
                    <a:pt x="149" y="4"/>
                  </a:lnTo>
                  <a:lnTo>
                    <a:pt x="136" y="7"/>
                  </a:lnTo>
                  <a:lnTo>
                    <a:pt x="114" y="12"/>
                  </a:lnTo>
                  <a:lnTo>
                    <a:pt x="101" y="16"/>
                  </a:lnTo>
                  <a:lnTo>
                    <a:pt x="91" y="21"/>
                  </a:lnTo>
                  <a:lnTo>
                    <a:pt x="82" y="27"/>
                  </a:lnTo>
                  <a:lnTo>
                    <a:pt x="67" y="39"/>
                  </a:lnTo>
                  <a:lnTo>
                    <a:pt x="52" y="52"/>
                  </a:lnTo>
                  <a:lnTo>
                    <a:pt x="39" y="67"/>
                  </a:lnTo>
                  <a:lnTo>
                    <a:pt x="29" y="80"/>
                  </a:lnTo>
                  <a:lnTo>
                    <a:pt x="20" y="93"/>
                  </a:lnTo>
                  <a:lnTo>
                    <a:pt x="14" y="103"/>
                  </a:lnTo>
                  <a:lnTo>
                    <a:pt x="11" y="110"/>
                  </a:lnTo>
                  <a:lnTo>
                    <a:pt x="7" y="122"/>
                  </a:lnTo>
                  <a:lnTo>
                    <a:pt x="4" y="136"/>
                  </a:lnTo>
                  <a:lnTo>
                    <a:pt x="0" y="163"/>
                  </a:lnTo>
                  <a:lnTo>
                    <a:pt x="23" y="166"/>
                  </a:lnTo>
                  <a:lnTo>
                    <a:pt x="44" y="170"/>
                  </a:lnTo>
                  <a:lnTo>
                    <a:pt x="62" y="176"/>
                  </a:lnTo>
                  <a:lnTo>
                    <a:pt x="77" y="182"/>
                  </a:lnTo>
                  <a:lnTo>
                    <a:pt x="89" y="188"/>
                  </a:lnTo>
                  <a:lnTo>
                    <a:pt x="101" y="196"/>
                  </a:lnTo>
                  <a:lnTo>
                    <a:pt x="112" y="204"/>
                  </a:lnTo>
                  <a:lnTo>
                    <a:pt x="123" y="212"/>
                  </a:lnTo>
                  <a:lnTo>
                    <a:pt x="133" y="221"/>
                  </a:lnTo>
                  <a:lnTo>
                    <a:pt x="143" y="231"/>
                  </a:lnTo>
                  <a:lnTo>
                    <a:pt x="161" y="249"/>
                  </a:lnTo>
                  <a:lnTo>
                    <a:pt x="176" y="269"/>
                  </a:lnTo>
                  <a:lnTo>
                    <a:pt x="188" y="287"/>
                  </a:lnTo>
                  <a:lnTo>
                    <a:pt x="197" y="304"/>
                  </a:lnTo>
                  <a:lnTo>
                    <a:pt x="203" y="317"/>
                  </a:lnTo>
                  <a:lnTo>
                    <a:pt x="203" y="318"/>
                  </a:lnTo>
                  <a:lnTo>
                    <a:pt x="204" y="322"/>
                  </a:lnTo>
                  <a:lnTo>
                    <a:pt x="205" y="326"/>
                  </a:lnTo>
                  <a:lnTo>
                    <a:pt x="207" y="334"/>
                  </a:lnTo>
                  <a:lnTo>
                    <a:pt x="208" y="336"/>
                  </a:lnTo>
                  <a:lnTo>
                    <a:pt x="209" y="339"/>
                  </a:lnTo>
                  <a:lnTo>
                    <a:pt x="210" y="344"/>
                  </a:lnTo>
                  <a:lnTo>
                    <a:pt x="211" y="349"/>
                  </a:lnTo>
                  <a:lnTo>
                    <a:pt x="212" y="353"/>
                  </a:lnTo>
                  <a:lnTo>
                    <a:pt x="212" y="355"/>
                  </a:lnTo>
                  <a:lnTo>
                    <a:pt x="212" y="357"/>
                  </a:lnTo>
                  <a:lnTo>
                    <a:pt x="213" y="360"/>
                  </a:lnTo>
                  <a:lnTo>
                    <a:pt x="213" y="361"/>
                  </a:lnTo>
                  <a:lnTo>
                    <a:pt x="214" y="363"/>
                  </a:lnTo>
                  <a:lnTo>
                    <a:pt x="214" y="364"/>
                  </a:lnTo>
                  <a:lnTo>
                    <a:pt x="214" y="366"/>
                  </a:lnTo>
                  <a:lnTo>
                    <a:pt x="215" y="368"/>
                  </a:lnTo>
                  <a:lnTo>
                    <a:pt x="215" y="373"/>
                  </a:lnTo>
                  <a:lnTo>
                    <a:pt x="216" y="376"/>
                  </a:lnTo>
                  <a:lnTo>
                    <a:pt x="216" y="377"/>
                  </a:lnTo>
                  <a:lnTo>
                    <a:pt x="217" y="381"/>
                  </a:lnTo>
                  <a:lnTo>
                    <a:pt x="217" y="384"/>
                  </a:lnTo>
                  <a:lnTo>
                    <a:pt x="218" y="388"/>
                  </a:lnTo>
                  <a:lnTo>
                    <a:pt x="218" y="391"/>
                  </a:lnTo>
                  <a:lnTo>
                    <a:pt x="218" y="394"/>
                  </a:lnTo>
                  <a:lnTo>
                    <a:pt x="218" y="395"/>
                  </a:lnTo>
                  <a:lnTo>
                    <a:pt x="219" y="399"/>
                  </a:lnTo>
                  <a:lnTo>
                    <a:pt x="219" y="401"/>
                  </a:lnTo>
                  <a:lnTo>
                    <a:pt x="219" y="403"/>
                  </a:lnTo>
                  <a:lnTo>
                    <a:pt x="220" y="406"/>
                  </a:lnTo>
                  <a:lnTo>
                    <a:pt x="220" y="409"/>
                  </a:lnTo>
                  <a:lnTo>
                    <a:pt x="220" y="413"/>
                  </a:lnTo>
                  <a:lnTo>
                    <a:pt x="221" y="416"/>
                  </a:lnTo>
                  <a:lnTo>
                    <a:pt x="221" y="421"/>
                  </a:lnTo>
                  <a:lnTo>
                    <a:pt x="221" y="428"/>
                  </a:lnTo>
                  <a:lnTo>
                    <a:pt x="222" y="431"/>
                  </a:lnTo>
                  <a:lnTo>
                    <a:pt x="222" y="434"/>
                  </a:lnTo>
                  <a:lnTo>
                    <a:pt x="222" y="439"/>
                  </a:lnTo>
                  <a:lnTo>
                    <a:pt x="222" y="440"/>
                  </a:lnTo>
                  <a:lnTo>
                    <a:pt x="222" y="444"/>
                  </a:lnTo>
                  <a:lnTo>
                    <a:pt x="222" y="464"/>
                  </a:lnTo>
                  <a:lnTo>
                    <a:pt x="221" y="489"/>
                  </a:lnTo>
                  <a:lnTo>
                    <a:pt x="227" y="497"/>
                  </a:lnTo>
                  <a:lnTo>
                    <a:pt x="231" y="503"/>
                  </a:lnTo>
                  <a:lnTo>
                    <a:pt x="234" y="510"/>
                  </a:lnTo>
                  <a:lnTo>
                    <a:pt x="235" y="511"/>
                  </a:lnTo>
                  <a:lnTo>
                    <a:pt x="238" y="520"/>
                  </a:lnTo>
                  <a:lnTo>
                    <a:pt x="238" y="522"/>
                  </a:lnTo>
                  <a:lnTo>
                    <a:pt x="240" y="529"/>
                  </a:lnTo>
                  <a:lnTo>
                    <a:pt x="241" y="536"/>
                  </a:lnTo>
                  <a:lnTo>
                    <a:pt x="241" y="537"/>
                  </a:lnTo>
                  <a:lnTo>
                    <a:pt x="241" y="542"/>
                  </a:lnTo>
                  <a:lnTo>
                    <a:pt x="241" y="557"/>
                  </a:lnTo>
                  <a:lnTo>
                    <a:pt x="240" y="575"/>
                  </a:lnTo>
                  <a:lnTo>
                    <a:pt x="237" y="597"/>
                  </a:lnTo>
                  <a:lnTo>
                    <a:pt x="234" y="619"/>
                  </a:lnTo>
                  <a:lnTo>
                    <a:pt x="229" y="643"/>
                  </a:lnTo>
                  <a:lnTo>
                    <a:pt x="224" y="667"/>
                  </a:lnTo>
                  <a:lnTo>
                    <a:pt x="218" y="688"/>
                  </a:lnTo>
                  <a:lnTo>
                    <a:pt x="210" y="706"/>
                  </a:lnTo>
                  <a:lnTo>
                    <a:pt x="204" y="716"/>
                  </a:lnTo>
                  <a:lnTo>
                    <a:pt x="196" y="727"/>
                  </a:lnTo>
                  <a:lnTo>
                    <a:pt x="193" y="731"/>
                  </a:lnTo>
                  <a:lnTo>
                    <a:pt x="188" y="735"/>
                  </a:lnTo>
                  <a:lnTo>
                    <a:pt x="182" y="740"/>
                  </a:lnTo>
                  <a:lnTo>
                    <a:pt x="176" y="744"/>
                  </a:lnTo>
                  <a:lnTo>
                    <a:pt x="169" y="761"/>
                  </a:lnTo>
                  <a:lnTo>
                    <a:pt x="161" y="775"/>
                  </a:lnTo>
                  <a:lnTo>
                    <a:pt x="147" y="799"/>
                  </a:lnTo>
                  <a:lnTo>
                    <a:pt x="137" y="814"/>
                  </a:lnTo>
                  <a:lnTo>
                    <a:pt x="131" y="822"/>
                  </a:lnTo>
                  <a:lnTo>
                    <a:pt x="130" y="823"/>
                  </a:lnTo>
                  <a:lnTo>
                    <a:pt x="131" y="835"/>
                  </a:lnTo>
                  <a:lnTo>
                    <a:pt x="132" y="842"/>
                  </a:lnTo>
                  <a:lnTo>
                    <a:pt x="133" y="847"/>
                  </a:lnTo>
                  <a:lnTo>
                    <a:pt x="134" y="850"/>
                  </a:lnTo>
                  <a:lnTo>
                    <a:pt x="140" y="857"/>
                  </a:lnTo>
                  <a:lnTo>
                    <a:pt x="150" y="865"/>
                  </a:lnTo>
                  <a:lnTo>
                    <a:pt x="168" y="876"/>
                  </a:lnTo>
                  <a:lnTo>
                    <a:pt x="195" y="892"/>
                  </a:lnTo>
                  <a:lnTo>
                    <a:pt x="216" y="903"/>
                  </a:lnTo>
                  <a:lnTo>
                    <a:pt x="254" y="923"/>
                  </a:lnTo>
                  <a:lnTo>
                    <a:pt x="294" y="945"/>
                  </a:lnTo>
                  <a:lnTo>
                    <a:pt x="616" y="945"/>
                  </a:lnTo>
                  <a:lnTo>
                    <a:pt x="621" y="944"/>
                  </a:lnTo>
                  <a:lnTo>
                    <a:pt x="626" y="942"/>
                  </a:lnTo>
                  <a:lnTo>
                    <a:pt x="631" y="940"/>
                  </a:lnTo>
                  <a:lnTo>
                    <a:pt x="635" y="937"/>
                  </a:lnTo>
                  <a:lnTo>
                    <a:pt x="638" y="933"/>
                  </a:lnTo>
                  <a:lnTo>
                    <a:pt x="640" y="928"/>
                  </a:lnTo>
                  <a:lnTo>
                    <a:pt x="642" y="923"/>
                  </a:lnTo>
                  <a:lnTo>
                    <a:pt x="643" y="918"/>
                  </a:lnTo>
                  <a:lnTo>
                    <a:pt x="642" y="9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pic>
        <p:nvPicPr>
          <p:cNvPr id="28" name="98sK36zJ_gc"/>
          <p:cNvPicPr>
            <a:picLocks noRot="1" noChangeAspect="1"/>
          </p:cNvPicPr>
          <p:nvPr>
            <a:videoFile r:link="rId1"/>
          </p:nvPr>
        </p:nvPicPr>
        <p:blipFill>
          <a:blip r:embed="rId3"/>
          <a:stretch>
            <a:fillRect/>
          </a:stretch>
        </p:blipFill>
        <p:spPr>
          <a:xfrm>
            <a:off x="572655" y="288131"/>
            <a:ext cx="7885545" cy="4514057"/>
          </a:xfrm>
          <a:prstGeom prst="rect">
            <a:avLst/>
          </a:prstGeom>
        </p:spPr>
      </p:pic>
    </p:spTree>
    <p:extLst>
      <p:ext uri="{BB962C8B-B14F-4D97-AF65-F5344CB8AC3E}">
        <p14:creationId xmlns:p14="http://schemas.microsoft.com/office/powerpoint/2010/main" val="2708153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object 55"/>
          <p:cNvSpPr txBox="1">
            <a:spLocks noChangeArrowheads="1"/>
          </p:cNvSpPr>
          <p:nvPr/>
        </p:nvSpPr>
        <p:spPr bwMode="gray">
          <a:xfrm>
            <a:off x="7299325" y="2055813"/>
            <a:ext cx="755650" cy="635000"/>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a:solidFill>
                  <a:schemeClr val="accent1"/>
                </a:solidFill>
                <a:ea typeface="Nokia Pure Text" panose="020B0504040602060303" pitchFamily="34" charset="0"/>
                <a:cs typeface="Nokia Pure Text" panose="020B0504040602060303" pitchFamily="34" charset="0"/>
              </a:rPr>
              <a:t>'12</a:t>
            </a:r>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en-US" altLang="en-US" sz="900" b="1">
              <a:solidFill>
                <a:schemeClr val="accent1"/>
              </a:solidFill>
              <a:ea typeface="Nokia Pure Text" panose="020B0504040602060303" pitchFamily="34" charset="0"/>
              <a:cs typeface="Nokia Pure Text" panose="020B0504040602060303" pitchFamily="34" charset="0"/>
            </a:endParaRPr>
          </a:p>
        </p:txBody>
      </p:sp>
      <p:cxnSp>
        <p:nvCxnSpPr>
          <p:cNvPr id="4" name="Gerade Verbindung 95"/>
          <p:cNvCxnSpPr/>
          <p:nvPr/>
        </p:nvCxnSpPr>
        <p:spPr bwMode="gray">
          <a:xfrm>
            <a:off x="530225" y="2968625"/>
            <a:ext cx="7927975" cy="0"/>
          </a:xfrm>
          <a:prstGeom prst="line">
            <a:avLst/>
          </a:prstGeom>
          <a:noFill/>
          <a:ln w="38100" cap="rnd"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cxnSp>
      <p:sp>
        <p:nvSpPr>
          <p:cNvPr id="16" name="Oval 15"/>
          <p:cNvSpPr>
            <a:spLocks noChangeAspect="1"/>
          </p:cNvSpPr>
          <p:nvPr/>
        </p:nvSpPr>
        <p:spPr bwMode="gray">
          <a:xfrm>
            <a:off x="1974850"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18" name="Oval 17"/>
          <p:cNvSpPr>
            <a:spLocks noChangeAspect="1"/>
          </p:cNvSpPr>
          <p:nvPr/>
        </p:nvSpPr>
        <p:spPr bwMode="gray">
          <a:xfrm>
            <a:off x="1447800"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19" name="Oval 18"/>
          <p:cNvSpPr>
            <a:spLocks noChangeAspect="1"/>
          </p:cNvSpPr>
          <p:nvPr/>
        </p:nvSpPr>
        <p:spPr bwMode="gray">
          <a:xfrm>
            <a:off x="439738" y="2913063"/>
            <a:ext cx="106362"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21" name="Oval 20"/>
          <p:cNvSpPr>
            <a:spLocks noChangeAspect="1"/>
          </p:cNvSpPr>
          <p:nvPr/>
        </p:nvSpPr>
        <p:spPr bwMode="gray">
          <a:xfrm>
            <a:off x="2501900"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23" name="Oval 22"/>
          <p:cNvSpPr>
            <a:spLocks noChangeAspect="1"/>
          </p:cNvSpPr>
          <p:nvPr/>
        </p:nvSpPr>
        <p:spPr bwMode="gray">
          <a:xfrm>
            <a:off x="3397250" y="2913063"/>
            <a:ext cx="106363"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26" name="Oval 25"/>
          <p:cNvSpPr>
            <a:spLocks noChangeAspect="1"/>
          </p:cNvSpPr>
          <p:nvPr/>
        </p:nvSpPr>
        <p:spPr bwMode="gray">
          <a:xfrm>
            <a:off x="3938588"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28" name="Oval 27"/>
          <p:cNvSpPr>
            <a:spLocks noChangeAspect="1"/>
          </p:cNvSpPr>
          <p:nvPr/>
        </p:nvSpPr>
        <p:spPr bwMode="gray">
          <a:xfrm>
            <a:off x="5549900" y="2913063"/>
            <a:ext cx="106363"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31" name="Oval 30"/>
          <p:cNvSpPr>
            <a:spLocks noChangeAspect="1"/>
          </p:cNvSpPr>
          <p:nvPr/>
        </p:nvSpPr>
        <p:spPr bwMode="gray">
          <a:xfrm>
            <a:off x="7123113"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33" name="Oval 32"/>
          <p:cNvSpPr>
            <a:spLocks noChangeAspect="1"/>
          </p:cNvSpPr>
          <p:nvPr/>
        </p:nvSpPr>
        <p:spPr bwMode="gray">
          <a:xfrm>
            <a:off x="7623175"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39" name="Oval 38"/>
          <p:cNvSpPr>
            <a:spLocks noChangeAspect="1"/>
          </p:cNvSpPr>
          <p:nvPr/>
        </p:nvSpPr>
        <p:spPr bwMode="gray">
          <a:xfrm>
            <a:off x="6632575"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43" name="Oval 42"/>
          <p:cNvSpPr>
            <a:spLocks noChangeAspect="1"/>
          </p:cNvSpPr>
          <p:nvPr/>
        </p:nvSpPr>
        <p:spPr bwMode="gray">
          <a:xfrm>
            <a:off x="4479925"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46" name="Oval 45"/>
          <p:cNvSpPr>
            <a:spLocks noChangeAspect="1"/>
          </p:cNvSpPr>
          <p:nvPr/>
        </p:nvSpPr>
        <p:spPr bwMode="gray">
          <a:xfrm>
            <a:off x="6091238"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52" name="Oval 51"/>
          <p:cNvSpPr>
            <a:spLocks noChangeAspect="1"/>
          </p:cNvSpPr>
          <p:nvPr/>
        </p:nvSpPr>
        <p:spPr bwMode="gray">
          <a:xfrm>
            <a:off x="5021263" y="2909888"/>
            <a:ext cx="107950" cy="106362"/>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grpSp>
        <p:nvGrpSpPr>
          <p:cNvPr id="73745" name="Group 6"/>
          <p:cNvGrpSpPr>
            <a:grpSpLocks/>
          </p:cNvGrpSpPr>
          <p:nvPr/>
        </p:nvGrpSpPr>
        <p:grpSpPr bwMode="auto">
          <a:xfrm rot="1155588">
            <a:off x="3030538" y="2828925"/>
            <a:ext cx="60325" cy="261938"/>
            <a:chOff x="2621280" y="1709268"/>
            <a:chExt cx="60960" cy="261924"/>
          </a:xfrm>
        </p:grpSpPr>
        <p:sp>
          <p:nvSpPr>
            <p:cNvPr id="3" name="Rectangle 2"/>
            <p:cNvSpPr/>
            <p:nvPr/>
          </p:nvSpPr>
          <p:spPr bwMode="gray">
            <a:xfrm>
              <a:off x="2620413" y="1737718"/>
              <a:ext cx="60960" cy="19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cxnSp>
          <p:nvCxnSpPr>
            <p:cNvPr id="6" name="Straight Connector 5"/>
            <p:cNvCxnSpPr/>
            <p:nvPr/>
          </p:nvCxnSpPr>
          <p:spPr bwMode="gray">
            <a:xfrm>
              <a:off x="2620796" y="1708204"/>
              <a:ext cx="0" cy="261923"/>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53" name="Straight Connector 52"/>
            <p:cNvCxnSpPr/>
            <p:nvPr/>
          </p:nvCxnSpPr>
          <p:spPr bwMode="gray">
            <a:xfrm>
              <a:off x="2680680" y="1709358"/>
              <a:ext cx="0" cy="261924"/>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grpSp>
      <p:grpSp>
        <p:nvGrpSpPr>
          <p:cNvPr id="55" name="Group 54"/>
          <p:cNvGrpSpPr/>
          <p:nvPr/>
        </p:nvGrpSpPr>
        <p:grpSpPr bwMode="gray">
          <a:xfrm rot="1155588">
            <a:off x="966777" y="2829585"/>
            <a:ext cx="60960" cy="261924"/>
            <a:chOff x="2621280" y="1709268"/>
            <a:chExt cx="60960" cy="261924"/>
          </a:xfrm>
          <a:solidFill>
            <a:schemeClr val="bg1"/>
          </a:solidFill>
        </p:grpSpPr>
        <p:sp>
          <p:nvSpPr>
            <p:cNvPr id="58" name="Rectangle 57"/>
            <p:cNvSpPr/>
            <p:nvPr/>
          </p:nvSpPr>
          <p:spPr bwMode="gray">
            <a:xfrm>
              <a:off x="2621280" y="1737360"/>
              <a:ext cx="60960" cy="1905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cxnSp>
          <p:nvCxnSpPr>
            <p:cNvPr id="59" name="Straight Connector 58"/>
            <p:cNvCxnSpPr/>
            <p:nvPr/>
          </p:nvCxnSpPr>
          <p:spPr bwMode="gray">
            <a:xfrm>
              <a:off x="2621280" y="1709268"/>
              <a:ext cx="0" cy="261924"/>
            </a:xfrm>
            <a:prstGeom prst="line">
              <a:avLst/>
            </a:prstGeom>
            <a:grpFill/>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61" name="Straight Connector 60"/>
            <p:cNvCxnSpPr/>
            <p:nvPr/>
          </p:nvCxnSpPr>
          <p:spPr bwMode="gray">
            <a:xfrm>
              <a:off x="2682240" y="1709268"/>
              <a:ext cx="0" cy="261924"/>
            </a:xfrm>
            <a:prstGeom prst="line">
              <a:avLst/>
            </a:prstGeom>
            <a:grpFill/>
            <a:ln w="12700">
              <a:solidFill>
                <a:schemeClr val="bg2"/>
              </a:solidFill>
            </a:ln>
            <a:effectLst/>
          </p:spPr>
          <p:style>
            <a:lnRef idx="2">
              <a:schemeClr val="accent1"/>
            </a:lnRef>
            <a:fillRef idx="0">
              <a:schemeClr val="accent1"/>
            </a:fillRef>
            <a:effectRef idx="1">
              <a:schemeClr val="accent1"/>
            </a:effectRef>
            <a:fontRef idx="minor">
              <a:schemeClr val="tx1"/>
            </a:fontRef>
          </p:style>
        </p:cxnSp>
      </p:grpSp>
      <p:sp>
        <p:nvSpPr>
          <p:cNvPr id="64" name="object 52"/>
          <p:cNvSpPr txBox="1"/>
          <p:nvPr/>
        </p:nvSpPr>
        <p:spPr bwMode="gray">
          <a:xfrm>
            <a:off x="1093788" y="4030663"/>
            <a:ext cx="814387" cy="636587"/>
          </a:xfrm>
          <a:prstGeom prst="rect">
            <a:avLst/>
          </a:prstGeom>
          <a:solidFill>
            <a:schemeClr val="bg2"/>
          </a:solidFill>
          <a:effectLst/>
        </p:spPr>
        <p:txBody>
          <a:bodyPr wrap="none" lIns="73151" tIns="36575" rIns="73151"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'94</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a</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EU pe GPS </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pentru auto</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48" name="object 52"/>
          <p:cNvSpPr txBox="1">
            <a:spLocks noChangeArrowheads="1"/>
          </p:cNvSpPr>
          <p:nvPr/>
        </p:nvSpPr>
        <p:spPr bwMode="gray">
          <a:xfrm>
            <a:off x="1649413" y="1270000"/>
            <a:ext cx="758825" cy="63658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'95</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online</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49" name="object 52"/>
          <p:cNvSpPr txBox="1">
            <a:spLocks noChangeArrowheads="1"/>
          </p:cNvSpPr>
          <p:nvPr/>
        </p:nvSpPr>
        <p:spPr bwMode="gray">
          <a:xfrm>
            <a:off x="2176463" y="2055813"/>
            <a:ext cx="758825" cy="6350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'96</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harta a SUA pe GPS pentru auto</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0" name="object 52"/>
          <p:cNvSpPr txBox="1">
            <a:spLocks noChangeArrowheads="1"/>
          </p:cNvSpPr>
          <p:nvPr/>
        </p:nvSpPr>
        <p:spPr bwMode="gray">
          <a:xfrm>
            <a:off x="3043238" y="4030663"/>
            <a:ext cx="814387" cy="65661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'04</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pentru telefoane mobile</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68" name="object 52"/>
          <p:cNvSpPr txBox="1"/>
          <p:nvPr/>
        </p:nvSpPr>
        <p:spPr bwMode="gray">
          <a:xfrm>
            <a:off x="2935289" y="1270000"/>
            <a:ext cx="1003300" cy="636588"/>
          </a:xfrm>
          <a:prstGeom prst="rect">
            <a:avLst/>
          </a:prstGeom>
          <a:solidFill>
            <a:schemeClr val="bg2"/>
          </a:solidFill>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'04</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a SUA pe GPS pentru transport rutier</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2" name="object 52"/>
          <p:cNvSpPr txBox="1">
            <a:spLocks noChangeArrowheads="1"/>
          </p:cNvSpPr>
          <p:nvPr/>
        </p:nvSpPr>
        <p:spPr bwMode="gray">
          <a:xfrm>
            <a:off x="3584575" y="2055813"/>
            <a:ext cx="814388" cy="6350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'05</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pentru ACC</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3" name="object 52"/>
          <p:cNvSpPr txBox="1">
            <a:spLocks noChangeArrowheads="1"/>
          </p:cNvSpPr>
          <p:nvPr/>
        </p:nvSpPr>
        <p:spPr bwMode="gray">
          <a:xfrm>
            <a:off x="3584575" y="3211513"/>
            <a:ext cx="814388" cy="6365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'05</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care acoperă 6 continente</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4" name="object 52"/>
          <p:cNvSpPr txBox="1">
            <a:spLocks noChangeArrowheads="1"/>
          </p:cNvSpPr>
          <p:nvPr/>
        </p:nvSpPr>
        <p:spPr bwMode="gray">
          <a:xfrm>
            <a:off x="4668838" y="1270000"/>
            <a:ext cx="814387" cy="63658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smtClean="0">
                <a:solidFill>
                  <a:srgbClr val="FFFFFF"/>
                </a:solidFill>
                <a:ea typeface="Nokia Pure Text" panose="020B0504040602060303" pitchFamily="34" charset="0"/>
                <a:cs typeface="Nokia Pure Text" panose="020B0504040602060303" pitchFamily="34" charset="0"/>
              </a:rPr>
              <a:t>'07</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comunitate online</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5" name="object 52"/>
          <p:cNvSpPr txBox="1">
            <a:spLocks noChangeArrowheads="1"/>
          </p:cNvSpPr>
          <p:nvPr/>
        </p:nvSpPr>
        <p:spPr bwMode="gray">
          <a:xfrm>
            <a:off x="5710238" y="2055813"/>
            <a:ext cx="869950" cy="6350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'09</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hartă </a:t>
            </a:r>
            <a:r>
              <a:rPr lang="en-US" altLang="en-US" sz="900" dirty="0" smtClean="0">
                <a:solidFill>
                  <a:srgbClr val="FFFFFF"/>
                </a:solidFill>
                <a:ea typeface="Nokia Pure Text" panose="020B0504040602060303" pitchFamily="34" charset="0"/>
                <a:cs typeface="Nokia Pure Text" panose="020B0504040602060303" pitchFamily="34" charset="0"/>
              </a:rPr>
              <a:t>PCC </a:t>
            </a:r>
            <a:r>
              <a:rPr lang="en-US" altLang="en-US" sz="900" dirty="0">
                <a:solidFill>
                  <a:srgbClr val="FFFFFF"/>
                </a:solidFill>
                <a:ea typeface="Nokia Pure Text" panose="020B0504040602060303" pitchFamily="34" charset="0"/>
                <a:cs typeface="Nokia Pure Text" panose="020B0504040602060303" pitchFamily="34" charset="0"/>
              </a:rPr>
              <a:t>&amp; </a:t>
            </a:r>
          </a:p>
          <a:p>
            <a:pPr algn="ctr" eaLnBrk="1" hangingPunct="1"/>
            <a:r>
              <a:rPr lang="en-US" altLang="en-US" sz="900" dirty="0">
                <a:solidFill>
                  <a:srgbClr val="FFFFFF"/>
                </a:solidFill>
                <a:ea typeface="Nokia Pure Text" panose="020B0504040602060303" pitchFamily="34" charset="0"/>
                <a:cs typeface="Nokia Pure Text" panose="020B0504040602060303" pitchFamily="34" charset="0"/>
              </a:rPr>
              <a:t>Eco</a:t>
            </a:r>
            <a:r>
              <a:rPr lang="cs-CZ" altLang="en-US" sz="900" dirty="0" smtClean="0">
                <a:solidFill>
                  <a:srgbClr val="FFFFFF"/>
                </a:solidFill>
                <a:ea typeface="Nokia Pure Text" panose="020B0504040602060303" pitchFamily="34" charset="0"/>
                <a:cs typeface="Nokia Pure Text" panose="020B0504040602060303" pitchFamily="34" charset="0"/>
              </a:rPr>
              <a:t>-</a:t>
            </a:r>
            <a:r>
              <a:rPr lang="ro-RO" altLang="en-US" sz="900" dirty="0" smtClean="0">
                <a:solidFill>
                  <a:srgbClr val="FFFFFF"/>
                </a:solidFill>
                <a:ea typeface="Nokia Pure Text" panose="020B0504040602060303" pitchFamily="34" charset="0"/>
                <a:cs typeface="Nokia Pure Text" panose="020B0504040602060303" pitchFamily="34" charset="0"/>
              </a:rPr>
              <a:t>eficientă</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6" name="object 52"/>
          <p:cNvSpPr txBox="1">
            <a:spLocks noChangeArrowheads="1"/>
          </p:cNvSpPr>
          <p:nvPr/>
        </p:nvSpPr>
        <p:spPr bwMode="gray">
          <a:xfrm>
            <a:off x="6278563" y="1270000"/>
            <a:ext cx="814387" cy="636588"/>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‘10</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navigație cu ghidare vocală</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7" name="object 52"/>
          <p:cNvSpPr txBox="1">
            <a:spLocks noChangeArrowheads="1"/>
          </p:cNvSpPr>
          <p:nvPr/>
        </p:nvSpPr>
        <p:spPr bwMode="gray">
          <a:xfrm>
            <a:off x="6278563" y="4030663"/>
            <a:ext cx="814387" cy="6365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'10</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navigație offline</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8" name="object 52"/>
          <p:cNvSpPr txBox="1">
            <a:spLocks noChangeArrowheads="1"/>
          </p:cNvSpPr>
          <p:nvPr/>
        </p:nvSpPr>
        <p:spPr bwMode="gray">
          <a:xfrm>
            <a:off x="6740526" y="3211513"/>
            <a:ext cx="882650" cy="6365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rgbClr val="FFFFFF"/>
                </a:solidFill>
                <a:ea typeface="Nokia Pure Text" panose="020B0504040602060303" pitchFamily="34" charset="0"/>
                <a:cs typeface="Nokia Pure Text" panose="020B0504040602060303" pitchFamily="34" charset="0"/>
              </a:rPr>
              <a:t>'11</a:t>
            </a:r>
          </a:p>
          <a:p>
            <a:pPr algn="ctr" eaLnBrk="1" hangingPunct="1"/>
            <a:r>
              <a:rPr lang="ro-RO" altLang="en-US" sz="900" dirty="0" smtClean="0">
                <a:solidFill>
                  <a:srgbClr val="FFFFFF"/>
                </a:solidFill>
                <a:ea typeface="Nokia Pure Text" panose="020B0504040602060303" pitchFamily="34" charset="0"/>
                <a:cs typeface="Nokia Pure Text" panose="020B0504040602060303" pitchFamily="34" charset="0"/>
              </a:rPr>
              <a:t>Prima implementare a tehnologiei cloud</a:t>
            </a:r>
            <a:endParaRPr lang="en-US" altLang="en-US" sz="900" dirty="0">
              <a:solidFill>
                <a:srgbClr val="FFFFFF"/>
              </a:solidFill>
              <a:ea typeface="Nokia Pure Text" panose="020B0504040602060303" pitchFamily="34" charset="0"/>
              <a:cs typeface="Nokia Pure Text" panose="020B0504040602060303" pitchFamily="34" charset="0"/>
            </a:endParaRPr>
          </a:p>
        </p:txBody>
      </p:sp>
      <p:sp>
        <p:nvSpPr>
          <p:cNvPr id="73759" name="object 55"/>
          <p:cNvSpPr txBox="1">
            <a:spLocks noChangeArrowheads="1"/>
          </p:cNvSpPr>
          <p:nvPr/>
        </p:nvSpPr>
        <p:spPr bwMode="gray">
          <a:xfrm>
            <a:off x="5224463" y="4030663"/>
            <a:ext cx="757237" cy="649287"/>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a:solidFill>
                  <a:schemeClr val="accent1"/>
                </a:solidFill>
                <a:ea typeface="Nokia Pure Text" panose="020B0504040602060303" pitchFamily="34" charset="0"/>
                <a:cs typeface="Nokia Pure Text" panose="020B0504040602060303" pitchFamily="34" charset="0"/>
              </a:rPr>
              <a:t>'08</a:t>
            </a:r>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en-US" altLang="en-US" sz="900" b="1">
              <a:solidFill>
                <a:schemeClr val="accent1"/>
              </a:solidFill>
              <a:ea typeface="Nokia Pure Text" panose="020B0504040602060303" pitchFamily="34" charset="0"/>
              <a:cs typeface="Nokia Pure Text" panose="020B0504040602060303" pitchFamily="34" charset="0"/>
            </a:endParaRPr>
          </a:p>
        </p:txBody>
      </p:sp>
      <p:sp>
        <p:nvSpPr>
          <p:cNvPr id="73760" name="object 55"/>
          <p:cNvSpPr txBox="1">
            <a:spLocks noChangeArrowheads="1"/>
          </p:cNvSpPr>
          <p:nvPr/>
        </p:nvSpPr>
        <p:spPr bwMode="gray">
          <a:xfrm>
            <a:off x="4057587" y="4030663"/>
            <a:ext cx="947802" cy="649287"/>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dirty="0">
                <a:solidFill>
                  <a:schemeClr val="accent1"/>
                </a:solidFill>
                <a:ea typeface="Nokia Pure Text" panose="020B0504040602060303" pitchFamily="34" charset="0"/>
                <a:cs typeface="Nokia Pure Text" panose="020B0504040602060303" pitchFamily="34" charset="0"/>
              </a:rPr>
              <a:t>'06</a:t>
            </a:r>
          </a:p>
          <a:p>
            <a:pPr algn="ctr" eaLnBrk="1" hangingPunct="1"/>
            <a:r>
              <a:rPr lang="en-US" altLang="en-US" sz="900" dirty="0">
                <a:solidFill>
                  <a:schemeClr val="bg2"/>
                </a:solidFill>
                <a:ea typeface="Nokia Pure Text" panose="020B0504040602060303" pitchFamily="34" charset="0"/>
                <a:cs typeface="Nokia Pure Text" panose="020B0504040602060303" pitchFamily="34" charset="0"/>
              </a:rPr>
              <a:t>Nokia </a:t>
            </a:r>
          </a:p>
          <a:p>
            <a:pPr algn="ctr" eaLnBrk="1" hangingPunct="1"/>
            <a:r>
              <a:rPr lang="ro-RO" altLang="en-US" sz="900" dirty="0">
                <a:solidFill>
                  <a:schemeClr val="bg2"/>
                </a:solidFill>
                <a:ea typeface="Nokia Pure Text" panose="020B0504040602060303" pitchFamily="34" charset="0"/>
                <a:cs typeface="Nokia Pure Text" panose="020B0504040602060303" pitchFamily="34" charset="0"/>
              </a:rPr>
              <a:t>a</a:t>
            </a:r>
            <a:r>
              <a:rPr lang="ro-RO" altLang="en-US" sz="900" dirty="0" smtClean="0">
                <a:solidFill>
                  <a:schemeClr val="bg2"/>
                </a:solidFill>
                <a:ea typeface="Nokia Pure Text" panose="020B0504040602060303" pitchFamily="34" charset="0"/>
                <a:cs typeface="Nokia Pure Text" panose="020B0504040602060303" pitchFamily="34" charset="0"/>
              </a:rPr>
              <a:t>chiziționează</a:t>
            </a:r>
            <a:r>
              <a:rPr lang="en-US" altLang="en-US" sz="900" dirty="0">
                <a:solidFill>
                  <a:schemeClr val="bg2"/>
                </a:solidFill>
                <a:ea typeface="Nokia Pure Text" panose="020B0504040602060303" pitchFamily="34" charset="0"/>
                <a:cs typeface="Nokia Pure Text" panose="020B0504040602060303" pitchFamily="34" charset="0"/>
              </a:rPr>
              <a:t/>
            </a:r>
            <a:br>
              <a:rPr lang="en-US" altLang="en-US" sz="900" dirty="0">
                <a:solidFill>
                  <a:schemeClr val="bg2"/>
                </a:solidFill>
                <a:ea typeface="Nokia Pure Text" panose="020B0504040602060303" pitchFamily="34" charset="0"/>
                <a:cs typeface="Nokia Pure Text" panose="020B0504040602060303" pitchFamily="34" charset="0"/>
              </a:rPr>
            </a:br>
            <a:r>
              <a:rPr lang="en-US" altLang="en-US" sz="900" dirty="0">
                <a:solidFill>
                  <a:schemeClr val="bg2"/>
                </a:solidFill>
                <a:ea typeface="Nokia Pure Text" panose="020B0504040602060303" pitchFamily="34" charset="0"/>
                <a:cs typeface="Nokia Pure Text" panose="020B0504040602060303" pitchFamily="34" charset="0"/>
              </a:rPr>
              <a:t>Gate 5</a:t>
            </a:r>
          </a:p>
        </p:txBody>
      </p:sp>
      <p:sp>
        <p:nvSpPr>
          <p:cNvPr id="73761" name="object 55"/>
          <p:cNvSpPr txBox="1">
            <a:spLocks noChangeArrowheads="1"/>
          </p:cNvSpPr>
          <p:nvPr/>
        </p:nvSpPr>
        <p:spPr bwMode="gray">
          <a:xfrm>
            <a:off x="320675" y="3171825"/>
            <a:ext cx="757238" cy="649288"/>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18287" tIns="36575" rIns="18287"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a:solidFill>
                  <a:schemeClr val="accent1"/>
                </a:solidFill>
                <a:ea typeface="Nokia Pure Text" panose="020B0504040602060303" pitchFamily="34" charset="0"/>
                <a:cs typeface="Nokia Pure Text" panose="020B0504040602060303" pitchFamily="34" charset="0"/>
              </a:rPr>
              <a:t>’85</a:t>
            </a:r>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en-US" altLang="en-US" sz="900" b="1">
              <a:solidFill>
                <a:schemeClr val="accent1"/>
              </a:solidFill>
              <a:ea typeface="Nokia Pure Text" panose="020B0504040602060303" pitchFamily="34" charset="0"/>
              <a:cs typeface="Nokia Pure Text" panose="020B0504040602060303" pitchFamily="34" charset="0"/>
            </a:endParaRPr>
          </a:p>
        </p:txBody>
      </p:sp>
      <p:cxnSp>
        <p:nvCxnSpPr>
          <p:cNvPr id="101" name="Straight Connector 100"/>
          <p:cNvCxnSpPr/>
          <p:nvPr/>
        </p:nvCxnSpPr>
        <p:spPr bwMode="gray">
          <a:xfrm flipV="1">
            <a:off x="493713" y="3011488"/>
            <a:ext cx="0" cy="153987"/>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2" name="Straight Connector 101"/>
          <p:cNvCxnSpPr>
            <a:stCxn id="73753" idx="0"/>
            <a:endCxn id="26" idx="4"/>
          </p:cNvCxnSpPr>
          <p:nvPr/>
        </p:nvCxnSpPr>
        <p:spPr bwMode="gray">
          <a:xfrm flipV="1">
            <a:off x="3992563" y="3021013"/>
            <a:ext cx="0" cy="19050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3" name="Straight Connector 102"/>
          <p:cNvCxnSpPr>
            <a:stCxn id="26" idx="0"/>
            <a:endCxn id="73752" idx="2"/>
          </p:cNvCxnSpPr>
          <p:nvPr/>
        </p:nvCxnSpPr>
        <p:spPr bwMode="gray">
          <a:xfrm flipV="1">
            <a:off x="3992563" y="2690813"/>
            <a:ext cx="0" cy="2222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4" name="Straight Connector 103"/>
          <p:cNvCxnSpPr>
            <a:stCxn id="23" idx="0"/>
            <a:endCxn id="68" idx="2"/>
          </p:cNvCxnSpPr>
          <p:nvPr/>
        </p:nvCxnSpPr>
        <p:spPr bwMode="gray">
          <a:xfrm flipH="1" flipV="1">
            <a:off x="3436939" y="1906588"/>
            <a:ext cx="13493" cy="1006475"/>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5" name="Straight Connector 104"/>
          <p:cNvCxnSpPr/>
          <p:nvPr/>
        </p:nvCxnSpPr>
        <p:spPr bwMode="gray">
          <a:xfrm flipV="1">
            <a:off x="2028825" y="1906588"/>
            <a:ext cx="0" cy="1006475"/>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6" name="Straight Connector 105"/>
          <p:cNvCxnSpPr>
            <a:stCxn id="64" idx="0"/>
            <a:endCxn id="18" idx="4"/>
          </p:cNvCxnSpPr>
          <p:nvPr/>
        </p:nvCxnSpPr>
        <p:spPr bwMode="gray">
          <a:xfrm flipV="1">
            <a:off x="1501775" y="3021013"/>
            <a:ext cx="0" cy="10096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7" name="Straight Connector 106"/>
          <p:cNvCxnSpPr>
            <a:stCxn id="73750" idx="0"/>
            <a:endCxn id="23" idx="4"/>
          </p:cNvCxnSpPr>
          <p:nvPr/>
        </p:nvCxnSpPr>
        <p:spPr bwMode="gray">
          <a:xfrm flipV="1">
            <a:off x="3450432" y="3021013"/>
            <a:ext cx="0" cy="10096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8" name="Straight Connector 107"/>
          <p:cNvCxnSpPr>
            <a:stCxn id="21" idx="0"/>
            <a:endCxn id="73749" idx="2"/>
          </p:cNvCxnSpPr>
          <p:nvPr/>
        </p:nvCxnSpPr>
        <p:spPr bwMode="gray">
          <a:xfrm flipV="1">
            <a:off x="2555875" y="2690813"/>
            <a:ext cx="0" cy="2222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09" name="Straight Connector 108"/>
          <p:cNvCxnSpPr>
            <a:stCxn id="52" idx="0"/>
            <a:endCxn id="73754" idx="2"/>
          </p:cNvCxnSpPr>
          <p:nvPr/>
        </p:nvCxnSpPr>
        <p:spPr bwMode="gray">
          <a:xfrm flipV="1">
            <a:off x="5075238" y="1906588"/>
            <a:ext cx="0" cy="100330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11" name="Straight Connector 110"/>
          <p:cNvCxnSpPr>
            <a:stCxn id="73760" idx="0"/>
            <a:endCxn id="43" idx="4"/>
          </p:cNvCxnSpPr>
          <p:nvPr/>
        </p:nvCxnSpPr>
        <p:spPr bwMode="gray">
          <a:xfrm flipV="1">
            <a:off x="4531488" y="3021013"/>
            <a:ext cx="2412" cy="10096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14" name="Straight Connector 113"/>
          <p:cNvCxnSpPr>
            <a:stCxn id="73759" idx="0"/>
            <a:endCxn id="28" idx="4"/>
          </p:cNvCxnSpPr>
          <p:nvPr/>
        </p:nvCxnSpPr>
        <p:spPr bwMode="gray">
          <a:xfrm flipH="1" flipV="1">
            <a:off x="5602288" y="3021013"/>
            <a:ext cx="0" cy="10096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17" name="Straight Connector 116"/>
          <p:cNvCxnSpPr>
            <a:stCxn id="46" idx="0"/>
            <a:endCxn id="73755" idx="2"/>
          </p:cNvCxnSpPr>
          <p:nvPr/>
        </p:nvCxnSpPr>
        <p:spPr bwMode="gray">
          <a:xfrm flipV="1">
            <a:off x="6145213" y="2690813"/>
            <a:ext cx="0" cy="2222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20" name="Straight Connector 119"/>
          <p:cNvCxnSpPr>
            <a:stCxn id="39" idx="0"/>
            <a:endCxn id="73756" idx="2"/>
          </p:cNvCxnSpPr>
          <p:nvPr/>
        </p:nvCxnSpPr>
        <p:spPr bwMode="gray">
          <a:xfrm flipV="1">
            <a:off x="6686550" y="1906588"/>
            <a:ext cx="0" cy="1006475"/>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24" name="Straight Connector 123"/>
          <p:cNvCxnSpPr>
            <a:stCxn id="33" idx="0"/>
            <a:endCxn id="73730" idx="2"/>
          </p:cNvCxnSpPr>
          <p:nvPr/>
        </p:nvCxnSpPr>
        <p:spPr bwMode="gray">
          <a:xfrm flipV="1">
            <a:off x="7677150" y="2690813"/>
            <a:ext cx="0" cy="2222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27" name="Straight Connector 126"/>
          <p:cNvCxnSpPr>
            <a:stCxn id="73758" idx="0"/>
            <a:endCxn id="31" idx="4"/>
          </p:cNvCxnSpPr>
          <p:nvPr/>
        </p:nvCxnSpPr>
        <p:spPr bwMode="gray">
          <a:xfrm flipH="1" flipV="1">
            <a:off x="7177088" y="3021013"/>
            <a:ext cx="4763" cy="19050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cxnSp>
        <p:nvCxnSpPr>
          <p:cNvPr id="130" name="Straight Connector 129"/>
          <p:cNvCxnSpPr>
            <a:stCxn id="73757" idx="0"/>
            <a:endCxn id="39" idx="4"/>
          </p:cNvCxnSpPr>
          <p:nvPr/>
        </p:nvCxnSpPr>
        <p:spPr bwMode="gray">
          <a:xfrm flipV="1">
            <a:off x="6686550" y="3021013"/>
            <a:ext cx="0" cy="1009650"/>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sp>
        <p:nvSpPr>
          <p:cNvPr id="85" name="Oval 84"/>
          <p:cNvSpPr>
            <a:spLocks noChangeAspect="1"/>
          </p:cNvSpPr>
          <p:nvPr/>
        </p:nvSpPr>
        <p:spPr bwMode="gray">
          <a:xfrm>
            <a:off x="8101013" y="2913063"/>
            <a:ext cx="107950" cy="107950"/>
          </a:xfrm>
          <a:prstGeom prst="ellipse">
            <a:avLst/>
          </a:prstGeom>
          <a:solidFill>
            <a:schemeClr val="bg1"/>
          </a:solidFill>
          <a:ln w="38100" cmpd="sng">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7545" tIns="33773" rIns="67545" bIns="33773" anchor="ctr"/>
          <a:lstStyle/>
          <a:p>
            <a:pPr algn="ctr" defTabSz="914446" eaLnBrk="1" fontAlgn="auto" hangingPunct="1">
              <a:spcBef>
                <a:spcPts val="0"/>
              </a:spcBef>
              <a:spcAft>
                <a:spcPts val="0"/>
              </a:spcAft>
              <a:defRPr/>
            </a:pPr>
            <a:endParaRPr lang="en-US" dirty="0">
              <a:solidFill>
                <a:srgbClr val="FFFFFF"/>
              </a:solidFill>
              <a:latin typeface="Nokia Pure Headline"/>
            </a:endParaRPr>
          </a:p>
        </p:txBody>
      </p:sp>
      <p:sp>
        <p:nvSpPr>
          <p:cNvPr id="73779" name="object 55"/>
          <p:cNvSpPr txBox="1">
            <a:spLocks noChangeArrowheads="1"/>
          </p:cNvSpPr>
          <p:nvPr/>
        </p:nvSpPr>
        <p:spPr bwMode="gray">
          <a:xfrm>
            <a:off x="7777163" y="4029075"/>
            <a:ext cx="757237" cy="638175"/>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lIns="36575" tIns="36575" rIns="36575" bIns="36575" anchor="ctr"/>
          <a:lstStyle>
            <a:lvl1pPr marL="30163" indent="-17463"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900" b="1">
                <a:solidFill>
                  <a:schemeClr val="accent1"/>
                </a:solidFill>
                <a:ea typeface="Nokia Pure Text" panose="020B0504040602060303" pitchFamily="34" charset="0"/>
                <a:cs typeface="Nokia Pure Text" panose="020B0504040602060303" pitchFamily="34" charset="0"/>
              </a:rPr>
              <a:t>'</a:t>
            </a:r>
            <a:r>
              <a:rPr lang="cs-CZ" altLang="en-US" sz="900" b="1">
                <a:solidFill>
                  <a:schemeClr val="accent1"/>
                </a:solidFill>
                <a:ea typeface="Nokia Pure Text" panose="020B0504040602060303" pitchFamily="34" charset="0"/>
                <a:cs typeface="Nokia Pure Text" panose="020B0504040602060303" pitchFamily="34" charset="0"/>
              </a:rPr>
              <a:t>15</a:t>
            </a: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cs-CZ" altLang="en-US" sz="900" b="1">
              <a:solidFill>
                <a:schemeClr val="accent1"/>
              </a:solidFill>
              <a:ea typeface="Nokia Pure Text" panose="020B0504040602060303" pitchFamily="34" charset="0"/>
              <a:cs typeface="Nokia Pure Text" panose="020B0504040602060303" pitchFamily="34" charset="0"/>
            </a:endParaRPr>
          </a:p>
          <a:p>
            <a:pPr algn="ctr" eaLnBrk="1" hangingPunct="1"/>
            <a:endParaRPr lang="en-US" altLang="en-US" sz="900" b="1">
              <a:solidFill>
                <a:schemeClr val="accent1"/>
              </a:solidFill>
              <a:ea typeface="Nokia Pure Text" panose="020B0504040602060303" pitchFamily="34" charset="0"/>
              <a:cs typeface="Nokia Pure Text" panose="020B0504040602060303" pitchFamily="34" charset="0"/>
            </a:endParaRPr>
          </a:p>
        </p:txBody>
      </p:sp>
      <p:cxnSp>
        <p:nvCxnSpPr>
          <p:cNvPr id="87" name="Straight Connector 86"/>
          <p:cNvCxnSpPr>
            <a:stCxn id="73779" idx="0"/>
            <a:endCxn id="85" idx="4"/>
          </p:cNvCxnSpPr>
          <p:nvPr/>
        </p:nvCxnSpPr>
        <p:spPr bwMode="gray">
          <a:xfrm flipH="1" flipV="1">
            <a:off x="8154988" y="3021013"/>
            <a:ext cx="0" cy="1008062"/>
          </a:xfrm>
          <a:prstGeom prst="line">
            <a:avLst/>
          </a:prstGeom>
          <a:ln w="12700">
            <a:solidFill>
              <a:schemeClr val="bg2"/>
            </a:solidFill>
          </a:ln>
          <a:effectLst/>
        </p:spPr>
        <p:style>
          <a:lnRef idx="2">
            <a:schemeClr val="accent1"/>
          </a:lnRef>
          <a:fillRef idx="0">
            <a:schemeClr val="accent1"/>
          </a:fillRef>
          <a:effectRef idx="1">
            <a:schemeClr val="accent1"/>
          </a:effectRef>
          <a:fontRef idx="minor">
            <a:schemeClr val="tx1"/>
          </a:fontRef>
        </p:style>
      </p:cxnSp>
      <p:sp>
        <p:nvSpPr>
          <p:cNvPr id="73781"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dirty="0" smtClean="0">
                <a:solidFill>
                  <a:schemeClr val="bg2"/>
                </a:solidFill>
                <a:cs typeface="Fira Sans Medium" panose="020B0603050000020004" pitchFamily="34" charset="0"/>
              </a:rPr>
              <a:t>Istoricul companiei </a:t>
            </a:r>
            <a:r>
              <a:rPr lang="cs-CZ" altLang="en-US" dirty="0" smtClean="0">
                <a:cs typeface="Fira Sans Medium" panose="020B0603050000020004" pitchFamily="34" charset="0"/>
              </a:rPr>
              <a:t>HERE</a:t>
            </a:r>
            <a:endParaRPr lang="en-US" altLang="en-US" dirty="0">
              <a:cs typeface="Fira Sans Medium" panose="020B0603050000020004" pitchFamily="34" charset="0"/>
            </a:endParaRPr>
          </a:p>
        </p:txBody>
      </p:sp>
      <p:pic>
        <p:nvPicPr>
          <p:cNvPr id="1026" name="Picture 2" descr="NAVTEQ logo.svg"/>
          <p:cNvPicPr>
            <a:picLocks noChangeAspect="1" noChangeArrowheads="1"/>
          </p:cNvPicPr>
          <p:nvPr/>
        </p:nvPicPr>
        <p:blipFill>
          <a:blip r:embed="rId3">
            <a:duotone>
              <a:prstClr val="black"/>
              <a:schemeClr val="bg2">
                <a:tint val="45000"/>
                <a:satMod val="400000"/>
              </a:schemeClr>
            </a:duotone>
            <a:extLst>
              <a:ext uri="{28A0092B-C50C-407E-A947-70E740481C1C}">
                <a14:useLocalDpi xmlns:a14="http://schemas.microsoft.com/office/drawing/2010/main" val="0"/>
              </a:ext>
            </a:extLst>
          </a:blip>
          <a:srcRect/>
          <a:stretch>
            <a:fillRect/>
          </a:stretch>
        </p:blipFill>
        <p:spPr bwMode="auto">
          <a:xfrm>
            <a:off x="356905" y="3488531"/>
            <a:ext cx="680697" cy="15126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kia wordmark.svg"/>
          <p:cNvPicPr>
            <a:picLocks noChangeAspect="1" noChangeArrowheads="1"/>
          </p:cNvPicPr>
          <p:nvPr/>
        </p:nvPicPr>
        <p:blipFill>
          <a:blip r:embed="rId4">
            <a:duotone>
              <a:prstClr val="black"/>
              <a:schemeClr val="bg2">
                <a:tint val="45000"/>
                <a:satMod val="400000"/>
              </a:schemeClr>
            </a:duotone>
            <a:extLst>
              <a:ext uri="{28A0092B-C50C-407E-A947-70E740481C1C}">
                <a14:useLocalDpi xmlns:a14="http://schemas.microsoft.com/office/drawing/2010/main" val="0"/>
              </a:ext>
            </a:extLst>
          </a:blip>
          <a:srcRect/>
          <a:stretch>
            <a:fillRect/>
          </a:stretch>
        </p:blipFill>
        <p:spPr bwMode="auto">
          <a:xfrm>
            <a:off x="5267187" y="4326731"/>
            <a:ext cx="671649" cy="1137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udi AG logo.png"/>
          <p:cNvPicPr>
            <a:picLocks noChangeAspect="1" noChangeArrowheads="1"/>
          </p:cNvPicPr>
          <p:nvPr/>
        </p:nvPicPr>
        <p:blipFill rotWithShape="1">
          <a:blip r:embed="rId5">
            <a:duotone>
              <a:prstClr val="black"/>
              <a:schemeClr val="bg2">
                <a:tint val="45000"/>
                <a:satMod val="400000"/>
              </a:schemeClr>
            </a:duotone>
            <a:extLst>
              <a:ext uri="{28A0092B-C50C-407E-A947-70E740481C1C}">
                <a14:useLocalDpi xmlns:a14="http://schemas.microsoft.com/office/drawing/2010/main" val="0"/>
              </a:ext>
            </a:extLst>
          </a:blip>
          <a:srcRect t="-13386" b="28870"/>
          <a:stretch/>
        </p:blipFill>
        <p:spPr bwMode="auto">
          <a:xfrm>
            <a:off x="7977125" y="4162245"/>
            <a:ext cx="363230" cy="1725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MW.svg"/>
          <p:cNvPicPr>
            <a:picLocks noChangeAspect="1" noChangeArrowheads="1"/>
          </p:cNvPicPr>
          <p:nvPr/>
        </p:nvPicPr>
        <p:blipFill>
          <a:blip r:embed="rId6">
            <a:duotone>
              <a:prstClr val="black"/>
              <a:schemeClr val="bg2">
                <a:tint val="45000"/>
                <a:satMod val="400000"/>
              </a:schemeClr>
            </a:duotone>
            <a:extLst>
              <a:ext uri="{28A0092B-C50C-407E-A947-70E740481C1C}">
                <a14:useLocalDpi xmlns:a14="http://schemas.microsoft.com/office/drawing/2010/main" val="0"/>
              </a:ext>
            </a:extLst>
          </a:blip>
          <a:srcRect/>
          <a:stretch>
            <a:fillRect/>
          </a:stretch>
        </p:blipFill>
        <p:spPr bwMode="auto">
          <a:xfrm>
            <a:off x="8085242" y="4363280"/>
            <a:ext cx="140520" cy="14052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aimler AG.svg"/>
          <p:cNvPicPr>
            <a:picLocks noChangeAspect="1" noChangeArrowheads="1"/>
          </p:cNvPicPr>
          <p:nvPr/>
        </p:nvPicPr>
        <p:blipFill>
          <a:blip r:embed="rId7">
            <a:duotone>
              <a:prstClr val="black"/>
              <a:schemeClr val="bg2">
                <a:tint val="45000"/>
                <a:satMod val="400000"/>
              </a:schemeClr>
            </a:duotone>
            <a:extLst>
              <a:ext uri="{28A0092B-C50C-407E-A947-70E740481C1C}">
                <a14:useLocalDpi xmlns:a14="http://schemas.microsoft.com/office/drawing/2010/main" val="0"/>
              </a:ext>
            </a:extLst>
          </a:blip>
          <a:srcRect/>
          <a:stretch>
            <a:fillRect/>
          </a:stretch>
        </p:blipFill>
        <p:spPr bwMode="auto">
          <a:xfrm>
            <a:off x="7877002" y="4560005"/>
            <a:ext cx="557000" cy="7848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ogo HERE.png"/>
          <p:cNvPicPr>
            <a:picLocks noChangeAspect="1" noChangeArrowheads="1"/>
          </p:cNvPicPr>
          <p:nvPr/>
        </p:nvPicPr>
        <p:blipFill rotWithShape="1">
          <a:blip r:embed="rId8">
            <a:duotone>
              <a:prstClr val="black"/>
              <a:schemeClr val="bg2">
                <a:tint val="45000"/>
                <a:satMod val="400000"/>
              </a:schemeClr>
            </a:duotone>
            <a:extLst>
              <a:ext uri="{28A0092B-C50C-407E-A947-70E740481C1C}">
                <a14:useLocalDpi xmlns:a14="http://schemas.microsoft.com/office/drawing/2010/main" val="0"/>
              </a:ext>
            </a:extLst>
          </a:blip>
          <a:srcRect l="22184" t="32519" r="25815"/>
          <a:stretch/>
        </p:blipFill>
        <p:spPr bwMode="auto">
          <a:xfrm>
            <a:off x="7426570" y="2248872"/>
            <a:ext cx="501036" cy="396620"/>
          </a:xfrm>
          <a:prstGeom prst="rect">
            <a:avLst/>
          </a:prstGeom>
          <a:noFill/>
          <a:effectLst>
            <a:outerShdw blurRad="50800" dist="50800" dir="5400000" algn="ctr" rotWithShape="0">
              <a:srgbClr val="000000">
                <a:alpha val="0"/>
              </a:srgbClr>
            </a:outerShdw>
          </a:effectLst>
        </p:spPr>
      </p:pic>
      <p:sp>
        <p:nvSpPr>
          <p:cNvPr id="73788"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73789"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670CDF4B-49F6-4881-A6B1-C2BA9CB01F34}" type="slidenum">
              <a:rPr lang="de-DE" altLang="en-US"/>
              <a:pPr defTabSz="914400" fontAlgn="base">
                <a:spcBef>
                  <a:spcPct val="0"/>
                </a:spcBef>
                <a:spcAft>
                  <a:spcPct val="0"/>
                </a:spcAft>
              </a:pPr>
              <a:t>4</a:t>
            </a:fld>
            <a:endParaRPr lang="de-DE" altLang="en-US"/>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ro-RO" altLang="en-US" dirty="0">
                <a:solidFill>
                  <a:schemeClr val="tx1">
                    <a:lumMod val="75000"/>
                    <a:lumOff val="25000"/>
                  </a:schemeClr>
                </a:solidFill>
              </a:rPr>
              <a:t>Servicii de localizare în cloud </a:t>
            </a:r>
            <a:r>
              <a:rPr lang="ro-RO" altLang="en-US" dirty="0"/>
              <a:t>la nivel global</a:t>
            </a:r>
            <a:endParaRPr lang="en-US" altLang="en-US" dirty="0">
              <a:cs typeface="Fira Sans Medium" panose="020B0603050000020004" pitchFamily="34" charset="0"/>
            </a:endParaRPr>
          </a:p>
        </p:txBody>
      </p:sp>
      <p:sp>
        <p:nvSpPr>
          <p:cNvPr id="75779"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75780"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2B9A7AD-64CF-4A2D-B351-E0E2E28AC835}" type="slidenum">
              <a:rPr lang="de-DE" altLang="en-US"/>
              <a:pPr defTabSz="914400" fontAlgn="base">
                <a:spcBef>
                  <a:spcPct val="0"/>
                </a:spcBef>
                <a:spcAft>
                  <a:spcPct val="0"/>
                </a:spcAft>
              </a:pPr>
              <a:t>5</a:t>
            </a:fld>
            <a:endParaRPr lang="de-DE" altLang="en-US"/>
          </a:p>
        </p:txBody>
      </p:sp>
      <p:grpSp>
        <p:nvGrpSpPr>
          <p:cNvPr id="7" name="Group 6"/>
          <p:cNvGrpSpPr/>
          <p:nvPr/>
        </p:nvGrpSpPr>
        <p:grpSpPr>
          <a:xfrm>
            <a:off x="852662" y="1715930"/>
            <a:ext cx="1769923" cy="2382202"/>
            <a:chOff x="852660" y="1713548"/>
            <a:chExt cx="1769923" cy="2382202"/>
          </a:xfrm>
          <a:solidFill>
            <a:schemeClr val="accent1"/>
          </a:solidFill>
        </p:grpSpPr>
        <p:sp>
          <p:nvSpPr>
            <p:cNvPr id="8" name="Rectangle 7"/>
            <p:cNvSpPr/>
            <p:nvPr/>
          </p:nvSpPr>
          <p:spPr>
            <a:xfrm>
              <a:off x="852660" y="1713548"/>
              <a:ext cx="1769923" cy="23822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sz="1500" dirty="0">
                <a:latin typeface="Nokia Pure Headline"/>
              </a:endParaRPr>
            </a:p>
          </p:txBody>
        </p:sp>
        <p:sp>
          <p:nvSpPr>
            <p:cNvPr id="9" name="Rectangle 2"/>
            <p:cNvSpPr>
              <a:spLocks noChangeArrowheads="1"/>
            </p:cNvSpPr>
            <p:nvPr/>
          </p:nvSpPr>
          <p:spPr bwMode="auto">
            <a:xfrm>
              <a:off x="984144" y="1832550"/>
              <a:ext cx="1539913" cy="430887"/>
            </a:xfrm>
            <a:prstGeom prst="rect">
              <a:avLst/>
            </a:prstGeom>
            <a:grpFill/>
            <a:ln>
              <a:noFill/>
            </a:ln>
            <a:extLst>
              <a:ext uri="{909E8E84-426E-40dd-AFC4-6F175D3DCCD1}"/>
              <a:ext uri="{91240B29-F687-4f45-9708-019B960494DF}"/>
            </a:extLst>
          </p:spPr>
          <p:txBody>
            <a:bodyPr lIns="0" tIns="0" rIns="0" bIns="0">
              <a:spAutoFit/>
            </a:bodyPr>
            <a:lstStyle/>
            <a:p>
              <a:pPr defTabSz="914446" eaLnBrk="1" fontAlgn="auto" hangingPunct="1">
                <a:spcBef>
                  <a:spcPts val="0"/>
                </a:spcBef>
                <a:spcAft>
                  <a:spcPts val="0"/>
                </a:spcAft>
                <a:defRPr/>
              </a:pPr>
              <a:r>
                <a:rPr lang="ro-RO" sz="1400" dirty="0" smtClean="0">
                  <a:solidFill>
                    <a:schemeClr val="bg1"/>
                  </a:solidFill>
                  <a:latin typeface="+mn-lt"/>
                </a:rPr>
                <a:t>Peste </a:t>
              </a:r>
              <a:r>
                <a:rPr lang="en-US" sz="1400" dirty="0" smtClean="0">
                  <a:solidFill>
                    <a:schemeClr val="bg2"/>
                  </a:solidFill>
                  <a:latin typeface="+mn-lt"/>
                </a:rPr>
                <a:t>7,000</a:t>
              </a:r>
              <a:r>
                <a:rPr lang="cs-CZ" sz="1400" dirty="0" smtClean="0">
                  <a:solidFill>
                    <a:schemeClr val="bg2"/>
                  </a:solidFill>
                  <a:latin typeface="+mn-lt"/>
                </a:rPr>
                <a:t>+ </a:t>
              </a:r>
              <a:r>
                <a:rPr lang="ro-RO" sz="1400" dirty="0" smtClean="0">
                  <a:solidFill>
                    <a:schemeClr val="bg1"/>
                  </a:solidFill>
                  <a:latin typeface="+mn-lt"/>
                </a:rPr>
                <a:t>angajați în</a:t>
              </a:r>
              <a:r>
                <a:rPr lang="en-US" sz="1400" dirty="0" smtClean="0">
                  <a:solidFill>
                    <a:schemeClr val="bg1"/>
                  </a:solidFill>
                  <a:latin typeface="+mn-lt"/>
                </a:rPr>
                <a:t> </a:t>
              </a:r>
              <a:r>
                <a:rPr lang="en-US" sz="1400" dirty="0">
                  <a:solidFill>
                    <a:schemeClr val="bg2"/>
                  </a:solidFill>
                  <a:latin typeface="+mn-lt"/>
                </a:rPr>
                <a:t>56 </a:t>
              </a:r>
              <a:r>
                <a:rPr lang="ro-RO" sz="1400" dirty="0" smtClean="0">
                  <a:solidFill>
                    <a:schemeClr val="bg1"/>
                  </a:solidFill>
                  <a:latin typeface="+mn-lt"/>
                </a:rPr>
                <a:t>țări</a:t>
              </a:r>
              <a:endParaRPr lang="en-US" sz="1400" dirty="0">
                <a:solidFill>
                  <a:schemeClr val="bg2"/>
                </a:solidFill>
                <a:latin typeface="+mn-lt"/>
              </a:endParaRPr>
            </a:p>
          </p:txBody>
        </p:sp>
      </p:grpSp>
      <p:grpSp>
        <p:nvGrpSpPr>
          <p:cNvPr id="75782" name="Group 4"/>
          <p:cNvGrpSpPr>
            <a:grpSpLocks noChangeAspect="1"/>
          </p:cNvGrpSpPr>
          <p:nvPr/>
        </p:nvGrpSpPr>
        <p:grpSpPr bwMode="auto">
          <a:xfrm>
            <a:off x="1365250" y="3189288"/>
            <a:ext cx="744538" cy="620712"/>
            <a:chOff x="4565" y="321"/>
            <a:chExt cx="469" cy="391"/>
          </a:xfrm>
        </p:grpSpPr>
        <p:sp>
          <p:nvSpPr>
            <p:cNvPr id="75786" name="Freeform 5"/>
            <p:cNvSpPr>
              <a:spLocks/>
            </p:cNvSpPr>
            <p:nvPr/>
          </p:nvSpPr>
          <p:spPr bwMode="auto">
            <a:xfrm>
              <a:off x="4655" y="398"/>
              <a:ext cx="289" cy="314"/>
            </a:xfrm>
            <a:custGeom>
              <a:avLst/>
              <a:gdLst>
                <a:gd name="T0" fmla="*/ 284 w 867"/>
                <a:gd name="T1" fmla="*/ 290 h 944"/>
                <a:gd name="T2" fmla="*/ 268 w 867"/>
                <a:gd name="T3" fmla="*/ 269 h 944"/>
                <a:gd name="T4" fmla="*/ 219 w 867"/>
                <a:gd name="T5" fmla="*/ 241 h 944"/>
                <a:gd name="T6" fmla="*/ 190 w 867"/>
                <a:gd name="T7" fmla="*/ 220 h 944"/>
                <a:gd name="T8" fmla="*/ 185 w 867"/>
                <a:gd name="T9" fmla="*/ 194 h 944"/>
                <a:gd name="T10" fmla="*/ 190 w 867"/>
                <a:gd name="T11" fmla="*/ 181 h 944"/>
                <a:gd name="T12" fmla="*/ 207 w 867"/>
                <a:gd name="T13" fmla="*/ 150 h 944"/>
                <a:gd name="T14" fmla="*/ 207 w 867"/>
                <a:gd name="T15" fmla="*/ 150 h 944"/>
                <a:gd name="T16" fmla="*/ 209 w 867"/>
                <a:gd name="T17" fmla="*/ 151 h 944"/>
                <a:gd name="T18" fmla="*/ 210 w 867"/>
                <a:gd name="T19" fmla="*/ 150 h 944"/>
                <a:gd name="T20" fmla="*/ 213 w 867"/>
                <a:gd name="T21" fmla="*/ 149 h 944"/>
                <a:gd name="T22" fmla="*/ 220 w 867"/>
                <a:gd name="T23" fmla="*/ 125 h 944"/>
                <a:gd name="T24" fmla="*/ 222 w 867"/>
                <a:gd name="T25" fmla="*/ 104 h 944"/>
                <a:gd name="T26" fmla="*/ 222 w 867"/>
                <a:gd name="T27" fmla="*/ 103 h 944"/>
                <a:gd name="T28" fmla="*/ 221 w 867"/>
                <a:gd name="T29" fmla="*/ 101 h 944"/>
                <a:gd name="T30" fmla="*/ 219 w 867"/>
                <a:gd name="T31" fmla="*/ 99 h 944"/>
                <a:gd name="T32" fmla="*/ 217 w 867"/>
                <a:gd name="T33" fmla="*/ 99 h 944"/>
                <a:gd name="T34" fmla="*/ 216 w 867"/>
                <a:gd name="T35" fmla="*/ 70 h 944"/>
                <a:gd name="T36" fmla="*/ 216 w 867"/>
                <a:gd name="T37" fmla="*/ 69 h 944"/>
                <a:gd name="T38" fmla="*/ 216 w 867"/>
                <a:gd name="T39" fmla="*/ 68 h 944"/>
                <a:gd name="T40" fmla="*/ 215 w 867"/>
                <a:gd name="T41" fmla="*/ 66 h 944"/>
                <a:gd name="T42" fmla="*/ 215 w 867"/>
                <a:gd name="T43" fmla="*/ 62 h 944"/>
                <a:gd name="T44" fmla="*/ 215 w 867"/>
                <a:gd name="T45" fmla="*/ 58 h 944"/>
                <a:gd name="T46" fmla="*/ 214 w 867"/>
                <a:gd name="T47" fmla="*/ 53 h 944"/>
                <a:gd name="T48" fmla="*/ 213 w 867"/>
                <a:gd name="T49" fmla="*/ 49 h 944"/>
                <a:gd name="T50" fmla="*/ 212 w 867"/>
                <a:gd name="T51" fmla="*/ 43 h 944"/>
                <a:gd name="T52" fmla="*/ 211 w 867"/>
                <a:gd name="T53" fmla="*/ 39 h 944"/>
                <a:gd name="T54" fmla="*/ 196 w 867"/>
                <a:gd name="T55" fmla="*/ 17 h 944"/>
                <a:gd name="T56" fmla="*/ 169 w 867"/>
                <a:gd name="T57" fmla="*/ 2 h 944"/>
                <a:gd name="T58" fmla="*/ 145 w 867"/>
                <a:gd name="T59" fmla="*/ 0 h 944"/>
                <a:gd name="T60" fmla="*/ 125 w 867"/>
                <a:gd name="T61" fmla="*/ 1 h 944"/>
                <a:gd name="T62" fmla="*/ 97 w 867"/>
                <a:gd name="T63" fmla="*/ 13 h 944"/>
                <a:gd name="T64" fmla="*/ 79 w 867"/>
                <a:gd name="T65" fmla="*/ 36 h 944"/>
                <a:gd name="T66" fmla="*/ 77 w 867"/>
                <a:gd name="T67" fmla="*/ 42 h 944"/>
                <a:gd name="T68" fmla="*/ 76 w 867"/>
                <a:gd name="T69" fmla="*/ 47 h 944"/>
                <a:gd name="T70" fmla="*/ 75 w 867"/>
                <a:gd name="T71" fmla="*/ 53 h 944"/>
                <a:gd name="T72" fmla="*/ 75 w 867"/>
                <a:gd name="T73" fmla="*/ 56 h 944"/>
                <a:gd name="T74" fmla="*/ 74 w 867"/>
                <a:gd name="T75" fmla="*/ 61 h 944"/>
                <a:gd name="T76" fmla="*/ 74 w 867"/>
                <a:gd name="T77" fmla="*/ 65 h 944"/>
                <a:gd name="T78" fmla="*/ 73 w 867"/>
                <a:gd name="T79" fmla="*/ 68 h 944"/>
                <a:gd name="T80" fmla="*/ 73 w 867"/>
                <a:gd name="T81" fmla="*/ 70 h 944"/>
                <a:gd name="T82" fmla="*/ 72 w 867"/>
                <a:gd name="T83" fmla="*/ 99 h 944"/>
                <a:gd name="T84" fmla="*/ 70 w 867"/>
                <a:gd name="T85" fmla="*/ 99 h 944"/>
                <a:gd name="T86" fmla="*/ 68 w 867"/>
                <a:gd name="T87" fmla="*/ 101 h 944"/>
                <a:gd name="T88" fmla="*/ 67 w 867"/>
                <a:gd name="T89" fmla="*/ 103 h 944"/>
                <a:gd name="T90" fmla="*/ 67 w 867"/>
                <a:gd name="T91" fmla="*/ 104 h 944"/>
                <a:gd name="T92" fmla="*/ 69 w 867"/>
                <a:gd name="T93" fmla="*/ 125 h 944"/>
                <a:gd name="T94" fmla="*/ 76 w 867"/>
                <a:gd name="T95" fmla="*/ 149 h 944"/>
                <a:gd name="T96" fmla="*/ 79 w 867"/>
                <a:gd name="T97" fmla="*/ 150 h 944"/>
                <a:gd name="T98" fmla="*/ 80 w 867"/>
                <a:gd name="T99" fmla="*/ 151 h 944"/>
                <a:gd name="T100" fmla="*/ 81 w 867"/>
                <a:gd name="T101" fmla="*/ 150 h 944"/>
                <a:gd name="T102" fmla="*/ 82 w 867"/>
                <a:gd name="T103" fmla="*/ 150 h 944"/>
                <a:gd name="T104" fmla="*/ 99 w 867"/>
                <a:gd name="T105" fmla="*/ 181 h 944"/>
                <a:gd name="T106" fmla="*/ 104 w 867"/>
                <a:gd name="T107" fmla="*/ 194 h 944"/>
                <a:gd name="T108" fmla="*/ 99 w 867"/>
                <a:gd name="T109" fmla="*/ 220 h 944"/>
                <a:gd name="T110" fmla="*/ 70 w 867"/>
                <a:gd name="T111" fmla="*/ 241 h 944"/>
                <a:gd name="T112" fmla="*/ 21 w 867"/>
                <a:gd name="T113" fmla="*/ 269 h 944"/>
                <a:gd name="T114" fmla="*/ 4 w 867"/>
                <a:gd name="T115" fmla="*/ 290 h 944"/>
                <a:gd name="T116" fmla="*/ 0 w 867"/>
                <a:gd name="T117" fmla="*/ 305 h 944"/>
                <a:gd name="T118" fmla="*/ 7 w 867"/>
                <a:gd name="T119" fmla="*/ 314 h 944"/>
                <a:gd name="T120" fmla="*/ 286 w 867"/>
                <a:gd name="T121" fmla="*/ 311 h 944"/>
                <a:gd name="T122" fmla="*/ 289 w 867"/>
                <a:gd name="T123" fmla="*/ 303 h 94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67" h="944">
                  <a:moveTo>
                    <a:pt x="867" y="911"/>
                  </a:moveTo>
                  <a:lnTo>
                    <a:pt x="867" y="911"/>
                  </a:lnTo>
                  <a:lnTo>
                    <a:pt x="863" y="898"/>
                  </a:lnTo>
                  <a:lnTo>
                    <a:pt x="859" y="886"/>
                  </a:lnTo>
                  <a:lnTo>
                    <a:pt x="853" y="871"/>
                  </a:lnTo>
                  <a:lnTo>
                    <a:pt x="845" y="855"/>
                  </a:lnTo>
                  <a:lnTo>
                    <a:pt x="840" y="846"/>
                  </a:lnTo>
                  <a:lnTo>
                    <a:pt x="834" y="838"/>
                  </a:lnTo>
                  <a:lnTo>
                    <a:pt x="828" y="830"/>
                  </a:lnTo>
                  <a:lnTo>
                    <a:pt x="821" y="822"/>
                  </a:lnTo>
                  <a:lnTo>
                    <a:pt x="813" y="814"/>
                  </a:lnTo>
                  <a:lnTo>
                    <a:pt x="804" y="808"/>
                  </a:lnTo>
                  <a:lnTo>
                    <a:pt x="786" y="796"/>
                  </a:lnTo>
                  <a:lnTo>
                    <a:pt x="768" y="784"/>
                  </a:lnTo>
                  <a:lnTo>
                    <a:pt x="730" y="763"/>
                  </a:lnTo>
                  <a:lnTo>
                    <a:pt x="693" y="743"/>
                  </a:lnTo>
                  <a:lnTo>
                    <a:pt x="658" y="725"/>
                  </a:lnTo>
                  <a:lnTo>
                    <a:pt x="627" y="707"/>
                  </a:lnTo>
                  <a:lnTo>
                    <a:pt x="614" y="699"/>
                  </a:lnTo>
                  <a:lnTo>
                    <a:pt x="603" y="692"/>
                  </a:lnTo>
                  <a:lnTo>
                    <a:pt x="592" y="683"/>
                  </a:lnTo>
                  <a:lnTo>
                    <a:pt x="584" y="676"/>
                  </a:lnTo>
                  <a:lnTo>
                    <a:pt x="577" y="668"/>
                  </a:lnTo>
                  <a:lnTo>
                    <a:pt x="571" y="661"/>
                  </a:lnTo>
                  <a:lnTo>
                    <a:pt x="566" y="652"/>
                  </a:lnTo>
                  <a:lnTo>
                    <a:pt x="562" y="644"/>
                  </a:lnTo>
                  <a:lnTo>
                    <a:pt x="559" y="636"/>
                  </a:lnTo>
                  <a:lnTo>
                    <a:pt x="557" y="627"/>
                  </a:lnTo>
                  <a:lnTo>
                    <a:pt x="556" y="617"/>
                  </a:lnTo>
                  <a:lnTo>
                    <a:pt x="555" y="607"/>
                  </a:lnTo>
                  <a:lnTo>
                    <a:pt x="554" y="583"/>
                  </a:lnTo>
                  <a:lnTo>
                    <a:pt x="554" y="576"/>
                  </a:lnTo>
                  <a:lnTo>
                    <a:pt x="556" y="569"/>
                  </a:lnTo>
                  <a:lnTo>
                    <a:pt x="559" y="562"/>
                  </a:lnTo>
                  <a:lnTo>
                    <a:pt x="564" y="552"/>
                  </a:lnTo>
                  <a:lnTo>
                    <a:pt x="571" y="545"/>
                  </a:lnTo>
                  <a:lnTo>
                    <a:pt x="575" y="539"/>
                  </a:lnTo>
                  <a:lnTo>
                    <a:pt x="587" y="520"/>
                  </a:lnTo>
                  <a:lnTo>
                    <a:pt x="596" y="507"/>
                  </a:lnTo>
                  <a:lnTo>
                    <a:pt x="604" y="492"/>
                  </a:lnTo>
                  <a:lnTo>
                    <a:pt x="612" y="473"/>
                  </a:lnTo>
                  <a:lnTo>
                    <a:pt x="620" y="452"/>
                  </a:lnTo>
                  <a:lnTo>
                    <a:pt x="621" y="452"/>
                  </a:lnTo>
                  <a:lnTo>
                    <a:pt x="622" y="452"/>
                  </a:lnTo>
                  <a:lnTo>
                    <a:pt x="623" y="453"/>
                  </a:lnTo>
                  <a:lnTo>
                    <a:pt x="625" y="453"/>
                  </a:lnTo>
                  <a:lnTo>
                    <a:pt x="626" y="453"/>
                  </a:lnTo>
                  <a:lnTo>
                    <a:pt x="627" y="453"/>
                  </a:lnTo>
                  <a:lnTo>
                    <a:pt x="628" y="453"/>
                  </a:lnTo>
                  <a:lnTo>
                    <a:pt x="630" y="453"/>
                  </a:lnTo>
                  <a:lnTo>
                    <a:pt x="631" y="452"/>
                  </a:lnTo>
                  <a:lnTo>
                    <a:pt x="634" y="452"/>
                  </a:lnTo>
                  <a:lnTo>
                    <a:pt x="635" y="451"/>
                  </a:lnTo>
                  <a:lnTo>
                    <a:pt x="638" y="449"/>
                  </a:lnTo>
                  <a:lnTo>
                    <a:pt x="639" y="448"/>
                  </a:lnTo>
                  <a:lnTo>
                    <a:pt x="642" y="443"/>
                  </a:lnTo>
                  <a:lnTo>
                    <a:pt x="648" y="430"/>
                  </a:lnTo>
                  <a:lnTo>
                    <a:pt x="652" y="413"/>
                  </a:lnTo>
                  <a:lnTo>
                    <a:pt x="657" y="395"/>
                  </a:lnTo>
                  <a:lnTo>
                    <a:pt x="660" y="376"/>
                  </a:lnTo>
                  <a:lnTo>
                    <a:pt x="663" y="357"/>
                  </a:lnTo>
                  <a:lnTo>
                    <a:pt x="665" y="340"/>
                  </a:lnTo>
                  <a:lnTo>
                    <a:pt x="666" y="325"/>
                  </a:lnTo>
                  <a:lnTo>
                    <a:pt x="666" y="314"/>
                  </a:lnTo>
                  <a:lnTo>
                    <a:pt x="666" y="313"/>
                  </a:lnTo>
                  <a:lnTo>
                    <a:pt x="666" y="311"/>
                  </a:lnTo>
                  <a:lnTo>
                    <a:pt x="665" y="309"/>
                  </a:lnTo>
                  <a:lnTo>
                    <a:pt x="665" y="308"/>
                  </a:lnTo>
                  <a:lnTo>
                    <a:pt x="664" y="306"/>
                  </a:lnTo>
                  <a:lnTo>
                    <a:pt x="663" y="304"/>
                  </a:lnTo>
                  <a:lnTo>
                    <a:pt x="662" y="303"/>
                  </a:lnTo>
                  <a:lnTo>
                    <a:pt x="661" y="301"/>
                  </a:lnTo>
                  <a:lnTo>
                    <a:pt x="659" y="300"/>
                  </a:lnTo>
                  <a:lnTo>
                    <a:pt x="657" y="299"/>
                  </a:lnTo>
                  <a:lnTo>
                    <a:pt x="655" y="298"/>
                  </a:lnTo>
                  <a:lnTo>
                    <a:pt x="652" y="298"/>
                  </a:lnTo>
                  <a:lnTo>
                    <a:pt x="650" y="297"/>
                  </a:lnTo>
                  <a:lnTo>
                    <a:pt x="648" y="297"/>
                  </a:lnTo>
                  <a:lnTo>
                    <a:pt x="641" y="299"/>
                  </a:lnTo>
                  <a:lnTo>
                    <a:pt x="645" y="268"/>
                  </a:lnTo>
                  <a:lnTo>
                    <a:pt x="647" y="251"/>
                  </a:lnTo>
                  <a:lnTo>
                    <a:pt x="647" y="235"/>
                  </a:lnTo>
                  <a:lnTo>
                    <a:pt x="647" y="209"/>
                  </a:lnTo>
                  <a:lnTo>
                    <a:pt x="647" y="208"/>
                  </a:lnTo>
                  <a:lnTo>
                    <a:pt x="647" y="206"/>
                  </a:lnTo>
                  <a:lnTo>
                    <a:pt x="647" y="205"/>
                  </a:lnTo>
                  <a:lnTo>
                    <a:pt x="647" y="203"/>
                  </a:lnTo>
                  <a:lnTo>
                    <a:pt x="647" y="202"/>
                  </a:lnTo>
                  <a:lnTo>
                    <a:pt x="646" y="199"/>
                  </a:lnTo>
                  <a:lnTo>
                    <a:pt x="646" y="198"/>
                  </a:lnTo>
                  <a:lnTo>
                    <a:pt x="646" y="194"/>
                  </a:lnTo>
                  <a:lnTo>
                    <a:pt x="646" y="193"/>
                  </a:lnTo>
                  <a:lnTo>
                    <a:pt x="646" y="187"/>
                  </a:lnTo>
                  <a:lnTo>
                    <a:pt x="645" y="185"/>
                  </a:lnTo>
                  <a:lnTo>
                    <a:pt x="645" y="181"/>
                  </a:lnTo>
                  <a:lnTo>
                    <a:pt x="645" y="179"/>
                  </a:lnTo>
                  <a:lnTo>
                    <a:pt x="644" y="174"/>
                  </a:lnTo>
                  <a:lnTo>
                    <a:pt x="644" y="171"/>
                  </a:lnTo>
                  <a:lnTo>
                    <a:pt x="643" y="167"/>
                  </a:lnTo>
                  <a:lnTo>
                    <a:pt x="643" y="163"/>
                  </a:lnTo>
                  <a:lnTo>
                    <a:pt x="642" y="159"/>
                  </a:lnTo>
                  <a:lnTo>
                    <a:pt x="641" y="154"/>
                  </a:lnTo>
                  <a:lnTo>
                    <a:pt x="641" y="150"/>
                  </a:lnTo>
                  <a:lnTo>
                    <a:pt x="640" y="146"/>
                  </a:lnTo>
                  <a:lnTo>
                    <a:pt x="639" y="142"/>
                  </a:lnTo>
                  <a:lnTo>
                    <a:pt x="638" y="137"/>
                  </a:lnTo>
                  <a:lnTo>
                    <a:pt x="638" y="134"/>
                  </a:lnTo>
                  <a:lnTo>
                    <a:pt x="636" y="128"/>
                  </a:lnTo>
                  <a:lnTo>
                    <a:pt x="636" y="126"/>
                  </a:lnTo>
                  <a:lnTo>
                    <a:pt x="634" y="119"/>
                  </a:lnTo>
                  <a:lnTo>
                    <a:pt x="634" y="117"/>
                  </a:lnTo>
                  <a:lnTo>
                    <a:pt x="631" y="109"/>
                  </a:lnTo>
                  <a:lnTo>
                    <a:pt x="628" y="102"/>
                  </a:lnTo>
                  <a:lnTo>
                    <a:pt x="622" y="93"/>
                  </a:lnTo>
                  <a:lnTo>
                    <a:pt x="614" y="80"/>
                  </a:lnTo>
                  <a:lnTo>
                    <a:pt x="603" y="66"/>
                  </a:lnTo>
                  <a:lnTo>
                    <a:pt x="589" y="52"/>
                  </a:lnTo>
                  <a:lnTo>
                    <a:pt x="575" y="39"/>
                  </a:lnTo>
                  <a:lnTo>
                    <a:pt x="559" y="27"/>
                  </a:lnTo>
                  <a:lnTo>
                    <a:pt x="550" y="20"/>
                  </a:lnTo>
                  <a:lnTo>
                    <a:pt x="542" y="16"/>
                  </a:lnTo>
                  <a:lnTo>
                    <a:pt x="528" y="11"/>
                  </a:lnTo>
                  <a:lnTo>
                    <a:pt x="507" y="6"/>
                  </a:lnTo>
                  <a:lnTo>
                    <a:pt x="493" y="4"/>
                  </a:lnTo>
                  <a:lnTo>
                    <a:pt x="477" y="2"/>
                  </a:lnTo>
                  <a:lnTo>
                    <a:pt x="459" y="1"/>
                  </a:lnTo>
                  <a:lnTo>
                    <a:pt x="440" y="0"/>
                  </a:lnTo>
                  <a:lnTo>
                    <a:pt x="434" y="0"/>
                  </a:lnTo>
                  <a:lnTo>
                    <a:pt x="427" y="0"/>
                  </a:lnTo>
                  <a:lnTo>
                    <a:pt x="408" y="1"/>
                  </a:lnTo>
                  <a:lnTo>
                    <a:pt x="390" y="2"/>
                  </a:lnTo>
                  <a:lnTo>
                    <a:pt x="374" y="4"/>
                  </a:lnTo>
                  <a:lnTo>
                    <a:pt x="360" y="6"/>
                  </a:lnTo>
                  <a:lnTo>
                    <a:pt x="339" y="11"/>
                  </a:lnTo>
                  <a:lnTo>
                    <a:pt x="325" y="16"/>
                  </a:lnTo>
                  <a:lnTo>
                    <a:pt x="317" y="20"/>
                  </a:lnTo>
                  <a:lnTo>
                    <a:pt x="308" y="27"/>
                  </a:lnTo>
                  <a:lnTo>
                    <a:pt x="292" y="39"/>
                  </a:lnTo>
                  <a:lnTo>
                    <a:pt x="278" y="52"/>
                  </a:lnTo>
                  <a:lnTo>
                    <a:pt x="264" y="66"/>
                  </a:lnTo>
                  <a:lnTo>
                    <a:pt x="253" y="80"/>
                  </a:lnTo>
                  <a:lnTo>
                    <a:pt x="245" y="93"/>
                  </a:lnTo>
                  <a:lnTo>
                    <a:pt x="239" y="102"/>
                  </a:lnTo>
                  <a:lnTo>
                    <a:pt x="236" y="109"/>
                  </a:lnTo>
                  <a:lnTo>
                    <a:pt x="233" y="117"/>
                  </a:lnTo>
                  <a:lnTo>
                    <a:pt x="233" y="118"/>
                  </a:lnTo>
                  <a:lnTo>
                    <a:pt x="231" y="126"/>
                  </a:lnTo>
                  <a:lnTo>
                    <a:pt x="231" y="127"/>
                  </a:lnTo>
                  <a:lnTo>
                    <a:pt x="229" y="134"/>
                  </a:lnTo>
                  <a:lnTo>
                    <a:pt x="229" y="135"/>
                  </a:lnTo>
                  <a:lnTo>
                    <a:pt x="228" y="142"/>
                  </a:lnTo>
                  <a:lnTo>
                    <a:pt x="227" y="143"/>
                  </a:lnTo>
                  <a:lnTo>
                    <a:pt x="226" y="150"/>
                  </a:lnTo>
                  <a:lnTo>
                    <a:pt x="226" y="152"/>
                  </a:lnTo>
                  <a:lnTo>
                    <a:pt x="225" y="159"/>
                  </a:lnTo>
                  <a:lnTo>
                    <a:pt x="225" y="160"/>
                  </a:lnTo>
                  <a:lnTo>
                    <a:pt x="224" y="167"/>
                  </a:lnTo>
                  <a:lnTo>
                    <a:pt x="224" y="168"/>
                  </a:lnTo>
                  <a:lnTo>
                    <a:pt x="223" y="174"/>
                  </a:lnTo>
                  <a:lnTo>
                    <a:pt x="223" y="176"/>
                  </a:lnTo>
                  <a:lnTo>
                    <a:pt x="222" y="181"/>
                  </a:lnTo>
                  <a:lnTo>
                    <a:pt x="222" y="183"/>
                  </a:lnTo>
                  <a:lnTo>
                    <a:pt x="222" y="188"/>
                  </a:lnTo>
                  <a:lnTo>
                    <a:pt x="221" y="189"/>
                  </a:lnTo>
                  <a:lnTo>
                    <a:pt x="221" y="194"/>
                  </a:lnTo>
                  <a:lnTo>
                    <a:pt x="221" y="196"/>
                  </a:lnTo>
                  <a:lnTo>
                    <a:pt x="221" y="199"/>
                  </a:lnTo>
                  <a:lnTo>
                    <a:pt x="221" y="201"/>
                  </a:lnTo>
                  <a:lnTo>
                    <a:pt x="220" y="203"/>
                  </a:lnTo>
                  <a:lnTo>
                    <a:pt x="220" y="204"/>
                  </a:lnTo>
                  <a:lnTo>
                    <a:pt x="220" y="209"/>
                  </a:lnTo>
                  <a:lnTo>
                    <a:pt x="220" y="235"/>
                  </a:lnTo>
                  <a:lnTo>
                    <a:pt x="220" y="251"/>
                  </a:lnTo>
                  <a:lnTo>
                    <a:pt x="222" y="268"/>
                  </a:lnTo>
                  <a:lnTo>
                    <a:pt x="226" y="299"/>
                  </a:lnTo>
                  <a:lnTo>
                    <a:pt x="219" y="297"/>
                  </a:lnTo>
                  <a:lnTo>
                    <a:pt x="217" y="297"/>
                  </a:lnTo>
                  <a:lnTo>
                    <a:pt x="215" y="298"/>
                  </a:lnTo>
                  <a:lnTo>
                    <a:pt x="212" y="298"/>
                  </a:lnTo>
                  <a:lnTo>
                    <a:pt x="210" y="299"/>
                  </a:lnTo>
                  <a:lnTo>
                    <a:pt x="208" y="300"/>
                  </a:lnTo>
                  <a:lnTo>
                    <a:pt x="206" y="301"/>
                  </a:lnTo>
                  <a:lnTo>
                    <a:pt x="205" y="303"/>
                  </a:lnTo>
                  <a:lnTo>
                    <a:pt x="204" y="304"/>
                  </a:lnTo>
                  <a:lnTo>
                    <a:pt x="203" y="306"/>
                  </a:lnTo>
                  <a:lnTo>
                    <a:pt x="202" y="308"/>
                  </a:lnTo>
                  <a:lnTo>
                    <a:pt x="202" y="309"/>
                  </a:lnTo>
                  <a:lnTo>
                    <a:pt x="201" y="311"/>
                  </a:lnTo>
                  <a:lnTo>
                    <a:pt x="201" y="313"/>
                  </a:lnTo>
                  <a:lnTo>
                    <a:pt x="201" y="314"/>
                  </a:lnTo>
                  <a:lnTo>
                    <a:pt x="201" y="325"/>
                  </a:lnTo>
                  <a:lnTo>
                    <a:pt x="202" y="340"/>
                  </a:lnTo>
                  <a:lnTo>
                    <a:pt x="204" y="357"/>
                  </a:lnTo>
                  <a:lnTo>
                    <a:pt x="207" y="376"/>
                  </a:lnTo>
                  <a:lnTo>
                    <a:pt x="210" y="395"/>
                  </a:lnTo>
                  <a:lnTo>
                    <a:pt x="215" y="413"/>
                  </a:lnTo>
                  <a:lnTo>
                    <a:pt x="219" y="430"/>
                  </a:lnTo>
                  <a:lnTo>
                    <a:pt x="225" y="443"/>
                  </a:lnTo>
                  <a:lnTo>
                    <a:pt x="228" y="448"/>
                  </a:lnTo>
                  <a:lnTo>
                    <a:pt x="229" y="449"/>
                  </a:lnTo>
                  <a:lnTo>
                    <a:pt x="232" y="451"/>
                  </a:lnTo>
                  <a:lnTo>
                    <a:pt x="233" y="452"/>
                  </a:lnTo>
                  <a:lnTo>
                    <a:pt x="236" y="452"/>
                  </a:lnTo>
                  <a:lnTo>
                    <a:pt x="237" y="453"/>
                  </a:lnTo>
                  <a:lnTo>
                    <a:pt x="239" y="453"/>
                  </a:lnTo>
                  <a:lnTo>
                    <a:pt x="240" y="453"/>
                  </a:lnTo>
                  <a:lnTo>
                    <a:pt x="241" y="453"/>
                  </a:lnTo>
                  <a:lnTo>
                    <a:pt x="242" y="453"/>
                  </a:lnTo>
                  <a:lnTo>
                    <a:pt x="244" y="453"/>
                  </a:lnTo>
                  <a:lnTo>
                    <a:pt x="244" y="452"/>
                  </a:lnTo>
                  <a:lnTo>
                    <a:pt x="246" y="452"/>
                  </a:lnTo>
                  <a:lnTo>
                    <a:pt x="247" y="452"/>
                  </a:lnTo>
                  <a:lnTo>
                    <a:pt x="255" y="473"/>
                  </a:lnTo>
                  <a:lnTo>
                    <a:pt x="263" y="492"/>
                  </a:lnTo>
                  <a:lnTo>
                    <a:pt x="271" y="507"/>
                  </a:lnTo>
                  <a:lnTo>
                    <a:pt x="280" y="520"/>
                  </a:lnTo>
                  <a:lnTo>
                    <a:pt x="292" y="539"/>
                  </a:lnTo>
                  <a:lnTo>
                    <a:pt x="296" y="545"/>
                  </a:lnTo>
                  <a:lnTo>
                    <a:pt x="303" y="552"/>
                  </a:lnTo>
                  <a:lnTo>
                    <a:pt x="308" y="562"/>
                  </a:lnTo>
                  <a:lnTo>
                    <a:pt x="311" y="569"/>
                  </a:lnTo>
                  <a:lnTo>
                    <a:pt x="313" y="576"/>
                  </a:lnTo>
                  <a:lnTo>
                    <a:pt x="313" y="583"/>
                  </a:lnTo>
                  <a:lnTo>
                    <a:pt x="312" y="607"/>
                  </a:lnTo>
                  <a:lnTo>
                    <a:pt x="311" y="617"/>
                  </a:lnTo>
                  <a:lnTo>
                    <a:pt x="310" y="627"/>
                  </a:lnTo>
                  <a:lnTo>
                    <a:pt x="308" y="636"/>
                  </a:lnTo>
                  <a:lnTo>
                    <a:pt x="305" y="644"/>
                  </a:lnTo>
                  <a:lnTo>
                    <a:pt x="301" y="652"/>
                  </a:lnTo>
                  <a:lnTo>
                    <a:pt x="296" y="661"/>
                  </a:lnTo>
                  <a:lnTo>
                    <a:pt x="290" y="668"/>
                  </a:lnTo>
                  <a:lnTo>
                    <a:pt x="283" y="676"/>
                  </a:lnTo>
                  <a:lnTo>
                    <a:pt x="275" y="683"/>
                  </a:lnTo>
                  <a:lnTo>
                    <a:pt x="264" y="692"/>
                  </a:lnTo>
                  <a:lnTo>
                    <a:pt x="253" y="699"/>
                  </a:lnTo>
                  <a:lnTo>
                    <a:pt x="240" y="707"/>
                  </a:lnTo>
                  <a:lnTo>
                    <a:pt x="209" y="725"/>
                  </a:lnTo>
                  <a:lnTo>
                    <a:pt x="174" y="743"/>
                  </a:lnTo>
                  <a:lnTo>
                    <a:pt x="137" y="763"/>
                  </a:lnTo>
                  <a:lnTo>
                    <a:pt x="99" y="784"/>
                  </a:lnTo>
                  <a:lnTo>
                    <a:pt x="81" y="796"/>
                  </a:lnTo>
                  <a:lnTo>
                    <a:pt x="63" y="808"/>
                  </a:lnTo>
                  <a:lnTo>
                    <a:pt x="54" y="814"/>
                  </a:lnTo>
                  <a:lnTo>
                    <a:pt x="46" y="823"/>
                  </a:lnTo>
                  <a:lnTo>
                    <a:pt x="38" y="830"/>
                  </a:lnTo>
                  <a:lnTo>
                    <a:pt x="32" y="839"/>
                  </a:lnTo>
                  <a:lnTo>
                    <a:pt x="26" y="847"/>
                  </a:lnTo>
                  <a:lnTo>
                    <a:pt x="21" y="856"/>
                  </a:lnTo>
                  <a:lnTo>
                    <a:pt x="13" y="872"/>
                  </a:lnTo>
                  <a:lnTo>
                    <a:pt x="7" y="888"/>
                  </a:lnTo>
                  <a:lnTo>
                    <a:pt x="3" y="900"/>
                  </a:lnTo>
                  <a:lnTo>
                    <a:pt x="0" y="911"/>
                  </a:lnTo>
                  <a:lnTo>
                    <a:pt x="0" y="916"/>
                  </a:lnTo>
                  <a:lnTo>
                    <a:pt x="0" y="922"/>
                  </a:lnTo>
                  <a:lnTo>
                    <a:pt x="2" y="928"/>
                  </a:lnTo>
                  <a:lnTo>
                    <a:pt x="4" y="932"/>
                  </a:lnTo>
                  <a:lnTo>
                    <a:pt x="8" y="936"/>
                  </a:lnTo>
                  <a:lnTo>
                    <a:pt x="12" y="939"/>
                  </a:lnTo>
                  <a:lnTo>
                    <a:pt x="16" y="942"/>
                  </a:lnTo>
                  <a:lnTo>
                    <a:pt x="21" y="943"/>
                  </a:lnTo>
                  <a:lnTo>
                    <a:pt x="27" y="944"/>
                  </a:lnTo>
                  <a:lnTo>
                    <a:pt x="840" y="944"/>
                  </a:lnTo>
                  <a:lnTo>
                    <a:pt x="846" y="943"/>
                  </a:lnTo>
                  <a:lnTo>
                    <a:pt x="851" y="942"/>
                  </a:lnTo>
                  <a:lnTo>
                    <a:pt x="855" y="939"/>
                  </a:lnTo>
                  <a:lnTo>
                    <a:pt x="859" y="936"/>
                  </a:lnTo>
                  <a:lnTo>
                    <a:pt x="863" y="932"/>
                  </a:lnTo>
                  <a:lnTo>
                    <a:pt x="865" y="928"/>
                  </a:lnTo>
                  <a:lnTo>
                    <a:pt x="867" y="922"/>
                  </a:lnTo>
                  <a:lnTo>
                    <a:pt x="867" y="916"/>
                  </a:lnTo>
                  <a:lnTo>
                    <a:pt x="867" y="9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787" name="Freeform 6"/>
            <p:cNvSpPr>
              <a:spLocks/>
            </p:cNvSpPr>
            <p:nvPr/>
          </p:nvSpPr>
          <p:spPr bwMode="auto">
            <a:xfrm>
              <a:off x="4565" y="321"/>
              <a:ext cx="214" cy="315"/>
            </a:xfrm>
            <a:custGeom>
              <a:avLst/>
              <a:gdLst>
                <a:gd name="T0" fmla="*/ 158 w 643"/>
                <a:gd name="T1" fmla="*/ 292 h 945"/>
                <a:gd name="T2" fmla="*/ 170 w 643"/>
                <a:gd name="T3" fmla="*/ 282 h 945"/>
                <a:gd name="T4" fmla="*/ 170 w 643"/>
                <a:gd name="T5" fmla="*/ 274 h 945"/>
                <a:gd name="T6" fmla="*/ 165 w 643"/>
                <a:gd name="T7" fmla="*/ 266 h 945"/>
                <a:gd name="T8" fmla="*/ 153 w 643"/>
                <a:gd name="T9" fmla="*/ 247 h 945"/>
                <a:gd name="T10" fmla="*/ 149 w 643"/>
                <a:gd name="T11" fmla="*/ 242 h 945"/>
                <a:gd name="T12" fmla="*/ 141 w 643"/>
                <a:gd name="T13" fmla="*/ 229 h 945"/>
                <a:gd name="T14" fmla="*/ 134 w 643"/>
                <a:gd name="T15" fmla="*/ 192 h 945"/>
                <a:gd name="T16" fmla="*/ 134 w 643"/>
                <a:gd name="T17" fmla="*/ 179 h 945"/>
                <a:gd name="T18" fmla="*/ 135 w 643"/>
                <a:gd name="T19" fmla="*/ 173 h 945"/>
                <a:gd name="T20" fmla="*/ 136 w 643"/>
                <a:gd name="T21" fmla="*/ 170 h 945"/>
                <a:gd name="T22" fmla="*/ 139 w 643"/>
                <a:gd name="T23" fmla="*/ 165 h 945"/>
                <a:gd name="T24" fmla="*/ 140 w 643"/>
                <a:gd name="T25" fmla="*/ 148 h 945"/>
                <a:gd name="T26" fmla="*/ 140 w 643"/>
                <a:gd name="T27" fmla="*/ 143 h 945"/>
                <a:gd name="T28" fmla="*/ 140 w 643"/>
                <a:gd name="T29" fmla="*/ 139 h 945"/>
                <a:gd name="T30" fmla="*/ 141 w 643"/>
                <a:gd name="T31" fmla="*/ 137 h 945"/>
                <a:gd name="T32" fmla="*/ 141 w 643"/>
                <a:gd name="T33" fmla="*/ 134 h 945"/>
                <a:gd name="T34" fmla="*/ 141 w 643"/>
                <a:gd name="T35" fmla="*/ 130 h 945"/>
                <a:gd name="T36" fmla="*/ 142 w 643"/>
                <a:gd name="T37" fmla="*/ 127 h 945"/>
                <a:gd name="T38" fmla="*/ 142 w 643"/>
                <a:gd name="T39" fmla="*/ 124 h 945"/>
                <a:gd name="T40" fmla="*/ 143 w 643"/>
                <a:gd name="T41" fmla="*/ 121 h 945"/>
                <a:gd name="T42" fmla="*/ 143 w 643"/>
                <a:gd name="T43" fmla="*/ 118 h 945"/>
                <a:gd name="T44" fmla="*/ 144 w 643"/>
                <a:gd name="T45" fmla="*/ 115 h 945"/>
                <a:gd name="T46" fmla="*/ 145 w 643"/>
                <a:gd name="T47" fmla="*/ 110 h 945"/>
                <a:gd name="T48" fmla="*/ 146 w 643"/>
                <a:gd name="T49" fmla="*/ 107 h 945"/>
                <a:gd name="T50" fmla="*/ 146 w 643"/>
                <a:gd name="T51" fmla="*/ 106 h 945"/>
                <a:gd name="T52" fmla="*/ 166 w 643"/>
                <a:gd name="T53" fmla="*/ 77 h 945"/>
                <a:gd name="T54" fmla="*/ 184 w 643"/>
                <a:gd name="T55" fmla="*/ 63 h 945"/>
                <a:gd name="T56" fmla="*/ 194 w 643"/>
                <a:gd name="T57" fmla="*/ 59 h 945"/>
                <a:gd name="T58" fmla="*/ 213 w 643"/>
                <a:gd name="T59" fmla="*/ 45 h 945"/>
                <a:gd name="T60" fmla="*/ 207 w 643"/>
                <a:gd name="T61" fmla="*/ 31 h 945"/>
                <a:gd name="T62" fmla="*/ 187 w 643"/>
                <a:gd name="T63" fmla="*/ 9 h 945"/>
                <a:gd name="T64" fmla="*/ 169 w 643"/>
                <a:gd name="T65" fmla="*/ 2 h 945"/>
                <a:gd name="T66" fmla="*/ 147 w 643"/>
                <a:gd name="T67" fmla="*/ 0 h 945"/>
                <a:gd name="T68" fmla="*/ 143 w 643"/>
                <a:gd name="T69" fmla="*/ 0 h 945"/>
                <a:gd name="T70" fmla="*/ 120 w 643"/>
                <a:gd name="T71" fmla="*/ 2 h 945"/>
                <a:gd name="T72" fmla="*/ 103 w 643"/>
                <a:gd name="T73" fmla="*/ 9 h 945"/>
                <a:gd name="T74" fmla="*/ 82 w 643"/>
                <a:gd name="T75" fmla="*/ 31 h 945"/>
                <a:gd name="T76" fmla="*/ 76 w 643"/>
                <a:gd name="T77" fmla="*/ 47 h 945"/>
                <a:gd name="T78" fmla="*/ 74 w 643"/>
                <a:gd name="T79" fmla="*/ 70 h 945"/>
                <a:gd name="T80" fmla="*/ 74 w 643"/>
                <a:gd name="T81" fmla="*/ 90 h 945"/>
                <a:gd name="T82" fmla="*/ 70 w 643"/>
                <a:gd name="T83" fmla="*/ 100 h 945"/>
                <a:gd name="T84" fmla="*/ 67 w 643"/>
                <a:gd name="T85" fmla="*/ 105 h 945"/>
                <a:gd name="T86" fmla="*/ 70 w 643"/>
                <a:gd name="T87" fmla="*/ 132 h 945"/>
                <a:gd name="T88" fmla="*/ 77 w 643"/>
                <a:gd name="T89" fmla="*/ 149 h 945"/>
                <a:gd name="T90" fmla="*/ 83 w 643"/>
                <a:gd name="T91" fmla="*/ 151 h 945"/>
                <a:gd name="T92" fmla="*/ 94 w 643"/>
                <a:gd name="T93" fmla="*/ 173 h 945"/>
                <a:gd name="T94" fmla="*/ 101 w 643"/>
                <a:gd name="T95" fmla="*/ 184 h 945"/>
                <a:gd name="T96" fmla="*/ 105 w 643"/>
                <a:gd name="T97" fmla="*/ 195 h 945"/>
                <a:gd name="T98" fmla="*/ 102 w 643"/>
                <a:gd name="T99" fmla="*/ 215 h 945"/>
                <a:gd name="T100" fmla="*/ 92 w 643"/>
                <a:gd name="T101" fmla="*/ 228 h 945"/>
                <a:gd name="T102" fmla="*/ 70 w 643"/>
                <a:gd name="T103" fmla="*/ 242 h 945"/>
                <a:gd name="T104" fmla="*/ 22 w 643"/>
                <a:gd name="T105" fmla="*/ 269 h 945"/>
                <a:gd name="T106" fmla="*/ 11 w 643"/>
                <a:gd name="T107" fmla="*/ 280 h 945"/>
                <a:gd name="T108" fmla="*/ 1 w 643"/>
                <a:gd name="T109" fmla="*/ 300 h 945"/>
                <a:gd name="T110" fmla="*/ 0 w 643"/>
                <a:gd name="T111" fmla="*/ 308 h 945"/>
                <a:gd name="T112" fmla="*/ 6 w 643"/>
                <a:gd name="T113" fmla="*/ 314 h 945"/>
                <a:gd name="T114" fmla="*/ 129 w 643"/>
                <a:gd name="T115" fmla="*/ 308 h 94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43" h="945">
                  <a:moveTo>
                    <a:pt x="427" y="903"/>
                  </a:moveTo>
                  <a:lnTo>
                    <a:pt x="427" y="903"/>
                  </a:lnTo>
                  <a:lnTo>
                    <a:pt x="448" y="892"/>
                  </a:lnTo>
                  <a:lnTo>
                    <a:pt x="475" y="876"/>
                  </a:lnTo>
                  <a:lnTo>
                    <a:pt x="493" y="865"/>
                  </a:lnTo>
                  <a:lnTo>
                    <a:pt x="503" y="857"/>
                  </a:lnTo>
                  <a:lnTo>
                    <a:pt x="509" y="850"/>
                  </a:lnTo>
                  <a:lnTo>
                    <a:pt x="510" y="847"/>
                  </a:lnTo>
                  <a:lnTo>
                    <a:pt x="511" y="842"/>
                  </a:lnTo>
                  <a:lnTo>
                    <a:pt x="512" y="835"/>
                  </a:lnTo>
                  <a:lnTo>
                    <a:pt x="513" y="823"/>
                  </a:lnTo>
                  <a:lnTo>
                    <a:pt x="512" y="822"/>
                  </a:lnTo>
                  <a:lnTo>
                    <a:pt x="506" y="814"/>
                  </a:lnTo>
                  <a:lnTo>
                    <a:pt x="496" y="799"/>
                  </a:lnTo>
                  <a:lnTo>
                    <a:pt x="482" y="775"/>
                  </a:lnTo>
                  <a:lnTo>
                    <a:pt x="474" y="761"/>
                  </a:lnTo>
                  <a:lnTo>
                    <a:pt x="467" y="744"/>
                  </a:lnTo>
                  <a:lnTo>
                    <a:pt x="461" y="740"/>
                  </a:lnTo>
                  <a:lnTo>
                    <a:pt x="455" y="735"/>
                  </a:lnTo>
                  <a:lnTo>
                    <a:pt x="450" y="730"/>
                  </a:lnTo>
                  <a:lnTo>
                    <a:pt x="447" y="727"/>
                  </a:lnTo>
                  <a:lnTo>
                    <a:pt x="439" y="716"/>
                  </a:lnTo>
                  <a:lnTo>
                    <a:pt x="433" y="705"/>
                  </a:lnTo>
                  <a:lnTo>
                    <a:pt x="425" y="688"/>
                  </a:lnTo>
                  <a:lnTo>
                    <a:pt x="419" y="666"/>
                  </a:lnTo>
                  <a:lnTo>
                    <a:pt x="414" y="643"/>
                  </a:lnTo>
                  <a:lnTo>
                    <a:pt x="409" y="619"/>
                  </a:lnTo>
                  <a:lnTo>
                    <a:pt x="406" y="597"/>
                  </a:lnTo>
                  <a:lnTo>
                    <a:pt x="403" y="575"/>
                  </a:lnTo>
                  <a:lnTo>
                    <a:pt x="402" y="557"/>
                  </a:lnTo>
                  <a:lnTo>
                    <a:pt x="402" y="542"/>
                  </a:lnTo>
                  <a:lnTo>
                    <a:pt x="402" y="537"/>
                  </a:lnTo>
                  <a:lnTo>
                    <a:pt x="403" y="529"/>
                  </a:lnTo>
                  <a:lnTo>
                    <a:pt x="404" y="525"/>
                  </a:lnTo>
                  <a:lnTo>
                    <a:pt x="405" y="520"/>
                  </a:lnTo>
                  <a:lnTo>
                    <a:pt x="408" y="511"/>
                  </a:lnTo>
                  <a:lnTo>
                    <a:pt x="409" y="511"/>
                  </a:lnTo>
                  <a:lnTo>
                    <a:pt x="409" y="510"/>
                  </a:lnTo>
                  <a:lnTo>
                    <a:pt x="412" y="503"/>
                  </a:lnTo>
                  <a:lnTo>
                    <a:pt x="416" y="497"/>
                  </a:lnTo>
                  <a:lnTo>
                    <a:pt x="417" y="495"/>
                  </a:lnTo>
                  <a:lnTo>
                    <a:pt x="422" y="489"/>
                  </a:lnTo>
                  <a:lnTo>
                    <a:pt x="421" y="464"/>
                  </a:lnTo>
                  <a:lnTo>
                    <a:pt x="421" y="444"/>
                  </a:lnTo>
                  <a:lnTo>
                    <a:pt x="421" y="440"/>
                  </a:lnTo>
                  <a:lnTo>
                    <a:pt x="421" y="432"/>
                  </a:lnTo>
                  <a:lnTo>
                    <a:pt x="422" y="428"/>
                  </a:lnTo>
                  <a:lnTo>
                    <a:pt x="422" y="424"/>
                  </a:lnTo>
                  <a:lnTo>
                    <a:pt x="422" y="417"/>
                  </a:lnTo>
                  <a:lnTo>
                    <a:pt x="423" y="415"/>
                  </a:lnTo>
                  <a:lnTo>
                    <a:pt x="423" y="412"/>
                  </a:lnTo>
                  <a:lnTo>
                    <a:pt x="423" y="408"/>
                  </a:lnTo>
                  <a:lnTo>
                    <a:pt x="424" y="404"/>
                  </a:lnTo>
                  <a:lnTo>
                    <a:pt x="424" y="403"/>
                  </a:lnTo>
                  <a:lnTo>
                    <a:pt x="424" y="402"/>
                  </a:lnTo>
                  <a:lnTo>
                    <a:pt x="424" y="396"/>
                  </a:lnTo>
                  <a:lnTo>
                    <a:pt x="425" y="391"/>
                  </a:lnTo>
                  <a:lnTo>
                    <a:pt x="426" y="386"/>
                  </a:lnTo>
                  <a:lnTo>
                    <a:pt x="426" y="381"/>
                  </a:lnTo>
                  <a:lnTo>
                    <a:pt x="427" y="376"/>
                  </a:lnTo>
                  <a:lnTo>
                    <a:pt x="427" y="375"/>
                  </a:lnTo>
                  <a:lnTo>
                    <a:pt x="428" y="372"/>
                  </a:lnTo>
                  <a:lnTo>
                    <a:pt x="428" y="368"/>
                  </a:lnTo>
                  <a:lnTo>
                    <a:pt x="429" y="362"/>
                  </a:lnTo>
                  <a:lnTo>
                    <a:pt x="430" y="362"/>
                  </a:lnTo>
                  <a:lnTo>
                    <a:pt x="430" y="357"/>
                  </a:lnTo>
                  <a:lnTo>
                    <a:pt x="431" y="355"/>
                  </a:lnTo>
                  <a:lnTo>
                    <a:pt x="431" y="352"/>
                  </a:lnTo>
                  <a:lnTo>
                    <a:pt x="432" y="348"/>
                  </a:lnTo>
                  <a:lnTo>
                    <a:pt x="433" y="346"/>
                  </a:lnTo>
                  <a:lnTo>
                    <a:pt x="434" y="341"/>
                  </a:lnTo>
                  <a:lnTo>
                    <a:pt x="434" y="338"/>
                  </a:lnTo>
                  <a:lnTo>
                    <a:pt x="436" y="331"/>
                  </a:lnTo>
                  <a:lnTo>
                    <a:pt x="438" y="326"/>
                  </a:lnTo>
                  <a:lnTo>
                    <a:pt x="439" y="322"/>
                  </a:lnTo>
                  <a:lnTo>
                    <a:pt x="440" y="318"/>
                  </a:lnTo>
                  <a:lnTo>
                    <a:pt x="440" y="317"/>
                  </a:lnTo>
                  <a:lnTo>
                    <a:pt x="446" y="304"/>
                  </a:lnTo>
                  <a:lnTo>
                    <a:pt x="455" y="287"/>
                  </a:lnTo>
                  <a:lnTo>
                    <a:pt x="467" y="269"/>
                  </a:lnTo>
                  <a:lnTo>
                    <a:pt x="482" y="249"/>
                  </a:lnTo>
                  <a:lnTo>
                    <a:pt x="500" y="231"/>
                  </a:lnTo>
                  <a:lnTo>
                    <a:pt x="510" y="221"/>
                  </a:lnTo>
                  <a:lnTo>
                    <a:pt x="520" y="212"/>
                  </a:lnTo>
                  <a:lnTo>
                    <a:pt x="531" y="204"/>
                  </a:lnTo>
                  <a:lnTo>
                    <a:pt x="542" y="196"/>
                  </a:lnTo>
                  <a:lnTo>
                    <a:pt x="554" y="188"/>
                  </a:lnTo>
                  <a:lnTo>
                    <a:pt x="566" y="182"/>
                  </a:lnTo>
                  <a:lnTo>
                    <a:pt x="567" y="181"/>
                  </a:lnTo>
                  <a:lnTo>
                    <a:pt x="582" y="176"/>
                  </a:lnTo>
                  <a:lnTo>
                    <a:pt x="600" y="170"/>
                  </a:lnTo>
                  <a:lnTo>
                    <a:pt x="620" y="166"/>
                  </a:lnTo>
                  <a:lnTo>
                    <a:pt x="643" y="163"/>
                  </a:lnTo>
                  <a:lnTo>
                    <a:pt x="639" y="136"/>
                  </a:lnTo>
                  <a:lnTo>
                    <a:pt x="636" y="122"/>
                  </a:lnTo>
                  <a:lnTo>
                    <a:pt x="632" y="110"/>
                  </a:lnTo>
                  <a:lnTo>
                    <a:pt x="629" y="103"/>
                  </a:lnTo>
                  <a:lnTo>
                    <a:pt x="623" y="93"/>
                  </a:lnTo>
                  <a:lnTo>
                    <a:pt x="614" y="80"/>
                  </a:lnTo>
                  <a:lnTo>
                    <a:pt x="604" y="67"/>
                  </a:lnTo>
                  <a:lnTo>
                    <a:pt x="591" y="52"/>
                  </a:lnTo>
                  <a:lnTo>
                    <a:pt x="576" y="39"/>
                  </a:lnTo>
                  <a:lnTo>
                    <a:pt x="561" y="27"/>
                  </a:lnTo>
                  <a:lnTo>
                    <a:pt x="552" y="21"/>
                  </a:lnTo>
                  <a:lnTo>
                    <a:pt x="542" y="16"/>
                  </a:lnTo>
                  <a:lnTo>
                    <a:pt x="529" y="12"/>
                  </a:lnTo>
                  <a:lnTo>
                    <a:pt x="507" y="7"/>
                  </a:lnTo>
                  <a:lnTo>
                    <a:pt x="494" y="4"/>
                  </a:lnTo>
                  <a:lnTo>
                    <a:pt x="478" y="3"/>
                  </a:lnTo>
                  <a:lnTo>
                    <a:pt x="460" y="1"/>
                  </a:lnTo>
                  <a:lnTo>
                    <a:pt x="441" y="0"/>
                  </a:lnTo>
                  <a:lnTo>
                    <a:pt x="435" y="0"/>
                  </a:lnTo>
                  <a:lnTo>
                    <a:pt x="429" y="0"/>
                  </a:lnTo>
                  <a:lnTo>
                    <a:pt x="409" y="1"/>
                  </a:lnTo>
                  <a:lnTo>
                    <a:pt x="392" y="3"/>
                  </a:lnTo>
                  <a:lnTo>
                    <a:pt x="375" y="4"/>
                  </a:lnTo>
                  <a:lnTo>
                    <a:pt x="361" y="7"/>
                  </a:lnTo>
                  <a:lnTo>
                    <a:pt x="339" y="12"/>
                  </a:lnTo>
                  <a:lnTo>
                    <a:pt x="326" y="16"/>
                  </a:lnTo>
                  <a:lnTo>
                    <a:pt x="317" y="21"/>
                  </a:lnTo>
                  <a:lnTo>
                    <a:pt x="309" y="27"/>
                  </a:lnTo>
                  <a:lnTo>
                    <a:pt x="293" y="39"/>
                  </a:lnTo>
                  <a:lnTo>
                    <a:pt x="279" y="52"/>
                  </a:lnTo>
                  <a:lnTo>
                    <a:pt x="266" y="67"/>
                  </a:lnTo>
                  <a:lnTo>
                    <a:pt x="255" y="80"/>
                  </a:lnTo>
                  <a:lnTo>
                    <a:pt x="247" y="93"/>
                  </a:lnTo>
                  <a:lnTo>
                    <a:pt x="241" y="103"/>
                  </a:lnTo>
                  <a:lnTo>
                    <a:pt x="238" y="110"/>
                  </a:lnTo>
                  <a:lnTo>
                    <a:pt x="233" y="126"/>
                  </a:lnTo>
                  <a:lnTo>
                    <a:pt x="229" y="142"/>
                  </a:lnTo>
                  <a:lnTo>
                    <a:pt x="227" y="160"/>
                  </a:lnTo>
                  <a:lnTo>
                    <a:pt x="225" y="175"/>
                  </a:lnTo>
                  <a:lnTo>
                    <a:pt x="222" y="200"/>
                  </a:lnTo>
                  <a:lnTo>
                    <a:pt x="222" y="210"/>
                  </a:lnTo>
                  <a:lnTo>
                    <a:pt x="222" y="209"/>
                  </a:lnTo>
                  <a:lnTo>
                    <a:pt x="222" y="236"/>
                  </a:lnTo>
                  <a:lnTo>
                    <a:pt x="222" y="251"/>
                  </a:lnTo>
                  <a:lnTo>
                    <a:pt x="223" y="269"/>
                  </a:lnTo>
                  <a:lnTo>
                    <a:pt x="227" y="300"/>
                  </a:lnTo>
                  <a:lnTo>
                    <a:pt x="219" y="298"/>
                  </a:lnTo>
                  <a:lnTo>
                    <a:pt x="214" y="298"/>
                  </a:lnTo>
                  <a:lnTo>
                    <a:pt x="209" y="300"/>
                  </a:lnTo>
                  <a:lnTo>
                    <a:pt x="206" y="303"/>
                  </a:lnTo>
                  <a:lnTo>
                    <a:pt x="204" y="306"/>
                  </a:lnTo>
                  <a:lnTo>
                    <a:pt x="202" y="312"/>
                  </a:lnTo>
                  <a:lnTo>
                    <a:pt x="202" y="314"/>
                  </a:lnTo>
                  <a:lnTo>
                    <a:pt x="202" y="326"/>
                  </a:lnTo>
                  <a:lnTo>
                    <a:pt x="203" y="340"/>
                  </a:lnTo>
                  <a:lnTo>
                    <a:pt x="205" y="358"/>
                  </a:lnTo>
                  <a:lnTo>
                    <a:pt x="208" y="376"/>
                  </a:lnTo>
                  <a:lnTo>
                    <a:pt x="211" y="396"/>
                  </a:lnTo>
                  <a:lnTo>
                    <a:pt x="215" y="414"/>
                  </a:lnTo>
                  <a:lnTo>
                    <a:pt x="220" y="431"/>
                  </a:lnTo>
                  <a:lnTo>
                    <a:pt x="226" y="443"/>
                  </a:lnTo>
                  <a:lnTo>
                    <a:pt x="230" y="448"/>
                  </a:lnTo>
                  <a:lnTo>
                    <a:pt x="233" y="451"/>
                  </a:lnTo>
                  <a:lnTo>
                    <a:pt x="237" y="453"/>
                  </a:lnTo>
                  <a:lnTo>
                    <a:pt x="240" y="453"/>
                  </a:lnTo>
                  <a:lnTo>
                    <a:pt x="246" y="453"/>
                  </a:lnTo>
                  <a:lnTo>
                    <a:pt x="248" y="452"/>
                  </a:lnTo>
                  <a:lnTo>
                    <a:pt x="257" y="473"/>
                  </a:lnTo>
                  <a:lnTo>
                    <a:pt x="265" y="492"/>
                  </a:lnTo>
                  <a:lnTo>
                    <a:pt x="273" y="508"/>
                  </a:lnTo>
                  <a:lnTo>
                    <a:pt x="281" y="520"/>
                  </a:lnTo>
                  <a:lnTo>
                    <a:pt x="292" y="539"/>
                  </a:lnTo>
                  <a:lnTo>
                    <a:pt x="297" y="545"/>
                  </a:lnTo>
                  <a:lnTo>
                    <a:pt x="304" y="553"/>
                  </a:lnTo>
                  <a:lnTo>
                    <a:pt x="309" y="562"/>
                  </a:lnTo>
                  <a:lnTo>
                    <a:pt x="312" y="569"/>
                  </a:lnTo>
                  <a:lnTo>
                    <a:pt x="313" y="576"/>
                  </a:lnTo>
                  <a:lnTo>
                    <a:pt x="314" y="584"/>
                  </a:lnTo>
                  <a:lnTo>
                    <a:pt x="313" y="607"/>
                  </a:lnTo>
                  <a:lnTo>
                    <a:pt x="312" y="617"/>
                  </a:lnTo>
                  <a:lnTo>
                    <a:pt x="311" y="627"/>
                  </a:lnTo>
                  <a:lnTo>
                    <a:pt x="308" y="636"/>
                  </a:lnTo>
                  <a:lnTo>
                    <a:pt x="305" y="645"/>
                  </a:lnTo>
                  <a:lnTo>
                    <a:pt x="302" y="654"/>
                  </a:lnTo>
                  <a:lnTo>
                    <a:pt x="297" y="661"/>
                  </a:lnTo>
                  <a:lnTo>
                    <a:pt x="291" y="669"/>
                  </a:lnTo>
                  <a:lnTo>
                    <a:pt x="284" y="676"/>
                  </a:lnTo>
                  <a:lnTo>
                    <a:pt x="276" y="684"/>
                  </a:lnTo>
                  <a:lnTo>
                    <a:pt x="266" y="692"/>
                  </a:lnTo>
                  <a:lnTo>
                    <a:pt x="255" y="700"/>
                  </a:lnTo>
                  <a:lnTo>
                    <a:pt x="242" y="708"/>
                  </a:lnTo>
                  <a:lnTo>
                    <a:pt x="210" y="725"/>
                  </a:lnTo>
                  <a:lnTo>
                    <a:pt x="175" y="744"/>
                  </a:lnTo>
                  <a:lnTo>
                    <a:pt x="138" y="764"/>
                  </a:lnTo>
                  <a:lnTo>
                    <a:pt x="101" y="784"/>
                  </a:lnTo>
                  <a:lnTo>
                    <a:pt x="83" y="796"/>
                  </a:lnTo>
                  <a:lnTo>
                    <a:pt x="65" y="808"/>
                  </a:lnTo>
                  <a:lnTo>
                    <a:pt x="55" y="815"/>
                  </a:lnTo>
                  <a:lnTo>
                    <a:pt x="46" y="823"/>
                  </a:lnTo>
                  <a:lnTo>
                    <a:pt x="39" y="831"/>
                  </a:lnTo>
                  <a:lnTo>
                    <a:pt x="33" y="839"/>
                  </a:lnTo>
                  <a:lnTo>
                    <a:pt x="27" y="847"/>
                  </a:lnTo>
                  <a:lnTo>
                    <a:pt x="22" y="857"/>
                  </a:lnTo>
                  <a:lnTo>
                    <a:pt x="13" y="873"/>
                  </a:lnTo>
                  <a:lnTo>
                    <a:pt x="8" y="889"/>
                  </a:lnTo>
                  <a:lnTo>
                    <a:pt x="4" y="901"/>
                  </a:lnTo>
                  <a:lnTo>
                    <a:pt x="1" y="911"/>
                  </a:lnTo>
                  <a:lnTo>
                    <a:pt x="0" y="918"/>
                  </a:lnTo>
                  <a:lnTo>
                    <a:pt x="1" y="923"/>
                  </a:lnTo>
                  <a:lnTo>
                    <a:pt x="3" y="928"/>
                  </a:lnTo>
                  <a:lnTo>
                    <a:pt x="5" y="933"/>
                  </a:lnTo>
                  <a:lnTo>
                    <a:pt x="8" y="937"/>
                  </a:lnTo>
                  <a:lnTo>
                    <a:pt x="12" y="940"/>
                  </a:lnTo>
                  <a:lnTo>
                    <a:pt x="17" y="942"/>
                  </a:lnTo>
                  <a:lnTo>
                    <a:pt x="22" y="944"/>
                  </a:lnTo>
                  <a:lnTo>
                    <a:pt x="27" y="945"/>
                  </a:lnTo>
                  <a:lnTo>
                    <a:pt x="349" y="945"/>
                  </a:lnTo>
                  <a:lnTo>
                    <a:pt x="389" y="923"/>
                  </a:lnTo>
                  <a:lnTo>
                    <a:pt x="427" y="9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788" name="Freeform 7"/>
            <p:cNvSpPr>
              <a:spLocks/>
            </p:cNvSpPr>
            <p:nvPr/>
          </p:nvSpPr>
          <p:spPr bwMode="auto">
            <a:xfrm>
              <a:off x="4820" y="321"/>
              <a:ext cx="214" cy="315"/>
            </a:xfrm>
            <a:custGeom>
              <a:avLst/>
              <a:gdLst>
                <a:gd name="T0" fmla="*/ 214 w 643"/>
                <a:gd name="T1" fmla="*/ 304 h 945"/>
                <a:gd name="T2" fmla="*/ 205 w 643"/>
                <a:gd name="T3" fmla="*/ 282 h 945"/>
                <a:gd name="T4" fmla="*/ 192 w 643"/>
                <a:gd name="T5" fmla="*/ 269 h 945"/>
                <a:gd name="T6" fmla="*/ 156 w 643"/>
                <a:gd name="T7" fmla="*/ 248 h 945"/>
                <a:gd name="T8" fmla="*/ 125 w 643"/>
                <a:gd name="T9" fmla="*/ 231 h 945"/>
                <a:gd name="T10" fmla="*/ 113 w 643"/>
                <a:gd name="T11" fmla="*/ 218 h 945"/>
                <a:gd name="T12" fmla="*/ 110 w 643"/>
                <a:gd name="T13" fmla="*/ 202 h 945"/>
                <a:gd name="T14" fmla="*/ 111 w 643"/>
                <a:gd name="T15" fmla="*/ 187 h 945"/>
                <a:gd name="T16" fmla="*/ 117 w 643"/>
                <a:gd name="T17" fmla="*/ 180 h 945"/>
                <a:gd name="T18" fmla="*/ 131 w 643"/>
                <a:gd name="T19" fmla="*/ 151 h 945"/>
                <a:gd name="T20" fmla="*/ 136 w 643"/>
                <a:gd name="T21" fmla="*/ 150 h 945"/>
                <a:gd name="T22" fmla="*/ 142 w 643"/>
                <a:gd name="T23" fmla="*/ 138 h 945"/>
                <a:gd name="T24" fmla="*/ 147 w 643"/>
                <a:gd name="T25" fmla="*/ 109 h 945"/>
                <a:gd name="T26" fmla="*/ 145 w 643"/>
                <a:gd name="T27" fmla="*/ 101 h 945"/>
                <a:gd name="T28" fmla="*/ 140 w 643"/>
                <a:gd name="T29" fmla="*/ 90 h 945"/>
                <a:gd name="T30" fmla="*/ 140 w 643"/>
                <a:gd name="T31" fmla="*/ 70 h 945"/>
                <a:gd name="T32" fmla="*/ 138 w 643"/>
                <a:gd name="T33" fmla="*/ 53 h 945"/>
                <a:gd name="T34" fmla="*/ 134 w 643"/>
                <a:gd name="T35" fmla="*/ 34 h 945"/>
                <a:gd name="T36" fmla="*/ 116 w 643"/>
                <a:gd name="T37" fmla="*/ 13 h 945"/>
                <a:gd name="T38" fmla="*/ 101 w 643"/>
                <a:gd name="T39" fmla="*/ 4 h 945"/>
                <a:gd name="T40" fmla="*/ 71 w 643"/>
                <a:gd name="T41" fmla="*/ 0 h 945"/>
                <a:gd name="T42" fmla="*/ 67 w 643"/>
                <a:gd name="T43" fmla="*/ 0 h 945"/>
                <a:gd name="T44" fmla="*/ 50 w 643"/>
                <a:gd name="T45" fmla="*/ 1 h 945"/>
                <a:gd name="T46" fmla="*/ 30 w 643"/>
                <a:gd name="T47" fmla="*/ 7 h 945"/>
                <a:gd name="T48" fmla="*/ 10 w 643"/>
                <a:gd name="T49" fmla="*/ 27 h 945"/>
                <a:gd name="T50" fmla="*/ 2 w 643"/>
                <a:gd name="T51" fmla="*/ 41 h 945"/>
                <a:gd name="T52" fmla="*/ 15 w 643"/>
                <a:gd name="T53" fmla="*/ 57 h 945"/>
                <a:gd name="T54" fmla="*/ 34 w 643"/>
                <a:gd name="T55" fmla="*/ 65 h 945"/>
                <a:gd name="T56" fmla="*/ 54 w 643"/>
                <a:gd name="T57" fmla="*/ 83 h 945"/>
                <a:gd name="T58" fmla="*/ 68 w 643"/>
                <a:gd name="T59" fmla="*/ 106 h 945"/>
                <a:gd name="T60" fmla="*/ 68 w 643"/>
                <a:gd name="T61" fmla="*/ 109 h 945"/>
                <a:gd name="T62" fmla="*/ 69 w 643"/>
                <a:gd name="T63" fmla="*/ 112 h 945"/>
                <a:gd name="T64" fmla="*/ 70 w 643"/>
                <a:gd name="T65" fmla="*/ 115 h 945"/>
                <a:gd name="T66" fmla="*/ 71 w 643"/>
                <a:gd name="T67" fmla="*/ 118 h 945"/>
                <a:gd name="T68" fmla="*/ 71 w 643"/>
                <a:gd name="T69" fmla="*/ 120 h 945"/>
                <a:gd name="T70" fmla="*/ 72 w 643"/>
                <a:gd name="T71" fmla="*/ 123 h 945"/>
                <a:gd name="T72" fmla="*/ 72 w 643"/>
                <a:gd name="T73" fmla="*/ 126 h 945"/>
                <a:gd name="T74" fmla="*/ 72 w 643"/>
                <a:gd name="T75" fmla="*/ 128 h 945"/>
                <a:gd name="T76" fmla="*/ 73 w 643"/>
                <a:gd name="T77" fmla="*/ 130 h 945"/>
                <a:gd name="T78" fmla="*/ 73 w 643"/>
                <a:gd name="T79" fmla="*/ 132 h 945"/>
                <a:gd name="T80" fmla="*/ 73 w 643"/>
                <a:gd name="T81" fmla="*/ 134 h 945"/>
                <a:gd name="T82" fmla="*/ 73 w 643"/>
                <a:gd name="T83" fmla="*/ 136 h 945"/>
                <a:gd name="T84" fmla="*/ 73 w 643"/>
                <a:gd name="T85" fmla="*/ 138 h 945"/>
                <a:gd name="T86" fmla="*/ 74 w 643"/>
                <a:gd name="T87" fmla="*/ 140 h 945"/>
                <a:gd name="T88" fmla="*/ 74 w 643"/>
                <a:gd name="T89" fmla="*/ 144 h 945"/>
                <a:gd name="T90" fmla="*/ 74 w 643"/>
                <a:gd name="T91" fmla="*/ 147 h 945"/>
                <a:gd name="T92" fmla="*/ 74 w 643"/>
                <a:gd name="T93" fmla="*/ 155 h 945"/>
                <a:gd name="T94" fmla="*/ 77 w 643"/>
                <a:gd name="T95" fmla="*/ 168 h 945"/>
                <a:gd name="T96" fmla="*/ 78 w 643"/>
                <a:gd name="T97" fmla="*/ 170 h 945"/>
                <a:gd name="T98" fmla="*/ 80 w 643"/>
                <a:gd name="T99" fmla="*/ 176 h 945"/>
                <a:gd name="T100" fmla="*/ 80 w 643"/>
                <a:gd name="T101" fmla="*/ 181 h 945"/>
                <a:gd name="T102" fmla="*/ 78 w 643"/>
                <a:gd name="T103" fmla="*/ 206 h 945"/>
                <a:gd name="T104" fmla="*/ 70 w 643"/>
                <a:gd name="T105" fmla="*/ 235 h 945"/>
                <a:gd name="T106" fmla="*/ 64 w 643"/>
                <a:gd name="T107" fmla="*/ 244 h 945"/>
                <a:gd name="T108" fmla="*/ 59 w 643"/>
                <a:gd name="T109" fmla="*/ 248 h 945"/>
                <a:gd name="T110" fmla="*/ 44 w 643"/>
                <a:gd name="T111" fmla="*/ 274 h 945"/>
                <a:gd name="T112" fmla="*/ 43 w 643"/>
                <a:gd name="T113" fmla="*/ 274 h 945"/>
                <a:gd name="T114" fmla="*/ 45 w 643"/>
                <a:gd name="T115" fmla="*/ 283 h 945"/>
                <a:gd name="T116" fmla="*/ 65 w 643"/>
                <a:gd name="T117" fmla="*/ 297 h 945"/>
                <a:gd name="T118" fmla="*/ 205 w 643"/>
                <a:gd name="T119" fmla="*/ 315 h 945"/>
                <a:gd name="T120" fmla="*/ 211 w 643"/>
                <a:gd name="T121" fmla="*/ 312 h 945"/>
                <a:gd name="T122" fmla="*/ 214 w 643"/>
                <a:gd name="T123" fmla="*/ 306 h 9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3" h="945">
                  <a:moveTo>
                    <a:pt x="642" y="911"/>
                  </a:moveTo>
                  <a:lnTo>
                    <a:pt x="642" y="911"/>
                  </a:lnTo>
                  <a:lnTo>
                    <a:pt x="639" y="898"/>
                  </a:lnTo>
                  <a:lnTo>
                    <a:pt x="635" y="886"/>
                  </a:lnTo>
                  <a:lnTo>
                    <a:pt x="629" y="871"/>
                  </a:lnTo>
                  <a:lnTo>
                    <a:pt x="620" y="855"/>
                  </a:lnTo>
                  <a:lnTo>
                    <a:pt x="615" y="846"/>
                  </a:lnTo>
                  <a:lnTo>
                    <a:pt x="610" y="838"/>
                  </a:lnTo>
                  <a:lnTo>
                    <a:pt x="603" y="830"/>
                  </a:lnTo>
                  <a:lnTo>
                    <a:pt x="596" y="823"/>
                  </a:lnTo>
                  <a:lnTo>
                    <a:pt x="588" y="815"/>
                  </a:lnTo>
                  <a:lnTo>
                    <a:pt x="578" y="808"/>
                  </a:lnTo>
                  <a:lnTo>
                    <a:pt x="560" y="796"/>
                  </a:lnTo>
                  <a:lnTo>
                    <a:pt x="542" y="784"/>
                  </a:lnTo>
                  <a:lnTo>
                    <a:pt x="505" y="764"/>
                  </a:lnTo>
                  <a:lnTo>
                    <a:pt x="468" y="744"/>
                  </a:lnTo>
                  <a:lnTo>
                    <a:pt x="433" y="725"/>
                  </a:lnTo>
                  <a:lnTo>
                    <a:pt x="401" y="708"/>
                  </a:lnTo>
                  <a:lnTo>
                    <a:pt x="388" y="700"/>
                  </a:lnTo>
                  <a:lnTo>
                    <a:pt x="377" y="692"/>
                  </a:lnTo>
                  <a:lnTo>
                    <a:pt x="367" y="684"/>
                  </a:lnTo>
                  <a:lnTo>
                    <a:pt x="359" y="676"/>
                  </a:lnTo>
                  <a:lnTo>
                    <a:pt x="352" y="669"/>
                  </a:lnTo>
                  <a:lnTo>
                    <a:pt x="346" y="661"/>
                  </a:lnTo>
                  <a:lnTo>
                    <a:pt x="341" y="654"/>
                  </a:lnTo>
                  <a:lnTo>
                    <a:pt x="338" y="645"/>
                  </a:lnTo>
                  <a:lnTo>
                    <a:pt x="335" y="636"/>
                  </a:lnTo>
                  <a:lnTo>
                    <a:pt x="332" y="627"/>
                  </a:lnTo>
                  <a:lnTo>
                    <a:pt x="331" y="617"/>
                  </a:lnTo>
                  <a:lnTo>
                    <a:pt x="330" y="607"/>
                  </a:lnTo>
                  <a:lnTo>
                    <a:pt x="329" y="584"/>
                  </a:lnTo>
                  <a:lnTo>
                    <a:pt x="330" y="576"/>
                  </a:lnTo>
                  <a:lnTo>
                    <a:pt x="331" y="569"/>
                  </a:lnTo>
                  <a:lnTo>
                    <a:pt x="334" y="562"/>
                  </a:lnTo>
                  <a:lnTo>
                    <a:pt x="339" y="553"/>
                  </a:lnTo>
                  <a:lnTo>
                    <a:pt x="346" y="545"/>
                  </a:lnTo>
                  <a:lnTo>
                    <a:pt x="351" y="539"/>
                  </a:lnTo>
                  <a:lnTo>
                    <a:pt x="362" y="520"/>
                  </a:lnTo>
                  <a:lnTo>
                    <a:pt x="370" y="508"/>
                  </a:lnTo>
                  <a:lnTo>
                    <a:pt x="378" y="492"/>
                  </a:lnTo>
                  <a:lnTo>
                    <a:pt x="386" y="473"/>
                  </a:lnTo>
                  <a:lnTo>
                    <a:pt x="395" y="452"/>
                  </a:lnTo>
                  <a:lnTo>
                    <a:pt x="397" y="453"/>
                  </a:lnTo>
                  <a:lnTo>
                    <a:pt x="403" y="453"/>
                  </a:lnTo>
                  <a:lnTo>
                    <a:pt x="406" y="453"/>
                  </a:lnTo>
                  <a:lnTo>
                    <a:pt x="410" y="451"/>
                  </a:lnTo>
                  <a:lnTo>
                    <a:pt x="413" y="448"/>
                  </a:lnTo>
                  <a:lnTo>
                    <a:pt x="417" y="443"/>
                  </a:lnTo>
                  <a:lnTo>
                    <a:pt x="423" y="431"/>
                  </a:lnTo>
                  <a:lnTo>
                    <a:pt x="428" y="414"/>
                  </a:lnTo>
                  <a:lnTo>
                    <a:pt x="432" y="396"/>
                  </a:lnTo>
                  <a:lnTo>
                    <a:pt x="435" y="376"/>
                  </a:lnTo>
                  <a:lnTo>
                    <a:pt x="438" y="358"/>
                  </a:lnTo>
                  <a:lnTo>
                    <a:pt x="440" y="340"/>
                  </a:lnTo>
                  <a:lnTo>
                    <a:pt x="441" y="326"/>
                  </a:lnTo>
                  <a:lnTo>
                    <a:pt x="441" y="314"/>
                  </a:lnTo>
                  <a:lnTo>
                    <a:pt x="441" y="312"/>
                  </a:lnTo>
                  <a:lnTo>
                    <a:pt x="439" y="306"/>
                  </a:lnTo>
                  <a:lnTo>
                    <a:pt x="437" y="303"/>
                  </a:lnTo>
                  <a:lnTo>
                    <a:pt x="434" y="300"/>
                  </a:lnTo>
                  <a:lnTo>
                    <a:pt x="429" y="298"/>
                  </a:lnTo>
                  <a:lnTo>
                    <a:pt x="424" y="298"/>
                  </a:lnTo>
                  <a:lnTo>
                    <a:pt x="416" y="300"/>
                  </a:lnTo>
                  <a:lnTo>
                    <a:pt x="420" y="269"/>
                  </a:lnTo>
                  <a:lnTo>
                    <a:pt x="422" y="251"/>
                  </a:lnTo>
                  <a:lnTo>
                    <a:pt x="422" y="236"/>
                  </a:lnTo>
                  <a:lnTo>
                    <a:pt x="422" y="209"/>
                  </a:lnTo>
                  <a:lnTo>
                    <a:pt x="422" y="210"/>
                  </a:lnTo>
                  <a:lnTo>
                    <a:pt x="422" y="200"/>
                  </a:lnTo>
                  <a:lnTo>
                    <a:pt x="418" y="175"/>
                  </a:lnTo>
                  <a:lnTo>
                    <a:pt x="416" y="160"/>
                  </a:lnTo>
                  <a:lnTo>
                    <a:pt x="414" y="142"/>
                  </a:lnTo>
                  <a:lnTo>
                    <a:pt x="410" y="126"/>
                  </a:lnTo>
                  <a:lnTo>
                    <a:pt x="405" y="110"/>
                  </a:lnTo>
                  <a:lnTo>
                    <a:pt x="402" y="103"/>
                  </a:lnTo>
                  <a:lnTo>
                    <a:pt x="396" y="93"/>
                  </a:lnTo>
                  <a:lnTo>
                    <a:pt x="388" y="80"/>
                  </a:lnTo>
                  <a:lnTo>
                    <a:pt x="377" y="67"/>
                  </a:lnTo>
                  <a:lnTo>
                    <a:pt x="364" y="52"/>
                  </a:lnTo>
                  <a:lnTo>
                    <a:pt x="350" y="39"/>
                  </a:lnTo>
                  <a:lnTo>
                    <a:pt x="334" y="27"/>
                  </a:lnTo>
                  <a:lnTo>
                    <a:pt x="326" y="21"/>
                  </a:lnTo>
                  <a:lnTo>
                    <a:pt x="317" y="16"/>
                  </a:lnTo>
                  <a:lnTo>
                    <a:pt x="304" y="12"/>
                  </a:lnTo>
                  <a:lnTo>
                    <a:pt x="282" y="7"/>
                  </a:lnTo>
                  <a:lnTo>
                    <a:pt x="268" y="4"/>
                  </a:lnTo>
                  <a:lnTo>
                    <a:pt x="251" y="3"/>
                  </a:lnTo>
                  <a:lnTo>
                    <a:pt x="234" y="1"/>
                  </a:lnTo>
                  <a:lnTo>
                    <a:pt x="214" y="0"/>
                  </a:lnTo>
                  <a:lnTo>
                    <a:pt x="208" y="0"/>
                  </a:lnTo>
                  <a:lnTo>
                    <a:pt x="202" y="0"/>
                  </a:lnTo>
                  <a:lnTo>
                    <a:pt x="183" y="1"/>
                  </a:lnTo>
                  <a:lnTo>
                    <a:pt x="165" y="3"/>
                  </a:lnTo>
                  <a:lnTo>
                    <a:pt x="149" y="4"/>
                  </a:lnTo>
                  <a:lnTo>
                    <a:pt x="136" y="7"/>
                  </a:lnTo>
                  <a:lnTo>
                    <a:pt x="114" y="12"/>
                  </a:lnTo>
                  <a:lnTo>
                    <a:pt x="101" y="16"/>
                  </a:lnTo>
                  <a:lnTo>
                    <a:pt x="91" y="21"/>
                  </a:lnTo>
                  <a:lnTo>
                    <a:pt x="82" y="27"/>
                  </a:lnTo>
                  <a:lnTo>
                    <a:pt x="67" y="39"/>
                  </a:lnTo>
                  <a:lnTo>
                    <a:pt x="52" y="52"/>
                  </a:lnTo>
                  <a:lnTo>
                    <a:pt x="39" y="67"/>
                  </a:lnTo>
                  <a:lnTo>
                    <a:pt x="29" y="80"/>
                  </a:lnTo>
                  <a:lnTo>
                    <a:pt x="20" y="93"/>
                  </a:lnTo>
                  <a:lnTo>
                    <a:pt x="14" y="103"/>
                  </a:lnTo>
                  <a:lnTo>
                    <a:pt x="11" y="110"/>
                  </a:lnTo>
                  <a:lnTo>
                    <a:pt x="7" y="122"/>
                  </a:lnTo>
                  <a:lnTo>
                    <a:pt x="4" y="136"/>
                  </a:lnTo>
                  <a:lnTo>
                    <a:pt x="0" y="163"/>
                  </a:lnTo>
                  <a:lnTo>
                    <a:pt x="23" y="166"/>
                  </a:lnTo>
                  <a:lnTo>
                    <a:pt x="44" y="170"/>
                  </a:lnTo>
                  <a:lnTo>
                    <a:pt x="62" y="176"/>
                  </a:lnTo>
                  <a:lnTo>
                    <a:pt x="77" y="182"/>
                  </a:lnTo>
                  <a:lnTo>
                    <a:pt x="89" y="188"/>
                  </a:lnTo>
                  <a:lnTo>
                    <a:pt x="101" y="196"/>
                  </a:lnTo>
                  <a:lnTo>
                    <a:pt x="112" y="204"/>
                  </a:lnTo>
                  <a:lnTo>
                    <a:pt x="123" y="212"/>
                  </a:lnTo>
                  <a:lnTo>
                    <a:pt x="133" y="221"/>
                  </a:lnTo>
                  <a:lnTo>
                    <a:pt x="143" y="231"/>
                  </a:lnTo>
                  <a:lnTo>
                    <a:pt x="161" y="249"/>
                  </a:lnTo>
                  <a:lnTo>
                    <a:pt x="176" y="269"/>
                  </a:lnTo>
                  <a:lnTo>
                    <a:pt x="188" y="287"/>
                  </a:lnTo>
                  <a:lnTo>
                    <a:pt x="197" y="304"/>
                  </a:lnTo>
                  <a:lnTo>
                    <a:pt x="203" y="317"/>
                  </a:lnTo>
                  <a:lnTo>
                    <a:pt x="203" y="318"/>
                  </a:lnTo>
                  <a:lnTo>
                    <a:pt x="204" y="322"/>
                  </a:lnTo>
                  <a:lnTo>
                    <a:pt x="205" y="326"/>
                  </a:lnTo>
                  <a:lnTo>
                    <a:pt x="207" y="334"/>
                  </a:lnTo>
                  <a:lnTo>
                    <a:pt x="208" y="336"/>
                  </a:lnTo>
                  <a:lnTo>
                    <a:pt x="209" y="339"/>
                  </a:lnTo>
                  <a:lnTo>
                    <a:pt x="210" y="344"/>
                  </a:lnTo>
                  <a:lnTo>
                    <a:pt x="211" y="349"/>
                  </a:lnTo>
                  <a:lnTo>
                    <a:pt x="212" y="353"/>
                  </a:lnTo>
                  <a:lnTo>
                    <a:pt x="212" y="355"/>
                  </a:lnTo>
                  <a:lnTo>
                    <a:pt x="212" y="357"/>
                  </a:lnTo>
                  <a:lnTo>
                    <a:pt x="213" y="360"/>
                  </a:lnTo>
                  <a:lnTo>
                    <a:pt x="213" y="361"/>
                  </a:lnTo>
                  <a:lnTo>
                    <a:pt x="214" y="363"/>
                  </a:lnTo>
                  <a:lnTo>
                    <a:pt x="214" y="364"/>
                  </a:lnTo>
                  <a:lnTo>
                    <a:pt x="214" y="366"/>
                  </a:lnTo>
                  <a:lnTo>
                    <a:pt x="215" y="368"/>
                  </a:lnTo>
                  <a:lnTo>
                    <a:pt x="215" y="373"/>
                  </a:lnTo>
                  <a:lnTo>
                    <a:pt x="216" y="376"/>
                  </a:lnTo>
                  <a:lnTo>
                    <a:pt x="216" y="377"/>
                  </a:lnTo>
                  <a:lnTo>
                    <a:pt x="217" y="381"/>
                  </a:lnTo>
                  <a:lnTo>
                    <a:pt x="217" y="384"/>
                  </a:lnTo>
                  <a:lnTo>
                    <a:pt x="218" y="388"/>
                  </a:lnTo>
                  <a:lnTo>
                    <a:pt x="218" y="391"/>
                  </a:lnTo>
                  <a:lnTo>
                    <a:pt x="218" y="394"/>
                  </a:lnTo>
                  <a:lnTo>
                    <a:pt x="218" y="395"/>
                  </a:lnTo>
                  <a:lnTo>
                    <a:pt x="219" y="399"/>
                  </a:lnTo>
                  <a:lnTo>
                    <a:pt x="219" y="401"/>
                  </a:lnTo>
                  <a:lnTo>
                    <a:pt x="219" y="403"/>
                  </a:lnTo>
                  <a:lnTo>
                    <a:pt x="220" y="406"/>
                  </a:lnTo>
                  <a:lnTo>
                    <a:pt x="220" y="409"/>
                  </a:lnTo>
                  <a:lnTo>
                    <a:pt x="220" y="413"/>
                  </a:lnTo>
                  <a:lnTo>
                    <a:pt x="221" y="416"/>
                  </a:lnTo>
                  <a:lnTo>
                    <a:pt x="221" y="421"/>
                  </a:lnTo>
                  <a:lnTo>
                    <a:pt x="221" y="428"/>
                  </a:lnTo>
                  <a:lnTo>
                    <a:pt x="222" y="431"/>
                  </a:lnTo>
                  <a:lnTo>
                    <a:pt x="222" y="434"/>
                  </a:lnTo>
                  <a:lnTo>
                    <a:pt x="222" y="439"/>
                  </a:lnTo>
                  <a:lnTo>
                    <a:pt x="222" y="440"/>
                  </a:lnTo>
                  <a:lnTo>
                    <a:pt x="222" y="444"/>
                  </a:lnTo>
                  <a:lnTo>
                    <a:pt x="222" y="464"/>
                  </a:lnTo>
                  <a:lnTo>
                    <a:pt x="221" y="489"/>
                  </a:lnTo>
                  <a:lnTo>
                    <a:pt x="227" y="497"/>
                  </a:lnTo>
                  <a:lnTo>
                    <a:pt x="231" y="503"/>
                  </a:lnTo>
                  <a:lnTo>
                    <a:pt x="234" y="510"/>
                  </a:lnTo>
                  <a:lnTo>
                    <a:pt x="235" y="511"/>
                  </a:lnTo>
                  <a:lnTo>
                    <a:pt x="238" y="520"/>
                  </a:lnTo>
                  <a:lnTo>
                    <a:pt x="238" y="522"/>
                  </a:lnTo>
                  <a:lnTo>
                    <a:pt x="240" y="529"/>
                  </a:lnTo>
                  <a:lnTo>
                    <a:pt x="241" y="536"/>
                  </a:lnTo>
                  <a:lnTo>
                    <a:pt x="241" y="537"/>
                  </a:lnTo>
                  <a:lnTo>
                    <a:pt x="241" y="542"/>
                  </a:lnTo>
                  <a:lnTo>
                    <a:pt x="241" y="557"/>
                  </a:lnTo>
                  <a:lnTo>
                    <a:pt x="240" y="575"/>
                  </a:lnTo>
                  <a:lnTo>
                    <a:pt x="237" y="597"/>
                  </a:lnTo>
                  <a:lnTo>
                    <a:pt x="234" y="619"/>
                  </a:lnTo>
                  <a:lnTo>
                    <a:pt x="229" y="643"/>
                  </a:lnTo>
                  <a:lnTo>
                    <a:pt x="224" y="667"/>
                  </a:lnTo>
                  <a:lnTo>
                    <a:pt x="218" y="688"/>
                  </a:lnTo>
                  <a:lnTo>
                    <a:pt x="210" y="706"/>
                  </a:lnTo>
                  <a:lnTo>
                    <a:pt x="204" y="716"/>
                  </a:lnTo>
                  <a:lnTo>
                    <a:pt x="196" y="727"/>
                  </a:lnTo>
                  <a:lnTo>
                    <a:pt x="193" y="731"/>
                  </a:lnTo>
                  <a:lnTo>
                    <a:pt x="188" y="735"/>
                  </a:lnTo>
                  <a:lnTo>
                    <a:pt x="182" y="740"/>
                  </a:lnTo>
                  <a:lnTo>
                    <a:pt x="176" y="744"/>
                  </a:lnTo>
                  <a:lnTo>
                    <a:pt x="169" y="761"/>
                  </a:lnTo>
                  <a:lnTo>
                    <a:pt x="161" y="775"/>
                  </a:lnTo>
                  <a:lnTo>
                    <a:pt x="147" y="799"/>
                  </a:lnTo>
                  <a:lnTo>
                    <a:pt x="137" y="814"/>
                  </a:lnTo>
                  <a:lnTo>
                    <a:pt x="131" y="822"/>
                  </a:lnTo>
                  <a:lnTo>
                    <a:pt x="130" y="823"/>
                  </a:lnTo>
                  <a:lnTo>
                    <a:pt x="131" y="835"/>
                  </a:lnTo>
                  <a:lnTo>
                    <a:pt x="132" y="842"/>
                  </a:lnTo>
                  <a:lnTo>
                    <a:pt x="133" y="847"/>
                  </a:lnTo>
                  <a:lnTo>
                    <a:pt x="134" y="850"/>
                  </a:lnTo>
                  <a:lnTo>
                    <a:pt x="140" y="857"/>
                  </a:lnTo>
                  <a:lnTo>
                    <a:pt x="150" y="865"/>
                  </a:lnTo>
                  <a:lnTo>
                    <a:pt x="168" y="876"/>
                  </a:lnTo>
                  <a:lnTo>
                    <a:pt x="195" y="892"/>
                  </a:lnTo>
                  <a:lnTo>
                    <a:pt x="216" y="903"/>
                  </a:lnTo>
                  <a:lnTo>
                    <a:pt x="254" y="923"/>
                  </a:lnTo>
                  <a:lnTo>
                    <a:pt x="294" y="945"/>
                  </a:lnTo>
                  <a:lnTo>
                    <a:pt x="616" y="945"/>
                  </a:lnTo>
                  <a:lnTo>
                    <a:pt x="621" y="944"/>
                  </a:lnTo>
                  <a:lnTo>
                    <a:pt x="626" y="942"/>
                  </a:lnTo>
                  <a:lnTo>
                    <a:pt x="631" y="940"/>
                  </a:lnTo>
                  <a:lnTo>
                    <a:pt x="635" y="937"/>
                  </a:lnTo>
                  <a:lnTo>
                    <a:pt x="638" y="933"/>
                  </a:lnTo>
                  <a:lnTo>
                    <a:pt x="640" y="928"/>
                  </a:lnTo>
                  <a:lnTo>
                    <a:pt x="642" y="923"/>
                  </a:lnTo>
                  <a:lnTo>
                    <a:pt x="643" y="918"/>
                  </a:lnTo>
                  <a:lnTo>
                    <a:pt x="642" y="9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14" name="Group 13"/>
          <p:cNvGrpSpPr/>
          <p:nvPr/>
        </p:nvGrpSpPr>
        <p:grpSpPr>
          <a:xfrm>
            <a:off x="4690411" y="1715930"/>
            <a:ext cx="1769924" cy="2382202"/>
            <a:chOff x="4690411" y="1713548"/>
            <a:chExt cx="1769924" cy="2382202"/>
          </a:xfrm>
          <a:solidFill>
            <a:schemeClr val="accent1"/>
          </a:solidFill>
        </p:grpSpPr>
        <p:sp>
          <p:nvSpPr>
            <p:cNvPr id="15" name="Rectangle 14"/>
            <p:cNvSpPr/>
            <p:nvPr/>
          </p:nvSpPr>
          <p:spPr>
            <a:xfrm>
              <a:off x="4690411" y="1713548"/>
              <a:ext cx="1769924" cy="23822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sz="1500" dirty="0">
                <a:latin typeface="Nokia Pure Headline"/>
              </a:endParaRPr>
            </a:p>
          </p:txBody>
        </p:sp>
        <p:sp>
          <p:nvSpPr>
            <p:cNvPr id="16" name="Rectangle 2"/>
            <p:cNvSpPr>
              <a:spLocks noChangeArrowheads="1"/>
            </p:cNvSpPr>
            <p:nvPr/>
          </p:nvSpPr>
          <p:spPr bwMode="auto">
            <a:xfrm>
              <a:off x="4802443" y="1831926"/>
              <a:ext cx="1598357" cy="1077218"/>
            </a:xfrm>
            <a:prstGeom prst="rect">
              <a:avLst/>
            </a:prstGeom>
            <a:grpFill/>
            <a:ln>
              <a:noFill/>
            </a:ln>
            <a:extLst>
              <a:ext uri="{909E8E84-426E-40dd-AFC4-6F175D3DCCD1}"/>
              <a:ext uri="{91240B29-F687-4f45-9708-019B960494DF}"/>
            </a:extLst>
          </p:spPr>
          <p:txBody>
            <a:bodyPr lIns="0" tIns="0" rIns="0" bIns="0">
              <a:spAutoFit/>
            </a:bodyPr>
            <a:lstStyle/>
            <a:p>
              <a:pPr defTabSz="914446" eaLnBrk="1" fontAlgn="auto" hangingPunct="1">
                <a:spcBef>
                  <a:spcPts val="0"/>
                </a:spcBef>
                <a:spcAft>
                  <a:spcPts val="0"/>
                </a:spcAft>
                <a:defRPr/>
              </a:pPr>
              <a:r>
                <a:rPr lang="ro-RO" sz="1400" dirty="0" smtClean="0">
                  <a:solidFill>
                    <a:schemeClr val="bg1"/>
                  </a:solidFill>
                  <a:latin typeface="+mn-lt"/>
                </a:rPr>
                <a:t>Hărțiile noastre se regăsesc pe 4 din 5 automobile cu navigație dedicată din fabrică</a:t>
              </a:r>
              <a:endParaRPr lang="en-US" sz="1400" dirty="0">
                <a:solidFill>
                  <a:schemeClr val="bg1"/>
                </a:solidFill>
                <a:latin typeface="+mn-lt"/>
              </a:endParaRPr>
            </a:p>
          </p:txBody>
        </p:sp>
        <p:pic>
          <p:nvPicPr>
            <p:cNvPr id="17" name="Picture 16"/>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121989" y="3031060"/>
              <a:ext cx="931795" cy="931795"/>
            </a:xfrm>
            <a:prstGeom prst="rect">
              <a:avLst/>
            </a:prstGeom>
            <a:grpFill/>
          </p:spPr>
        </p:pic>
      </p:grpSp>
      <p:grpSp>
        <p:nvGrpSpPr>
          <p:cNvPr id="18" name="Group 17"/>
          <p:cNvGrpSpPr/>
          <p:nvPr/>
        </p:nvGrpSpPr>
        <p:grpSpPr>
          <a:xfrm>
            <a:off x="6609287" y="1715930"/>
            <a:ext cx="1810512" cy="2382202"/>
            <a:chOff x="6609287" y="1713548"/>
            <a:chExt cx="1810512" cy="2382202"/>
          </a:xfrm>
          <a:solidFill>
            <a:schemeClr val="accent1"/>
          </a:solidFill>
        </p:grpSpPr>
        <p:sp>
          <p:nvSpPr>
            <p:cNvPr id="19" name="Rectangle 18"/>
            <p:cNvSpPr/>
            <p:nvPr/>
          </p:nvSpPr>
          <p:spPr>
            <a:xfrm>
              <a:off x="6609287" y="1713548"/>
              <a:ext cx="1810512" cy="23822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sz="1500" dirty="0">
                <a:latin typeface="Nokia Pure Headline"/>
              </a:endParaRPr>
            </a:p>
          </p:txBody>
        </p:sp>
        <p:sp>
          <p:nvSpPr>
            <p:cNvPr id="20" name="Rectangle 2"/>
            <p:cNvSpPr>
              <a:spLocks noChangeArrowheads="1"/>
            </p:cNvSpPr>
            <p:nvPr/>
          </p:nvSpPr>
          <p:spPr bwMode="auto">
            <a:xfrm>
              <a:off x="6669835" y="1831926"/>
              <a:ext cx="1741134" cy="430887"/>
            </a:xfrm>
            <a:prstGeom prst="rect">
              <a:avLst/>
            </a:prstGeom>
            <a:grpFill/>
            <a:ln>
              <a:noFill/>
            </a:ln>
            <a:extLst>
              <a:ext uri="{909E8E84-426E-40dd-AFC4-6F175D3DCCD1}"/>
              <a:ext uri="{91240B29-F687-4f45-9708-019B960494DF}"/>
            </a:extLst>
          </p:spPr>
          <p:txBody>
            <a:bodyPr lIns="0" tIns="0" rIns="0" bIns="0">
              <a:spAutoFit/>
            </a:bodyPr>
            <a:lstStyle/>
            <a:p>
              <a:pPr defTabSz="914446" eaLnBrk="1" fontAlgn="auto" hangingPunct="1">
                <a:spcBef>
                  <a:spcPts val="0"/>
                </a:spcBef>
                <a:spcAft>
                  <a:spcPts val="0"/>
                </a:spcAft>
                <a:defRPr/>
              </a:pPr>
              <a:r>
                <a:rPr lang="ro-RO" sz="1400" dirty="0" smtClean="0">
                  <a:solidFill>
                    <a:schemeClr val="bg2"/>
                  </a:solidFill>
                  <a:latin typeface="+mn-lt"/>
                </a:rPr>
                <a:t>Acoperire globală si multiplatformă</a:t>
              </a:r>
              <a:endParaRPr lang="en-US" sz="1400" dirty="0">
                <a:solidFill>
                  <a:schemeClr val="bg2"/>
                </a:solidFill>
                <a:latin typeface="+mn-lt"/>
              </a:endParaRPr>
            </a:p>
          </p:txBody>
        </p:sp>
        <p:grpSp>
          <p:nvGrpSpPr>
            <p:cNvPr id="21" name="Group 20"/>
            <p:cNvGrpSpPr/>
            <p:nvPr/>
          </p:nvGrpSpPr>
          <p:grpSpPr>
            <a:xfrm>
              <a:off x="6881868" y="3265342"/>
              <a:ext cx="1121188" cy="545372"/>
              <a:chOff x="5641208" y="3626116"/>
              <a:chExt cx="967821" cy="470771"/>
            </a:xfrm>
            <a:grpFill/>
          </p:grpSpPr>
          <p:pic>
            <p:nvPicPr>
              <p:cNvPr id="22" name="Picture 21" descr="device_icon2.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356139" y="3626116"/>
                <a:ext cx="252890" cy="470771"/>
              </a:xfrm>
              <a:prstGeom prst="rect">
                <a:avLst/>
              </a:prstGeom>
              <a:grpFill/>
            </p:spPr>
          </p:pic>
          <p:pic>
            <p:nvPicPr>
              <p:cNvPr id="23" name="Picture 22" descr="pc_icon.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641208" y="3629306"/>
                <a:ext cx="643803" cy="467581"/>
              </a:xfrm>
              <a:prstGeom prst="rect">
                <a:avLst/>
              </a:prstGeom>
              <a:grpFill/>
            </p:spPr>
          </p:pic>
        </p:grpSp>
      </p:grpSp>
      <p:grpSp>
        <p:nvGrpSpPr>
          <p:cNvPr id="24" name="Group 23"/>
          <p:cNvGrpSpPr/>
          <p:nvPr/>
        </p:nvGrpSpPr>
        <p:grpSpPr>
          <a:xfrm>
            <a:off x="2771536" y="1715930"/>
            <a:ext cx="1769924" cy="2382202"/>
            <a:chOff x="2771535" y="1713548"/>
            <a:chExt cx="1769924" cy="2382202"/>
          </a:xfrm>
          <a:solidFill>
            <a:schemeClr val="accent1"/>
          </a:solidFill>
        </p:grpSpPr>
        <p:sp>
          <p:nvSpPr>
            <p:cNvPr id="25" name="Rectangle 24"/>
            <p:cNvSpPr/>
            <p:nvPr/>
          </p:nvSpPr>
          <p:spPr>
            <a:xfrm>
              <a:off x="2771535" y="1713548"/>
              <a:ext cx="1769924" cy="23822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67547" tIns="33773" rIns="67547" bIns="33773" anchor="ctr"/>
            <a:lstStyle/>
            <a:p>
              <a:pPr algn="ctr" defTabSz="914446" eaLnBrk="1" fontAlgn="auto" hangingPunct="1">
                <a:spcBef>
                  <a:spcPts val="0"/>
                </a:spcBef>
                <a:spcAft>
                  <a:spcPts val="0"/>
                </a:spcAft>
                <a:defRPr/>
              </a:pPr>
              <a:endParaRPr lang="en-US" sz="1500" dirty="0">
                <a:latin typeface="Nokia Pure Headline"/>
              </a:endParaRPr>
            </a:p>
          </p:txBody>
        </p:sp>
        <p:sp>
          <p:nvSpPr>
            <p:cNvPr id="26" name="Rectangle 2"/>
            <p:cNvSpPr>
              <a:spLocks noChangeArrowheads="1"/>
            </p:cNvSpPr>
            <p:nvPr/>
          </p:nvSpPr>
          <p:spPr bwMode="auto">
            <a:xfrm>
              <a:off x="2870594" y="1831926"/>
              <a:ext cx="1625205" cy="646331"/>
            </a:xfrm>
            <a:prstGeom prst="rect">
              <a:avLst/>
            </a:prstGeom>
            <a:grpFill/>
            <a:ln>
              <a:noFill/>
            </a:ln>
            <a:extLst>
              <a:ext uri="{909E8E84-426E-40dd-AFC4-6F175D3DCCD1}"/>
              <a:ext uri="{91240B29-F687-4f45-9708-019B960494DF}"/>
            </a:extLst>
          </p:spPr>
          <p:txBody>
            <a:bodyPr lIns="0" tIns="0" rIns="0" bIns="0">
              <a:spAutoFit/>
            </a:bodyPr>
            <a:lstStyle/>
            <a:p>
              <a:pPr defTabSz="914446" eaLnBrk="1" fontAlgn="auto" hangingPunct="1">
                <a:spcBef>
                  <a:spcPts val="0"/>
                </a:spcBef>
                <a:spcAft>
                  <a:spcPts val="0"/>
                </a:spcAft>
                <a:defRPr/>
              </a:pPr>
              <a:r>
                <a:rPr lang="ro-RO" sz="1400" dirty="0" smtClean="0">
                  <a:solidFill>
                    <a:schemeClr val="bg1"/>
                  </a:solidFill>
                  <a:latin typeface="+mn-lt"/>
                </a:rPr>
                <a:t>Producem hărți pentru aproape </a:t>
              </a:r>
            </a:p>
            <a:p>
              <a:pPr defTabSz="914446" eaLnBrk="1" fontAlgn="auto" hangingPunct="1">
                <a:spcBef>
                  <a:spcPts val="0"/>
                </a:spcBef>
                <a:spcAft>
                  <a:spcPts val="0"/>
                </a:spcAft>
                <a:defRPr/>
              </a:pPr>
              <a:r>
                <a:rPr lang="en-US" sz="1400" dirty="0" smtClean="0">
                  <a:solidFill>
                    <a:schemeClr val="bg2"/>
                  </a:solidFill>
                  <a:latin typeface="+mn-lt"/>
                </a:rPr>
                <a:t>200 </a:t>
              </a:r>
              <a:r>
                <a:rPr lang="ro-RO" sz="1400" dirty="0" smtClean="0">
                  <a:solidFill>
                    <a:schemeClr val="bg2"/>
                  </a:solidFill>
                  <a:latin typeface="+mn-lt"/>
                </a:rPr>
                <a:t>de țări</a:t>
              </a:r>
              <a:endParaRPr lang="en-US" sz="1400" dirty="0">
                <a:solidFill>
                  <a:schemeClr val="bg2"/>
                </a:solidFill>
                <a:latin typeface="+mn-lt"/>
              </a:endParaRPr>
            </a:p>
          </p:txBody>
        </p:sp>
        <p:pic>
          <p:nvPicPr>
            <p:cNvPr id="27" name="Picture 26"/>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192954" y="3072132"/>
              <a:ext cx="849649" cy="849649"/>
            </a:xfrm>
            <a:prstGeom prst="rect">
              <a:avLst/>
            </a:prstGeom>
            <a:grpFill/>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par>
                                <p:cTn id="8" presetID="10" presetClass="entr" presetSubtype="0" fill="hold" nodeType="withEffect">
                                  <p:stCondLst>
                                    <p:cond delay="20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1000"/>
                                        <p:tgtEl>
                                          <p:spTgt spid="24"/>
                                        </p:tgtEl>
                                      </p:cBhvr>
                                    </p:animEffect>
                                  </p:childTnLst>
                                </p:cTn>
                              </p:par>
                              <p:par>
                                <p:cTn id="11" presetID="10" presetClass="entr" presetSubtype="0" fill="hold"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childTnLst>
                                </p:cTn>
                              </p:par>
                              <p:par>
                                <p:cTn id="14" presetID="10" presetClass="entr" presetSubtype="0" fill="hold" nodeType="withEffect">
                                  <p:stCondLst>
                                    <p:cond delay="60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ro-RO" altLang="en-US" dirty="0">
                <a:solidFill>
                  <a:schemeClr val="tx1">
                    <a:lumMod val="75000"/>
                    <a:lumOff val="25000"/>
                  </a:schemeClr>
                </a:solidFill>
              </a:rPr>
              <a:t>Servicii de localizare în cloud </a:t>
            </a:r>
            <a:r>
              <a:rPr lang="ro-RO" altLang="en-US" dirty="0"/>
              <a:t>la nivel global</a:t>
            </a:r>
            <a:endParaRPr lang="en-US" altLang="en-US" dirty="0">
              <a:cs typeface="Fira Sans Medium" panose="020B0603050000020004" pitchFamily="34" charset="0"/>
            </a:endParaRPr>
          </a:p>
        </p:txBody>
      </p:sp>
      <p:sp>
        <p:nvSpPr>
          <p:cNvPr id="76803"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76804"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D67F43FB-2A1F-4755-BCA4-AB7F0C539765}" type="slidenum">
              <a:rPr lang="de-DE" altLang="en-US"/>
              <a:pPr defTabSz="914400" fontAlgn="base">
                <a:spcBef>
                  <a:spcPct val="0"/>
                </a:spcBef>
                <a:spcAft>
                  <a:spcPct val="0"/>
                </a:spcAft>
              </a:pPr>
              <a:t>6</a:t>
            </a:fld>
            <a:endParaRPr lang="de-DE" altLang="en-US"/>
          </a:p>
        </p:txBody>
      </p:sp>
      <p:grpSp>
        <p:nvGrpSpPr>
          <p:cNvPr id="76805" name="Group 732"/>
          <p:cNvGrpSpPr>
            <a:grpSpLocks/>
          </p:cNvGrpSpPr>
          <p:nvPr/>
        </p:nvGrpSpPr>
        <p:grpSpPr bwMode="auto">
          <a:xfrm>
            <a:off x="1978025" y="1120775"/>
            <a:ext cx="6410325" cy="3735388"/>
            <a:chOff x="1977762" y="1120090"/>
            <a:chExt cx="6410582" cy="3735582"/>
          </a:xfrm>
        </p:grpSpPr>
        <p:grpSp>
          <p:nvGrpSpPr>
            <p:cNvPr id="8" name="Ryhmitä 38"/>
            <p:cNvGrpSpPr/>
            <p:nvPr/>
          </p:nvGrpSpPr>
          <p:grpSpPr>
            <a:xfrm>
              <a:off x="1977762" y="1120090"/>
              <a:ext cx="6343008" cy="3735582"/>
              <a:chOff x="4591095" y="1530373"/>
              <a:chExt cx="4227230" cy="2366613"/>
            </a:xfrm>
            <a:solidFill>
              <a:schemeClr val="bg2"/>
            </a:solidFill>
          </p:grpSpPr>
          <p:sp>
            <p:nvSpPr>
              <p:cNvPr id="128" name="Freeform 108"/>
              <p:cNvSpPr>
                <a:spLocks/>
              </p:cNvSpPr>
              <p:nvPr/>
            </p:nvSpPr>
            <p:spPr bwMode="auto">
              <a:xfrm>
                <a:off x="5157737" y="2709299"/>
                <a:ext cx="189195" cy="288160"/>
              </a:xfrm>
              <a:custGeom>
                <a:avLst/>
                <a:gdLst>
                  <a:gd name="T0" fmla="*/ 2147483647 w 201"/>
                  <a:gd name="T1" fmla="*/ 2147483647 h 296"/>
                  <a:gd name="T2" fmla="*/ 2147483647 w 201"/>
                  <a:gd name="T3" fmla="*/ 2147483647 h 296"/>
                  <a:gd name="T4" fmla="*/ 2147483647 w 201"/>
                  <a:gd name="T5" fmla="*/ 2147483647 h 296"/>
                  <a:gd name="T6" fmla="*/ 2147483647 w 201"/>
                  <a:gd name="T7" fmla="*/ 2147483647 h 296"/>
                  <a:gd name="T8" fmla="*/ 2147483647 w 201"/>
                  <a:gd name="T9" fmla="*/ 2147483647 h 296"/>
                  <a:gd name="T10" fmla="*/ 2147483647 w 201"/>
                  <a:gd name="T11" fmla="*/ 2147483647 h 296"/>
                  <a:gd name="T12" fmla="*/ 2147483647 w 201"/>
                  <a:gd name="T13" fmla="*/ 2147483647 h 296"/>
                  <a:gd name="T14" fmla="*/ 2147483647 w 201"/>
                  <a:gd name="T15" fmla="*/ 2147483647 h 296"/>
                  <a:gd name="T16" fmla="*/ 0 w 201"/>
                  <a:gd name="T17" fmla="*/ 2147483647 h 296"/>
                  <a:gd name="T18" fmla="*/ 2147483647 w 201"/>
                  <a:gd name="T19" fmla="*/ 2147483647 h 296"/>
                  <a:gd name="T20" fmla="*/ 2147483647 w 201"/>
                  <a:gd name="T21" fmla="*/ 2147483647 h 296"/>
                  <a:gd name="T22" fmla="*/ 2147483647 w 201"/>
                  <a:gd name="T23" fmla="*/ 2147483647 h 296"/>
                  <a:gd name="T24" fmla="*/ 2147483647 w 201"/>
                  <a:gd name="T25" fmla="*/ 2147483647 h 296"/>
                  <a:gd name="T26" fmla="*/ 2147483647 w 201"/>
                  <a:gd name="T27" fmla="*/ 2147483647 h 296"/>
                  <a:gd name="T28" fmla="*/ 2147483647 w 201"/>
                  <a:gd name="T29" fmla="*/ 2147483647 h 296"/>
                  <a:gd name="T30" fmla="*/ 2147483647 w 201"/>
                  <a:gd name="T31" fmla="*/ 2147483647 h 296"/>
                  <a:gd name="T32" fmla="*/ 2147483647 w 201"/>
                  <a:gd name="T33" fmla="*/ 2147483647 h 296"/>
                  <a:gd name="T34" fmla="*/ 2147483647 w 201"/>
                  <a:gd name="T35" fmla="*/ 2147483647 h 296"/>
                  <a:gd name="T36" fmla="*/ 2147483647 w 201"/>
                  <a:gd name="T37" fmla="*/ 2147483647 h 296"/>
                  <a:gd name="T38" fmla="*/ 2147483647 w 201"/>
                  <a:gd name="T39" fmla="*/ 2147483647 h 296"/>
                  <a:gd name="T40" fmla="*/ 2147483647 w 201"/>
                  <a:gd name="T41" fmla="*/ 2147483647 h 296"/>
                  <a:gd name="T42" fmla="*/ 2147483647 w 201"/>
                  <a:gd name="T43" fmla="*/ 2147483647 h 296"/>
                  <a:gd name="T44" fmla="*/ 2147483647 w 201"/>
                  <a:gd name="T45" fmla="*/ 2147483647 h 296"/>
                  <a:gd name="T46" fmla="*/ 2147483647 w 201"/>
                  <a:gd name="T47" fmla="*/ 2147483647 h 296"/>
                  <a:gd name="T48" fmla="*/ 2147483647 w 201"/>
                  <a:gd name="T49" fmla="*/ 2147483647 h 296"/>
                  <a:gd name="T50" fmla="*/ 2147483647 w 201"/>
                  <a:gd name="T51" fmla="*/ 2147483647 h 296"/>
                  <a:gd name="T52" fmla="*/ 2147483647 w 201"/>
                  <a:gd name="T53" fmla="*/ 2147483647 h 296"/>
                  <a:gd name="T54" fmla="*/ 2147483647 w 201"/>
                  <a:gd name="T55" fmla="*/ 0 h 296"/>
                  <a:gd name="T56" fmla="*/ 2147483647 w 201"/>
                  <a:gd name="T57" fmla="*/ 0 h 296"/>
                  <a:gd name="T58" fmla="*/ 2147483647 w 201"/>
                  <a:gd name="T59" fmla="*/ 2147483647 h 29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1"/>
                  <a:gd name="T91" fmla="*/ 0 h 296"/>
                  <a:gd name="T92" fmla="*/ 201 w 201"/>
                  <a:gd name="T93" fmla="*/ 296 h 29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1" h="296">
                    <a:moveTo>
                      <a:pt x="87" y="18"/>
                    </a:moveTo>
                    <a:lnTo>
                      <a:pt x="70" y="18"/>
                    </a:lnTo>
                    <a:lnTo>
                      <a:pt x="61" y="52"/>
                    </a:lnTo>
                    <a:lnTo>
                      <a:pt x="35" y="70"/>
                    </a:lnTo>
                    <a:lnTo>
                      <a:pt x="26" y="96"/>
                    </a:lnTo>
                    <a:lnTo>
                      <a:pt x="35" y="113"/>
                    </a:lnTo>
                    <a:lnTo>
                      <a:pt x="26" y="157"/>
                    </a:lnTo>
                    <a:lnTo>
                      <a:pt x="9" y="174"/>
                    </a:lnTo>
                    <a:lnTo>
                      <a:pt x="0" y="192"/>
                    </a:lnTo>
                    <a:lnTo>
                      <a:pt x="44" y="218"/>
                    </a:lnTo>
                    <a:lnTo>
                      <a:pt x="70" y="218"/>
                    </a:lnTo>
                    <a:lnTo>
                      <a:pt x="113" y="262"/>
                    </a:lnTo>
                    <a:lnTo>
                      <a:pt x="148" y="262"/>
                    </a:lnTo>
                    <a:lnTo>
                      <a:pt x="148" y="288"/>
                    </a:lnTo>
                    <a:lnTo>
                      <a:pt x="157" y="296"/>
                    </a:lnTo>
                    <a:lnTo>
                      <a:pt x="166" y="235"/>
                    </a:lnTo>
                    <a:lnTo>
                      <a:pt x="148" y="218"/>
                    </a:lnTo>
                    <a:lnTo>
                      <a:pt x="174" y="209"/>
                    </a:lnTo>
                    <a:lnTo>
                      <a:pt x="166" y="192"/>
                    </a:lnTo>
                    <a:lnTo>
                      <a:pt x="201" y="183"/>
                    </a:lnTo>
                    <a:lnTo>
                      <a:pt x="201" y="157"/>
                    </a:lnTo>
                    <a:lnTo>
                      <a:pt x="201" y="122"/>
                    </a:lnTo>
                    <a:lnTo>
                      <a:pt x="201" y="105"/>
                    </a:lnTo>
                    <a:lnTo>
                      <a:pt x="166" y="113"/>
                    </a:lnTo>
                    <a:lnTo>
                      <a:pt x="157" y="96"/>
                    </a:lnTo>
                    <a:lnTo>
                      <a:pt x="113" y="70"/>
                    </a:lnTo>
                    <a:lnTo>
                      <a:pt x="113" y="35"/>
                    </a:lnTo>
                    <a:lnTo>
                      <a:pt x="140" y="0"/>
                    </a:lnTo>
                    <a:lnTo>
                      <a:pt x="131" y="0"/>
                    </a:lnTo>
                    <a:lnTo>
                      <a:pt x="87"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29" name="Freeform 109"/>
              <p:cNvSpPr>
                <a:spLocks/>
              </p:cNvSpPr>
              <p:nvPr/>
            </p:nvSpPr>
            <p:spPr bwMode="auto">
              <a:xfrm>
                <a:off x="5157737" y="2709299"/>
                <a:ext cx="189195" cy="288160"/>
              </a:xfrm>
              <a:custGeom>
                <a:avLst/>
                <a:gdLst>
                  <a:gd name="T0" fmla="*/ 2147483647 w 201"/>
                  <a:gd name="T1" fmla="*/ 2147483647 h 296"/>
                  <a:gd name="T2" fmla="*/ 2147483647 w 201"/>
                  <a:gd name="T3" fmla="*/ 2147483647 h 296"/>
                  <a:gd name="T4" fmla="*/ 2147483647 w 201"/>
                  <a:gd name="T5" fmla="*/ 2147483647 h 296"/>
                  <a:gd name="T6" fmla="*/ 2147483647 w 201"/>
                  <a:gd name="T7" fmla="*/ 2147483647 h 296"/>
                  <a:gd name="T8" fmla="*/ 2147483647 w 201"/>
                  <a:gd name="T9" fmla="*/ 2147483647 h 296"/>
                  <a:gd name="T10" fmla="*/ 2147483647 w 201"/>
                  <a:gd name="T11" fmla="*/ 2147483647 h 296"/>
                  <a:gd name="T12" fmla="*/ 2147483647 w 201"/>
                  <a:gd name="T13" fmla="*/ 2147483647 h 296"/>
                  <a:gd name="T14" fmla="*/ 2147483647 w 201"/>
                  <a:gd name="T15" fmla="*/ 2147483647 h 296"/>
                  <a:gd name="T16" fmla="*/ 0 w 201"/>
                  <a:gd name="T17" fmla="*/ 2147483647 h 296"/>
                  <a:gd name="T18" fmla="*/ 2147483647 w 201"/>
                  <a:gd name="T19" fmla="*/ 2147483647 h 296"/>
                  <a:gd name="T20" fmla="*/ 2147483647 w 201"/>
                  <a:gd name="T21" fmla="*/ 2147483647 h 296"/>
                  <a:gd name="T22" fmla="*/ 2147483647 w 201"/>
                  <a:gd name="T23" fmla="*/ 2147483647 h 296"/>
                  <a:gd name="T24" fmla="*/ 2147483647 w 201"/>
                  <a:gd name="T25" fmla="*/ 2147483647 h 296"/>
                  <a:gd name="T26" fmla="*/ 2147483647 w 201"/>
                  <a:gd name="T27" fmla="*/ 2147483647 h 296"/>
                  <a:gd name="T28" fmla="*/ 2147483647 w 201"/>
                  <a:gd name="T29" fmla="*/ 2147483647 h 296"/>
                  <a:gd name="T30" fmla="*/ 2147483647 w 201"/>
                  <a:gd name="T31" fmla="*/ 2147483647 h 296"/>
                  <a:gd name="T32" fmla="*/ 2147483647 w 201"/>
                  <a:gd name="T33" fmla="*/ 2147483647 h 296"/>
                  <a:gd name="T34" fmla="*/ 2147483647 w 201"/>
                  <a:gd name="T35" fmla="*/ 2147483647 h 296"/>
                  <a:gd name="T36" fmla="*/ 2147483647 w 201"/>
                  <a:gd name="T37" fmla="*/ 2147483647 h 296"/>
                  <a:gd name="T38" fmla="*/ 2147483647 w 201"/>
                  <a:gd name="T39" fmla="*/ 2147483647 h 296"/>
                  <a:gd name="T40" fmla="*/ 2147483647 w 201"/>
                  <a:gd name="T41" fmla="*/ 2147483647 h 296"/>
                  <a:gd name="T42" fmla="*/ 2147483647 w 201"/>
                  <a:gd name="T43" fmla="*/ 2147483647 h 296"/>
                  <a:gd name="T44" fmla="*/ 2147483647 w 201"/>
                  <a:gd name="T45" fmla="*/ 2147483647 h 296"/>
                  <a:gd name="T46" fmla="*/ 2147483647 w 201"/>
                  <a:gd name="T47" fmla="*/ 2147483647 h 296"/>
                  <a:gd name="T48" fmla="*/ 2147483647 w 201"/>
                  <a:gd name="T49" fmla="*/ 2147483647 h 296"/>
                  <a:gd name="T50" fmla="*/ 2147483647 w 201"/>
                  <a:gd name="T51" fmla="*/ 2147483647 h 296"/>
                  <a:gd name="T52" fmla="*/ 2147483647 w 201"/>
                  <a:gd name="T53" fmla="*/ 2147483647 h 296"/>
                  <a:gd name="T54" fmla="*/ 2147483647 w 201"/>
                  <a:gd name="T55" fmla="*/ 0 h 296"/>
                  <a:gd name="T56" fmla="*/ 2147483647 w 201"/>
                  <a:gd name="T57" fmla="*/ 0 h 296"/>
                  <a:gd name="T58" fmla="*/ 2147483647 w 201"/>
                  <a:gd name="T59" fmla="*/ 2147483647 h 29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1"/>
                  <a:gd name="T91" fmla="*/ 0 h 296"/>
                  <a:gd name="T92" fmla="*/ 201 w 201"/>
                  <a:gd name="T93" fmla="*/ 296 h 29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1" h="296">
                    <a:moveTo>
                      <a:pt x="87" y="18"/>
                    </a:moveTo>
                    <a:lnTo>
                      <a:pt x="70" y="18"/>
                    </a:lnTo>
                    <a:lnTo>
                      <a:pt x="61" y="52"/>
                    </a:lnTo>
                    <a:lnTo>
                      <a:pt x="35" y="70"/>
                    </a:lnTo>
                    <a:lnTo>
                      <a:pt x="26" y="96"/>
                    </a:lnTo>
                    <a:lnTo>
                      <a:pt x="35" y="113"/>
                    </a:lnTo>
                    <a:lnTo>
                      <a:pt x="26" y="157"/>
                    </a:lnTo>
                    <a:lnTo>
                      <a:pt x="9" y="174"/>
                    </a:lnTo>
                    <a:lnTo>
                      <a:pt x="0" y="192"/>
                    </a:lnTo>
                    <a:lnTo>
                      <a:pt x="44" y="218"/>
                    </a:lnTo>
                    <a:lnTo>
                      <a:pt x="70" y="218"/>
                    </a:lnTo>
                    <a:lnTo>
                      <a:pt x="113" y="262"/>
                    </a:lnTo>
                    <a:lnTo>
                      <a:pt x="148" y="262"/>
                    </a:lnTo>
                    <a:lnTo>
                      <a:pt x="148" y="288"/>
                    </a:lnTo>
                    <a:lnTo>
                      <a:pt x="157" y="296"/>
                    </a:lnTo>
                    <a:lnTo>
                      <a:pt x="166" y="235"/>
                    </a:lnTo>
                    <a:lnTo>
                      <a:pt x="148" y="218"/>
                    </a:lnTo>
                    <a:lnTo>
                      <a:pt x="174" y="209"/>
                    </a:lnTo>
                    <a:lnTo>
                      <a:pt x="166" y="192"/>
                    </a:lnTo>
                    <a:lnTo>
                      <a:pt x="201" y="183"/>
                    </a:lnTo>
                    <a:lnTo>
                      <a:pt x="201" y="157"/>
                    </a:lnTo>
                    <a:lnTo>
                      <a:pt x="201" y="122"/>
                    </a:lnTo>
                    <a:lnTo>
                      <a:pt x="201" y="105"/>
                    </a:lnTo>
                    <a:lnTo>
                      <a:pt x="166" y="113"/>
                    </a:lnTo>
                    <a:lnTo>
                      <a:pt x="157" y="96"/>
                    </a:lnTo>
                    <a:lnTo>
                      <a:pt x="113" y="70"/>
                    </a:lnTo>
                    <a:lnTo>
                      <a:pt x="113" y="35"/>
                    </a:lnTo>
                    <a:lnTo>
                      <a:pt x="140" y="0"/>
                    </a:lnTo>
                    <a:lnTo>
                      <a:pt x="131" y="0"/>
                    </a:lnTo>
                    <a:lnTo>
                      <a:pt x="87"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0" name="Freeform 118"/>
              <p:cNvSpPr>
                <a:spLocks/>
              </p:cNvSpPr>
              <p:nvPr/>
            </p:nvSpPr>
            <p:spPr bwMode="auto">
              <a:xfrm>
                <a:off x="5124792" y="2896213"/>
                <a:ext cx="98834" cy="110007"/>
              </a:xfrm>
              <a:custGeom>
                <a:avLst/>
                <a:gdLst>
                  <a:gd name="T0" fmla="*/ 2147483647 w 105"/>
                  <a:gd name="T1" fmla="*/ 2147483647 h 113"/>
                  <a:gd name="T2" fmla="*/ 2147483647 w 105"/>
                  <a:gd name="T3" fmla="*/ 2147483647 h 113"/>
                  <a:gd name="T4" fmla="*/ 2147483647 w 105"/>
                  <a:gd name="T5" fmla="*/ 2147483647 h 113"/>
                  <a:gd name="T6" fmla="*/ 2147483647 w 105"/>
                  <a:gd name="T7" fmla="*/ 2147483647 h 113"/>
                  <a:gd name="T8" fmla="*/ 2147483647 w 105"/>
                  <a:gd name="T9" fmla="*/ 2147483647 h 113"/>
                  <a:gd name="T10" fmla="*/ 2147483647 w 105"/>
                  <a:gd name="T11" fmla="*/ 2147483647 h 113"/>
                  <a:gd name="T12" fmla="*/ 2147483647 w 105"/>
                  <a:gd name="T13" fmla="*/ 0 h 113"/>
                  <a:gd name="T14" fmla="*/ 0 w 105"/>
                  <a:gd name="T15" fmla="*/ 2147483647 h 113"/>
                  <a:gd name="T16" fmla="*/ 0 w 105"/>
                  <a:gd name="T17" fmla="*/ 2147483647 h 113"/>
                  <a:gd name="T18" fmla="*/ 2147483647 w 105"/>
                  <a:gd name="T19" fmla="*/ 2147483647 h 113"/>
                  <a:gd name="T20" fmla="*/ 2147483647 w 105"/>
                  <a:gd name="T21" fmla="*/ 2147483647 h 113"/>
                  <a:gd name="T22" fmla="*/ 2147483647 w 105"/>
                  <a:gd name="T23" fmla="*/ 2147483647 h 1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
                  <a:gd name="T37" fmla="*/ 0 h 113"/>
                  <a:gd name="T38" fmla="*/ 105 w 105"/>
                  <a:gd name="T39" fmla="*/ 113 h 1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 h="113">
                    <a:moveTo>
                      <a:pt x="18" y="104"/>
                    </a:moveTo>
                    <a:lnTo>
                      <a:pt x="44" y="113"/>
                    </a:lnTo>
                    <a:lnTo>
                      <a:pt x="52" y="87"/>
                    </a:lnTo>
                    <a:lnTo>
                      <a:pt x="105" y="52"/>
                    </a:lnTo>
                    <a:lnTo>
                      <a:pt x="105" y="26"/>
                    </a:lnTo>
                    <a:lnTo>
                      <a:pt x="79" y="26"/>
                    </a:lnTo>
                    <a:lnTo>
                      <a:pt x="35" y="0"/>
                    </a:lnTo>
                    <a:lnTo>
                      <a:pt x="0" y="52"/>
                    </a:lnTo>
                    <a:lnTo>
                      <a:pt x="0" y="70"/>
                    </a:lnTo>
                    <a:lnTo>
                      <a:pt x="18" y="70"/>
                    </a:lnTo>
                    <a:lnTo>
                      <a:pt x="18" y="87"/>
                    </a:lnTo>
                    <a:lnTo>
                      <a:pt x="18" y="10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1" name="Freeform 119"/>
              <p:cNvSpPr>
                <a:spLocks/>
              </p:cNvSpPr>
              <p:nvPr/>
            </p:nvSpPr>
            <p:spPr bwMode="auto">
              <a:xfrm>
                <a:off x="5124792" y="2896213"/>
                <a:ext cx="98834" cy="110007"/>
              </a:xfrm>
              <a:custGeom>
                <a:avLst/>
                <a:gdLst>
                  <a:gd name="T0" fmla="*/ 2147483647 w 105"/>
                  <a:gd name="T1" fmla="*/ 2147483647 h 113"/>
                  <a:gd name="T2" fmla="*/ 2147483647 w 105"/>
                  <a:gd name="T3" fmla="*/ 2147483647 h 113"/>
                  <a:gd name="T4" fmla="*/ 2147483647 w 105"/>
                  <a:gd name="T5" fmla="*/ 2147483647 h 113"/>
                  <a:gd name="T6" fmla="*/ 2147483647 w 105"/>
                  <a:gd name="T7" fmla="*/ 2147483647 h 113"/>
                  <a:gd name="T8" fmla="*/ 2147483647 w 105"/>
                  <a:gd name="T9" fmla="*/ 2147483647 h 113"/>
                  <a:gd name="T10" fmla="*/ 2147483647 w 105"/>
                  <a:gd name="T11" fmla="*/ 2147483647 h 113"/>
                  <a:gd name="T12" fmla="*/ 2147483647 w 105"/>
                  <a:gd name="T13" fmla="*/ 0 h 113"/>
                  <a:gd name="T14" fmla="*/ 0 w 105"/>
                  <a:gd name="T15" fmla="*/ 2147483647 h 113"/>
                  <a:gd name="T16" fmla="*/ 0 w 105"/>
                  <a:gd name="T17" fmla="*/ 2147483647 h 113"/>
                  <a:gd name="T18" fmla="*/ 2147483647 w 105"/>
                  <a:gd name="T19" fmla="*/ 2147483647 h 113"/>
                  <a:gd name="T20" fmla="*/ 2147483647 w 105"/>
                  <a:gd name="T21" fmla="*/ 2147483647 h 113"/>
                  <a:gd name="T22" fmla="*/ 2147483647 w 105"/>
                  <a:gd name="T23" fmla="*/ 2147483647 h 1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
                  <a:gd name="T37" fmla="*/ 0 h 113"/>
                  <a:gd name="T38" fmla="*/ 105 w 105"/>
                  <a:gd name="T39" fmla="*/ 113 h 1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 h="113">
                    <a:moveTo>
                      <a:pt x="18" y="104"/>
                    </a:moveTo>
                    <a:lnTo>
                      <a:pt x="44" y="113"/>
                    </a:lnTo>
                    <a:lnTo>
                      <a:pt x="52" y="87"/>
                    </a:lnTo>
                    <a:lnTo>
                      <a:pt x="105" y="52"/>
                    </a:lnTo>
                    <a:lnTo>
                      <a:pt x="105" y="26"/>
                    </a:lnTo>
                    <a:lnTo>
                      <a:pt x="79" y="26"/>
                    </a:lnTo>
                    <a:lnTo>
                      <a:pt x="35" y="0"/>
                    </a:lnTo>
                    <a:lnTo>
                      <a:pt x="0" y="52"/>
                    </a:lnTo>
                    <a:lnTo>
                      <a:pt x="0" y="70"/>
                    </a:lnTo>
                    <a:lnTo>
                      <a:pt x="18" y="70"/>
                    </a:lnTo>
                    <a:lnTo>
                      <a:pt x="18" y="87"/>
                    </a:lnTo>
                    <a:lnTo>
                      <a:pt x="18" y="10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2" name="Freeform 120"/>
              <p:cNvSpPr>
                <a:spLocks/>
              </p:cNvSpPr>
              <p:nvPr/>
            </p:nvSpPr>
            <p:spPr bwMode="auto">
              <a:xfrm>
                <a:off x="5124792" y="2921525"/>
                <a:ext cx="213668" cy="330995"/>
              </a:xfrm>
              <a:custGeom>
                <a:avLst/>
                <a:gdLst>
                  <a:gd name="T0" fmla="*/ 2147483647 w 227"/>
                  <a:gd name="T1" fmla="*/ 2147483647 h 340"/>
                  <a:gd name="T2" fmla="*/ 2147483647 w 227"/>
                  <a:gd name="T3" fmla="*/ 2147483647 h 340"/>
                  <a:gd name="T4" fmla="*/ 2147483647 w 227"/>
                  <a:gd name="T5" fmla="*/ 0 h 340"/>
                  <a:gd name="T6" fmla="*/ 2147483647 w 227"/>
                  <a:gd name="T7" fmla="*/ 2147483647 h 340"/>
                  <a:gd name="T8" fmla="*/ 2147483647 w 227"/>
                  <a:gd name="T9" fmla="*/ 2147483647 h 340"/>
                  <a:gd name="T10" fmla="*/ 2147483647 w 227"/>
                  <a:gd name="T11" fmla="*/ 2147483647 h 340"/>
                  <a:gd name="T12" fmla="*/ 2147483647 w 227"/>
                  <a:gd name="T13" fmla="*/ 2147483647 h 340"/>
                  <a:gd name="T14" fmla="*/ 2147483647 w 227"/>
                  <a:gd name="T15" fmla="*/ 2147483647 h 340"/>
                  <a:gd name="T16" fmla="*/ 0 w 227"/>
                  <a:gd name="T17" fmla="*/ 2147483647 h 340"/>
                  <a:gd name="T18" fmla="*/ 0 w 227"/>
                  <a:gd name="T19" fmla="*/ 2147483647 h 340"/>
                  <a:gd name="T20" fmla="*/ 2147483647 w 227"/>
                  <a:gd name="T21" fmla="*/ 2147483647 h 340"/>
                  <a:gd name="T22" fmla="*/ 2147483647 w 227"/>
                  <a:gd name="T23" fmla="*/ 2147483647 h 340"/>
                  <a:gd name="T24" fmla="*/ 2147483647 w 227"/>
                  <a:gd name="T25" fmla="*/ 2147483647 h 340"/>
                  <a:gd name="T26" fmla="*/ 2147483647 w 227"/>
                  <a:gd name="T27" fmla="*/ 2147483647 h 340"/>
                  <a:gd name="T28" fmla="*/ 2147483647 w 227"/>
                  <a:gd name="T29" fmla="*/ 2147483647 h 340"/>
                  <a:gd name="T30" fmla="*/ 2147483647 w 227"/>
                  <a:gd name="T31" fmla="*/ 2147483647 h 340"/>
                  <a:gd name="T32" fmla="*/ 2147483647 w 227"/>
                  <a:gd name="T33" fmla="*/ 2147483647 h 340"/>
                  <a:gd name="T34" fmla="*/ 2147483647 w 227"/>
                  <a:gd name="T35" fmla="*/ 2147483647 h 340"/>
                  <a:gd name="T36" fmla="*/ 2147483647 w 227"/>
                  <a:gd name="T37" fmla="*/ 2147483647 h 340"/>
                  <a:gd name="T38" fmla="*/ 2147483647 w 227"/>
                  <a:gd name="T39" fmla="*/ 2147483647 h 340"/>
                  <a:gd name="T40" fmla="*/ 2147483647 w 227"/>
                  <a:gd name="T41" fmla="*/ 2147483647 h 340"/>
                  <a:gd name="T42" fmla="*/ 2147483647 w 227"/>
                  <a:gd name="T43" fmla="*/ 2147483647 h 340"/>
                  <a:gd name="T44" fmla="*/ 2147483647 w 227"/>
                  <a:gd name="T45" fmla="*/ 2147483647 h 340"/>
                  <a:gd name="T46" fmla="*/ 2147483647 w 227"/>
                  <a:gd name="T47" fmla="*/ 2147483647 h 340"/>
                  <a:gd name="T48" fmla="*/ 2147483647 w 227"/>
                  <a:gd name="T49" fmla="*/ 2147483647 h 340"/>
                  <a:gd name="T50" fmla="*/ 2147483647 w 227"/>
                  <a:gd name="T51" fmla="*/ 2147483647 h 340"/>
                  <a:gd name="T52" fmla="*/ 2147483647 w 227"/>
                  <a:gd name="T53" fmla="*/ 2147483647 h 340"/>
                  <a:gd name="T54" fmla="*/ 2147483647 w 227"/>
                  <a:gd name="T55" fmla="*/ 2147483647 h 340"/>
                  <a:gd name="T56" fmla="*/ 2147483647 w 227"/>
                  <a:gd name="T57" fmla="*/ 2147483647 h 3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27"/>
                  <a:gd name="T88" fmla="*/ 0 h 340"/>
                  <a:gd name="T89" fmla="*/ 227 w 227"/>
                  <a:gd name="T90" fmla="*/ 340 h 34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27" h="340">
                    <a:moveTo>
                      <a:pt x="183" y="44"/>
                    </a:moveTo>
                    <a:lnTo>
                      <a:pt x="148" y="44"/>
                    </a:lnTo>
                    <a:lnTo>
                      <a:pt x="105" y="0"/>
                    </a:lnTo>
                    <a:lnTo>
                      <a:pt x="105" y="26"/>
                    </a:lnTo>
                    <a:lnTo>
                      <a:pt x="52" y="61"/>
                    </a:lnTo>
                    <a:lnTo>
                      <a:pt x="44" y="87"/>
                    </a:lnTo>
                    <a:lnTo>
                      <a:pt x="18" y="78"/>
                    </a:lnTo>
                    <a:lnTo>
                      <a:pt x="18" y="61"/>
                    </a:lnTo>
                    <a:lnTo>
                      <a:pt x="0" y="78"/>
                    </a:lnTo>
                    <a:lnTo>
                      <a:pt x="0" y="113"/>
                    </a:lnTo>
                    <a:lnTo>
                      <a:pt x="26" y="122"/>
                    </a:lnTo>
                    <a:lnTo>
                      <a:pt x="70" y="218"/>
                    </a:lnTo>
                    <a:lnTo>
                      <a:pt x="87" y="235"/>
                    </a:lnTo>
                    <a:lnTo>
                      <a:pt x="87" y="261"/>
                    </a:lnTo>
                    <a:lnTo>
                      <a:pt x="175" y="314"/>
                    </a:lnTo>
                    <a:lnTo>
                      <a:pt x="192" y="340"/>
                    </a:lnTo>
                    <a:lnTo>
                      <a:pt x="218" y="331"/>
                    </a:lnTo>
                    <a:lnTo>
                      <a:pt x="227" y="305"/>
                    </a:lnTo>
                    <a:lnTo>
                      <a:pt x="218" y="288"/>
                    </a:lnTo>
                    <a:lnTo>
                      <a:pt x="218" y="261"/>
                    </a:lnTo>
                    <a:lnTo>
                      <a:pt x="218" y="235"/>
                    </a:lnTo>
                    <a:lnTo>
                      <a:pt x="218" y="209"/>
                    </a:lnTo>
                    <a:lnTo>
                      <a:pt x="192" y="209"/>
                    </a:lnTo>
                    <a:lnTo>
                      <a:pt x="183" y="174"/>
                    </a:lnTo>
                    <a:lnTo>
                      <a:pt x="157" y="183"/>
                    </a:lnTo>
                    <a:lnTo>
                      <a:pt x="131" y="131"/>
                    </a:lnTo>
                    <a:lnTo>
                      <a:pt x="157" y="87"/>
                    </a:lnTo>
                    <a:lnTo>
                      <a:pt x="183" y="70"/>
                    </a:lnTo>
                    <a:lnTo>
                      <a:pt x="183"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3" name="Freeform 121"/>
              <p:cNvSpPr>
                <a:spLocks/>
              </p:cNvSpPr>
              <p:nvPr/>
            </p:nvSpPr>
            <p:spPr bwMode="auto">
              <a:xfrm>
                <a:off x="5124792" y="2921525"/>
                <a:ext cx="213668" cy="330995"/>
              </a:xfrm>
              <a:custGeom>
                <a:avLst/>
                <a:gdLst>
                  <a:gd name="T0" fmla="*/ 2147483647 w 227"/>
                  <a:gd name="T1" fmla="*/ 2147483647 h 340"/>
                  <a:gd name="T2" fmla="*/ 2147483647 w 227"/>
                  <a:gd name="T3" fmla="*/ 2147483647 h 340"/>
                  <a:gd name="T4" fmla="*/ 2147483647 w 227"/>
                  <a:gd name="T5" fmla="*/ 0 h 340"/>
                  <a:gd name="T6" fmla="*/ 2147483647 w 227"/>
                  <a:gd name="T7" fmla="*/ 2147483647 h 340"/>
                  <a:gd name="T8" fmla="*/ 2147483647 w 227"/>
                  <a:gd name="T9" fmla="*/ 2147483647 h 340"/>
                  <a:gd name="T10" fmla="*/ 2147483647 w 227"/>
                  <a:gd name="T11" fmla="*/ 2147483647 h 340"/>
                  <a:gd name="T12" fmla="*/ 2147483647 w 227"/>
                  <a:gd name="T13" fmla="*/ 2147483647 h 340"/>
                  <a:gd name="T14" fmla="*/ 2147483647 w 227"/>
                  <a:gd name="T15" fmla="*/ 2147483647 h 340"/>
                  <a:gd name="T16" fmla="*/ 0 w 227"/>
                  <a:gd name="T17" fmla="*/ 2147483647 h 340"/>
                  <a:gd name="T18" fmla="*/ 0 w 227"/>
                  <a:gd name="T19" fmla="*/ 2147483647 h 340"/>
                  <a:gd name="T20" fmla="*/ 2147483647 w 227"/>
                  <a:gd name="T21" fmla="*/ 2147483647 h 340"/>
                  <a:gd name="T22" fmla="*/ 2147483647 w 227"/>
                  <a:gd name="T23" fmla="*/ 2147483647 h 340"/>
                  <a:gd name="T24" fmla="*/ 2147483647 w 227"/>
                  <a:gd name="T25" fmla="*/ 2147483647 h 340"/>
                  <a:gd name="T26" fmla="*/ 2147483647 w 227"/>
                  <a:gd name="T27" fmla="*/ 2147483647 h 340"/>
                  <a:gd name="T28" fmla="*/ 2147483647 w 227"/>
                  <a:gd name="T29" fmla="*/ 2147483647 h 340"/>
                  <a:gd name="T30" fmla="*/ 2147483647 w 227"/>
                  <a:gd name="T31" fmla="*/ 2147483647 h 340"/>
                  <a:gd name="T32" fmla="*/ 2147483647 w 227"/>
                  <a:gd name="T33" fmla="*/ 2147483647 h 340"/>
                  <a:gd name="T34" fmla="*/ 2147483647 w 227"/>
                  <a:gd name="T35" fmla="*/ 2147483647 h 340"/>
                  <a:gd name="T36" fmla="*/ 2147483647 w 227"/>
                  <a:gd name="T37" fmla="*/ 2147483647 h 340"/>
                  <a:gd name="T38" fmla="*/ 2147483647 w 227"/>
                  <a:gd name="T39" fmla="*/ 2147483647 h 340"/>
                  <a:gd name="T40" fmla="*/ 2147483647 w 227"/>
                  <a:gd name="T41" fmla="*/ 2147483647 h 340"/>
                  <a:gd name="T42" fmla="*/ 2147483647 w 227"/>
                  <a:gd name="T43" fmla="*/ 2147483647 h 340"/>
                  <a:gd name="T44" fmla="*/ 2147483647 w 227"/>
                  <a:gd name="T45" fmla="*/ 2147483647 h 340"/>
                  <a:gd name="T46" fmla="*/ 2147483647 w 227"/>
                  <a:gd name="T47" fmla="*/ 2147483647 h 340"/>
                  <a:gd name="T48" fmla="*/ 2147483647 w 227"/>
                  <a:gd name="T49" fmla="*/ 2147483647 h 340"/>
                  <a:gd name="T50" fmla="*/ 2147483647 w 227"/>
                  <a:gd name="T51" fmla="*/ 2147483647 h 340"/>
                  <a:gd name="T52" fmla="*/ 2147483647 w 227"/>
                  <a:gd name="T53" fmla="*/ 2147483647 h 340"/>
                  <a:gd name="T54" fmla="*/ 2147483647 w 227"/>
                  <a:gd name="T55" fmla="*/ 2147483647 h 340"/>
                  <a:gd name="T56" fmla="*/ 2147483647 w 227"/>
                  <a:gd name="T57" fmla="*/ 2147483647 h 34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27"/>
                  <a:gd name="T88" fmla="*/ 0 h 340"/>
                  <a:gd name="T89" fmla="*/ 227 w 227"/>
                  <a:gd name="T90" fmla="*/ 340 h 34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27" h="340">
                    <a:moveTo>
                      <a:pt x="183" y="44"/>
                    </a:moveTo>
                    <a:lnTo>
                      <a:pt x="148" y="44"/>
                    </a:lnTo>
                    <a:lnTo>
                      <a:pt x="105" y="0"/>
                    </a:lnTo>
                    <a:lnTo>
                      <a:pt x="105" y="26"/>
                    </a:lnTo>
                    <a:lnTo>
                      <a:pt x="52" y="61"/>
                    </a:lnTo>
                    <a:lnTo>
                      <a:pt x="44" y="87"/>
                    </a:lnTo>
                    <a:lnTo>
                      <a:pt x="18" y="78"/>
                    </a:lnTo>
                    <a:lnTo>
                      <a:pt x="18" y="61"/>
                    </a:lnTo>
                    <a:lnTo>
                      <a:pt x="0" y="78"/>
                    </a:lnTo>
                    <a:lnTo>
                      <a:pt x="0" y="113"/>
                    </a:lnTo>
                    <a:lnTo>
                      <a:pt x="26" y="122"/>
                    </a:lnTo>
                    <a:lnTo>
                      <a:pt x="70" y="218"/>
                    </a:lnTo>
                    <a:lnTo>
                      <a:pt x="87" y="235"/>
                    </a:lnTo>
                    <a:lnTo>
                      <a:pt x="87" y="261"/>
                    </a:lnTo>
                    <a:lnTo>
                      <a:pt x="175" y="314"/>
                    </a:lnTo>
                    <a:lnTo>
                      <a:pt x="192" y="340"/>
                    </a:lnTo>
                    <a:lnTo>
                      <a:pt x="218" y="331"/>
                    </a:lnTo>
                    <a:lnTo>
                      <a:pt x="227" y="305"/>
                    </a:lnTo>
                    <a:lnTo>
                      <a:pt x="218" y="288"/>
                    </a:lnTo>
                    <a:lnTo>
                      <a:pt x="218" y="261"/>
                    </a:lnTo>
                    <a:lnTo>
                      <a:pt x="218" y="235"/>
                    </a:lnTo>
                    <a:lnTo>
                      <a:pt x="218" y="209"/>
                    </a:lnTo>
                    <a:lnTo>
                      <a:pt x="192" y="209"/>
                    </a:lnTo>
                    <a:lnTo>
                      <a:pt x="183" y="174"/>
                    </a:lnTo>
                    <a:lnTo>
                      <a:pt x="157" y="183"/>
                    </a:lnTo>
                    <a:lnTo>
                      <a:pt x="131" y="131"/>
                    </a:lnTo>
                    <a:lnTo>
                      <a:pt x="157" y="87"/>
                    </a:lnTo>
                    <a:lnTo>
                      <a:pt x="183" y="70"/>
                    </a:lnTo>
                    <a:lnTo>
                      <a:pt x="183"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4" name="Freeform 122"/>
              <p:cNvSpPr>
                <a:spLocks/>
              </p:cNvSpPr>
              <p:nvPr/>
            </p:nvSpPr>
            <p:spPr bwMode="auto">
              <a:xfrm>
                <a:off x="5329989" y="3090916"/>
                <a:ext cx="196725" cy="237537"/>
              </a:xfrm>
              <a:custGeom>
                <a:avLst/>
                <a:gdLst>
                  <a:gd name="T0" fmla="*/ 0 w 209"/>
                  <a:gd name="T1" fmla="*/ 2147483647 h 244"/>
                  <a:gd name="T2" fmla="*/ 0 w 209"/>
                  <a:gd name="T3" fmla="*/ 2147483647 h 244"/>
                  <a:gd name="T4" fmla="*/ 0 w 209"/>
                  <a:gd name="T5" fmla="*/ 2147483647 h 244"/>
                  <a:gd name="T6" fmla="*/ 2147483647 w 209"/>
                  <a:gd name="T7" fmla="*/ 2147483647 h 244"/>
                  <a:gd name="T8" fmla="*/ 0 w 209"/>
                  <a:gd name="T9" fmla="*/ 2147483647 h 244"/>
                  <a:gd name="T10" fmla="*/ 2147483647 w 209"/>
                  <a:gd name="T11" fmla="*/ 2147483647 h 244"/>
                  <a:gd name="T12" fmla="*/ 2147483647 w 209"/>
                  <a:gd name="T13" fmla="*/ 2147483647 h 244"/>
                  <a:gd name="T14" fmla="*/ 2147483647 w 209"/>
                  <a:gd name="T15" fmla="*/ 2147483647 h 244"/>
                  <a:gd name="T16" fmla="*/ 2147483647 w 209"/>
                  <a:gd name="T17" fmla="*/ 2147483647 h 244"/>
                  <a:gd name="T18" fmla="*/ 2147483647 w 209"/>
                  <a:gd name="T19" fmla="*/ 2147483647 h 244"/>
                  <a:gd name="T20" fmla="*/ 2147483647 w 209"/>
                  <a:gd name="T21" fmla="*/ 2147483647 h 244"/>
                  <a:gd name="T22" fmla="*/ 2147483647 w 209"/>
                  <a:gd name="T23" fmla="*/ 2147483647 h 244"/>
                  <a:gd name="T24" fmla="*/ 2147483647 w 209"/>
                  <a:gd name="T25" fmla="*/ 2147483647 h 244"/>
                  <a:gd name="T26" fmla="*/ 2147483647 w 209"/>
                  <a:gd name="T27" fmla="*/ 2147483647 h 244"/>
                  <a:gd name="T28" fmla="*/ 2147483647 w 209"/>
                  <a:gd name="T29" fmla="*/ 2147483647 h 244"/>
                  <a:gd name="T30" fmla="*/ 2147483647 w 209"/>
                  <a:gd name="T31" fmla="*/ 2147483647 h 244"/>
                  <a:gd name="T32" fmla="*/ 2147483647 w 209"/>
                  <a:gd name="T33" fmla="*/ 2147483647 h 244"/>
                  <a:gd name="T34" fmla="*/ 2147483647 w 209"/>
                  <a:gd name="T35" fmla="*/ 2147483647 h 244"/>
                  <a:gd name="T36" fmla="*/ 2147483647 w 209"/>
                  <a:gd name="T37" fmla="*/ 0 h 244"/>
                  <a:gd name="T38" fmla="*/ 0 w 209"/>
                  <a:gd name="T39" fmla="*/ 2147483647 h 244"/>
                  <a:gd name="T40" fmla="*/ 0 w 209"/>
                  <a:gd name="T41" fmla="*/ 2147483647 h 2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9"/>
                  <a:gd name="T64" fmla="*/ 0 h 244"/>
                  <a:gd name="T65" fmla="*/ 209 w 209"/>
                  <a:gd name="T66" fmla="*/ 244 h 2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9" h="244">
                    <a:moveTo>
                      <a:pt x="0" y="61"/>
                    </a:moveTo>
                    <a:lnTo>
                      <a:pt x="0" y="87"/>
                    </a:lnTo>
                    <a:lnTo>
                      <a:pt x="0" y="114"/>
                    </a:lnTo>
                    <a:lnTo>
                      <a:pt x="9" y="131"/>
                    </a:lnTo>
                    <a:lnTo>
                      <a:pt x="0" y="157"/>
                    </a:lnTo>
                    <a:lnTo>
                      <a:pt x="44" y="244"/>
                    </a:lnTo>
                    <a:lnTo>
                      <a:pt x="87" y="236"/>
                    </a:lnTo>
                    <a:lnTo>
                      <a:pt x="96" y="244"/>
                    </a:lnTo>
                    <a:lnTo>
                      <a:pt x="105" y="227"/>
                    </a:lnTo>
                    <a:lnTo>
                      <a:pt x="122" y="227"/>
                    </a:lnTo>
                    <a:lnTo>
                      <a:pt x="131" y="192"/>
                    </a:lnTo>
                    <a:lnTo>
                      <a:pt x="166" y="183"/>
                    </a:lnTo>
                    <a:lnTo>
                      <a:pt x="192" y="183"/>
                    </a:lnTo>
                    <a:lnTo>
                      <a:pt x="209" y="166"/>
                    </a:lnTo>
                    <a:lnTo>
                      <a:pt x="183" y="122"/>
                    </a:lnTo>
                    <a:lnTo>
                      <a:pt x="157" y="114"/>
                    </a:lnTo>
                    <a:lnTo>
                      <a:pt x="140" y="70"/>
                    </a:lnTo>
                    <a:lnTo>
                      <a:pt x="70" y="44"/>
                    </a:lnTo>
                    <a:lnTo>
                      <a:pt x="44" y="0"/>
                    </a:lnTo>
                    <a:lnTo>
                      <a:pt x="0" y="35"/>
                    </a:lnTo>
                    <a:lnTo>
                      <a:pt x="0"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5" name="Freeform 123"/>
              <p:cNvSpPr>
                <a:spLocks/>
              </p:cNvSpPr>
              <p:nvPr/>
            </p:nvSpPr>
            <p:spPr bwMode="auto">
              <a:xfrm>
                <a:off x="5329989" y="3090916"/>
                <a:ext cx="196725" cy="237537"/>
              </a:xfrm>
              <a:custGeom>
                <a:avLst/>
                <a:gdLst>
                  <a:gd name="T0" fmla="*/ 0 w 209"/>
                  <a:gd name="T1" fmla="*/ 2147483647 h 244"/>
                  <a:gd name="T2" fmla="*/ 0 w 209"/>
                  <a:gd name="T3" fmla="*/ 2147483647 h 244"/>
                  <a:gd name="T4" fmla="*/ 0 w 209"/>
                  <a:gd name="T5" fmla="*/ 2147483647 h 244"/>
                  <a:gd name="T6" fmla="*/ 2147483647 w 209"/>
                  <a:gd name="T7" fmla="*/ 2147483647 h 244"/>
                  <a:gd name="T8" fmla="*/ 0 w 209"/>
                  <a:gd name="T9" fmla="*/ 2147483647 h 244"/>
                  <a:gd name="T10" fmla="*/ 2147483647 w 209"/>
                  <a:gd name="T11" fmla="*/ 2147483647 h 244"/>
                  <a:gd name="T12" fmla="*/ 2147483647 w 209"/>
                  <a:gd name="T13" fmla="*/ 2147483647 h 244"/>
                  <a:gd name="T14" fmla="*/ 2147483647 w 209"/>
                  <a:gd name="T15" fmla="*/ 2147483647 h 244"/>
                  <a:gd name="T16" fmla="*/ 2147483647 w 209"/>
                  <a:gd name="T17" fmla="*/ 2147483647 h 244"/>
                  <a:gd name="T18" fmla="*/ 2147483647 w 209"/>
                  <a:gd name="T19" fmla="*/ 2147483647 h 244"/>
                  <a:gd name="T20" fmla="*/ 2147483647 w 209"/>
                  <a:gd name="T21" fmla="*/ 2147483647 h 244"/>
                  <a:gd name="T22" fmla="*/ 2147483647 w 209"/>
                  <a:gd name="T23" fmla="*/ 2147483647 h 244"/>
                  <a:gd name="T24" fmla="*/ 2147483647 w 209"/>
                  <a:gd name="T25" fmla="*/ 2147483647 h 244"/>
                  <a:gd name="T26" fmla="*/ 2147483647 w 209"/>
                  <a:gd name="T27" fmla="*/ 2147483647 h 244"/>
                  <a:gd name="T28" fmla="*/ 2147483647 w 209"/>
                  <a:gd name="T29" fmla="*/ 2147483647 h 244"/>
                  <a:gd name="T30" fmla="*/ 2147483647 w 209"/>
                  <a:gd name="T31" fmla="*/ 2147483647 h 244"/>
                  <a:gd name="T32" fmla="*/ 2147483647 w 209"/>
                  <a:gd name="T33" fmla="*/ 2147483647 h 244"/>
                  <a:gd name="T34" fmla="*/ 2147483647 w 209"/>
                  <a:gd name="T35" fmla="*/ 2147483647 h 244"/>
                  <a:gd name="T36" fmla="*/ 2147483647 w 209"/>
                  <a:gd name="T37" fmla="*/ 0 h 244"/>
                  <a:gd name="T38" fmla="*/ 0 w 209"/>
                  <a:gd name="T39" fmla="*/ 2147483647 h 244"/>
                  <a:gd name="T40" fmla="*/ 0 w 209"/>
                  <a:gd name="T41" fmla="*/ 2147483647 h 2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9"/>
                  <a:gd name="T64" fmla="*/ 0 h 244"/>
                  <a:gd name="T65" fmla="*/ 209 w 209"/>
                  <a:gd name="T66" fmla="*/ 244 h 2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9" h="244">
                    <a:moveTo>
                      <a:pt x="0" y="61"/>
                    </a:moveTo>
                    <a:lnTo>
                      <a:pt x="0" y="87"/>
                    </a:lnTo>
                    <a:lnTo>
                      <a:pt x="0" y="114"/>
                    </a:lnTo>
                    <a:lnTo>
                      <a:pt x="9" y="131"/>
                    </a:lnTo>
                    <a:lnTo>
                      <a:pt x="0" y="157"/>
                    </a:lnTo>
                    <a:lnTo>
                      <a:pt x="44" y="244"/>
                    </a:lnTo>
                    <a:lnTo>
                      <a:pt x="87" y="236"/>
                    </a:lnTo>
                    <a:lnTo>
                      <a:pt x="96" y="244"/>
                    </a:lnTo>
                    <a:lnTo>
                      <a:pt x="105" y="227"/>
                    </a:lnTo>
                    <a:lnTo>
                      <a:pt x="122" y="227"/>
                    </a:lnTo>
                    <a:lnTo>
                      <a:pt x="131" y="192"/>
                    </a:lnTo>
                    <a:lnTo>
                      <a:pt x="166" y="183"/>
                    </a:lnTo>
                    <a:lnTo>
                      <a:pt x="192" y="183"/>
                    </a:lnTo>
                    <a:lnTo>
                      <a:pt x="209" y="166"/>
                    </a:lnTo>
                    <a:lnTo>
                      <a:pt x="183" y="122"/>
                    </a:lnTo>
                    <a:lnTo>
                      <a:pt x="157" y="114"/>
                    </a:lnTo>
                    <a:lnTo>
                      <a:pt x="140" y="70"/>
                    </a:lnTo>
                    <a:lnTo>
                      <a:pt x="70" y="44"/>
                    </a:lnTo>
                    <a:lnTo>
                      <a:pt x="44" y="0"/>
                    </a:lnTo>
                    <a:lnTo>
                      <a:pt x="0" y="35"/>
                    </a:lnTo>
                    <a:lnTo>
                      <a:pt x="0"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6" name="Freeform 124"/>
              <p:cNvSpPr>
                <a:spLocks/>
              </p:cNvSpPr>
              <p:nvPr/>
            </p:nvSpPr>
            <p:spPr bwMode="auto">
              <a:xfrm>
                <a:off x="5305516" y="3243758"/>
                <a:ext cx="172253" cy="619156"/>
              </a:xfrm>
              <a:custGeom>
                <a:avLst/>
                <a:gdLst>
                  <a:gd name="T0" fmla="*/ 2147483647 w 183"/>
                  <a:gd name="T1" fmla="*/ 2147483647 h 636"/>
                  <a:gd name="T2" fmla="*/ 2147483647 w 183"/>
                  <a:gd name="T3" fmla="*/ 2147483647 h 636"/>
                  <a:gd name="T4" fmla="*/ 2147483647 w 183"/>
                  <a:gd name="T5" fmla="*/ 2147483647 h 636"/>
                  <a:gd name="T6" fmla="*/ 2147483647 w 183"/>
                  <a:gd name="T7" fmla="*/ 2147483647 h 636"/>
                  <a:gd name="T8" fmla="*/ 2147483647 w 183"/>
                  <a:gd name="T9" fmla="*/ 2147483647 h 636"/>
                  <a:gd name="T10" fmla="*/ 2147483647 w 183"/>
                  <a:gd name="T11" fmla="*/ 2147483647 h 636"/>
                  <a:gd name="T12" fmla="*/ 2147483647 w 183"/>
                  <a:gd name="T13" fmla="*/ 2147483647 h 636"/>
                  <a:gd name="T14" fmla="*/ 2147483647 w 183"/>
                  <a:gd name="T15" fmla="*/ 2147483647 h 636"/>
                  <a:gd name="T16" fmla="*/ 2147483647 w 183"/>
                  <a:gd name="T17" fmla="*/ 2147483647 h 636"/>
                  <a:gd name="T18" fmla="*/ 2147483647 w 183"/>
                  <a:gd name="T19" fmla="*/ 2147483647 h 636"/>
                  <a:gd name="T20" fmla="*/ 2147483647 w 183"/>
                  <a:gd name="T21" fmla="*/ 2147483647 h 636"/>
                  <a:gd name="T22" fmla="*/ 2147483647 w 183"/>
                  <a:gd name="T23" fmla="*/ 2147483647 h 636"/>
                  <a:gd name="T24" fmla="*/ 2147483647 w 183"/>
                  <a:gd name="T25" fmla="*/ 2147483647 h 636"/>
                  <a:gd name="T26" fmla="*/ 2147483647 w 183"/>
                  <a:gd name="T27" fmla="*/ 2147483647 h 636"/>
                  <a:gd name="T28" fmla="*/ 2147483647 w 183"/>
                  <a:gd name="T29" fmla="*/ 2147483647 h 636"/>
                  <a:gd name="T30" fmla="*/ 2147483647 w 183"/>
                  <a:gd name="T31" fmla="*/ 2147483647 h 636"/>
                  <a:gd name="T32" fmla="*/ 2147483647 w 183"/>
                  <a:gd name="T33" fmla="*/ 2147483647 h 636"/>
                  <a:gd name="T34" fmla="*/ 2147483647 w 183"/>
                  <a:gd name="T35" fmla="*/ 2147483647 h 636"/>
                  <a:gd name="T36" fmla="*/ 2147483647 w 183"/>
                  <a:gd name="T37" fmla="*/ 2147483647 h 636"/>
                  <a:gd name="T38" fmla="*/ 2147483647 w 183"/>
                  <a:gd name="T39" fmla="*/ 2147483647 h 636"/>
                  <a:gd name="T40" fmla="*/ 2147483647 w 183"/>
                  <a:gd name="T41" fmla="*/ 2147483647 h 636"/>
                  <a:gd name="T42" fmla="*/ 2147483647 w 183"/>
                  <a:gd name="T43" fmla="*/ 2147483647 h 636"/>
                  <a:gd name="T44" fmla="*/ 2147483647 w 183"/>
                  <a:gd name="T45" fmla="*/ 2147483647 h 636"/>
                  <a:gd name="T46" fmla="*/ 2147483647 w 183"/>
                  <a:gd name="T47" fmla="*/ 2147483647 h 636"/>
                  <a:gd name="T48" fmla="*/ 2147483647 w 183"/>
                  <a:gd name="T49" fmla="*/ 2147483647 h 636"/>
                  <a:gd name="T50" fmla="*/ 2147483647 w 183"/>
                  <a:gd name="T51" fmla="*/ 2147483647 h 636"/>
                  <a:gd name="T52" fmla="*/ 2147483647 w 183"/>
                  <a:gd name="T53" fmla="*/ 2147483647 h 636"/>
                  <a:gd name="T54" fmla="*/ 2147483647 w 183"/>
                  <a:gd name="T55" fmla="*/ 2147483647 h 636"/>
                  <a:gd name="T56" fmla="*/ 2147483647 w 183"/>
                  <a:gd name="T57" fmla="*/ 2147483647 h 636"/>
                  <a:gd name="T58" fmla="*/ 2147483647 w 183"/>
                  <a:gd name="T59" fmla="*/ 2147483647 h 636"/>
                  <a:gd name="T60" fmla="*/ 2147483647 w 183"/>
                  <a:gd name="T61" fmla="*/ 2147483647 h 636"/>
                  <a:gd name="T62" fmla="*/ 2147483647 w 183"/>
                  <a:gd name="T63" fmla="*/ 2147483647 h 636"/>
                  <a:gd name="T64" fmla="*/ 2147483647 w 183"/>
                  <a:gd name="T65" fmla="*/ 2147483647 h 636"/>
                  <a:gd name="T66" fmla="*/ 2147483647 w 183"/>
                  <a:gd name="T67" fmla="*/ 2147483647 h 636"/>
                  <a:gd name="T68" fmla="*/ 2147483647 w 183"/>
                  <a:gd name="T69" fmla="*/ 2147483647 h 636"/>
                  <a:gd name="T70" fmla="*/ 2147483647 w 183"/>
                  <a:gd name="T71" fmla="*/ 2147483647 h 636"/>
                  <a:gd name="T72" fmla="*/ 2147483647 w 183"/>
                  <a:gd name="T73" fmla="*/ 2147483647 h 636"/>
                  <a:gd name="T74" fmla="*/ 2147483647 w 183"/>
                  <a:gd name="T75" fmla="*/ 2147483647 h 636"/>
                  <a:gd name="T76" fmla="*/ 2147483647 w 183"/>
                  <a:gd name="T77" fmla="*/ 2147483647 h 636"/>
                  <a:gd name="T78" fmla="*/ 2147483647 w 183"/>
                  <a:gd name="T79" fmla="*/ 2147483647 h 636"/>
                  <a:gd name="T80" fmla="*/ 2147483647 w 183"/>
                  <a:gd name="T81" fmla="*/ 2147483647 h 636"/>
                  <a:gd name="T82" fmla="*/ 2147483647 w 183"/>
                  <a:gd name="T83" fmla="*/ 0 h 636"/>
                  <a:gd name="T84" fmla="*/ 0 w 183"/>
                  <a:gd name="T85" fmla="*/ 2147483647 h 636"/>
                  <a:gd name="T86" fmla="*/ 2147483647 w 183"/>
                  <a:gd name="T87" fmla="*/ 2147483647 h 6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3"/>
                  <a:gd name="T133" fmla="*/ 0 h 636"/>
                  <a:gd name="T134" fmla="*/ 183 w 183"/>
                  <a:gd name="T135" fmla="*/ 636 h 6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3" h="636">
                    <a:moveTo>
                      <a:pt x="17" y="79"/>
                    </a:moveTo>
                    <a:lnTo>
                      <a:pt x="9" y="96"/>
                    </a:lnTo>
                    <a:lnTo>
                      <a:pt x="17" y="192"/>
                    </a:lnTo>
                    <a:lnTo>
                      <a:pt x="17" y="201"/>
                    </a:lnTo>
                    <a:lnTo>
                      <a:pt x="26" y="227"/>
                    </a:lnTo>
                    <a:lnTo>
                      <a:pt x="26" y="253"/>
                    </a:lnTo>
                    <a:lnTo>
                      <a:pt x="35" y="270"/>
                    </a:lnTo>
                    <a:lnTo>
                      <a:pt x="26" y="340"/>
                    </a:lnTo>
                    <a:lnTo>
                      <a:pt x="17" y="349"/>
                    </a:lnTo>
                    <a:lnTo>
                      <a:pt x="44" y="401"/>
                    </a:lnTo>
                    <a:lnTo>
                      <a:pt x="35" y="419"/>
                    </a:lnTo>
                    <a:lnTo>
                      <a:pt x="52" y="436"/>
                    </a:lnTo>
                    <a:lnTo>
                      <a:pt x="70" y="471"/>
                    </a:lnTo>
                    <a:lnTo>
                      <a:pt x="70" y="506"/>
                    </a:lnTo>
                    <a:lnTo>
                      <a:pt x="52" y="514"/>
                    </a:lnTo>
                    <a:lnTo>
                      <a:pt x="87" y="532"/>
                    </a:lnTo>
                    <a:lnTo>
                      <a:pt x="70" y="549"/>
                    </a:lnTo>
                    <a:lnTo>
                      <a:pt x="78" y="567"/>
                    </a:lnTo>
                    <a:lnTo>
                      <a:pt x="87" y="584"/>
                    </a:lnTo>
                    <a:lnTo>
                      <a:pt x="96" y="602"/>
                    </a:lnTo>
                    <a:lnTo>
                      <a:pt x="96" y="619"/>
                    </a:lnTo>
                    <a:lnTo>
                      <a:pt x="113" y="619"/>
                    </a:lnTo>
                    <a:lnTo>
                      <a:pt x="113" y="636"/>
                    </a:lnTo>
                    <a:lnTo>
                      <a:pt x="140" y="628"/>
                    </a:lnTo>
                    <a:lnTo>
                      <a:pt x="157" y="636"/>
                    </a:lnTo>
                    <a:lnTo>
                      <a:pt x="183" y="619"/>
                    </a:lnTo>
                    <a:lnTo>
                      <a:pt x="122" y="602"/>
                    </a:lnTo>
                    <a:lnTo>
                      <a:pt x="105" y="575"/>
                    </a:lnTo>
                    <a:lnTo>
                      <a:pt x="113" y="532"/>
                    </a:lnTo>
                    <a:lnTo>
                      <a:pt x="96" y="488"/>
                    </a:lnTo>
                    <a:lnTo>
                      <a:pt x="70" y="427"/>
                    </a:lnTo>
                    <a:lnTo>
                      <a:pt x="70" y="366"/>
                    </a:lnTo>
                    <a:lnTo>
                      <a:pt x="52" y="340"/>
                    </a:lnTo>
                    <a:lnTo>
                      <a:pt x="70" y="323"/>
                    </a:lnTo>
                    <a:lnTo>
                      <a:pt x="61" y="314"/>
                    </a:lnTo>
                    <a:lnTo>
                      <a:pt x="70" y="288"/>
                    </a:lnTo>
                    <a:lnTo>
                      <a:pt x="44" y="253"/>
                    </a:lnTo>
                    <a:lnTo>
                      <a:pt x="52" y="201"/>
                    </a:lnTo>
                    <a:lnTo>
                      <a:pt x="70" y="157"/>
                    </a:lnTo>
                    <a:lnTo>
                      <a:pt x="52" y="131"/>
                    </a:lnTo>
                    <a:lnTo>
                      <a:pt x="70" y="87"/>
                    </a:lnTo>
                    <a:lnTo>
                      <a:pt x="26" y="0"/>
                    </a:lnTo>
                    <a:lnTo>
                      <a:pt x="0" y="9"/>
                    </a:lnTo>
                    <a:lnTo>
                      <a:pt x="17" y="7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7" name="Freeform 125"/>
              <p:cNvSpPr>
                <a:spLocks/>
              </p:cNvSpPr>
              <p:nvPr/>
            </p:nvSpPr>
            <p:spPr bwMode="auto">
              <a:xfrm>
                <a:off x="5305516" y="3243758"/>
                <a:ext cx="172253" cy="619156"/>
              </a:xfrm>
              <a:custGeom>
                <a:avLst/>
                <a:gdLst>
                  <a:gd name="T0" fmla="*/ 2147483647 w 183"/>
                  <a:gd name="T1" fmla="*/ 2147483647 h 636"/>
                  <a:gd name="T2" fmla="*/ 2147483647 w 183"/>
                  <a:gd name="T3" fmla="*/ 2147483647 h 636"/>
                  <a:gd name="T4" fmla="*/ 2147483647 w 183"/>
                  <a:gd name="T5" fmla="*/ 2147483647 h 636"/>
                  <a:gd name="T6" fmla="*/ 2147483647 w 183"/>
                  <a:gd name="T7" fmla="*/ 2147483647 h 636"/>
                  <a:gd name="T8" fmla="*/ 2147483647 w 183"/>
                  <a:gd name="T9" fmla="*/ 2147483647 h 636"/>
                  <a:gd name="T10" fmla="*/ 2147483647 w 183"/>
                  <a:gd name="T11" fmla="*/ 2147483647 h 636"/>
                  <a:gd name="T12" fmla="*/ 2147483647 w 183"/>
                  <a:gd name="T13" fmla="*/ 2147483647 h 636"/>
                  <a:gd name="T14" fmla="*/ 2147483647 w 183"/>
                  <a:gd name="T15" fmla="*/ 2147483647 h 636"/>
                  <a:gd name="T16" fmla="*/ 2147483647 w 183"/>
                  <a:gd name="T17" fmla="*/ 2147483647 h 636"/>
                  <a:gd name="T18" fmla="*/ 2147483647 w 183"/>
                  <a:gd name="T19" fmla="*/ 2147483647 h 636"/>
                  <a:gd name="T20" fmla="*/ 2147483647 w 183"/>
                  <a:gd name="T21" fmla="*/ 2147483647 h 636"/>
                  <a:gd name="T22" fmla="*/ 2147483647 w 183"/>
                  <a:gd name="T23" fmla="*/ 2147483647 h 636"/>
                  <a:gd name="T24" fmla="*/ 2147483647 w 183"/>
                  <a:gd name="T25" fmla="*/ 2147483647 h 636"/>
                  <a:gd name="T26" fmla="*/ 2147483647 w 183"/>
                  <a:gd name="T27" fmla="*/ 2147483647 h 636"/>
                  <a:gd name="T28" fmla="*/ 2147483647 w 183"/>
                  <a:gd name="T29" fmla="*/ 2147483647 h 636"/>
                  <a:gd name="T30" fmla="*/ 2147483647 w 183"/>
                  <a:gd name="T31" fmla="*/ 2147483647 h 636"/>
                  <a:gd name="T32" fmla="*/ 2147483647 w 183"/>
                  <a:gd name="T33" fmla="*/ 2147483647 h 636"/>
                  <a:gd name="T34" fmla="*/ 2147483647 w 183"/>
                  <a:gd name="T35" fmla="*/ 2147483647 h 636"/>
                  <a:gd name="T36" fmla="*/ 2147483647 w 183"/>
                  <a:gd name="T37" fmla="*/ 2147483647 h 636"/>
                  <a:gd name="T38" fmla="*/ 2147483647 w 183"/>
                  <a:gd name="T39" fmla="*/ 2147483647 h 636"/>
                  <a:gd name="T40" fmla="*/ 2147483647 w 183"/>
                  <a:gd name="T41" fmla="*/ 2147483647 h 636"/>
                  <a:gd name="T42" fmla="*/ 2147483647 w 183"/>
                  <a:gd name="T43" fmla="*/ 2147483647 h 636"/>
                  <a:gd name="T44" fmla="*/ 2147483647 w 183"/>
                  <a:gd name="T45" fmla="*/ 2147483647 h 636"/>
                  <a:gd name="T46" fmla="*/ 2147483647 w 183"/>
                  <a:gd name="T47" fmla="*/ 2147483647 h 636"/>
                  <a:gd name="T48" fmla="*/ 2147483647 w 183"/>
                  <a:gd name="T49" fmla="*/ 2147483647 h 636"/>
                  <a:gd name="T50" fmla="*/ 2147483647 w 183"/>
                  <a:gd name="T51" fmla="*/ 2147483647 h 636"/>
                  <a:gd name="T52" fmla="*/ 2147483647 w 183"/>
                  <a:gd name="T53" fmla="*/ 2147483647 h 636"/>
                  <a:gd name="T54" fmla="*/ 2147483647 w 183"/>
                  <a:gd name="T55" fmla="*/ 2147483647 h 636"/>
                  <a:gd name="T56" fmla="*/ 2147483647 w 183"/>
                  <a:gd name="T57" fmla="*/ 2147483647 h 636"/>
                  <a:gd name="T58" fmla="*/ 2147483647 w 183"/>
                  <a:gd name="T59" fmla="*/ 2147483647 h 636"/>
                  <a:gd name="T60" fmla="*/ 2147483647 w 183"/>
                  <a:gd name="T61" fmla="*/ 2147483647 h 636"/>
                  <a:gd name="T62" fmla="*/ 2147483647 w 183"/>
                  <a:gd name="T63" fmla="*/ 2147483647 h 636"/>
                  <a:gd name="T64" fmla="*/ 2147483647 w 183"/>
                  <a:gd name="T65" fmla="*/ 2147483647 h 636"/>
                  <a:gd name="T66" fmla="*/ 2147483647 w 183"/>
                  <a:gd name="T67" fmla="*/ 2147483647 h 636"/>
                  <a:gd name="T68" fmla="*/ 2147483647 w 183"/>
                  <a:gd name="T69" fmla="*/ 2147483647 h 636"/>
                  <a:gd name="T70" fmla="*/ 2147483647 w 183"/>
                  <a:gd name="T71" fmla="*/ 2147483647 h 636"/>
                  <a:gd name="T72" fmla="*/ 2147483647 w 183"/>
                  <a:gd name="T73" fmla="*/ 2147483647 h 636"/>
                  <a:gd name="T74" fmla="*/ 2147483647 w 183"/>
                  <a:gd name="T75" fmla="*/ 2147483647 h 636"/>
                  <a:gd name="T76" fmla="*/ 2147483647 w 183"/>
                  <a:gd name="T77" fmla="*/ 2147483647 h 636"/>
                  <a:gd name="T78" fmla="*/ 2147483647 w 183"/>
                  <a:gd name="T79" fmla="*/ 2147483647 h 636"/>
                  <a:gd name="T80" fmla="*/ 2147483647 w 183"/>
                  <a:gd name="T81" fmla="*/ 2147483647 h 636"/>
                  <a:gd name="T82" fmla="*/ 2147483647 w 183"/>
                  <a:gd name="T83" fmla="*/ 0 h 636"/>
                  <a:gd name="T84" fmla="*/ 0 w 183"/>
                  <a:gd name="T85" fmla="*/ 2147483647 h 636"/>
                  <a:gd name="T86" fmla="*/ 2147483647 w 183"/>
                  <a:gd name="T87" fmla="*/ 2147483647 h 6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83"/>
                  <a:gd name="T133" fmla="*/ 0 h 636"/>
                  <a:gd name="T134" fmla="*/ 183 w 183"/>
                  <a:gd name="T135" fmla="*/ 636 h 6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83" h="636">
                    <a:moveTo>
                      <a:pt x="17" y="79"/>
                    </a:moveTo>
                    <a:lnTo>
                      <a:pt x="9" y="96"/>
                    </a:lnTo>
                    <a:lnTo>
                      <a:pt x="17" y="192"/>
                    </a:lnTo>
                    <a:lnTo>
                      <a:pt x="17" y="201"/>
                    </a:lnTo>
                    <a:lnTo>
                      <a:pt x="26" y="227"/>
                    </a:lnTo>
                    <a:lnTo>
                      <a:pt x="26" y="253"/>
                    </a:lnTo>
                    <a:lnTo>
                      <a:pt x="35" y="270"/>
                    </a:lnTo>
                    <a:lnTo>
                      <a:pt x="26" y="340"/>
                    </a:lnTo>
                    <a:lnTo>
                      <a:pt x="17" y="349"/>
                    </a:lnTo>
                    <a:lnTo>
                      <a:pt x="44" y="401"/>
                    </a:lnTo>
                    <a:lnTo>
                      <a:pt x="35" y="419"/>
                    </a:lnTo>
                    <a:lnTo>
                      <a:pt x="52" y="436"/>
                    </a:lnTo>
                    <a:lnTo>
                      <a:pt x="70" y="471"/>
                    </a:lnTo>
                    <a:lnTo>
                      <a:pt x="70" y="506"/>
                    </a:lnTo>
                    <a:lnTo>
                      <a:pt x="52" y="514"/>
                    </a:lnTo>
                    <a:lnTo>
                      <a:pt x="87" y="532"/>
                    </a:lnTo>
                    <a:lnTo>
                      <a:pt x="70" y="549"/>
                    </a:lnTo>
                    <a:lnTo>
                      <a:pt x="78" y="567"/>
                    </a:lnTo>
                    <a:lnTo>
                      <a:pt x="87" y="584"/>
                    </a:lnTo>
                    <a:lnTo>
                      <a:pt x="96" y="602"/>
                    </a:lnTo>
                    <a:lnTo>
                      <a:pt x="96" y="619"/>
                    </a:lnTo>
                    <a:lnTo>
                      <a:pt x="113" y="619"/>
                    </a:lnTo>
                    <a:lnTo>
                      <a:pt x="113" y="636"/>
                    </a:lnTo>
                    <a:lnTo>
                      <a:pt x="140" y="628"/>
                    </a:lnTo>
                    <a:lnTo>
                      <a:pt x="157" y="636"/>
                    </a:lnTo>
                    <a:lnTo>
                      <a:pt x="183" y="619"/>
                    </a:lnTo>
                    <a:lnTo>
                      <a:pt x="122" y="602"/>
                    </a:lnTo>
                    <a:lnTo>
                      <a:pt x="105" y="575"/>
                    </a:lnTo>
                    <a:lnTo>
                      <a:pt x="113" y="532"/>
                    </a:lnTo>
                    <a:lnTo>
                      <a:pt x="96" y="488"/>
                    </a:lnTo>
                    <a:lnTo>
                      <a:pt x="70" y="427"/>
                    </a:lnTo>
                    <a:lnTo>
                      <a:pt x="70" y="366"/>
                    </a:lnTo>
                    <a:lnTo>
                      <a:pt x="52" y="340"/>
                    </a:lnTo>
                    <a:lnTo>
                      <a:pt x="70" y="323"/>
                    </a:lnTo>
                    <a:lnTo>
                      <a:pt x="61" y="314"/>
                    </a:lnTo>
                    <a:lnTo>
                      <a:pt x="70" y="288"/>
                    </a:lnTo>
                    <a:lnTo>
                      <a:pt x="44" y="253"/>
                    </a:lnTo>
                    <a:lnTo>
                      <a:pt x="52" y="201"/>
                    </a:lnTo>
                    <a:lnTo>
                      <a:pt x="70" y="157"/>
                    </a:lnTo>
                    <a:lnTo>
                      <a:pt x="52" y="131"/>
                    </a:lnTo>
                    <a:lnTo>
                      <a:pt x="70" y="87"/>
                    </a:lnTo>
                    <a:lnTo>
                      <a:pt x="26" y="0"/>
                    </a:lnTo>
                    <a:lnTo>
                      <a:pt x="0" y="9"/>
                    </a:lnTo>
                    <a:lnTo>
                      <a:pt x="17" y="7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8" name="Freeform 126"/>
              <p:cNvSpPr>
                <a:spLocks/>
              </p:cNvSpPr>
              <p:nvPr/>
            </p:nvSpPr>
            <p:spPr bwMode="auto">
              <a:xfrm>
                <a:off x="5338461" y="3668210"/>
                <a:ext cx="16002" cy="25312"/>
              </a:xfrm>
              <a:custGeom>
                <a:avLst/>
                <a:gdLst>
                  <a:gd name="T0" fmla="*/ 2147483647 w 17"/>
                  <a:gd name="T1" fmla="*/ 0 h 26"/>
                  <a:gd name="T2" fmla="*/ 0 w 17"/>
                  <a:gd name="T3" fmla="*/ 2147483647 h 26"/>
                  <a:gd name="T4" fmla="*/ 2147483647 w 17"/>
                  <a:gd name="T5" fmla="*/ 2147483647 h 26"/>
                  <a:gd name="T6" fmla="*/ 2147483647 w 17"/>
                  <a:gd name="T7" fmla="*/ 2147483647 h 26"/>
                  <a:gd name="T8" fmla="*/ 2147483647 w 17"/>
                  <a:gd name="T9" fmla="*/ 0 h 26"/>
                  <a:gd name="T10" fmla="*/ 0 60000 65536"/>
                  <a:gd name="T11" fmla="*/ 0 60000 65536"/>
                  <a:gd name="T12" fmla="*/ 0 60000 65536"/>
                  <a:gd name="T13" fmla="*/ 0 60000 65536"/>
                  <a:gd name="T14" fmla="*/ 0 60000 65536"/>
                  <a:gd name="T15" fmla="*/ 0 w 17"/>
                  <a:gd name="T16" fmla="*/ 0 h 26"/>
                  <a:gd name="T17" fmla="*/ 17 w 17"/>
                  <a:gd name="T18" fmla="*/ 26 h 26"/>
                </a:gdLst>
                <a:ahLst/>
                <a:cxnLst>
                  <a:cxn ang="T10">
                    <a:pos x="T0" y="T1"/>
                  </a:cxn>
                  <a:cxn ang="T11">
                    <a:pos x="T2" y="T3"/>
                  </a:cxn>
                  <a:cxn ang="T12">
                    <a:pos x="T4" y="T5"/>
                  </a:cxn>
                  <a:cxn ang="T13">
                    <a:pos x="T6" y="T7"/>
                  </a:cxn>
                  <a:cxn ang="T14">
                    <a:pos x="T8" y="T9"/>
                  </a:cxn>
                </a:cxnLst>
                <a:rect l="T15" t="T16" r="T17" b="T18"/>
                <a:pathLst>
                  <a:path w="17" h="26">
                    <a:moveTo>
                      <a:pt x="9" y="0"/>
                    </a:moveTo>
                    <a:lnTo>
                      <a:pt x="0" y="9"/>
                    </a:lnTo>
                    <a:lnTo>
                      <a:pt x="9" y="26"/>
                    </a:lnTo>
                    <a:lnTo>
                      <a:pt x="17" y="17"/>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39" name="Freeform 127"/>
              <p:cNvSpPr>
                <a:spLocks/>
              </p:cNvSpPr>
              <p:nvPr/>
            </p:nvSpPr>
            <p:spPr bwMode="auto">
              <a:xfrm>
                <a:off x="5338461" y="3668210"/>
                <a:ext cx="16002" cy="25312"/>
              </a:xfrm>
              <a:custGeom>
                <a:avLst/>
                <a:gdLst>
                  <a:gd name="T0" fmla="*/ 2147483647 w 17"/>
                  <a:gd name="T1" fmla="*/ 0 h 26"/>
                  <a:gd name="T2" fmla="*/ 0 w 17"/>
                  <a:gd name="T3" fmla="*/ 2147483647 h 26"/>
                  <a:gd name="T4" fmla="*/ 2147483647 w 17"/>
                  <a:gd name="T5" fmla="*/ 2147483647 h 26"/>
                  <a:gd name="T6" fmla="*/ 2147483647 w 17"/>
                  <a:gd name="T7" fmla="*/ 2147483647 h 26"/>
                  <a:gd name="T8" fmla="*/ 2147483647 w 17"/>
                  <a:gd name="T9" fmla="*/ 0 h 26"/>
                  <a:gd name="T10" fmla="*/ 0 60000 65536"/>
                  <a:gd name="T11" fmla="*/ 0 60000 65536"/>
                  <a:gd name="T12" fmla="*/ 0 60000 65536"/>
                  <a:gd name="T13" fmla="*/ 0 60000 65536"/>
                  <a:gd name="T14" fmla="*/ 0 60000 65536"/>
                  <a:gd name="T15" fmla="*/ 0 w 17"/>
                  <a:gd name="T16" fmla="*/ 0 h 26"/>
                  <a:gd name="T17" fmla="*/ 17 w 17"/>
                  <a:gd name="T18" fmla="*/ 26 h 26"/>
                </a:gdLst>
                <a:ahLst/>
                <a:cxnLst>
                  <a:cxn ang="T10">
                    <a:pos x="T0" y="T1"/>
                  </a:cxn>
                  <a:cxn ang="T11">
                    <a:pos x="T2" y="T3"/>
                  </a:cxn>
                  <a:cxn ang="T12">
                    <a:pos x="T4" y="T5"/>
                  </a:cxn>
                  <a:cxn ang="T13">
                    <a:pos x="T6" y="T7"/>
                  </a:cxn>
                  <a:cxn ang="T14">
                    <a:pos x="T8" y="T9"/>
                  </a:cxn>
                </a:cxnLst>
                <a:rect l="T15" t="T16" r="T17" b="T18"/>
                <a:pathLst>
                  <a:path w="17" h="26">
                    <a:moveTo>
                      <a:pt x="9" y="0"/>
                    </a:moveTo>
                    <a:lnTo>
                      <a:pt x="0" y="9"/>
                    </a:lnTo>
                    <a:lnTo>
                      <a:pt x="9" y="26"/>
                    </a:lnTo>
                    <a:lnTo>
                      <a:pt x="17" y="17"/>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0" name="Freeform 128"/>
              <p:cNvSpPr>
                <a:spLocks/>
              </p:cNvSpPr>
              <p:nvPr/>
            </p:nvSpPr>
            <p:spPr bwMode="auto">
              <a:xfrm>
                <a:off x="5437293" y="3846363"/>
                <a:ext cx="73418" cy="50623"/>
              </a:xfrm>
              <a:custGeom>
                <a:avLst/>
                <a:gdLst>
                  <a:gd name="T0" fmla="*/ 2147483647 w 78"/>
                  <a:gd name="T1" fmla="*/ 2147483647 h 52"/>
                  <a:gd name="T2" fmla="*/ 0 w 78"/>
                  <a:gd name="T3" fmla="*/ 2147483647 h 52"/>
                  <a:gd name="T4" fmla="*/ 2147483647 w 78"/>
                  <a:gd name="T5" fmla="*/ 2147483647 h 52"/>
                  <a:gd name="T6" fmla="*/ 2147483647 w 78"/>
                  <a:gd name="T7" fmla="*/ 2147483647 h 52"/>
                  <a:gd name="T8" fmla="*/ 2147483647 w 78"/>
                  <a:gd name="T9" fmla="*/ 2147483647 h 52"/>
                  <a:gd name="T10" fmla="*/ 2147483647 w 78"/>
                  <a:gd name="T11" fmla="*/ 2147483647 h 52"/>
                  <a:gd name="T12" fmla="*/ 2147483647 w 78"/>
                  <a:gd name="T13" fmla="*/ 0 h 52"/>
                  <a:gd name="T14" fmla="*/ 2147483647 w 78"/>
                  <a:gd name="T15" fmla="*/ 2147483647 h 52"/>
                  <a:gd name="T16" fmla="*/ 2147483647 w 78"/>
                  <a:gd name="T17" fmla="*/ 2147483647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52"/>
                  <a:gd name="T29" fmla="*/ 78 w 78"/>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52">
                    <a:moveTo>
                      <a:pt x="26" y="26"/>
                    </a:moveTo>
                    <a:lnTo>
                      <a:pt x="0" y="35"/>
                    </a:lnTo>
                    <a:lnTo>
                      <a:pt x="34" y="44"/>
                    </a:lnTo>
                    <a:lnTo>
                      <a:pt x="52" y="52"/>
                    </a:lnTo>
                    <a:lnTo>
                      <a:pt x="78" y="52"/>
                    </a:lnTo>
                    <a:lnTo>
                      <a:pt x="61" y="9"/>
                    </a:lnTo>
                    <a:lnTo>
                      <a:pt x="61" y="0"/>
                    </a:lnTo>
                    <a:lnTo>
                      <a:pt x="43" y="17"/>
                    </a:lnTo>
                    <a:lnTo>
                      <a:pt x="26"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1" name="Freeform 129"/>
              <p:cNvSpPr>
                <a:spLocks/>
              </p:cNvSpPr>
              <p:nvPr/>
            </p:nvSpPr>
            <p:spPr bwMode="auto">
              <a:xfrm>
                <a:off x="5437293" y="3846363"/>
                <a:ext cx="73418" cy="50623"/>
              </a:xfrm>
              <a:custGeom>
                <a:avLst/>
                <a:gdLst>
                  <a:gd name="T0" fmla="*/ 2147483647 w 78"/>
                  <a:gd name="T1" fmla="*/ 2147483647 h 52"/>
                  <a:gd name="T2" fmla="*/ 0 w 78"/>
                  <a:gd name="T3" fmla="*/ 2147483647 h 52"/>
                  <a:gd name="T4" fmla="*/ 2147483647 w 78"/>
                  <a:gd name="T5" fmla="*/ 2147483647 h 52"/>
                  <a:gd name="T6" fmla="*/ 2147483647 w 78"/>
                  <a:gd name="T7" fmla="*/ 2147483647 h 52"/>
                  <a:gd name="T8" fmla="*/ 2147483647 w 78"/>
                  <a:gd name="T9" fmla="*/ 2147483647 h 52"/>
                  <a:gd name="T10" fmla="*/ 2147483647 w 78"/>
                  <a:gd name="T11" fmla="*/ 2147483647 h 52"/>
                  <a:gd name="T12" fmla="*/ 2147483647 w 78"/>
                  <a:gd name="T13" fmla="*/ 0 h 52"/>
                  <a:gd name="T14" fmla="*/ 2147483647 w 78"/>
                  <a:gd name="T15" fmla="*/ 2147483647 h 52"/>
                  <a:gd name="T16" fmla="*/ 2147483647 w 78"/>
                  <a:gd name="T17" fmla="*/ 2147483647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8"/>
                  <a:gd name="T28" fmla="*/ 0 h 52"/>
                  <a:gd name="T29" fmla="*/ 78 w 78"/>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8" h="52">
                    <a:moveTo>
                      <a:pt x="26" y="26"/>
                    </a:moveTo>
                    <a:lnTo>
                      <a:pt x="0" y="35"/>
                    </a:lnTo>
                    <a:lnTo>
                      <a:pt x="34" y="44"/>
                    </a:lnTo>
                    <a:lnTo>
                      <a:pt x="52" y="52"/>
                    </a:lnTo>
                    <a:lnTo>
                      <a:pt x="78" y="52"/>
                    </a:lnTo>
                    <a:lnTo>
                      <a:pt x="61" y="9"/>
                    </a:lnTo>
                    <a:lnTo>
                      <a:pt x="61" y="0"/>
                    </a:lnTo>
                    <a:lnTo>
                      <a:pt x="43" y="17"/>
                    </a:lnTo>
                    <a:lnTo>
                      <a:pt x="26"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2" name="Freeform 130"/>
              <p:cNvSpPr>
                <a:spLocks/>
              </p:cNvSpPr>
              <p:nvPr/>
            </p:nvSpPr>
            <p:spPr bwMode="auto">
              <a:xfrm>
                <a:off x="5346931" y="3311903"/>
                <a:ext cx="245671" cy="534460"/>
              </a:xfrm>
              <a:custGeom>
                <a:avLst/>
                <a:gdLst>
                  <a:gd name="T0" fmla="*/ 2147483647 w 261"/>
                  <a:gd name="T1" fmla="*/ 2147483647 h 549"/>
                  <a:gd name="T2" fmla="*/ 2147483647 w 261"/>
                  <a:gd name="T3" fmla="*/ 2147483647 h 549"/>
                  <a:gd name="T4" fmla="*/ 2147483647 w 261"/>
                  <a:gd name="T5" fmla="*/ 2147483647 h 549"/>
                  <a:gd name="T6" fmla="*/ 2147483647 w 261"/>
                  <a:gd name="T7" fmla="*/ 2147483647 h 549"/>
                  <a:gd name="T8" fmla="*/ 0 w 261"/>
                  <a:gd name="T9" fmla="*/ 2147483647 h 549"/>
                  <a:gd name="T10" fmla="*/ 2147483647 w 261"/>
                  <a:gd name="T11" fmla="*/ 2147483647 h 549"/>
                  <a:gd name="T12" fmla="*/ 2147483647 w 261"/>
                  <a:gd name="T13" fmla="*/ 2147483647 h 549"/>
                  <a:gd name="T14" fmla="*/ 2147483647 w 261"/>
                  <a:gd name="T15" fmla="*/ 2147483647 h 549"/>
                  <a:gd name="T16" fmla="*/ 2147483647 w 261"/>
                  <a:gd name="T17" fmla="*/ 2147483647 h 549"/>
                  <a:gd name="T18" fmla="*/ 2147483647 w 261"/>
                  <a:gd name="T19" fmla="*/ 2147483647 h 549"/>
                  <a:gd name="T20" fmla="*/ 2147483647 w 261"/>
                  <a:gd name="T21" fmla="*/ 2147483647 h 549"/>
                  <a:gd name="T22" fmla="*/ 2147483647 w 261"/>
                  <a:gd name="T23" fmla="*/ 2147483647 h 549"/>
                  <a:gd name="T24" fmla="*/ 2147483647 w 261"/>
                  <a:gd name="T25" fmla="*/ 2147483647 h 549"/>
                  <a:gd name="T26" fmla="*/ 2147483647 w 261"/>
                  <a:gd name="T27" fmla="*/ 2147483647 h 549"/>
                  <a:gd name="T28" fmla="*/ 2147483647 w 261"/>
                  <a:gd name="T29" fmla="*/ 2147483647 h 549"/>
                  <a:gd name="T30" fmla="*/ 2147483647 w 261"/>
                  <a:gd name="T31" fmla="*/ 2147483647 h 549"/>
                  <a:gd name="T32" fmla="*/ 2147483647 w 261"/>
                  <a:gd name="T33" fmla="*/ 2147483647 h 549"/>
                  <a:gd name="T34" fmla="*/ 2147483647 w 261"/>
                  <a:gd name="T35" fmla="*/ 2147483647 h 549"/>
                  <a:gd name="T36" fmla="*/ 2147483647 w 261"/>
                  <a:gd name="T37" fmla="*/ 2147483647 h 549"/>
                  <a:gd name="T38" fmla="*/ 2147483647 w 261"/>
                  <a:gd name="T39" fmla="*/ 2147483647 h 549"/>
                  <a:gd name="T40" fmla="*/ 2147483647 w 261"/>
                  <a:gd name="T41" fmla="*/ 2147483647 h 549"/>
                  <a:gd name="T42" fmla="*/ 2147483647 w 261"/>
                  <a:gd name="T43" fmla="*/ 2147483647 h 549"/>
                  <a:gd name="T44" fmla="*/ 2147483647 w 261"/>
                  <a:gd name="T45" fmla="*/ 2147483647 h 549"/>
                  <a:gd name="T46" fmla="*/ 2147483647 w 261"/>
                  <a:gd name="T47" fmla="*/ 2147483647 h 549"/>
                  <a:gd name="T48" fmla="*/ 2147483647 w 261"/>
                  <a:gd name="T49" fmla="*/ 2147483647 h 549"/>
                  <a:gd name="T50" fmla="*/ 2147483647 w 261"/>
                  <a:gd name="T51" fmla="*/ 2147483647 h 549"/>
                  <a:gd name="T52" fmla="*/ 2147483647 w 261"/>
                  <a:gd name="T53" fmla="*/ 2147483647 h 549"/>
                  <a:gd name="T54" fmla="*/ 2147483647 w 261"/>
                  <a:gd name="T55" fmla="*/ 2147483647 h 549"/>
                  <a:gd name="T56" fmla="*/ 2147483647 w 261"/>
                  <a:gd name="T57" fmla="*/ 2147483647 h 549"/>
                  <a:gd name="T58" fmla="*/ 2147483647 w 261"/>
                  <a:gd name="T59" fmla="*/ 2147483647 h 549"/>
                  <a:gd name="T60" fmla="*/ 2147483647 w 261"/>
                  <a:gd name="T61" fmla="*/ 2147483647 h 549"/>
                  <a:gd name="T62" fmla="*/ 2147483647 w 261"/>
                  <a:gd name="T63" fmla="*/ 2147483647 h 549"/>
                  <a:gd name="T64" fmla="*/ 2147483647 w 261"/>
                  <a:gd name="T65" fmla="*/ 2147483647 h 549"/>
                  <a:gd name="T66" fmla="*/ 2147483647 w 261"/>
                  <a:gd name="T67" fmla="*/ 2147483647 h 549"/>
                  <a:gd name="T68" fmla="*/ 2147483647 w 261"/>
                  <a:gd name="T69" fmla="*/ 2147483647 h 549"/>
                  <a:gd name="T70" fmla="*/ 2147483647 w 261"/>
                  <a:gd name="T71" fmla="*/ 2147483647 h 549"/>
                  <a:gd name="T72" fmla="*/ 2147483647 w 261"/>
                  <a:gd name="T73" fmla="*/ 2147483647 h 549"/>
                  <a:gd name="T74" fmla="*/ 2147483647 w 261"/>
                  <a:gd name="T75" fmla="*/ 2147483647 h 549"/>
                  <a:gd name="T76" fmla="*/ 2147483647 w 261"/>
                  <a:gd name="T77" fmla="*/ 2147483647 h 549"/>
                  <a:gd name="T78" fmla="*/ 2147483647 w 261"/>
                  <a:gd name="T79" fmla="*/ 2147483647 h 549"/>
                  <a:gd name="T80" fmla="*/ 2147483647 w 261"/>
                  <a:gd name="T81" fmla="*/ 2147483647 h 549"/>
                  <a:gd name="T82" fmla="*/ 2147483647 w 261"/>
                  <a:gd name="T83" fmla="*/ 2147483647 h 549"/>
                  <a:gd name="T84" fmla="*/ 2147483647 w 261"/>
                  <a:gd name="T85" fmla="*/ 2147483647 h 549"/>
                  <a:gd name="T86" fmla="*/ 2147483647 w 261"/>
                  <a:gd name="T87" fmla="*/ 2147483647 h 549"/>
                  <a:gd name="T88" fmla="*/ 2147483647 w 261"/>
                  <a:gd name="T89" fmla="*/ 2147483647 h 549"/>
                  <a:gd name="T90" fmla="*/ 2147483647 w 261"/>
                  <a:gd name="T91" fmla="*/ 2147483647 h 549"/>
                  <a:gd name="T92" fmla="*/ 2147483647 w 261"/>
                  <a:gd name="T93" fmla="*/ 2147483647 h 549"/>
                  <a:gd name="T94" fmla="*/ 2147483647 w 261"/>
                  <a:gd name="T95" fmla="*/ 2147483647 h 549"/>
                  <a:gd name="T96" fmla="*/ 2147483647 w 261"/>
                  <a:gd name="T97" fmla="*/ 2147483647 h 549"/>
                  <a:gd name="T98" fmla="*/ 2147483647 w 261"/>
                  <a:gd name="T99" fmla="*/ 2147483647 h 549"/>
                  <a:gd name="T100" fmla="*/ 2147483647 w 261"/>
                  <a:gd name="T101" fmla="*/ 2147483647 h 549"/>
                  <a:gd name="T102" fmla="*/ 2147483647 w 261"/>
                  <a:gd name="T103" fmla="*/ 2147483647 h 549"/>
                  <a:gd name="T104" fmla="*/ 2147483647 w 261"/>
                  <a:gd name="T105" fmla="*/ 2147483647 h 549"/>
                  <a:gd name="T106" fmla="*/ 2147483647 w 261"/>
                  <a:gd name="T107" fmla="*/ 2147483647 h 549"/>
                  <a:gd name="T108" fmla="*/ 2147483647 w 261"/>
                  <a:gd name="T109" fmla="*/ 2147483647 h 549"/>
                  <a:gd name="T110" fmla="*/ 2147483647 w 261"/>
                  <a:gd name="T111" fmla="*/ 0 h 549"/>
                  <a:gd name="T112" fmla="*/ 2147483647 w 261"/>
                  <a:gd name="T113" fmla="*/ 0 h 549"/>
                  <a:gd name="T114" fmla="*/ 2147483647 w 261"/>
                  <a:gd name="T115" fmla="*/ 2147483647 h 549"/>
                  <a:gd name="T116" fmla="*/ 2147483647 w 261"/>
                  <a:gd name="T117" fmla="*/ 2147483647 h 549"/>
                  <a:gd name="T118" fmla="*/ 2147483647 w 261"/>
                  <a:gd name="T119" fmla="*/ 2147483647 h 54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61"/>
                  <a:gd name="T181" fmla="*/ 0 h 549"/>
                  <a:gd name="T182" fmla="*/ 261 w 261"/>
                  <a:gd name="T183" fmla="*/ 549 h 54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61" h="549">
                    <a:moveTo>
                      <a:pt x="26" y="17"/>
                    </a:moveTo>
                    <a:lnTo>
                      <a:pt x="8" y="61"/>
                    </a:lnTo>
                    <a:lnTo>
                      <a:pt x="26" y="87"/>
                    </a:lnTo>
                    <a:lnTo>
                      <a:pt x="8" y="131"/>
                    </a:lnTo>
                    <a:lnTo>
                      <a:pt x="0" y="183"/>
                    </a:lnTo>
                    <a:lnTo>
                      <a:pt x="26" y="218"/>
                    </a:lnTo>
                    <a:lnTo>
                      <a:pt x="17" y="244"/>
                    </a:lnTo>
                    <a:lnTo>
                      <a:pt x="26" y="253"/>
                    </a:lnTo>
                    <a:lnTo>
                      <a:pt x="8" y="270"/>
                    </a:lnTo>
                    <a:lnTo>
                      <a:pt x="26" y="296"/>
                    </a:lnTo>
                    <a:lnTo>
                      <a:pt x="26" y="357"/>
                    </a:lnTo>
                    <a:lnTo>
                      <a:pt x="52" y="418"/>
                    </a:lnTo>
                    <a:lnTo>
                      <a:pt x="69" y="462"/>
                    </a:lnTo>
                    <a:lnTo>
                      <a:pt x="61" y="505"/>
                    </a:lnTo>
                    <a:lnTo>
                      <a:pt x="78" y="532"/>
                    </a:lnTo>
                    <a:lnTo>
                      <a:pt x="139" y="549"/>
                    </a:lnTo>
                    <a:lnTo>
                      <a:pt x="148" y="540"/>
                    </a:lnTo>
                    <a:lnTo>
                      <a:pt x="130" y="540"/>
                    </a:lnTo>
                    <a:lnTo>
                      <a:pt x="130" y="514"/>
                    </a:lnTo>
                    <a:lnTo>
                      <a:pt x="139" y="505"/>
                    </a:lnTo>
                    <a:lnTo>
                      <a:pt x="139" y="488"/>
                    </a:lnTo>
                    <a:lnTo>
                      <a:pt x="157" y="479"/>
                    </a:lnTo>
                    <a:lnTo>
                      <a:pt x="157" y="462"/>
                    </a:lnTo>
                    <a:lnTo>
                      <a:pt x="122" y="444"/>
                    </a:lnTo>
                    <a:lnTo>
                      <a:pt x="122" y="427"/>
                    </a:lnTo>
                    <a:lnTo>
                      <a:pt x="139" y="418"/>
                    </a:lnTo>
                    <a:lnTo>
                      <a:pt x="148" y="392"/>
                    </a:lnTo>
                    <a:lnTo>
                      <a:pt x="139" y="375"/>
                    </a:lnTo>
                    <a:lnTo>
                      <a:pt x="157" y="383"/>
                    </a:lnTo>
                    <a:lnTo>
                      <a:pt x="157" y="366"/>
                    </a:lnTo>
                    <a:lnTo>
                      <a:pt x="148" y="366"/>
                    </a:lnTo>
                    <a:lnTo>
                      <a:pt x="130" y="375"/>
                    </a:lnTo>
                    <a:lnTo>
                      <a:pt x="122" y="349"/>
                    </a:lnTo>
                    <a:lnTo>
                      <a:pt x="165" y="349"/>
                    </a:lnTo>
                    <a:lnTo>
                      <a:pt x="174" y="340"/>
                    </a:lnTo>
                    <a:lnTo>
                      <a:pt x="157" y="322"/>
                    </a:lnTo>
                    <a:lnTo>
                      <a:pt x="174" y="305"/>
                    </a:lnTo>
                    <a:lnTo>
                      <a:pt x="218" y="305"/>
                    </a:lnTo>
                    <a:lnTo>
                      <a:pt x="244" y="279"/>
                    </a:lnTo>
                    <a:lnTo>
                      <a:pt x="235" y="261"/>
                    </a:lnTo>
                    <a:lnTo>
                      <a:pt x="235" y="253"/>
                    </a:lnTo>
                    <a:lnTo>
                      <a:pt x="200" y="227"/>
                    </a:lnTo>
                    <a:lnTo>
                      <a:pt x="209" y="218"/>
                    </a:lnTo>
                    <a:lnTo>
                      <a:pt x="209" y="174"/>
                    </a:lnTo>
                    <a:lnTo>
                      <a:pt x="218" y="148"/>
                    </a:lnTo>
                    <a:lnTo>
                      <a:pt x="218" y="139"/>
                    </a:lnTo>
                    <a:lnTo>
                      <a:pt x="261" y="105"/>
                    </a:lnTo>
                    <a:lnTo>
                      <a:pt x="261" y="70"/>
                    </a:lnTo>
                    <a:lnTo>
                      <a:pt x="244" y="70"/>
                    </a:lnTo>
                    <a:lnTo>
                      <a:pt x="244" y="87"/>
                    </a:lnTo>
                    <a:lnTo>
                      <a:pt x="226" y="105"/>
                    </a:lnTo>
                    <a:lnTo>
                      <a:pt x="191" y="96"/>
                    </a:lnTo>
                    <a:lnTo>
                      <a:pt x="174" y="87"/>
                    </a:lnTo>
                    <a:lnTo>
                      <a:pt x="191" y="61"/>
                    </a:lnTo>
                    <a:lnTo>
                      <a:pt x="130" y="35"/>
                    </a:lnTo>
                    <a:lnTo>
                      <a:pt x="104" y="0"/>
                    </a:lnTo>
                    <a:lnTo>
                      <a:pt x="87" y="0"/>
                    </a:lnTo>
                    <a:lnTo>
                      <a:pt x="78" y="17"/>
                    </a:lnTo>
                    <a:lnTo>
                      <a:pt x="69" y="9"/>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3" name="Freeform 131"/>
              <p:cNvSpPr>
                <a:spLocks/>
              </p:cNvSpPr>
              <p:nvPr/>
            </p:nvSpPr>
            <p:spPr bwMode="auto">
              <a:xfrm>
                <a:off x="5346931" y="3311903"/>
                <a:ext cx="245671" cy="534460"/>
              </a:xfrm>
              <a:custGeom>
                <a:avLst/>
                <a:gdLst>
                  <a:gd name="T0" fmla="*/ 2147483647 w 261"/>
                  <a:gd name="T1" fmla="*/ 2147483647 h 549"/>
                  <a:gd name="T2" fmla="*/ 2147483647 w 261"/>
                  <a:gd name="T3" fmla="*/ 2147483647 h 549"/>
                  <a:gd name="T4" fmla="*/ 2147483647 w 261"/>
                  <a:gd name="T5" fmla="*/ 2147483647 h 549"/>
                  <a:gd name="T6" fmla="*/ 2147483647 w 261"/>
                  <a:gd name="T7" fmla="*/ 2147483647 h 549"/>
                  <a:gd name="T8" fmla="*/ 0 w 261"/>
                  <a:gd name="T9" fmla="*/ 2147483647 h 549"/>
                  <a:gd name="T10" fmla="*/ 2147483647 w 261"/>
                  <a:gd name="T11" fmla="*/ 2147483647 h 549"/>
                  <a:gd name="T12" fmla="*/ 2147483647 w 261"/>
                  <a:gd name="T13" fmla="*/ 2147483647 h 549"/>
                  <a:gd name="T14" fmla="*/ 2147483647 w 261"/>
                  <a:gd name="T15" fmla="*/ 2147483647 h 549"/>
                  <a:gd name="T16" fmla="*/ 2147483647 w 261"/>
                  <a:gd name="T17" fmla="*/ 2147483647 h 549"/>
                  <a:gd name="T18" fmla="*/ 2147483647 w 261"/>
                  <a:gd name="T19" fmla="*/ 2147483647 h 549"/>
                  <a:gd name="T20" fmla="*/ 2147483647 w 261"/>
                  <a:gd name="T21" fmla="*/ 2147483647 h 549"/>
                  <a:gd name="T22" fmla="*/ 2147483647 w 261"/>
                  <a:gd name="T23" fmla="*/ 2147483647 h 549"/>
                  <a:gd name="T24" fmla="*/ 2147483647 w 261"/>
                  <a:gd name="T25" fmla="*/ 2147483647 h 549"/>
                  <a:gd name="T26" fmla="*/ 2147483647 w 261"/>
                  <a:gd name="T27" fmla="*/ 2147483647 h 549"/>
                  <a:gd name="T28" fmla="*/ 2147483647 w 261"/>
                  <a:gd name="T29" fmla="*/ 2147483647 h 549"/>
                  <a:gd name="T30" fmla="*/ 2147483647 w 261"/>
                  <a:gd name="T31" fmla="*/ 2147483647 h 549"/>
                  <a:gd name="T32" fmla="*/ 2147483647 w 261"/>
                  <a:gd name="T33" fmla="*/ 2147483647 h 549"/>
                  <a:gd name="T34" fmla="*/ 2147483647 w 261"/>
                  <a:gd name="T35" fmla="*/ 2147483647 h 549"/>
                  <a:gd name="T36" fmla="*/ 2147483647 w 261"/>
                  <a:gd name="T37" fmla="*/ 2147483647 h 549"/>
                  <a:gd name="T38" fmla="*/ 2147483647 w 261"/>
                  <a:gd name="T39" fmla="*/ 2147483647 h 549"/>
                  <a:gd name="T40" fmla="*/ 2147483647 w 261"/>
                  <a:gd name="T41" fmla="*/ 2147483647 h 549"/>
                  <a:gd name="T42" fmla="*/ 2147483647 w 261"/>
                  <a:gd name="T43" fmla="*/ 2147483647 h 549"/>
                  <a:gd name="T44" fmla="*/ 2147483647 w 261"/>
                  <a:gd name="T45" fmla="*/ 2147483647 h 549"/>
                  <a:gd name="T46" fmla="*/ 2147483647 w 261"/>
                  <a:gd name="T47" fmla="*/ 2147483647 h 549"/>
                  <a:gd name="T48" fmla="*/ 2147483647 w 261"/>
                  <a:gd name="T49" fmla="*/ 2147483647 h 549"/>
                  <a:gd name="T50" fmla="*/ 2147483647 w 261"/>
                  <a:gd name="T51" fmla="*/ 2147483647 h 549"/>
                  <a:gd name="T52" fmla="*/ 2147483647 w 261"/>
                  <a:gd name="T53" fmla="*/ 2147483647 h 549"/>
                  <a:gd name="T54" fmla="*/ 2147483647 w 261"/>
                  <a:gd name="T55" fmla="*/ 2147483647 h 549"/>
                  <a:gd name="T56" fmla="*/ 2147483647 w 261"/>
                  <a:gd name="T57" fmla="*/ 2147483647 h 549"/>
                  <a:gd name="T58" fmla="*/ 2147483647 w 261"/>
                  <a:gd name="T59" fmla="*/ 2147483647 h 549"/>
                  <a:gd name="T60" fmla="*/ 2147483647 w 261"/>
                  <a:gd name="T61" fmla="*/ 2147483647 h 549"/>
                  <a:gd name="T62" fmla="*/ 2147483647 w 261"/>
                  <a:gd name="T63" fmla="*/ 2147483647 h 549"/>
                  <a:gd name="T64" fmla="*/ 2147483647 w 261"/>
                  <a:gd name="T65" fmla="*/ 2147483647 h 549"/>
                  <a:gd name="T66" fmla="*/ 2147483647 w 261"/>
                  <a:gd name="T67" fmla="*/ 2147483647 h 549"/>
                  <a:gd name="T68" fmla="*/ 2147483647 w 261"/>
                  <a:gd name="T69" fmla="*/ 2147483647 h 549"/>
                  <a:gd name="T70" fmla="*/ 2147483647 w 261"/>
                  <a:gd name="T71" fmla="*/ 2147483647 h 549"/>
                  <a:gd name="T72" fmla="*/ 2147483647 w 261"/>
                  <a:gd name="T73" fmla="*/ 2147483647 h 549"/>
                  <a:gd name="T74" fmla="*/ 2147483647 w 261"/>
                  <a:gd name="T75" fmla="*/ 2147483647 h 549"/>
                  <a:gd name="T76" fmla="*/ 2147483647 w 261"/>
                  <a:gd name="T77" fmla="*/ 2147483647 h 549"/>
                  <a:gd name="T78" fmla="*/ 2147483647 w 261"/>
                  <a:gd name="T79" fmla="*/ 2147483647 h 549"/>
                  <a:gd name="T80" fmla="*/ 2147483647 w 261"/>
                  <a:gd name="T81" fmla="*/ 2147483647 h 549"/>
                  <a:gd name="T82" fmla="*/ 2147483647 w 261"/>
                  <a:gd name="T83" fmla="*/ 2147483647 h 549"/>
                  <a:gd name="T84" fmla="*/ 2147483647 w 261"/>
                  <a:gd name="T85" fmla="*/ 2147483647 h 549"/>
                  <a:gd name="T86" fmla="*/ 2147483647 w 261"/>
                  <a:gd name="T87" fmla="*/ 2147483647 h 549"/>
                  <a:gd name="T88" fmla="*/ 2147483647 w 261"/>
                  <a:gd name="T89" fmla="*/ 2147483647 h 549"/>
                  <a:gd name="T90" fmla="*/ 2147483647 w 261"/>
                  <a:gd name="T91" fmla="*/ 2147483647 h 549"/>
                  <a:gd name="T92" fmla="*/ 2147483647 w 261"/>
                  <a:gd name="T93" fmla="*/ 2147483647 h 549"/>
                  <a:gd name="T94" fmla="*/ 2147483647 w 261"/>
                  <a:gd name="T95" fmla="*/ 2147483647 h 549"/>
                  <a:gd name="T96" fmla="*/ 2147483647 w 261"/>
                  <a:gd name="T97" fmla="*/ 2147483647 h 549"/>
                  <a:gd name="T98" fmla="*/ 2147483647 w 261"/>
                  <a:gd name="T99" fmla="*/ 2147483647 h 549"/>
                  <a:gd name="T100" fmla="*/ 2147483647 w 261"/>
                  <a:gd name="T101" fmla="*/ 2147483647 h 549"/>
                  <a:gd name="T102" fmla="*/ 2147483647 w 261"/>
                  <a:gd name="T103" fmla="*/ 2147483647 h 549"/>
                  <a:gd name="T104" fmla="*/ 2147483647 w 261"/>
                  <a:gd name="T105" fmla="*/ 2147483647 h 549"/>
                  <a:gd name="T106" fmla="*/ 2147483647 w 261"/>
                  <a:gd name="T107" fmla="*/ 2147483647 h 549"/>
                  <a:gd name="T108" fmla="*/ 2147483647 w 261"/>
                  <a:gd name="T109" fmla="*/ 2147483647 h 549"/>
                  <a:gd name="T110" fmla="*/ 2147483647 w 261"/>
                  <a:gd name="T111" fmla="*/ 0 h 549"/>
                  <a:gd name="T112" fmla="*/ 2147483647 w 261"/>
                  <a:gd name="T113" fmla="*/ 0 h 549"/>
                  <a:gd name="T114" fmla="*/ 2147483647 w 261"/>
                  <a:gd name="T115" fmla="*/ 2147483647 h 549"/>
                  <a:gd name="T116" fmla="*/ 2147483647 w 261"/>
                  <a:gd name="T117" fmla="*/ 2147483647 h 549"/>
                  <a:gd name="T118" fmla="*/ 2147483647 w 261"/>
                  <a:gd name="T119" fmla="*/ 2147483647 h 54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61"/>
                  <a:gd name="T181" fmla="*/ 0 h 549"/>
                  <a:gd name="T182" fmla="*/ 261 w 261"/>
                  <a:gd name="T183" fmla="*/ 549 h 549"/>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61" h="549">
                    <a:moveTo>
                      <a:pt x="26" y="17"/>
                    </a:moveTo>
                    <a:lnTo>
                      <a:pt x="8" y="61"/>
                    </a:lnTo>
                    <a:lnTo>
                      <a:pt x="26" y="87"/>
                    </a:lnTo>
                    <a:lnTo>
                      <a:pt x="8" y="131"/>
                    </a:lnTo>
                    <a:lnTo>
                      <a:pt x="0" y="183"/>
                    </a:lnTo>
                    <a:lnTo>
                      <a:pt x="26" y="218"/>
                    </a:lnTo>
                    <a:lnTo>
                      <a:pt x="17" y="244"/>
                    </a:lnTo>
                    <a:lnTo>
                      <a:pt x="26" y="253"/>
                    </a:lnTo>
                    <a:lnTo>
                      <a:pt x="8" y="270"/>
                    </a:lnTo>
                    <a:lnTo>
                      <a:pt x="26" y="296"/>
                    </a:lnTo>
                    <a:lnTo>
                      <a:pt x="26" y="357"/>
                    </a:lnTo>
                    <a:lnTo>
                      <a:pt x="52" y="418"/>
                    </a:lnTo>
                    <a:lnTo>
                      <a:pt x="69" y="462"/>
                    </a:lnTo>
                    <a:lnTo>
                      <a:pt x="61" y="505"/>
                    </a:lnTo>
                    <a:lnTo>
                      <a:pt x="78" y="532"/>
                    </a:lnTo>
                    <a:lnTo>
                      <a:pt x="139" y="549"/>
                    </a:lnTo>
                    <a:lnTo>
                      <a:pt x="148" y="540"/>
                    </a:lnTo>
                    <a:lnTo>
                      <a:pt x="130" y="540"/>
                    </a:lnTo>
                    <a:lnTo>
                      <a:pt x="130" y="514"/>
                    </a:lnTo>
                    <a:lnTo>
                      <a:pt x="139" y="505"/>
                    </a:lnTo>
                    <a:lnTo>
                      <a:pt x="139" y="488"/>
                    </a:lnTo>
                    <a:lnTo>
                      <a:pt x="157" y="479"/>
                    </a:lnTo>
                    <a:lnTo>
                      <a:pt x="157" y="462"/>
                    </a:lnTo>
                    <a:lnTo>
                      <a:pt x="122" y="444"/>
                    </a:lnTo>
                    <a:lnTo>
                      <a:pt x="122" y="427"/>
                    </a:lnTo>
                    <a:lnTo>
                      <a:pt x="139" y="418"/>
                    </a:lnTo>
                    <a:lnTo>
                      <a:pt x="148" y="392"/>
                    </a:lnTo>
                    <a:lnTo>
                      <a:pt x="139" y="375"/>
                    </a:lnTo>
                    <a:lnTo>
                      <a:pt x="157" y="383"/>
                    </a:lnTo>
                    <a:lnTo>
                      <a:pt x="157" y="366"/>
                    </a:lnTo>
                    <a:lnTo>
                      <a:pt x="148" y="366"/>
                    </a:lnTo>
                    <a:lnTo>
                      <a:pt x="130" y="375"/>
                    </a:lnTo>
                    <a:lnTo>
                      <a:pt x="122" y="349"/>
                    </a:lnTo>
                    <a:lnTo>
                      <a:pt x="165" y="349"/>
                    </a:lnTo>
                    <a:lnTo>
                      <a:pt x="174" y="340"/>
                    </a:lnTo>
                    <a:lnTo>
                      <a:pt x="157" y="322"/>
                    </a:lnTo>
                    <a:lnTo>
                      <a:pt x="174" y="305"/>
                    </a:lnTo>
                    <a:lnTo>
                      <a:pt x="218" y="305"/>
                    </a:lnTo>
                    <a:lnTo>
                      <a:pt x="244" y="279"/>
                    </a:lnTo>
                    <a:lnTo>
                      <a:pt x="235" y="261"/>
                    </a:lnTo>
                    <a:lnTo>
                      <a:pt x="235" y="253"/>
                    </a:lnTo>
                    <a:lnTo>
                      <a:pt x="200" y="227"/>
                    </a:lnTo>
                    <a:lnTo>
                      <a:pt x="209" y="218"/>
                    </a:lnTo>
                    <a:lnTo>
                      <a:pt x="209" y="174"/>
                    </a:lnTo>
                    <a:lnTo>
                      <a:pt x="218" y="148"/>
                    </a:lnTo>
                    <a:lnTo>
                      <a:pt x="218" y="139"/>
                    </a:lnTo>
                    <a:lnTo>
                      <a:pt x="261" y="105"/>
                    </a:lnTo>
                    <a:lnTo>
                      <a:pt x="261" y="70"/>
                    </a:lnTo>
                    <a:lnTo>
                      <a:pt x="244" y="70"/>
                    </a:lnTo>
                    <a:lnTo>
                      <a:pt x="244" y="87"/>
                    </a:lnTo>
                    <a:lnTo>
                      <a:pt x="226" y="105"/>
                    </a:lnTo>
                    <a:lnTo>
                      <a:pt x="191" y="96"/>
                    </a:lnTo>
                    <a:lnTo>
                      <a:pt x="174" y="87"/>
                    </a:lnTo>
                    <a:lnTo>
                      <a:pt x="191" y="61"/>
                    </a:lnTo>
                    <a:lnTo>
                      <a:pt x="130" y="35"/>
                    </a:lnTo>
                    <a:lnTo>
                      <a:pt x="104" y="0"/>
                    </a:lnTo>
                    <a:lnTo>
                      <a:pt x="87" y="0"/>
                    </a:lnTo>
                    <a:lnTo>
                      <a:pt x="78" y="17"/>
                    </a:lnTo>
                    <a:lnTo>
                      <a:pt x="69" y="9"/>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4" name="Freeform 132"/>
              <p:cNvSpPr>
                <a:spLocks/>
              </p:cNvSpPr>
              <p:nvPr/>
            </p:nvSpPr>
            <p:spPr bwMode="auto">
              <a:xfrm>
                <a:off x="5494711" y="3855124"/>
                <a:ext cx="57417" cy="41862"/>
              </a:xfrm>
              <a:custGeom>
                <a:avLst/>
                <a:gdLst>
                  <a:gd name="T0" fmla="*/ 0 w 61"/>
                  <a:gd name="T1" fmla="*/ 0 h 43"/>
                  <a:gd name="T2" fmla="*/ 2147483647 w 61"/>
                  <a:gd name="T3" fmla="*/ 2147483647 h 43"/>
                  <a:gd name="T4" fmla="*/ 2147483647 w 61"/>
                  <a:gd name="T5" fmla="*/ 2147483647 h 43"/>
                  <a:gd name="T6" fmla="*/ 0 w 61"/>
                  <a:gd name="T7" fmla="*/ 0 h 43"/>
                  <a:gd name="T8" fmla="*/ 0 60000 65536"/>
                  <a:gd name="T9" fmla="*/ 0 60000 65536"/>
                  <a:gd name="T10" fmla="*/ 0 60000 65536"/>
                  <a:gd name="T11" fmla="*/ 0 60000 65536"/>
                  <a:gd name="T12" fmla="*/ 0 w 61"/>
                  <a:gd name="T13" fmla="*/ 0 h 43"/>
                  <a:gd name="T14" fmla="*/ 61 w 61"/>
                  <a:gd name="T15" fmla="*/ 43 h 43"/>
                </a:gdLst>
                <a:ahLst/>
                <a:cxnLst>
                  <a:cxn ang="T8">
                    <a:pos x="T0" y="T1"/>
                  </a:cxn>
                  <a:cxn ang="T9">
                    <a:pos x="T2" y="T3"/>
                  </a:cxn>
                  <a:cxn ang="T10">
                    <a:pos x="T4" y="T5"/>
                  </a:cxn>
                  <a:cxn ang="T11">
                    <a:pos x="T6" y="T7"/>
                  </a:cxn>
                </a:cxnLst>
                <a:rect l="T12" t="T13" r="T14" b="T15"/>
                <a:pathLst>
                  <a:path w="61" h="43">
                    <a:moveTo>
                      <a:pt x="0" y="0"/>
                    </a:moveTo>
                    <a:lnTo>
                      <a:pt x="17" y="43"/>
                    </a:lnTo>
                    <a:lnTo>
                      <a:pt x="61" y="35"/>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5" name="Freeform 133"/>
              <p:cNvSpPr>
                <a:spLocks/>
              </p:cNvSpPr>
              <p:nvPr/>
            </p:nvSpPr>
            <p:spPr bwMode="auto">
              <a:xfrm>
                <a:off x="5494711" y="3855124"/>
                <a:ext cx="57417" cy="41862"/>
              </a:xfrm>
              <a:custGeom>
                <a:avLst/>
                <a:gdLst>
                  <a:gd name="T0" fmla="*/ 0 w 61"/>
                  <a:gd name="T1" fmla="*/ 0 h 43"/>
                  <a:gd name="T2" fmla="*/ 2147483647 w 61"/>
                  <a:gd name="T3" fmla="*/ 2147483647 h 43"/>
                  <a:gd name="T4" fmla="*/ 2147483647 w 61"/>
                  <a:gd name="T5" fmla="*/ 2147483647 h 43"/>
                  <a:gd name="T6" fmla="*/ 0 w 61"/>
                  <a:gd name="T7" fmla="*/ 0 h 43"/>
                  <a:gd name="T8" fmla="*/ 0 60000 65536"/>
                  <a:gd name="T9" fmla="*/ 0 60000 65536"/>
                  <a:gd name="T10" fmla="*/ 0 60000 65536"/>
                  <a:gd name="T11" fmla="*/ 0 60000 65536"/>
                  <a:gd name="T12" fmla="*/ 0 w 61"/>
                  <a:gd name="T13" fmla="*/ 0 h 43"/>
                  <a:gd name="T14" fmla="*/ 61 w 61"/>
                  <a:gd name="T15" fmla="*/ 43 h 43"/>
                </a:gdLst>
                <a:ahLst/>
                <a:cxnLst>
                  <a:cxn ang="T8">
                    <a:pos x="T0" y="T1"/>
                  </a:cxn>
                  <a:cxn ang="T9">
                    <a:pos x="T2" y="T3"/>
                  </a:cxn>
                  <a:cxn ang="T10">
                    <a:pos x="T4" y="T5"/>
                  </a:cxn>
                  <a:cxn ang="T11">
                    <a:pos x="T6" y="T7"/>
                  </a:cxn>
                </a:cxnLst>
                <a:rect l="T12" t="T13" r="T14" b="T15"/>
                <a:pathLst>
                  <a:path w="61" h="43">
                    <a:moveTo>
                      <a:pt x="0" y="0"/>
                    </a:moveTo>
                    <a:lnTo>
                      <a:pt x="17" y="43"/>
                    </a:lnTo>
                    <a:lnTo>
                      <a:pt x="61" y="35"/>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6" name="Freeform 134"/>
              <p:cNvSpPr>
                <a:spLocks/>
              </p:cNvSpPr>
              <p:nvPr/>
            </p:nvSpPr>
            <p:spPr bwMode="auto">
              <a:xfrm>
                <a:off x="5248099" y="2828068"/>
                <a:ext cx="615589" cy="678540"/>
              </a:xfrm>
              <a:custGeom>
                <a:avLst/>
                <a:gdLst>
                  <a:gd name="T0" fmla="*/ 2147483647 w 654"/>
                  <a:gd name="T1" fmla="*/ 2147483647 h 697"/>
                  <a:gd name="T2" fmla="*/ 2147483647 w 654"/>
                  <a:gd name="T3" fmla="*/ 2147483647 h 697"/>
                  <a:gd name="T4" fmla="*/ 2147483647 w 654"/>
                  <a:gd name="T5" fmla="*/ 2147483647 h 697"/>
                  <a:gd name="T6" fmla="*/ 0 w 654"/>
                  <a:gd name="T7" fmla="*/ 2147483647 h 697"/>
                  <a:gd name="T8" fmla="*/ 2147483647 w 654"/>
                  <a:gd name="T9" fmla="*/ 2147483647 h 697"/>
                  <a:gd name="T10" fmla="*/ 2147483647 w 654"/>
                  <a:gd name="T11" fmla="*/ 2147483647 h 697"/>
                  <a:gd name="T12" fmla="*/ 2147483647 w 654"/>
                  <a:gd name="T13" fmla="*/ 2147483647 h 697"/>
                  <a:gd name="T14" fmla="*/ 2147483647 w 654"/>
                  <a:gd name="T15" fmla="*/ 2147483647 h 697"/>
                  <a:gd name="T16" fmla="*/ 2147483647 w 654"/>
                  <a:gd name="T17" fmla="*/ 2147483647 h 697"/>
                  <a:gd name="T18" fmla="*/ 2147483647 w 654"/>
                  <a:gd name="T19" fmla="*/ 2147483647 h 697"/>
                  <a:gd name="T20" fmla="*/ 2147483647 w 654"/>
                  <a:gd name="T21" fmla="*/ 2147483647 h 697"/>
                  <a:gd name="T22" fmla="*/ 2147483647 w 654"/>
                  <a:gd name="T23" fmla="*/ 2147483647 h 697"/>
                  <a:gd name="T24" fmla="*/ 2147483647 w 654"/>
                  <a:gd name="T25" fmla="*/ 2147483647 h 697"/>
                  <a:gd name="T26" fmla="*/ 2147483647 w 654"/>
                  <a:gd name="T27" fmla="*/ 2147483647 h 697"/>
                  <a:gd name="T28" fmla="*/ 2147483647 w 654"/>
                  <a:gd name="T29" fmla="*/ 2147483647 h 697"/>
                  <a:gd name="T30" fmla="*/ 2147483647 w 654"/>
                  <a:gd name="T31" fmla="*/ 2147483647 h 697"/>
                  <a:gd name="T32" fmla="*/ 2147483647 w 654"/>
                  <a:gd name="T33" fmla="*/ 2147483647 h 697"/>
                  <a:gd name="T34" fmla="*/ 2147483647 w 654"/>
                  <a:gd name="T35" fmla="*/ 2147483647 h 697"/>
                  <a:gd name="T36" fmla="*/ 2147483647 w 654"/>
                  <a:gd name="T37" fmla="*/ 2147483647 h 697"/>
                  <a:gd name="T38" fmla="*/ 2147483647 w 654"/>
                  <a:gd name="T39" fmla="*/ 2147483647 h 697"/>
                  <a:gd name="T40" fmla="*/ 2147483647 w 654"/>
                  <a:gd name="T41" fmla="*/ 2147483647 h 697"/>
                  <a:gd name="T42" fmla="*/ 2147483647 w 654"/>
                  <a:gd name="T43" fmla="*/ 2147483647 h 697"/>
                  <a:gd name="T44" fmla="*/ 2147483647 w 654"/>
                  <a:gd name="T45" fmla="*/ 2147483647 h 697"/>
                  <a:gd name="T46" fmla="*/ 2147483647 w 654"/>
                  <a:gd name="T47" fmla="*/ 2147483647 h 697"/>
                  <a:gd name="T48" fmla="*/ 2147483647 w 654"/>
                  <a:gd name="T49" fmla="*/ 2147483647 h 697"/>
                  <a:gd name="T50" fmla="*/ 2147483647 w 654"/>
                  <a:gd name="T51" fmla="*/ 2147483647 h 697"/>
                  <a:gd name="T52" fmla="*/ 2147483647 w 654"/>
                  <a:gd name="T53" fmla="*/ 2147483647 h 697"/>
                  <a:gd name="T54" fmla="*/ 2147483647 w 654"/>
                  <a:gd name="T55" fmla="*/ 2147483647 h 697"/>
                  <a:gd name="T56" fmla="*/ 2147483647 w 654"/>
                  <a:gd name="T57" fmla="*/ 2147483647 h 697"/>
                  <a:gd name="T58" fmla="*/ 2147483647 w 654"/>
                  <a:gd name="T59" fmla="*/ 2147483647 h 697"/>
                  <a:gd name="T60" fmla="*/ 2147483647 w 654"/>
                  <a:gd name="T61" fmla="*/ 2147483647 h 697"/>
                  <a:gd name="T62" fmla="*/ 2147483647 w 654"/>
                  <a:gd name="T63" fmla="*/ 2147483647 h 697"/>
                  <a:gd name="T64" fmla="*/ 2147483647 w 654"/>
                  <a:gd name="T65" fmla="*/ 0 h 697"/>
                  <a:gd name="T66" fmla="*/ 2147483647 w 654"/>
                  <a:gd name="T67" fmla="*/ 2147483647 h 697"/>
                  <a:gd name="T68" fmla="*/ 2147483647 w 654"/>
                  <a:gd name="T69" fmla="*/ 2147483647 h 697"/>
                  <a:gd name="T70" fmla="*/ 2147483647 w 654"/>
                  <a:gd name="T71" fmla="*/ 2147483647 h 69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54"/>
                  <a:gd name="T109" fmla="*/ 0 h 697"/>
                  <a:gd name="T110" fmla="*/ 654 w 654"/>
                  <a:gd name="T111" fmla="*/ 697 h 69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54" h="697">
                    <a:moveTo>
                      <a:pt x="70" y="70"/>
                    </a:moveTo>
                    <a:lnTo>
                      <a:pt x="78" y="87"/>
                    </a:lnTo>
                    <a:lnTo>
                      <a:pt x="52" y="96"/>
                    </a:lnTo>
                    <a:lnTo>
                      <a:pt x="70" y="113"/>
                    </a:lnTo>
                    <a:lnTo>
                      <a:pt x="61" y="174"/>
                    </a:lnTo>
                    <a:lnTo>
                      <a:pt x="52" y="166"/>
                    </a:lnTo>
                    <a:lnTo>
                      <a:pt x="26" y="183"/>
                    </a:lnTo>
                    <a:lnTo>
                      <a:pt x="0" y="227"/>
                    </a:lnTo>
                    <a:lnTo>
                      <a:pt x="26" y="279"/>
                    </a:lnTo>
                    <a:lnTo>
                      <a:pt x="52" y="270"/>
                    </a:lnTo>
                    <a:lnTo>
                      <a:pt x="61" y="305"/>
                    </a:lnTo>
                    <a:lnTo>
                      <a:pt x="87" y="305"/>
                    </a:lnTo>
                    <a:lnTo>
                      <a:pt x="131" y="270"/>
                    </a:lnTo>
                    <a:lnTo>
                      <a:pt x="157" y="314"/>
                    </a:lnTo>
                    <a:lnTo>
                      <a:pt x="227" y="340"/>
                    </a:lnTo>
                    <a:lnTo>
                      <a:pt x="244" y="384"/>
                    </a:lnTo>
                    <a:lnTo>
                      <a:pt x="270" y="392"/>
                    </a:lnTo>
                    <a:lnTo>
                      <a:pt x="296" y="436"/>
                    </a:lnTo>
                    <a:lnTo>
                      <a:pt x="279" y="453"/>
                    </a:lnTo>
                    <a:lnTo>
                      <a:pt x="296" y="471"/>
                    </a:lnTo>
                    <a:lnTo>
                      <a:pt x="296" y="488"/>
                    </a:lnTo>
                    <a:lnTo>
                      <a:pt x="331" y="514"/>
                    </a:lnTo>
                    <a:lnTo>
                      <a:pt x="349" y="523"/>
                    </a:lnTo>
                    <a:lnTo>
                      <a:pt x="349" y="567"/>
                    </a:lnTo>
                    <a:lnTo>
                      <a:pt x="366" y="567"/>
                    </a:lnTo>
                    <a:lnTo>
                      <a:pt x="366" y="602"/>
                    </a:lnTo>
                    <a:lnTo>
                      <a:pt x="323" y="636"/>
                    </a:lnTo>
                    <a:lnTo>
                      <a:pt x="323" y="645"/>
                    </a:lnTo>
                    <a:lnTo>
                      <a:pt x="401" y="697"/>
                    </a:lnTo>
                    <a:lnTo>
                      <a:pt x="427" y="628"/>
                    </a:lnTo>
                    <a:lnTo>
                      <a:pt x="453" y="610"/>
                    </a:lnTo>
                    <a:lnTo>
                      <a:pt x="436" y="575"/>
                    </a:lnTo>
                    <a:lnTo>
                      <a:pt x="497" y="532"/>
                    </a:lnTo>
                    <a:lnTo>
                      <a:pt x="549" y="514"/>
                    </a:lnTo>
                    <a:lnTo>
                      <a:pt x="584" y="445"/>
                    </a:lnTo>
                    <a:lnTo>
                      <a:pt x="584" y="427"/>
                    </a:lnTo>
                    <a:lnTo>
                      <a:pt x="593" y="418"/>
                    </a:lnTo>
                    <a:lnTo>
                      <a:pt x="584" y="340"/>
                    </a:lnTo>
                    <a:lnTo>
                      <a:pt x="610" y="323"/>
                    </a:lnTo>
                    <a:lnTo>
                      <a:pt x="610" y="305"/>
                    </a:lnTo>
                    <a:lnTo>
                      <a:pt x="645" y="262"/>
                    </a:lnTo>
                    <a:lnTo>
                      <a:pt x="654" y="227"/>
                    </a:lnTo>
                    <a:lnTo>
                      <a:pt x="636" y="183"/>
                    </a:lnTo>
                    <a:lnTo>
                      <a:pt x="619" y="183"/>
                    </a:lnTo>
                    <a:lnTo>
                      <a:pt x="575" y="148"/>
                    </a:lnTo>
                    <a:lnTo>
                      <a:pt x="506" y="140"/>
                    </a:lnTo>
                    <a:lnTo>
                      <a:pt x="497" y="148"/>
                    </a:lnTo>
                    <a:lnTo>
                      <a:pt x="497" y="131"/>
                    </a:lnTo>
                    <a:lnTo>
                      <a:pt x="471" y="113"/>
                    </a:lnTo>
                    <a:lnTo>
                      <a:pt x="453" y="113"/>
                    </a:lnTo>
                    <a:lnTo>
                      <a:pt x="436" y="105"/>
                    </a:lnTo>
                    <a:lnTo>
                      <a:pt x="418" y="131"/>
                    </a:lnTo>
                    <a:lnTo>
                      <a:pt x="384" y="122"/>
                    </a:lnTo>
                    <a:lnTo>
                      <a:pt x="418" y="122"/>
                    </a:lnTo>
                    <a:lnTo>
                      <a:pt x="427" y="96"/>
                    </a:lnTo>
                    <a:lnTo>
                      <a:pt x="392" y="96"/>
                    </a:lnTo>
                    <a:lnTo>
                      <a:pt x="375" y="113"/>
                    </a:lnTo>
                    <a:lnTo>
                      <a:pt x="357" y="122"/>
                    </a:lnTo>
                    <a:lnTo>
                      <a:pt x="401" y="70"/>
                    </a:lnTo>
                    <a:lnTo>
                      <a:pt x="375" y="18"/>
                    </a:lnTo>
                    <a:lnTo>
                      <a:pt x="349" y="52"/>
                    </a:lnTo>
                    <a:lnTo>
                      <a:pt x="323" y="44"/>
                    </a:lnTo>
                    <a:lnTo>
                      <a:pt x="253" y="70"/>
                    </a:lnTo>
                    <a:lnTo>
                      <a:pt x="227" y="44"/>
                    </a:lnTo>
                    <a:lnTo>
                      <a:pt x="235" y="26"/>
                    </a:lnTo>
                    <a:lnTo>
                      <a:pt x="227" y="0"/>
                    </a:lnTo>
                    <a:lnTo>
                      <a:pt x="183" y="35"/>
                    </a:lnTo>
                    <a:lnTo>
                      <a:pt x="148" y="18"/>
                    </a:lnTo>
                    <a:lnTo>
                      <a:pt x="166" y="61"/>
                    </a:lnTo>
                    <a:lnTo>
                      <a:pt x="131" y="87"/>
                    </a:lnTo>
                    <a:lnTo>
                      <a:pt x="105" y="61"/>
                    </a:lnTo>
                    <a:lnTo>
                      <a:pt x="7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7" name="Freeform 135"/>
              <p:cNvSpPr>
                <a:spLocks/>
              </p:cNvSpPr>
              <p:nvPr/>
            </p:nvSpPr>
            <p:spPr bwMode="auto">
              <a:xfrm>
                <a:off x="5248099" y="2828068"/>
                <a:ext cx="615589" cy="678540"/>
              </a:xfrm>
              <a:custGeom>
                <a:avLst/>
                <a:gdLst>
                  <a:gd name="T0" fmla="*/ 2147483647 w 654"/>
                  <a:gd name="T1" fmla="*/ 2147483647 h 697"/>
                  <a:gd name="T2" fmla="*/ 2147483647 w 654"/>
                  <a:gd name="T3" fmla="*/ 2147483647 h 697"/>
                  <a:gd name="T4" fmla="*/ 2147483647 w 654"/>
                  <a:gd name="T5" fmla="*/ 2147483647 h 697"/>
                  <a:gd name="T6" fmla="*/ 0 w 654"/>
                  <a:gd name="T7" fmla="*/ 2147483647 h 697"/>
                  <a:gd name="T8" fmla="*/ 2147483647 w 654"/>
                  <a:gd name="T9" fmla="*/ 2147483647 h 697"/>
                  <a:gd name="T10" fmla="*/ 2147483647 w 654"/>
                  <a:gd name="T11" fmla="*/ 2147483647 h 697"/>
                  <a:gd name="T12" fmla="*/ 2147483647 w 654"/>
                  <a:gd name="T13" fmla="*/ 2147483647 h 697"/>
                  <a:gd name="T14" fmla="*/ 2147483647 w 654"/>
                  <a:gd name="T15" fmla="*/ 2147483647 h 697"/>
                  <a:gd name="T16" fmla="*/ 2147483647 w 654"/>
                  <a:gd name="T17" fmla="*/ 2147483647 h 697"/>
                  <a:gd name="T18" fmla="*/ 2147483647 w 654"/>
                  <a:gd name="T19" fmla="*/ 2147483647 h 697"/>
                  <a:gd name="T20" fmla="*/ 2147483647 w 654"/>
                  <a:gd name="T21" fmla="*/ 2147483647 h 697"/>
                  <a:gd name="T22" fmla="*/ 2147483647 w 654"/>
                  <a:gd name="T23" fmla="*/ 2147483647 h 697"/>
                  <a:gd name="T24" fmla="*/ 2147483647 w 654"/>
                  <a:gd name="T25" fmla="*/ 2147483647 h 697"/>
                  <a:gd name="T26" fmla="*/ 2147483647 w 654"/>
                  <a:gd name="T27" fmla="*/ 2147483647 h 697"/>
                  <a:gd name="T28" fmla="*/ 2147483647 w 654"/>
                  <a:gd name="T29" fmla="*/ 2147483647 h 697"/>
                  <a:gd name="T30" fmla="*/ 2147483647 w 654"/>
                  <a:gd name="T31" fmla="*/ 2147483647 h 697"/>
                  <a:gd name="T32" fmla="*/ 2147483647 w 654"/>
                  <a:gd name="T33" fmla="*/ 2147483647 h 697"/>
                  <a:gd name="T34" fmla="*/ 2147483647 w 654"/>
                  <a:gd name="T35" fmla="*/ 2147483647 h 697"/>
                  <a:gd name="T36" fmla="*/ 2147483647 w 654"/>
                  <a:gd name="T37" fmla="*/ 2147483647 h 697"/>
                  <a:gd name="T38" fmla="*/ 2147483647 w 654"/>
                  <a:gd name="T39" fmla="*/ 2147483647 h 697"/>
                  <a:gd name="T40" fmla="*/ 2147483647 w 654"/>
                  <a:gd name="T41" fmla="*/ 2147483647 h 697"/>
                  <a:gd name="T42" fmla="*/ 2147483647 w 654"/>
                  <a:gd name="T43" fmla="*/ 2147483647 h 697"/>
                  <a:gd name="T44" fmla="*/ 2147483647 w 654"/>
                  <a:gd name="T45" fmla="*/ 2147483647 h 697"/>
                  <a:gd name="T46" fmla="*/ 2147483647 w 654"/>
                  <a:gd name="T47" fmla="*/ 2147483647 h 697"/>
                  <a:gd name="T48" fmla="*/ 2147483647 w 654"/>
                  <a:gd name="T49" fmla="*/ 2147483647 h 697"/>
                  <a:gd name="T50" fmla="*/ 2147483647 w 654"/>
                  <a:gd name="T51" fmla="*/ 2147483647 h 697"/>
                  <a:gd name="T52" fmla="*/ 2147483647 w 654"/>
                  <a:gd name="T53" fmla="*/ 2147483647 h 697"/>
                  <a:gd name="T54" fmla="*/ 2147483647 w 654"/>
                  <a:gd name="T55" fmla="*/ 2147483647 h 697"/>
                  <a:gd name="T56" fmla="*/ 2147483647 w 654"/>
                  <a:gd name="T57" fmla="*/ 2147483647 h 697"/>
                  <a:gd name="T58" fmla="*/ 2147483647 w 654"/>
                  <a:gd name="T59" fmla="*/ 2147483647 h 697"/>
                  <a:gd name="T60" fmla="*/ 2147483647 w 654"/>
                  <a:gd name="T61" fmla="*/ 2147483647 h 697"/>
                  <a:gd name="T62" fmla="*/ 2147483647 w 654"/>
                  <a:gd name="T63" fmla="*/ 2147483647 h 697"/>
                  <a:gd name="T64" fmla="*/ 2147483647 w 654"/>
                  <a:gd name="T65" fmla="*/ 0 h 697"/>
                  <a:gd name="T66" fmla="*/ 2147483647 w 654"/>
                  <a:gd name="T67" fmla="*/ 2147483647 h 697"/>
                  <a:gd name="T68" fmla="*/ 2147483647 w 654"/>
                  <a:gd name="T69" fmla="*/ 2147483647 h 697"/>
                  <a:gd name="T70" fmla="*/ 2147483647 w 654"/>
                  <a:gd name="T71" fmla="*/ 2147483647 h 69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54"/>
                  <a:gd name="T109" fmla="*/ 0 h 697"/>
                  <a:gd name="T110" fmla="*/ 654 w 654"/>
                  <a:gd name="T111" fmla="*/ 697 h 69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54" h="697">
                    <a:moveTo>
                      <a:pt x="70" y="70"/>
                    </a:moveTo>
                    <a:lnTo>
                      <a:pt x="78" y="87"/>
                    </a:lnTo>
                    <a:lnTo>
                      <a:pt x="52" y="96"/>
                    </a:lnTo>
                    <a:lnTo>
                      <a:pt x="70" y="113"/>
                    </a:lnTo>
                    <a:lnTo>
                      <a:pt x="61" y="174"/>
                    </a:lnTo>
                    <a:lnTo>
                      <a:pt x="52" y="166"/>
                    </a:lnTo>
                    <a:lnTo>
                      <a:pt x="26" y="183"/>
                    </a:lnTo>
                    <a:lnTo>
                      <a:pt x="0" y="227"/>
                    </a:lnTo>
                    <a:lnTo>
                      <a:pt x="26" y="279"/>
                    </a:lnTo>
                    <a:lnTo>
                      <a:pt x="52" y="270"/>
                    </a:lnTo>
                    <a:lnTo>
                      <a:pt x="61" y="305"/>
                    </a:lnTo>
                    <a:lnTo>
                      <a:pt x="87" y="305"/>
                    </a:lnTo>
                    <a:lnTo>
                      <a:pt x="131" y="270"/>
                    </a:lnTo>
                    <a:lnTo>
                      <a:pt x="157" y="314"/>
                    </a:lnTo>
                    <a:lnTo>
                      <a:pt x="227" y="340"/>
                    </a:lnTo>
                    <a:lnTo>
                      <a:pt x="244" y="384"/>
                    </a:lnTo>
                    <a:lnTo>
                      <a:pt x="270" y="392"/>
                    </a:lnTo>
                    <a:lnTo>
                      <a:pt x="296" y="436"/>
                    </a:lnTo>
                    <a:lnTo>
                      <a:pt x="279" y="453"/>
                    </a:lnTo>
                    <a:lnTo>
                      <a:pt x="296" y="471"/>
                    </a:lnTo>
                    <a:lnTo>
                      <a:pt x="296" y="488"/>
                    </a:lnTo>
                    <a:lnTo>
                      <a:pt x="331" y="514"/>
                    </a:lnTo>
                    <a:lnTo>
                      <a:pt x="349" y="523"/>
                    </a:lnTo>
                    <a:lnTo>
                      <a:pt x="349" y="567"/>
                    </a:lnTo>
                    <a:lnTo>
                      <a:pt x="366" y="567"/>
                    </a:lnTo>
                    <a:lnTo>
                      <a:pt x="366" y="602"/>
                    </a:lnTo>
                    <a:lnTo>
                      <a:pt x="323" y="636"/>
                    </a:lnTo>
                    <a:lnTo>
                      <a:pt x="323" y="645"/>
                    </a:lnTo>
                    <a:lnTo>
                      <a:pt x="401" y="697"/>
                    </a:lnTo>
                    <a:lnTo>
                      <a:pt x="427" y="628"/>
                    </a:lnTo>
                    <a:lnTo>
                      <a:pt x="453" y="610"/>
                    </a:lnTo>
                    <a:lnTo>
                      <a:pt x="436" y="575"/>
                    </a:lnTo>
                    <a:lnTo>
                      <a:pt x="497" y="532"/>
                    </a:lnTo>
                    <a:lnTo>
                      <a:pt x="549" y="514"/>
                    </a:lnTo>
                    <a:lnTo>
                      <a:pt x="584" y="445"/>
                    </a:lnTo>
                    <a:lnTo>
                      <a:pt x="584" y="427"/>
                    </a:lnTo>
                    <a:lnTo>
                      <a:pt x="593" y="418"/>
                    </a:lnTo>
                    <a:lnTo>
                      <a:pt x="584" y="340"/>
                    </a:lnTo>
                    <a:lnTo>
                      <a:pt x="610" y="323"/>
                    </a:lnTo>
                    <a:lnTo>
                      <a:pt x="610" y="305"/>
                    </a:lnTo>
                    <a:lnTo>
                      <a:pt x="645" y="262"/>
                    </a:lnTo>
                    <a:lnTo>
                      <a:pt x="654" y="227"/>
                    </a:lnTo>
                    <a:lnTo>
                      <a:pt x="636" y="183"/>
                    </a:lnTo>
                    <a:lnTo>
                      <a:pt x="619" y="183"/>
                    </a:lnTo>
                    <a:lnTo>
                      <a:pt x="575" y="148"/>
                    </a:lnTo>
                    <a:lnTo>
                      <a:pt x="506" y="140"/>
                    </a:lnTo>
                    <a:lnTo>
                      <a:pt x="497" y="148"/>
                    </a:lnTo>
                    <a:lnTo>
                      <a:pt x="497" y="131"/>
                    </a:lnTo>
                    <a:lnTo>
                      <a:pt x="471" y="113"/>
                    </a:lnTo>
                    <a:lnTo>
                      <a:pt x="453" y="113"/>
                    </a:lnTo>
                    <a:lnTo>
                      <a:pt x="436" y="105"/>
                    </a:lnTo>
                    <a:lnTo>
                      <a:pt x="418" y="131"/>
                    </a:lnTo>
                    <a:lnTo>
                      <a:pt x="384" y="122"/>
                    </a:lnTo>
                    <a:lnTo>
                      <a:pt x="418" y="122"/>
                    </a:lnTo>
                    <a:lnTo>
                      <a:pt x="427" y="96"/>
                    </a:lnTo>
                    <a:lnTo>
                      <a:pt x="392" y="96"/>
                    </a:lnTo>
                    <a:lnTo>
                      <a:pt x="375" y="113"/>
                    </a:lnTo>
                    <a:lnTo>
                      <a:pt x="357" y="122"/>
                    </a:lnTo>
                    <a:lnTo>
                      <a:pt x="401" y="70"/>
                    </a:lnTo>
                    <a:lnTo>
                      <a:pt x="375" y="18"/>
                    </a:lnTo>
                    <a:lnTo>
                      <a:pt x="349" y="52"/>
                    </a:lnTo>
                    <a:lnTo>
                      <a:pt x="323" y="44"/>
                    </a:lnTo>
                    <a:lnTo>
                      <a:pt x="253" y="70"/>
                    </a:lnTo>
                    <a:lnTo>
                      <a:pt x="227" y="44"/>
                    </a:lnTo>
                    <a:lnTo>
                      <a:pt x="235" y="26"/>
                    </a:lnTo>
                    <a:lnTo>
                      <a:pt x="227" y="0"/>
                    </a:lnTo>
                    <a:lnTo>
                      <a:pt x="183" y="35"/>
                    </a:lnTo>
                    <a:lnTo>
                      <a:pt x="148" y="18"/>
                    </a:lnTo>
                    <a:lnTo>
                      <a:pt x="166" y="61"/>
                    </a:lnTo>
                    <a:lnTo>
                      <a:pt x="131" y="87"/>
                    </a:lnTo>
                    <a:lnTo>
                      <a:pt x="105" y="61"/>
                    </a:lnTo>
                    <a:lnTo>
                      <a:pt x="7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8" name="Freeform 136"/>
              <p:cNvSpPr>
                <a:spLocks/>
              </p:cNvSpPr>
              <p:nvPr/>
            </p:nvSpPr>
            <p:spPr bwMode="auto">
              <a:xfrm>
                <a:off x="5543657" y="3455984"/>
                <a:ext cx="81890" cy="84696"/>
              </a:xfrm>
              <a:custGeom>
                <a:avLst/>
                <a:gdLst>
                  <a:gd name="T0" fmla="*/ 2147483647 w 87"/>
                  <a:gd name="T1" fmla="*/ 2147483647 h 87"/>
                  <a:gd name="T2" fmla="*/ 2147483647 w 87"/>
                  <a:gd name="T3" fmla="*/ 0 h 87"/>
                  <a:gd name="T4" fmla="*/ 0 w 87"/>
                  <a:gd name="T5" fmla="*/ 2147483647 h 87"/>
                  <a:gd name="T6" fmla="*/ 0 w 87"/>
                  <a:gd name="T7" fmla="*/ 2147483647 h 87"/>
                  <a:gd name="T8" fmla="*/ 2147483647 w 87"/>
                  <a:gd name="T9" fmla="*/ 2147483647 h 87"/>
                  <a:gd name="T10" fmla="*/ 2147483647 w 87"/>
                  <a:gd name="T11" fmla="*/ 2147483647 h 87"/>
                  <a:gd name="T12" fmla="*/ 2147483647 w 87"/>
                  <a:gd name="T13" fmla="*/ 2147483647 h 87"/>
                  <a:gd name="T14" fmla="*/ 0 60000 65536"/>
                  <a:gd name="T15" fmla="*/ 0 60000 65536"/>
                  <a:gd name="T16" fmla="*/ 0 60000 65536"/>
                  <a:gd name="T17" fmla="*/ 0 60000 65536"/>
                  <a:gd name="T18" fmla="*/ 0 60000 65536"/>
                  <a:gd name="T19" fmla="*/ 0 60000 65536"/>
                  <a:gd name="T20" fmla="*/ 0 60000 65536"/>
                  <a:gd name="T21" fmla="*/ 0 w 87"/>
                  <a:gd name="T22" fmla="*/ 0 h 87"/>
                  <a:gd name="T23" fmla="*/ 87 w 87"/>
                  <a:gd name="T24" fmla="*/ 87 h 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87">
                    <a:moveTo>
                      <a:pt x="87" y="52"/>
                    </a:moveTo>
                    <a:lnTo>
                      <a:pt x="9" y="0"/>
                    </a:lnTo>
                    <a:lnTo>
                      <a:pt x="0" y="26"/>
                    </a:lnTo>
                    <a:lnTo>
                      <a:pt x="0" y="70"/>
                    </a:lnTo>
                    <a:lnTo>
                      <a:pt x="26" y="87"/>
                    </a:lnTo>
                    <a:lnTo>
                      <a:pt x="61" y="79"/>
                    </a:lnTo>
                    <a:lnTo>
                      <a:pt x="87"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49" name="Freeform 137"/>
              <p:cNvSpPr>
                <a:spLocks/>
              </p:cNvSpPr>
              <p:nvPr/>
            </p:nvSpPr>
            <p:spPr bwMode="auto">
              <a:xfrm>
                <a:off x="5543657" y="3455984"/>
                <a:ext cx="81890" cy="84696"/>
              </a:xfrm>
              <a:custGeom>
                <a:avLst/>
                <a:gdLst>
                  <a:gd name="T0" fmla="*/ 2147483647 w 87"/>
                  <a:gd name="T1" fmla="*/ 2147483647 h 87"/>
                  <a:gd name="T2" fmla="*/ 2147483647 w 87"/>
                  <a:gd name="T3" fmla="*/ 0 h 87"/>
                  <a:gd name="T4" fmla="*/ 0 w 87"/>
                  <a:gd name="T5" fmla="*/ 2147483647 h 87"/>
                  <a:gd name="T6" fmla="*/ 0 w 87"/>
                  <a:gd name="T7" fmla="*/ 2147483647 h 87"/>
                  <a:gd name="T8" fmla="*/ 2147483647 w 87"/>
                  <a:gd name="T9" fmla="*/ 2147483647 h 87"/>
                  <a:gd name="T10" fmla="*/ 2147483647 w 87"/>
                  <a:gd name="T11" fmla="*/ 2147483647 h 87"/>
                  <a:gd name="T12" fmla="*/ 2147483647 w 87"/>
                  <a:gd name="T13" fmla="*/ 2147483647 h 87"/>
                  <a:gd name="T14" fmla="*/ 0 60000 65536"/>
                  <a:gd name="T15" fmla="*/ 0 60000 65536"/>
                  <a:gd name="T16" fmla="*/ 0 60000 65536"/>
                  <a:gd name="T17" fmla="*/ 0 60000 65536"/>
                  <a:gd name="T18" fmla="*/ 0 60000 65536"/>
                  <a:gd name="T19" fmla="*/ 0 60000 65536"/>
                  <a:gd name="T20" fmla="*/ 0 60000 65536"/>
                  <a:gd name="T21" fmla="*/ 0 w 87"/>
                  <a:gd name="T22" fmla="*/ 0 h 87"/>
                  <a:gd name="T23" fmla="*/ 87 w 87"/>
                  <a:gd name="T24" fmla="*/ 87 h 8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87">
                    <a:moveTo>
                      <a:pt x="87" y="52"/>
                    </a:moveTo>
                    <a:lnTo>
                      <a:pt x="9" y="0"/>
                    </a:lnTo>
                    <a:lnTo>
                      <a:pt x="0" y="26"/>
                    </a:lnTo>
                    <a:lnTo>
                      <a:pt x="0" y="70"/>
                    </a:lnTo>
                    <a:lnTo>
                      <a:pt x="26" y="87"/>
                    </a:lnTo>
                    <a:lnTo>
                      <a:pt x="61" y="79"/>
                    </a:lnTo>
                    <a:lnTo>
                      <a:pt x="87"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0" name="Freeform 138"/>
              <p:cNvSpPr>
                <a:spLocks/>
              </p:cNvSpPr>
              <p:nvPr/>
            </p:nvSpPr>
            <p:spPr bwMode="auto">
              <a:xfrm>
                <a:off x="5444824" y="3269069"/>
                <a:ext cx="131777" cy="145054"/>
              </a:xfrm>
              <a:custGeom>
                <a:avLst/>
                <a:gdLst>
                  <a:gd name="T0" fmla="*/ 2147483647 w 140"/>
                  <a:gd name="T1" fmla="*/ 2147483647 h 149"/>
                  <a:gd name="T2" fmla="*/ 2147483647 w 140"/>
                  <a:gd name="T3" fmla="*/ 2147483647 h 149"/>
                  <a:gd name="T4" fmla="*/ 2147483647 w 140"/>
                  <a:gd name="T5" fmla="*/ 2147483647 h 149"/>
                  <a:gd name="T6" fmla="*/ 2147483647 w 140"/>
                  <a:gd name="T7" fmla="*/ 2147483647 h 149"/>
                  <a:gd name="T8" fmla="*/ 2147483647 w 140"/>
                  <a:gd name="T9" fmla="*/ 0 h 149"/>
                  <a:gd name="T10" fmla="*/ 2147483647 w 140"/>
                  <a:gd name="T11" fmla="*/ 0 h 149"/>
                  <a:gd name="T12" fmla="*/ 2147483647 w 140"/>
                  <a:gd name="T13" fmla="*/ 2147483647 h 149"/>
                  <a:gd name="T14" fmla="*/ 0 w 140"/>
                  <a:gd name="T15" fmla="*/ 2147483647 h 149"/>
                  <a:gd name="T16" fmla="*/ 2147483647 w 140"/>
                  <a:gd name="T17" fmla="*/ 2147483647 h 149"/>
                  <a:gd name="T18" fmla="*/ 2147483647 w 140"/>
                  <a:gd name="T19" fmla="*/ 2147483647 h 149"/>
                  <a:gd name="T20" fmla="*/ 2147483647 w 140"/>
                  <a:gd name="T21" fmla="*/ 2147483647 h 149"/>
                  <a:gd name="T22" fmla="*/ 2147483647 w 140"/>
                  <a:gd name="T23" fmla="*/ 2147483647 h 149"/>
                  <a:gd name="T24" fmla="*/ 2147483647 w 140"/>
                  <a:gd name="T25" fmla="*/ 2147483647 h 149"/>
                  <a:gd name="T26" fmla="*/ 2147483647 w 140"/>
                  <a:gd name="T27" fmla="*/ 2147483647 h 149"/>
                  <a:gd name="T28" fmla="*/ 2147483647 w 140"/>
                  <a:gd name="T29" fmla="*/ 2147483647 h 149"/>
                  <a:gd name="T30" fmla="*/ 2147483647 w 140"/>
                  <a:gd name="T31" fmla="*/ 2147483647 h 14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0"/>
                  <a:gd name="T49" fmla="*/ 0 h 149"/>
                  <a:gd name="T50" fmla="*/ 140 w 140"/>
                  <a:gd name="T51" fmla="*/ 149 h 14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0" h="149">
                    <a:moveTo>
                      <a:pt x="140" y="70"/>
                    </a:moveTo>
                    <a:lnTo>
                      <a:pt x="122" y="61"/>
                    </a:lnTo>
                    <a:lnTo>
                      <a:pt x="87" y="35"/>
                    </a:lnTo>
                    <a:lnTo>
                      <a:pt x="87" y="18"/>
                    </a:lnTo>
                    <a:lnTo>
                      <a:pt x="70" y="0"/>
                    </a:lnTo>
                    <a:lnTo>
                      <a:pt x="44" y="0"/>
                    </a:lnTo>
                    <a:lnTo>
                      <a:pt x="9" y="9"/>
                    </a:lnTo>
                    <a:lnTo>
                      <a:pt x="0" y="44"/>
                    </a:lnTo>
                    <a:lnTo>
                      <a:pt x="26" y="79"/>
                    </a:lnTo>
                    <a:lnTo>
                      <a:pt x="87" y="105"/>
                    </a:lnTo>
                    <a:lnTo>
                      <a:pt x="70" y="131"/>
                    </a:lnTo>
                    <a:lnTo>
                      <a:pt x="87" y="140"/>
                    </a:lnTo>
                    <a:lnTo>
                      <a:pt x="122" y="149"/>
                    </a:lnTo>
                    <a:lnTo>
                      <a:pt x="140" y="131"/>
                    </a:lnTo>
                    <a:lnTo>
                      <a:pt x="140" y="114"/>
                    </a:lnTo>
                    <a:lnTo>
                      <a:pt x="14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1" name="Freeform 139"/>
              <p:cNvSpPr>
                <a:spLocks/>
              </p:cNvSpPr>
              <p:nvPr/>
            </p:nvSpPr>
            <p:spPr bwMode="auto">
              <a:xfrm>
                <a:off x="5444824" y="3269069"/>
                <a:ext cx="131777" cy="145054"/>
              </a:xfrm>
              <a:custGeom>
                <a:avLst/>
                <a:gdLst>
                  <a:gd name="T0" fmla="*/ 2147483647 w 140"/>
                  <a:gd name="T1" fmla="*/ 2147483647 h 149"/>
                  <a:gd name="T2" fmla="*/ 2147483647 w 140"/>
                  <a:gd name="T3" fmla="*/ 2147483647 h 149"/>
                  <a:gd name="T4" fmla="*/ 2147483647 w 140"/>
                  <a:gd name="T5" fmla="*/ 2147483647 h 149"/>
                  <a:gd name="T6" fmla="*/ 2147483647 w 140"/>
                  <a:gd name="T7" fmla="*/ 2147483647 h 149"/>
                  <a:gd name="T8" fmla="*/ 2147483647 w 140"/>
                  <a:gd name="T9" fmla="*/ 0 h 149"/>
                  <a:gd name="T10" fmla="*/ 2147483647 w 140"/>
                  <a:gd name="T11" fmla="*/ 0 h 149"/>
                  <a:gd name="T12" fmla="*/ 2147483647 w 140"/>
                  <a:gd name="T13" fmla="*/ 2147483647 h 149"/>
                  <a:gd name="T14" fmla="*/ 0 w 140"/>
                  <a:gd name="T15" fmla="*/ 2147483647 h 149"/>
                  <a:gd name="T16" fmla="*/ 2147483647 w 140"/>
                  <a:gd name="T17" fmla="*/ 2147483647 h 149"/>
                  <a:gd name="T18" fmla="*/ 2147483647 w 140"/>
                  <a:gd name="T19" fmla="*/ 2147483647 h 149"/>
                  <a:gd name="T20" fmla="*/ 2147483647 w 140"/>
                  <a:gd name="T21" fmla="*/ 2147483647 h 149"/>
                  <a:gd name="T22" fmla="*/ 2147483647 w 140"/>
                  <a:gd name="T23" fmla="*/ 2147483647 h 149"/>
                  <a:gd name="T24" fmla="*/ 2147483647 w 140"/>
                  <a:gd name="T25" fmla="*/ 2147483647 h 149"/>
                  <a:gd name="T26" fmla="*/ 2147483647 w 140"/>
                  <a:gd name="T27" fmla="*/ 2147483647 h 149"/>
                  <a:gd name="T28" fmla="*/ 2147483647 w 140"/>
                  <a:gd name="T29" fmla="*/ 2147483647 h 149"/>
                  <a:gd name="T30" fmla="*/ 2147483647 w 140"/>
                  <a:gd name="T31" fmla="*/ 2147483647 h 14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0"/>
                  <a:gd name="T49" fmla="*/ 0 h 149"/>
                  <a:gd name="T50" fmla="*/ 140 w 140"/>
                  <a:gd name="T51" fmla="*/ 149 h 14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0" h="149">
                    <a:moveTo>
                      <a:pt x="140" y="70"/>
                    </a:moveTo>
                    <a:lnTo>
                      <a:pt x="122" y="61"/>
                    </a:lnTo>
                    <a:lnTo>
                      <a:pt x="87" y="35"/>
                    </a:lnTo>
                    <a:lnTo>
                      <a:pt x="87" y="18"/>
                    </a:lnTo>
                    <a:lnTo>
                      <a:pt x="70" y="0"/>
                    </a:lnTo>
                    <a:lnTo>
                      <a:pt x="44" y="0"/>
                    </a:lnTo>
                    <a:lnTo>
                      <a:pt x="9" y="9"/>
                    </a:lnTo>
                    <a:lnTo>
                      <a:pt x="0" y="44"/>
                    </a:lnTo>
                    <a:lnTo>
                      <a:pt x="26" y="79"/>
                    </a:lnTo>
                    <a:lnTo>
                      <a:pt x="87" y="105"/>
                    </a:lnTo>
                    <a:lnTo>
                      <a:pt x="70" y="131"/>
                    </a:lnTo>
                    <a:lnTo>
                      <a:pt x="87" y="140"/>
                    </a:lnTo>
                    <a:lnTo>
                      <a:pt x="122" y="149"/>
                    </a:lnTo>
                    <a:lnTo>
                      <a:pt x="140" y="131"/>
                    </a:lnTo>
                    <a:lnTo>
                      <a:pt x="140" y="114"/>
                    </a:lnTo>
                    <a:lnTo>
                      <a:pt x="14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2" name="Freeform 140"/>
              <p:cNvSpPr>
                <a:spLocks/>
              </p:cNvSpPr>
              <p:nvPr/>
            </p:nvSpPr>
            <p:spPr bwMode="auto">
              <a:xfrm>
                <a:off x="5264101" y="2709299"/>
                <a:ext cx="197665" cy="203465"/>
              </a:xfrm>
              <a:custGeom>
                <a:avLst/>
                <a:gdLst>
                  <a:gd name="T0" fmla="*/ 2147483647 w 210"/>
                  <a:gd name="T1" fmla="*/ 2147483647 h 209"/>
                  <a:gd name="T2" fmla="*/ 2147483647 w 210"/>
                  <a:gd name="T3" fmla="*/ 2147483647 h 209"/>
                  <a:gd name="T4" fmla="*/ 2147483647 w 210"/>
                  <a:gd name="T5" fmla="*/ 2147483647 h 209"/>
                  <a:gd name="T6" fmla="*/ 2147483647 w 210"/>
                  <a:gd name="T7" fmla="*/ 2147483647 h 209"/>
                  <a:gd name="T8" fmla="*/ 2147483647 w 210"/>
                  <a:gd name="T9" fmla="*/ 2147483647 h 209"/>
                  <a:gd name="T10" fmla="*/ 2147483647 w 210"/>
                  <a:gd name="T11" fmla="*/ 2147483647 h 209"/>
                  <a:gd name="T12" fmla="*/ 2147483647 w 210"/>
                  <a:gd name="T13" fmla="*/ 0 h 209"/>
                  <a:gd name="T14" fmla="*/ 2147483647 w 210"/>
                  <a:gd name="T15" fmla="*/ 2147483647 h 209"/>
                  <a:gd name="T16" fmla="*/ 2147483647 w 210"/>
                  <a:gd name="T17" fmla="*/ 2147483647 h 209"/>
                  <a:gd name="T18" fmla="*/ 2147483647 w 210"/>
                  <a:gd name="T19" fmla="*/ 2147483647 h 209"/>
                  <a:gd name="T20" fmla="*/ 2147483647 w 210"/>
                  <a:gd name="T21" fmla="*/ 2147483647 h 209"/>
                  <a:gd name="T22" fmla="*/ 2147483647 w 210"/>
                  <a:gd name="T23" fmla="*/ 2147483647 h 209"/>
                  <a:gd name="T24" fmla="*/ 2147483647 w 210"/>
                  <a:gd name="T25" fmla="*/ 0 h 209"/>
                  <a:gd name="T26" fmla="*/ 0 w 210"/>
                  <a:gd name="T27" fmla="*/ 2147483647 h 209"/>
                  <a:gd name="T28" fmla="*/ 0 w 210"/>
                  <a:gd name="T29" fmla="*/ 2147483647 h 209"/>
                  <a:gd name="T30" fmla="*/ 2147483647 w 210"/>
                  <a:gd name="T31" fmla="*/ 2147483647 h 209"/>
                  <a:gd name="T32" fmla="*/ 2147483647 w 210"/>
                  <a:gd name="T33" fmla="*/ 2147483647 h 209"/>
                  <a:gd name="T34" fmla="*/ 2147483647 w 210"/>
                  <a:gd name="T35" fmla="*/ 2147483647 h 209"/>
                  <a:gd name="T36" fmla="*/ 2147483647 w 210"/>
                  <a:gd name="T37" fmla="*/ 2147483647 h 209"/>
                  <a:gd name="T38" fmla="*/ 2147483647 w 210"/>
                  <a:gd name="T39" fmla="*/ 2147483647 h 209"/>
                  <a:gd name="T40" fmla="*/ 2147483647 w 210"/>
                  <a:gd name="T41" fmla="*/ 2147483647 h 209"/>
                  <a:gd name="T42" fmla="*/ 2147483647 w 210"/>
                  <a:gd name="T43" fmla="*/ 2147483647 h 209"/>
                  <a:gd name="T44" fmla="*/ 2147483647 w 210"/>
                  <a:gd name="T45" fmla="*/ 2147483647 h 209"/>
                  <a:gd name="T46" fmla="*/ 2147483647 w 210"/>
                  <a:gd name="T47" fmla="*/ 2147483647 h 209"/>
                  <a:gd name="T48" fmla="*/ 2147483647 w 210"/>
                  <a:gd name="T49" fmla="*/ 2147483647 h 209"/>
                  <a:gd name="T50" fmla="*/ 2147483647 w 210"/>
                  <a:gd name="T51" fmla="*/ 2147483647 h 209"/>
                  <a:gd name="T52" fmla="*/ 2147483647 w 210"/>
                  <a:gd name="T53" fmla="*/ 2147483647 h 209"/>
                  <a:gd name="T54" fmla="*/ 2147483647 w 210"/>
                  <a:gd name="T55" fmla="*/ 2147483647 h 209"/>
                  <a:gd name="T56" fmla="*/ 2147483647 w 210"/>
                  <a:gd name="T57" fmla="*/ 2147483647 h 209"/>
                  <a:gd name="T58" fmla="*/ 2147483647 w 210"/>
                  <a:gd name="T59" fmla="*/ 2147483647 h 209"/>
                  <a:gd name="T60" fmla="*/ 2147483647 w 210"/>
                  <a:gd name="T61" fmla="*/ 2147483647 h 209"/>
                  <a:gd name="T62" fmla="*/ 2147483647 w 210"/>
                  <a:gd name="T63" fmla="*/ 2147483647 h 209"/>
                  <a:gd name="T64" fmla="*/ 2147483647 w 210"/>
                  <a:gd name="T65" fmla="*/ 2147483647 h 209"/>
                  <a:gd name="T66" fmla="*/ 2147483647 w 210"/>
                  <a:gd name="T67" fmla="*/ 2147483647 h 20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0"/>
                  <a:gd name="T103" fmla="*/ 0 h 209"/>
                  <a:gd name="T104" fmla="*/ 210 w 210"/>
                  <a:gd name="T105" fmla="*/ 209 h 20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0" h="209">
                    <a:moveTo>
                      <a:pt x="140" y="26"/>
                    </a:moveTo>
                    <a:lnTo>
                      <a:pt x="140" y="35"/>
                    </a:lnTo>
                    <a:lnTo>
                      <a:pt x="131" y="44"/>
                    </a:lnTo>
                    <a:lnTo>
                      <a:pt x="114" y="35"/>
                    </a:lnTo>
                    <a:lnTo>
                      <a:pt x="70" y="35"/>
                    </a:lnTo>
                    <a:lnTo>
                      <a:pt x="70" y="18"/>
                    </a:lnTo>
                    <a:lnTo>
                      <a:pt x="44" y="0"/>
                    </a:lnTo>
                    <a:lnTo>
                      <a:pt x="44" y="18"/>
                    </a:lnTo>
                    <a:lnTo>
                      <a:pt x="35" y="26"/>
                    </a:lnTo>
                    <a:lnTo>
                      <a:pt x="35" y="61"/>
                    </a:lnTo>
                    <a:lnTo>
                      <a:pt x="18" y="52"/>
                    </a:lnTo>
                    <a:lnTo>
                      <a:pt x="18" y="35"/>
                    </a:lnTo>
                    <a:lnTo>
                      <a:pt x="27" y="0"/>
                    </a:lnTo>
                    <a:lnTo>
                      <a:pt x="0" y="35"/>
                    </a:lnTo>
                    <a:lnTo>
                      <a:pt x="0" y="70"/>
                    </a:lnTo>
                    <a:lnTo>
                      <a:pt x="44" y="96"/>
                    </a:lnTo>
                    <a:lnTo>
                      <a:pt x="53" y="113"/>
                    </a:lnTo>
                    <a:lnTo>
                      <a:pt x="88" y="105"/>
                    </a:lnTo>
                    <a:lnTo>
                      <a:pt x="88" y="122"/>
                    </a:lnTo>
                    <a:lnTo>
                      <a:pt x="88" y="157"/>
                    </a:lnTo>
                    <a:lnTo>
                      <a:pt x="88" y="183"/>
                    </a:lnTo>
                    <a:lnTo>
                      <a:pt x="114" y="209"/>
                    </a:lnTo>
                    <a:lnTo>
                      <a:pt x="149" y="183"/>
                    </a:lnTo>
                    <a:lnTo>
                      <a:pt x="131" y="140"/>
                    </a:lnTo>
                    <a:lnTo>
                      <a:pt x="166" y="157"/>
                    </a:lnTo>
                    <a:lnTo>
                      <a:pt x="210" y="122"/>
                    </a:lnTo>
                    <a:lnTo>
                      <a:pt x="192" y="105"/>
                    </a:lnTo>
                    <a:lnTo>
                      <a:pt x="210" y="96"/>
                    </a:lnTo>
                    <a:lnTo>
                      <a:pt x="210" y="70"/>
                    </a:lnTo>
                    <a:lnTo>
                      <a:pt x="192" y="44"/>
                    </a:lnTo>
                    <a:lnTo>
                      <a:pt x="184" y="52"/>
                    </a:lnTo>
                    <a:lnTo>
                      <a:pt x="166" y="35"/>
                    </a:lnTo>
                    <a:lnTo>
                      <a:pt x="175" y="26"/>
                    </a:lnTo>
                    <a:lnTo>
                      <a:pt x="14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3" name="Freeform 141"/>
              <p:cNvSpPr>
                <a:spLocks/>
              </p:cNvSpPr>
              <p:nvPr/>
            </p:nvSpPr>
            <p:spPr bwMode="auto">
              <a:xfrm>
                <a:off x="5264101" y="2709299"/>
                <a:ext cx="197665" cy="203465"/>
              </a:xfrm>
              <a:custGeom>
                <a:avLst/>
                <a:gdLst>
                  <a:gd name="T0" fmla="*/ 2147483647 w 210"/>
                  <a:gd name="T1" fmla="*/ 2147483647 h 209"/>
                  <a:gd name="T2" fmla="*/ 2147483647 w 210"/>
                  <a:gd name="T3" fmla="*/ 2147483647 h 209"/>
                  <a:gd name="T4" fmla="*/ 2147483647 w 210"/>
                  <a:gd name="T5" fmla="*/ 2147483647 h 209"/>
                  <a:gd name="T6" fmla="*/ 2147483647 w 210"/>
                  <a:gd name="T7" fmla="*/ 2147483647 h 209"/>
                  <a:gd name="T8" fmla="*/ 2147483647 w 210"/>
                  <a:gd name="T9" fmla="*/ 2147483647 h 209"/>
                  <a:gd name="T10" fmla="*/ 2147483647 w 210"/>
                  <a:gd name="T11" fmla="*/ 2147483647 h 209"/>
                  <a:gd name="T12" fmla="*/ 2147483647 w 210"/>
                  <a:gd name="T13" fmla="*/ 0 h 209"/>
                  <a:gd name="T14" fmla="*/ 2147483647 w 210"/>
                  <a:gd name="T15" fmla="*/ 2147483647 h 209"/>
                  <a:gd name="T16" fmla="*/ 2147483647 w 210"/>
                  <a:gd name="T17" fmla="*/ 2147483647 h 209"/>
                  <a:gd name="T18" fmla="*/ 2147483647 w 210"/>
                  <a:gd name="T19" fmla="*/ 2147483647 h 209"/>
                  <a:gd name="T20" fmla="*/ 2147483647 w 210"/>
                  <a:gd name="T21" fmla="*/ 2147483647 h 209"/>
                  <a:gd name="T22" fmla="*/ 2147483647 w 210"/>
                  <a:gd name="T23" fmla="*/ 2147483647 h 209"/>
                  <a:gd name="T24" fmla="*/ 2147483647 w 210"/>
                  <a:gd name="T25" fmla="*/ 0 h 209"/>
                  <a:gd name="T26" fmla="*/ 0 w 210"/>
                  <a:gd name="T27" fmla="*/ 2147483647 h 209"/>
                  <a:gd name="T28" fmla="*/ 0 w 210"/>
                  <a:gd name="T29" fmla="*/ 2147483647 h 209"/>
                  <a:gd name="T30" fmla="*/ 2147483647 w 210"/>
                  <a:gd name="T31" fmla="*/ 2147483647 h 209"/>
                  <a:gd name="T32" fmla="*/ 2147483647 w 210"/>
                  <a:gd name="T33" fmla="*/ 2147483647 h 209"/>
                  <a:gd name="T34" fmla="*/ 2147483647 w 210"/>
                  <a:gd name="T35" fmla="*/ 2147483647 h 209"/>
                  <a:gd name="T36" fmla="*/ 2147483647 w 210"/>
                  <a:gd name="T37" fmla="*/ 2147483647 h 209"/>
                  <a:gd name="T38" fmla="*/ 2147483647 w 210"/>
                  <a:gd name="T39" fmla="*/ 2147483647 h 209"/>
                  <a:gd name="T40" fmla="*/ 2147483647 w 210"/>
                  <a:gd name="T41" fmla="*/ 2147483647 h 209"/>
                  <a:gd name="T42" fmla="*/ 2147483647 w 210"/>
                  <a:gd name="T43" fmla="*/ 2147483647 h 209"/>
                  <a:gd name="T44" fmla="*/ 2147483647 w 210"/>
                  <a:gd name="T45" fmla="*/ 2147483647 h 209"/>
                  <a:gd name="T46" fmla="*/ 2147483647 w 210"/>
                  <a:gd name="T47" fmla="*/ 2147483647 h 209"/>
                  <a:gd name="T48" fmla="*/ 2147483647 w 210"/>
                  <a:gd name="T49" fmla="*/ 2147483647 h 209"/>
                  <a:gd name="T50" fmla="*/ 2147483647 w 210"/>
                  <a:gd name="T51" fmla="*/ 2147483647 h 209"/>
                  <a:gd name="T52" fmla="*/ 2147483647 w 210"/>
                  <a:gd name="T53" fmla="*/ 2147483647 h 209"/>
                  <a:gd name="T54" fmla="*/ 2147483647 w 210"/>
                  <a:gd name="T55" fmla="*/ 2147483647 h 209"/>
                  <a:gd name="T56" fmla="*/ 2147483647 w 210"/>
                  <a:gd name="T57" fmla="*/ 2147483647 h 209"/>
                  <a:gd name="T58" fmla="*/ 2147483647 w 210"/>
                  <a:gd name="T59" fmla="*/ 2147483647 h 209"/>
                  <a:gd name="T60" fmla="*/ 2147483647 w 210"/>
                  <a:gd name="T61" fmla="*/ 2147483647 h 209"/>
                  <a:gd name="T62" fmla="*/ 2147483647 w 210"/>
                  <a:gd name="T63" fmla="*/ 2147483647 h 209"/>
                  <a:gd name="T64" fmla="*/ 2147483647 w 210"/>
                  <a:gd name="T65" fmla="*/ 2147483647 h 209"/>
                  <a:gd name="T66" fmla="*/ 2147483647 w 210"/>
                  <a:gd name="T67" fmla="*/ 2147483647 h 20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0"/>
                  <a:gd name="T103" fmla="*/ 0 h 209"/>
                  <a:gd name="T104" fmla="*/ 210 w 210"/>
                  <a:gd name="T105" fmla="*/ 209 h 20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0" h="209">
                    <a:moveTo>
                      <a:pt x="140" y="26"/>
                    </a:moveTo>
                    <a:lnTo>
                      <a:pt x="140" y="35"/>
                    </a:lnTo>
                    <a:lnTo>
                      <a:pt x="131" y="44"/>
                    </a:lnTo>
                    <a:lnTo>
                      <a:pt x="114" y="35"/>
                    </a:lnTo>
                    <a:lnTo>
                      <a:pt x="70" y="35"/>
                    </a:lnTo>
                    <a:lnTo>
                      <a:pt x="70" y="18"/>
                    </a:lnTo>
                    <a:lnTo>
                      <a:pt x="44" y="0"/>
                    </a:lnTo>
                    <a:lnTo>
                      <a:pt x="44" y="18"/>
                    </a:lnTo>
                    <a:lnTo>
                      <a:pt x="35" y="26"/>
                    </a:lnTo>
                    <a:lnTo>
                      <a:pt x="35" y="61"/>
                    </a:lnTo>
                    <a:lnTo>
                      <a:pt x="18" y="52"/>
                    </a:lnTo>
                    <a:lnTo>
                      <a:pt x="18" y="35"/>
                    </a:lnTo>
                    <a:lnTo>
                      <a:pt x="27" y="0"/>
                    </a:lnTo>
                    <a:lnTo>
                      <a:pt x="0" y="35"/>
                    </a:lnTo>
                    <a:lnTo>
                      <a:pt x="0" y="70"/>
                    </a:lnTo>
                    <a:lnTo>
                      <a:pt x="44" y="96"/>
                    </a:lnTo>
                    <a:lnTo>
                      <a:pt x="53" y="113"/>
                    </a:lnTo>
                    <a:lnTo>
                      <a:pt x="88" y="105"/>
                    </a:lnTo>
                    <a:lnTo>
                      <a:pt x="88" y="122"/>
                    </a:lnTo>
                    <a:lnTo>
                      <a:pt x="88" y="157"/>
                    </a:lnTo>
                    <a:lnTo>
                      <a:pt x="88" y="183"/>
                    </a:lnTo>
                    <a:lnTo>
                      <a:pt x="114" y="209"/>
                    </a:lnTo>
                    <a:lnTo>
                      <a:pt x="149" y="183"/>
                    </a:lnTo>
                    <a:lnTo>
                      <a:pt x="131" y="140"/>
                    </a:lnTo>
                    <a:lnTo>
                      <a:pt x="166" y="157"/>
                    </a:lnTo>
                    <a:lnTo>
                      <a:pt x="210" y="122"/>
                    </a:lnTo>
                    <a:lnTo>
                      <a:pt x="192" y="105"/>
                    </a:lnTo>
                    <a:lnTo>
                      <a:pt x="210" y="96"/>
                    </a:lnTo>
                    <a:lnTo>
                      <a:pt x="210" y="70"/>
                    </a:lnTo>
                    <a:lnTo>
                      <a:pt x="192" y="44"/>
                    </a:lnTo>
                    <a:lnTo>
                      <a:pt x="184" y="52"/>
                    </a:lnTo>
                    <a:lnTo>
                      <a:pt x="166" y="35"/>
                    </a:lnTo>
                    <a:lnTo>
                      <a:pt x="175" y="26"/>
                    </a:lnTo>
                    <a:lnTo>
                      <a:pt x="14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4" name="Freeform 142"/>
              <p:cNvSpPr>
                <a:spLocks/>
              </p:cNvSpPr>
              <p:nvPr/>
            </p:nvSpPr>
            <p:spPr bwMode="auto">
              <a:xfrm>
                <a:off x="5552129" y="2819305"/>
                <a:ext cx="48946" cy="59385"/>
              </a:xfrm>
              <a:custGeom>
                <a:avLst/>
                <a:gdLst>
                  <a:gd name="T0" fmla="*/ 0 w 52"/>
                  <a:gd name="T1" fmla="*/ 2147483647 h 61"/>
                  <a:gd name="T2" fmla="*/ 2147483647 w 52"/>
                  <a:gd name="T3" fmla="*/ 2147483647 h 61"/>
                  <a:gd name="T4" fmla="*/ 2147483647 w 52"/>
                  <a:gd name="T5" fmla="*/ 2147483647 h 61"/>
                  <a:gd name="T6" fmla="*/ 2147483647 w 52"/>
                  <a:gd name="T7" fmla="*/ 0 h 61"/>
                  <a:gd name="T8" fmla="*/ 0 w 52"/>
                  <a:gd name="T9" fmla="*/ 2147483647 h 61"/>
                  <a:gd name="T10" fmla="*/ 0 60000 65536"/>
                  <a:gd name="T11" fmla="*/ 0 60000 65536"/>
                  <a:gd name="T12" fmla="*/ 0 60000 65536"/>
                  <a:gd name="T13" fmla="*/ 0 60000 65536"/>
                  <a:gd name="T14" fmla="*/ 0 60000 65536"/>
                  <a:gd name="T15" fmla="*/ 0 w 52"/>
                  <a:gd name="T16" fmla="*/ 0 h 61"/>
                  <a:gd name="T17" fmla="*/ 52 w 52"/>
                  <a:gd name="T18" fmla="*/ 61 h 61"/>
                </a:gdLst>
                <a:ahLst/>
                <a:cxnLst>
                  <a:cxn ang="T10">
                    <a:pos x="T0" y="T1"/>
                  </a:cxn>
                  <a:cxn ang="T11">
                    <a:pos x="T2" y="T3"/>
                  </a:cxn>
                  <a:cxn ang="T12">
                    <a:pos x="T4" y="T5"/>
                  </a:cxn>
                  <a:cxn ang="T13">
                    <a:pos x="T6" y="T7"/>
                  </a:cxn>
                  <a:cxn ang="T14">
                    <a:pos x="T8" y="T9"/>
                  </a:cxn>
                </a:cxnLst>
                <a:rect l="T15" t="T16" r="T17" b="T18"/>
                <a:pathLst>
                  <a:path w="52" h="61">
                    <a:moveTo>
                      <a:pt x="0" y="53"/>
                    </a:moveTo>
                    <a:lnTo>
                      <a:pt x="26" y="61"/>
                    </a:lnTo>
                    <a:lnTo>
                      <a:pt x="52" y="27"/>
                    </a:lnTo>
                    <a:lnTo>
                      <a:pt x="8" y="0"/>
                    </a:lnTo>
                    <a:lnTo>
                      <a:pt x="0" y="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5" name="Freeform 143"/>
              <p:cNvSpPr>
                <a:spLocks/>
              </p:cNvSpPr>
              <p:nvPr/>
            </p:nvSpPr>
            <p:spPr bwMode="auto">
              <a:xfrm>
                <a:off x="5552129" y="2819305"/>
                <a:ext cx="48946" cy="59385"/>
              </a:xfrm>
              <a:custGeom>
                <a:avLst/>
                <a:gdLst>
                  <a:gd name="T0" fmla="*/ 0 w 52"/>
                  <a:gd name="T1" fmla="*/ 2147483647 h 61"/>
                  <a:gd name="T2" fmla="*/ 2147483647 w 52"/>
                  <a:gd name="T3" fmla="*/ 2147483647 h 61"/>
                  <a:gd name="T4" fmla="*/ 2147483647 w 52"/>
                  <a:gd name="T5" fmla="*/ 2147483647 h 61"/>
                  <a:gd name="T6" fmla="*/ 2147483647 w 52"/>
                  <a:gd name="T7" fmla="*/ 0 h 61"/>
                  <a:gd name="T8" fmla="*/ 0 w 52"/>
                  <a:gd name="T9" fmla="*/ 2147483647 h 61"/>
                  <a:gd name="T10" fmla="*/ 0 60000 65536"/>
                  <a:gd name="T11" fmla="*/ 0 60000 65536"/>
                  <a:gd name="T12" fmla="*/ 0 60000 65536"/>
                  <a:gd name="T13" fmla="*/ 0 60000 65536"/>
                  <a:gd name="T14" fmla="*/ 0 60000 65536"/>
                  <a:gd name="T15" fmla="*/ 0 w 52"/>
                  <a:gd name="T16" fmla="*/ 0 h 61"/>
                  <a:gd name="T17" fmla="*/ 52 w 52"/>
                  <a:gd name="T18" fmla="*/ 61 h 61"/>
                </a:gdLst>
                <a:ahLst/>
                <a:cxnLst>
                  <a:cxn ang="T10">
                    <a:pos x="T0" y="T1"/>
                  </a:cxn>
                  <a:cxn ang="T11">
                    <a:pos x="T2" y="T3"/>
                  </a:cxn>
                  <a:cxn ang="T12">
                    <a:pos x="T4" y="T5"/>
                  </a:cxn>
                  <a:cxn ang="T13">
                    <a:pos x="T6" y="T7"/>
                  </a:cxn>
                  <a:cxn ang="T14">
                    <a:pos x="T8" y="T9"/>
                  </a:cxn>
                </a:cxnLst>
                <a:rect l="T15" t="T16" r="T17" b="T18"/>
                <a:pathLst>
                  <a:path w="52" h="61">
                    <a:moveTo>
                      <a:pt x="0" y="53"/>
                    </a:moveTo>
                    <a:lnTo>
                      <a:pt x="26" y="61"/>
                    </a:lnTo>
                    <a:lnTo>
                      <a:pt x="52" y="27"/>
                    </a:lnTo>
                    <a:lnTo>
                      <a:pt x="8" y="0"/>
                    </a:lnTo>
                    <a:lnTo>
                      <a:pt x="0" y="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6" name="Freeform 144"/>
              <p:cNvSpPr>
                <a:spLocks/>
              </p:cNvSpPr>
              <p:nvPr/>
            </p:nvSpPr>
            <p:spPr bwMode="auto">
              <a:xfrm>
                <a:off x="5502241" y="2819305"/>
                <a:ext cx="57417" cy="59385"/>
              </a:xfrm>
              <a:custGeom>
                <a:avLst/>
                <a:gdLst>
                  <a:gd name="T0" fmla="*/ 2147483647 w 61"/>
                  <a:gd name="T1" fmla="*/ 0 h 61"/>
                  <a:gd name="T2" fmla="*/ 2147483647 w 61"/>
                  <a:gd name="T3" fmla="*/ 0 h 61"/>
                  <a:gd name="T4" fmla="*/ 0 w 61"/>
                  <a:gd name="T5" fmla="*/ 2147483647 h 61"/>
                  <a:gd name="T6" fmla="*/ 2147483647 w 61"/>
                  <a:gd name="T7" fmla="*/ 2147483647 h 61"/>
                  <a:gd name="T8" fmla="*/ 2147483647 w 61"/>
                  <a:gd name="T9" fmla="*/ 2147483647 h 61"/>
                  <a:gd name="T10" fmla="*/ 2147483647 w 61"/>
                  <a:gd name="T11" fmla="*/ 0 h 61"/>
                  <a:gd name="T12" fmla="*/ 0 60000 65536"/>
                  <a:gd name="T13" fmla="*/ 0 60000 65536"/>
                  <a:gd name="T14" fmla="*/ 0 60000 65536"/>
                  <a:gd name="T15" fmla="*/ 0 60000 65536"/>
                  <a:gd name="T16" fmla="*/ 0 60000 65536"/>
                  <a:gd name="T17" fmla="*/ 0 60000 65536"/>
                  <a:gd name="T18" fmla="*/ 0 w 61"/>
                  <a:gd name="T19" fmla="*/ 0 h 61"/>
                  <a:gd name="T20" fmla="*/ 61 w 61"/>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1" h="61">
                    <a:moveTo>
                      <a:pt x="61" y="0"/>
                    </a:moveTo>
                    <a:lnTo>
                      <a:pt x="9" y="0"/>
                    </a:lnTo>
                    <a:lnTo>
                      <a:pt x="0" y="27"/>
                    </a:lnTo>
                    <a:lnTo>
                      <a:pt x="26" y="61"/>
                    </a:lnTo>
                    <a:lnTo>
                      <a:pt x="53" y="53"/>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7" name="Freeform 145"/>
              <p:cNvSpPr>
                <a:spLocks/>
              </p:cNvSpPr>
              <p:nvPr/>
            </p:nvSpPr>
            <p:spPr bwMode="auto">
              <a:xfrm>
                <a:off x="5502241" y="2819305"/>
                <a:ext cx="57417" cy="59385"/>
              </a:xfrm>
              <a:custGeom>
                <a:avLst/>
                <a:gdLst>
                  <a:gd name="T0" fmla="*/ 2147483647 w 61"/>
                  <a:gd name="T1" fmla="*/ 0 h 61"/>
                  <a:gd name="T2" fmla="*/ 2147483647 w 61"/>
                  <a:gd name="T3" fmla="*/ 0 h 61"/>
                  <a:gd name="T4" fmla="*/ 0 w 61"/>
                  <a:gd name="T5" fmla="*/ 2147483647 h 61"/>
                  <a:gd name="T6" fmla="*/ 2147483647 w 61"/>
                  <a:gd name="T7" fmla="*/ 2147483647 h 61"/>
                  <a:gd name="T8" fmla="*/ 2147483647 w 61"/>
                  <a:gd name="T9" fmla="*/ 2147483647 h 61"/>
                  <a:gd name="T10" fmla="*/ 2147483647 w 61"/>
                  <a:gd name="T11" fmla="*/ 0 h 61"/>
                  <a:gd name="T12" fmla="*/ 0 60000 65536"/>
                  <a:gd name="T13" fmla="*/ 0 60000 65536"/>
                  <a:gd name="T14" fmla="*/ 0 60000 65536"/>
                  <a:gd name="T15" fmla="*/ 0 60000 65536"/>
                  <a:gd name="T16" fmla="*/ 0 60000 65536"/>
                  <a:gd name="T17" fmla="*/ 0 60000 65536"/>
                  <a:gd name="T18" fmla="*/ 0 w 61"/>
                  <a:gd name="T19" fmla="*/ 0 h 61"/>
                  <a:gd name="T20" fmla="*/ 61 w 61"/>
                  <a:gd name="T21" fmla="*/ 61 h 61"/>
                </a:gdLst>
                <a:ahLst/>
                <a:cxnLst>
                  <a:cxn ang="T12">
                    <a:pos x="T0" y="T1"/>
                  </a:cxn>
                  <a:cxn ang="T13">
                    <a:pos x="T2" y="T3"/>
                  </a:cxn>
                  <a:cxn ang="T14">
                    <a:pos x="T4" y="T5"/>
                  </a:cxn>
                  <a:cxn ang="T15">
                    <a:pos x="T6" y="T7"/>
                  </a:cxn>
                  <a:cxn ang="T16">
                    <a:pos x="T8" y="T9"/>
                  </a:cxn>
                  <a:cxn ang="T17">
                    <a:pos x="T10" y="T11"/>
                  </a:cxn>
                </a:cxnLst>
                <a:rect l="T18" t="T19" r="T20" b="T21"/>
                <a:pathLst>
                  <a:path w="61" h="61">
                    <a:moveTo>
                      <a:pt x="61" y="0"/>
                    </a:moveTo>
                    <a:lnTo>
                      <a:pt x="9" y="0"/>
                    </a:lnTo>
                    <a:lnTo>
                      <a:pt x="0" y="27"/>
                    </a:lnTo>
                    <a:lnTo>
                      <a:pt x="26" y="61"/>
                    </a:lnTo>
                    <a:lnTo>
                      <a:pt x="53" y="53"/>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8" name="Freeform 146"/>
              <p:cNvSpPr>
                <a:spLocks/>
              </p:cNvSpPr>
              <p:nvPr/>
            </p:nvSpPr>
            <p:spPr bwMode="auto">
              <a:xfrm>
                <a:off x="5444824" y="2777445"/>
                <a:ext cx="81890" cy="118769"/>
              </a:xfrm>
              <a:custGeom>
                <a:avLst/>
                <a:gdLst>
                  <a:gd name="T0" fmla="*/ 2147483647 w 87"/>
                  <a:gd name="T1" fmla="*/ 0 h 122"/>
                  <a:gd name="T2" fmla="*/ 2147483647 w 87"/>
                  <a:gd name="T3" fmla="*/ 2147483647 h 122"/>
                  <a:gd name="T4" fmla="*/ 0 w 87"/>
                  <a:gd name="T5" fmla="*/ 2147483647 h 122"/>
                  <a:gd name="T6" fmla="*/ 2147483647 w 87"/>
                  <a:gd name="T7" fmla="*/ 2147483647 h 122"/>
                  <a:gd name="T8" fmla="*/ 2147483647 w 87"/>
                  <a:gd name="T9" fmla="*/ 2147483647 h 122"/>
                  <a:gd name="T10" fmla="*/ 2147483647 w 87"/>
                  <a:gd name="T11" fmla="*/ 2147483647 h 122"/>
                  <a:gd name="T12" fmla="*/ 2147483647 w 87"/>
                  <a:gd name="T13" fmla="*/ 2147483647 h 122"/>
                  <a:gd name="T14" fmla="*/ 2147483647 w 87"/>
                  <a:gd name="T15" fmla="*/ 2147483647 h 122"/>
                  <a:gd name="T16" fmla="*/ 2147483647 w 87"/>
                  <a:gd name="T17" fmla="*/ 2147483647 h 122"/>
                  <a:gd name="T18" fmla="*/ 2147483647 w 87"/>
                  <a:gd name="T19" fmla="*/ 0 h 1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7"/>
                  <a:gd name="T31" fmla="*/ 0 h 122"/>
                  <a:gd name="T32" fmla="*/ 87 w 87"/>
                  <a:gd name="T33" fmla="*/ 122 h 1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7" h="122">
                    <a:moveTo>
                      <a:pt x="18" y="0"/>
                    </a:moveTo>
                    <a:lnTo>
                      <a:pt x="18" y="26"/>
                    </a:lnTo>
                    <a:lnTo>
                      <a:pt x="0" y="35"/>
                    </a:lnTo>
                    <a:lnTo>
                      <a:pt x="26" y="78"/>
                    </a:lnTo>
                    <a:lnTo>
                      <a:pt x="18" y="96"/>
                    </a:lnTo>
                    <a:lnTo>
                      <a:pt x="44" y="122"/>
                    </a:lnTo>
                    <a:lnTo>
                      <a:pt x="87" y="104"/>
                    </a:lnTo>
                    <a:lnTo>
                      <a:pt x="61" y="70"/>
                    </a:lnTo>
                    <a:lnTo>
                      <a:pt x="70" y="43"/>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59" name="Freeform 147"/>
              <p:cNvSpPr>
                <a:spLocks/>
              </p:cNvSpPr>
              <p:nvPr/>
            </p:nvSpPr>
            <p:spPr bwMode="auto">
              <a:xfrm>
                <a:off x="5444824" y="2777445"/>
                <a:ext cx="81890" cy="118769"/>
              </a:xfrm>
              <a:custGeom>
                <a:avLst/>
                <a:gdLst>
                  <a:gd name="T0" fmla="*/ 2147483647 w 87"/>
                  <a:gd name="T1" fmla="*/ 0 h 122"/>
                  <a:gd name="T2" fmla="*/ 2147483647 w 87"/>
                  <a:gd name="T3" fmla="*/ 2147483647 h 122"/>
                  <a:gd name="T4" fmla="*/ 0 w 87"/>
                  <a:gd name="T5" fmla="*/ 2147483647 h 122"/>
                  <a:gd name="T6" fmla="*/ 2147483647 w 87"/>
                  <a:gd name="T7" fmla="*/ 2147483647 h 122"/>
                  <a:gd name="T8" fmla="*/ 2147483647 w 87"/>
                  <a:gd name="T9" fmla="*/ 2147483647 h 122"/>
                  <a:gd name="T10" fmla="*/ 2147483647 w 87"/>
                  <a:gd name="T11" fmla="*/ 2147483647 h 122"/>
                  <a:gd name="T12" fmla="*/ 2147483647 w 87"/>
                  <a:gd name="T13" fmla="*/ 2147483647 h 122"/>
                  <a:gd name="T14" fmla="*/ 2147483647 w 87"/>
                  <a:gd name="T15" fmla="*/ 2147483647 h 122"/>
                  <a:gd name="T16" fmla="*/ 2147483647 w 87"/>
                  <a:gd name="T17" fmla="*/ 2147483647 h 122"/>
                  <a:gd name="T18" fmla="*/ 2147483647 w 87"/>
                  <a:gd name="T19" fmla="*/ 0 h 1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7"/>
                  <a:gd name="T31" fmla="*/ 0 h 122"/>
                  <a:gd name="T32" fmla="*/ 87 w 87"/>
                  <a:gd name="T33" fmla="*/ 122 h 1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7" h="122">
                    <a:moveTo>
                      <a:pt x="18" y="0"/>
                    </a:moveTo>
                    <a:lnTo>
                      <a:pt x="18" y="26"/>
                    </a:lnTo>
                    <a:lnTo>
                      <a:pt x="0" y="35"/>
                    </a:lnTo>
                    <a:lnTo>
                      <a:pt x="26" y="78"/>
                    </a:lnTo>
                    <a:lnTo>
                      <a:pt x="18" y="96"/>
                    </a:lnTo>
                    <a:lnTo>
                      <a:pt x="44" y="122"/>
                    </a:lnTo>
                    <a:lnTo>
                      <a:pt x="87" y="104"/>
                    </a:lnTo>
                    <a:lnTo>
                      <a:pt x="61" y="70"/>
                    </a:lnTo>
                    <a:lnTo>
                      <a:pt x="70" y="43"/>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0" name="Freeform 20"/>
              <p:cNvSpPr>
                <a:spLocks/>
              </p:cNvSpPr>
              <p:nvPr/>
            </p:nvSpPr>
            <p:spPr bwMode="auto">
              <a:xfrm>
                <a:off x="4591095" y="2047309"/>
                <a:ext cx="878203" cy="433215"/>
              </a:xfrm>
              <a:custGeom>
                <a:avLst/>
                <a:gdLst>
                  <a:gd name="T0" fmla="*/ 2147483647 w 933"/>
                  <a:gd name="T1" fmla="*/ 2147483647 h 445"/>
                  <a:gd name="T2" fmla="*/ 2147483647 w 933"/>
                  <a:gd name="T3" fmla="*/ 2147483647 h 445"/>
                  <a:gd name="T4" fmla="*/ 2147483647 w 933"/>
                  <a:gd name="T5" fmla="*/ 2147483647 h 445"/>
                  <a:gd name="T6" fmla="*/ 2147483647 w 933"/>
                  <a:gd name="T7" fmla="*/ 2147483647 h 445"/>
                  <a:gd name="T8" fmla="*/ 2147483647 w 933"/>
                  <a:gd name="T9" fmla="*/ 2147483647 h 445"/>
                  <a:gd name="T10" fmla="*/ 2147483647 w 933"/>
                  <a:gd name="T11" fmla="*/ 2147483647 h 445"/>
                  <a:gd name="T12" fmla="*/ 2147483647 w 933"/>
                  <a:gd name="T13" fmla="*/ 2147483647 h 445"/>
                  <a:gd name="T14" fmla="*/ 2147483647 w 933"/>
                  <a:gd name="T15" fmla="*/ 2147483647 h 445"/>
                  <a:gd name="T16" fmla="*/ 2147483647 w 933"/>
                  <a:gd name="T17" fmla="*/ 2147483647 h 445"/>
                  <a:gd name="T18" fmla="*/ 2147483647 w 933"/>
                  <a:gd name="T19" fmla="*/ 2147483647 h 445"/>
                  <a:gd name="T20" fmla="*/ 2147483647 w 933"/>
                  <a:gd name="T21" fmla="*/ 2147483647 h 445"/>
                  <a:gd name="T22" fmla="*/ 2147483647 w 933"/>
                  <a:gd name="T23" fmla="*/ 2147483647 h 445"/>
                  <a:gd name="T24" fmla="*/ 2147483647 w 933"/>
                  <a:gd name="T25" fmla="*/ 2147483647 h 445"/>
                  <a:gd name="T26" fmla="*/ 2147483647 w 933"/>
                  <a:gd name="T27" fmla="*/ 2147483647 h 445"/>
                  <a:gd name="T28" fmla="*/ 2147483647 w 933"/>
                  <a:gd name="T29" fmla="*/ 2147483647 h 445"/>
                  <a:gd name="T30" fmla="*/ 2147483647 w 933"/>
                  <a:gd name="T31" fmla="*/ 2147483647 h 445"/>
                  <a:gd name="T32" fmla="*/ 2147483647 w 933"/>
                  <a:gd name="T33" fmla="*/ 2147483647 h 445"/>
                  <a:gd name="T34" fmla="*/ 2147483647 w 933"/>
                  <a:gd name="T35" fmla="*/ 2147483647 h 445"/>
                  <a:gd name="T36" fmla="*/ 2147483647 w 933"/>
                  <a:gd name="T37" fmla="*/ 2147483647 h 445"/>
                  <a:gd name="T38" fmla="*/ 2147483647 w 933"/>
                  <a:gd name="T39" fmla="*/ 0 h 445"/>
                  <a:gd name="T40" fmla="*/ 2147483647 w 933"/>
                  <a:gd name="T41" fmla="*/ 2147483647 h 445"/>
                  <a:gd name="T42" fmla="*/ 2147483647 w 933"/>
                  <a:gd name="T43" fmla="*/ 2147483647 h 445"/>
                  <a:gd name="T44" fmla="*/ 2147483647 w 933"/>
                  <a:gd name="T45" fmla="*/ 2147483647 h 445"/>
                  <a:gd name="T46" fmla="*/ 2147483647 w 933"/>
                  <a:gd name="T47" fmla="*/ 2147483647 h 445"/>
                  <a:gd name="T48" fmla="*/ 0 w 933"/>
                  <a:gd name="T49" fmla="*/ 2147483647 h 445"/>
                  <a:gd name="T50" fmla="*/ 2147483647 w 933"/>
                  <a:gd name="T51" fmla="*/ 2147483647 h 445"/>
                  <a:gd name="T52" fmla="*/ 2147483647 w 933"/>
                  <a:gd name="T53" fmla="*/ 2147483647 h 445"/>
                  <a:gd name="T54" fmla="*/ 2147483647 w 933"/>
                  <a:gd name="T55" fmla="*/ 2147483647 h 445"/>
                  <a:gd name="T56" fmla="*/ 2147483647 w 933"/>
                  <a:gd name="T57" fmla="*/ 2147483647 h 445"/>
                  <a:gd name="T58" fmla="*/ 2147483647 w 933"/>
                  <a:gd name="T59" fmla="*/ 2147483647 h 445"/>
                  <a:gd name="T60" fmla="*/ 2147483647 w 933"/>
                  <a:gd name="T61" fmla="*/ 2147483647 h 445"/>
                  <a:gd name="T62" fmla="*/ 2147483647 w 933"/>
                  <a:gd name="T63" fmla="*/ 2147483647 h 445"/>
                  <a:gd name="T64" fmla="*/ 2147483647 w 933"/>
                  <a:gd name="T65" fmla="*/ 2147483647 h 445"/>
                  <a:gd name="T66" fmla="*/ 2147483647 w 933"/>
                  <a:gd name="T67" fmla="*/ 2147483647 h 445"/>
                  <a:gd name="T68" fmla="*/ 2147483647 w 933"/>
                  <a:gd name="T69" fmla="*/ 2147483647 h 445"/>
                  <a:gd name="T70" fmla="*/ 2147483647 w 933"/>
                  <a:gd name="T71" fmla="*/ 2147483647 h 445"/>
                  <a:gd name="T72" fmla="*/ 2147483647 w 933"/>
                  <a:gd name="T73" fmla="*/ 2147483647 h 445"/>
                  <a:gd name="T74" fmla="*/ 2147483647 w 933"/>
                  <a:gd name="T75" fmla="*/ 2147483647 h 445"/>
                  <a:gd name="T76" fmla="*/ 2147483647 w 933"/>
                  <a:gd name="T77" fmla="*/ 2147483647 h 445"/>
                  <a:gd name="T78" fmla="*/ 2147483647 w 933"/>
                  <a:gd name="T79" fmla="*/ 2147483647 h 445"/>
                  <a:gd name="T80" fmla="*/ 2147483647 w 933"/>
                  <a:gd name="T81" fmla="*/ 2147483647 h 445"/>
                  <a:gd name="T82" fmla="*/ 2147483647 w 933"/>
                  <a:gd name="T83" fmla="*/ 2147483647 h 445"/>
                  <a:gd name="T84" fmla="*/ 2147483647 w 933"/>
                  <a:gd name="T85" fmla="*/ 2147483647 h 445"/>
                  <a:gd name="T86" fmla="*/ 2147483647 w 933"/>
                  <a:gd name="T87" fmla="*/ 2147483647 h 445"/>
                  <a:gd name="T88" fmla="*/ 2147483647 w 933"/>
                  <a:gd name="T89" fmla="*/ 2147483647 h 445"/>
                  <a:gd name="T90" fmla="*/ 2147483647 w 933"/>
                  <a:gd name="T91" fmla="*/ 2147483647 h 445"/>
                  <a:gd name="T92" fmla="*/ 2147483647 w 933"/>
                  <a:gd name="T93" fmla="*/ 2147483647 h 445"/>
                  <a:gd name="T94" fmla="*/ 2147483647 w 933"/>
                  <a:gd name="T95" fmla="*/ 2147483647 h 445"/>
                  <a:gd name="T96" fmla="*/ 2147483647 w 933"/>
                  <a:gd name="T97" fmla="*/ 2147483647 h 445"/>
                  <a:gd name="T98" fmla="*/ 2147483647 w 933"/>
                  <a:gd name="T99" fmla="*/ 2147483647 h 445"/>
                  <a:gd name="T100" fmla="*/ 2147483647 w 933"/>
                  <a:gd name="T101" fmla="*/ 2147483647 h 445"/>
                  <a:gd name="T102" fmla="*/ 2147483647 w 933"/>
                  <a:gd name="T103" fmla="*/ 2147483647 h 44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33"/>
                  <a:gd name="T157" fmla="*/ 0 h 445"/>
                  <a:gd name="T158" fmla="*/ 933 w 933"/>
                  <a:gd name="T159" fmla="*/ 445 h 44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33" h="445">
                    <a:moveTo>
                      <a:pt x="933" y="35"/>
                    </a:moveTo>
                    <a:lnTo>
                      <a:pt x="916" y="35"/>
                    </a:lnTo>
                    <a:lnTo>
                      <a:pt x="881" y="70"/>
                    </a:lnTo>
                    <a:lnTo>
                      <a:pt x="803" y="79"/>
                    </a:lnTo>
                    <a:lnTo>
                      <a:pt x="776" y="105"/>
                    </a:lnTo>
                    <a:lnTo>
                      <a:pt x="768" y="114"/>
                    </a:lnTo>
                    <a:lnTo>
                      <a:pt x="724" y="122"/>
                    </a:lnTo>
                    <a:lnTo>
                      <a:pt x="715" y="122"/>
                    </a:lnTo>
                    <a:lnTo>
                      <a:pt x="707" y="131"/>
                    </a:lnTo>
                    <a:lnTo>
                      <a:pt x="663" y="148"/>
                    </a:lnTo>
                    <a:lnTo>
                      <a:pt x="646" y="140"/>
                    </a:lnTo>
                    <a:lnTo>
                      <a:pt x="672" y="131"/>
                    </a:lnTo>
                    <a:lnTo>
                      <a:pt x="681" y="122"/>
                    </a:lnTo>
                    <a:lnTo>
                      <a:pt x="672" y="105"/>
                    </a:lnTo>
                    <a:lnTo>
                      <a:pt x="654" y="105"/>
                    </a:lnTo>
                    <a:lnTo>
                      <a:pt x="672" y="87"/>
                    </a:lnTo>
                    <a:lnTo>
                      <a:pt x="672" y="70"/>
                    </a:lnTo>
                    <a:lnTo>
                      <a:pt x="654" y="79"/>
                    </a:lnTo>
                    <a:lnTo>
                      <a:pt x="619" y="96"/>
                    </a:lnTo>
                    <a:lnTo>
                      <a:pt x="611" y="131"/>
                    </a:lnTo>
                    <a:lnTo>
                      <a:pt x="593" y="140"/>
                    </a:lnTo>
                    <a:lnTo>
                      <a:pt x="585" y="131"/>
                    </a:lnTo>
                    <a:lnTo>
                      <a:pt x="585" y="114"/>
                    </a:lnTo>
                    <a:lnTo>
                      <a:pt x="602" y="96"/>
                    </a:lnTo>
                    <a:lnTo>
                      <a:pt x="602" y="79"/>
                    </a:lnTo>
                    <a:lnTo>
                      <a:pt x="611" y="79"/>
                    </a:lnTo>
                    <a:lnTo>
                      <a:pt x="637" y="61"/>
                    </a:lnTo>
                    <a:lnTo>
                      <a:pt x="654" y="61"/>
                    </a:lnTo>
                    <a:lnTo>
                      <a:pt x="672" y="61"/>
                    </a:lnTo>
                    <a:lnTo>
                      <a:pt x="663" y="53"/>
                    </a:lnTo>
                    <a:lnTo>
                      <a:pt x="619" y="53"/>
                    </a:lnTo>
                    <a:lnTo>
                      <a:pt x="628" y="35"/>
                    </a:lnTo>
                    <a:lnTo>
                      <a:pt x="585" y="53"/>
                    </a:lnTo>
                    <a:lnTo>
                      <a:pt x="567" y="53"/>
                    </a:lnTo>
                    <a:lnTo>
                      <a:pt x="567" y="35"/>
                    </a:lnTo>
                    <a:lnTo>
                      <a:pt x="602" y="35"/>
                    </a:lnTo>
                    <a:lnTo>
                      <a:pt x="585" y="18"/>
                    </a:lnTo>
                    <a:lnTo>
                      <a:pt x="576" y="26"/>
                    </a:lnTo>
                    <a:lnTo>
                      <a:pt x="550" y="18"/>
                    </a:lnTo>
                    <a:lnTo>
                      <a:pt x="550" y="0"/>
                    </a:lnTo>
                    <a:lnTo>
                      <a:pt x="532" y="0"/>
                    </a:lnTo>
                    <a:lnTo>
                      <a:pt x="532" y="9"/>
                    </a:lnTo>
                    <a:lnTo>
                      <a:pt x="114" y="9"/>
                    </a:lnTo>
                    <a:lnTo>
                      <a:pt x="114" y="44"/>
                    </a:lnTo>
                    <a:lnTo>
                      <a:pt x="105" y="26"/>
                    </a:lnTo>
                    <a:lnTo>
                      <a:pt x="79" y="26"/>
                    </a:lnTo>
                    <a:lnTo>
                      <a:pt x="79" y="53"/>
                    </a:lnTo>
                    <a:lnTo>
                      <a:pt x="35" y="105"/>
                    </a:lnTo>
                    <a:lnTo>
                      <a:pt x="18" y="148"/>
                    </a:lnTo>
                    <a:lnTo>
                      <a:pt x="0" y="166"/>
                    </a:lnTo>
                    <a:lnTo>
                      <a:pt x="0" y="201"/>
                    </a:lnTo>
                    <a:lnTo>
                      <a:pt x="9" y="201"/>
                    </a:lnTo>
                    <a:lnTo>
                      <a:pt x="9" y="209"/>
                    </a:lnTo>
                    <a:lnTo>
                      <a:pt x="9" y="262"/>
                    </a:lnTo>
                    <a:lnTo>
                      <a:pt x="0" y="270"/>
                    </a:lnTo>
                    <a:lnTo>
                      <a:pt x="44" y="297"/>
                    </a:lnTo>
                    <a:lnTo>
                      <a:pt x="53" y="314"/>
                    </a:lnTo>
                    <a:lnTo>
                      <a:pt x="105" y="314"/>
                    </a:lnTo>
                    <a:lnTo>
                      <a:pt x="166" y="332"/>
                    </a:lnTo>
                    <a:lnTo>
                      <a:pt x="201" y="323"/>
                    </a:lnTo>
                    <a:lnTo>
                      <a:pt x="227" y="323"/>
                    </a:lnTo>
                    <a:lnTo>
                      <a:pt x="253" y="375"/>
                    </a:lnTo>
                    <a:lnTo>
                      <a:pt x="271" y="375"/>
                    </a:lnTo>
                    <a:lnTo>
                      <a:pt x="271" y="366"/>
                    </a:lnTo>
                    <a:lnTo>
                      <a:pt x="288" y="358"/>
                    </a:lnTo>
                    <a:lnTo>
                      <a:pt x="314" y="384"/>
                    </a:lnTo>
                    <a:lnTo>
                      <a:pt x="323" y="419"/>
                    </a:lnTo>
                    <a:lnTo>
                      <a:pt x="332" y="436"/>
                    </a:lnTo>
                    <a:lnTo>
                      <a:pt x="340" y="419"/>
                    </a:lnTo>
                    <a:lnTo>
                      <a:pt x="340" y="401"/>
                    </a:lnTo>
                    <a:lnTo>
                      <a:pt x="419" y="358"/>
                    </a:lnTo>
                    <a:lnTo>
                      <a:pt x="428" y="366"/>
                    </a:lnTo>
                    <a:lnTo>
                      <a:pt x="445" y="366"/>
                    </a:lnTo>
                    <a:lnTo>
                      <a:pt x="454" y="375"/>
                    </a:lnTo>
                    <a:lnTo>
                      <a:pt x="480" y="366"/>
                    </a:lnTo>
                    <a:lnTo>
                      <a:pt x="471" y="349"/>
                    </a:lnTo>
                    <a:lnTo>
                      <a:pt x="576" y="358"/>
                    </a:lnTo>
                    <a:lnTo>
                      <a:pt x="585" y="375"/>
                    </a:lnTo>
                    <a:lnTo>
                      <a:pt x="585" y="401"/>
                    </a:lnTo>
                    <a:lnTo>
                      <a:pt x="593" y="419"/>
                    </a:lnTo>
                    <a:lnTo>
                      <a:pt x="593" y="436"/>
                    </a:lnTo>
                    <a:lnTo>
                      <a:pt x="602" y="445"/>
                    </a:lnTo>
                    <a:lnTo>
                      <a:pt x="611" y="445"/>
                    </a:lnTo>
                    <a:lnTo>
                      <a:pt x="628" y="410"/>
                    </a:lnTo>
                    <a:lnTo>
                      <a:pt x="628" y="375"/>
                    </a:lnTo>
                    <a:lnTo>
                      <a:pt x="619" y="332"/>
                    </a:lnTo>
                    <a:lnTo>
                      <a:pt x="689" y="279"/>
                    </a:lnTo>
                    <a:lnTo>
                      <a:pt x="715" y="270"/>
                    </a:lnTo>
                    <a:lnTo>
                      <a:pt x="733" y="244"/>
                    </a:lnTo>
                    <a:lnTo>
                      <a:pt x="724" y="227"/>
                    </a:lnTo>
                    <a:lnTo>
                      <a:pt x="742" y="218"/>
                    </a:lnTo>
                    <a:lnTo>
                      <a:pt x="724" y="201"/>
                    </a:lnTo>
                    <a:lnTo>
                      <a:pt x="742" y="183"/>
                    </a:lnTo>
                    <a:lnTo>
                      <a:pt x="750" y="209"/>
                    </a:lnTo>
                    <a:lnTo>
                      <a:pt x="759" y="201"/>
                    </a:lnTo>
                    <a:lnTo>
                      <a:pt x="759" y="175"/>
                    </a:lnTo>
                    <a:lnTo>
                      <a:pt x="768" y="183"/>
                    </a:lnTo>
                    <a:lnTo>
                      <a:pt x="794" y="166"/>
                    </a:lnTo>
                    <a:lnTo>
                      <a:pt x="794" y="157"/>
                    </a:lnTo>
                    <a:lnTo>
                      <a:pt x="855" y="140"/>
                    </a:lnTo>
                    <a:lnTo>
                      <a:pt x="846" y="131"/>
                    </a:lnTo>
                    <a:lnTo>
                      <a:pt x="864" y="105"/>
                    </a:lnTo>
                    <a:lnTo>
                      <a:pt x="925" y="87"/>
                    </a:lnTo>
                    <a:lnTo>
                      <a:pt x="925" y="53"/>
                    </a:lnTo>
                    <a:lnTo>
                      <a:pt x="93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1" name="Freeform 21"/>
              <p:cNvSpPr>
                <a:spLocks/>
              </p:cNvSpPr>
              <p:nvPr/>
            </p:nvSpPr>
            <p:spPr bwMode="auto">
              <a:xfrm>
                <a:off x="4591095" y="2047309"/>
                <a:ext cx="878203" cy="433215"/>
              </a:xfrm>
              <a:custGeom>
                <a:avLst/>
                <a:gdLst>
                  <a:gd name="T0" fmla="*/ 2147483647 w 933"/>
                  <a:gd name="T1" fmla="*/ 2147483647 h 445"/>
                  <a:gd name="T2" fmla="*/ 2147483647 w 933"/>
                  <a:gd name="T3" fmla="*/ 2147483647 h 445"/>
                  <a:gd name="T4" fmla="*/ 2147483647 w 933"/>
                  <a:gd name="T5" fmla="*/ 2147483647 h 445"/>
                  <a:gd name="T6" fmla="*/ 2147483647 w 933"/>
                  <a:gd name="T7" fmla="*/ 2147483647 h 445"/>
                  <a:gd name="T8" fmla="*/ 2147483647 w 933"/>
                  <a:gd name="T9" fmla="*/ 2147483647 h 445"/>
                  <a:gd name="T10" fmla="*/ 2147483647 w 933"/>
                  <a:gd name="T11" fmla="*/ 2147483647 h 445"/>
                  <a:gd name="T12" fmla="*/ 2147483647 w 933"/>
                  <a:gd name="T13" fmla="*/ 2147483647 h 445"/>
                  <a:gd name="T14" fmla="*/ 2147483647 w 933"/>
                  <a:gd name="T15" fmla="*/ 2147483647 h 445"/>
                  <a:gd name="T16" fmla="*/ 2147483647 w 933"/>
                  <a:gd name="T17" fmla="*/ 2147483647 h 445"/>
                  <a:gd name="T18" fmla="*/ 2147483647 w 933"/>
                  <a:gd name="T19" fmla="*/ 2147483647 h 445"/>
                  <a:gd name="T20" fmla="*/ 2147483647 w 933"/>
                  <a:gd name="T21" fmla="*/ 2147483647 h 445"/>
                  <a:gd name="T22" fmla="*/ 2147483647 w 933"/>
                  <a:gd name="T23" fmla="*/ 2147483647 h 445"/>
                  <a:gd name="T24" fmla="*/ 2147483647 w 933"/>
                  <a:gd name="T25" fmla="*/ 2147483647 h 445"/>
                  <a:gd name="T26" fmla="*/ 2147483647 w 933"/>
                  <a:gd name="T27" fmla="*/ 2147483647 h 445"/>
                  <a:gd name="T28" fmla="*/ 2147483647 w 933"/>
                  <a:gd name="T29" fmla="*/ 2147483647 h 445"/>
                  <a:gd name="T30" fmla="*/ 2147483647 w 933"/>
                  <a:gd name="T31" fmla="*/ 2147483647 h 445"/>
                  <a:gd name="T32" fmla="*/ 2147483647 w 933"/>
                  <a:gd name="T33" fmla="*/ 2147483647 h 445"/>
                  <a:gd name="T34" fmla="*/ 2147483647 w 933"/>
                  <a:gd name="T35" fmla="*/ 2147483647 h 445"/>
                  <a:gd name="T36" fmla="*/ 2147483647 w 933"/>
                  <a:gd name="T37" fmla="*/ 2147483647 h 445"/>
                  <a:gd name="T38" fmla="*/ 2147483647 w 933"/>
                  <a:gd name="T39" fmla="*/ 0 h 445"/>
                  <a:gd name="T40" fmla="*/ 2147483647 w 933"/>
                  <a:gd name="T41" fmla="*/ 2147483647 h 445"/>
                  <a:gd name="T42" fmla="*/ 2147483647 w 933"/>
                  <a:gd name="T43" fmla="*/ 2147483647 h 445"/>
                  <a:gd name="T44" fmla="*/ 2147483647 w 933"/>
                  <a:gd name="T45" fmla="*/ 2147483647 h 445"/>
                  <a:gd name="T46" fmla="*/ 2147483647 w 933"/>
                  <a:gd name="T47" fmla="*/ 2147483647 h 445"/>
                  <a:gd name="T48" fmla="*/ 0 w 933"/>
                  <a:gd name="T49" fmla="*/ 2147483647 h 445"/>
                  <a:gd name="T50" fmla="*/ 2147483647 w 933"/>
                  <a:gd name="T51" fmla="*/ 2147483647 h 445"/>
                  <a:gd name="T52" fmla="*/ 2147483647 w 933"/>
                  <a:gd name="T53" fmla="*/ 2147483647 h 445"/>
                  <a:gd name="T54" fmla="*/ 2147483647 w 933"/>
                  <a:gd name="T55" fmla="*/ 2147483647 h 445"/>
                  <a:gd name="T56" fmla="*/ 2147483647 w 933"/>
                  <a:gd name="T57" fmla="*/ 2147483647 h 445"/>
                  <a:gd name="T58" fmla="*/ 2147483647 w 933"/>
                  <a:gd name="T59" fmla="*/ 2147483647 h 445"/>
                  <a:gd name="T60" fmla="*/ 2147483647 w 933"/>
                  <a:gd name="T61" fmla="*/ 2147483647 h 445"/>
                  <a:gd name="T62" fmla="*/ 2147483647 w 933"/>
                  <a:gd name="T63" fmla="*/ 2147483647 h 445"/>
                  <a:gd name="T64" fmla="*/ 2147483647 w 933"/>
                  <a:gd name="T65" fmla="*/ 2147483647 h 445"/>
                  <a:gd name="T66" fmla="*/ 2147483647 w 933"/>
                  <a:gd name="T67" fmla="*/ 2147483647 h 445"/>
                  <a:gd name="T68" fmla="*/ 2147483647 w 933"/>
                  <a:gd name="T69" fmla="*/ 2147483647 h 445"/>
                  <a:gd name="T70" fmla="*/ 2147483647 w 933"/>
                  <a:gd name="T71" fmla="*/ 2147483647 h 445"/>
                  <a:gd name="T72" fmla="*/ 2147483647 w 933"/>
                  <a:gd name="T73" fmla="*/ 2147483647 h 445"/>
                  <a:gd name="T74" fmla="*/ 2147483647 w 933"/>
                  <a:gd name="T75" fmla="*/ 2147483647 h 445"/>
                  <a:gd name="T76" fmla="*/ 2147483647 w 933"/>
                  <a:gd name="T77" fmla="*/ 2147483647 h 445"/>
                  <a:gd name="T78" fmla="*/ 2147483647 w 933"/>
                  <a:gd name="T79" fmla="*/ 2147483647 h 445"/>
                  <a:gd name="T80" fmla="*/ 2147483647 w 933"/>
                  <a:gd name="T81" fmla="*/ 2147483647 h 445"/>
                  <a:gd name="T82" fmla="*/ 2147483647 w 933"/>
                  <a:gd name="T83" fmla="*/ 2147483647 h 445"/>
                  <a:gd name="T84" fmla="*/ 2147483647 w 933"/>
                  <a:gd name="T85" fmla="*/ 2147483647 h 445"/>
                  <a:gd name="T86" fmla="*/ 2147483647 w 933"/>
                  <a:gd name="T87" fmla="*/ 2147483647 h 445"/>
                  <a:gd name="T88" fmla="*/ 2147483647 w 933"/>
                  <a:gd name="T89" fmla="*/ 2147483647 h 445"/>
                  <a:gd name="T90" fmla="*/ 2147483647 w 933"/>
                  <a:gd name="T91" fmla="*/ 2147483647 h 445"/>
                  <a:gd name="T92" fmla="*/ 2147483647 w 933"/>
                  <a:gd name="T93" fmla="*/ 2147483647 h 445"/>
                  <a:gd name="T94" fmla="*/ 2147483647 w 933"/>
                  <a:gd name="T95" fmla="*/ 2147483647 h 445"/>
                  <a:gd name="T96" fmla="*/ 2147483647 w 933"/>
                  <a:gd name="T97" fmla="*/ 2147483647 h 445"/>
                  <a:gd name="T98" fmla="*/ 2147483647 w 933"/>
                  <a:gd name="T99" fmla="*/ 2147483647 h 445"/>
                  <a:gd name="T100" fmla="*/ 2147483647 w 933"/>
                  <a:gd name="T101" fmla="*/ 2147483647 h 445"/>
                  <a:gd name="T102" fmla="*/ 2147483647 w 933"/>
                  <a:gd name="T103" fmla="*/ 2147483647 h 44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933"/>
                  <a:gd name="T157" fmla="*/ 0 h 445"/>
                  <a:gd name="T158" fmla="*/ 933 w 933"/>
                  <a:gd name="T159" fmla="*/ 445 h 445"/>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933" h="445">
                    <a:moveTo>
                      <a:pt x="933" y="35"/>
                    </a:moveTo>
                    <a:lnTo>
                      <a:pt x="916" y="35"/>
                    </a:lnTo>
                    <a:lnTo>
                      <a:pt x="881" y="70"/>
                    </a:lnTo>
                    <a:lnTo>
                      <a:pt x="803" y="79"/>
                    </a:lnTo>
                    <a:lnTo>
                      <a:pt x="776" y="105"/>
                    </a:lnTo>
                    <a:lnTo>
                      <a:pt x="768" y="114"/>
                    </a:lnTo>
                    <a:lnTo>
                      <a:pt x="724" y="122"/>
                    </a:lnTo>
                    <a:lnTo>
                      <a:pt x="715" y="122"/>
                    </a:lnTo>
                    <a:lnTo>
                      <a:pt x="707" y="131"/>
                    </a:lnTo>
                    <a:lnTo>
                      <a:pt x="663" y="148"/>
                    </a:lnTo>
                    <a:lnTo>
                      <a:pt x="646" y="140"/>
                    </a:lnTo>
                    <a:lnTo>
                      <a:pt x="672" y="131"/>
                    </a:lnTo>
                    <a:lnTo>
                      <a:pt x="681" y="122"/>
                    </a:lnTo>
                    <a:lnTo>
                      <a:pt x="672" y="105"/>
                    </a:lnTo>
                    <a:lnTo>
                      <a:pt x="654" y="105"/>
                    </a:lnTo>
                    <a:lnTo>
                      <a:pt x="672" y="87"/>
                    </a:lnTo>
                    <a:lnTo>
                      <a:pt x="672" y="70"/>
                    </a:lnTo>
                    <a:lnTo>
                      <a:pt x="654" y="79"/>
                    </a:lnTo>
                    <a:lnTo>
                      <a:pt x="619" y="96"/>
                    </a:lnTo>
                    <a:lnTo>
                      <a:pt x="611" y="131"/>
                    </a:lnTo>
                    <a:lnTo>
                      <a:pt x="593" y="140"/>
                    </a:lnTo>
                    <a:lnTo>
                      <a:pt x="585" y="131"/>
                    </a:lnTo>
                    <a:lnTo>
                      <a:pt x="585" y="114"/>
                    </a:lnTo>
                    <a:lnTo>
                      <a:pt x="602" y="96"/>
                    </a:lnTo>
                    <a:lnTo>
                      <a:pt x="602" y="79"/>
                    </a:lnTo>
                    <a:lnTo>
                      <a:pt x="611" y="79"/>
                    </a:lnTo>
                    <a:lnTo>
                      <a:pt x="637" y="61"/>
                    </a:lnTo>
                    <a:lnTo>
                      <a:pt x="654" y="61"/>
                    </a:lnTo>
                    <a:lnTo>
                      <a:pt x="672" y="61"/>
                    </a:lnTo>
                    <a:lnTo>
                      <a:pt x="663" y="53"/>
                    </a:lnTo>
                    <a:lnTo>
                      <a:pt x="619" y="53"/>
                    </a:lnTo>
                    <a:lnTo>
                      <a:pt x="628" y="35"/>
                    </a:lnTo>
                    <a:lnTo>
                      <a:pt x="585" y="53"/>
                    </a:lnTo>
                    <a:lnTo>
                      <a:pt x="567" y="53"/>
                    </a:lnTo>
                    <a:lnTo>
                      <a:pt x="567" y="35"/>
                    </a:lnTo>
                    <a:lnTo>
                      <a:pt x="602" y="35"/>
                    </a:lnTo>
                    <a:lnTo>
                      <a:pt x="585" y="18"/>
                    </a:lnTo>
                    <a:lnTo>
                      <a:pt x="576" y="26"/>
                    </a:lnTo>
                    <a:lnTo>
                      <a:pt x="550" y="18"/>
                    </a:lnTo>
                    <a:lnTo>
                      <a:pt x="550" y="0"/>
                    </a:lnTo>
                    <a:lnTo>
                      <a:pt x="532" y="0"/>
                    </a:lnTo>
                    <a:lnTo>
                      <a:pt x="532" y="9"/>
                    </a:lnTo>
                    <a:lnTo>
                      <a:pt x="114" y="9"/>
                    </a:lnTo>
                    <a:lnTo>
                      <a:pt x="114" y="44"/>
                    </a:lnTo>
                    <a:lnTo>
                      <a:pt x="105" y="26"/>
                    </a:lnTo>
                    <a:lnTo>
                      <a:pt x="79" y="26"/>
                    </a:lnTo>
                    <a:lnTo>
                      <a:pt x="79" y="53"/>
                    </a:lnTo>
                    <a:lnTo>
                      <a:pt x="35" y="105"/>
                    </a:lnTo>
                    <a:lnTo>
                      <a:pt x="18" y="148"/>
                    </a:lnTo>
                    <a:lnTo>
                      <a:pt x="0" y="166"/>
                    </a:lnTo>
                    <a:lnTo>
                      <a:pt x="0" y="201"/>
                    </a:lnTo>
                    <a:lnTo>
                      <a:pt x="9" y="201"/>
                    </a:lnTo>
                    <a:lnTo>
                      <a:pt x="9" y="209"/>
                    </a:lnTo>
                    <a:lnTo>
                      <a:pt x="9" y="262"/>
                    </a:lnTo>
                    <a:lnTo>
                      <a:pt x="0" y="270"/>
                    </a:lnTo>
                    <a:lnTo>
                      <a:pt x="44" y="297"/>
                    </a:lnTo>
                    <a:lnTo>
                      <a:pt x="53" y="314"/>
                    </a:lnTo>
                    <a:lnTo>
                      <a:pt x="105" y="314"/>
                    </a:lnTo>
                    <a:lnTo>
                      <a:pt x="166" y="332"/>
                    </a:lnTo>
                    <a:lnTo>
                      <a:pt x="201" y="323"/>
                    </a:lnTo>
                    <a:lnTo>
                      <a:pt x="227" y="323"/>
                    </a:lnTo>
                    <a:lnTo>
                      <a:pt x="253" y="375"/>
                    </a:lnTo>
                    <a:lnTo>
                      <a:pt x="271" y="375"/>
                    </a:lnTo>
                    <a:lnTo>
                      <a:pt x="271" y="366"/>
                    </a:lnTo>
                    <a:lnTo>
                      <a:pt x="288" y="358"/>
                    </a:lnTo>
                    <a:lnTo>
                      <a:pt x="314" y="384"/>
                    </a:lnTo>
                    <a:lnTo>
                      <a:pt x="323" y="419"/>
                    </a:lnTo>
                    <a:lnTo>
                      <a:pt x="332" y="436"/>
                    </a:lnTo>
                    <a:lnTo>
                      <a:pt x="340" y="419"/>
                    </a:lnTo>
                    <a:lnTo>
                      <a:pt x="340" y="401"/>
                    </a:lnTo>
                    <a:lnTo>
                      <a:pt x="419" y="358"/>
                    </a:lnTo>
                    <a:lnTo>
                      <a:pt x="428" y="366"/>
                    </a:lnTo>
                    <a:lnTo>
                      <a:pt x="445" y="366"/>
                    </a:lnTo>
                    <a:lnTo>
                      <a:pt x="454" y="375"/>
                    </a:lnTo>
                    <a:lnTo>
                      <a:pt x="480" y="366"/>
                    </a:lnTo>
                    <a:lnTo>
                      <a:pt x="471" y="349"/>
                    </a:lnTo>
                    <a:lnTo>
                      <a:pt x="576" y="358"/>
                    </a:lnTo>
                    <a:lnTo>
                      <a:pt x="585" y="375"/>
                    </a:lnTo>
                    <a:lnTo>
                      <a:pt x="585" y="401"/>
                    </a:lnTo>
                    <a:lnTo>
                      <a:pt x="593" y="419"/>
                    </a:lnTo>
                    <a:lnTo>
                      <a:pt x="593" y="436"/>
                    </a:lnTo>
                    <a:lnTo>
                      <a:pt x="602" y="445"/>
                    </a:lnTo>
                    <a:lnTo>
                      <a:pt x="611" y="445"/>
                    </a:lnTo>
                    <a:lnTo>
                      <a:pt x="628" y="410"/>
                    </a:lnTo>
                    <a:lnTo>
                      <a:pt x="628" y="375"/>
                    </a:lnTo>
                    <a:lnTo>
                      <a:pt x="619" y="332"/>
                    </a:lnTo>
                    <a:lnTo>
                      <a:pt x="689" y="279"/>
                    </a:lnTo>
                    <a:lnTo>
                      <a:pt x="715" y="270"/>
                    </a:lnTo>
                    <a:lnTo>
                      <a:pt x="733" y="244"/>
                    </a:lnTo>
                    <a:lnTo>
                      <a:pt x="724" y="227"/>
                    </a:lnTo>
                    <a:lnTo>
                      <a:pt x="742" y="218"/>
                    </a:lnTo>
                    <a:lnTo>
                      <a:pt x="724" y="201"/>
                    </a:lnTo>
                    <a:lnTo>
                      <a:pt x="742" y="183"/>
                    </a:lnTo>
                    <a:lnTo>
                      <a:pt x="750" y="209"/>
                    </a:lnTo>
                    <a:lnTo>
                      <a:pt x="759" y="201"/>
                    </a:lnTo>
                    <a:lnTo>
                      <a:pt x="759" y="175"/>
                    </a:lnTo>
                    <a:lnTo>
                      <a:pt x="768" y="183"/>
                    </a:lnTo>
                    <a:lnTo>
                      <a:pt x="794" y="166"/>
                    </a:lnTo>
                    <a:lnTo>
                      <a:pt x="794" y="157"/>
                    </a:lnTo>
                    <a:lnTo>
                      <a:pt x="855" y="140"/>
                    </a:lnTo>
                    <a:lnTo>
                      <a:pt x="846" y="131"/>
                    </a:lnTo>
                    <a:lnTo>
                      <a:pt x="864" y="105"/>
                    </a:lnTo>
                    <a:lnTo>
                      <a:pt x="925" y="87"/>
                    </a:lnTo>
                    <a:lnTo>
                      <a:pt x="925" y="53"/>
                    </a:lnTo>
                    <a:lnTo>
                      <a:pt x="93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2" name="Freeform 22"/>
              <p:cNvSpPr>
                <a:spLocks/>
              </p:cNvSpPr>
              <p:nvPr/>
            </p:nvSpPr>
            <p:spPr bwMode="auto">
              <a:xfrm>
                <a:off x="5486239" y="1538161"/>
                <a:ext cx="344504" cy="93457"/>
              </a:xfrm>
              <a:custGeom>
                <a:avLst/>
                <a:gdLst>
                  <a:gd name="T0" fmla="*/ 2147483647 w 366"/>
                  <a:gd name="T1" fmla="*/ 2147483647 h 96"/>
                  <a:gd name="T2" fmla="*/ 2147483647 w 366"/>
                  <a:gd name="T3" fmla="*/ 0 h 96"/>
                  <a:gd name="T4" fmla="*/ 2147483647 w 366"/>
                  <a:gd name="T5" fmla="*/ 0 h 96"/>
                  <a:gd name="T6" fmla="*/ 2147483647 w 366"/>
                  <a:gd name="T7" fmla="*/ 2147483647 h 96"/>
                  <a:gd name="T8" fmla="*/ 2147483647 w 366"/>
                  <a:gd name="T9" fmla="*/ 0 h 96"/>
                  <a:gd name="T10" fmla="*/ 2147483647 w 366"/>
                  <a:gd name="T11" fmla="*/ 2147483647 h 96"/>
                  <a:gd name="T12" fmla="*/ 2147483647 w 366"/>
                  <a:gd name="T13" fmla="*/ 0 h 96"/>
                  <a:gd name="T14" fmla="*/ 2147483647 w 366"/>
                  <a:gd name="T15" fmla="*/ 2147483647 h 96"/>
                  <a:gd name="T16" fmla="*/ 2147483647 w 366"/>
                  <a:gd name="T17" fmla="*/ 2147483647 h 96"/>
                  <a:gd name="T18" fmla="*/ 2147483647 w 366"/>
                  <a:gd name="T19" fmla="*/ 2147483647 h 96"/>
                  <a:gd name="T20" fmla="*/ 2147483647 w 366"/>
                  <a:gd name="T21" fmla="*/ 2147483647 h 96"/>
                  <a:gd name="T22" fmla="*/ 2147483647 w 366"/>
                  <a:gd name="T23" fmla="*/ 2147483647 h 96"/>
                  <a:gd name="T24" fmla="*/ 2147483647 w 366"/>
                  <a:gd name="T25" fmla="*/ 2147483647 h 96"/>
                  <a:gd name="T26" fmla="*/ 2147483647 w 366"/>
                  <a:gd name="T27" fmla="*/ 2147483647 h 96"/>
                  <a:gd name="T28" fmla="*/ 2147483647 w 366"/>
                  <a:gd name="T29" fmla="*/ 2147483647 h 96"/>
                  <a:gd name="T30" fmla="*/ 2147483647 w 366"/>
                  <a:gd name="T31" fmla="*/ 2147483647 h 96"/>
                  <a:gd name="T32" fmla="*/ 2147483647 w 366"/>
                  <a:gd name="T33" fmla="*/ 2147483647 h 96"/>
                  <a:gd name="T34" fmla="*/ 2147483647 w 366"/>
                  <a:gd name="T35" fmla="*/ 2147483647 h 96"/>
                  <a:gd name="T36" fmla="*/ 2147483647 w 366"/>
                  <a:gd name="T37" fmla="*/ 2147483647 h 96"/>
                  <a:gd name="T38" fmla="*/ 2147483647 w 366"/>
                  <a:gd name="T39" fmla="*/ 2147483647 h 96"/>
                  <a:gd name="T40" fmla="*/ 2147483647 w 366"/>
                  <a:gd name="T41" fmla="*/ 2147483647 h 96"/>
                  <a:gd name="T42" fmla="*/ 2147483647 w 366"/>
                  <a:gd name="T43" fmla="*/ 2147483647 h 96"/>
                  <a:gd name="T44" fmla="*/ 2147483647 w 366"/>
                  <a:gd name="T45" fmla="*/ 2147483647 h 96"/>
                  <a:gd name="T46" fmla="*/ 2147483647 w 366"/>
                  <a:gd name="T47" fmla="*/ 2147483647 h 96"/>
                  <a:gd name="T48" fmla="*/ 0 w 366"/>
                  <a:gd name="T49" fmla="*/ 2147483647 h 96"/>
                  <a:gd name="T50" fmla="*/ 2147483647 w 366"/>
                  <a:gd name="T51" fmla="*/ 2147483647 h 96"/>
                  <a:gd name="T52" fmla="*/ 2147483647 w 366"/>
                  <a:gd name="T53" fmla="*/ 2147483647 h 96"/>
                  <a:gd name="T54" fmla="*/ 2147483647 w 366"/>
                  <a:gd name="T55" fmla="*/ 2147483647 h 96"/>
                  <a:gd name="T56" fmla="*/ 2147483647 w 366"/>
                  <a:gd name="T57" fmla="*/ 2147483647 h 96"/>
                  <a:gd name="T58" fmla="*/ 2147483647 w 366"/>
                  <a:gd name="T59" fmla="*/ 2147483647 h 96"/>
                  <a:gd name="T60" fmla="*/ 2147483647 w 366"/>
                  <a:gd name="T61" fmla="*/ 2147483647 h 96"/>
                  <a:gd name="T62" fmla="*/ 2147483647 w 366"/>
                  <a:gd name="T63" fmla="*/ 2147483647 h 96"/>
                  <a:gd name="T64" fmla="*/ 2147483647 w 366"/>
                  <a:gd name="T65" fmla="*/ 2147483647 h 96"/>
                  <a:gd name="T66" fmla="*/ 2147483647 w 366"/>
                  <a:gd name="T67" fmla="*/ 2147483647 h 96"/>
                  <a:gd name="T68" fmla="*/ 2147483647 w 366"/>
                  <a:gd name="T69" fmla="*/ 2147483647 h 96"/>
                  <a:gd name="T70" fmla="*/ 2147483647 w 366"/>
                  <a:gd name="T71" fmla="*/ 2147483647 h 96"/>
                  <a:gd name="T72" fmla="*/ 2147483647 w 366"/>
                  <a:gd name="T73" fmla="*/ 2147483647 h 96"/>
                  <a:gd name="T74" fmla="*/ 2147483647 w 366"/>
                  <a:gd name="T75" fmla="*/ 2147483647 h 96"/>
                  <a:gd name="T76" fmla="*/ 2147483647 w 366"/>
                  <a:gd name="T77" fmla="*/ 2147483647 h 96"/>
                  <a:gd name="T78" fmla="*/ 2147483647 w 366"/>
                  <a:gd name="T79" fmla="*/ 2147483647 h 9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6"/>
                  <a:gd name="T121" fmla="*/ 0 h 96"/>
                  <a:gd name="T122" fmla="*/ 366 w 366"/>
                  <a:gd name="T123" fmla="*/ 96 h 9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6" h="96">
                    <a:moveTo>
                      <a:pt x="296" y="18"/>
                    </a:moveTo>
                    <a:lnTo>
                      <a:pt x="366" y="0"/>
                    </a:lnTo>
                    <a:lnTo>
                      <a:pt x="288" y="0"/>
                    </a:lnTo>
                    <a:lnTo>
                      <a:pt x="261" y="9"/>
                    </a:lnTo>
                    <a:lnTo>
                      <a:pt x="244" y="0"/>
                    </a:lnTo>
                    <a:lnTo>
                      <a:pt x="227" y="9"/>
                    </a:lnTo>
                    <a:lnTo>
                      <a:pt x="192" y="0"/>
                    </a:lnTo>
                    <a:lnTo>
                      <a:pt x="165" y="9"/>
                    </a:lnTo>
                    <a:lnTo>
                      <a:pt x="148" y="18"/>
                    </a:lnTo>
                    <a:lnTo>
                      <a:pt x="122" y="18"/>
                    </a:lnTo>
                    <a:lnTo>
                      <a:pt x="61" y="27"/>
                    </a:lnTo>
                    <a:lnTo>
                      <a:pt x="104" y="35"/>
                    </a:lnTo>
                    <a:lnTo>
                      <a:pt x="192" y="27"/>
                    </a:lnTo>
                    <a:lnTo>
                      <a:pt x="183" y="35"/>
                    </a:lnTo>
                    <a:lnTo>
                      <a:pt x="131" y="44"/>
                    </a:lnTo>
                    <a:lnTo>
                      <a:pt x="139" y="44"/>
                    </a:lnTo>
                    <a:lnTo>
                      <a:pt x="96" y="44"/>
                    </a:lnTo>
                    <a:lnTo>
                      <a:pt x="113" y="53"/>
                    </a:lnTo>
                    <a:lnTo>
                      <a:pt x="78" y="53"/>
                    </a:lnTo>
                    <a:lnTo>
                      <a:pt x="52" y="53"/>
                    </a:lnTo>
                    <a:lnTo>
                      <a:pt x="70" y="53"/>
                    </a:lnTo>
                    <a:lnTo>
                      <a:pt x="70" y="70"/>
                    </a:lnTo>
                    <a:lnTo>
                      <a:pt x="43" y="70"/>
                    </a:lnTo>
                    <a:lnTo>
                      <a:pt x="17" y="70"/>
                    </a:lnTo>
                    <a:lnTo>
                      <a:pt x="0" y="79"/>
                    </a:lnTo>
                    <a:lnTo>
                      <a:pt x="70" y="79"/>
                    </a:lnTo>
                    <a:lnTo>
                      <a:pt x="96" y="96"/>
                    </a:lnTo>
                    <a:lnTo>
                      <a:pt x="122" y="79"/>
                    </a:lnTo>
                    <a:lnTo>
                      <a:pt x="96" y="70"/>
                    </a:lnTo>
                    <a:lnTo>
                      <a:pt x="122" y="70"/>
                    </a:lnTo>
                    <a:lnTo>
                      <a:pt x="148" y="70"/>
                    </a:lnTo>
                    <a:lnTo>
                      <a:pt x="174" y="61"/>
                    </a:lnTo>
                    <a:lnTo>
                      <a:pt x="148" y="53"/>
                    </a:lnTo>
                    <a:lnTo>
                      <a:pt x="174" y="44"/>
                    </a:lnTo>
                    <a:lnTo>
                      <a:pt x="174" y="53"/>
                    </a:lnTo>
                    <a:lnTo>
                      <a:pt x="209" y="44"/>
                    </a:lnTo>
                    <a:lnTo>
                      <a:pt x="261" y="35"/>
                    </a:lnTo>
                    <a:lnTo>
                      <a:pt x="270" y="27"/>
                    </a:lnTo>
                    <a:lnTo>
                      <a:pt x="288" y="35"/>
                    </a:lnTo>
                    <a:lnTo>
                      <a:pt x="296"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3" name="Freeform 23"/>
              <p:cNvSpPr>
                <a:spLocks/>
              </p:cNvSpPr>
              <p:nvPr/>
            </p:nvSpPr>
            <p:spPr bwMode="auto">
              <a:xfrm>
                <a:off x="5486239" y="1538161"/>
                <a:ext cx="344504" cy="93457"/>
              </a:xfrm>
              <a:custGeom>
                <a:avLst/>
                <a:gdLst>
                  <a:gd name="T0" fmla="*/ 2147483647 w 366"/>
                  <a:gd name="T1" fmla="*/ 2147483647 h 96"/>
                  <a:gd name="T2" fmla="*/ 2147483647 w 366"/>
                  <a:gd name="T3" fmla="*/ 0 h 96"/>
                  <a:gd name="T4" fmla="*/ 2147483647 w 366"/>
                  <a:gd name="T5" fmla="*/ 0 h 96"/>
                  <a:gd name="T6" fmla="*/ 2147483647 w 366"/>
                  <a:gd name="T7" fmla="*/ 2147483647 h 96"/>
                  <a:gd name="T8" fmla="*/ 2147483647 w 366"/>
                  <a:gd name="T9" fmla="*/ 0 h 96"/>
                  <a:gd name="T10" fmla="*/ 2147483647 w 366"/>
                  <a:gd name="T11" fmla="*/ 2147483647 h 96"/>
                  <a:gd name="T12" fmla="*/ 2147483647 w 366"/>
                  <a:gd name="T13" fmla="*/ 0 h 96"/>
                  <a:gd name="T14" fmla="*/ 2147483647 w 366"/>
                  <a:gd name="T15" fmla="*/ 2147483647 h 96"/>
                  <a:gd name="T16" fmla="*/ 2147483647 w 366"/>
                  <a:gd name="T17" fmla="*/ 2147483647 h 96"/>
                  <a:gd name="T18" fmla="*/ 2147483647 w 366"/>
                  <a:gd name="T19" fmla="*/ 2147483647 h 96"/>
                  <a:gd name="T20" fmla="*/ 2147483647 w 366"/>
                  <a:gd name="T21" fmla="*/ 2147483647 h 96"/>
                  <a:gd name="T22" fmla="*/ 2147483647 w 366"/>
                  <a:gd name="T23" fmla="*/ 2147483647 h 96"/>
                  <a:gd name="T24" fmla="*/ 2147483647 w 366"/>
                  <a:gd name="T25" fmla="*/ 2147483647 h 96"/>
                  <a:gd name="T26" fmla="*/ 2147483647 w 366"/>
                  <a:gd name="T27" fmla="*/ 2147483647 h 96"/>
                  <a:gd name="T28" fmla="*/ 2147483647 w 366"/>
                  <a:gd name="T29" fmla="*/ 2147483647 h 96"/>
                  <a:gd name="T30" fmla="*/ 2147483647 w 366"/>
                  <a:gd name="T31" fmla="*/ 2147483647 h 96"/>
                  <a:gd name="T32" fmla="*/ 2147483647 w 366"/>
                  <a:gd name="T33" fmla="*/ 2147483647 h 96"/>
                  <a:gd name="T34" fmla="*/ 2147483647 w 366"/>
                  <a:gd name="T35" fmla="*/ 2147483647 h 96"/>
                  <a:gd name="T36" fmla="*/ 2147483647 w 366"/>
                  <a:gd name="T37" fmla="*/ 2147483647 h 96"/>
                  <a:gd name="T38" fmla="*/ 2147483647 w 366"/>
                  <a:gd name="T39" fmla="*/ 2147483647 h 96"/>
                  <a:gd name="T40" fmla="*/ 2147483647 w 366"/>
                  <a:gd name="T41" fmla="*/ 2147483647 h 96"/>
                  <a:gd name="T42" fmla="*/ 2147483647 w 366"/>
                  <a:gd name="T43" fmla="*/ 2147483647 h 96"/>
                  <a:gd name="T44" fmla="*/ 2147483647 w 366"/>
                  <a:gd name="T45" fmla="*/ 2147483647 h 96"/>
                  <a:gd name="T46" fmla="*/ 2147483647 w 366"/>
                  <a:gd name="T47" fmla="*/ 2147483647 h 96"/>
                  <a:gd name="T48" fmla="*/ 0 w 366"/>
                  <a:gd name="T49" fmla="*/ 2147483647 h 96"/>
                  <a:gd name="T50" fmla="*/ 2147483647 w 366"/>
                  <a:gd name="T51" fmla="*/ 2147483647 h 96"/>
                  <a:gd name="T52" fmla="*/ 2147483647 w 366"/>
                  <a:gd name="T53" fmla="*/ 2147483647 h 96"/>
                  <a:gd name="T54" fmla="*/ 2147483647 w 366"/>
                  <a:gd name="T55" fmla="*/ 2147483647 h 96"/>
                  <a:gd name="T56" fmla="*/ 2147483647 w 366"/>
                  <a:gd name="T57" fmla="*/ 2147483647 h 96"/>
                  <a:gd name="T58" fmla="*/ 2147483647 w 366"/>
                  <a:gd name="T59" fmla="*/ 2147483647 h 96"/>
                  <a:gd name="T60" fmla="*/ 2147483647 w 366"/>
                  <a:gd name="T61" fmla="*/ 2147483647 h 96"/>
                  <a:gd name="T62" fmla="*/ 2147483647 w 366"/>
                  <a:gd name="T63" fmla="*/ 2147483647 h 96"/>
                  <a:gd name="T64" fmla="*/ 2147483647 w 366"/>
                  <a:gd name="T65" fmla="*/ 2147483647 h 96"/>
                  <a:gd name="T66" fmla="*/ 2147483647 w 366"/>
                  <a:gd name="T67" fmla="*/ 2147483647 h 96"/>
                  <a:gd name="T68" fmla="*/ 2147483647 w 366"/>
                  <a:gd name="T69" fmla="*/ 2147483647 h 96"/>
                  <a:gd name="T70" fmla="*/ 2147483647 w 366"/>
                  <a:gd name="T71" fmla="*/ 2147483647 h 96"/>
                  <a:gd name="T72" fmla="*/ 2147483647 w 366"/>
                  <a:gd name="T73" fmla="*/ 2147483647 h 96"/>
                  <a:gd name="T74" fmla="*/ 2147483647 w 366"/>
                  <a:gd name="T75" fmla="*/ 2147483647 h 96"/>
                  <a:gd name="T76" fmla="*/ 2147483647 w 366"/>
                  <a:gd name="T77" fmla="*/ 2147483647 h 96"/>
                  <a:gd name="T78" fmla="*/ 2147483647 w 366"/>
                  <a:gd name="T79" fmla="*/ 2147483647 h 9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6"/>
                  <a:gd name="T121" fmla="*/ 0 h 96"/>
                  <a:gd name="T122" fmla="*/ 366 w 366"/>
                  <a:gd name="T123" fmla="*/ 96 h 9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6" h="96">
                    <a:moveTo>
                      <a:pt x="296" y="18"/>
                    </a:moveTo>
                    <a:lnTo>
                      <a:pt x="366" y="0"/>
                    </a:lnTo>
                    <a:lnTo>
                      <a:pt x="288" y="0"/>
                    </a:lnTo>
                    <a:lnTo>
                      <a:pt x="261" y="9"/>
                    </a:lnTo>
                    <a:lnTo>
                      <a:pt x="244" y="0"/>
                    </a:lnTo>
                    <a:lnTo>
                      <a:pt x="227" y="9"/>
                    </a:lnTo>
                    <a:lnTo>
                      <a:pt x="192" y="0"/>
                    </a:lnTo>
                    <a:lnTo>
                      <a:pt x="165" y="9"/>
                    </a:lnTo>
                    <a:lnTo>
                      <a:pt x="148" y="18"/>
                    </a:lnTo>
                    <a:lnTo>
                      <a:pt x="122" y="18"/>
                    </a:lnTo>
                    <a:lnTo>
                      <a:pt x="61" y="27"/>
                    </a:lnTo>
                    <a:lnTo>
                      <a:pt x="104" y="35"/>
                    </a:lnTo>
                    <a:lnTo>
                      <a:pt x="192" y="27"/>
                    </a:lnTo>
                    <a:lnTo>
                      <a:pt x="183" y="35"/>
                    </a:lnTo>
                    <a:lnTo>
                      <a:pt x="131" y="44"/>
                    </a:lnTo>
                    <a:lnTo>
                      <a:pt x="139" y="44"/>
                    </a:lnTo>
                    <a:lnTo>
                      <a:pt x="96" y="44"/>
                    </a:lnTo>
                    <a:lnTo>
                      <a:pt x="113" y="53"/>
                    </a:lnTo>
                    <a:lnTo>
                      <a:pt x="78" y="53"/>
                    </a:lnTo>
                    <a:lnTo>
                      <a:pt x="52" y="53"/>
                    </a:lnTo>
                    <a:lnTo>
                      <a:pt x="70" y="53"/>
                    </a:lnTo>
                    <a:lnTo>
                      <a:pt x="70" y="70"/>
                    </a:lnTo>
                    <a:lnTo>
                      <a:pt x="43" y="70"/>
                    </a:lnTo>
                    <a:lnTo>
                      <a:pt x="17" y="70"/>
                    </a:lnTo>
                    <a:lnTo>
                      <a:pt x="0" y="79"/>
                    </a:lnTo>
                    <a:lnTo>
                      <a:pt x="70" y="79"/>
                    </a:lnTo>
                    <a:lnTo>
                      <a:pt x="96" y="96"/>
                    </a:lnTo>
                    <a:lnTo>
                      <a:pt x="122" y="79"/>
                    </a:lnTo>
                    <a:lnTo>
                      <a:pt x="96" y="70"/>
                    </a:lnTo>
                    <a:lnTo>
                      <a:pt x="122" y="70"/>
                    </a:lnTo>
                    <a:lnTo>
                      <a:pt x="148" y="70"/>
                    </a:lnTo>
                    <a:lnTo>
                      <a:pt x="174" y="61"/>
                    </a:lnTo>
                    <a:lnTo>
                      <a:pt x="148" y="53"/>
                    </a:lnTo>
                    <a:lnTo>
                      <a:pt x="174" y="44"/>
                    </a:lnTo>
                    <a:lnTo>
                      <a:pt x="174" y="53"/>
                    </a:lnTo>
                    <a:lnTo>
                      <a:pt x="209" y="44"/>
                    </a:lnTo>
                    <a:lnTo>
                      <a:pt x="261" y="35"/>
                    </a:lnTo>
                    <a:lnTo>
                      <a:pt x="270" y="27"/>
                    </a:lnTo>
                    <a:lnTo>
                      <a:pt x="288" y="35"/>
                    </a:lnTo>
                    <a:lnTo>
                      <a:pt x="296"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4" name="Freeform 24"/>
              <p:cNvSpPr>
                <a:spLocks/>
              </p:cNvSpPr>
              <p:nvPr/>
            </p:nvSpPr>
            <p:spPr bwMode="auto">
              <a:xfrm>
                <a:off x="5469296" y="1555685"/>
                <a:ext cx="90362" cy="41862"/>
              </a:xfrm>
              <a:custGeom>
                <a:avLst/>
                <a:gdLst>
                  <a:gd name="T0" fmla="*/ 0 w 96"/>
                  <a:gd name="T1" fmla="*/ 2147483647 h 43"/>
                  <a:gd name="T2" fmla="*/ 2147483647 w 96"/>
                  <a:gd name="T3" fmla="*/ 2147483647 h 43"/>
                  <a:gd name="T4" fmla="*/ 2147483647 w 96"/>
                  <a:gd name="T5" fmla="*/ 2147483647 h 43"/>
                  <a:gd name="T6" fmla="*/ 2147483647 w 96"/>
                  <a:gd name="T7" fmla="*/ 2147483647 h 43"/>
                  <a:gd name="T8" fmla="*/ 2147483647 w 96"/>
                  <a:gd name="T9" fmla="*/ 2147483647 h 43"/>
                  <a:gd name="T10" fmla="*/ 2147483647 w 96"/>
                  <a:gd name="T11" fmla="*/ 2147483647 h 43"/>
                  <a:gd name="T12" fmla="*/ 2147483647 w 96"/>
                  <a:gd name="T13" fmla="*/ 2147483647 h 43"/>
                  <a:gd name="T14" fmla="*/ 2147483647 w 96"/>
                  <a:gd name="T15" fmla="*/ 2147483647 h 43"/>
                  <a:gd name="T16" fmla="*/ 2147483647 w 96"/>
                  <a:gd name="T17" fmla="*/ 2147483647 h 43"/>
                  <a:gd name="T18" fmla="*/ 2147483647 w 96"/>
                  <a:gd name="T19" fmla="*/ 0 h 43"/>
                  <a:gd name="T20" fmla="*/ 0 w 96"/>
                  <a:gd name="T21" fmla="*/ 2147483647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
                  <a:gd name="T34" fmla="*/ 0 h 43"/>
                  <a:gd name="T35" fmla="*/ 96 w 96"/>
                  <a:gd name="T36" fmla="*/ 43 h 4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 h="43">
                    <a:moveTo>
                      <a:pt x="0" y="17"/>
                    </a:moveTo>
                    <a:lnTo>
                      <a:pt x="27" y="26"/>
                    </a:lnTo>
                    <a:lnTo>
                      <a:pt x="9" y="35"/>
                    </a:lnTo>
                    <a:lnTo>
                      <a:pt x="9" y="43"/>
                    </a:lnTo>
                    <a:lnTo>
                      <a:pt x="35" y="43"/>
                    </a:lnTo>
                    <a:lnTo>
                      <a:pt x="44" y="35"/>
                    </a:lnTo>
                    <a:lnTo>
                      <a:pt x="96" y="26"/>
                    </a:lnTo>
                    <a:lnTo>
                      <a:pt x="61" y="17"/>
                    </a:lnTo>
                    <a:lnTo>
                      <a:pt x="53" y="9"/>
                    </a:lnTo>
                    <a:lnTo>
                      <a:pt x="27"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5" name="Freeform 25"/>
              <p:cNvSpPr>
                <a:spLocks/>
              </p:cNvSpPr>
              <p:nvPr/>
            </p:nvSpPr>
            <p:spPr bwMode="auto">
              <a:xfrm>
                <a:off x="5469296" y="1555685"/>
                <a:ext cx="90362" cy="41862"/>
              </a:xfrm>
              <a:custGeom>
                <a:avLst/>
                <a:gdLst>
                  <a:gd name="T0" fmla="*/ 0 w 96"/>
                  <a:gd name="T1" fmla="*/ 2147483647 h 43"/>
                  <a:gd name="T2" fmla="*/ 2147483647 w 96"/>
                  <a:gd name="T3" fmla="*/ 2147483647 h 43"/>
                  <a:gd name="T4" fmla="*/ 2147483647 w 96"/>
                  <a:gd name="T5" fmla="*/ 2147483647 h 43"/>
                  <a:gd name="T6" fmla="*/ 2147483647 w 96"/>
                  <a:gd name="T7" fmla="*/ 2147483647 h 43"/>
                  <a:gd name="T8" fmla="*/ 2147483647 w 96"/>
                  <a:gd name="T9" fmla="*/ 2147483647 h 43"/>
                  <a:gd name="T10" fmla="*/ 2147483647 w 96"/>
                  <a:gd name="T11" fmla="*/ 2147483647 h 43"/>
                  <a:gd name="T12" fmla="*/ 2147483647 w 96"/>
                  <a:gd name="T13" fmla="*/ 2147483647 h 43"/>
                  <a:gd name="T14" fmla="*/ 2147483647 w 96"/>
                  <a:gd name="T15" fmla="*/ 2147483647 h 43"/>
                  <a:gd name="T16" fmla="*/ 2147483647 w 96"/>
                  <a:gd name="T17" fmla="*/ 2147483647 h 43"/>
                  <a:gd name="T18" fmla="*/ 2147483647 w 96"/>
                  <a:gd name="T19" fmla="*/ 0 h 43"/>
                  <a:gd name="T20" fmla="*/ 0 w 96"/>
                  <a:gd name="T21" fmla="*/ 2147483647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6"/>
                  <a:gd name="T34" fmla="*/ 0 h 43"/>
                  <a:gd name="T35" fmla="*/ 96 w 96"/>
                  <a:gd name="T36" fmla="*/ 43 h 4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6" h="43">
                    <a:moveTo>
                      <a:pt x="0" y="17"/>
                    </a:moveTo>
                    <a:lnTo>
                      <a:pt x="27" y="26"/>
                    </a:lnTo>
                    <a:lnTo>
                      <a:pt x="9" y="35"/>
                    </a:lnTo>
                    <a:lnTo>
                      <a:pt x="9" y="43"/>
                    </a:lnTo>
                    <a:lnTo>
                      <a:pt x="35" y="43"/>
                    </a:lnTo>
                    <a:lnTo>
                      <a:pt x="44" y="35"/>
                    </a:lnTo>
                    <a:lnTo>
                      <a:pt x="96" y="26"/>
                    </a:lnTo>
                    <a:lnTo>
                      <a:pt x="61" y="17"/>
                    </a:lnTo>
                    <a:lnTo>
                      <a:pt x="53" y="9"/>
                    </a:lnTo>
                    <a:lnTo>
                      <a:pt x="27"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6" name="Freeform 26"/>
              <p:cNvSpPr>
                <a:spLocks/>
              </p:cNvSpPr>
              <p:nvPr/>
            </p:nvSpPr>
            <p:spPr bwMode="auto">
              <a:xfrm>
                <a:off x="5346931" y="1580996"/>
                <a:ext cx="48946" cy="25312"/>
              </a:xfrm>
              <a:custGeom>
                <a:avLst/>
                <a:gdLst>
                  <a:gd name="T0" fmla="*/ 2147483647 w 52"/>
                  <a:gd name="T1" fmla="*/ 2147483647 h 26"/>
                  <a:gd name="T2" fmla="*/ 2147483647 w 52"/>
                  <a:gd name="T3" fmla="*/ 2147483647 h 26"/>
                  <a:gd name="T4" fmla="*/ 2147483647 w 52"/>
                  <a:gd name="T5" fmla="*/ 0 h 26"/>
                  <a:gd name="T6" fmla="*/ 2147483647 w 52"/>
                  <a:gd name="T7" fmla="*/ 0 h 26"/>
                  <a:gd name="T8" fmla="*/ 0 w 52"/>
                  <a:gd name="T9" fmla="*/ 2147483647 h 26"/>
                  <a:gd name="T10" fmla="*/ 2147483647 w 52"/>
                  <a:gd name="T11" fmla="*/ 2147483647 h 26"/>
                  <a:gd name="T12" fmla="*/ 2147483647 w 52"/>
                  <a:gd name="T13" fmla="*/ 2147483647 h 26"/>
                  <a:gd name="T14" fmla="*/ 2147483647 w 52"/>
                  <a:gd name="T15" fmla="*/ 2147483647 h 26"/>
                  <a:gd name="T16" fmla="*/ 2147483647 w 52"/>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26"/>
                  <a:gd name="T29" fmla="*/ 52 w 52"/>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26">
                    <a:moveTo>
                      <a:pt x="52" y="26"/>
                    </a:moveTo>
                    <a:lnTo>
                      <a:pt x="52" y="9"/>
                    </a:lnTo>
                    <a:lnTo>
                      <a:pt x="43" y="0"/>
                    </a:lnTo>
                    <a:lnTo>
                      <a:pt x="17" y="0"/>
                    </a:lnTo>
                    <a:lnTo>
                      <a:pt x="0" y="17"/>
                    </a:lnTo>
                    <a:lnTo>
                      <a:pt x="17" y="17"/>
                    </a:lnTo>
                    <a:lnTo>
                      <a:pt x="17" y="26"/>
                    </a:lnTo>
                    <a:lnTo>
                      <a:pt x="34" y="26"/>
                    </a:lnTo>
                    <a:lnTo>
                      <a:pt x="5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7" name="Freeform 27"/>
              <p:cNvSpPr>
                <a:spLocks/>
              </p:cNvSpPr>
              <p:nvPr/>
            </p:nvSpPr>
            <p:spPr bwMode="auto">
              <a:xfrm>
                <a:off x="5346931" y="1580996"/>
                <a:ext cx="48946" cy="25312"/>
              </a:xfrm>
              <a:custGeom>
                <a:avLst/>
                <a:gdLst>
                  <a:gd name="T0" fmla="*/ 2147483647 w 52"/>
                  <a:gd name="T1" fmla="*/ 2147483647 h 26"/>
                  <a:gd name="T2" fmla="*/ 2147483647 w 52"/>
                  <a:gd name="T3" fmla="*/ 2147483647 h 26"/>
                  <a:gd name="T4" fmla="*/ 2147483647 w 52"/>
                  <a:gd name="T5" fmla="*/ 0 h 26"/>
                  <a:gd name="T6" fmla="*/ 2147483647 w 52"/>
                  <a:gd name="T7" fmla="*/ 0 h 26"/>
                  <a:gd name="T8" fmla="*/ 0 w 52"/>
                  <a:gd name="T9" fmla="*/ 2147483647 h 26"/>
                  <a:gd name="T10" fmla="*/ 2147483647 w 52"/>
                  <a:gd name="T11" fmla="*/ 2147483647 h 26"/>
                  <a:gd name="T12" fmla="*/ 2147483647 w 52"/>
                  <a:gd name="T13" fmla="*/ 2147483647 h 26"/>
                  <a:gd name="T14" fmla="*/ 2147483647 w 52"/>
                  <a:gd name="T15" fmla="*/ 2147483647 h 26"/>
                  <a:gd name="T16" fmla="*/ 2147483647 w 52"/>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26"/>
                  <a:gd name="T29" fmla="*/ 52 w 52"/>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26">
                    <a:moveTo>
                      <a:pt x="52" y="26"/>
                    </a:moveTo>
                    <a:lnTo>
                      <a:pt x="52" y="9"/>
                    </a:lnTo>
                    <a:lnTo>
                      <a:pt x="43" y="0"/>
                    </a:lnTo>
                    <a:lnTo>
                      <a:pt x="17" y="0"/>
                    </a:lnTo>
                    <a:lnTo>
                      <a:pt x="0" y="17"/>
                    </a:lnTo>
                    <a:lnTo>
                      <a:pt x="17" y="17"/>
                    </a:lnTo>
                    <a:lnTo>
                      <a:pt x="17" y="26"/>
                    </a:lnTo>
                    <a:lnTo>
                      <a:pt x="34" y="26"/>
                    </a:lnTo>
                    <a:lnTo>
                      <a:pt x="5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8" name="Freeform 28"/>
              <p:cNvSpPr>
                <a:spLocks/>
              </p:cNvSpPr>
              <p:nvPr/>
            </p:nvSpPr>
            <p:spPr bwMode="auto">
              <a:xfrm>
                <a:off x="5411880" y="1589758"/>
                <a:ext cx="41416" cy="16550"/>
              </a:xfrm>
              <a:custGeom>
                <a:avLst/>
                <a:gdLst>
                  <a:gd name="T0" fmla="*/ 0 w 44"/>
                  <a:gd name="T1" fmla="*/ 0 h 17"/>
                  <a:gd name="T2" fmla="*/ 2147483647 w 44"/>
                  <a:gd name="T3" fmla="*/ 2147483647 h 17"/>
                  <a:gd name="T4" fmla="*/ 2147483647 w 44"/>
                  <a:gd name="T5" fmla="*/ 2147483647 h 17"/>
                  <a:gd name="T6" fmla="*/ 2147483647 w 44"/>
                  <a:gd name="T7" fmla="*/ 0 h 17"/>
                  <a:gd name="T8" fmla="*/ 2147483647 w 44"/>
                  <a:gd name="T9" fmla="*/ 0 h 17"/>
                  <a:gd name="T10" fmla="*/ 0 w 44"/>
                  <a:gd name="T11" fmla="*/ 0 h 17"/>
                  <a:gd name="T12" fmla="*/ 0 60000 65536"/>
                  <a:gd name="T13" fmla="*/ 0 60000 65536"/>
                  <a:gd name="T14" fmla="*/ 0 60000 65536"/>
                  <a:gd name="T15" fmla="*/ 0 60000 65536"/>
                  <a:gd name="T16" fmla="*/ 0 60000 65536"/>
                  <a:gd name="T17" fmla="*/ 0 60000 65536"/>
                  <a:gd name="T18" fmla="*/ 0 w 44"/>
                  <a:gd name="T19" fmla="*/ 0 h 17"/>
                  <a:gd name="T20" fmla="*/ 44 w 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4" h="17">
                    <a:moveTo>
                      <a:pt x="0" y="0"/>
                    </a:moveTo>
                    <a:lnTo>
                      <a:pt x="9" y="17"/>
                    </a:lnTo>
                    <a:lnTo>
                      <a:pt x="35" y="17"/>
                    </a:lnTo>
                    <a:lnTo>
                      <a:pt x="44" y="0"/>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69" name="Freeform 29"/>
              <p:cNvSpPr>
                <a:spLocks/>
              </p:cNvSpPr>
              <p:nvPr/>
            </p:nvSpPr>
            <p:spPr bwMode="auto">
              <a:xfrm>
                <a:off x="5411880" y="1589758"/>
                <a:ext cx="41416" cy="16550"/>
              </a:xfrm>
              <a:custGeom>
                <a:avLst/>
                <a:gdLst>
                  <a:gd name="T0" fmla="*/ 0 w 44"/>
                  <a:gd name="T1" fmla="*/ 0 h 17"/>
                  <a:gd name="T2" fmla="*/ 2147483647 w 44"/>
                  <a:gd name="T3" fmla="*/ 2147483647 h 17"/>
                  <a:gd name="T4" fmla="*/ 2147483647 w 44"/>
                  <a:gd name="T5" fmla="*/ 2147483647 h 17"/>
                  <a:gd name="T6" fmla="*/ 2147483647 w 44"/>
                  <a:gd name="T7" fmla="*/ 0 h 17"/>
                  <a:gd name="T8" fmla="*/ 2147483647 w 44"/>
                  <a:gd name="T9" fmla="*/ 0 h 17"/>
                  <a:gd name="T10" fmla="*/ 0 w 44"/>
                  <a:gd name="T11" fmla="*/ 0 h 17"/>
                  <a:gd name="T12" fmla="*/ 0 60000 65536"/>
                  <a:gd name="T13" fmla="*/ 0 60000 65536"/>
                  <a:gd name="T14" fmla="*/ 0 60000 65536"/>
                  <a:gd name="T15" fmla="*/ 0 60000 65536"/>
                  <a:gd name="T16" fmla="*/ 0 60000 65536"/>
                  <a:gd name="T17" fmla="*/ 0 60000 65536"/>
                  <a:gd name="T18" fmla="*/ 0 w 44"/>
                  <a:gd name="T19" fmla="*/ 0 h 17"/>
                  <a:gd name="T20" fmla="*/ 44 w 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4" h="17">
                    <a:moveTo>
                      <a:pt x="0" y="0"/>
                    </a:moveTo>
                    <a:lnTo>
                      <a:pt x="9" y="17"/>
                    </a:lnTo>
                    <a:lnTo>
                      <a:pt x="35" y="17"/>
                    </a:lnTo>
                    <a:lnTo>
                      <a:pt x="44" y="0"/>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0" name="Freeform 30"/>
              <p:cNvSpPr>
                <a:spLocks/>
              </p:cNvSpPr>
              <p:nvPr/>
            </p:nvSpPr>
            <p:spPr bwMode="auto">
              <a:xfrm>
                <a:off x="5428822" y="1623830"/>
                <a:ext cx="139307" cy="25312"/>
              </a:xfrm>
              <a:custGeom>
                <a:avLst/>
                <a:gdLst>
                  <a:gd name="T0" fmla="*/ 2147483647 w 148"/>
                  <a:gd name="T1" fmla="*/ 0 h 26"/>
                  <a:gd name="T2" fmla="*/ 2147483647 w 148"/>
                  <a:gd name="T3" fmla="*/ 0 h 26"/>
                  <a:gd name="T4" fmla="*/ 2147483647 w 148"/>
                  <a:gd name="T5" fmla="*/ 2147483647 h 26"/>
                  <a:gd name="T6" fmla="*/ 0 w 148"/>
                  <a:gd name="T7" fmla="*/ 2147483647 h 26"/>
                  <a:gd name="T8" fmla="*/ 2147483647 w 148"/>
                  <a:gd name="T9" fmla="*/ 2147483647 h 26"/>
                  <a:gd name="T10" fmla="*/ 2147483647 w 148"/>
                  <a:gd name="T11" fmla="*/ 2147483647 h 26"/>
                  <a:gd name="T12" fmla="*/ 2147483647 w 148"/>
                  <a:gd name="T13" fmla="*/ 2147483647 h 26"/>
                  <a:gd name="T14" fmla="*/ 2147483647 w 148"/>
                  <a:gd name="T15" fmla="*/ 2147483647 h 26"/>
                  <a:gd name="T16" fmla="*/ 2147483647 w 148"/>
                  <a:gd name="T17" fmla="*/ 0 h 26"/>
                  <a:gd name="T18" fmla="*/ 2147483647 w 148"/>
                  <a:gd name="T19" fmla="*/ 2147483647 h 26"/>
                  <a:gd name="T20" fmla="*/ 2147483647 w 148"/>
                  <a:gd name="T21" fmla="*/ 2147483647 h 26"/>
                  <a:gd name="T22" fmla="*/ 2147483647 w 148"/>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26"/>
                  <a:gd name="T38" fmla="*/ 148 w 148"/>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26">
                    <a:moveTo>
                      <a:pt x="26" y="0"/>
                    </a:moveTo>
                    <a:lnTo>
                      <a:pt x="9" y="0"/>
                    </a:lnTo>
                    <a:lnTo>
                      <a:pt x="9" y="8"/>
                    </a:lnTo>
                    <a:lnTo>
                      <a:pt x="0" y="26"/>
                    </a:lnTo>
                    <a:lnTo>
                      <a:pt x="113" y="26"/>
                    </a:lnTo>
                    <a:lnTo>
                      <a:pt x="122" y="17"/>
                    </a:lnTo>
                    <a:lnTo>
                      <a:pt x="148" y="26"/>
                    </a:lnTo>
                    <a:lnTo>
                      <a:pt x="139" y="8"/>
                    </a:lnTo>
                    <a:lnTo>
                      <a:pt x="131" y="0"/>
                    </a:lnTo>
                    <a:lnTo>
                      <a:pt x="87" y="8"/>
                    </a:lnTo>
                    <a:lnTo>
                      <a:pt x="35" y="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1" name="Freeform 31"/>
              <p:cNvSpPr>
                <a:spLocks/>
              </p:cNvSpPr>
              <p:nvPr/>
            </p:nvSpPr>
            <p:spPr bwMode="auto">
              <a:xfrm>
                <a:off x="5428822" y="1623830"/>
                <a:ext cx="139307" cy="25312"/>
              </a:xfrm>
              <a:custGeom>
                <a:avLst/>
                <a:gdLst>
                  <a:gd name="T0" fmla="*/ 2147483647 w 148"/>
                  <a:gd name="T1" fmla="*/ 0 h 26"/>
                  <a:gd name="T2" fmla="*/ 2147483647 w 148"/>
                  <a:gd name="T3" fmla="*/ 0 h 26"/>
                  <a:gd name="T4" fmla="*/ 2147483647 w 148"/>
                  <a:gd name="T5" fmla="*/ 2147483647 h 26"/>
                  <a:gd name="T6" fmla="*/ 0 w 148"/>
                  <a:gd name="T7" fmla="*/ 2147483647 h 26"/>
                  <a:gd name="T8" fmla="*/ 2147483647 w 148"/>
                  <a:gd name="T9" fmla="*/ 2147483647 h 26"/>
                  <a:gd name="T10" fmla="*/ 2147483647 w 148"/>
                  <a:gd name="T11" fmla="*/ 2147483647 h 26"/>
                  <a:gd name="T12" fmla="*/ 2147483647 w 148"/>
                  <a:gd name="T13" fmla="*/ 2147483647 h 26"/>
                  <a:gd name="T14" fmla="*/ 2147483647 w 148"/>
                  <a:gd name="T15" fmla="*/ 2147483647 h 26"/>
                  <a:gd name="T16" fmla="*/ 2147483647 w 148"/>
                  <a:gd name="T17" fmla="*/ 0 h 26"/>
                  <a:gd name="T18" fmla="*/ 2147483647 w 148"/>
                  <a:gd name="T19" fmla="*/ 2147483647 h 26"/>
                  <a:gd name="T20" fmla="*/ 2147483647 w 148"/>
                  <a:gd name="T21" fmla="*/ 2147483647 h 26"/>
                  <a:gd name="T22" fmla="*/ 2147483647 w 148"/>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26"/>
                  <a:gd name="T38" fmla="*/ 148 w 148"/>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26">
                    <a:moveTo>
                      <a:pt x="26" y="0"/>
                    </a:moveTo>
                    <a:lnTo>
                      <a:pt x="9" y="0"/>
                    </a:lnTo>
                    <a:lnTo>
                      <a:pt x="9" y="8"/>
                    </a:lnTo>
                    <a:lnTo>
                      <a:pt x="0" y="26"/>
                    </a:lnTo>
                    <a:lnTo>
                      <a:pt x="113" y="26"/>
                    </a:lnTo>
                    <a:lnTo>
                      <a:pt x="122" y="17"/>
                    </a:lnTo>
                    <a:lnTo>
                      <a:pt x="148" y="26"/>
                    </a:lnTo>
                    <a:lnTo>
                      <a:pt x="139" y="8"/>
                    </a:lnTo>
                    <a:lnTo>
                      <a:pt x="131" y="0"/>
                    </a:lnTo>
                    <a:lnTo>
                      <a:pt x="87" y="8"/>
                    </a:lnTo>
                    <a:lnTo>
                      <a:pt x="35" y="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2" name="Freeform 32"/>
              <p:cNvSpPr>
                <a:spLocks/>
              </p:cNvSpPr>
              <p:nvPr/>
            </p:nvSpPr>
            <p:spPr bwMode="auto">
              <a:xfrm>
                <a:off x="5378934" y="1631618"/>
                <a:ext cx="32945" cy="17524"/>
              </a:xfrm>
              <a:custGeom>
                <a:avLst/>
                <a:gdLst>
                  <a:gd name="T0" fmla="*/ 2147483647 w 35"/>
                  <a:gd name="T1" fmla="*/ 2147483647 h 18"/>
                  <a:gd name="T2" fmla="*/ 2147483647 w 35"/>
                  <a:gd name="T3" fmla="*/ 0 h 18"/>
                  <a:gd name="T4" fmla="*/ 2147483647 w 35"/>
                  <a:gd name="T5" fmla="*/ 0 h 18"/>
                  <a:gd name="T6" fmla="*/ 0 w 35"/>
                  <a:gd name="T7" fmla="*/ 2147483647 h 18"/>
                  <a:gd name="T8" fmla="*/ 2147483647 w 35"/>
                  <a:gd name="T9" fmla="*/ 2147483647 h 18"/>
                  <a:gd name="T10" fmla="*/ 0 60000 65536"/>
                  <a:gd name="T11" fmla="*/ 0 60000 65536"/>
                  <a:gd name="T12" fmla="*/ 0 60000 65536"/>
                  <a:gd name="T13" fmla="*/ 0 60000 65536"/>
                  <a:gd name="T14" fmla="*/ 0 60000 65536"/>
                  <a:gd name="T15" fmla="*/ 0 w 35"/>
                  <a:gd name="T16" fmla="*/ 0 h 18"/>
                  <a:gd name="T17" fmla="*/ 35 w 35"/>
                  <a:gd name="T18" fmla="*/ 18 h 18"/>
                </a:gdLst>
                <a:ahLst/>
                <a:cxnLst>
                  <a:cxn ang="T10">
                    <a:pos x="T0" y="T1"/>
                  </a:cxn>
                  <a:cxn ang="T11">
                    <a:pos x="T2" y="T3"/>
                  </a:cxn>
                  <a:cxn ang="T12">
                    <a:pos x="T4" y="T5"/>
                  </a:cxn>
                  <a:cxn ang="T13">
                    <a:pos x="T6" y="T7"/>
                  </a:cxn>
                  <a:cxn ang="T14">
                    <a:pos x="T8" y="T9"/>
                  </a:cxn>
                </a:cxnLst>
                <a:rect l="T15" t="T16" r="T17" b="T18"/>
                <a:pathLst>
                  <a:path w="35" h="18">
                    <a:moveTo>
                      <a:pt x="35" y="18"/>
                    </a:moveTo>
                    <a:lnTo>
                      <a:pt x="35" y="0"/>
                    </a:lnTo>
                    <a:lnTo>
                      <a:pt x="27" y="0"/>
                    </a:lnTo>
                    <a:lnTo>
                      <a:pt x="0" y="18"/>
                    </a:lnTo>
                    <a:lnTo>
                      <a:pt x="35"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3" name="Freeform 33"/>
              <p:cNvSpPr>
                <a:spLocks/>
              </p:cNvSpPr>
              <p:nvPr/>
            </p:nvSpPr>
            <p:spPr bwMode="auto">
              <a:xfrm>
                <a:off x="5378934" y="1631618"/>
                <a:ext cx="32945" cy="17524"/>
              </a:xfrm>
              <a:custGeom>
                <a:avLst/>
                <a:gdLst>
                  <a:gd name="T0" fmla="*/ 2147483647 w 35"/>
                  <a:gd name="T1" fmla="*/ 2147483647 h 18"/>
                  <a:gd name="T2" fmla="*/ 2147483647 w 35"/>
                  <a:gd name="T3" fmla="*/ 0 h 18"/>
                  <a:gd name="T4" fmla="*/ 2147483647 w 35"/>
                  <a:gd name="T5" fmla="*/ 0 h 18"/>
                  <a:gd name="T6" fmla="*/ 0 w 35"/>
                  <a:gd name="T7" fmla="*/ 2147483647 h 18"/>
                  <a:gd name="T8" fmla="*/ 2147483647 w 35"/>
                  <a:gd name="T9" fmla="*/ 2147483647 h 18"/>
                  <a:gd name="T10" fmla="*/ 0 60000 65536"/>
                  <a:gd name="T11" fmla="*/ 0 60000 65536"/>
                  <a:gd name="T12" fmla="*/ 0 60000 65536"/>
                  <a:gd name="T13" fmla="*/ 0 60000 65536"/>
                  <a:gd name="T14" fmla="*/ 0 60000 65536"/>
                  <a:gd name="T15" fmla="*/ 0 w 35"/>
                  <a:gd name="T16" fmla="*/ 0 h 18"/>
                  <a:gd name="T17" fmla="*/ 35 w 35"/>
                  <a:gd name="T18" fmla="*/ 18 h 18"/>
                </a:gdLst>
                <a:ahLst/>
                <a:cxnLst>
                  <a:cxn ang="T10">
                    <a:pos x="T0" y="T1"/>
                  </a:cxn>
                  <a:cxn ang="T11">
                    <a:pos x="T2" y="T3"/>
                  </a:cxn>
                  <a:cxn ang="T12">
                    <a:pos x="T4" y="T5"/>
                  </a:cxn>
                  <a:cxn ang="T13">
                    <a:pos x="T6" y="T7"/>
                  </a:cxn>
                  <a:cxn ang="T14">
                    <a:pos x="T8" y="T9"/>
                  </a:cxn>
                </a:cxnLst>
                <a:rect l="T15" t="T16" r="T17" b="T18"/>
                <a:pathLst>
                  <a:path w="35" h="18">
                    <a:moveTo>
                      <a:pt x="35" y="18"/>
                    </a:moveTo>
                    <a:lnTo>
                      <a:pt x="35" y="0"/>
                    </a:lnTo>
                    <a:lnTo>
                      <a:pt x="27" y="0"/>
                    </a:lnTo>
                    <a:lnTo>
                      <a:pt x="0" y="18"/>
                    </a:lnTo>
                    <a:lnTo>
                      <a:pt x="35"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4" name="Freeform 34"/>
              <p:cNvSpPr>
                <a:spLocks/>
              </p:cNvSpPr>
              <p:nvPr/>
            </p:nvSpPr>
            <p:spPr bwMode="auto">
              <a:xfrm>
                <a:off x="5395878" y="1606308"/>
                <a:ext cx="32945" cy="25312"/>
              </a:xfrm>
              <a:custGeom>
                <a:avLst/>
                <a:gdLst>
                  <a:gd name="T0" fmla="*/ 0 w 35"/>
                  <a:gd name="T1" fmla="*/ 2147483647 h 26"/>
                  <a:gd name="T2" fmla="*/ 2147483647 w 35"/>
                  <a:gd name="T3" fmla="*/ 2147483647 h 26"/>
                  <a:gd name="T4" fmla="*/ 2147483647 w 35"/>
                  <a:gd name="T5" fmla="*/ 2147483647 h 26"/>
                  <a:gd name="T6" fmla="*/ 2147483647 w 35"/>
                  <a:gd name="T7" fmla="*/ 0 h 26"/>
                  <a:gd name="T8" fmla="*/ 0 w 35"/>
                  <a:gd name="T9" fmla="*/ 2147483647 h 26"/>
                  <a:gd name="T10" fmla="*/ 0 60000 65536"/>
                  <a:gd name="T11" fmla="*/ 0 60000 65536"/>
                  <a:gd name="T12" fmla="*/ 0 60000 65536"/>
                  <a:gd name="T13" fmla="*/ 0 60000 65536"/>
                  <a:gd name="T14" fmla="*/ 0 60000 65536"/>
                  <a:gd name="T15" fmla="*/ 0 w 35"/>
                  <a:gd name="T16" fmla="*/ 0 h 26"/>
                  <a:gd name="T17" fmla="*/ 35 w 35"/>
                  <a:gd name="T18" fmla="*/ 26 h 26"/>
                </a:gdLst>
                <a:ahLst/>
                <a:cxnLst>
                  <a:cxn ang="T10">
                    <a:pos x="T0" y="T1"/>
                  </a:cxn>
                  <a:cxn ang="T11">
                    <a:pos x="T2" y="T3"/>
                  </a:cxn>
                  <a:cxn ang="T12">
                    <a:pos x="T4" y="T5"/>
                  </a:cxn>
                  <a:cxn ang="T13">
                    <a:pos x="T6" y="T7"/>
                  </a:cxn>
                  <a:cxn ang="T14">
                    <a:pos x="T8" y="T9"/>
                  </a:cxn>
                </a:cxnLst>
                <a:rect l="T15" t="T16" r="T17" b="T18"/>
                <a:pathLst>
                  <a:path w="35" h="26">
                    <a:moveTo>
                      <a:pt x="0" y="9"/>
                    </a:moveTo>
                    <a:lnTo>
                      <a:pt x="26" y="26"/>
                    </a:lnTo>
                    <a:lnTo>
                      <a:pt x="35" y="9"/>
                    </a:lnTo>
                    <a:lnTo>
                      <a:pt x="17"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5" name="Freeform 35"/>
              <p:cNvSpPr>
                <a:spLocks/>
              </p:cNvSpPr>
              <p:nvPr/>
            </p:nvSpPr>
            <p:spPr bwMode="auto">
              <a:xfrm>
                <a:off x="5395878" y="1606308"/>
                <a:ext cx="32945" cy="25312"/>
              </a:xfrm>
              <a:custGeom>
                <a:avLst/>
                <a:gdLst>
                  <a:gd name="T0" fmla="*/ 0 w 35"/>
                  <a:gd name="T1" fmla="*/ 2147483647 h 26"/>
                  <a:gd name="T2" fmla="*/ 2147483647 w 35"/>
                  <a:gd name="T3" fmla="*/ 2147483647 h 26"/>
                  <a:gd name="T4" fmla="*/ 2147483647 w 35"/>
                  <a:gd name="T5" fmla="*/ 2147483647 h 26"/>
                  <a:gd name="T6" fmla="*/ 2147483647 w 35"/>
                  <a:gd name="T7" fmla="*/ 0 h 26"/>
                  <a:gd name="T8" fmla="*/ 0 w 35"/>
                  <a:gd name="T9" fmla="*/ 2147483647 h 26"/>
                  <a:gd name="T10" fmla="*/ 0 60000 65536"/>
                  <a:gd name="T11" fmla="*/ 0 60000 65536"/>
                  <a:gd name="T12" fmla="*/ 0 60000 65536"/>
                  <a:gd name="T13" fmla="*/ 0 60000 65536"/>
                  <a:gd name="T14" fmla="*/ 0 60000 65536"/>
                  <a:gd name="T15" fmla="*/ 0 w 35"/>
                  <a:gd name="T16" fmla="*/ 0 h 26"/>
                  <a:gd name="T17" fmla="*/ 35 w 35"/>
                  <a:gd name="T18" fmla="*/ 26 h 26"/>
                </a:gdLst>
                <a:ahLst/>
                <a:cxnLst>
                  <a:cxn ang="T10">
                    <a:pos x="T0" y="T1"/>
                  </a:cxn>
                  <a:cxn ang="T11">
                    <a:pos x="T2" y="T3"/>
                  </a:cxn>
                  <a:cxn ang="T12">
                    <a:pos x="T4" y="T5"/>
                  </a:cxn>
                  <a:cxn ang="T13">
                    <a:pos x="T6" y="T7"/>
                  </a:cxn>
                  <a:cxn ang="T14">
                    <a:pos x="T8" y="T9"/>
                  </a:cxn>
                </a:cxnLst>
                <a:rect l="T15" t="T16" r="T17" b="T18"/>
                <a:pathLst>
                  <a:path w="35" h="26">
                    <a:moveTo>
                      <a:pt x="0" y="9"/>
                    </a:moveTo>
                    <a:lnTo>
                      <a:pt x="26" y="26"/>
                    </a:lnTo>
                    <a:lnTo>
                      <a:pt x="35" y="9"/>
                    </a:lnTo>
                    <a:lnTo>
                      <a:pt x="17"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6" name="Freeform 36"/>
              <p:cNvSpPr>
                <a:spLocks/>
              </p:cNvSpPr>
              <p:nvPr/>
            </p:nvSpPr>
            <p:spPr bwMode="auto">
              <a:xfrm>
                <a:off x="5354461" y="1656930"/>
                <a:ext cx="74360" cy="34074"/>
              </a:xfrm>
              <a:custGeom>
                <a:avLst/>
                <a:gdLst>
                  <a:gd name="T0" fmla="*/ 2147483647 w 79"/>
                  <a:gd name="T1" fmla="*/ 2147483647 h 35"/>
                  <a:gd name="T2" fmla="*/ 2147483647 w 79"/>
                  <a:gd name="T3" fmla="*/ 0 h 35"/>
                  <a:gd name="T4" fmla="*/ 2147483647 w 79"/>
                  <a:gd name="T5" fmla="*/ 0 h 35"/>
                  <a:gd name="T6" fmla="*/ 2147483647 w 79"/>
                  <a:gd name="T7" fmla="*/ 2147483647 h 35"/>
                  <a:gd name="T8" fmla="*/ 0 w 79"/>
                  <a:gd name="T9" fmla="*/ 2147483647 h 35"/>
                  <a:gd name="T10" fmla="*/ 2147483647 w 79"/>
                  <a:gd name="T11" fmla="*/ 2147483647 h 35"/>
                  <a:gd name="T12" fmla="*/ 2147483647 w 79"/>
                  <a:gd name="T13" fmla="*/ 2147483647 h 35"/>
                  <a:gd name="T14" fmla="*/ 2147483647 w 79"/>
                  <a:gd name="T15" fmla="*/ 2147483647 h 35"/>
                  <a:gd name="T16" fmla="*/ 0 60000 65536"/>
                  <a:gd name="T17" fmla="*/ 0 60000 65536"/>
                  <a:gd name="T18" fmla="*/ 0 60000 65536"/>
                  <a:gd name="T19" fmla="*/ 0 60000 65536"/>
                  <a:gd name="T20" fmla="*/ 0 60000 65536"/>
                  <a:gd name="T21" fmla="*/ 0 60000 65536"/>
                  <a:gd name="T22" fmla="*/ 0 60000 65536"/>
                  <a:gd name="T23" fmla="*/ 0 60000 65536"/>
                  <a:gd name="T24" fmla="*/ 0 w 79"/>
                  <a:gd name="T25" fmla="*/ 0 h 35"/>
                  <a:gd name="T26" fmla="*/ 79 w 7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9" h="35">
                    <a:moveTo>
                      <a:pt x="44" y="18"/>
                    </a:moveTo>
                    <a:lnTo>
                      <a:pt x="79" y="0"/>
                    </a:lnTo>
                    <a:lnTo>
                      <a:pt x="35" y="0"/>
                    </a:lnTo>
                    <a:lnTo>
                      <a:pt x="9" y="9"/>
                    </a:lnTo>
                    <a:lnTo>
                      <a:pt x="0" y="27"/>
                    </a:lnTo>
                    <a:lnTo>
                      <a:pt x="9" y="35"/>
                    </a:lnTo>
                    <a:lnTo>
                      <a:pt x="26" y="18"/>
                    </a:lnTo>
                    <a:lnTo>
                      <a:pt x="44"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7" name="Freeform 37"/>
              <p:cNvSpPr>
                <a:spLocks/>
              </p:cNvSpPr>
              <p:nvPr/>
            </p:nvSpPr>
            <p:spPr bwMode="auto">
              <a:xfrm>
                <a:off x="5354461" y="1656930"/>
                <a:ext cx="74360" cy="34074"/>
              </a:xfrm>
              <a:custGeom>
                <a:avLst/>
                <a:gdLst>
                  <a:gd name="T0" fmla="*/ 2147483647 w 79"/>
                  <a:gd name="T1" fmla="*/ 2147483647 h 35"/>
                  <a:gd name="T2" fmla="*/ 2147483647 w 79"/>
                  <a:gd name="T3" fmla="*/ 0 h 35"/>
                  <a:gd name="T4" fmla="*/ 2147483647 w 79"/>
                  <a:gd name="T5" fmla="*/ 0 h 35"/>
                  <a:gd name="T6" fmla="*/ 2147483647 w 79"/>
                  <a:gd name="T7" fmla="*/ 2147483647 h 35"/>
                  <a:gd name="T8" fmla="*/ 0 w 79"/>
                  <a:gd name="T9" fmla="*/ 2147483647 h 35"/>
                  <a:gd name="T10" fmla="*/ 2147483647 w 79"/>
                  <a:gd name="T11" fmla="*/ 2147483647 h 35"/>
                  <a:gd name="T12" fmla="*/ 2147483647 w 79"/>
                  <a:gd name="T13" fmla="*/ 2147483647 h 35"/>
                  <a:gd name="T14" fmla="*/ 2147483647 w 79"/>
                  <a:gd name="T15" fmla="*/ 2147483647 h 35"/>
                  <a:gd name="T16" fmla="*/ 0 60000 65536"/>
                  <a:gd name="T17" fmla="*/ 0 60000 65536"/>
                  <a:gd name="T18" fmla="*/ 0 60000 65536"/>
                  <a:gd name="T19" fmla="*/ 0 60000 65536"/>
                  <a:gd name="T20" fmla="*/ 0 60000 65536"/>
                  <a:gd name="T21" fmla="*/ 0 60000 65536"/>
                  <a:gd name="T22" fmla="*/ 0 60000 65536"/>
                  <a:gd name="T23" fmla="*/ 0 60000 65536"/>
                  <a:gd name="T24" fmla="*/ 0 w 79"/>
                  <a:gd name="T25" fmla="*/ 0 h 35"/>
                  <a:gd name="T26" fmla="*/ 79 w 7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9" h="35">
                    <a:moveTo>
                      <a:pt x="44" y="18"/>
                    </a:moveTo>
                    <a:lnTo>
                      <a:pt x="79" y="0"/>
                    </a:lnTo>
                    <a:lnTo>
                      <a:pt x="35" y="0"/>
                    </a:lnTo>
                    <a:lnTo>
                      <a:pt x="9" y="9"/>
                    </a:lnTo>
                    <a:lnTo>
                      <a:pt x="0" y="27"/>
                    </a:lnTo>
                    <a:lnTo>
                      <a:pt x="9" y="35"/>
                    </a:lnTo>
                    <a:lnTo>
                      <a:pt x="26" y="18"/>
                    </a:lnTo>
                    <a:lnTo>
                      <a:pt x="44"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8" name="Freeform 38"/>
              <p:cNvSpPr>
                <a:spLocks noEditPoints="1"/>
              </p:cNvSpPr>
              <p:nvPr/>
            </p:nvSpPr>
            <p:spPr bwMode="auto">
              <a:xfrm>
                <a:off x="5404349" y="1656930"/>
                <a:ext cx="278615" cy="186915"/>
              </a:xfrm>
              <a:custGeom>
                <a:avLst/>
                <a:gdLst>
                  <a:gd name="T0" fmla="*/ 2147483647 w 296"/>
                  <a:gd name="T1" fmla="*/ 2147483647 h 192"/>
                  <a:gd name="T2" fmla="*/ 2147483647 w 296"/>
                  <a:gd name="T3" fmla="*/ 2147483647 h 192"/>
                  <a:gd name="T4" fmla="*/ 2147483647 w 296"/>
                  <a:gd name="T5" fmla="*/ 2147483647 h 192"/>
                  <a:gd name="T6" fmla="*/ 2147483647 w 296"/>
                  <a:gd name="T7" fmla="*/ 2147483647 h 192"/>
                  <a:gd name="T8" fmla="*/ 2147483647 w 296"/>
                  <a:gd name="T9" fmla="*/ 2147483647 h 192"/>
                  <a:gd name="T10" fmla="*/ 2147483647 w 296"/>
                  <a:gd name="T11" fmla="*/ 2147483647 h 192"/>
                  <a:gd name="T12" fmla="*/ 2147483647 w 296"/>
                  <a:gd name="T13" fmla="*/ 2147483647 h 192"/>
                  <a:gd name="T14" fmla="*/ 0 w 296"/>
                  <a:gd name="T15" fmla="*/ 2147483647 h 192"/>
                  <a:gd name="T16" fmla="*/ 2147483647 w 296"/>
                  <a:gd name="T17" fmla="*/ 2147483647 h 192"/>
                  <a:gd name="T18" fmla="*/ 2147483647 w 296"/>
                  <a:gd name="T19" fmla="*/ 2147483647 h 192"/>
                  <a:gd name="T20" fmla="*/ 2147483647 w 296"/>
                  <a:gd name="T21" fmla="*/ 2147483647 h 192"/>
                  <a:gd name="T22" fmla="*/ 2147483647 w 296"/>
                  <a:gd name="T23" fmla="*/ 2147483647 h 192"/>
                  <a:gd name="T24" fmla="*/ 2147483647 w 296"/>
                  <a:gd name="T25" fmla="*/ 2147483647 h 192"/>
                  <a:gd name="T26" fmla="*/ 2147483647 w 296"/>
                  <a:gd name="T27" fmla="*/ 2147483647 h 192"/>
                  <a:gd name="T28" fmla="*/ 2147483647 w 296"/>
                  <a:gd name="T29" fmla="*/ 2147483647 h 192"/>
                  <a:gd name="T30" fmla="*/ 2147483647 w 296"/>
                  <a:gd name="T31" fmla="*/ 2147483647 h 192"/>
                  <a:gd name="T32" fmla="*/ 2147483647 w 296"/>
                  <a:gd name="T33" fmla="*/ 2147483647 h 192"/>
                  <a:gd name="T34" fmla="*/ 2147483647 w 296"/>
                  <a:gd name="T35" fmla="*/ 2147483647 h 192"/>
                  <a:gd name="T36" fmla="*/ 2147483647 w 296"/>
                  <a:gd name="T37" fmla="*/ 2147483647 h 192"/>
                  <a:gd name="T38" fmla="*/ 2147483647 w 296"/>
                  <a:gd name="T39" fmla="*/ 2147483647 h 192"/>
                  <a:gd name="T40" fmla="*/ 2147483647 w 296"/>
                  <a:gd name="T41" fmla="*/ 2147483647 h 192"/>
                  <a:gd name="T42" fmla="*/ 2147483647 w 296"/>
                  <a:gd name="T43" fmla="*/ 2147483647 h 192"/>
                  <a:gd name="T44" fmla="*/ 2147483647 w 296"/>
                  <a:gd name="T45" fmla="*/ 2147483647 h 192"/>
                  <a:gd name="T46" fmla="*/ 2147483647 w 296"/>
                  <a:gd name="T47" fmla="*/ 2147483647 h 192"/>
                  <a:gd name="T48" fmla="*/ 2147483647 w 296"/>
                  <a:gd name="T49" fmla="*/ 2147483647 h 192"/>
                  <a:gd name="T50" fmla="*/ 2147483647 w 296"/>
                  <a:gd name="T51" fmla="*/ 2147483647 h 192"/>
                  <a:gd name="T52" fmla="*/ 2147483647 w 296"/>
                  <a:gd name="T53" fmla="*/ 2147483647 h 192"/>
                  <a:gd name="T54" fmla="*/ 2147483647 w 296"/>
                  <a:gd name="T55" fmla="*/ 2147483647 h 192"/>
                  <a:gd name="T56" fmla="*/ 2147483647 w 296"/>
                  <a:gd name="T57" fmla="*/ 2147483647 h 192"/>
                  <a:gd name="T58" fmla="*/ 2147483647 w 296"/>
                  <a:gd name="T59" fmla="*/ 2147483647 h 192"/>
                  <a:gd name="T60" fmla="*/ 2147483647 w 296"/>
                  <a:gd name="T61" fmla="*/ 2147483647 h 192"/>
                  <a:gd name="T62" fmla="*/ 2147483647 w 296"/>
                  <a:gd name="T63" fmla="*/ 2147483647 h 192"/>
                  <a:gd name="T64" fmla="*/ 2147483647 w 296"/>
                  <a:gd name="T65" fmla="*/ 2147483647 h 192"/>
                  <a:gd name="T66" fmla="*/ 2147483647 w 296"/>
                  <a:gd name="T67" fmla="*/ 2147483647 h 192"/>
                  <a:gd name="T68" fmla="*/ 2147483647 w 296"/>
                  <a:gd name="T69" fmla="*/ 2147483647 h 192"/>
                  <a:gd name="T70" fmla="*/ 2147483647 w 296"/>
                  <a:gd name="T71" fmla="*/ 2147483647 h 192"/>
                  <a:gd name="T72" fmla="*/ 2147483647 w 296"/>
                  <a:gd name="T73" fmla="*/ 2147483647 h 192"/>
                  <a:gd name="T74" fmla="*/ 2147483647 w 296"/>
                  <a:gd name="T75" fmla="*/ 2147483647 h 192"/>
                  <a:gd name="T76" fmla="*/ 2147483647 w 296"/>
                  <a:gd name="T77" fmla="*/ 2147483647 h 192"/>
                  <a:gd name="T78" fmla="*/ 2147483647 w 296"/>
                  <a:gd name="T79" fmla="*/ 2147483647 h 192"/>
                  <a:gd name="T80" fmla="*/ 2147483647 w 296"/>
                  <a:gd name="T81" fmla="*/ 2147483647 h 192"/>
                  <a:gd name="T82" fmla="*/ 2147483647 w 296"/>
                  <a:gd name="T83" fmla="*/ 2147483647 h 192"/>
                  <a:gd name="T84" fmla="*/ 2147483647 w 296"/>
                  <a:gd name="T85" fmla="*/ 2147483647 h 192"/>
                  <a:gd name="T86" fmla="*/ 2147483647 w 296"/>
                  <a:gd name="T87" fmla="*/ 2147483647 h 192"/>
                  <a:gd name="T88" fmla="*/ 2147483647 w 296"/>
                  <a:gd name="T89" fmla="*/ 2147483647 h 192"/>
                  <a:gd name="T90" fmla="*/ 2147483647 w 296"/>
                  <a:gd name="T91" fmla="*/ 2147483647 h 192"/>
                  <a:gd name="T92" fmla="*/ 2147483647 w 296"/>
                  <a:gd name="T93" fmla="*/ 2147483647 h 192"/>
                  <a:gd name="T94" fmla="*/ 2147483647 w 296"/>
                  <a:gd name="T95" fmla="*/ 2147483647 h 192"/>
                  <a:gd name="T96" fmla="*/ 2147483647 w 296"/>
                  <a:gd name="T97" fmla="*/ 2147483647 h 192"/>
                  <a:gd name="T98" fmla="*/ 2147483647 w 296"/>
                  <a:gd name="T99" fmla="*/ 2147483647 h 192"/>
                  <a:gd name="T100" fmla="*/ 2147483647 w 296"/>
                  <a:gd name="T101" fmla="*/ 0 h 192"/>
                  <a:gd name="T102" fmla="*/ 2147483647 w 296"/>
                  <a:gd name="T103" fmla="*/ 2147483647 h 192"/>
                  <a:gd name="T104" fmla="*/ 2147483647 w 296"/>
                  <a:gd name="T105" fmla="*/ 2147483647 h 192"/>
                  <a:gd name="T106" fmla="*/ 2147483647 w 296"/>
                  <a:gd name="T107" fmla="*/ 2147483647 h 192"/>
                  <a:gd name="T108" fmla="*/ 2147483647 w 296"/>
                  <a:gd name="T109" fmla="*/ 2147483647 h 192"/>
                  <a:gd name="T110" fmla="*/ 2147483647 w 296"/>
                  <a:gd name="T111" fmla="*/ 2147483647 h 192"/>
                  <a:gd name="T112" fmla="*/ 2147483647 w 296"/>
                  <a:gd name="T113" fmla="*/ 0 h 192"/>
                  <a:gd name="T114" fmla="*/ 2147483647 w 296"/>
                  <a:gd name="T115" fmla="*/ 0 h 192"/>
                  <a:gd name="T116" fmla="*/ 2147483647 w 296"/>
                  <a:gd name="T117" fmla="*/ 2147483647 h 19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6"/>
                  <a:gd name="T178" fmla="*/ 0 h 192"/>
                  <a:gd name="T179" fmla="*/ 296 w 296"/>
                  <a:gd name="T180" fmla="*/ 192 h 19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6" h="192">
                    <a:moveTo>
                      <a:pt x="165" y="122"/>
                    </a:moveTo>
                    <a:lnTo>
                      <a:pt x="174" y="105"/>
                    </a:lnTo>
                    <a:lnTo>
                      <a:pt x="200" y="114"/>
                    </a:lnTo>
                    <a:lnTo>
                      <a:pt x="200" y="122"/>
                    </a:lnTo>
                    <a:lnTo>
                      <a:pt x="183" y="122"/>
                    </a:lnTo>
                    <a:lnTo>
                      <a:pt x="165" y="122"/>
                    </a:lnTo>
                    <a:close/>
                    <a:moveTo>
                      <a:pt x="8" y="18"/>
                    </a:moveTo>
                    <a:lnTo>
                      <a:pt x="0" y="44"/>
                    </a:lnTo>
                    <a:lnTo>
                      <a:pt x="26" y="44"/>
                    </a:lnTo>
                    <a:lnTo>
                      <a:pt x="8" y="53"/>
                    </a:lnTo>
                    <a:lnTo>
                      <a:pt x="26" y="53"/>
                    </a:lnTo>
                    <a:lnTo>
                      <a:pt x="43" y="44"/>
                    </a:lnTo>
                    <a:lnTo>
                      <a:pt x="96" y="53"/>
                    </a:lnTo>
                    <a:lnTo>
                      <a:pt x="104" y="61"/>
                    </a:lnTo>
                    <a:lnTo>
                      <a:pt x="113" y="53"/>
                    </a:lnTo>
                    <a:lnTo>
                      <a:pt x="139" y="61"/>
                    </a:lnTo>
                    <a:lnTo>
                      <a:pt x="165" y="88"/>
                    </a:lnTo>
                    <a:lnTo>
                      <a:pt x="157" y="105"/>
                    </a:lnTo>
                    <a:lnTo>
                      <a:pt x="139" y="122"/>
                    </a:lnTo>
                    <a:lnTo>
                      <a:pt x="104" y="131"/>
                    </a:lnTo>
                    <a:lnTo>
                      <a:pt x="87" y="122"/>
                    </a:lnTo>
                    <a:lnTo>
                      <a:pt x="61" y="140"/>
                    </a:lnTo>
                    <a:lnTo>
                      <a:pt x="78" y="157"/>
                    </a:lnTo>
                    <a:lnTo>
                      <a:pt x="104" y="140"/>
                    </a:lnTo>
                    <a:lnTo>
                      <a:pt x="139" y="149"/>
                    </a:lnTo>
                    <a:lnTo>
                      <a:pt x="148" y="166"/>
                    </a:lnTo>
                    <a:lnTo>
                      <a:pt x="200" y="192"/>
                    </a:lnTo>
                    <a:lnTo>
                      <a:pt x="200" y="183"/>
                    </a:lnTo>
                    <a:lnTo>
                      <a:pt x="174" y="157"/>
                    </a:lnTo>
                    <a:lnTo>
                      <a:pt x="209" y="166"/>
                    </a:lnTo>
                    <a:lnTo>
                      <a:pt x="235" y="157"/>
                    </a:lnTo>
                    <a:lnTo>
                      <a:pt x="209" y="122"/>
                    </a:lnTo>
                    <a:lnTo>
                      <a:pt x="218" y="114"/>
                    </a:lnTo>
                    <a:lnTo>
                      <a:pt x="244" y="114"/>
                    </a:lnTo>
                    <a:lnTo>
                      <a:pt x="244" y="122"/>
                    </a:lnTo>
                    <a:lnTo>
                      <a:pt x="261" y="140"/>
                    </a:lnTo>
                    <a:lnTo>
                      <a:pt x="261" y="122"/>
                    </a:lnTo>
                    <a:lnTo>
                      <a:pt x="296" y="114"/>
                    </a:lnTo>
                    <a:lnTo>
                      <a:pt x="287" y="96"/>
                    </a:lnTo>
                    <a:lnTo>
                      <a:pt x="261" y="105"/>
                    </a:lnTo>
                    <a:lnTo>
                      <a:pt x="270" y="96"/>
                    </a:lnTo>
                    <a:lnTo>
                      <a:pt x="226" y="79"/>
                    </a:lnTo>
                    <a:lnTo>
                      <a:pt x="252" y="70"/>
                    </a:lnTo>
                    <a:lnTo>
                      <a:pt x="252" y="53"/>
                    </a:lnTo>
                    <a:lnTo>
                      <a:pt x="235" y="53"/>
                    </a:lnTo>
                    <a:lnTo>
                      <a:pt x="209" y="53"/>
                    </a:lnTo>
                    <a:lnTo>
                      <a:pt x="226" y="44"/>
                    </a:lnTo>
                    <a:lnTo>
                      <a:pt x="183" y="35"/>
                    </a:lnTo>
                    <a:lnTo>
                      <a:pt x="122" y="27"/>
                    </a:lnTo>
                    <a:lnTo>
                      <a:pt x="130" y="9"/>
                    </a:lnTo>
                    <a:lnTo>
                      <a:pt x="113" y="0"/>
                    </a:lnTo>
                    <a:lnTo>
                      <a:pt x="69" y="18"/>
                    </a:lnTo>
                    <a:lnTo>
                      <a:pt x="78" y="35"/>
                    </a:lnTo>
                    <a:lnTo>
                      <a:pt x="52" y="35"/>
                    </a:lnTo>
                    <a:lnTo>
                      <a:pt x="52" y="27"/>
                    </a:lnTo>
                    <a:lnTo>
                      <a:pt x="69" y="9"/>
                    </a:lnTo>
                    <a:lnTo>
                      <a:pt x="78" y="0"/>
                    </a:lnTo>
                    <a:lnTo>
                      <a:pt x="69"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79" name="Freeform 39"/>
              <p:cNvSpPr>
                <a:spLocks noEditPoints="1"/>
              </p:cNvSpPr>
              <p:nvPr/>
            </p:nvSpPr>
            <p:spPr bwMode="auto">
              <a:xfrm>
                <a:off x="5404349" y="1656930"/>
                <a:ext cx="278615" cy="186915"/>
              </a:xfrm>
              <a:custGeom>
                <a:avLst/>
                <a:gdLst>
                  <a:gd name="T0" fmla="*/ 2147483647 w 296"/>
                  <a:gd name="T1" fmla="*/ 2147483647 h 192"/>
                  <a:gd name="T2" fmla="*/ 2147483647 w 296"/>
                  <a:gd name="T3" fmla="*/ 2147483647 h 192"/>
                  <a:gd name="T4" fmla="*/ 2147483647 w 296"/>
                  <a:gd name="T5" fmla="*/ 2147483647 h 192"/>
                  <a:gd name="T6" fmla="*/ 2147483647 w 296"/>
                  <a:gd name="T7" fmla="*/ 2147483647 h 192"/>
                  <a:gd name="T8" fmla="*/ 2147483647 w 296"/>
                  <a:gd name="T9" fmla="*/ 2147483647 h 192"/>
                  <a:gd name="T10" fmla="*/ 2147483647 w 296"/>
                  <a:gd name="T11" fmla="*/ 2147483647 h 192"/>
                  <a:gd name="T12" fmla="*/ 2147483647 w 296"/>
                  <a:gd name="T13" fmla="*/ 2147483647 h 192"/>
                  <a:gd name="T14" fmla="*/ 0 w 296"/>
                  <a:gd name="T15" fmla="*/ 2147483647 h 192"/>
                  <a:gd name="T16" fmla="*/ 2147483647 w 296"/>
                  <a:gd name="T17" fmla="*/ 2147483647 h 192"/>
                  <a:gd name="T18" fmla="*/ 2147483647 w 296"/>
                  <a:gd name="T19" fmla="*/ 2147483647 h 192"/>
                  <a:gd name="T20" fmla="*/ 2147483647 w 296"/>
                  <a:gd name="T21" fmla="*/ 2147483647 h 192"/>
                  <a:gd name="T22" fmla="*/ 2147483647 w 296"/>
                  <a:gd name="T23" fmla="*/ 2147483647 h 192"/>
                  <a:gd name="T24" fmla="*/ 2147483647 w 296"/>
                  <a:gd name="T25" fmla="*/ 2147483647 h 192"/>
                  <a:gd name="T26" fmla="*/ 2147483647 w 296"/>
                  <a:gd name="T27" fmla="*/ 2147483647 h 192"/>
                  <a:gd name="T28" fmla="*/ 2147483647 w 296"/>
                  <a:gd name="T29" fmla="*/ 2147483647 h 192"/>
                  <a:gd name="T30" fmla="*/ 2147483647 w 296"/>
                  <a:gd name="T31" fmla="*/ 2147483647 h 192"/>
                  <a:gd name="T32" fmla="*/ 2147483647 w 296"/>
                  <a:gd name="T33" fmla="*/ 2147483647 h 192"/>
                  <a:gd name="T34" fmla="*/ 2147483647 w 296"/>
                  <a:gd name="T35" fmla="*/ 2147483647 h 192"/>
                  <a:gd name="T36" fmla="*/ 2147483647 w 296"/>
                  <a:gd name="T37" fmla="*/ 2147483647 h 192"/>
                  <a:gd name="T38" fmla="*/ 2147483647 w 296"/>
                  <a:gd name="T39" fmla="*/ 2147483647 h 192"/>
                  <a:gd name="T40" fmla="*/ 2147483647 w 296"/>
                  <a:gd name="T41" fmla="*/ 2147483647 h 192"/>
                  <a:gd name="T42" fmla="*/ 2147483647 w 296"/>
                  <a:gd name="T43" fmla="*/ 2147483647 h 192"/>
                  <a:gd name="T44" fmla="*/ 2147483647 w 296"/>
                  <a:gd name="T45" fmla="*/ 2147483647 h 192"/>
                  <a:gd name="T46" fmla="*/ 2147483647 w 296"/>
                  <a:gd name="T47" fmla="*/ 2147483647 h 192"/>
                  <a:gd name="T48" fmla="*/ 2147483647 w 296"/>
                  <a:gd name="T49" fmla="*/ 2147483647 h 192"/>
                  <a:gd name="T50" fmla="*/ 2147483647 w 296"/>
                  <a:gd name="T51" fmla="*/ 2147483647 h 192"/>
                  <a:gd name="T52" fmla="*/ 2147483647 w 296"/>
                  <a:gd name="T53" fmla="*/ 2147483647 h 192"/>
                  <a:gd name="T54" fmla="*/ 2147483647 w 296"/>
                  <a:gd name="T55" fmla="*/ 2147483647 h 192"/>
                  <a:gd name="T56" fmla="*/ 2147483647 w 296"/>
                  <a:gd name="T57" fmla="*/ 2147483647 h 192"/>
                  <a:gd name="T58" fmla="*/ 2147483647 w 296"/>
                  <a:gd name="T59" fmla="*/ 2147483647 h 192"/>
                  <a:gd name="T60" fmla="*/ 2147483647 w 296"/>
                  <a:gd name="T61" fmla="*/ 2147483647 h 192"/>
                  <a:gd name="T62" fmla="*/ 2147483647 w 296"/>
                  <a:gd name="T63" fmla="*/ 2147483647 h 192"/>
                  <a:gd name="T64" fmla="*/ 2147483647 w 296"/>
                  <a:gd name="T65" fmla="*/ 2147483647 h 192"/>
                  <a:gd name="T66" fmla="*/ 2147483647 w 296"/>
                  <a:gd name="T67" fmla="*/ 2147483647 h 192"/>
                  <a:gd name="T68" fmla="*/ 2147483647 w 296"/>
                  <a:gd name="T69" fmla="*/ 2147483647 h 192"/>
                  <a:gd name="T70" fmla="*/ 2147483647 w 296"/>
                  <a:gd name="T71" fmla="*/ 2147483647 h 192"/>
                  <a:gd name="T72" fmla="*/ 2147483647 w 296"/>
                  <a:gd name="T73" fmla="*/ 2147483647 h 192"/>
                  <a:gd name="T74" fmla="*/ 2147483647 w 296"/>
                  <a:gd name="T75" fmla="*/ 2147483647 h 192"/>
                  <a:gd name="T76" fmla="*/ 2147483647 w 296"/>
                  <a:gd name="T77" fmla="*/ 2147483647 h 192"/>
                  <a:gd name="T78" fmla="*/ 2147483647 w 296"/>
                  <a:gd name="T79" fmla="*/ 2147483647 h 192"/>
                  <a:gd name="T80" fmla="*/ 2147483647 w 296"/>
                  <a:gd name="T81" fmla="*/ 2147483647 h 192"/>
                  <a:gd name="T82" fmla="*/ 2147483647 w 296"/>
                  <a:gd name="T83" fmla="*/ 2147483647 h 192"/>
                  <a:gd name="T84" fmla="*/ 2147483647 w 296"/>
                  <a:gd name="T85" fmla="*/ 2147483647 h 192"/>
                  <a:gd name="T86" fmla="*/ 2147483647 w 296"/>
                  <a:gd name="T87" fmla="*/ 2147483647 h 192"/>
                  <a:gd name="T88" fmla="*/ 2147483647 w 296"/>
                  <a:gd name="T89" fmla="*/ 2147483647 h 192"/>
                  <a:gd name="T90" fmla="*/ 2147483647 w 296"/>
                  <a:gd name="T91" fmla="*/ 2147483647 h 192"/>
                  <a:gd name="T92" fmla="*/ 2147483647 w 296"/>
                  <a:gd name="T93" fmla="*/ 2147483647 h 192"/>
                  <a:gd name="T94" fmla="*/ 2147483647 w 296"/>
                  <a:gd name="T95" fmla="*/ 2147483647 h 192"/>
                  <a:gd name="T96" fmla="*/ 2147483647 w 296"/>
                  <a:gd name="T97" fmla="*/ 2147483647 h 192"/>
                  <a:gd name="T98" fmla="*/ 2147483647 w 296"/>
                  <a:gd name="T99" fmla="*/ 2147483647 h 192"/>
                  <a:gd name="T100" fmla="*/ 2147483647 w 296"/>
                  <a:gd name="T101" fmla="*/ 0 h 192"/>
                  <a:gd name="T102" fmla="*/ 2147483647 w 296"/>
                  <a:gd name="T103" fmla="*/ 2147483647 h 192"/>
                  <a:gd name="T104" fmla="*/ 2147483647 w 296"/>
                  <a:gd name="T105" fmla="*/ 2147483647 h 192"/>
                  <a:gd name="T106" fmla="*/ 2147483647 w 296"/>
                  <a:gd name="T107" fmla="*/ 2147483647 h 192"/>
                  <a:gd name="T108" fmla="*/ 2147483647 w 296"/>
                  <a:gd name="T109" fmla="*/ 2147483647 h 192"/>
                  <a:gd name="T110" fmla="*/ 2147483647 w 296"/>
                  <a:gd name="T111" fmla="*/ 2147483647 h 192"/>
                  <a:gd name="T112" fmla="*/ 2147483647 w 296"/>
                  <a:gd name="T113" fmla="*/ 0 h 192"/>
                  <a:gd name="T114" fmla="*/ 2147483647 w 296"/>
                  <a:gd name="T115" fmla="*/ 0 h 192"/>
                  <a:gd name="T116" fmla="*/ 2147483647 w 296"/>
                  <a:gd name="T117" fmla="*/ 2147483647 h 19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96"/>
                  <a:gd name="T178" fmla="*/ 0 h 192"/>
                  <a:gd name="T179" fmla="*/ 296 w 296"/>
                  <a:gd name="T180" fmla="*/ 192 h 19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96" h="192">
                    <a:moveTo>
                      <a:pt x="165" y="122"/>
                    </a:moveTo>
                    <a:lnTo>
                      <a:pt x="174" y="105"/>
                    </a:lnTo>
                    <a:lnTo>
                      <a:pt x="200" y="114"/>
                    </a:lnTo>
                    <a:lnTo>
                      <a:pt x="200" y="122"/>
                    </a:lnTo>
                    <a:lnTo>
                      <a:pt x="183" y="122"/>
                    </a:lnTo>
                    <a:lnTo>
                      <a:pt x="165" y="122"/>
                    </a:lnTo>
                    <a:close/>
                    <a:moveTo>
                      <a:pt x="8" y="18"/>
                    </a:moveTo>
                    <a:lnTo>
                      <a:pt x="0" y="44"/>
                    </a:lnTo>
                    <a:lnTo>
                      <a:pt x="26" y="44"/>
                    </a:lnTo>
                    <a:lnTo>
                      <a:pt x="8" y="53"/>
                    </a:lnTo>
                    <a:lnTo>
                      <a:pt x="26" y="53"/>
                    </a:lnTo>
                    <a:lnTo>
                      <a:pt x="43" y="44"/>
                    </a:lnTo>
                    <a:lnTo>
                      <a:pt x="96" y="53"/>
                    </a:lnTo>
                    <a:lnTo>
                      <a:pt x="104" y="61"/>
                    </a:lnTo>
                    <a:lnTo>
                      <a:pt x="113" y="53"/>
                    </a:lnTo>
                    <a:lnTo>
                      <a:pt x="139" y="61"/>
                    </a:lnTo>
                    <a:lnTo>
                      <a:pt x="165" y="88"/>
                    </a:lnTo>
                    <a:lnTo>
                      <a:pt x="157" y="105"/>
                    </a:lnTo>
                    <a:lnTo>
                      <a:pt x="139" y="122"/>
                    </a:lnTo>
                    <a:lnTo>
                      <a:pt x="104" y="131"/>
                    </a:lnTo>
                    <a:lnTo>
                      <a:pt x="87" y="122"/>
                    </a:lnTo>
                    <a:lnTo>
                      <a:pt x="61" y="140"/>
                    </a:lnTo>
                    <a:lnTo>
                      <a:pt x="78" y="157"/>
                    </a:lnTo>
                    <a:lnTo>
                      <a:pt x="104" y="140"/>
                    </a:lnTo>
                    <a:lnTo>
                      <a:pt x="139" y="149"/>
                    </a:lnTo>
                    <a:lnTo>
                      <a:pt x="148" y="166"/>
                    </a:lnTo>
                    <a:lnTo>
                      <a:pt x="200" y="192"/>
                    </a:lnTo>
                    <a:lnTo>
                      <a:pt x="200" y="183"/>
                    </a:lnTo>
                    <a:lnTo>
                      <a:pt x="174" y="157"/>
                    </a:lnTo>
                    <a:lnTo>
                      <a:pt x="209" y="166"/>
                    </a:lnTo>
                    <a:lnTo>
                      <a:pt x="235" y="157"/>
                    </a:lnTo>
                    <a:lnTo>
                      <a:pt x="209" y="122"/>
                    </a:lnTo>
                    <a:lnTo>
                      <a:pt x="218" y="114"/>
                    </a:lnTo>
                    <a:lnTo>
                      <a:pt x="244" y="114"/>
                    </a:lnTo>
                    <a:lnTo>
                      <a:pt x="244" y="122"/>
                    </a:lnTo>
                    <a:lnTo>
                      <a:pt x="261" y="140"/>
                    </a:lnTo>
                    <a:lnTo>
                      <a:pt x="261" y="122"/>
                    </a:lnTo>
                    <a:lnTo>
                      <a:pt x="296" y="114"/>
                    </a:lnTo>
                    <a:lnTo>
                      <a:pt x="287" y="96"/>
                    </a:lnTo>
                    <a:lnTo>
                      <a:pt x="261" y="105"/>
                    </a:lnTo>
                    <a:lnTo>
                      <a:pt x="270" y="96"/>
                    </a:lnTo>
                    <a:lnTo>
                      <a:pt x="226" y="79"/>
                    </a:lnTo>
                    <a:lnTo>
                      <a:pt x="252" y="70"/>
                    </a:lnTo>
                    <a:lnTo>
                      <a:pt x="252" y="53"/>
                    </a:lnTo>
                    <a:lnTo>
                      <a:pt x="235" y="53"/>
                    </a:lnTo>
                    <a:lnTo>
                      <a:pt x="209" y="53"/>
                    </a:lnTo>
                    <a:lnTo>
                      <a:pt x="226" y="44"/>
                    </a:lnTo>
                    <a:lnTo>
                      <a:pt x="183" y="35"/>
                    </a:lnTo>
                    <a:lnTo>
                      <a:pt x="122" y="27"/>
                    </a:lnTo>
                    <a:lnTo>
                      <a:pt x="130" y="9"/>
                    </a:lnTo>
                    <a:lnTo>
                      <a:pt x="113" y="0"/>
                    </a:lnTo>
                    <a:lnTo>
                      <a:pt x="69" y="18"/>
                    </a:lnTo>
                    <a:lnTo>
                      <a:pt x="78" y="35"/>
                    </a:lnTo>
                    <a:lnTo>
                      <a:pt x="52" y="35"/>
                    </a:lnTo>
                    <a:lnTo>
                      <a:pt x="52" y="27"/>
                    </a:lnTo>
                    <a:lnTo>
                      <a:pt x="69" y="9"/>
                    </a:lnTo>
                    <a:lnTo>
                      <a:pt x="78" y="0"/>
                    </a:lnTo>
                    <a:lnTo>
                      <a:pt x="69"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0" name="Freeform 40"/>
              <p:cNvSpPr>
                <a:spLocks/>
              </p:cNvSpPr>
              <p:nvPr/>
            </p:nvSpPr>
            <p:spPr bwMode="auto">
              <a:xfrm>
                <a:off x="5535185" y="1656930"/>
                <a:ext cx="41416" cy="8762"/>
              </a:xfrm>
              <a:custGeom>
                <a:avLst/>
                <a:gdLst>
                  <a:gd name="T0" fmla="*/ 0 w 44"/>
                  <a:gd name="T1" fmla="*/ 0 h 9"/>
                  <a:gd name="T2" fmla="*/ 0 w 44"/>
                  <a:gd name="T3" fmla="*/ 2147483647 h 9"/>
                  <a:gd name="T4" fmla="*/ 2147483647 w 44"/>
                  <a:gd name="T5" fmla="*/ 2147483647 h 9"/>
                  <a:gd name="T6" fmla="*/ 2147483647 w 44"/>
                  <a:gd name="T7" fmla="*/ 2147483647 h 9"/>
                  <a:gd name="T8" fmla="*/ 2147483647 w 44"/>
                  <a:gd name="T9" fmla="*/ 0 h 9"/>
                  <a:gd name="T10" fmla="*/ 0 w 44"/>
                  <a:gd name="T11" fmla="*/ 0 h 9"/>
                  <a:gd name="T12" fmla="*/ 0 60000 65536"/>
                  <a:gd name="T13" fmla="*/ 0 60000 65536"/>
                  <a:gd name="T14" fmla="*/ 0 60000 65536"/>
                  <a:gd name="T15" fmla="*/ 0 60000 65536"/>
                  <a:gd name="T16" fmla="*/ 0 60000 65536"/>
                  <a:gd name="T17" fmla="*/ 0 60000 65536"/>
                  <a:gd name="T18" fmla="*/ 0 w 44"/>
                  <a:gd name="T19" fmla="*/ 0 h 9"/>
                  <a:gd name="T20" fmla="*/ 44 w 4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4" h="9">
                    <a:moveTo>
                      <a:pt x="0" y="0"/>
                    </a:moveTo>
                    <a:lnTo>
                      <a:pt x="0" y="9"/>
                    </a:lnTo>
                    <a:lnTo>
                      <a:pt x="26" y="9"/>
                    </a:lnTo>
                    <a:lnTo>
                      <a:pt x="44" y="9"/>
                    </a:lnTo>
                    <a:lnTo>
                      <a:pt x="44"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1" name="Freeform 41"/>
              <p:cNvSpPr>
                <a:spLocks/>
              </p:cNvSpPr>
              <p:nvPr/>
            </p:nvSpPr>
            <p:spPr bwMode="auto">
              <a:xfrm>
                <a:off x="5535185" y="1656930"/>
                <a:ext cx="41416" cy="8762"/>
              </a:xfrm>
              <a:custGeom>
                <a:avLst/>
                <a:gdLst>
                  <a:gd name="T0" fmla="*/ 0 w 44"/>
                  <a:gd name="T1" fmla="*/ 0 h 9"/>
                  <a:gd name="T2" fmla="*/ 0 w 44"/>
                  <a:gd name="T3" fmla="*/ 2147483647 h 9"/>
                  <a:gd name="T4" fmla="*/ 2147483647 w 44"/>
                  <a:gd name="T5" fmla="*/ 2147483647 h 9"/>
                  <a:gd name="T6" fmla="*/ 2147483647 w 44"/>
                  <a:gd name="T7" fmla="*/ 2147483647 h 9"/>
                  <a:gd name="T8" fmla="*/ 2147483647 w 44"/>
                  <a:gd name="T9" fmla="*/ 0 h 9"/>
                  <a:gd name="T10" fmla="*/ 0 w 44"/>
                  <a:gd name="T11" fmla="*/ 0 h 9"/>
                  <a:gd name="T12" fmla="*/ 0 60000 65536"/>
                  <a:gd name="T13" fmla="*/ 0 60000 65536"/>
                  <a:gd name="T14" fmla="*/ 0 60000 65536"/>
                  <a:gd name="T15" fmla="*/ 0 60000 65536"/>
                  <a:gd name="T16" fmla="*/ 0 60000 65536"/>
                  <a:gd name="T17" fmla="*/ 0 60000 65536"/>
                  <a:gd name="T18" fmla="*/ 0 w 44"/>
                  <a:gd name="T19" fmla="*/ 0 h 9"/>
                  <a:gd name="T20" fmla="*/ 44 w 4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4" h="9">
                    <a:moveTo>
                      <a:pt x="0" y="0"/>
                    </a:moveTo>
                    <a:lnTo>
                      <a:pt x="0" y="9"/>
                    </a:lnTo>
                    <a:lnTo>
                      <a:pt x="26" y="9"/>
                    </a:lnTo>
                    <a:lnTo>
                      <a:pt x="44" y="9"/>
                    </a:lnTo>
                    <a:lnTo>
                      <a:pt x="44"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2" name="Freeform 42"/>
              <p:cNvSpPr>
                <a:spLocks/>
              </p:cNvSpPr>
              <p:nvPr/>
            </p:nvSpPr>
            <p:spPr bwMode="auto">
              <a:xfrm>
                <a:off x="5502241" y="1733838"/>
                <a:ext cx="41416" cy="16550"/>
              </a:xfrm>
              <a:custGeom>
                <a:avLst/>
                <a:gdLst>
                  <a:gd name="T0" fmla="*/ 2147483647 w 44"/>
                  <a:gd name="T1" fmla="*/ 0 h 17"/>
                  <a:gd name="T2" fmla="*/ 2147483647 w 44"/>
                  <a:gd name="T3" fmla="*/ 2147483647 h 17"/>
                  <a:gd name="T4" fmla="*/ 0 w 44"/>
                  <a:gd name="T5" fmla="*/ 2147483647 h 17"/>
                  <a:gd name="T6" fmla="*/ 2147483647 w 44"/>
                  <a:gd name="T7" fmla="*/ 2147483647 h 17"/>
                  <a:gd name="T8" fmla="*/ 2147483647 w 44"/>
                  <a:gd name="T9" fmla="*/ 2147483647 h 17"/>
                  <a:gd name="T10" fmla="*/ 2147483647 w 44"/>
                  <a:gd name="T11" fmla="*/ 0 h 17"/>
                  <a:gd name="T12" fmla="*/ 0 60000 65536"/>
                  <a:gd name="T13" fmla="*/ 0 60000 65536"/>
                  <a:gd name="T14" fmla="*/ 0 60000 65536"/>
                  <a:gd name="T15" fmla="*/ 0 60000 65536"/>
                  <a:gd name="T16" fmla="*/ 0 60000 65536"/>
                  <a:gd name="T17" fmla="*/ 0 60000 65536"/>
                  <a:gd name="T18" fmla="*/ 0 w 44"/>
                  <a:gd name="T19" fmla="*/ 0 h 17"/>
                  <a:gd name="T20" fmla="*/ 44 w 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4" h="17">
                    <a:moveTo>
                      <a:pt x="35" y="0"/>
                    </a:moveTo>
                    <a:lnTo>
                      <a:pt x="9" y="9"/>
                    </a:lnTo>
                    <a:lnTo>
                      <a:pt x="0" y="17"/>
                    </a:lnTo>
                    <a:lnTo>
                      <a:pt x="26" y="17"/>
                    </a:lnTo>
                    <a:lnTo>
                      <a:pt x="44" y="17"/>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3" name="Freeform 43"/>
              <p:cNvSpPr>
                <a:spLocks/>
              </p:cNvSpPr>
              <p:nvPr/>
            </p:nvSpPr>
            <p:spPr bwMode="auto">
              <a:xfrm>
                <a:off x="5502241" y="1733838"/>
                <a:ext cx="41416" cy="16550"/>
              </a:xfrm>
              <a:custGeom>
                <a:avLst/>
                <a:gdLst>
                  <a:gd name="T0" fmla="*/ 2147483647 w 44"/>
                  <a:gd name="T1" fmla="*/ 0 h 17"/>
                  <a:gd name="T2" fmla="*/ 2147483647 w 44"/>
                  <a:gd name="T3" fmla="*/ 2147483647 h 17"/>
                  <a:gd name="T4" fmla="*/ 0 w 44"/>
                  <a:gd name="T5" fmla="*/ 2147483647 h 17"/>
                  <a:gd name="T6" fmla="*/ 2147483647 w 44"/>
                  <a:gd name="T7" fmla="*/ 2147483647 h 17"/>
                  <a:gd name="T8" fmla="*/ 2147483647 w 44"/>
                  <a:gd name="T9" fmla="*/ 2147483647 h 17"/>
                  <a:gd name="T10" fmla="*/ 2147483647 w 44"/>
                  <a:gd name="T11" fmla="*/ 0 h 17"/>
                  <a:gd name="T12" fmla="*/ 0 60000 65536"/>
                  <a:gd name="T13" fmla="*/ 0 60000 65536"/>
                  <a:gd name="T14" fmla="*/ 0 60000 65536"/>
                  <a:gd name="T15" fmla="*/ 0 60000 65536"/>
                  <a:gd name="T16" fmla="*/ 0 60000 65536"/>
                  <a:gd name="T17" fmla="*/ 0 60000 65536"/>
                  <a:gd name="T18" fmla="*/ 0 w 44"/>
                  <a:gd name="T19" fmla="*/ 0 h 17"/>
                  <a:gd name="T20" fmla="*/ 44 w 44"/>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44" h="17">
                    <a:moveTo>
                      <a:pt x="35" y="0"/>
                    </a:moveTo>
                    <a:lnTo>
                      <a:pt x="9" y="9"/>
                    </a:lnTo>
                    <a:lnTo>
                      <a:pt x="0" y="17"/>
                    </a:lnTo>
                    <a:lnTo>
                      <a:pt x="26" y="17"/>
                    </a:lnTo>
                    <a:lnTo>
                      <a:pt x="44" y="17"/>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4" name="Freeform 44"/>
              <p:cNvSpPr>
                <a:spLocks/>
              </p:cNvSpPr>
              <p:nvPr/>
            </p:nvSpPr>
            <p:spPr bwMode="auto">
              <a:xfrm>
                <a:off x="4632510" y="1691003"/>
                <a:ext cx="1034453" cy="483837"/>
              </a:xfrm>
              <a:custGeom>
                <a:avLst/>
                <a:gdLst>
                  <a:gd name="T0" fmla="*/ 2147483647 w 1099"/>
                  <a:gd name="T1" fmla="*/ 2147483647 h 497"/>
                  <a:gd name="T2" fmla="*/ 2147483647 w 1099"/>
                  <a:gd name="T3" fmla="*/ 2147483647 h 497"/>
                  <a:gd name="T4" fmla="*/ 2147483647 w 1099"/>
                  <a:gd name="T5" fmla="*/ 2147483647 h 497"/>
                  <a:gd name="T6" fmla="*/ 2147483647 w 1099"/>
                  <a:gd name="T7" fmla="*/ 2147483647 h 497"/>
                  <a:gd name="T8" fmla="*/ 2147483647 w 1099"/>
                  <a:gd name="T9" fmla="*/ 0 h 497"/>
                  <a:gd name="T10" fmla="*/ 2147483647 w 1099"/>
                  <a:gd name="T11" fmla="*/ 2147483647 h 497"/>
                  <a:gd name="T12" fmla="*/ 2147483647 w 1099"/>
                  <a:gd name="T13" fmla="*/ 2147483647 h 497"/>
                  <a:gd name="T14" fmla="*/ 2147483647 w 1099"/>
                  <a:gd name="T15" fmla="*/ 2147483647 h 497"/>
                  <a:gd name="T16" fmla="*/ 2147483647 w 1099"/>
                  <a:gd name="T17" fmla="*/ 2147483647 h 497"/>
                  <a:gd name="T18" fmla="*/ 2147483647 w 1099"/>
                  <a:gd name="T19" fmla="*/ 2147483647 h 497"/>
                  <a:gd name="T20" fmla="*/ 2147483647 w 1099"/>
                  <a:gd name="T21" fmla="*/ 2147483647 h 497"/>
                  <a:gd name="T22" fmla="*/ 2147483647 w 1099"/>
                  <a:gd name="T23" fmla="*/ 2147483647 h 497"/>
                  <a:gd name="T24" fmla="*/ 2147483647 w 1099"/>
                  <a:gd name="T25" fmla="*/ 2147483647 h 497"/>
                  <a:gd name="T26" fmla="*/ 2147483647 w 1099"/>
                  <a:gd name="T27" fmla="*/ 2147483647 h 497"/>
                  <a:gd name="T28" fmla="*/ 2147483647 w 1099"/>
                  <a:gd name="T29" fmla="*/ 2147483647 h 497"/>
                  <a:gd name="T30" fmla="*/ 2147483647 w 1099"/>
                  <a:gd name="T31" fmla="*/ 2147483647 h 497"/>
                  <a:gd name="T32" fmla="*/ 2147483647 w 1099"/>
                  <a:gd name="T33" fmla="*/ 2147483647 h 497"/>
                  <a:gd name="T34" fmla="*/ 2147483647 w 1099"/>
                  <a:gd name="T35" fmla="*/ 2147483647 h 497"/>
                  <a:gd name="T36" fmla="*/ 2147483647 w 1099"/>
                  <a:gd name="T37" fmla="*/ 2147483647 h 497"/>
                  <a:gd name="T38" fmla="*/ 2147483647 w 1099"/>
                  <a:gd name="T39" fmla="*/ 2147483647 h 497"/>
                  <a:gd name="T40" fmla="*/ 2147483647 w 1099"/>
                  <a:gd name="T41" fmla="*/ 2147483647 h 497"/>
                  <a:gd name="T42" fmla="*/ 2147483647 w 1099"/>
                  <a:gd name="T43" fmla="*/ 2147483647 h 497"/>
                  <a:gd name="T44" fmla="*/ 2147483647 w 1099"/>
                  <a:gd name="T45" fmla="*/ 2147483647 h 497"/>
                  <a:gd name="T46" fmla="*/ 2147483647 w 1099"/>
                  <a:gd name="T47" fmla="*/ 2147483647 h 497"/>
                  <a:gd name="T48" fmla="*/ 2147483647 w 1099"/>
                  <a:gd name="T49" fmla="*/ 2147483647 h 497"/>
                  <a:gd name="T50" fmla="*/ 2147483647 w 1099"/>
                  <a:gd name="T51" fmla="*/ 2147483647 h 497"/>
                  <a:gd name="T52" fmla="*/ 2147483647 w 1099"/>
                  <a:gd name="T53" fmla="*/ 2147483647 h 497"/>
                  <a:gd name="T54" fmla="*/ 2147483647 w 1099"/>
                  <a:gd name="T55" fmla="*/ 2147483647 h 497"/>
                  <a:gd name="T56" fmla="*/ 2147483647 w 1099"/>
                  <a:gd name="T57" fmla="*/ 2147483647 h 497"/>
                  <a:gd name="T58" fmla="*/ 2147483647 w 1099"/>
                  <a:gd name="T59" fmla="*/ 2147483647 h 497"/>
                  <a:gd name="T60" fmla="*/ 2147483647 w 1099"/>
                  <a:gd name="T61" fmla="*/ 2147483647 h 497"/>
                  <a:gd name="T62" fmla="*/ 2147483647 w 1099"/>
                  <a:gd name="T63" fmla="*/ 2147483647 h 497"/>
                  <a:gd name="T64" fmla="*/ 2147483647 w 1099"/>
                  <a:gd name="T65" fmla="*/ 2147483647 h 497"/>
                  <a:gd name="T66" fmla="*/ 2147483647 w 1099"/>
                  <a:gd name="T67" fmla="*/ 2147483647 h 497"/>
                  <a:gd name="T68" fmla="*/ 2147483647 w 1099"/>
                  <a:gd name="T69" fmla="*/ 2147483647 h 497"/>
                  <a:gd name="T70" fmla="*/ 2147483647 w 1099"/>
                  <a:gd name="T71" fmla="*/ 2147483647 h 497"/>
                  <a:gd name="T72" fmla="*/ 2147483647 w 1099"/>
                  <a:gd name="T73" fmla="*/ 2147483647 h 497"/>
                  <a:gd name="T74" fmla="*/ 2147483647 w 1099"/>
                  <a:gd name="T75" fmla="*/ 2147483647 h 497"/>
                  <a:gd name="T76" fmla="*/ 2147483647 w 1099"/>
                  <a:gd name="T77" fmla="*/ 2147483647 h 497"/>
                  <a:gd name="T78" fmla="*/ 2147483647 w 1099"/>
                  <a:gd name="T79" fmla="*/ 2147483647 h 497"/>
                  <a:gd name="T80" fmla="*/ 2147483647 w 1099"/>
                  <a:gd name="T81" fmla="*/ 2147483647 h 497"/>
                  <a:gd name="T82" fmla="*/ 2147483647 w 1099"/>
                  <a:gd name="T83" fmla="*/ 2147483647 h 497"/>
                  <a:gd name="T84" fmla="*/ 2147483647 w 1099"/>
                  <a:gd name="T85" fmla="*/ 2147483647 h 497"/>
                  <a:gd name="T86" fmla="*/ 2147483647 w 1099"/>
                  <a:gd name="T87" fmla="*/ 2147483647 h 497"/>
                  <a:gd name="T88" fmla="*/ 2147483647 w 1099"/>
                  <a:gd name="T89" fmla="*/ 2147483647 h 497"/>
                  <a:gd name="T90" fmla="*/ 2147483647 w 1099"/>
                  <a:gd name="T91" fmla="*/ 2147483647 h 497"/>
                  <a:gd name="T92" fmla="*/ 2147483647 w 1099"/>
                  <a:gd name="T93" fmla="*/ 2147483647 h 497"/>
                  <a:gd name="T94" fmla="*/ 2147483647 w 1099"/>
                  <a:gd name="T95" fmla="*/ 2147483647 h 497"/>
                  <a:gd name="T96" fmla="*/ 2147483647 w 1099"/>
                  <a:gd name="T97" fmla="*/ 2147483647 h 497"/>
                  <a:gd name="T98" fmla="*/ 2147483647 w 1099"/>
                  <a:gd name="T99" fmla="*/ 2147483647 h 497"/>
                  <a:gd name="T100" fmla="*/ 2147483647 w 1099"/>
                  <a:gd name="T101" fmla="*/ 2147483647 h 497"/>
                  <a:gd name="T102" fmla="*/ 2147483647 w 1099"/>
                  <a:gd name="T103" fmla="*/ 2147483647 h 497"/>
                  <a:gd name="T104" fmla="*/ 2147483647 w 1099"/>
                  <a:gd name="T105" fmla="*/ 2147483647 h 497"/>
                  <a:gd name="T106" fmla="*/ 2147483647 w 1099"/>
                  <a:gd name="T107" fmla="*/ 2147483647 h 4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99"/>
                  <a:gd name="T163" fmla="*/ 0 h 497"/>
                  <a:gd name="T164" fmla="*/ 1099 w 1099"/>
                  <a:gd name="T165" fmla="*/ 497 h 4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99" h="497">
                    <a:moveTo>
                      <a:pt x="820" y="87"/>
                    </a:moveTo>
                    <a:lnTo>
                      <a:pt x="828" y="79"/>
                    </a:lnTo>
                    <a:lnTo>
                      <a:pt x="855" y="79"/>
                    </a:lnTo>
                    <a:lnTo>
                      <a:pt x="881" y="53"/>
                    </a:lnTo>
                    <a:lnTo>
                      <a:pt x="889" y="35"/>
                    </a:lnTo>
                    <a:lnTo>
                      <a:pt x="855" y="26"/>
                    </a:lnTo>
                    <a:lnTo>
                      <a:pt x="846" y="44"/>
                    </a:lnTo>
                    <a:lnTo>
                      <a:pt x="811" y="61"/>
                    </a:lnTo>
                    <a:lnTo>
                      <a:pt x="793" y="61"/>
                    </a:lnTo>
                    <a:lnTo>
                      <a:pt x="811" y="35"/>
                    </a:lnTo>
                    <a:lnTo>
                      <a:pt x="785" y="35"/>
                    </a:lnTo>
                    <a:lnTo>
                      <a:pt x="776" y="44"/>
                    </a:lnTo>
                    <a:lnTo>
                      <a:pt x="767" y="35"/>
                    </a:lnTo>
                    <a:lnTo>
                      <a:pt x="785" y="26"/>
                    </a:lnTo>
                    <a:lnTo>
                      <a:pt x="767" y="0"/>
                    </a:lnTo>
                    <a:lnTo>
                      <a:pt x="724" y="18"/>
                    </a:lnTo>
                    <a:lnTo>
                      <a:pt x="741" y="35"/>
                    </a:lnTo>
                    <a:lnTo>
                      <a:pt x="724" y="53"/>
                    </a:lnTo>
                    <a:lnTo>
                      <a:pt x="698" y="53"/>
                    </a:lnTo>
                    <a:lnTo>
                      <a:pt x="680" y="61"/>
                    </a:lnTo>
                    <a:lnTo>
                      <a:pt x="645" y="61"/>
                    </a:lnTo>
                    <a:lnTo>
                      <a:pt x="593" y="53"/>
                    </a:lnTo>
                    <a:lnTo>
                      <a:pt x="549" y="53"/>
                    </a:lnTo>
                    <a:lnTo>
                      <a:pt x="541" y="79"/>
                    </a:lnTo>
                    <a:lnTo>
                      <a:pt x="532" y="61"/>
                    </a:lnTo>
                    <a:lnTo>
                      <a:pt x="488" y="70"/>
                    </a:lnTo>
                    <a:lnTo>
                      <a:pt x="462" y="61"/>
                    </a:lnTo>
                    <a:lnTo>
                      <a:pt x="480" y="44"/>
                    </a:lnTo>
                    <a:lnTo>
                      <a:pt x="401" y="26"/>
                    </a:lnTo>
                    <a:lnTo>
                      <a:pt x="366" y="35"/>
                    </a:lnTo>
                    <a:lnTo>
                      <a:pt x="358" y="44"/>
                    </a:lnTo>
                    <a:lnTo>
                      <a:pt x="349" y="26"/>
                    </a:lnTo>
                    <a:lnTo>
                      <a:pt x="323" y="35"/>
                    </a:lnTo>
                    <a:lnTo>
                      <a:pt x="279" y="26"/>
                    </a:lnTo>
                    <a:lnTo>
                      <a:pt x="227" y="44"/>
                    </a:lnTo>
                    <a:lnTo>
                      <a:pt x="183" y="35"/>
                    </a:lnTo>
                    <a:lnTo>
                      <a:pt x="166" y="35"/>
                    </a:lnTo>
                    <a:lnTo>
                      <a:pt x="0" y="175"/>
                    </a:lnTo>
                    <a:lnTo>
                      <a:pt x="35" y="183"/>
                    </a:lnTo>
                    <a:lnTo>
                      <a:pt x="26" y="201"/>
                    </a:lnTo>
                    <a:lnTo>
                      <a:pt x="61" y="183"/>
                    </a:lnTo>
                    <a:lnTo>
                      <a:pt x="70" y="209"/>
                    </a:lnTo>
                    <a:lnTo>
                      <a:pt x="70" y="244"/>
                    </a:lnTo>
                    <a:lnTo>
                      <a:pt x="70" y="262"/>
                    </a:lnTo>
                    <a:lnTo>
                      <a:pt x="52" y="270"/>
                    </a:lnTo>
                    <a:lnTo>
                      <a:pt x="35" y="288"/>
                    </a:lnTo>
                    <a:lnTo>
                      <a:pt x="35" y="305"/>
                    </a:lnTo>
                    <a:lnTo>
                      <a:pt x="44" y="305"/>
                    </a:lnTo>
                    <a:lnTo>
                      <a:pt x="35" y="323"/>
                    </a:lnTo>
                    <a:lnTo>
                      <a:pt x="52" y="314"/>
                    </a:lnTo>
                    <a:lnTo>
                      <a:pt x="35" y="340"/>
                    </a:lnTo>
                    <a:lnTo>
                      <a:pt x="52" y="349"/>
                    </a:lnTo>
                    <a:lnTo>
                      <a:pt x="79" y="375"/>
                    </a:lnTo>
                    <a:lnTo>
                      <a:pt x="488" y="375"/>
                    </a:lnTo>
                    <a:lnTo>
                      <a:pt x="488" y="366"/>
                    </a:lnTo>
                    <a:lnTo>
                      <a:pt x="506" y="366"/>
                    </a:lnTo>
                    <a:lnTo>
                      <a:pt x="506" y="384"/>
                    </a:lnTo>
                    <a:lnTo>
                      <a:pt x="532" y="392"/>
                    </a:lnTo>
                    <a:lnTo>
                      <a:pt x="541" y="384"/>
                    </a:lnTo>
                    <a:lnTo>
                      <a:pt x="558" y="401"/>
                    </a:lnTo>
                    <a:lnTo>
                      <a:pt x="575" y="392"/>
                    </a:lnTo>
                    <a:lnTo>
                      <a:pt x="584" y="384"/>
                    </a:lnTo>
                    <a:lnTo>
                      <a:pt x="610" y="375"/>
                    </a:lnTo>
                    <a:lnTo>
                      <a:pt x="628" y="401"/>
                    </a:lnTo>
                    <a:lnTo>
                      <a:pt x="637" y="419"/>
                    </a:lnTo>
                    <a:lnTo>
                      <a:pt x="671" y="427"/>
                    </a:lnTo>
                    <a:lnTo>
                      <a:pt x="689" y="445"/>
                    </a:lnTo>
                    <a:lnTo>
                      <a:pt x="671" y="453"/>
                    </a:lnTo>
                    <a:lnTo>
                      <a:pt x="663" y="445"/>
                    </a:lnTo>
                    <a:lnTo>
                      <a:pt x="654" y="453"/>
                    </a:lnTo>
                    <a:lnTo>
                      <a:pt x="628" y="497"/>
                    </a:lnTo>
                    <a:lnTo>
                      <a:pt x="654" y="488"/>
                    </a:lnTo>
                    <a:lnTo>
                      <a:pt x="671" y="488"/>
                    </a:lnTo>
                    <a:lnTo>
                      <a:pt x="680" y="488"/>
                    </a:lnTo>
                    <a:lnTo>
                      <a:pt x="680" y="471"/>
                    </a:lnTo>
                    <a:lnTo>
                      <a:pt x="724" y="462"/>
                    </a:lnTo>
                    <a:lnTo>
                      <a:pt x="732" y="462"/>
                    </a:lnTo>
                    <a:lnTo>
                      <a:pt x="759" y="445"/>
                    </a:lnTo>
                    <a:lnTo>
                      <a:pt x="837" y="436"/>
                    </a:lnTo>
                    <a:lnTo>
                      <a:pt x="872" y="401"/>
                    </a:lnTo>
                    <a:lnTo>
                      <a:pt x="889" y="401"/>
                    </a:lnTo>
                    <a:lnTo>
                      <a:pt x="881" y="419"/>
                    </a:lnTo>
                    <a:lnTo>
                      <a:pt x="881" y="453"/>
                    </a:lnTo>
                    <a:lnTo>
                      <a:pt x="898" y="445"/>
                    </a:lnTo>
                    <a:lnTo>
                      <a:pt x="916" y="427"/>
                    </a:lnTo>
                    <a:lnTo>
                      <a:pt x="924" y="445"/>
                    </a:lnTo>
                    <a:lnTo>
                      <a:pt x="916" y="445"/>
                    </a:lnTo>
                    <a:lnTo>
                      <a:pt x="881" y="462"/>
                    </a:lnTo>
                    <a:lnTo>
                      <a:pt x="889" y="471"/>
                    </a:lnTo>
                    <a:lnTo>
                      <a:pt x="916" y="471"/>
                    </a:lnTo>
                    <a:lnTo>
                      <a:pt x="933" y="445"/>
                    </a:lnTo>
                    <a:lnTo>
                      <a:pt x="968" y="445"/>
                    </a:lnTo>
                    <a:lnTo>
                      <a:pt x="968" y="427"/>
                    </a:lnTo>
                    <a:lnTo>
                      <a:pt x="942" y="427"/>
                    </a:lnTo>
                    <a:lnTo>
                      <a:pt x="924" y="427"/>
                    </a:lnTo>
                    <a:lnTo>
                      <a:pt x="916" y="419"/>
                    </a:lnTo>
                    <a:lnTo>
                      <a:pt x="924" y="401"/>
                    </a:lnTo>
                    <a:lnTo>
                      <a:pt x="898" y="392"/>
                    </a:lnTo>
                    <a:lnTo>
                      <a:pt x="898" y="384"/>
                    </a:lnTo>
                    <a:lnTo>
                      <a:pt x="933" y="392"/>
                    </a:lnTo>
                    <a:lnTo>
                      <a:pt x="942" y="375"/>
                    </a:lnTo>
                    <a:lnTo>
                      <a:pt x="924" y="366"/>
                    </a:lnTo>
                    <a:lnTo>
                      <a:pt x="898" y="375"/>
                    </a:lnTo>
                    <a:lnTo>
                      <a:pt x="863" y="392"/>
                    </a:lnTo>
                    <a:lnTo>
                      <a:pt x="828" y="419"/>
                    </a:lnTo>
                    <a:lnTo>
                      <a:pt x="855" y="384"/>
                    </a:lnTo>
                    <a:lnTo>
                      <a:pt x="881" y="366"/>
                    </a:lnTo>
                    <a:lnTo>
                      <a:pt x="907" y="349"/>
                    </a:lnTo>
                    <a:lnTo>
                      <a:pt x="977" y="349"/>
                    </a:lnTo>
                    <a:lnTo>
                      <a:pt x="1011" y="349"/>
                    </a:lnTo>
                    <a:lnTo>
                      <a:pt x="1029" y="340"/>
                    </a:lnTo>
                    <a:lnTo>
                      <a:pt x="1064" y="323"/>
                    </a:lnTo>
                    <a:lnTo>
                      <a:pt x="1081" y="323"/>
                    </a:lnTo>
                    <a:lnTo>
                      <a:pt x="1090" y="323"/>
                    </a:lnTo>
                    <a:lnTo>
                      <a:pt x="1081" y="305"/>
                    </a:lnTo>
                    <a:lnTo>
                      <a:pt x="1090" y="305"/>
                    </a:lnTo>
                    <a:lnTo>
                      <a:pt x="1099" y="288"/>
                    </a:lnTo>
                    <a:lnTo>
                      <a:pt x="1029" y="297"/>
                    </a:lnTo>
                    <a:lnTo>
                      <a:pt x="1072" y="279"/>
                    </a:lnTo>
                    <a:lnTo>
                      <a:pt x="1029" y="253"/>
                    </a:lnTo>
                    <a:lnTo>
                      <a:pt x="1038" y="227"/>
                    </a:lnTo>
                    <a:lnTo>
                      <a:pt x="1029" y="218"/>
                    </a:lnTo>
                    <a:lnTo>
                      <a:pt x="1029" y="201"/>
                    </a:lnTo>
                    <a:lnTo>
                      <a:pt x="1020" y="201"/>
                    </a:lnTo>
                    <a:lnTo>
                      <a:pt x="1029" y="183"/>
                    </a:lnTo>
                    <a:lnTo>
                      <a:pt x="950" y="218"/>
                    </a:lnTo>
                    <a:lnTo>
                      <a:pt x="942" y="218"/>
                    </a:lnTo>
                    <a:lnTo>
                      <a:pt x="950" y="209"/>
                    </a:lnTo>
                    <a:lnTo>
                      <a:pt x="950" y="201"/>
                    </a:lnTo>
                    <a:lnTo>
                      <a:pt x="968" y="166"/>
                    </a:lnTo>
                    <a:lnTo>
                      <a:pt x="950" y="166"/>
                    </a:lnTo>
                    <a:lnTo>
                      <a:pt x="933" y="148"/>
                    </a:lnTo>
                    <a:lnTo>
                      <a:pt x="924" y="148"/>
                    </a:lnTo>
                    <a:lnTo>
                      <a:pt x="881" y="140"/>
                    </a:lnTo>
                    <a:lnTo>
                      <a:pt x="872" y="131"/>
                    </a:lnTo>
                    <a:lnTo>
                      <a:pt x="863" y="148"/>
                    </a:lnTo>
                    <a:lnTo>
                      <a:pt x="846" y="175"/>
                    </a:lnTo>
                    <a:lnTo>
                      <a:pt x="855" y="183"/>
                    </a:lnTo>
                    <a:lnTo>
                      <a:pt x="820" y="209"/>
                    </a:lnTo>
                    <a:lnTo>
                      <a:pt x="828" y="236"/>
                    </a:lnTo>
                    <a:lnTo>
                      <a:pt x="785" y="270"/>
                    </a:lnTo>
                    <a:lnTo>
                      <a:pt x="767" y="279"/>
                    </a:lnTo>
                    <a:lnTo>
                      <a:pt x="759" y="305"/>
                    </a:lnTo>
                    <a:lnTo>
                      <a:pt x="732" y="340"/>
                    </a:lnTo>
                    <a:lnTo>
                      <a:pt x="715" y="323"/>
                    </a:lnTo>
                    <a:lnTo>
                      <a:pt x="724" y="270"/>
                    </a:lnTo>
                    <a:lnTo>
                      <a:pt x="715" y="270"/>
                    </a:lnTo>
                    <a:lnTo>
                      <a:pt x="689" y="270"/>
                    </a:lnTo>
                    <a:lnTo>
                      <a:pt x="645" y="236"/>
                    </a:lnTo>
                    <a:lnTo>
                      <a:pt x="610" y="236"/>
                    </a:lnTo>
                    <a:lnTo>
                      <a:pt x="610" y="201"/>
                    </a:lnTo>
                    <a:lnTo>
                      <a:pt x="602" y="201"/>
                    </a:lnTo>
                    <a:lnTo>
                      <a:pt x="610" y="183"/>
                    </a:lnTo>
                    <a:lnTo>
                      <a:pt x="654" y="157"/>
                    </a:lnTo>
                    <a:lnTo>
                      <a:pt x="654" y="148"/>
                    </a:lnTo>
                    <a:lnTo>
                      <a:pt x="698" y="131"/>
                    </a:lnTo>
                    <a:lnTo>
                      <a:pt x="680" y="122"/>
                    </a:lnTo>
                    <a:lnTo>
                      <a:pt x="706" y="122"/>
                    </a:lnTo>
                    <a:lnTo>
                      <a:pt x="767" y="105"/>
                    </a:lnTo>
                    <a:lnTo>
                      <a:pt x="724" y="87"/>
                    </a:lnTo>
                    <a:lnTo>
                      <a:pt x="776" y="87"/>
                    </a:lnTo>
                    <a:lnTo>
                      <a:pt x="802" y="79"/>
                    </a:lnTo>
                    <a:lnTo>
                      <a:pt x="820"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5" name="Freeform 45"/>
              <p:cNvSpPr>
                <a:spLocks/>
              </p:cNvSpPr>
              <p:nvPr/>
            </p:nvSpPr>
            <p:spPr bwMode="auto">
              <a:xfrm>
                <a:off x="4632510" y="1691003"/>
                <a:ext cx="1034453" cy="483837"/>
              </a:xfrm>
              <a:custGeom>
                <a:avLst/>
                <a:gdLst>
                  <a:gd name="T0" fmla="*/ 2147483647 w 1099"/>
                  <a:gd name="T1" fmla="*/ 2147483647 h 497"/>
                  <a:gd name="T2" fmla="*/ 2147483647 w 1099"/>
                  <a:gd name="T3" fmla="*/ 2147483647 h 497"/>
                  <a:gd name="T4" fmla="*/ 2147483647 w 1099"/>
                  <a:gd name="T5" fmla="*/ 2147483647 h 497"/>
                  <a:gd name="T6" fmla="*/ 2147483647 w 1099"/>
                  <a:gd name="T7" fmla="*/ 2147483647 h 497"/>
                  <a:gd name="T8" fmla="*/ 2147483647 w 1099"/>
                  <a:gd name="T9" fmla="*/ 0 h 497"/>
                  <a:gd name="T10" fmla="*/ 2147483647 w 1099"/>
                  <a:gd name="T11" fmla="*/ 2147483647 h 497"/>
                  <a:gd name="T12" fmla="*/ 2147483647 w 1099"/>
                  <a:gd name="T13" fmla="*/ 2147483647 h 497"/>
                  <a:gd name="T14" fmla="*/ 2147483647 w 1099"/>
                  <a:gd name="T15" fmla="*/ 2147483647 h 497"/>
                  <a:gd name="T16" fmla="*/ 2147483647 w 1099"/>
                  <a:gd name="T17" fmla="*/ 2147483647 h 497"/>
                  <a:gd name="T18" fmla="*/ 2147483647 w 1099"/>
                  <a:gd name="T19" fmla="*/ 2147483647 h 497"/>
                  <a:gd name="T20" fmla="*/ 2147483647 w 1099"/>
                  <a:gd name="T21" fmla="*/ 2147483647 h 497"/>
                  <a:gd name="T22" fmla="*/ 2147483647 w 1099"/>
                  <a:gd name="T23" fmla="*/ 2147483647 h 497"/>
                  <a:gd name="T24" fmla="*/ 2147483647 w 1099"/>
                  <a:gd name="T25" fmla="*/ 2147483647 h 497"/>
                  <a:gd name="T26" fmla="*/ 2147483647 w 1099"/>
                  <a:gd name="T27" fmla="*/ 2147483647 h 497"/>
                  <a:gd name="T28" fmla="*/ 2147483647 w 1099"/>
                  <a:gd name="T29" fmla="*/ 2147483647 h 497"/>
                  <a:gd name="T30" fmla="*/ 2147483647 w 1099"/>
                  <a:gd name="T31" fmla="*/ 2147483647 h 497"/>
                  <a:gd name="T32" fmla="*/ 2147483647 w 1099"/>
                  <a:gd name="T33" fmla="*/ 2147483647 h 497"/>
                  <a:gd name="T34" fmla="*/ 2147483647 w 1099"/>
                  <a:gd name="T35" fmla="*/ 2147483647 h 497"/>
                  <a:gd name="T36" fmla="*/ 2147483647 w 1099"/>
                  <a:gd name="T37" fmla="*/ 2147483647 h 497"/>
                  <a:gd name="T38" fmla="*/ 2147483647 w 1099"/>
                  <a:gd name="T39" fmla="*/ 2147483647 h 497"/>
                  <a:gd name="T40" fmla="*/ 2147483647 w 1099"/>
                  <a:gd name="T41" fmla="*/ 2147483647 h 497"/>
                  <a:gd name="T42" fmla="*/ 2147483647 w 1099"/>
                  <a:gd name="T43" fmla="*/ 2147483647 h 497"/>
                  <a:gd name="T44" fmla="*/ 2147483647 w 1099"/>
                  <a:gd name="T45" fmla="*/ 2147483647 h 497"/>
                  <a:gd name="T46" fmla="*/ 2147483647 w 1099"/>
                  <a:gd name="T47" fmla="*/ 2147483647 h 497"/>
                  <a:gd name="T48" fmla="*/ 2147483647 w 1099"/>
                  <a:gd name="T49" fmla="*/ 2147483647 h 497"/>
                  <a:gd name="T50" fmla="*/ 2147483647 w 1099"/>
                  <a:gd name="T51" fmla="*/ 2147483647 h 497"/>
                  <a:gd name="T52" fmla="*/ 2147483647 w 1099"/>
                  <a:gd name="T53" fmla="*/ 2147483647 h 497"/>
                  <a:gd name="T54" fmla="*/ 2147483647 w 1099"/>
                  <a:gd name="T55" fmla="*/ 2147483647 h 497"/>
                  <a:gd name="T56" fmla="*/ 2147483647 w 1099"/>
                  <a:gd name="T57" fmla="*/ 2147483647 h 497"/>
                  <a:gd name="T58" fmla="*/ 2147483647 w 1099"/>
                  <a:gd name="T59" fmla="*/ 2147483647 h 497"/>
                  <a:gd name="T60" fmla="*/ 2147483647 w 1099"/>
                  <a:gd name="T61" fmla="*/ 2147483647 h 497"/>
                  <a:gd name="T62" fmla="*/ 2147483647 w 1099"/>
                  <a:gd name="T63" fmla="*/ 2147483647 h 497"/>
                  <a:gd name="T64" fmla="*/ 2147483647 w 1099"/>
                  <a:gd name="T65" fmla="*/ 2147483647 h 497"/>
                  <a:gd name="T66" fmla="*/ 2147483647 w 1099"/>
                  <a:gd name="T67" fmla="*/ 2147483647 h 497"/>
                  <a:gd name="T68" fmla="*/ 2147483647 w 1099"/>
                  <a:gd name="T69" fmla="*/ 2147483647 h 497"/>
                  <a:gd name="T70" fmla="*/ 2147483647 w 1099"/>
                  <a:gd name="T71" fmla="*/ 2147483647 h 497"/>
                  <a:gd name="T72" fmla="*/ 2147483647 w 1099"/>
                  <a:gd name="T73" fmla="*/ 2147483647 h 497"/>
                  <a:gd name="T74" fmla="*/ 2147483647 w 1099"/>
                  <a:gd name="T75" fmla="*/ 2147483647 h 497"/>
                  <a:gd name="T76" fmla="*/ 2147483647 w 1099"/>
                  <a:gd name="T77" fmla="*/ 2147483647 h 497"/>
                  <a:gd name="T78" fmla="*/ 2147483647 w 1099"/>
                  <a:gd name="T79" fmla="*/ 2147483647 h 497"/>
                  <a:gd name="T80" fmla="*/ 2147483647 w 1099"/>
                  <a:gd name="T81" fmla="*/ 2147483647 h 497"/>
                  <a:gd name="T82" fmla="*/ 2147483647 w 1099"/>
                  <a:gd name="T83" fmla="*/ 2147483647 h 497"/>
                  <a:gd name="T84" fmla="*/ 2147483647 w 1099"/>
                  <a:gd name="T85" fmla="*/ 2147483647 h 497"/>
                  <a:gd name="T86" fmla="*/ 2147483647 w 1099"/>
                  <a:gd name="T87" fmla="*/ 2147483647 h 497"/>
                  <a:gd name="T88" fmla="*/ 2147483647 w 1099"/>
                  <a:gd name="T89" fmla="*/ 2147483647 h 497"/>
                  <a:gd name="T90" fmla="*/ 2147483647 w 1099"/>
                  <a:gd name="T91" fmla="*/ 2147483647 h 497"/>
                  <a:gd name="T92" fmla="*/ 2147483647 w 1099"/>
                  <a:gd name="T93" fmla="*/ 2147483647 h 497"/>
                  <a:gd name="T94" fmla="*/ 2147483647 w 1099"/>
                  <a:gd name="T95" fmla="*/ 2147483647 h 497"/>
                  <a:gd name="T96" fmla="*/ 2147483647 w 1099"/>
                  <a:gd name="T97" fmla="*/ 2147483647 h 497"/>
                  <a:gd name="T98" fmla="*/ 2147483647 w 1099"/>
                  <a:gd name="T99" fmla="*/ 2147483647 h 497"/>
                  <a:gd name="T100" fmla="*/ 2147483647 w 1099"/>
                  <a:gd name="T101" fmla="*/ 2147483647 h 497"/>
                  <a:gd name="T102" fmla="*/ 2147483647 w 1099"/>
                  <a:gd name="T103" fmla="*/ 2147483647 h 497"/>
                  <a:gd name="T104" fmla="*/ 2147483647 w 1099"/>
                  <a:gd name="T105" fmla="*/ 2147483647 h 497"/>
                  <a:gd name="T106" fmla="*/ 2147483647 w 1099"/>
                  <a:gd name="T107" fmla="*/ 2147483647 h 4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99"/>
                  <a:gd name="T163" fmla="*/ 0 h 497"/>
                  <a:gd name="T164" fmla="*/ 1099 w 1099"/>
                  <a:gd name="T165" fmla="*/ 497 h 4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99" h="497">
                    <a:moveTo>
                      <a:pt x="820" y="87"/>
                    </a:moveTo>
                    <a:lnTo>
                      <a:pt x="828" y="79"/>
                    </a:lnTo>
                    <a:lnTo>
                      <a:pt x="855" y="79"/>
                    </a:lnTo>
                    <a:lnTo>
                      <a:pt x="881" y="53"/>
                    </a:lnTo>
                    <a:lnTo>
                      <a:pt x="889" y="35"/>
                    </a:lnTo>
                    <a:lnTo>
                      <a:pt x="855" y="26"/>
                    </a:lnTo>
                    <a:lnTo>
                      <a:pt x="846" y="44"/>
                    </a:lnTo>
                    <a:lnTo>
                      <a:pt x="811" y="61"/>
                    </a:lnTo>
                    <a:lnTo>
                      <a:pt x="793" y="61"/>
                    </a:lnTo>
                    <a:lnTo>
                      <a:pt x="811" y="35"/>
                    </a:lnTo>
                    <a:lnTo>
                      <a:pt x="785" y="35"/>
                    </a:lnTo>
                    <a:lnTo>
                      <a:pt x="776" y="44"/>
                    </a:lnTo>
                    <a:lnTo>
                      <a:pt x="767" y="35"/>
                    </a:lnTo>
                    <a:lnTo>
                      <a:pt x="785" y="26"/>
                    </a:lnTo>
                    <a:lnTo>
                      <a:pt x="767" y="0"/>
                    </a:lnTo>
                    <a:lnTo>
                      <a:pt x="724" y="18"/>
                    </a:lnTo>
                    <a:lnTo>
                      <a:pt x="741" y="35"/>
                    </a:lnTo>
                    <a:lnTo>
                      <a:pt x="724" y="53"/>
                    </a:lnTo>
                    <a:lnTo>
                      <a:pt x="698" y="53"/>
                    </a:lnTo>
                    <a:lnTo>
                      <a:pt x="680" y="61"/>
                    </a:lnTo>
                    <a:lnTo>
                      <a:pt x="645" y="61"/>
                    </a:lnTo>
                    <a:lnTo>
                      <a:pt x="593" y="53"/>
                    </a:lnTo>
                    <a:lnTo>
                      <a:pt x="549" y="53"/>
                    </a:lnTo>
                    <a:lnTo>
                      <a:pt x="541" y="79"/>
                    </a:lnTo>
                    <a:lnTo>
                      <a:pt x="532" y="61"/>
                    </a:lnTo>
                    <a:lnTo>
                      <a:pt x="488" y="70"/>
                    </a:lnTo>
                    <a:lnTo>
                      <a:pt x="462" y="61"/>
                    </a:lnTo>
                    <a:lnTo>
                      <a:pt x="480" y="44"/>
                    </a:lnTo>
                    <a:lnTo>
                      <a:pt x="401" y="26"/>
                    </a:lnTo>
                    <a:lnTo>
                      <a:pt x="366" y="35"/>
                    </a:lnTo>
                    <a:lnTo>
                      <a:pt x="358" y="44"/>
                    </a:lnTo>
                    <a:lnTo>
                      <a:pt x="349" y="26"/>
                    </a:lnTo>
                    <a:lnTo>
                      <a:pt x="323" y="35"/>
                    </a:lnTo>
                    <a:lnTo>
                      <a:pt x="279" y="26"/>
                    </a:lnTo>
                    <a:lnTo>
                      <a:pt x="227" y="44"/>
                    </a:lnTo>
                    <a:lnTo>
                      <a:pt x="183" y="35"/>
                    </a:lnTo>
                    <a:lnTo>
                      <a:pt x="166" y="35"/>
                    </a:lnTo>
                    <a:lnTo>
                      <a:pt x="0" y="175"/>
                    </a:lnTo>
                    <a:lnTo>
                      <a:pt x="35" y="183"/>
                    </a:lnTo>
                    <a:lnTo>
                      <a:pt x="26" y="201"/>
                    </a:lnTo>
                    <a:lnTo>
                      <a:pt x="61" y="183"/>
                    </a:lnTo>
                    <a:lnTo>
                      <a:pt x="70" y="209"/>
                    </a:lnTo>
                    <a:lnTo>
                      <a:pt x="70" y="244"/>
                    </a:lnTo>
                    <a:lnTo>
                      <a:pt x="70" y="262"/>
                    </a:lnTo>
                    <a:lnTo>
                      <a:pt x="52" y="270"/>
                    </a:lnTo>
                    <a:lnTo>
                      <a:pt x="35" y="288"/>
                    </a:lnTo>
                    <a:lnTo>
                      <a:pt x="35" y="305"/>
                    </a:lnTo>
                    <a:lnTo>
                      <a:pt x="44" y="305"/>
                    </a:lnTo>
                    <a:lnTo>
                      <a:pt x="35" y="323"/>
                    </a:lnTo>
                    <a:lnTo>
                      <a:pt x="52" y="314"/>
                    </a:lnTo>
                    <a:lnTo>
                      <a:pt x="35" y="340"/>
                    </a:lnTo>
                    <a:lnTo>
                      <a:pt x="52" y="349"/>
                    </a:lnTo>
                    <a:lnTo>
                      <a:pt x="79" y="375"/>
                    </a:lnTo>
                    <a:lnTo>
                      <a:pt x="488" y="375"/>
                    </a:lnTo>
                    <a:lnTo>
                      <a:pt x="488" y="366"/>
                    </a:lnTo>
                    <a:lnTo>
                      <a:pt x="506" y="366"/>
                    </a:lnTo>
                    <a:lnTo>
                      <a:pt x="506" y="384"/>
                    </a:lnTo>
                    <a:lnTo>
                      <a:pt x="532" y="392"/>
                    </a:lnTo>
                    <a:lnTo>
                      <a:pt x="541" y="384"/>
                    </a:lnTo>
                    <a:lnTo>
                      <a:pt x="558" y="401"/>
                    </a:lnTo>
                    <a:lnTo>
                      <a:pt x="575" y="392"/>
                    </a:lnTo>
                    <a:lnTo>
                      <a:pt x="584" y="384"/>
                    </a:lnTo>
                    <a:lnTo>
                      <a:pt x="610" y="375"/>
                    </a:lnTo>
                    <a:lnTo>
                      <a:pt x="628" y="401"/>
                    </a:lnTo>
                    <a:lnTo>
                      <a:pt x="637" y="419"/>
                    </a:lnTo>
                    <a:lnTo>
                      <a:pt x="671" y="427"/>
                    </a:lnTo>
                    <a:lnTo>
                      <a:pt x="689" y="445"/>
                    </a:lnTo>
                    <a:lnTo>
                      <a:pt x="671" y="453"/>
                    </a:lnTo>
                    <a:lnTo>
                      <a:pt x="663" y="445"/>
                    </a:lnTo>
                    <a:lnTo>
                      <a:pt x="654" y="453"/>
                    </a:lnTo>
                    <a:lnTo>
                      <a:pt x="628" y="497"/>
                    </a:lnTo>
                    <a:lnTo>
                      <a:pt x="654" y="488"/>
                    </a:lnTo>
                    <a:lnTo>
                      <a:pt x="671" y="488"/>
                    </a:lnTo>
                    <a:lnTo>
                      <a:pt x="680" y="488"/>
                    </a:lnTo>
                    <a:lnTo>
                      <a:pt x="680" y="471"/>
                    </a:lnTo>
                    <a:lnTo>
                      <a:pt x="724" y="462"/>
                    </a:lnTo>
                    <a:lnTo>
                      <a:pt x="732" y="462"/>
                    </a:lnTo>
                    <a:lnTo>
                      <a:pt x="759" y="445"/>
                    </a:lnTo>
                    <a:lnTo>
                      <a:pt x="837" y="436"/>
                    </a:lnTo>
                    <a:lnTo>
                      <a:pt x="872" y="401"/>
                    </a:lnTo>
                    <a:lnTo>
                      <a:pt x="889" y="401"/>
                    </a:lnTo>
                    <a:lnTo>
                      <a:pt x="881" y="419"/>
                    </a:lnTo>
                    <a:lnTo>
                      <a:pt x="881" y="453"/>
                    </a:lnTo>
                    <a:lnTo>
                      <a:pt x="898" y="445"/>
                    </a:lnTo>
                    <a:lnTo>
                      <a:pt x="916" y="427"/>
                    </a:lnTo>
                    <a:lnTo>
                      <a:pt x="924" y="445"/>
                    </a:lnTo>
                    <a:lnTo>
                      <a:pt x="916" y="445"/>
                    </a:lnTo>
                    <a:lnTo>
                      <a:pt x="881" y="462"/>
                    </a:lnTo>
                    <a:lnTo>
                      <a:pt x="889" y="471"/>
                    </a:lnTo>
                    <a:lnTo>
                      <a:pt x="916" y="471"/>
                    </a:lnTo>
                    <a:lnTo>
                      <a:pt x="933" y="445"/>
                    </a:lnTo>
                    <a:lnTo>
                      <a:pt x="968" y="445"/>
                    </a:lnTo>
                    <a:lnTo>
                      <a:pt x="968" y="427"/>
                    </a:lnTo>
                    <a:lnTo>
                      <a:pt x="942" y="427"/>
                    </a:lnTo>
                    <a:lnTo>
                      <a:pt x="924" y="427"/>
                    </a:lnTo>
                    <a:lnTo>
                      <a:pt x="916" y="419"/>
                    </a:lnTo>
                    <a:lnTo>
                      <a:pt x="924" y="401"/>
                    </a:lnTo>
                    <a:lnTo>
                      <a:pt x="898" y="392"/>
                    </a:lnTo>
                    <a:lnTo>
                      <a:pt x="898" y="384"/>
                    </a:lnTo>
                    <a:lnTo>
                      <a:pt x="933" y="392"/>
                    </a:lnTo>
                    <a:lnTo>
                      <a:pt x="942" y="375"/>
                    </a:lnTo>
                    <a:lnTo>
                      <a:pt x="924" y="366"/>
                    </a:lnTo>
                    <a:lnTo>
                      <a:pt x="898" y="375"/>
                    </a:lnTo>
                    <a:lnTo>
                      <a:pt x="863" y="392"/>
                    </a:lnTo>
                    <a:lnTo>
                      <a:pt x="828" y="419"/>
                    </a:lnTo>
                    <a:lnTo>
                      <a:pt x="855" y="384"/>
                    </a:lnTo>
                    <a:lnTo>
                      <a:pt x="881" y="366"/>
                    </a:lnTo>
                    <a:lnTo>
                      <a:pt x="907" y="349"/>
                    </a:lnTo>
                    <a:lnTo>
                      <a:pt x="977" y="349"/>
                    </a:lnTo>
                    <a:lnTo>
                      <a:pt x="1011" y="349"/>
                    </a:lnTo>
                    <a:lnTo>
                      <a:pt x="1029" y="340"/>
                    </a:lnTo>
                    <a:lnTo>
                      <a:pt x="1064" y="323"/>
                    </a:lnTo>
                    <a:lnTo>
                      <a:pt x="1081" y="323"/>
                    </a:lnTo>
                    <a:lnTo>
                      <a:pt x="1090" y="323"/>
                    </a:lnTo>
                    <a:lnTo>
                      <a:pt x="1081" y="305"/>
                    </a:lnTo>
                    <a:lnTo>
                      <a:pt x="1090" y="305"/>
                    </a:lnTo>
                    <a:lnTo>
                      <a:pt x="1099" y="288"/>
                    </a:lnTo>
                    <a:lnTo>
                      <a:pt x="1029" y="297"/>
                    </a:lnTo>
                    <a:lnTo>
                      <a:pt x="1072" y="279"/>
                    </a:lnTo>
                    <a:lnTo>
                      <a:pt x="1029" y="253"/>
                    </a:lnTo>
                    <a:lnTo>
                      <a:pt x="1038" y="227"/>
                    </a:lnTo>
                    <a:lnTo>
                      <a:pt x="1029" y="218"/>
                    </a:lnTo>
                    <a:lnTo>
                      <a:pt x="1029" y="201"/>
                    </a:lnTo>
                    <a:lnTo>
                      <a:pt x="1020" y="201"/>
                    </a:lnTo>
                    <a:lnTo>
                      <a:pt x="1029" y="183"/>
                    </a:lnTo>
                    <a:lnTo>
                      <a:pt x="950" y="218"/>
                    </a:lnTo>
                    <a:lnTo>
                      <a:pt x="942" y="218"/>
                    </a:lnTo>
                    <a:lnTo>
                      <a:pt x="950" y="209"/>
                    </a:lnTo>
                    <a:lnTo>
                      <a:pt x="950" y="201"/>
                    </a:lnTo>
                    <a:lnTo>
                      <a:pt x="968" y="166"/>
                    </a:lnTo>
                    <a:lnTo>
                      <a:pt x="950" y="166"/>
                    </a:lnTo>
                    <a:lnTo>
                      <a:pt x="933" y="148"/>
                    </a:lnTo>
                    <a:lnTo>
                      <a:pt x="924" y="148"/>
                    </a:lnTo>
                    <a:lnTo>
                      <a:pt x="881" y="140"/>
                    </a:lnTo>
                    <a:lnTo>
                      <a:pt x="872" y="131"/>
                    </a:lnTo>
                    <a:lnTo>
                      <a:pt x="863" y="148"/>
                    </a:lnTo>
                    <a:lnTo>
                      <a:pt x="846" y="175"/>
                    </a:lnTo>
                    <a:lnTo>
                      <a:pt x="855" y="183"/>
                    </a:lnTo>
                    <a:lnTo>
                      <a:pt x="820" y="209"/>
                    </a:lnTo>
                    <a:lnTo>
                      <a:pt x="828" y="236"/>
                    </a:lnTo>
                    <a:lnTo>
                      <a:pt x="785" y="270"/>
                    </a:lnTo>
                    <a:lnTo>
                      <a:pt x="767" y="279"/>
                    </a:lnTo>
                    <a:lnTo>
                      <a:pt x="759" y="305"/>
                    </a:lnTo>
                    <a:lnTo>
                      <a:pt x="732" y="340"/>
                    </a:lnTo>
                    <a:lnTo>
                      <a:pt x="715" y="323"/>
                    </a:lnTo>
                    <a:lnTo>
                      <a:pt x="724" y="270"/>
                    </a:lnTo>
                    <a:lnTo>
                      <a:pt x="715" y="270"/>
                    </a:lnTo>
                    <a:lnTo>
                      <a:pt x="689" y="270"/>
                    </a:lnTo>
                    <a:lnTo>
                      <a:pt x="645" y="236"/>
                    </a:lnTo>
                    <a:lnTo>
                      <a:pt x="610" y="236"/>
                    </a:lnTo>
                    <a:lnTo>
                      <a:pt x="610" y="201"/>
                    </a:lnTo>
                    <a:lnTo>
                      <a:pt x="602" y="201"/>
                    </a:lnTo>
                    <a:lnTo>
                      <a:pt x="610" y="183"/>
                    </a:lnTo>
                    <a:lnTo>
                      <a:pt x="654" y="157"/>
                    </a:lnTo>
                    <a:lnTo>
                      <a:pt x="654" y="148"/>
                    </a:lnTo>
                    <a:lnTo>
                      <a:pt x="698" y="131"/>
                    </a:lnTo>
                    <a:lnTo>
                      <a:pt x="680" y="122"/>
                    </a:lnTo>
                    <a:lnTo>
                      <a:pt x="706" y="122"/>
                    </a:lnTo>
                    <a:lnTo>
                      <a:pt x="767" y="105"/>
                    </a:lnTo>
                    <a:lnTo>
                      <a:pt x="724" y="87"/>
                    </a:lnTo>
                    <a:lnTo>
                      <a:pt x="776" y="87"/>
                    </a:lnTo>
                    <a:lnTo>
                      <a:pt x="802" y="79"/>
                    </a:lnTo>
                    <a:lnTo>
                      <a:pt x="820"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6" name="Freeform 46"/>
              <p:cNvSpPr>
                <a:spLocks/>
              </p:cNvSpPr>
              <p:nvPr/>
            </p:nvSpPr>
            <p:spPr bwMode="auto">
              <a:xfrm>
                <a:off x="5371404" y="1818533"/>
                <a:ext cx="24473" cy="25312"/>
              </a:xfrm>
              <a:custGeom>
                <a:avLst/>
                <a:gdLst>
                  <a:gd name="T0" fmla="*/ 2147483647 w 26"/>
                  <a:gd name="T1" fmla="*/ 2147483647 h 26"/>
                  <a:gd name="T2" fmla="*/ 2147483647 w 26"/>
                  <a:gd name="T3" fmla="*/ 0 h 26"/>
                  <a:gd name="T4" fmla="*/ 0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17"/>
                    </a:moveTo>
                    <a:lnTo>
                      <a:pt x="26" y="0"/>
                    </a:lnTo>
                    <a:lnTo>
                      <a:pt x="0" y="9"/>
                    </a:lnTo>
                    <a:lnTo>
                      <a:pt x="8" y="26"/>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7" name="Freeform 47"/>
              <p:cNvSpPr>
                <a:spLocks/>
              </p:cNvSpPr>
              <p:nvPr/>
            </p:nvSpPr>
            <p:spPr bwMode="auto">
              <a:xfrm>
                <a:off x="5371404" y="1818533"/>
                <a:ext cx="24473" cy="25312"/>
              </a:xfrm>
              <a:custGeom>
                <a:avLst/>
                <a:gdLst>
                  <a:gd name="T0" fmla="*/ 2147483647 w 26"/>
                  <a:gd name="T1" fmla="*/ 2147483647 h 26"/>
                  <a:gd name="T2" fmla="*/ 2147483647 w 26"/>
                  <a:gd name="T3" fmla="*/ 0 h 26"/>
                  <a:gd name="T4" fmla="*/ 0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17"/>
                    </a:moveTo>
                    <a:lnTo>
                      <a:pt x="26" y="0"/>
                    </a:lnTo>
                    <a:lnTo>
                      <a:pt x="0" y="9"/>
                    </a:lnTo>
                    <a:lnTo>
                      <a:pt x="8" y="26"/>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8" name="Freeform 48"/>
              <p:cNvSpPr>
                <a:spLocks/>
              </p:cNvSpPr>
              <p:nvPr/>
            </p:nvSpPr>
            <p:spPr bwMode="auto">
              <a:xfrm>
                <a:off x="5411880" y="1835083"/>
                <a:ext cx="16943" cy="8762"/>
              </a:xfrm>
              <a:custGeom>
                <a:avLst/>
                <a:gdLst>
                  <a:gd name="T0" fmla="*/ 2147483647 w 18"/>
                  <a:gd name="T1" fmla="*/ 0 h 9"/>
                  <a:gd name="T2" fmla="*/ 0 w 18"/>
                  <a:gd name="T3" fmla="*/ 0 h 9"/>
                  <a:gd name="T4" fmla="*/ 0 w 18"/>
                  <a:gd name="T5" fmla="*/ 2147483647 h 9"/>
                  <a:gd name="T6" fmla="*/ 2147483647 w 18"/>
                  <a:gd name="T7" fmla="*/ 0 h 9"/>
                  <a:gd name="T8" fmla="*/ 2147483647 w 18"/>
                  <a:gd name="T9" fmla="*/ 0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18" y="0"/>
                    </a:moveTo>
                    <a:lnTo>
                      <a:pt x="0" y="0"/>
                    </a:lnTo>
                    <a:lnTo>
                      <a:pt x="0"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89" name="Freeform 49"/>
              <p:cNvSpPr>
                <a:spLocks/>
              </p:cNvSpPr>
              <p:nvPr/>
            </p:nvSpPr>
            <p:spPr bwMode="auto">
              <a:xfrm>
                <a:off x="5411880" y="1835083"/>
                <a:ext cx="16943" cy="8762"/>
              </a:xfrm>
              <a:custGeom>
                <a:avLst/>
                <a:gdLst>
                  <a:gd name="T0" fmla="*/ 2147483647 w 18"/>
                  <a:gd name="T1" fmla="*/ 0 h 9"/>
                  <a:gd name="T2" fmla="*/ 0 w 18"/>
                  <a:gd name="T3" fmla="*/ 0 h 9"/>
                  <a:gd name="T4" fmla="*/ 0 w 18"/>
                  <a:gd name="T5" fmla="*/ 2147483647 h 9"/>
                  <a:gd name="T6" fmla="*/ 2147483647 w 18"/>
                  <a:gd name="T7" fmla="*/ 0 h 9"/>
                  <a:gd name="T8" fmla="*/ 2147483647 w 18"/>
                  <a:gd name="T9" fmla="*/ 0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18" y="0"/>
                    </a:moveTo>
                    <a:lnTo>
                      <a:pt x="0" y="0"/>
                    </a:lnTo>
                    <a:lnTo>
                      <a:pt x="0"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0" name="Freeform 50"/>
              <p:cNvSpPr>
                <a:spLocks/>
              </p:cNvSpPr>
              <p:nvPr/>
            </p:nvSpPr>
            <p:spPr bwMode="auto">
              <a:xfrm>
                <a:off x="5362933" y="1775698"/>
                <a:ext cx="57417" cy="42835"/>
              </a:xfrm>
              <a:custGeom>
                <a:avLst/>
                <a:gdLst>
                  <a:gd name="T0" fmla="*/ 2147483647 w 61"/>
                  <a:gd name="T1" fmla="*/ 2147483647 h 44"/>
                  <a:gd name="T2" fmla="*/ 2147483647 w 61"/>
                  <a:gd name="T3" fmla="*/ 2147483647 h 44"/>
                  <a:gd name="T4" fmla="*/ 2147483647 w 61"/>
                  <a:gd name="T5" fmla="*/ 2147483647 h 44"/>
                  <a:gd name="T6" fmla="*/ 2147483647 w 61"/>
                  <a:gd name="T7" fmla="*/ 0 h 44"/>
                  <a:gd name="T8" fmla="*/ 0 w 61"/>
                  <a:gd name="T9" fmla="*/ 2147483647 h 44"/>
                  <a:gd name="T10" fmla="*/ 0 w 61"/>
                  <a:gd name="T11" fmla="*/ 2147483647 h 44"/>
                  <a:gd name="T12" fmla="*/ 2147483647 w 61"/>
                  <a:gd name="T13" fmla="*/ 2147483647 h 44"/>
                  <a:gd name="T14" fmla="*/ 2147483647 w 61"/>
                  <a:gd name="T15" fmla="*/ 2147483647 h 44"/>
                  <a:gd name="T16" fmla="*/ 0 60000 65536"/>
                  <a:gd name="T17" fmla="*/ 0 60000 65536"/>
                  <a:gd name="T18" fmla="*/ 0 60000 65536"/>
                  <a:gd name="T19" fmla="*/ 0 60000 65536"/>
                  <a:gd name="T20" fmla="*/ 0 60000 65536"/>
                  <a:gd name="T21" fmla="*/ 0 60000 65536"/>
                  <a:gd name="T22" fmla="*/ 0 60000 65536"/>
                  <a:gd name="T23" fmla="*/ 0 60000 65536"/>
                  <a:gd name="T24" fmla="*/ 0 w 61"/>
                  <a:gd name="T25" fmla="*/ 0 h 44"/>
                  <a:gd name="T26" fmla="*/ 61 w 61"/>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1" h="44">
                    <a:moveTo>
                      <a:pt x="26" y="35"/>
                    </a:moveTo>
                    <a:lnTo>
                      <a:pt x="52" y="44"/>
                    </a:lnTo>
                    <a:lnTo>
                      <a:pt x="61" y="35"/>
                    </a:lnTo>
                    <a:lnTo>
                      <a:pt x="26" y="0"/>
                    </a:lnTo>
                    <a:lnTo>
                      <a:pt x="0" y="35"/>
                    </a:lnTo>
                    <a:lnTo>
                      <a:pt x="0" y="44"/>
                    </a:lnTo>
                    <a:lnTo>
                      <a:pt x="9" y="44"/>
                    </a:lnTo>
                    <a:lnTo>
                      <a:pt x="26"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1" name="Freeform 51"/>
              <p:cNvSpPr>
                <a:spLocks/>
              </p:cNvSpPr>
              <p:nvPr/>
            </p:nvSpPr>
            <p:spPr bwMode="auto">
              <a:xfrm>
                <a:off x="5362933" y="1775698"/>
                <a:ext cx="57417" cy="42835"/>
              </a:xfrm>
              <a:custGeom>
                <a:avLst/>
                <a:gdLst>
                  <a:gd name="T0" fmla="*/ 2147483647 w 61"/>
                  <a:gd name="T1" fmla="*/ 2147483647 h 44"/>
                  <a:gd name="T2" fmla="*/ 2147483647 w 61"/>
                  <a:gd name="T3" fmla="*/ 2147483647 h 44"/>
                  <a:gd name="T4" fmla="*/ 2147483647 w 61"/>
                  <a:gd name="T5" fmla="*/ 2147483647 h 44"/>
                  <a:gd name="T6" fmla="*/ 2147483647 w 61"/>
                  <a:gd name="T7" fmla="*/ 0 h 44"/>
                  <a:gd name="T8" fmla="*/ 0 w 61"/>
                  <a:gd name="T9" fmla="*/ 2147483647 h 44"/>
                  <a:gd name="T10" fmla="*/ 0 w 61"/>
                  <a:gd name="T11" fmla="*/ 2147483647 h 44"/>
                  <a:gd name="T12" fmla="*/ 2147483647 w 61"/>
                  <a:gd name="T13" fmla="*/ 2147483647 h 44"/>
                  <a:gd name="T14" fmla="*/ 2147483647 w 61"/>
                  <a:gd name="T15" fmla="*/ 2147483647 h 44"/>
                  <a:gd name="T16" fmla="*/ 0 60000 65536"/>
                  <a:gd name="T17" fmla="*/ 0 60000 65536"/>
                  <a:gd name="T18" fmla="*/ 0 60000 65536"/>
                  <a:gd name="T19" fmla="*/ 0 60000 65536"/>
                  <a:gd name="T20" fmla="*/ 0 60000 65536"/>
                  <a:gd name="T21" fmla="*/ 0 60000 65536"/>
                  <a:gd name="T22" fmla="*/ 0 60000 65536"/>
                  <a:gd name="T23" fmla="*/ 0 60000 65536"/>
                  <a:gd name="T24" fmla="*/ 0 w 61"/>
                  <a:gd name="T25" fmla="*/ 0 h 44"/>
                  <a:gd name="T26" fmla="*/ 61 w 61"/>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1" h="44">
                    <a:moveTo>
                      <a:pt x="26" y="35"/>
                    </a:moveTo>
                    <a:lnTo>
                      <a:pt x="52" y="44"/>
                    </a:lnTo>
                    <a:lnTo>
                      <a:pt x="61" y="35"/>
                    </a:lnTo>
                    <a:lnTo>
                      <a:pt x="26" y="0"/>
                    </a:lnTo>
                    <a:lnTo>
                      <a:pt x="0" y="35"/>
                    </a:lnTo>
                    <a:lnTo>
                      <a:pt x="0" y="44"/>
                    </a:lnTo>
                    <a:lnTo>
                      <a:pt x="9" y="44"/>
                    </a:lnTo>
                    <a:lnTo>
                      <a:pt x="26"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2" name="Freeform 52"/>
              <p:cNvSpPr>
                <a:spLocks/>
              </p:cNvSpPr>
              <p:nvPr/>
            </p:nvSpPr>
            <p:spPr bwMode="auto">
              <a:xfrm>
                <a:off x="5526714" y="2039521"/>
                <a:ext cx="32945" cy="16550"/>
              </a:xfrm>
              <a:custGeom>
                <a:avLst/>
                <a:gdLst>
                  <a:gd name="T0" fmla="*/ 0 w 35"/>
                  <a:gd name="T1" fmla="*/ 0 h 17"/>
                  <a:gd name="T2" fmla="*/ 2147483647 w 35"/>
                  <a:gd name="T3" fmla="*/ 2147483647 h 17"/>
                  <a:gd name="T4" fmla="*/ 2147483647 w 35"/>
                  <a:gd name="T5" fmla="*/ 2147483647 h 17"/>
                  <a:gd name="T6" fmla="*/ 2147483647 w 35"/>
                  <a:gd name="T7" fmla="*/ 2147483647 h 17"/>
                  <a:gd name="T8" fmla="*/ 2147483647 w 35"/>
                  <a:gd name="T9" fmla="*/ 2147483647 h 17"/>
                  <a:gd name="T10" fmla="*/ 0 w 35"/>
                  <a:gd name="T11" fmla="*/ 0 h 17"/>
                  <a:gd name="T12" fmla="*/ 0 60000 65536"/>
                  <a:gd name="T13" fmla="*/ 0 60000 65536"/>
                  <a:gd name="T14" fmla="*/ 0 60000 65536"/>
                  <a:gd name="T15" fmla="*/ 0 60000 65536"/>
                  <a:gd name="T16" fmla="*/ 0 60000 65536"/>
                  <a:gd name="T17" fmla="*/ 0 60000 65536"/>
                  <a:gd name="T18" fmla="*/ 0 w 35"/>
                  <a:gd name="T19" fmla="*/ 0 h 17"/>
                  <a:gd name="T20" fmla="*/ 35 w 3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35" h="17">
                    <a:moveTo>
                      <a:pt x="0" y="0"/>
                    </a:moveTo>
                    <a:lnTo>
                      <a:pt x="9" y="17"/>
                    </a:lnTo>
                    <a:lnTo>
                      <a:pt x="27" y="17"/>
                    </a:lnTo>
                    <a:lnTo>
                      <a:pt x="35" y="8"/>
                    </a:lnTo>
                    <a:lnTo>
                      <a:pt x="27" y="8"/>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3" name="Freeform 53"/>
              <p:cNvSpPr>
                <a:spLocks/>
              </p:cNvSpPr>
              <p:nvPr/>
            </p:nvSpPr>
            <p:spPr bwMode="auto">
              <a:xfrm>
                <a:off x="5526714" y="2039521"/>
                <a:ext cx="32945" cy="16550"/>
              </a:xfrm>
              <a:custGeom>
                <a:avLst/>
                <a:gdLst>
                  <a:gd name="T0" fmla="*/ 0 w 35"/>
                  <a:gd name="T1" fmla="*/ 0 h 17"/>
                  <a:gd name="T2" fmla="*/ 2147483647 w 35"/>
                  <a:gd name="T3" fmla="*/ 2147483647 h 17"/>
                  <a:gd name="T4" fmla="*/ 2147483647 w 35"/>
                  <a:gd name="T5" fmla="*/ 2147483647 h 17"/>
                  <a:gd name="T6" fmla="*/ 2147483647 w 35"/>
                  <a:gd name="T7" fmla="*/ 2147483647 h 17"/>
                  <a:gd name="T8" fmla="*/ 2147483647 w 35"/>
                  <a:gd name="T9" fmla="*/ 2147483647 h 17"/>
                  <a:gd name="T10" fmla="*/ 0 w 35"/>
                  <a:gd name="T11" fmla="*/ 0 h 17"/>
                  <a:gd name="T12" fmla="*/ 0 60000 65536"/>
                  <a:gd name="T13" fmla="*/ 0 60000 65536"/>
                  <a:gd name="T14" fmla="*/ 0 60000 65536"/>
                  <a:gd name="T15" fmla="*/ 0 60000 65536"/>
                  <a:gd name="T16" fmla="*/ 0 60000 65536"/>
                  <a:gd name="T17" fmla="*/ 0 60000 65536"/>
                  <a:gd name="T18" fmla="*/ 0 w 35"/>
                  <a:gd name="T19" fmla="*/ 0 h 17"/>
                  <a:gd name="T20" fmla="*/ 35 w 3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35" h="17">
                    <a:moveTo>
                      <a:pt x="0" y="0"/>
                    </a:moveTo>
                    <a:lnTo>
                      <a:pt x="9" y="17"/>
                    </a:lnTo>
                    <a:lnTo>
                      <a:pt x="27" y="17"/>
                    </a:lnTo>
                    <a:lnTo>
                      <a:pt x="35" y="8"/>
                    </a:lnTo>
                    <a:lnTo>
                      <a:pt x="27" y="8"/>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4" name="Freeform 54"/>
              <p:cNvSpPr>
                <a:spLocks/>
              </p:cNvSpPr>
              <p:nvPr/>
            </p:nvSpPr>
            <p:spPr bwMode="auto">
              <a:xfrm>
                <a:off x="5584131" y="2021999"/>
                <a:ext cx="98833" cy="76908"/>
              </a:xfrm>
              <a:custGeom>
                <a:avLst/>
                <a:gdLst>
                  <a:gd name="T0" fmla="*/ 2147483647 w 105"/>
                  <a:gd name="T1" fmla="*/ 0 h 79"/>
                  <a:gd name="T2" fmla="*/ 2147483647 w 105"/>
                  <a:gd name="T3" fmla="*/ 0 h 79"/>
                  <a:gd name="T4" fmla="*/ 2147483647 w 105"/>
                  <a:gd name="T5" fmla="*/ 2147483647 h 79"/>
                  <a:gd name="T6" fmla="*/ 2147483647 w 105"/>
                  <a:gd name="T7" fmla="*/ 2147483647 h 79"/>
                  <a:gd name="T8" fmla="*/ 0 w 105"/>
                  <a:gd name="T9" fmla="*/ 2147483647 h 79"/>
                  <a:gd name="T10" fmla="*/ 2147483647 w 105"/>
                  <a:gd name="T11" fmla="*/ 2147483647 h 79"/>
                  <a:gd name="T12" fmla="*/ 2147483647 w 105"/>
                  <a:gd name="T13" fmla="*/ 2147483647 h 79"/>
                  <a:gd name="T14" fmla="*/ 2147483647 w 105"/>
                  <a:gd name="T15" fmla="*/ 2147483647 h 79"/>
                  <a:gd name="T16" fmla="*/ 2147483647 w 105"/>
                  <a:gd name="T17" fmla="*/ 2147483647 h 79"/>
                  <a:gd name="T18" fmla="*/ 2147483647 w 105"/>
                  <a:gd name="T19" fmla="*/ 2147483647 h 79"/>
                  <a:gd name="T20" fmla="*/ 2147483647 w 105"/>
                  <a:gd name="T21" fmla="*/ 2147483647 h 79"/>
                  <a:gd name="T22" fmla="*/ 2147483647 w 105"/>
                  <a:gd name="T23" fmla="*/ 2147483647 h 79"/>
                  <a:gd name="T24" fmla="*/ 2147483647 w 105"/>
                  <a:gd name="T25" fmla="*/ 2147483647 h 79"/>
                  <a:gd name="T26" fmla="*/ 2147483647 w 105"/>
                  <a:gd name="T27" fmla="*/ 2147483647 h 79"/>
                  <a:gd name="T28" fmla="*/ 2147483647 w 105"/>
                  <a:gd name="T29" fmla="*/ 2147483647 h 79"/>
                  <a:gd name="T30" fmla="*/ 2147483647 w 105"/>
                  <a:gd name="T31" fmla="*/ 2147483647 h 79"/>
                  <a:gd name="T32" fmla="*/ 2147483647 w 105"/>
                  <a:gd name="T33" fmla="*/ 2147483647 h 79"/>
                  <a:gd name="T34" fmla="*/ 2147483647 w 105"/>
                  <a:gd name="T35" fmla="*/ 2147483647 h 79"/>
                  <a:gd name="T36" fmla="*/ 2147483647 w 105"/>
                  <a:gd name="T37" fmla="*/ 0 h 7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5"/>
                  <a:gd name="T58" fmla="*/ 0 h 79"/>
                  <a:gd name="T59" fmla="*/ 105 w 105"/>
                  <a:gd name="T60" fmla="*/ 79 h 7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5" h="79">
                    <a:moveTo>
                      <a:pt x="61" y="0"/>
                    </a:moveTo>
                    <a:lnTo>
                      <a:pt x="61" y="0"/>
                    </a:lnTo>
                    <a:lnTo>
                      <a:pt x="44" y="9"/>
                    </a:lnTo>
                    <a:lnTo>
                      <a:pt x="27" y="35"/>
                    </a:lnTo>
                    <a:lnTo>
                      <a:pt x="0" y="52"/>
                    </a:lnTo>
                    <a:lnTo>
                      <a:pt x="44" y="61"/>
                    </a:lnTo>
                    <a:lnTo>
                      <a:pt x="44" y="79"/>
                    </a:lnTo>
                    <a:lnTo>
                      <a:pt x="79" y="52"/>
                    </a:lnTo>
                    <a:lnTo>
                      <a:pt x="79" y="70"/>
                    </a:lnTo>
                    <a:lnTo>
                      <a:pt x="96" y="79"/>
                    </a:lnTo>
                    <a:lnTo>
                      <a:pt x="105" y="61"/>
                    </a:lnTo>
                    <a:lnTo>
                      <a:pt x="88" y="52"/>
                    </a:lnTo>
                    <a:lnTo>
                      <a:pt x="96" y="44"/>
                    </a:lnTo>
                    <a:lnTo>
                      <a:pt x="88" y="35"/>
                    </a:lnTo>
                    <a:lnTo>
                      <a:pt x="96" y="26"/>
                    </a:lnTo>
                    <a:lnTo>
                      <a:pt x="61" y="26"/>
                    </a:lnTo>
                    <a:lnTo>
                      <a:pt x="61" y="9"/>
                    </a:lnTo>
                    <a:lnTo>
                      <a:pt x="53" y="9"/>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5" name="Freeform 55"/>
              <p:cNvSpPr>
                <a:spLocks/>
              </p:cNvSpPr>
              <p:nvPr/>
            </p:nvSpPr>
            <p:spPr bwMode="auto">
              <a:xfrm>
                <a:off x="5584131" y="2021999"/>
                <a:ext cx="98833" cy="76908"/>
              </a:xfrm>
              <a:custGeom>
                <a:avLst/>
                <a:gdLst>
                  <a:gd name="T0" fmla="*/ 2147483647 w 105"/>
                  <a:gd name="T1" fmla="*/ 0 h 79"/>
                  <a:gd name="T2" fmla="*/ 2147483647 w 105"/>
                  <a:gd name="T3" fmla="*/ 0 h 79"/>
                  <a:gd name="T4" fmla="*/ 2147483647 w 105"/>
                  <a:gd name="T5" fmla="*/ 2147483647 h 79"/>
                  <a:gd name="T6" fmla="*/ 2147483647 w 105"/>
                  <a:gd name="T7" fmla="*/ 2147483647 h 79"/>
                  <a:gd name="T8" fmla="*/ 0 w 105"/>
                  <a:gd name="T9" fmla="*/ 2147483647 h 79"/>
                  <a:gd name="T10" fmla="*/ 2147483647 w 105"/>
                  <a:gd name="T11" fmla="*/ 2147483647 h 79"/>
                  <a:gd name="T12" fmla="*/ 2147483647 w 105"/>
                  <a:gd name="T13" fmla="*/ 2147483647 h 79"/>
                  <a:gd name="T14" fmla="*/ 2147483647 w 105"/>
                  <a:gd name="T15" fmla="*/ 2147483647 h 79"/>
                  <a:gd name="T16" fmla="*/ 2147483647 w 105"/>
                  <a:gd name="T17" fmla="*/ 2147483647 h 79"/>
                  <a:gd name="T18" fmla="*/ 2147483647 w 105"/>
                  <a:gd name="T19" fmla="*/ 2147483647 h 79"/>
                  <a:gd name="T20" fmla="*/ 2147483647 w 105"/>
                  <a:gd name="T21" fmla="*/ 2147483647 h 79"/>
                  <a:gd name="T22" fmla="*/ 2147483647 w 105"/>
                  <a:gd name="T23" fmla="*/ 2147483647 h 79"/>
                  <a:gd name="T24" fmla="*/ 2147483647 w 105"/>
                  <a:gd name="T25" fmla="*/ 2147483647 h 79"/>
                  <a:gd name="T26" fmla="*/ 2147483647 w 105"/>
                  <a:gd name="T27" fmla="*/ 2147483647 h 79"/>
                  <a:gd name="T28" fmla="*/ 2147483647 w 105"/>
                  <a:gd name="T29" fmla="*/ 2147483647 h 79"/>
                  <a:gd name="T30" fmla="*/ 2147483647 w 105"/>
                  <a:gd name="T31" fmla="*/ 2147483647 h 79"/>
                  <a:gd name="T32" fmla="*/ 2147483647 w 105"/>
                  <a:gd name="T33" fmla="*/ 2147483647 h 79"/>
                  <a:gd name="T34" fmla="*/ 2147483647 w 105"/>
                  <a:gd name="T35" fmla="*/ 2147483647 h 79"/>
                  <a:gd name="T36" fmla="*/ 2147483647 w 105"/>
                  <a:gd name="T37" fmla="*/ 0 h 7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5"/>
                  <a:gd name="T58" fmla="*/ 0 h 79"/>
                  <a:gd name="T59" fmla="*/ 105 w 105"/>
                  <a:gd name="T60" fmla="*/ 79 h 7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5" h="79">
                    <a:moveTo>
                      <a:pt x="61" y="0"/>
                    </a:moveTo>
                    <a:lnTo>
                      <a:pt x="61" y="0"/>
                    </a:lnTo>
                    <a:lnTo>
                      <a:pt x="44" y="9"/>
                    </a:lnTo>
                    <a:lnTo>
                      <a:pt x="27" y="35"/>
                    </a:lnTo>
                    <a:lnTo>
                      <a:pt x="0" y="52"/>
                    </a:lnTo>
                    <a:lnTo>
                      <a:pt x="44" y="61"/>
                    </a:lnTo>
                    <a:lnTo>
                      <a:pt x="44" y="79"/>
                    </a:lnTo>
                    <a:lnTo>
                      <a:pt x="79" y="52"/>
                    </a:lnTo>
                    <a:lnTo>
                      <a:pt x="79" y="70"/>
                    </a:lnTo>
                    <a:lnTo>
                      <a:pt x="96" y="79"/>
                    </a:lnTo>
                    <a:lnTo>
                      <a:pt x="105" y="61"/>
                    </a:lnTo>
                    <a:lnTo>
                      <a:pt x="88" y="52"/>
                    </a:lnTo>
                    <a:lnTo>
                      <a:pt x="96" y="44"/>
                    </a:lnTo>
                    <a:lnTo>
                      <a:pt x="88" y="35"/>
                    </a:lnTo>
                    <a:lnTo>
                      <a:pt x="96" y="26"/>
                    </a:lnTo>
                    <a:lnTo>
                      <a:pt x="61" y="26"/>
                    </a:lnTo>
                    <a:lnTo>
                      <a:pt x="61" y="9"/>
                    </a:lnTo>
                    <a:lnTo>
                      <a:pt x="53" y="9"/>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6" name="Freeform 56"/>
              <p:cNvSpPr>
                <a:spLocks/>
              </p:cNvSpPr>
              <p:nvPr/>
            </p:nvSpPr>
            <p:spPr bwMode="auto">
              <a:xfrm>
                <a:off x="5543657" y="2072621"/>
                <a:ext cx="8472" cy="8762"/>
              </a:xfrm>
              <a:custGeom>
                <a:avLst/>
                <a:gdLst>
                  <a:gd name="T0" fmla="*/ 0 w 9"/>
                  <a:gd name="T1" fmla="*/ 2147483647 h 9"/>
                  <a:gd name="T2" fmla="*/ 2147483647 w 9"/>
                  <a:gd name="T3" fmla="*/ 2147483647 h 9"/>
                  <a:gd name="T4" fmla="*/ 2147483647 w 9"/>
                  <a:gd name="T5" fmla="*/ 0 h 9"/>
                  <a:gd name="T6" fmla="*/ 0 w 9"/>
                  <a:gd name="T7" fmla="*/ 2147483647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9"/>
                    </a:moveTo>
                    <a:lnTo>
                      <a:pt x="9" y="9"/>
                    </a:lnTo>
                    <a:lnTo>
                      <a:pt x="9"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7" name="Freeform 57"/>
              <p:cNvSpPr>
                <a:spLocks/>
              </p:cNvSpPr>
              <p:nvPr/>
            </p:nvSpPr>
            <p:spPr bwMode="auto">
              <a:xfrm>
                <a:off x="5543657" y="2072621"/>
                <a:ext cx="8472" cy="8762"/>
              </a:xfrm>
              <a:custGeom>
                <a:avLst/>
                <a:gdLst>
                  <a:gd name="T0" fmla="*/ 0 w 9"/>
                  <a:gd name="T1" fmla="*/ 2147483647 h 9"/>
                  <a:gd name="T2" fmla="*/ 2147483647 w 9"/>
                  <a:gd name="T3" fmla="*/ 2147483647 h 9"/>
                  <a:gd name="T4" fmla="*/ 2147483647 w 9"/>
                  <a:gd name="T5" fmla="*/ 0 h 9"/>
                  <a:gd name="T6" fmla="*/ 0 w 9"/>
                  <a:gd name="T7" fmla="*/ 2147483647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9"/>
                    </a:moveTo>
                    <a:lnTo>
                      <a:pt x="9" y="9"/>
                    </a:lnTo>
                    <a:lnTo>
                      <a:pt x="9"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8" name="Freeform 58"/>
              <p:cNvSpPr>
                <a:spLocks/>
              </p:cNvSpPr>
              <p:nvPr/>
            </p:nvSpPr>
            <p:spPr bwMode="auto">
              <a:xfrm>
                <a:off x="5543657" y="2090144"/>
                <a:ext cx="24473" cy="16550"/>
              </a:xfrm>
              <a:custGeom>
                <a:avLst/>
                <a:gdLst>
                  <a:gd name="T0" fmla="*/ 0 w 26"/>
                  <a:gd name="T1" fmla="*/ 2147483647 h 17"/>
                  <a:gd name="T2" fmla="*/ 2147483647 w 26"/>
                  <a:gd name="T3" fmla="*/ 2147483647 h 17"/>
                  <a:gd name="T4" fmla="*/ 2147483647 w 26"/>
                  <a:gd name="T5" fmla="*/ 2147483647 h 17"/>
                  <a:gd name="T6" fmla="*/ 2147483647 w 26"/>
                  <a:gd name="T7" fmla="*/ 2147483647 h 17"/>
                  <a:gd name="T8" fmla="*/ 2147483647 w 26"/>
                  <a:gd name="T9" fmla="*/ 2147483647 h 17"/>
                  <a:gd name="T10" fmla="*/ 2147483647 w 26"/>
                  <a:gd name="T11" fmla="*/ 0 h 17"/>
                  <a:gd name="T12" fmla="*/ 0 w 26"/>
                  <a:gd name="T13" fmla="*/ 2147483647 h 17"/>
                  <a:gd name="T14" fmla="*/ 0 60000 65536"/>
                  <a:gd name="T15" fmla="*/ 0 60000 65536"/>
                  <a:gd name="T16" fmla="*/ 0 60000 65536"/>
                  <a:gd name="T17" fmla="*/ 0 60000 65536"/>
                  <a:gd name="T18" fmla="*/ 0 60000 65536"/>
                  <a:gd name="T19" fmla="*/ 0 60000 65536"/>
                  <a:gd name="T20" fmla="*/ 0 60000 65536"/>
                  <a:gd name="T21" fmla="*/ 0 w 26"/>
                  <a:gd name="T22" fmla="*/ 0 h 17"/>
                  <a:gd name="T23" fmla="*/ 26 w 26"/>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7">
                    <a:moveTo>
                      <a:pt x="0" y="9"/>
                    </a:moveTo>
                    <a:lnTo>
                      <a:pt x="9" y="17"/>
                    </a:lnTo>
                    <a:lnTo>
                      <a:pt x="26" y="17"/>
                    </a:lnTo>
                    <a:lnTo>
                      <a:pt x="26" y="9"/>
                    </a:lnTo>
                    <a:lnTo>
                      <a:pt x="17" y="9"/>
                    </a:lnTo>
                    <a:lnTo>
                      <a:pt x="26"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199" name="Freeform 59"/>
              <p:cNvSpPr>
                <a:spLocks/>
              </p:cNvSpPr>
              <p:nvPr/>
            </p:nvSpPr>
            <p:spPr bwMode="auto">
              <a:xfrm>
                <a:off x="5543657" y="2090144"/>
                <a:ext cx="24473" cy="16550"/>
              </a:xfrm>
              <a:custGeom>
                <a:avLst/>
                <a:gdLst>
                  <a:gd name="T0" fmla="*/ 0 w 26"/>
                  <a:gd name="T1" fmla="*/ 2147483647 h 17"/>
                  <a:gd name="T2" fmla="*/ 2147483647 w 26"/>
                  <a:gd name="T3" fmla="*/ 2147483647 h 17"/>
                  <a:gd name="T4" fmla="*/ 2147483647 w 26"/>
                  <a:gd name="T5" fmla="*/ 2147483647 h 17"/>
                  <a:gd name="T6" fmla="*/ 2147483647 w 26"/>
                  <a:gd name="T7" fmla="*/ 2147483647 h 17"/>
                  <a:gd name="T8" fmla="*/ 2147483647 w 26"/>
                  <a:gd name="T9" fmla="*/ 2147483647 h 17"/>
                  <a:gd name="T10" fmla="*/ 2147483647 w 26"/>
                  <a:gd name="T11" fmla="*/ 0 h 17"/>
                  <a:gd name="T12" fmla="*/ 0 w 26"/>
                  <a:gd name="T13" fmla="*/ 2147483647 h 17"/>
                  <a:gd name="T14" fmla="*/ 0 60000 65536"/>
                  <a:gd name="T15" fmla="*/ 0 60000 65536"/>
                  <a:gd name="T16" fmla="*/ 0 60000 65536"/>
                  <a:gd name="T17" fmla="*/ 0 60000 65536"/>
                  <a:gd name="T18" fmla="*/ 0 60000 65536"/>
                  <a:gd name="T19" fmla="*/ 0 60000 65536"/>
                  <a:gd name="T20" fmla="*/ 0 60000 65536"/>
                  <a:gd name="T21" fmla="*/ 0 w 26"/>
                  <a:gd name="T22" fmla="*/ 0 h 17"/>
                  <a:gd name="T23" fmla="*/ 26 w 26"/>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17">
                    <a:moveTo>
                      <a:pt x="0" y="9"/>
                    </a:moveTo>
                    <a:lnTo>
                      <a:pt x="9" y="17"/>
                    </a:lnTo>
                    <a:lnTo>
                      <a:pt x="26" y="17"/>
                    </a:lnTo>
                    <a:lnTo>
                      <a:pt x="26" y="9"/>
                    </a:lnTo>
                    <a:lnTo>
                      <a:pt x="17" y="9"/>
                    </a:lnTo>
                    <a:lnTo>
                      <a:pt x="26"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0" name="Freeform 60"/>
              <p:cNvSpPr>
                <a:spLocks/>
              </p:cNvSpPr>
              <p:nvPr/>
            </p:nvSpPr>
            <p:spPr bwMode="auto">
              <a:xfrm>
                <a:off x="5502241" y="2081382"/>
                <a:ext cx="32945" cy="17524"/>
              </a:xfrm>
              <a:custGeom>
                <a:avLst/>
                <a:gdLst>
                  <a:gd name="T0" fmla="*/ 2147483647 w 35"/>
                  <a:gd name="T1" fmla="*/ 0 h 18"/>
                  <a:gd name="T2" fmla="*/ 0 w 35"/>
                  <a:gd name="T3" fmla="*/ 2147483647 h 18"/>
                  <a:gd name="T4" fmla="*/ 2147483647 w 35"/>
                  <a:gd name="T5" fmla="*/ 2147483647 h 18"/>
                  <a:gd name="T6" fmla="*/ 2147483647 w 35"/>
                  <a:gd name="T7" fmla="*/ 0 h 18"/>
                  <a:gd name="T8" fmla="*/ 0 60000 65536"/>
                  <a:gd name="T9" fmla="*/ 0 60000 65536"/>
                  <a:gd name="T10" fmla="*/ 0 60000 65536"/>
                  <a:gd name="T11" fmla="*/ 0 60000 65536"/>
                  <a:gd name="T12" fmla="*/ 0 w 35"/>
                  <a:gd name="T13" fmla="*/ 0 h 18"/>
                  <a:gd name="T14" fmla="*/ 35 w 35"/>
                  <a:gd name="T15" fmla="*/ 18 h 18"/>
                </a:gdLst>
                <a:ahLst/>
                <a:cxnLst>
                  <a:cxn ang="T8">
                    <a:pos x="T0" y="T1"/>
                  </a:cxn>
                  <a:cxn ang="T9">
                    <a:pos x="T2" y="T3"/>
                  </a:cxn>
                  <a:cxn ang="T10">
                    <a:pos x="T4" y="T5"/>
                  </a:cxn>
                  <a:cxn ang="T11">
                    <a:pos x="T6" y="T7"/>
                  </a:cxn>
                </a:cxnLst>
                <a:rect l="T12" t="T13" r="T14" b="T15"/>
                <a:pathLst>
                  <a:path w="35" h="18">
                    <a:moveTo>
                      <a:pt x="9" y="0"/>
                    </a:moveTo>
                    <a:lnTo>
                      <a:pt x="0" y="18"/>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1" name="Freeform 61"/>
              <p:cNvSpPr>
                <a:spLocks/>
              </p:cNvSpPr>
              <p:nvPr/>
            </p:nvSpPr>
            <p:spPr bwMode="auto">
              <a:xfrm>
                <a:off x="5502241" y="2081382"/>
                <a:ext cx="32945" cy="17524"/>
              </a:xfrm>
              <a:custGeom>
                <a:avLst/>
                <a:gdLst>
                  <a:gd name="T0" fmla="*/ 2147483647 w 35"/>
                  <a:gd name="T1" fmla="*/ 0 h 18"/>
                  <a:gd name="T2" fmla="*/ 0 w 35"/>
                  <a:gd name="T3" fmla="*/ 2147483647 h 18"/>
                  <a:gd name="T4" fmla="*/ 2147483647 w 35"/>
                  <a:gd name="T5" fmla="*/ 2147483647 h 18"/>
                  <a:gd name="T6" fmla="*/ 2147483647 w 35"/>
                  <a:gd name="T7" fmla="*/ 0 h 18"/>
                  <a:gd name="T8" fmla="*/ 0 60000 65536"/>
                  <a:gd name="T9" fmla="*/ 0 60000 65536"/>
                  <a:gd name="T10" fmla="*/ 0 60000 65536"/>
                  <a:gd name="T11" fmla="*/ 0 60000 65536"/>
                  <a:gd name="T12" fmla="*/ 0 w 35"/>
                  <a:gd name="T13" fmla="*/ 0 h 18"/>
                  <a:gd name="T14" fmla="*/ 35 w 35"/>
                  <a:gd name="T15" fmla="*/ 18 h 18"/>
                </a:gdLst>
                <a:ahLst/>
                <a:cxnLst>
                  <a:cxn ang="T8">
                    <a:pos x="T0" y="T1"/>
                  </a:cxn>
                  <a:cxn ang="T9">
                    <a:pos x="T2" y="T3"/>
                  </a:cxn>
                  <a:cxn ang="T10">
                    <a:pos x="T4" y="T5"/>
                  </a:cxn>
                  <a:cxn ang="T11">
                    <a:pos x="T6" y="T7"/>
                  </a:cxn>
                </a:cxnLst>
                <a:rect l="T12" t="T13" r="T14" b="T15"/>
                <a:pathLst>
                  <a:path w="35" h="18">
                    <a:moveTo>
                      <a:pt x="9" y="0"/>
                    </a:moveTo>
                    <a:lnTo>
                      <a:pt x="0" y="18"/>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2" name="Freeform 62"/>
              <p:cNvSpPr>
                <a:spLocks/>
              </p:cNvSpPr>
              <p:nvPr/>
            </p:nvSpPr>
            <p:spPr bwMode="auto">
              <a:xfrm>
                <a:off x="5058904" y="1665692"/>
                <a:ext cx="197665" cy="68146"/>
              </a:xfrm>
              <a:custGeom>
                <a:avLst/>
                <a:gdLst>
                  <a:gd name="T0" fmla="*/ 2147483647 w 210"/>
                  <a:gd name="T1" fmla="*/ 2147483647 h 70"/>
                  <a:gd name="T2" fmla="*/ 2147483647 w 210"/>
                  <a:gd name="T3" fmla="*/ 0 h 70"/>
                  <a:gd name="T4" fmla="*/ 2147483647 w 210"/>
                  <a:gd name="T5" fmla="*/ 2147483647 h 70"/>
                  <a:gd name="T6" fmla="*/ 2147483647 w 210"/>
                  <a:gd name="T7" fmla="*/ 2147483647 h 70"/>
                  <a:gd name="T8" fmla="*/ 2147483647 w 210"/>
                  <a:gd name="T9" fmla="*/ 2147483647 h 70"/>
                  <a:gd name="T10" fmla="*/ 2147483647 w 210"/>
                  <a:gd name="T11" fmla="*/ 2147483647 h 70"/>
                  <a:gd name="T12" fmla="*/ 2147483647 w 210"/>
                  <a:gd name="T13" fmla="*/ 2147483647 h 70"/>
                  <a:gd name="T14" fmla="*/ 2147483647 w 210"/>
                  <a:gd name="T15" fmla="*/ 2147483647 h 70"/>
                  <a:gd name="T16" fmla="*/ 0 w 210"/>
                  <a:gd name="T17" fmla="*/ 2147483647 h 70"/>
                  <a:gd name="T18" fmla="*/ 2147483647 w 210"/>
                  <a:gd name="T19" fmla="*/ 2147483647 h 70"/>
                  <a:gd name="T20" fmla="*/ 2147483647 w 210"/>
                  <a:gd name="T21" fmla="*/ 2147483647 h 70"/>
                  <a:gd name="T22" fmla="*/ 2147483647 w 210"/>
                  <a:gd name="T23" fmla="*/ 2147483647 h 70"/>
                  <a:gd name="T24" fmla="*/ 2147483647 w 210"/>
                  <a:gd name="T25" fmla="*/ 2147483647 h 70"/>
                  <a:gd name="T26" fmla="*/ 2147483647 w 210"/>
                  <a:gd name="T27" fmla="*/ 2147483647 h 70"/>
                  <a:gd name="T28" fmla="*/ 2147483647 w 210"/>
                  <a:gd name="T29" fmla="*/ 2147483647 h 70"/>
                  <a:gd name="T30" fmla="*/ 2147483647 w 210"/>
                  <a:gd name="T31" fmla="*/ 2147483647 h 70"/>
                  <a:gd name="T32" fmla="*/ 2147483647 w 210"/>
                  <a:gd name="T33" fmla="*/ 2147483647 h 70"/>
                  <a:gd name="T34" fmla="*/ 2147483647 w 210"/>
                  <a:gd name="T35" fmla="*/ 2147483647 h 70"/>
                  <a:gd name="T36" fmla="*/ 2147483647 w 210"/>
                  <a:gd name="T37" fmla="*/ 0 h 70"/>
                  <a:gd name="T38" fmla="*/ 2147483647 w 210"/>
                  <a:gd name="T39" fmla="*/ 0 h 70"/>
                  <a:gd name="T40" fmla="*/ 2147483647 w 210"/>
                  <a:gd name="T41" fmla="*/ 2147483647 h 70"/>
                  <a:gd name="T42" fmla="*/ 2147483647 w 210"/>
                  <a:gd name="T43" fmla="*/ 0 h 70"/>
                  <a:gd name="T44" fmla="*/ 2147483647 w 210"/>
                  <a:gd name="T45" fmla="*/ 2147483647 h 70"/>
                  <a:gd name="T46" fmla="*/ 2147483647 w 210"/>
                  <a:gd name="T47" fmla="*/ 2147483647 h 70"/>
                  <a:gd name="T48" fmla="*/ 2147483647 w 210"/>
                  <a:gd name="T49" fmla="*/ 2147483647 h 7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0"/>
                  <a:gd name="T76" fmla="*/ 0 h 70"/>
                  <a:gd name="T77" fmla="*/ 210 w 210"/>
                  <a:gd name="T78" fmla="*/ 70 h 7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0" h="70">
                    <a:moveTo>
                      <a:pt x="96" y="18"/>
                    </a:moveTo>
                    <a:lnTo>
                      <a:pt x="96" y="0"/>
                    </a:lnTo>
                    <a:lnTo>
                      <a:pt x="27" y="26"/>
                    </a:lnTo>
                    <a:lnTo>
                      <a:pt x="35" y="35"/>
                    </a:lnTo>
                    <a:lnTo>
                      <a:pt x="70" y="26"/>
                    </a:lnTo>
                    <a:lnTo>
                      <a:pt x="44" y="35"/>
                    </a:lnTo>
                    <a:lnTo>
                      <a:pt x="70" y="44"/>
                    </a:lnTo>
                    <a:lnTo>
                      <a:pt x="27" y="44"/>
                    </a:lnTo>
                    <a:lnTo>
                      <a:pt x="0" y="61"/>
                    </a:lnTo>
                    <a:lnTo>
                      <a:pt x="35" y="61"/>
                    </a:lnTo>
                    <a:lnTo>
                      <a:pt x="44" y="70"/>
                    </a:lnTo>
                    <a:lnTo>
                      <a:pt x="122" y="61"/>
                    </a:lnTo>
                    <a:lnTo>
                      <a:pt x="157" y="70"/>
                    </a:lnTo>
                    <a:lnTo>
                      <a:pt x="175" y="61"/>
                    </a:lnTo>
                    <a:lnTo>
                      <a:pt x="201" y="61"/>
                    </a:lnTo>
                    <a:lnTo>
                      <a:pt x="210" y="44"/>
                    </a:lnTo>
                    <a:lnTo>
                      <a:pt x="192" y="44"/>
                    </a:lnTo>
                    <a:lnTo>
                      <a:pt x="201" y="26"/>
                    </a:lnTo>
                    <a:lnTo>
                      <a:pt x="201" y="0"/>
                    </a:lnTo>
                    <a:lnTo>
                      <a:pt x="175" y="0"/>
                    </a:lnTo>
                    <a:lnTo>
                      <a:pt x="166" y="26"/>
                    </a:lnTo>
                    <a:lnTo>
                      <a:pt x="157" y="0"/>
                    </a:lnTo>
                    <a:lnTo>
                      <a:pt x="114" y="26"/>
                    </a:lnTo>
                    <a:lnTo>
                      <a:pt x="114" y="9"/>
                    </a:lnTo>
                    <a:lnTo>
                      <a:pt x="96"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3" name="Freeform 63"/>
              <p:cNvSpPr>
                <a:spLocks/>
              </p:cNvSpPr>
              <p:nvPr/>
            </p:nvSpPr>
            <p:spPr bwMode="auto">
              <a:xfrm>
                <a:off x="5058904" y="1665692"/>
                <a:ext cx="197665" cy="68146"/>
              </a:xfrm>
              <a:custGeom>
                <a:avLst/>
                <a:gdLst>
                  <a:gd name="T0" fmla="*/ 2147483647 w 210"/>
                  <a:gd name="T1" fmla="*/ 2147483647 h 70"/>
                  <a:gd name="T2" fmla="*/ 2147483647 w 210"/>
                  <a:gd name="T3" fmla="*/ 0 h 70"/>
                  <a:gd name="T4" fmla="*/ 2147483647 w 210"/>
                  <a:gd name="T5" fmla="*/ 2147483647 h 70"/>
                  <a:gd name="T6" fmla="*/ 2147483647 w 210"/>
                  <a:gd name="T7" fmla="*/ 2147483647 h 70"/>
                  <a:gd name="T8" fmla="*/ 2147483647 w 210"/>
                  <a:gd name="T9" fmla="*/ 2147483647 h 70"/>
                  <a:gd name="T10" fmla="*/ 2147483647 w 210"/>
                  <a:gd name="T11" fmla="*/ 2147483647 h 70"/>
                  <a:gd name="T12" fmla="*/ 2147483647 w 210"/>
                  <a:gd name="T13" fmla="*/ 2147483647 h 70"/>
                  <a:gd name="T14" fmla="*/ 2147483647 w 210"/>
                  <a:gd name="T15" fmla="*/ 2147483647 h 70"/>
                  <a:gd name="T16" fmla="*/ 0 w 210"/>
                  <a:gd name="T17" fmla="*/ 2147483647 h 70"/>
                  <a:gd name="T18" fmla="*/ 2147483647 w 210"/>
                  <a:gd name="T19" fmla="*/ 2147483647 h 70"/>
                  <a:gd name="T20" fmla="*/ 2147483647 w 210"/>
                  <a:gd name="T21" fmla="*/ 2147483647 h 70"/>
                  <a:gd name="T22" fmla="*/ 2147483647 w 210"/>
                  <a:gd name="T23" fmla="*/ 2147483647 h 70"/>
                  <a:gd name="T24" fmla="*/ 2147483647 w 210"/>
                  <a:gd name="T25" fmla="*/ 2147483647 h 70"/>
                  <a:gd name="T26" fmla="*/ 2147483647 w 210"/>
                  <a:gd name="T27" fmla="*/ 2147483647 h 70"/>
                  <a:gd name="T28" fmla="*/ 2147483647 w 210"/>
                  <a:gd name="T29" fmla="*/ 2147483647 h 70"/>
                  <a:gd name="T30" fmla="*/ 2147483647 w 210"/>
                  <a:gd name="T31" fmla="*/ 2147483647 h 70"/>
                  <a:gd name="T32" fmla="*/ 2147483647 w 210"/>
                  <a:gd name="T33" fmla="*/ 2147483647 h 70"/>
                  <a:gd name="T34" fmla="*/ 2147483647 w 210"/>
                  <a:gd name="T35" fmla="*/ 2147483647 h 70"/>
                  <a:gd name="T36" fmla="*/ 2147483647 w 210"/>
                  <a:gd name="T37" fmla="*/ 0 h 70"/>
                  <a:gd name="T38" fmla="*/ 2147483647 w 210"/>
                  <a:gd name="T39" fmla="*/ 0 h 70"/>
                  <a:gd name="T40" fmla="*/ 2147483647 w 210"/>
                  <a:gd name="T41" fmla="*/ 2147483647 h 70"/>
                  <a:gd name="T42" fmla="*/ 2147483647 w 210"/>
                  <a:gd name="T43" fmla="*/ 0 h 70"/>
                  <a:gd name="T44" fmla="*/ 2147483647 w 210"/>
                  <a:gd name="T45" fmla="*/ 2147483647 h 70"/>
                  <a:gd name="T46" fmla="*/ 2147483647 w 210"/>
                  <a:gd name="T47" fmla="*/ 2147483647 h 70"/>
                  <a:gd name="T48" fmla="*/ 2147483647 w 210"/>
                  <a:gd name="T49" fmla="*/ 2147483647 h 7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10"/>
                  <a:gd name="T76" fmla="*/ 0 h 70"/>
                  <a:gd name="T77" fmla="*/ 210 w 210"/>
                  <a:gd name="T78" fmla="*/ 70 h 7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10" h="70">
                    <a:moveTo>
                      <a:pt x="96" y="18"/>
                    </a:moveTo>
                    <a:lnTo>
                      <a:pt x="96" y="0"/>
                    </a:lnTo>
                    <a:lnTo>
                      <a:pt x="27" y="26"/>
                    </a:lnTo>
                    <a:lnTo>
                      <a:pt x="35" y="35"/>
                    </a:lnTo>
                    <a:lnTo>
                      <a:pt x="70" y="26"/>
                    </a:lnTo>
                    <a:lnTo>
                      <a:pt x="44" y="35"/>
                    </a:lnTo>
                    <a:lnTo>
                      <a:pt x="70" y="44"/>
                    </a:lnTo>
                    <a:lnTo>
                      <a:pt x="27" y="44"/>
                    </a:lnTo>
                    <a:lnTo>
                      <a:pt x="0" y="61"/>
                    </a:lnTo>
                    <a:lnTo>
                      <a:pt x="35" y="61"/>
                    </a:lnTo>
                    <a:lnTo>
                      <a:pt x="44" y="70"/>
                    </a:lnTo>
                    <a:lnTo>
                      <a:pt x="122" y="61"/>
                    </a:lnTo>
                    <a:lnTo>
                      <a:pt x="157" y="70"/>
                    </a:lnTo>
                    <a:lnTo>
                      <a:pt x="175" y="61"/>
                    </a:lnTo>
                    <a:lnTo>
                      <a:pt x="201" y="61"/>
                    </a:lnTo>
                    <a:lnTo>
                      <a:pt x="210" y="44"/>
                    </a:lnTo>
                    <a:lnTo>
                      <a:pt x="192" y="44"/>
                    </a:lnTo>
                    <a:lnTo>
                      <a:pt x="201" y="26"/>
                    </a:lnTo>
                    <a:lnTo>
                      <a:pt x="201" y="0"/>
                    </a:lnTo>
                    <a:lnTo>
                      <a:pt x="175" y="0"/>
                    </a:lnTo>
                    <a:lnTo>
                      <a:pt x="166" y="26"/>
                    </a:lnTo>
                    <a:lnTo>
                      <a:pt x="157" y="0"/>
                    </a:lnTo>
                    <a:lnTo>
                      <a:pt x="114" y="26"/>
                    </a:lnTo>
                    <a:lnTo>
                      <a:pt x="114" y="9"/>
                    </a:lnTo>
                    <a:lnTo>
                      <a:pt x="96"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4" name="Freeform 64"/>
              <p:cNvSpPr>
                <a:spLocks/>
              </p:cNvSpPr>
              <p:nvPr/>
            </p:nvSpPr>
            <p:spPr bwMode="auto">
              <a:xfrm>
                <a:off x="5124792" y="1606308"/>
                <a:ext cx="81890" cy="25312"/>
              </a:xfrm>
              <a:custGeom>
                <a:avLst/>
                <a:gdLst>
                  <a:gd name="T0" fmla="*/ 0 w 87"/>
                  <a:gd name="T1" fmla="*/ 2147483647 h 26"/>
                  <a:gd name="T2" fmla="*/ 2147483647 w 87"/>
                  <a:gd name="T3" fmla="*/ 2147483647 h 26"/>
                  <a:gd name="T4" fmla="*/ 2147483647 w 87"/>
                  <a:gd name="T5" fmla="*/ 2147483647 h 26"/>
                  <a:gd name="T6" fmla="*/ 2147483647 w 87"/>
                  <a:gd name="T7" fmla="*/ 2147483647 h 26"/>
                  <a:gd name="T8" fmla="*/ 2147483647 w 87"/>
                  <a:gd name="T9" fmla="*/ 0 h 26"/>
                  <a:gd name="T10" fmla="*/ 2147483647 w 87"/>
                  <a:gd name="T11" fmla="*/ 0 h 26"/>
                  <a:gd name="T12" fmla="*/ 2147483647 w 87"/>
                  <a:gd name="T13" fmla="*/ 2147483647 h 26"/>
                  <a:gd name="T14" fmla="*/ 0 w 87"/>
                  <a:gd name="T15" fmla="*/ 2147483647 h 26"/>
                  <a:gd name="T16" fmla="*/ 0 60000 65536"/>
                  <a:gd name="T17" fmla="*/ 0 60000 65536"/>
                  <a:gd name="T18" fmla="*/ 0 60000 65536"/>
                  <a:gd name="T19" fmla="*/ 0 60000 65536"/>
                  <a:gd name="T20" fmla="*/ 0 60000 65536"/>
                  <a:gd name="T21" fmla="*/ 0 60000 65536"/>
                  <a:gd name="T22" fmla="*/ 0 60000 65536"/>
                  <a:gd name="T23" fmla="*/ 0 60000 65536"/>
                  <a:gd name="T24" fmla="*/ 0 w 87"/>
                  <a:gd name="T25" fmla="*/ 0 h 26"/>
                  <a:gd name="T26" fmla="*/ 87 w 87"/>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 h="26">
                    <a:moveTo>
                      <a:pt x="0" y="26"/>
                    </a:moveTo>
                    <a:lnTo>
                      <a:pt x="26" y="26"/>
                    </a:lnTo>
                    <a:lnTo>
                      <a:pt x="52" y="18"/>
                    </a:lnTo>
                    <a:lnTo>
                      <a:pt x="79" y="9"/>
                    </a:lnTo>
                    <a:lnTo>
                      <a:pt x="87" y="0"/>
                    </a:lnTo>
                    <a:lnTo>
                      <a:pt x="70" y="0"/>
                    </a:lnTo>
                    <a:lnTo>
                      <a:pt x="18" y="9"/>
                    </a:lnTo>
                    <a:lnTo>
                      <a:pt x="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5" name="Freeform 65"/>
              <p:cNvSpPr>
                <a:spLocks/>
              </p:cNvSpPr>
              <p:nvPr/>
            </p:nvSpPr>
            <p:spPr bwMode="auto">
              <a:xfrm>
                <a:off x="5124792" y="1606308"/>
                <a:ext cx="81890" cy="25312"/>
              </a:xfrm>
              <a:custGeom>
                <a:avLst/>
                <a:gdLst>
                  <a:gd name="T0" fmla="*/ 0 w 87"/>
                  <a:gd name="T1" fmla="*/ 2147483647 h 26"/>
                  <a:gd name="T2" fmla="*/ 2147483647 w 87"/>
                  <a:gd name="T3" fmla="*/ 2147483647 h 26"/>
                  <a:gd name="T4" fmla="*/ 2147483647 w 87"/>
                  <a:gd name="T5" fmla="*/ 2147483647 h 26"/>
                  <a:gd name="T6" fmla="*/ 2147483647 w 87"/>
                  <a:gd name="T7" fmla="*/ 2147483647 h 26"/>
                  <a:gd name="T8" fmla="*/ 2147483647 w 87"/>
                  <a:gd name="T9" fmla="*/ 0 h 26"/>
                  <a:gd name="T10" fmla="*/ 2147483647 w 87"/>
                  <a:gd name="T11" fmla="*/ 0 h 26"/>
                  <a:gd name="T12" fmla="*/ 2147483647 w 87"/>
                  <a:gd name="T13" fmla="*/ 2147483647 h 26"/>
                  <a:gd name="T14" fmla="*/ 0 w 87"/>
                  <a:gd name="T15" fmla="*/ 2147483647 h 26"/>
                  <a:gd name="T16" fmla="*/ 0 60000 65536"/>
                  <a:gd name="T17" fmla="*/ 0 60000 65536"/>
                  <a:gd name="T18" fmla="*/ 0 60000 65536"/>
                  <a:gd name="T19" fmla="*/ 0 60000 65536"/>
                  <a:gd name="T20" fmla="*/ 0 60000 65536"/>
                  <a:gd name="T21" fmla="*/ 0 60000 65536"/>
                  <a:gd name="T22" fmla="*/ 0 60000 65536"/>
                  <a:gd name="T23" fmla="*/ 0 60000 65536"/>
                  <a:gd name="T24" fmla="*/ 0 w 87"/>
                  <a:gd name="T25" fmla="*/ 0 h 26"/>
                  <a:gd name="T26" fmla="*/ 87 w 87"/>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7" h="26">
                    <a:moveTo>
                      <a:pt x="0" y="26"/>
                    </a:moveTo>
                    <a:lnTo>
                      <a:pt x="26" y="26"/>
                    </a:lnTo>
                    <a:lnTo>
                      <a:pt x="52" y="18"/>
                    </a:lnTo>
                    <a:lnTo>
                      <a:pt x="79" y="9"/>
                    </a:lnTo>
                    <a:lnTo>
                      <a:pt x="87" y="0"/>
                    </a:lnTo>
                    <a:lnTo>
                      <a:pt x="70" y="0"/>
                    </a:lnTo>
                    <a:lnTo>
                      <a:pt x="18" y="9"/>
                    </a:lnTo>
                    <a:lnTo>
                      <a:pt x="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6" name="Freeform 66"/>
              <p:cNvSpPr>
                <a:spLocks/>
              </p:cNvSpPr>
              <p:nvPr/>
            </p:nvSpPr>
            <p:spPr bwMode="auto">
              <a:xfrm>
                <a:off x="5166209" y="1615069"/>
                <a:ext cx="123306" cy="41862"/>
              </a:xfrm>
              <a:custGeom>
                <a:avLst/>
                <a:gdLst>
                  <a:gd name="T0" fmla="*/ 2147483647 w 131"/>
                  <a:gd name="T1" fmla="*/ 2147483647 h 43"/>
                  <a:gd name="T2" fmla="*/ 2147483647 w 131"/>
                  <a:gd name="T3" fmla="*/ 2147483647 h 43"/>
                  <a:gd name="T4" fmla="*/ 2147483647 w 131"/>
                  <a:gd name="T5" fmla="*/ 2147483647 h 43"/>
                  <a:gd name="T6" fmla="*/ 2147483647 w 131"/>
                  <a:gd name="T7" fmla="*/ 2147483647 h 43"/>
                  <a:gd name="T8" fmla="*/ 2147483647 w 131"/>
                  <a:gd name="T9" fmla="*/ 2147483647 h 43"/>
                  <a:gd name="T10" fmla="*/ 2147483647 w 131"/>
                  <a:gd name="T11" fmla="*/ 2147483647 h 43"/>
                  <a:gd name="T12" fmla="*/ 2147483647 w 131"/>
                  <a:gd name="T13" fmla="*/ 0 h 43"/>
                  <a:gd name="T14" fmla="*/ 2147483647 w 131"/>
                  <a:gd name="T15" fmla="*/ 2147483647 h 43"/>
                  <a:gd name="T16" fmla="*/ 2147483647 w 131"/>
                  <a:gd name="T17" fmla="*/ 2147483647 h 43"/>
                  <a:gd name="T18" fmla="*/ 2147483647 w 131"/>
                  <a:gd name="T19" fmla="*/ 2147483647 h 43"/>
                  <a:gd name="T20" fmla="*/ 2147483647 w 131"/>
                  <a:gd name="T21" fmla="*/ 2147483647 h 43"/>
                  <a:gd name="T22" fmla="*/ 0 w 131"/>
                  <a:gd name="T23" fmla="*/ 2147483647 h 43"/>
                  <a:gd name="T24" fmla="*/ 2147483647 w 131"/>
                  <a:gd name="T25" fmla="*/ 2147483647 h 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1"/>
                  <a:gd name="T40" fmla="*/ 0 h 43"/>
                  <a:gd name="T41" fmla="*/ 131 w 131"/>
                  <a:gd name="T42" fmla="*/ 43 h 4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1" h="43">
                    <a:moveTo>
                      <a:pt x="35" y="26"/>
                    </a:moveTo>
                    <a:lnTo>
                      <a:pt x="17" y="43"/>
                    </a:lnTo>
                    <a:lnTo>
                      <a:pt x="43" y="43"/>
                    </a:lnTo>
                    <a:lnTo>
                      <a:pt x="104" y="35"/>
                    </a:lnTo>
                    <a:lnTo>
                      <a:pt x="131" y="17"/>
                    </a:lnTo>
                    <a:lnTo>
                      <a:pt x="113" y="17"/>
                    </a:lnTo>
                    <a:lnTo>
                      <a:pt x="122" y="0"/>
                    </a:lnTo>
                    <a:lnTo>
                      <a:pt x="104" y="9"/>
                    </a:lnTo>
                    <a:lnTo>
                      <a:pt x="87" y="26"/>
                    </a:lnTo>
                    <a:lnTo>
                      <a:pt x="52" y="17"/>
                    </a:lnTo>
                    <a:lnTo>
                      <a:pt x="17" y="17"/>
                    </a:lnTo>
                    <a:lnTo>
                      <a:pt x="0" y="35"/>
                    </a:lnTo>
                    <a:lnTo>
                      <a:pt x="35"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7" name="Freeform 67"/>
              <p:cNvSpPr>
                <a:spLocks/>
              </p:cNvSpPr>
              <p:nvPr/>
            </p:nvSpPr>
            <p:spPr bwMode="auto">
              <a:xfrm>
                <a:off x="5166209" y="1615069"/>
                <a:ext cx="123306" cy="41862"/>
              </a:xfrm>
              <a:custGeom>
                <a:avLst/>
                <a:gdLst>
                  <a:gd name="T0" fmla="*/ 2147483647 w 131"/>
                  <a:gd name="T1" fmla="*/ 2147483647 h 43"/>
                  <a:gd name="T2" fmla="*/ 2147483647 w 131"/>
                  <a:gd name="T3" fmla="*/ 2147483647 h 43"/>
                  <a:gd name="T4" fmla="*/ 2147483647 w 131"/>
                  <a:gd name="T5" fmla="*/ 2147483647 h 43"/>
                  <a:gd name="T6" fmla="*/ 2147483647 w 131"/>
                  <a:gd name="T7" fmla="*/ 2147483647 h 43"/>
                  <a:gd name="T8" fmla="*/ 2147483647 w 131"/>
                  <a:gd name="T9" fmla="*/ 2147483647 h 43"/>
                  <a:gd name="T10" fmla="*/ 2147483647 w 131"/>
                  <a:gd name="T11" fmla="*/ 2147483647 h 43"/>
                  <a:gd name="T12" fmla="*/ 2147483647 w 131"/>
                  <a:gd name="T13" fmla="*/ 0 h 43"/>
                  <a:gd name="T14" fmla="*/ 2147483647 w 131"/>
                  <a:gd name="T15" fmla="*/ 2147483647 h 43"/>
                  <a:gd name="T16" fmla="*/ 2147483647 w 131"/>
                  <a:gd name="T17" fmla="*/ 2147483647 h 43"/>
                  <a:gd name="T18" fmla="*/ 2147483647 w 131"/>
                  <a:gd name="T19" fmla="*/ 2147483647 h 43"/>
                  <a:gd name="T20" fmla="*/ 2147483647 w 131"/>
                  <a:gd name="T21" fmla="*/ 2147483647 h 43"/>
                  <a:gd name="T22" fmla="*/ 0 w 131"/>
                  <a:gd name="T23" fmla="*/ 2147483647 h 43"/>
                  <a:gd name="T24" fmla="*/ 2147483647 w 131"/>
                  <a:gd name="T25" fmla="*/ 2147483647 h 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1"/>
                  <a:gd name="T40" fmla="*/ 0 h 43"/>
                  <a:gd name="T41" fmla="*/ 131 w 131"/>
                  <a:gd name="T42" fmla="*/ 43 h 4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1" h="43">
                    <a:moveTo>
                      <a:pt x="35" y="26"/>
                    </a:moveTo>
                    <a:lnTo>
                      <a:pt x="17" y="43"/>
                    </a:lnTo>
                    <a:lnTo>
                      <a:pt x="43" y="43"/>
                    </a:lnTo>
                    <a:lnTo>
                      <a:pt x="104" y="35"/>
                    </a:lnTo>
                    <a:lnTo>
                      <a:pt x="131" y="17"/>
                    </a:lnTo>
                    <a:lnTo>
                      <a:pt x="113" y="17"/>
                    </a:lnTo>
                    <a:lnTo>
                      <a:pt x="122" y="0"/>
                    </a:lnTo>
                    <a:lnTo>
                      <a:pt x="104" y="9"/>
                    </a:lnTo>
                    <a:lnTo>
                      <a:pt x="87" y="26"/>
                    </a:lnTo>
                    <a:lnTo>
                      <a:pt x="52" y="17"/>
                    </a:lnTo>
                    <a:lnTo>
                      <a:pt x="17" y="17"/>
                    </a:lnTo>
                    <a:lnTo>
                      <a:pt x="0" y="35"/>
                    </a:lnTo>
                    <a:lnTo>
                      <a:pt x="35"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8" name="Freeform 68"/>
              <p:cNvSpPr>
                <a:spLocks/>
              </p:cNvSpPr>
              <p:nvPr/>
            </p:nvSpPr>
            <p:spPr bwMode="auto">
              <a:xfrm>
                <a:off x="5248099" y="1589758"/>
                <a:ext cx="57417" cy="25312"/>
              </a:xfrm>
              <a:custGeom>
                <a:avLst/>
                <a:gdLst>
                  <a:gd name="T0" fmla="*/ 2147483647 w 61"/>
                  <a:gd name="T1" fmla="*/ 0 h 26"/>
                  <a:gd name="T2" fmla="*/ 2147483647 w 61"/>
                  <a:gd name="T3" fmla="*/ 0 h 26"/>
                  <a:gd name="T4" fmla="*/ 2147483647 w 61"/>
                  <a:gd name="T5" fmla="*/ 0 h 26"/>
                  <a:gd name="T6" fmla="*/ 2147483647 w 61"/>
                  <a:gd name="T7" fmla="*/ 2147483647 h 26"/>
                  <a:gd name="T8" fmla="*/ 0 w 61"/>
                  <a:gd name="T9" fmla="*/ 2147483647 h 26"/>
                  <a:gd name="T10" fmla="*/ 0 w 61"/>
                  <a:gd name="T11" fmla="*/ 2147483647 h 26"/>
                  <a:gd name="T12" fmla="*/ 2147483647 w 61"/>
                  <a:gd name="T13" fmla="*/ 2147483647 h 26"/>
                  <a:gd name="T14" fmla="*/ 2147483647 w 61"/>
                  <a:gd name="T15" fmla="*/ 2147483647 h 26"/>
                  <a:gd name="T16" fmla="*/ 2147483647 w 61"/>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1"/>
                  <a:gd name="T28" fmla="*/ 0 h 26"/>
                  <a:gd name="T29" fmla="*/ 61 w 61"/>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1" h="26">
                    <a:moveTo>
                      <a:pt x="61" y="0"/>
                    </a:moveTo>
                    <a:lnTo>
                      <a:pt x="26" y="0"/>
                    </a:lnTo>
                    <a:lnTo>
                      <a:pt x="9" y="0"/>
                    </a:lnTo>
                    <a:lnTo>
                      <a:pt x="26" y="17"/>
                    </a:lnTo>
                    <a:lnTo>
                      <a:pt x="0" y="17"/>
                    </a:lnTo>
                    <a:lnTo>
                      <a:pt x="0" y="26"/>
                    </a:lnTo>
                    <a:lnTo>
                      <a:pt x="35" y="26"/>
                    </a:lnTo>
                    <a:lnTo>
                      <a:pt x="26" y="17"/>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09" name="Freeform 69"/>
              <p:cNvSpPr>
                <a:spLocks/>
              </p:cNvSpPr>
              <p:nvPr/>
            </p:nvSpPr>
            <p:spPr bwMode="auto">
              <a:xfrm>
                <a:off x="5248099" y="1589758"/>
                <a:ext cx="57417" cy="25312"/>
              </a:xfrm>
              <a:custGeom>
                <a:avLst/>
                <a:gdLst>
                  <a:gd name="T0" fmla="*/ 2147483647 w 61"/>
                  <a:gd name="T1" fmla="*/ 0 h 26"/>
                  <a:gd name="T2" fmla="*/ 2147483647 w 61"/>
                  <a:gd name="T3" fmla="*/ 0 h 26"/>
                  <a:gd name="T4" fmla="*/ 2147483647 w 61"/>
                  <a:gd name="T5" fmla="*/ 0 h 26"/>
                  <a:gd name="T6" fmla="*/ 2147483647 w 61"/>
                  <a:gd name="T7" fmla="*/ 2147483647 h 26"/>
                  <a:gd name="T8" fmla="*/ 0 w 61"/>
                  <a:gd name="T9" fmla="*/ 2147483647 h 26"/>
                  <a:gd name="T10" fmla="*/ 0 w 61"/>
                  <a:gd name="T11" fmla="*/ 2147483647 h 26"/>
                  <a:gd name="T12" fmla="*/ 2147483647 w 61"/>
                  <a:gd name="T13" fmla="*/ 2147483647 h 26"/>
                  <a:gd name="T14" fmla="*/ 2147483647 w 61"/>
                  <a:gd name="T15" fmla="*/ 2147483647 h 26"/>
                  <a:gd name="T16" fmla="*/ 2147483647 w 61"/>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1"/>
                  <a:gd name="T28" fmla="*/ 0 h 26"/>
                  <a:gd name="T29" fmla="*/ 61 w 61"/>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1" h="26">
                    <a:moveTo>
                      <a:pt x="61" y="0"/>
                    </a:moveTo>
                    <a:lnTo>
                      <a:pt x="26" y="0"/>
                    </a:lnTo>
                    <a:lnTo>
                      <a:pt x="9" y="0"/>
                    </a:lnTo>
                    <a:lnTo>
                      <a:pt x="26" y="17"/>
                    </a:lnTo>
                    <a:lnTo>
                      <a:pt x="0" y="17"/>
                    </a:lnTo>
                    <a:lnTo>
                      <a:pt x="0" y="26"/>
                    </a:lnTo>
                    <a:lnTo>
                      <a:pt x="35" y="26"/>
                    </a:lnTo>
                    <a:lnTo>
                      <a:pt x="26" y="17"/>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0" name="Freeform 70"/>
              <p:cNvSpPr>
                <a:spLocks/>
              </p:cNvSpPr>
              <p:nvPr/>
            </p:nvSpPr>
            <p:spPr bwMode="auto">
              <a:xfrm>
                <a:off x="5281043" y="1631618"/>
                <a:ext cx="24473" cy="25312"/>
              </a:xfrm>
              <a:custGeom>
                <a:avLst/>
                <a:gdLst>
                  <a:gd name="T0" fmla="*/ 2147483647 w 26"/>
                  <a:gd name="T1" fmla="*/ 2147483647 h 26"/>
                  <a:gd name="T2" fmla="*/ 2147483647 w 26"/>
                  <a:gd name="T3" fmla="*/ 0 h 26"/>
                  <a:gd name="T4" fmla="*/ 0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9"/>
                    </a:moveTo>
                    <a:lnTo>
                      <a:pt x="26" y="0"/>
                    </a:lnTo>
                    <a:lnTo>
                      <a:pt x="0" y="18"/>
                    </a:lnTo>
                    <a:lnTo>
                      <a:pt x="17" y="26"/>
                    </a:lnTo>
                    <a:lnTo>
                      <a:pt x="2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1" name="Freeform 71"/>
              <p:cNvSpPr>
                <a:spLocks/>
              </p:cNvSpPr>
              <p:nvPr/>
            </p:nvSpPr>
            <p:spPr bwMode="auto">
              <a:xfrm>
                <a:off x="5281043" y="1631618"/>
                <a:ext cx="24473" cy="25312"/>
              </a:xfrm>
              <a:custGeom>
                <a:avLst/>
                <a:gdLst>
                  <a:gd name="T0" fmla="*/ 2147483647 w 26"/>
                  <a:gd name="T1" fmla="*/ 2147483647 h 26"/>
                  <a:gd name="T2" fmla="*/ 2147483647 w 26"/>
                  <a:gd name="T3" fmla="*/ 0 h 26"/>
                  <a:gd name="T4" fmla="*/ 0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9"/>
                    </a:moveTo>
                    <a:lnTo>
                      <a:pt x="26" y="0"/>
                    </a:lnTo>
                    <a:lnTo>
                      <a:pt x="0" y="18"/>
                    </a:lnTo>
                    <a:lnTo>
                      <a:pt x="17" y="26"/>
                    </a:lnTo>
                    <a:lnTo>
                      <a:pt x="2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2" name="Freeform 72"/>
              <p:cNvSpPr>
                <a:spLocks/>
              </p:cNvSpPr>
              <p:nvPr/>
            </p:nvSpPr>
            <p:spPr bwMode="auto">
              <a:xfrm>
                <a:off x="5248099" y="1656930"/>
                <a:ext cx="24473" cy="17524"/>
              </a:xfrm>
              <a:custGeom>
                <a:avLst/>
                <a:gdLst>
                  <a:gd name="T0" fmla="*/ 0 w 26"/>
                  <a:gd name="T1" fmla="*/ 2147483647 h 18"/>
                  <a:gd name="T2" fmla="*/ 2147483647 w 26"/>
                  <a:gd name="T3" fmla="*/ 2147483647 h 18"/>
                  <a:gd name="T4" fmla="*/ 2147483647 w 26"/>
                  <a:gd name="T5" fmla="*/ 0 h 18"/>
                  <a:gd name="T6" fmla="*/ 0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0" y="9"/>
                    </a:moveTo>
                    <a:lnTo>
                      <a:pt x="17" y="18"/>
                    </a:lnTo>
                    <a:lnTo>
                      <a:pt x="26"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3" name="Freeform 73"/>
              <p:cNvSpPr>
                <a:spLocks/>
              </p:cNvSpPr>
              <p:nvPr/>
            </p:nvSpPr>
            <p:spPr bwMode="auto">
              <a:xfrm>
                <a:off x="5248099" y="1656930"/>
                <a:ext cx="24473" cy="17524"/>
              </a:xfrm>
              <a:custGeom>
                <a:avLst/>
                <a:gdLst>
                  <a:gd name="T0" fmla="*/ 0 w 26"/>
                  <a:gd name="T1" fmla="*/ 2147483647 h 18"/>
                  <a:gd name="T2" fmla="*/ 2147483647 w 26"/>
                  <a:gd name="T3" fmla="*/ 2147483647 h 18"/>
                  <a:gd name="T4" fmla="*/ 2147483647 w 26"/>
                  <a:gd name="T5" fmla="*/ 0 h 18"/>
                  <a:gd name="T6" fmla="*/ 0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0" y="9"/>
                    </a:moveTo>
                    <a:lnTo>
                      <a:pt x="17" y="18"/>
                    </a:lnTo>
                    <a:lnTo>
                      <a:pt x="26"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4" name="Freeform 74"/>
              <p:cNvSpPr>
                <a:spLocks/>
              </p:cNvSpPr>
              <p:nvPr/>
            </p:nvSpPr>
            <p:spPr bwMode="auto">
              <a:xfrm>
                <a:off x="5281043" y="1656930"/>
                <a:ext cx="65888" cy="42835"/>
              </a:xfrm>
              <a:custGeom>
                <a:avLst/>
                <a:gdLst>
                  <a:gd name="T0" fmla="*/ 0 w 70"/>
                  <a:gd name="T1" fmla="*/ 2147483647 h 44"/>
                  <a:gd name="T2" fmla="*/ 2147483647 w 70"/>
                  <a:gd name="T3" fmla="*/ 2147483647 h 44"/>
                  <a:gd name="T4" fmla="*/ 2147483647 w 70"/>
                  <a:gd name="T5" fmla="*/ 2147483647 h 44"/>
                  <a:gd name="T6" fmla="*/ 2147483647 w 70"/>
                  <a:gd name="T7" fmla="*/ 2147483647 h 44"/>
                  <a:gd name="T8" fmla="*/ 2147483647 w 70"/>
                  <a:gd name="T9" fmla="*/ 2147483647 h 44"/>
                  <a:gd name="T10" fmla="*/ 2147483647 w 70"/>
                  <a:gd name="T11" fmla="*/ 2147483647 h 44"/>
                  <a:gd name="T12" fmla="*/ 2147483647 w 70"/>
                  <a:gd name="T13" fmla="*/ 2147483647 h 44"/>
                  <a:gd name="T14" fmla="*/ 2147483647 w 70"/>
                  <a:gd name="T15" fmla="*/ 0 h 44"/>
                  <a:gd name="T16" fmla="*/ 2147483647 w 70"/>
                  <a:gd name="T17" fmla="*/ 0 h 44"/>
                  <a:gd name="T18" fmla="*/ 2147483647 w 70"/>
                  <a:gd name="T19" fmla="*/ 2147483647 h 44"/>
                  <a:gd name="T20" fmla="*/ 0 w 70"/>
                  <a:gd name="T21" fmla="*/ 2147483647 h 44"/>
                  <a:gd name="T22" fmla="*/ 0 w 70"/>
                  <a:gd name="T23" fmla="*/ 2147483647 h 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44"/>
                  <a:gd name="T38" fmla="*/ 70 w 70"/>
                  <a:gd name="T39" fmla="*/ 44 h 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44">
                    <a:moveTo>
                      <a:pt x="0" y="27"/>
                    </a:moveTo>
                    <a:lnTo>
                      <a:pt x="17" y="27"/>
                    </a:lnTo>
                    <a:lnTo>
                      <a:pt x="17" y="44"/>
                    </a:lnTo>
                    <a:lnTo>
                      <a:pt x="35" y="35"/>
                    </a:lnTo>
                    <a:lnTo>
                      <a:pt x="43" y="35"/>
                    </a:lnTo>
                    <a:lnTo>
                      <a:pt x="61" y="27"/>
                    </a:lnTo>
                    <a:lnTo>
                      <a:pt x="61" y="9"/>
                    </a:lnTo>
                    <a:lnTo>
                      <a:pt x="70" y="0"/>
                    </a:lnTo>
                    <a:lnTo>
                      <a:pt x="43" y="0"/>
                    </a:lnTo>
                    <a:lnTo>
                      <a:pt x="17" y="9"/>
                    </a:lnTo>
                    <a:lnTo>
                      <a:pt x="0" y="9"/>
                    </a:lnTo>
                    <a:lnTo>
                      <a:pt x="0"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5" name="Freeform 75"/>
              <p:cNvSpPr>
                <a:spLocks/>
              </p:cNvSpPr>
              <p:nvPr/>
            </p:nvSpPr>
            <p:spPr bwMode="auto">
              <a:xfrm>
                <a:off x="5281043" y="1656930"/>
                <a:ext cx="65888" cy="42835"/>
              </a:xfrm>
              <a:custGeom>
                <a:avLst/>
                <a:gdLst>
                  <a:gd name="T0" fmla="*/ 0 w 70"/>
                  <a:gd name="T1" fmla="*/ 2147483647 h 44"/>
                  <a:gd name="T2" fmla="*/ 2147483647 w 70"/>
                  <a:gd name="T3" fmla="*/ 2147483647 h 44"/>
                  <a:gd name="T4" fmla="*/ 2147483647 w 70"/>
                  <a:gd name="T5" fmla="*/ 2147483647 h 44"/>
                  <a:gd name="T6" fmla="*/ 2147483647 w 70"/>
                  <a:gd name="T7" fmla="*/ 2147483647 h 44"/>
                  <a:gd name="T8" fmla="*/ 2147483647 w 70"/>
                  <a:gd name="T9" fmla="*/ 2147483647 h 44"/>
                  <a:gd name="T10" fmla="*/ 2147483647 w 70"/>
                  <a:gd name="T11" fmla="*/ 2147483647 h 44"/>
                  <a:gd name="T12" fmla="*/ 2147483647 w 70"/>
                  <a:gd name="T13" fmla="*/ 2147483647 h 44"/>
                  <a:gd name="T14" fmla="*/ 2147483647 w 70"/>
                  <a:gd name="T15" fmla="*/ 0 h 44"/>
                  <a:gd name="T16" fmla="*/ 2147483647 w 70"/>
                  <a:gd name="T17" fmla="*/ 0 h 44"/>
                  <a:gd name="T18" fmla="*/ 2147483647 w 70"/>
                  <a:gd name="T19" fmla="*/ 2147483647 h 44"/>
                  <a:gd name="T20" fmla="*/ 0 w 70"/>
                  <a:gd name="T21" fmla="*/ 2147483647 h 44"/>
                  <a:gd name="T22" fmla="*/ 0 w 70"/>
                  <a:gd name="T23" fmla="*/ 2147483647 h 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44"/>
                  <a:gd name="T38" fmla="*/ 70 w 70"/>
                  <a:gd name="T39" fmla="*/ 44 h 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44">
                    <a:moveTo>
                      <a:pt x="0" y="27"/>
                    </a:moveTo>
                    <a:lnTo>
                      <a:pt x="17" y="27"/>
                    </a:lnTo>
                    <a:lnTo>
                      <a:pt x="17" y="44"/>
                    </a:lnTo>
                    <a:lnTo>
                      <a:pt x="35" y="35"/>
                    </a:lnTo>
                    <a:lnTo>
                      <a:pt x="43" y="35"/>
                    </a:lnTo>
                    <a:lnTo>
                      <a:pt x="61" y="27"/>
                    </a:lnTo>
                    <a:lnTo>
                      <a:pt x="61" y="9"/>
                    </a:lnTo>
                    <a:lnTo>
                      <a:pt x="70" y="0"/>
                    </a:lnTo>
                    <a:lnTo>
                      <a:pt x="43" y="0"/>
                    </a:lnTo>
                    <a:lnTo>
                      <a:pt x="17" y="9"/>
                    </a:lnTo>
                    <a:lnTo>
                      <a:pt x="0" y="9"/>
                    </a:lnTo>
                    <a:lnTo>
                      <a:pt x="0"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6" name="Rectangle 76"/>
              <p:cNvSpPr>
                <a:spLocks noChangeArrowheads="1"/>
              </p:cNvSpPr>
              <p:nvPr/>
            </p:nvSpPr>
            <p:spPr bwMode="auto">
              <a:xfrm>
                <a:off x="5321518" y="1606308"/>
                <a:ext cx="847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7" name="Rectangle 77"/>
              <p:cNvSpPr>
                <a:spLocks noChangeArrowheads="1"/>
              </p:cNvSpPr>
              <p:nvPr/>
            </p:nvSpPr>
            <p:spPr bwMode="auto">
              <a:xfrm>
                <a:off x="5321518" y="1606308"/>
                <a:ext cx="847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8" name="Freeform 78"/>
              <p:cNvSpPr>
                <a:spLocks/>
              </p:cNvSpPr>
              <p:nvPr/>
            </p:nvSpPr>
            <p:spPr bwMode="auto">
              <a:xfrm>
                <a:off x="5313988" y="1623830"/>
                <a:ext cx="32945" cy="16550"/>
              </a:xfrm>
              <a:custGeom>
                <a:avLst/>
                <a:gdLst>
                  <a:gd name="T0" fmla="*/ 2147483647 w 35"/>
                  <a:gd name="T1" fmla="*/ 2147483647 h 17"/>
                  <a:gd name="T2" fmla="*/ 2147483647 w 35"/>
                  <a:gd name="T3" fmla="*/ 0 h 17"/>
                  <a:gd name="T4" fmla="*/ 0 w 35"/>
                  <a:gd name="T5" fmla="*/ 2147483647 h 17"/>
                  <a:gd name="T6" fmla="*/ 2147483647 w 35"/>
                  <a:gd name="T7" fmla="*/ 2147483647 h 17"/>
                  <a:gd name="T8" fmla="*/ 0 60000 65536"/>
                  <a:gd name="T9" fmla="*/ 0 60000 65536"/>
                  <a:gd name="T10" fmla="*/ 0 60000 65536"/>
                  <a:gd name="T11" fmla="*/ 0 60000 65536"/>
                  <a:gd name="T12" fmla="*/ 0 w 35"/>
                  <a:gd name="T13" fmla="*/ 0 h 17"/>
                  <a:gd name="T14" fmla="*/ 35 w 35"/>
                  <a:gd name="T15" fmla="*/ 17 h 17"/>
                </a:gdLst>
                <a:ahLst/>
                <a:cxnLst>
                  <a:cxn ang="T8">
                    <a:pos x="T0" y="T1"/>
                  </a:cxn>
                  <a:cxn ang="T9">
                    <a:pos x="T2" y="T3"/>
                  </a:cxn>
                  <a:cxn ang="T10">
                    <a:pos x="T4" y="T5"/>
                  </a:cxn>
                  <a:cxn ang="T11">
                    <a:pos x="T6" y="T7"/>
                  </a:cxn>
                </a:cxnLst>
                <a:rect l="T12" t="T13" r="T14" b="T15"/>
                <a:pathLst>
                  <a:path w="35" h="17">
                    <a:moveTo>
                      <a:pt x="26" y="17"/>
                    </a:moveTo>
                    <a:lnTo>
                      <a:pt x="35" y="0"/>
                    </a:lnTo>
                    <a:lnTo>
                      <a:pt x="0" y="8"/>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19" name="Freeform 79"/>
              <p:cNvSpPr>
                <a:spLocks/>
              </p:cNvSpPr>
              <p:nvPr/>
            </p:nvSpPr>
            <p:spPr bwMode="auto">
              <a:xfrm>
                <a:off x="5313988" y="1623830"/>
                <a:ext cx="32945" cy="16550"/>
              </a:xfrm>
              <a:custGeom>
                <a:avLst/>
                <a:gdLst>
                  <a:gd name="T0" fmla="*/ 2147483647 w 35"/>
                  <a:gd name="T1" fmla="*/ 2147483647 h 17"/>
                  <a:gd name="T2" fmla="*/ 2147483647 w 35"/>
                  <a:gd name="T3" fmla="*/ 0 h 17"/>
                  <a:gd name="T4" fmla="*/ 0 w 35"/>
                  <a:gd name="T5" fmla="*/ 2147483647 h 17"/>
                  <a:gd name="T6" fmla="*/ 2147483647 w 35"/>
                  <a:gd name="T7" fmla="*/ 2147483647 h 17"/>
                  <a:gd name="T8" fmla="*/ 0 60000 65536"/>
                  <a:gd name="T9" fmla="*/ 0 60000 65536"/>
                  <a:gd name="T10" fmla="*/ 0 60000 65536"/>
                  <a:gd name="T11" fmla="*/ 0 60000 65536"/>
                  <a:gd name="T12" fmla="*/ 0 w 35"/>
                  <a:gd name="T13" fmla="*/ 0 h 17"/>
                  <a:gd name="T14" fmla="*/ 35 w 35"/>
                  <a:gd name="T15" fmla="*/ 17 h 17"/>
                </a:gdLst>
                <a:ahLst/>
                <a:cxnLst>
                  <a:cxn ang="T8">
                    <a:pos x="T0" y="T1"/>
                  </a:cxn>
                  <a:cxn ang="T9">
                    <a:pos x="T2" y="T3"/>
                  </a:cxn>
                  <a:cxn ang="T10">
                    <a:pos x="T4" y="T5"/>
                  </a:cxn>
                  <a:cxn ang="T11">
                    <a:pos x="T6" y="T7"/>
                  </a:cxn>
                </a:cxnLst>
                <a:rect l="T12" t="T13" r="T14" b="T15"/>
                <a:pathLst>
                  <a:path w="35" h="17">
                    <a:moveTo>
                      <a:pt x="26" y="17"/>
                    </a:moveTo>
                    <a:lnTo>
                      <a:pt x="35" y="0"/>
                    </a:lnTo>
                    <a:lnTo>
                      <a:pt x="0" y="8"/>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0" name="Freeform 80"/>
              <p:cNvSpPr>
                <a:spLocks/>
              </p:cNvSpPr>
              <p:nvPr/>
            </p:nvSpPr>
            <p:spPr bwMode="auto">
              <a:xfrm>
                <a:off x="5346931" y="1615069"/>
                <a:ext cx="40475" cy="34074"/>
              </a:xfrm>
              <a:custGeom>
                <a:avLst/>
                <a:gdLst>
                  <a:gd name="T0" fmla="*/ 0 w 43"/>
                  <a:gd name="T1" fmla="*/ 2147483647 h 35"/>
                  <a:gd name="T2" fmla="*/ 0 w 43"/>
                  <a:gd name="T3" fmla="*/ 2147483647 h 35"/>
                  <a:gd name="T4" fmla="*/ 2147483647 w 43"/>
                  <a:gd name="T5" fmla="*/ 2147483647 h 35"/>
                  <a:gd name="T6" fmla="*/ 2147483647 w 43"/>
                  <a:gd name="T7" fmla="*/ 0 h 35"/>
                  <a:gd name="T8" fmla="*/ 0 w 43"/>
                  <a:gd name="T9" fmla="*/ 2147483647 h 35"/>
                  <a:gd name="T10" fmla="*/ 0 60000 65536"/>
                  <a:gd name="T11" fmla="*/ 0 60000 65536"/>
                  <a:gd name="T12" fmla="*/ 0 60000 65536"/>
                  <a:gd name="T13" fmla="*/ 0 60000 65536"/>
                  <a:gd name="T14" fmla="*/ 0 60000 65536"/>
                  <a:gd name="T15" fmla="*/ 0 w 43"/>
                  <a:gd name="T16" fmla="*/ 0 h 35"/>
                  <a:gd name="T17" fmla="*/ 43 w 43"/>
                  <a:gd name="T18" fmla="*/ 35 h 35"/>
                </a:gdLst>
                <a:ahLst/>
                <a:cxnLst>
                  <a:cxn ang="T10">
                    <a:pos x="T0" y="T1"/>
                  </a:cxn>
                  <a:cxn ang="T11">
                    <a:pos x="T2" y="T3"/>
                  </a:cxn>
                  <a:cxn ang="T12">
                    <a:pos x="T4" y="T5"/>
                  </a:cxn>
                  <a:cxn ang="T13">
                    <a:pos x="T6" y="T7"/>
                  </a:cxn>
                  <a:cxn ang="T14">
                    <a:pos x="T8" y="T9"/>
                  </a:cxn>
                </a:cxnLst>
                <a:rect l="T15" t="T16" r="T17" b="T18"/>
                <a:pathLst>
                  <a:path w="43" h="35">
                    <a:moveTo>
                      <a:pt x="0" y="17"/>
                    </a:moveTo>
                    <a:lnTo>
                      <a:pt x="0" y="35"/>
                    </a:lnTo>
                    <a:lnTo>
                      <a:pt x="43" y="9"/>
                    </a:lnTo>
                    <a:lnTo>
                      <a:pt x="8"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1" name="Freeform 81"/>
              <p:cNvSpPr>
                <a:spLocks/>
              </p:cNvSpPr>
              <p:nvPr/>
            </p:nvSpPr>
            <p:spPr bwMode="auto">
              <a:xfrm>
                <a:off x="5346931" y="1615069"/>
                <a:ext cx="40475" cy="34074"/>
              </a:xfrm>
              <a:custGeom>
                <a:avLst/>
                <a:gdLst>
                  <a:gd name="T0" fmla="*/ 0 w 43"/>
                  <a:gd name="T1" fmla="*/ 2147483647 h 35"/>
                  <a:gd name="T2" fmla="*/ 0 w 43"/>
                  <a:gd name="T3" fmla="*/ 2147483647 h 35"/>
                  <a:gd name="T4" fmla="*/ 2147483647 w 43"/>
                  <a:gd name="T5" fmla="*/ 2147483647 h 35"/>
                  <a:gd name="T6" fmla="*/ 2147483647 w 43"/>
                  <a:gd name="T7" fmla="*/ 0 h 35"/>
                  <a:gd name="T8" fmla="*/ 0 w 43"/>
                  <a:gd name="T9" fmla="*/ 2147483647 h 35"/>
                  <a:gd name="T10" fmla="*/ 0 60000 65536"/>
                  <a:gd name="T11" fmla="*/ 0 60000 65536"/>
                  <a:gd name="T12" fmla="*/ 0 60000 65536"/>
                  <a:gd name="T13" fmla="*/ 0 60000 65536"/>
                  <a:gd name="T14" fmla="*/ 0 60000 65536"/>
                  <a:gd name="T15" fmla="*/ 0 w 43"/>
                  <a:gd name="T16" fmla="*/ 0 h 35"/>
                  <a:gd name="T17" fmla="*/ 43 w 43"/>
                  <a:gd name="T18" fmla="*/ 35 h 35"/>
                </a:gdLst>
                <a:ahLst/>
                <a:cxnLst>
                  <a:cxn ang="T10">
                    <a:pos x="T0" y="T1"/>
                  </a:cxn>
                  <a:cxn ang="T11">
                    <a:pos x="T2" y="T3"/>
                  </a:cxn>
                  <a:cxn ang="T12">
                    <a:pos x="T4" y="T5"/>
                  </a:cxn>
                  <a:cxn ang="T13">
                    <a:pos x="T6" y="T7"/>
                  </a:cxn>
                  <a:cxn ang="T14">
                    <a:pos x="T8" y="T9"/>
                  </a:cxn>
                </a:cxnLst>
                <a:rect l="T15" t="T16" r="T17" b="T18"/>
                <a:pathLst>
                  <a:path w="43" h="35">
                    <a:moveTo>
                      <a:pt x="0" y="17"/>
                    </a:moveTo>
                    <a:lnTo>
                      <a:pt x="0" y="35"/>
                    </a:lnTo>
                    <a:lnTo>
                      <a:pt x="43" y="9"/>
                    </a:lnTo>
                    <a:lnTo>
                      <a:pt x="8"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2" name="Freeform 82"/>
              <p:cNvSpPr>
                <a:spLocks/>
              </p:cNvSpPr>
              <p:nvPr/>
            </p:nvSpPr>
            <p:spPr bwMode="auto">
              <a:xfrm>
                <a:off x="5018430" y="1649142"/>
                <a:ext cx="123306" cy="50623"/>
              </a:xfrm>
              <a:custGeom>
                <a:avLst/>
                <a:gdLst>
                  <a:gd name="T0" fmla="*/ 2147483647 w 131"/>
                  <a:gd name="T1" fmla="*/ 0 h 52"/>
                  <a:gd name="T2" fmla="*/ 2147483647 w 131"/>
                  <a:gd name="T3" fmla="*/ 2147483647 h 52"/>
                  <a:gd name="T4" fmla="*/ 2147483647 w 131"/>
                  <a:gd name="T5" fmla="*/ 2147483647 h 52"/>
                  <a:gd name="T6" fmla="*/ 0 w 131"/>
                  <a:gd name="T7" fmla="*/ 2147483647 h 52"/>
                  <a:gd name="T8" fmla="*/ 0 w 131"/>
                  <a:gd name="T9" fmla="*/ 2147483647 h 52"/>
                  <a:gd name="T10" fmla="*/ 2147483647 w 131"/>
                  <a:gd name="T11" fmla="*/ 2147483647 h 52"/>
                  <a:gd name="T12" fmla="*/ 2147483647 w 131"/>
                  <a:gd name="T13" fmla="*/ 2147483647 h 52"/>
                  <a:gd name="T14" fmla="*/ 2147483647 w 131"/>
                  <a:gd name="T15" fmla="*/ 0 h 52"/>
                  <a:gd name="T16" fmla="*/ 0 60000 65536"/>
                  <a:gd name="T17" fmla="*/ 0 60000 65536"/>
                  <a:gd name="T18" fmla="*/ 0 60000 65536"/>
                  <a:gd name="T19" fmla="*/ 0 60000 65536"/>
                  <a:gd name="T20" fmla="*/ 0 60000 65536"/>
                  <a:gd name="T21" fmla="*/ 0 60000 65536"/>
                  <a:gd name="T22" fmla="*/ 0 60000 65536"/>
                  <a:gd name="T23" fmla="*/ 0 60000 65536"/>
                  <a:gd name="T24" fmla="*/ 0 w 131"/>
                  <a:gd name="T25" fmla="*/ 0 h 52"/>
                  <a:gd name="T26" fmla="*/ 131 w 131"/>
                  <a:gd name="T27" fmla="*/ 52 h 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1" h="52">
                    <a:moveTo>
                      <a:pt x="70" y="0"/>
                    </a:moveTo>
                    <a:lnTo>
                      <a:pt x="43" y="8"/>
                    </a:lnTo>
                    <a:lnTo>
                      <a:pt x="0" y="26"/>
                    </a:lnTo>
                    <a:lnTo>
                      <a:pt x="0" y="52"/>
                    </a:lnTo>
                    <a:lnTo>
                      <a:pt x="17" y="52"/>
                    </a:lnTo>
                    <a:lnTo>
                      <a:pt x="131" y="8"/>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3" name="Freeform 83"/>
              <p:cNvSpPr>
                <a:spLocks/>
              </p:cNvSpPr>
              <p:nvPr/>
            </p:nvSpPr>
            <p:spPr bwMode="auto">
              <a:xfrm>
                <a:off x="5018430" y="1649142"/>
                <a:ext cx="123306" cy="50623"/>
              </a:xfrm>
              <a:custGeom>
                <a:avLst/>
                <a:gdLst>
                  <a:gd name="T0" fmla="*/ 2147483647 w 131"/>
                  <a:gd name="T1" fmla="*/ 0 h 52"/>
                  <a:gd name="T2" fmla="*/ 2147483647 w 131"/>
                  <a:gd name="T3" fmla="*/ 2147483647 h 52"/>
                  <a:gd name="T4" fmla="*/ 2147483647 w 131"/>
                  <a:gd name="T5" fmla="*/ 2147483647 h 52"/>
                  <a:gd name="T6" fmla="*/ 0 w 131"/>
                  <a:gd name="T7" fmla="*/ 2147483647 h 52"/>
                  <a:gd name="T8" fmla="*/ 0 w 131"/>
                  <a:gd name="T9" fmla="*/ 2147483647 h 52"/>
                  <a:gd name="T10" fmla="*/ 2147483647 w 131"/>
                  <a:gd name="T11" fmla="*/ 2147483647 h 52"/>
                  <a:gd name="T12" fmla="*/ 2147483647 w 131"/>
                  <a:gd name="T13" fmla="*/ 2147483647 h 52"/>
                  <a:gd name="T14" fmla="*/ 2147483647 w 131"/>
                  <a:gd name="T15" fmla="*/ 0 h 52"/>
                  <a:gd name="T16" fmla="*/ 0 60000 65536"/>
                  <a:gd name="T17" fmla="*/ 0 60000 65536"/>
                  <a:gd name="T18" fmla="*/ 0 60000 65536"/>
                  <a:gd name="T19" fmla="*/ 0 60000 65536"/>
                  <a:gd name="T20" fmla="*/ 0 60000 65536"/>
                  <a:gd name="T21" fmla="*/ 0 60000 65536"/>
                  <a:gd name="T22" fmla="*/ 0 60000 65536"/>
                  <a:gd name="T23" fmla="*/ 0 60000 65536"/>
                  <a:gd name="T24" fmla="*/ 0 w 131"/>
                  <a:gd name="T25" fmla="*/ 0 h 52"/>
                  <a:gd name="T26" fmla="*/ 131 w 131"/>
                  <a:gd name="T27" fmla="*/ 52 h 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1" h="52">
                    <a:moveTo>
                      <a:pt x="70" y="0"/>
                    </a:moveTo>
                    <a:lnTo>
                      <a:pt x="43" y="8"/>
                    </a:lnTo>
                    <a:lnTo>
                      <a:pt x="0" y="26"/>
                    </a:lnTo>
                    <a:lnTo>
                      <a:pt x="0" y="52"/>
                    </a:lnTo>
                    <a:lnTo>
                      <a:pt x="17" y="52"/>
                    </a:lnTo>
                    <a:lnTo>
                      <a:pt x="131" y="8"/>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4" name="Freeform 84"/>
              <p:cNvSpPr>
                <a:spLocks/>
              </p:cNvSpPr>
              <p:nvPr/>
            </p:nvSpPr>
            <p:spPr bwMode="auto">
              <a:xfrm>
                <a:off x="5264100" y="1716315"/>
                <a:ext cx="49888" cy="17524"/>
              </a:xfrm>
              <a:custGeom>
                <a:avLst/>
                <a:gdLst>
                  <a:gd name="T0" fmla="*/ 2147483647 w 53"/>
                  <a:gd name="T1" fmla="*/ 2147483647 h 18"/>
                  <a:gd name="T2" fmla="*/ 2147483647 w 53"/>
                  <a:gd name="T3" fmla="*/ 0 h 18"/>
                  <a:gd name="T4" fmla="*/ 0 w 53"/>
                  <a:gd name="T5" fmla="*/ 2147483647 h 18"/>
                  <a:gd name="T6" fmla="*/ 2147483647 w 53"/>
                  <a:gd name="T7" fmla="*/ 2147483647 h 18"/>
                  <a:gd name="T8" fmla="*/ 0 60000 65536"/>
                  <a:gd name="T9" fmla="*/ 0 60000 65536"/>
                  <a:gd name="T10" fmla="*/ 0 60000 65536"/>
                  <a:gd name="T11" fmla="*/ 0 60000 65536"/>
                  <a:gd name="T12" fmla="*/ 0 w 53"/>
                  <a:gd name="T13" fmla="*/ 0 h 18"/>
                  <a:gd name="T14" fmla="*/ 53 w 53"/>
                  <a:gd name="T15" fmla="*/ 18 h 18"/>
                </a:gdLst>
                <a:ahLst/>
                <a:cxnLst>
                  <a:cxn ang="T8">
                    <a:pos x="T0" y="T1"/>
                  </a:cxn>
                  <a:cxn ang="T9">
                    <a:pos x="T2" y="T3"/>
                  </a:cxn>
                  <a:cxn ang="T10">
                    <a:pos x="T4" y="T5"/>
                  </a:cxn>
                  <a:cxn ang="T11">
                    <a:pos x="T6" y="T7"/>
                  </a:cxn>
                </a:cxnLst>
                <a:rect l="T12" t="T13" r="T14" b="T15"/>
                <a:pathLst>
                  <a:path w="53" h="18">
                    <a:moveTo>
                      <a:pt x="53" y="18"/>
                    </a:moveTo>
                    <a:lnTo>
                      <a:pt x="35" y="0"/>
                    </a:lnTo>
                    <a:lnTo>
                      <a:pt x="0" y="18"/>
                    </a:lnTo>
                    <a:lnTo>
                      <a:pt x="53"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5" name="Freeform 85"/>
              <p:cNvSpPr>
                <a:spLocks/>
              </p:cNvSpPr>
              <p:nvPr/>
            </p:nvSpPr>
            <p:spPr bwMode="auto">
              <a:xfrm>
                <a:off x="5264100" y="1716315"/>
                <a:ext cx="49888" cy="17524"/>
              </a:xfrm>
              <a:custGeom>
                <a:avLst/>
                <a:gdLst>
                  <a:gd name="T0" fmla="*/ 2147483647 w 53"/>
                  <a:gd name="T1" fmla="*/ 2147483647 h 18"/>
                  <a:gd name="T2" fmla="*/ 2147483647 w 53"/>
                  <a:gd name="T3" fmla="*/ 0 h 18"/>
                  <a:gd name="T4" fmla="*/ 0 w 53"/>
                  <a:gd name="T5" fmla="*/ 2147483647 h 18"/>
                  <a:gd name="T6" fmla="*/ 2147483647 w 53"/>
                  <a:gd name="T7" fmla="*/ 2147483647 h 18"/>
                  <a:gd name="T8" fmla="*/ 0 60000 65536"/>
                  <a:gd name="T9" fmla="*/ 0 60000 65536"/>
                  <a:gd name="T10" fmla="*/ 0 60000 65536"/>
                  <a:gd name="T11" fmla="*/ 0 60000 65536"/>
                  <a:gd name="T12" fmla="*/ 0 w 53"/>
                  <a:gd name="T13" fmla="*/ 0 h 18"/>
                  <a:gd name="T14" fmla="*/ 53 w 53"/>
                  <a:gd name="T15" fmla="*/ 18 h 18"/>
                </a:gdLst>
                <a:ahLst/>
                <a:cxnLst>
                  <a:cxn ang="T8">
                    <a:pos x="T0" y="T1"/>
                  </a:cxn>
                  <a:cxn ang="T9">
                    <a:pos x="T2" y="T3"/>
                  </a:cxn>
                  <a:cxn ang="T10">
                    <a:pos x="T4" y="T5"/>
                  </a:cxn>
                  <a:cxn ang="T11">
                    <a:pos x="T6" y="T7"/>
                  </a:cxn>
                </a:cxnLst>
                <a:rect l="T12" t="T13" r="T14" b="T15"/>
                <a:pathLst>
                  <a:path w="53" h="18">
                    <a:moveTo>
                      <a:pt x="53" y="18"/>
                    </a:moveTo>
                    <a:lnTo>
                      <a:pt x="35" y="0"/>
                    </a:lnTo>
                    <a:lnTo>
                      <a:pt x="0" y="18"/>
                    </a:lnTo>
                    <a:lnTo>
                      <a:pt x="53"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6" name="Freeform 86"/>
              <p:cNvSpPr>
                <a:spLocks/>
              </p:cNvSpPr>
              <p:nvPr/>
            </p:nvSpPr>
            <p:spPr bwMode="auto">
              <a:xfrm>
                <a:off x="5362933" y="1928540"/>
                <a:ext cx="16002" cy="17524"/>
              </a:xfrm>
              <a:custGeom>
                <a:avLst/>
                <a:gdLst>
                  <a:gd name="T0" fmla="*/ 2147483647 w 17"/>
                  <a:gd name="T1" fmla="*/ 0 h 18"/>
                  <a:gd name="T2" fmla="*/ 2147483647 w 17"/>
                  <a:gd name="T3" fmla="*/ 0 h 18"/>
                  <a:gd name="T4" fmla="*/ 0 w 17"/>
                  <a:gd name="T5" fmla="*/ 0 h 18"/>
                  <a:gd name="T6" fmla="*/ 0 w 17"/>
                  <a:gd name="T7" fmla="*/ 2147483647 h 18"/>
                  <a:gd name="T8" fmla="*/ 2147483647 w 17"/>
                  <a:gd name="T9" fmla="*/ 0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17" y="0"/>
                    </a:moveTo>
                    <a:lnTo>
                      <a:pt x="17" y="0"/>
                    </a:lnTo>
                    <a:lnTo>
                      <a:pt x="0" y="0"/>
                    </a:lnTo>
                    <a:lnTo>
                      <a:pt x="0"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7" name="Freeform 87"/>
              <p:cNvSpPr>
                <a:spLocks/>
              </p:cNvSpPr>
              <p:nvPr/>
            </p:nvSpPr>
            <p:spPr bwMode="auto">
              <a:xfrm>
                <a:off x="5362933" y="1928540"/>
                <a:ext cx="16002" cy="17524"/>
              </a:xfrm>
              <a:custGeom>
                <a:avLst/>
                <a:gdLst>
                  <a:gd name="T0" fmla="*/ 2147483647 w 17"/>
                  <a:gd name="T1" fmla="*/ 0 h 18"/>
                  <a:gd name="T2" fmla="*/ 2147483647 w 17"/>
                  <a:gd name="T3" fmla="*/ 0 h 18"/>
                  <a:gd name="T4" fmla="*/ 0 w 17"/>
                  <a:gd name="T5" fmla="*/ 0 h 18"/>
                  <a:gd name="T6" fmla="*/ 0 w 17"/>
                  <a:gd name="T7" fmla="*/ 2147483647 h 18"/>
                  <a:gd name="T8" fmla="*/ 2147483647 w 17"/>
                  <a:gd name="T9" fmla="*/ 0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17" y="0"/>
                    </a:moveTo>
                    <a:lnTo>
                      <a:pt x="17" y="0"/>
                    </a:lnTo>
                    <a:lnTo>
                      <a:pt x="0" y="0"/>
                    </a:lnTo>
                    <a:lnTo>
                      <a:pt x="0"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8" name="Freeform 88"/>
              <p:cNvSpPr>
                <a:spLocks/>
              </p:cNvSpPr>
              <p:nvPr/>
            </p:nvSpPr>
            <p:spPr bwMode="auto">
              <a:xfrm>
                <a:off x="4624038" y="1962613"/>
                <a:ext cx="24473" cy="42835"/>
              </a:xfrm>
              <a:custGeom>
                <a:avLst/>
                <a:gdLst>
                  <a:gd name="T0" fmla="*/ 0 w 26"/>
                  <a:gd name="T1" fmla="*/ 2147483647 h 44"/>
                  <a:gd name="T2" fmla="*/ 2147483647 w 26"/>
                  <a:gd name="T3" fmla="*/ 2147483647 h 44"/>
                  <a:gd name="T4" fmla="*/ 2147483647 w 26"/>
                  <a:gd name="T5" fmla="*/ 2147483647 h 44"/>
                  <a:gd name="T6" fmla="*/ 2147483647 w 26"/>
                  <a:gd name="T7" fmla="*/ 0 h 44"/>
                  <a:gd name="T8" fmla="*/ 0 w 26"/>
                  <a:gd name="T9" fmla="*/ 2147483647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0" y="9"/>
                    </a:moveTo>
                    <a:lnTo>
                      <a:pt x="9" y="44"/>
                    </a:lnTo>
                    <a:lnTo>
                      <a:pt x="26" y="9"/>
                    </a:lnTo>
                    <a:lnTo>
                      <a:pt x="9"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29" name="Freeform 89"/>
              <p:cNvSpPr>
                <a:spLocks/>
              </p:cNvSpPr>
              <p:nvPr/>
            </p:nvSpPr>
            <p:spPr bwMode="auto">
              <a:xfrm>
                <a:off x="4624038" y="1962613"/>
                <a:ext cx="24473" cy="42835"/>
              </a:xfrm>
              <a:custGeom>
                <a:avLst/>
                <a:gdLst>
                  <a:gd name="T0" fmla="*/ 0 w 26"/>
                  <a:gd name="T1" fmla="*/ 2147483647 h 44"/>
                  <a:gd name="T2" fmla="*/ 2147483647 w 26"/>
                  <a:gd name="T3" fmla="*/ 2147483647 h 44"/>
                  <a:gd name="T4" fmla="*/ 2147483647 w 26"/>
                  <a:gd name="T5" fmla="*/ 2147483647 h 44"/>
                  <a:gd name="T6" fmla="*/ 2147483647 w 26"/>
                  <a:gd name="T7" fmla="*/ 0 h 44"/>
                  <a:gd name="T8" fmla="*/ 0 w 26"/>
                  <a:gd name="T9" fmla="*/ 2147483647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0" y="9"/>
                    </a:moveTo>
                    <a:lnTo>
                      <a:pt x="9" y="44"/>
                    </a:lnTo>
                    <a:lnTo>
                      <a:pt x="26" y="9"/>
                    </a:lnTo>
                    <a:lnTo>
                      <a:pt x="9"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0" name="Freeform 90"/>
              <p:cNvSpPr>
                <a:spLocks/>
              </p:cNvSpPr>
              <p:nvPr/>
            </p:nvSpPr>
            <p:spPr bwMode="auto">
              <a:xfrm>
                <a:off x="4640981" y="2030759"/>
                <a:ext cx="48946" cy="34074"/>
              </a:xfrm>
              <a:custGeom>
                <a:avLst/>
                <a:gdLst>
                  <a:gd name="T0" fmla="*/ 2147483647 w 52"/>
                  <a:gd name="T1" fmla="*/ 2147483647 h 35"/>
                  <a:gd name="T2" fmla="*/ 2147483647 w 52"/>
                  <a:gd name="T3" fmla="*/ 0 h 35"/>
                  <a:gd name="T4" fmla="*/ 0 w 52"/>
                  <a:gd name="T5" fmla="*/ 0 h 35"/>
                  <a:gd name="T6" fmla="*/ 2147483647 w 52"/>
                  <a:gd name="T7" fmla="*/ 2147483647 h 35"/>
                  <a:gd name="T8" fmla="*/ 2147483647 w 52"/>
                  <a:gd name="T9" fmla="*/ 2147483647 h 35"/>
                  <a:gd name="T10" fmla="*/ 2147483647 w 52"/>
                  <a:gd name="T11" fmla="*/ 2147483647 h 35"/>
                  <a:gd name="T12" fmla="*/ 2147483647 w 52"/>
                  <a:gd name="T13" fmla="*/ 2147483647 h 35"/>
                  <a:gd name="T14" fmla="*/ 0 60000 65536"/>
                  <a:gd name="T15" fmla="*/ 0 60000 65536"/>
                  <a:gd name="T16" fmla="*/ 0 60000 65536"/>
                  <a:gd name="T17" fmla="*/ 0 60000 65536"/>
                  <a:gd name="T18" fmla="*/ 0 60000 65536"/>
                  <a:gd name="T19" fmla="*/ 0 60000 65536"/>
                  <a:gd name="T20" fmla="*/ 0 60000 65536"/>
                  <a:gd name="T21" fmla="*/ 0 w 52"/>
                  <a:gd name="T22" fmla="*/ 0 h 35"/>
                  <a:gd name="T23" fmla="*/ 52 w 52"/>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35">
                    <a:moveTo>
                      <a:pt x="43" y="17"/>
                    </a:moveTo>
                    <a:lnTo>
                      <a:pt x="26" y="0"/>
                    </a:lnTo>
                    <a:lnTo>
                      <a:pt x="0" y="0"/>
                    </a:lnTo>
                    <a:lnTo>
                      <a:pt x="17" y="17"/>
                    </a:lnTo>
                    <a:lnTo>
                      <a:pt x="43" y="35"/>
                    </a:lnTo>
                    <a:lnTo>
                      <a:pt x="52" y="26"/>
                    </a:lnTo>
                    <a:lnTo>
                      <a:pt x="4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1" name="Freeform 91"/>
              <p:cNvSpPr>
                <a:spLocks/>
              </p:cNvSpPr>
              <p:nvPr/>
            </p:nvSpPr>
            <p:spPr bwMode="auto">
              <a:xfrm>
                <a:off x="4640981" y="2030759"/>
                <a:ext cx="48946" cy="34074"/>
              </a:xfrm>
              <a:custGeom>
                <a:avLst/>
                <a:gdLst>
                  <a:gd name="T0" fmla="*/ 2147483647 w 52"/>
                  <a:gd name="T1" fmla="*/ 2147483647 h 35"/>
                  <a:gd name="T2" fmla="*/ 2147483647 w 52"/>
                  <a:gd name="T3" fmla="*/ 0 h 35"/>
                  <a:gd name="T4" fmla="*/ 0 w 52"/>
                  <a:gd name="T5" fmla="*/ 0 h 35"/>
                  <a:gd name="T6" fmla="*/ 2147483647 w 52"/>
                  <a:gd name="T7" fmla="*/ 2147483647 h 35"/>
                  <a:gd name="T8" fmla="*/ 2147483647 w 52"/>
                  <a:gd name="T9" fmla="*/ 2147483647 h 35"/>
                  <a:gd name="T10" fmla="*/ 2147483647 w 52"/>
                  <a:gd name="T11" fmla="*/ 2147483647 h 35"/>
                  <a:gd name="T12" fmla="*/ 2147483647 w 52"/>
                  <a:gd name="T13" fmla="*/ 2147483647 h 35"/>
                  <a:gd name="T14" fmla="*/ 0 60000 65536"/>
                  <a:gd name="T15" fmla="*/ 0 60000 65536"/>
                  <a:gd name="T16" fmla="*/ 0 60000 65536"/>
                  <a:gd name="T17" fmla="*/ 0 60000 65536"/>
                  <a:gd name="T18" fmla="*/ 0 60000 65536"/>
                  <a:gd name="T19" fmla="*/ 0 60000 65536"/>
                  <a:gd name="T20" fmla="*/ 0 60000 65536"/>
                  <a:gd name="T21" fmla="*/ 0 w 52"/>
                  <a:gd name="T22" fmla="*/ 0 h 35"/>
                  <a:gd name="T23" fmla="*/ 52 w 52"/>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35">
                    <a:moveTo>
                      <a:pt x="43" y="17"/>
                    </a:moveTo>
                    <a:lnTo>
                      <a:pt x="26" y="0"/>
                    </a:lnTo>
                    <a:lnTo>
                      <a:pt x="0" y="0"/>
                    </a:lnTo>
                    <a:lnTo>
                      <a:pt x="17" y="17"/>
                    </a:lnTo>
                    <a:lnTo>
                      <a:pt x="43" y="35"/>
                    </a:lnTo>
                    <a:lnTo>
                      <a:pt x="52" y="26"/>
                    </a:lnTo>
                    <a:lnTo>
                      <a:pt x="4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2" name="Freeform 92"/>
              <p:cNvSpPr>
                <a:spLocks/>
              </p:cNvSpPr>
              <p:nvPr/>
            </p:nvSpPr>
            <p:spPr bwMode="auto">
              <a:xfrm>
                <a:off x="4632510" y="2352993"/>
                <a:ext cx="426394" cy="322234"/>
              </a:xfrm>
              <a:custGeom>
                <a:avLst/>
                <a:gdLst>
                  <a:gd name="T0" fmla="*/ 2147483647 w 453"/>
                  <a:gd name="T1" fmla="*/ 2147483647 h 331"/>
                  <a:gd name="T2" fmla="*/ 2147483647 w 453"/>
                  <a:gd name="T3" fmla="*/ 2147483647 h 331"/>
                  <a:gd name="T4" fmla="*/ 2147483647 w 453"/>
                  <a:gd name="T5" fmla="*/ 2147483647 h 331"/>
                  <a:gd name="T6" fmla="*/ 2147483647 w 453"/>
                  <a:gd name="T7" fmla="*/ 2147483647 h 331"/>
                  <a:gd name="T8" fmla="*/ 2147483647 w 453"/>
                  <a:gd name="T9" fmla="*/ 2147483647 h 331"/>
                  <a:gd name="T10" fmla="*/ 2147483647 w 453"/>
                  <a:gd name="T11" fmla="*/ 2147483647 h 331"/>
                  <a:gd name="T12" fmla="*/ 2147483647 w 453"/>
                  <a:gd name="T13" fmla="*/ 2147483647 h 331"/>
                  <a:gd name="T14" fmla="*/ 2147483647 w 453"/>
                  <a:gd name="T15" fmla="*/ 2147483647 h 331"/>
                  <a:gd name="T16" fmla="*/ 2147483647 w 453"/>
                  <a:gd name="T17" fmla="*/ 2147483647 h 331"/>
                  <a:gd name="T18" fmla="*/ 2147483647 w 453"/>
                  <a:gd name="T19" fmla="*/ 2147483647 h 331"/>
                  <a:gd name="T20" fmla="*/ 2147483647 w 453"/>
                  <a:gd name="T21" fmla="*/ 2147483647 h 331"/>
                  <a:gd name="T22" fmla="*/ 2147483647 w 453"/>
                  <a:gd name="T23" fmla="*/ 2147483647 h 331"/>
                  <a:gd name="T24" fmla="*/ 2147483647 w 453"/>
                  <a:gd name="T25" fmla="*/ 2147483647 h 331"/>
                  <a:gd name="T26" fmla="*/ 2147483647 w 453"/>
                  <a:gd name="T27" fmla="*/ 2147483647 h 331"/>
                  <a:gd name="T28" fmla="*/ 2147483647 w 453"/>
                  <a:gd name="T29" fmla="*/ 2147483647 h 331"/>
                  <a:gd name="T30" fmla="*/ 2147483647 w 453"/>
                  <a:gd name="T31" fmla="*/ 2147483647 h 331"/>
                  <a:gd name="T32" fmla="*/ 2147483647 w 453"/>
                  <a:gd name="T33" fmla="*/ 2147483647 h 331"/>
                  <a:gd name="T34" fmla="*/ 2147483647 w 453"/>
                  <a:gd name="T35" fmla="*/ 2147483647 h 331"/>
                  <a:gd name="T36" fmla="*/ 2147483647 w 453"/>
                  <a:gd name="T37" fmla="*/ 2147483647 h 331"/>
                  <a:gd name="T38" fmla="*/ 2147483647 w 453"/>
                  <a:gd name="T39" fmla="*/ 2147483647 h 331"/>
                  <a:gd name="T40" fmla="*/ 2147483647 w 453"/>
                  <a:gd name="T41" fmla="*/ 2147483647 h 331"/>
                  <a:gd name="T42" fmla="*/ 2147483647 w 453"/>
                  <a:gd name="T43" fmla="*/ 2147483647 h 331"/>
                  <a:gd name="T44" fmla="*/ 2147483647 w 453"/>
                  <a:gd name="T45" fmla="*/ 2147483647 h 331"/>
                  <a:gd name="T46" fmla="*/ 2147483647 w 453"/>
                  <a:gd name="T47" fmla="*/ 2147483647 h 331"/>
                  <a:gd name="T48" fmla="*/ 2147483647 w 453"/>
                  <a:gd name="T49" fmla="*/ 2147483647 h 331"/>
                  <a:gd name="T50" fmla="*/ 2147483647 w 453"/>
                  <a:gd name="T51" fmla="*/ 2147483647 h 331"/>
                  <a:gd name="T52" fmla="*/ 2147483647 w 453"/>
                  <a:gd name="T53" fmla="*/ 2147483647 h 331"/>
                  <a:gd name="T54" fmla="*/ 2147483647 w 453"/>
                  <a:gd name="T55" fmla="*/ 2147483647 h 331"/>
                  <a:gd name="T56" fmla="*/ 2147483647 w 453"/>
                  <a:gd name="T57" fmla="*/ 2147483647 h 331"/>
                  <a:gd name="T58" fmla="*/ 2147483647 w 453"/>
                  <a:gd name="T59" fmla="*/ 2147483647 h 331"/>
                  <a:gd name="T60" fmla="*/ 2147483647 w 453"/>
                  <a:gd name="T61" fmla="*/ 0 h 331"/>
                  <a:gd name="T62" fmla="*/ 0 w 453"/>
                  <a:gd name="T63" fmla="*/ 2147483647 h 3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53"/>
                  <a:gd name="T97" fmla="*/ 0 h 331"/>
                  <a:gd name="T98" fmla="*/ 453 w 453"/>
                  <a:gd name="T99" fmla="*/ 331 h 3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53" h="331">
                    <a:moveTo>
                      <a:pt x="0" y="26"/>
                    </a:moveTo>
                    <a:lnTo>
                      <a:pt x="9" y="44"/>
                    </a:lnTo>
                    <a:lnTo>
                      <a:pt x="17" y="61"/>
                    </a:lnTo>
                    <a:lnTo>
                      <a:pt x="26" y="79"/>
                    </a:lnTo>
                    <a:lnTo>
                      <a:pt x="17" y="79"/>
                    </a:lnTo>
                    <a:lnTo>
                      <a:pt x="44" y="122"/>
                    </a:lnTo>
                    <a:lnTo>
                      <a:pt x="44" y="140"/>
                    </a:lnTo>
                    <a:lnTo>
                      <a:pt x="70" y="183"/>
                    </a:lnTo>
                    <a:lnTo>
                      <a:pt x="79" y="166"/>
                    </a:lnTo>
                    <a:lnTo>
                      <a:pt x="70" y="148"/>
                    </a:lnTo>
                    <a:lnTo>
                      <a:pt x="70" y="140"/>
                    </a:lnTo>
                    <a:lnTo>
                      <a:pt x="61" y="131"/>
                    </a:lnTo>
                    <a:lnTo>
                      <a:pt x="61" y="113"/>
                    </a:lnTo>
                    <a:lnTo>
                      <a:pt x="44" y="96"/>
                    </a:lnTo>
                    <a:lnTo>
                      <a:pt x="44" y="79"/>
                    </a:lnTo>
                    <a:lnTo>
                      <a:pt x="26" y="44"/>
                    </a:lnTo>
                    <a:lnTo>
                      <a:pt x="35" y="18"/>
                    </a:lnTo>
                    <a:lnTo>
                      <a:pt x="52" y="18"/>
                    </a:lnTo>
                    <a:lnTo>
                      <a:pt x="96" y="113"/>
                    </a:lnTo>
                    <a:lnTo>
                      <a:pt x="96" y="122"/>
                    </a:lnTo>
                    <a:lnTo>
                      <a:pt x="113" y="140"/>
                    </a:lnTo>
                    <a:lnTo>
                      <a:pt x="140" y="166"/>
                    </a:lnTo>
                    <a:lnTo>
                      <a:pt x="140" y="201"/>
                    </a:lnTo>
                    <a:lnTo>
                      <a:pt x="140" y="218"/>
                    </a:lnTo>
                    <a:lnTo>
                      <a:pt x="148" y="244"/>
                    </a:lnTo>
                    <a:lnTo>
                      <a:pt x="166" y="244"/>
                    </a:lnTo>
                    <a:lnTo>
                      <a:pt x="166" y="262"/>
                    </a:lnTo>
                    <a:lnTo>
                      <a:pt x="192" y="262"/>
                    </a:lnTo>
                    <a:lnTo>
                      <a:pt x="192" y="270"/>
                    </a:lnTo>
                    <a:lnTo>
                      <a:pt x="218" y="288"/>
                    </a:lnTo>
                    <a:lnTo>
                      <a:pt x="235" y="288"/>
                    </a:lnTo>
                    <a:lnTo>
                      <a:pt x="279" y="305"/>
                    </a:lnTo>
                    <a:lnTo>
                      <a:pt x="305" y="296"/>
                    </a:lnTo>
                    <a:lnTo>
                      <a:pt x="349" y="331"/>
                    </a:lnTo>
                    <a:lnTo>
                      <a:pt x="349" y="296"/>
                    </a:lnTo>
                    <a:lnTo>
                      <a:pt x="384" y="296"/>
                    </a:lnTo>
                    <a:lnTo>
                      <a:pt x="384" y="288"/>
                    </a:lnTo>
                    <a:lnTo>
                      <a:pt x="366" y="270"/>
                    </a:lnTo>
                    <a:lnTo>
                      <a:pt x="401" y="262"/>
                    </a:lnTo>
                    <a:lnTo>
                      <a:pt x="419" y="262"/>
                    </a:lnTo>
                    <a:lnTo>
                      <a:pt x="436" y="244"/>
                    </a:lnTo>
                    <a:lnTo>
                      <a:pt x="436" y="227"/>
                    </a:lnTo>
                    <a:lnTo>
                      <a:pt x="453" y="209"/>
                    </a:lnTo>
                    <a:lnTo>
                      <a:pt x="445" y="201"/>
                    </a:lnTo>
                    <a:lnTo>
                      <a:pt x="392" y="209"/>
                    </a:lnTo>
                    <a:lnTo>
                      <a:pt x="366" y="253"/>
                    </a:lnTo>
                    <a:lnTo>
                      <a:pt x="340" y="253"/>
                    </a:lnTo>
                    <a:lnTo>
                      <a:pt x="314" y="262"/>
                    </a:lnTo>
                    <a:lnTo>
                      <a:pt x="279" y="218"/>
                    </a:lnTo>
                    <a:lnTo>
                      <a:pt x="270" y="148"/>
                    </a:lnTo>
                    <a:lnTo>
                      <a:pt x="288" y="131"/>
                    </a:lnTo>
                    <a:lnTo>
                      <a:pt x="288" y="122"/>
                    </a:lnTo>
                    <a:lnTo>
                      <a:pt x="270" y="113"/>
                    </a:lnTo>
                    <a:lnTo>
                      <a:pt x="270" y="70"/>
                    </a:lnTo>
                    <a:lnTo>
                      <a:pt x="244" y="44"/>
                    </a:lnTo>
                    <a:lnTo>
                      <a:pt x="227" y="52"/>
                    </a:lnTo>
                    <a:lnTo>
                      <a:pt x="218" y="61"/>
                    </a:lnTo>
                    <a:lnTo>
                      <a:pt x="209" y="61"/>
                    </a:lnTo>
                    <a:lnTo>
                      <a:pt x="183" y="9"/>
                    </a:lnTo>
                    <a:lnTo>
                      <a:pt x="157" y="9"/>
                    </a:lnTo>
                    <a:lnTo>
                      <a:pt x="122" y="18"/>
                    </a:lnTo>
                    <a:lnTo>
                      <a:pt x="61" y="0"/>
                    </a:lnTo>
                    <a:lnTo>
                      <a:pt x="9" y="0"/>
                    </a:lnTo>
                    <a:lnTo>
                      <a:pt x="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3" name="Freeform 93"/>
              <p:cNvSpPr>
                <a:spLocks/>
              </p:cNvSpPr>
              <p:nvPr/>
            </p:nvSpPr>
            <p:spPr bwMode="auto">
              <a:xfrm>
                <a:off x="4632510" y="2352993"/>
                <a:ext cx="426394" cy="322234"/>
              </a:xfrm>
              <a:custGeom>
                <a:avLst/>
                <a:gdLst>
                  <a:gd name="T0" fmla="*/ 2147483647 w 453"/>
                  <a:gd name="T1" fmla="*/ 2147483647 h 331"/>
                  <a:gd name="T2" fmla="*/ 2147483647 w 453"/>
                  <a:gd name="T3" fmla="*/ 2147483647 h 331"/>
                  <a:gd name="T4" fmla="*/ 2147483647 w 453"/>
                  <a:gd name="T5" fmla="*/ 2147483647 h 331"/>
                  <a:gd name="T6" fmla="*/ 2147483647 w 453"/>
                  <a:gd name="T7" fmla="*/ 2147483647 h 331"/>
                  <a:gd name="T8" fmla="*/ 2147483647 w 453"/>
                  <a:gd name="T9" fmla="*/ 2147483647 h 331"/>
                  <a:gd name="T10" fmla="*/ 2147483647 w 453"/>
                  <a:gd name="T11" fmla="*/ 2147483647 h 331"/>
                  <a:gd name="T12" fmla="*/ 2147483647 w 453"/>
                  <a:gd name="T13" fmla="*/ 2147483647 h 331"/>
                  <a:gd name="T14" fmla="*/ 2147483647 w 453"/>
                  <a:gd name="T15" fmla="*/ 2147483647 h 331"/>
                  <a:gd name="T16" fmla="*/ 2147483647 w 453"/>
                  <a:gd name="T17" fmla="*/ 2147483647 h 331"/>
                  <a:gd name="T18" fmla="*/ 2147483647 w 453"/>
                  <a:gd name="T19" fmla="*/ 2147483647 h 331"/>
                  <a:gd name="T20" fmla="*/ 2147483647 w 453"/>
                  <a:gd name="T21" fmla="*/ 2147483647 h 331"/>
                  <a:gd name="T22" fmla="*/ 2147483647 w 453"/>
                  <a:gd name="T23" fmla="*/ 2147483647 h 331"/>
                  <a:gd name="T24" fmla="*/ 2147483647 w 453"/>
                  <a:gd name="T25" fmla="*/ 2147483647 h 331"/>
                  <a:gd name="T26" fmla="*/ 2147483647 w 453"/>
                  <a:gd name="T27" fmla="*/ 2147483647 h 331"/>
                  <a:gd name="T28" fmla="*/ 2147483647 w 453"/>
                  <a:gd name="T29" fmla="*/ 2147483647 h 331"/>
                  <a:gd name="T30" fmla="*/ 2147483647 w 453"/>
                  <a:gd name="T31" fmla="*/ 2147483647 h 331"/>
                  <a:gd name="T32" fmla="*/ 2147483647 w 453"/>
                  <a:gd name="T33" fmla="*/ 2147483647 h 331"/>
                  <a:gd name="T34" fmla="*/ 2147483647 w 453"/>
                  <a:gd name="T35" fmla="*/ 2147483647 h 331"/>
                  <a:gd name="T36" fmla="*/ 2147483647 w 453"/>
                  <a:gd name="T37" fmla="*/ 2147483647 h 331"/>
                  <a:gd name="T38" fmla="*/ 2147483647 w 453"/>
                  <a:gd name="T39" fmla="*/ 2147483647 h 331"/>
                  <a:gd name="T40" fmla="*/ 2147483647 w 453"/>
                  <a:gd name="T41" fmla="*/ 2147483647 h 331"/>
                  <a:gd name="T42" fmla="*/ 2147483647 w 453"/>
                  <a:gd name="T43" fmla="*/ 2147483647 h 331"/>
                  <a:gd name="T44" fmla="*/ 2147483647 w 453"/>
                  <a:gd name="T45" fmla="*/ 2147483647 h 331"/>
                  <a:gd name="T46" fmla="*/ 2147483647 w 453"/>
                  <a:gd name="T47" fmla="*/ 2147483647 h 331"/>
                  <a:gd name="T48" fmla="*/ 2147483647 w 453"/>
                  <a:gd name="T49" fmla="*/ 2147483647 h 331"/>
                  <a:gd name="T50" fmla="*/ 2147483647 w 453"/>
                  <a:gd name="T51" fmla="*/ 2147483647 h 331"/>
                  <a:gd name="T52" fmla="*/ 2147483647 w 453"/>
                  <a:gd name="T53" fmla="*/ 2147483647 h 331"/>
                  <a:gd name="T54" fmla="*/ 2147483647 w 453"/>
                  <a:gd name="T55" fmla="*/ 2147483647 h 331"/>
                  <a:gd name="T56" fmla="*/ 2147483647 w 453"/>
                  <a:gd name="T57" fmla="*/ 2147483647 h 331"/>
                  <a:gd name="T58" fmla="*/ 2147483647 w 453"/>
                  <a:gd name="T59" fmla="*/ 2147483647 h 331"/>
                  <a:gd name="T60" fmla="*/ 2147483647 w 453"/>
                  <a:gd name="T61" fmla="*/ 0 h 331"/>
                  <a:gd name="T62" fmla="*/ 0 w 453"/>
                  <a:gd name="T63" fmla="*/ 2147483647 h 3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53"/>
                  <a:gd name="T97" fmla="*/ 0 h 331"/>
                  <a:gd name="T98" fmla="*/ 453 w 453"/>
                  <a:gd name="T99" fmla="*/ 331 h 3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53" h="331">
                    <a:moveTo>
                      <a:pt x="0" y="26"/>
                    </a:moveTo>
                    <a:lnTo>
                      <a:pt x="9" y="44"/>
                    </a:lnTo>
                    <a:lnTo>
                      <a:pt x="17" y="61"/>
                    </a:lnTo>
                    <a:lnTo>
                      <a:pt x="26" y="79"/>
                    </a:lnTo>
                    <a:lnTo>
                      <a:pt x="17" y="79"/>
                    </a:lnTo>
                    <a:lnTo>
                      <a:pt x="44" y="122"/>
                    </a:lnTo>
                    <a:lnTo>
                      <a:pt x="44" y="140"/>
                    </a:lnTo>
                    <a:lnTo>
                      <a:pt x="70" y="183"/>
                    </a:lnTo>
                    <a:lnTo>
                      <a:pt x="79" y="166"/>
                    </a:lnTo>
                    <a:lnTo>
                      <a:pt x="70" y="148"/>
                    </a:lnTo>
                    <a:lnTo>
                      <a:pt x="70" y="140"/>
                    </a:lnTo>
                    <a:lnTo>
                      <a:pt x="61" y="131"/>
                    </a:lnTo>
                    <a:lnTo>
                      <a:pt x="61" y="113"/>
                    </a:lnTo>
                    <a:lnTo>
                      <a:pt x="44" y="96"/>
                    </a:lnTo>
                    <a:lnTo>
                      <a:pt x="44" y="79"/>
                    </a:lnTo>
                    <a:lnTo>
                      <a:pt x="26" y="44"/>
                    </a:lnTo>
                    <a:lnTo>
                      <a:pt x="35" y="18"/>
                    </a:lnTo>
                    <a:lnTo>
                      <a:pt x="52" y="18"/>
                    </a:lnTo>
                    <a:lnTo>
                      <a:pt x="96" y="113"/>
                    </a:lnTo>
                    <a:lnTo>
                      <a:pt x="96" y="122"/>
                    </a:lnTo>
                    <a:lnTo>
                      <a:pt x="113" y="140"/>
                    </a:lnTo>
                    <a:lnTo>
                      <a:pt x="140" y="166"/>
                    </a:lnTo>
                    <a:lnTo>
                      <a:pt x="140" y="201"/>
                    </a:lnTo>
                    <a:lnTo>
                      <a:pt x="140" y="218"/>
                    </a:lnTo>
                    <a:lnTo>
                      <a:pt x="148" y="244"/>
                    </a:lnTo>
                    <a:lnTo>
                      <a:pt x="166" y="244"/>
                    </a:lnTo>
                    <a:lnTo>
                      <a:pt x="166" y="262"/>
                    </a:lnTo>
                    <a:lnTo>
                      <a:pt x="192" y="262"/>
                    </a:lnTo>
                    <a:lnTo>
                      <a:pt x="192" y="270"/>
                    </a:lnTo>
                    <a:lnTo>
                      <a:pt x="218" y="288"/>
                    </a:lnTo>
                    <a:lnTo>
                      <a:pt x="235" y="288"/>
                    </a:lnTo>
                    <a:lnTo>
                      <a:pt x="279" y="305"/>
                    </a:lnTo>
                    <a:lnTo>
                      <a:pt x="305" y="296"/>
                    </a:lnTo>
                    <a:lnTo>
                      <a:pt x="349" y="331"/>
                    </a:lnTo>
                    <a:lnTo>
                      <a:pt x="349" y="296"/>
                    </a:lnTo>
                    <a:lnTo>
                      <a:pt x="384" y="296"/>
                    </a:lnTo>
                    <a:lnTo>
                      <a:pt x="384" y="288"/>
                    </a:lnTo>
                    <a:lnTo>
                      <a:pt x="366" y="270"/>
                    </a:lnTo>
                    <a:lnTo>
                      <a:pt x="401" y="262"/>
                    </a:lnTo>
                    <a:lnTo>
                      <a:pt x="419" y="262"/>
                    </a:lnTo>
                    <a:lnTo>
                      <a:pt x="436" y="244"/>
                    </a:lnTo>
                    <a:lnTo>
                      <a:pt x="436" y="227"/>
                    </a:lnTo>
                    <a:lnTo>
                      <a:pt x="453" y="209"/>
                    </a:lnTo>
                    <a:lnTo>
                      <a:pt x="445" y="201"/>
                    </a:lnTo>
                    <a:lnTo>
                      <a:pt x="392" y="209"/>
                    </a:lnTo>
                    <a:lnTo>
                      <a:pt x="366" y="253"/>
                    </a:lnTo>
                    <a:lnTo>
                      <a:pt x="340" y="253"/>
                    </a:lnTo>
                    <a:lnTo>
                      <a:pt x="314" y="262"/>
                    </a:lnTo>
                    <a:lnTo>
                      <a:pt x="279" y="218"/>
                    </a:lnTo>
                    <a:lnTo>
                      <a:pt x="270" y="148"/>
                    </a:lnTo>
                    <a:lnTo>
                      <a:pt x="288" y="131"/>
                    </a:lnTo>
                    <a:lnTo>
                      <a:pt x="288" y="122"/>
                    </a:lnTo>
                    <a:lnTo>
                      <a:pt x="270" y="113"/>
                    </a:lnTo>
                    <a:lnTo>
                      <a:pt x="270" y="70"/>
                    </a:lnTo>
                    <a:lnTo>
                      <a:pt x="244" y="44"/>
                    </a:lnTo>
                    <a:lnTo>
                      <a:pt x="227" y="52"/>
                    </a:lnTo>
                    <a:lnTo>
                      <a:pt x="218" y="61"/>
                    </a:lnTo>
                    <a:lnTo>
                      <a:pt x="209" y="61"/>
                    </a:lnTo>
                    <a:lnTo>
                      <a:pt x="183" y="9"/>
                    </a:lnTo>
                    <a:lnTo>
                      <a:pt x="157" y="9"/>
                    </a:lnTo>
                    <a:lnTo>
                      <a:pt x="122" y="18"/>
                    </a:lnTo>
                    <a:lnTo>
                      <a:pt x="61" y="0"/>
                    </a:lnTo>
                    <a:lnTo>
                      <a:pt x="9" y="0"/>
                    </a:lnTo>
                    <a:lnTo>
                      <a:pt x="0"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4" name="Freeform 94"/>
              <p:cNvSpPr>
                <a:spLocks/>
              </p:cNvSpPr>
              <p:nvPr/>
            </p:nvSpPr>
            <p:spPr bwMode="auto">
              <a:xfrm>
                <a:off x="4961012" y="2608054"/>
                <a:ext cx="65888" cy="75935"/>
              </a:xfrm>
              <a:custGeom>
                <a:avLst/>
                <a:gdLst>
                  <a:gd name="T0" fmla="*/ 2147483647 w 70"/>
                  <a:gd name="T1" fmla="*/ 2147483647 h 78"/>
                  <a:gd name="T2" fmla="*/ 2147483647 w 70"/>
                  <a:gd name="T3" fmla="*/ 2147483647 h 78"/>
                  <a:gd name="T4" fmla="*/ 2147483647 w 70"/>
                  <a:gd name="T5" fmla="*/ 2147483647 h 78"/>
                  <a:gd name="T6" fmla="*/ 0 w 70"/>
                  <a:gd name="T7" fmla="*/ 2147483647 h 78"/>
                  <a:gd name="T8" fmla="*/ 0 w 70"/>
                  <a:gd name="T9" fmla="*/ 2147483647 h 78"/>
                  <a:gd name="T10" fmla="*/ 2147483647 w 70"/>
                  <a:gd name="T11" fmla="*/ 2147483647 h 78"/>
                  <a:gd name="T12" fmla="*/ 2147483647 w 70"/>
                  <a:gd name="T13" fmla="*/ 2147483647 h 78"/>
                  <a:gd name="T14" fmla="*/ 2147483647 w 70"/>
                  <a:gd name="T15" fmla="*/ 2147483647 h 78"/>
                  <a:gd name="T16" fmla="*/ 2147483647 w 70"/>
                  <a:gd name="T17" fmla="*/ 2147483647 h 78"/>
                  <a:gd name="T18" fmla="*/ 2147483647 w 70"/>
                  <a:gd name="T19" fmla="*/ 2147483647 h 78"/>
                  <a:gd name="T20" fmla="*/ 2147483647 w 70"/>
                  <a:gd name="T21" fmla="*/ 0 h 78"/>
                  <a:gd name="T22" fmla="*/ 2147483647 w 70"/>
                  <a:gd name="T23" fmla="*/ 2147483647 h 7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78"/>
                  <a:gd name="T38" fmla="*/ 70 w 70"/>
                  <a:gd name="T39" fmla="*/ 78 h 7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78">
                    <a:moveTo>
                      <a:pt x="17" y="8"/>
                    </a:moveTo>
                    <a:lnTo>
                      <a:pt x="35" y="26"/>
                    </a:lnTo>
                    <a:lnTo>
                      <a:pt x="35" y="34"/>
                    </a:lnTo>
                    <a:lnTo>
                      <a:pt x="0" y="34"/>
                    </a:lnTo>
                    <a:lnTo>
                      <a:pt x="0" y="69"/>
                    </a:lnTo>
                    <a:lnTo>
                      <a:pt x="35" y="78"/>
                    </a:lnTo>
                    <a:lnTo>
                      <a:pt x="52" y="69"/>
                    </a:lnTo>
                    <a:lnTo>
                      <a:pt x="70" y="52"/>
                    </a:lnTo>
                    <a:lnTo>
                      <a:pt x="70" y="43"/>
                    </a:lnTo>
                    <a:lnTo>
                      <a:pt x="52" y="43"/>
                    </a:lnTo>
                    <a:lnTo>
                      <a:pt x="52" y="0"/>
                    </a:lnTo>
                    <a:lnTo>
                      <a:pt x="1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5" name="Freeform 95"/>
              <p:cNvSpPr>
                <a:spLocks/>
              </p:cNvSpPr>
              <p:nvPr/>
            </p:nvSpPr>
            <p:spPr bwMode="auto">
              <a:xfrm>
                <a:off x="4961012" y="2608054"/>
                <a:ext cx="65888" cy="75935"/>
              </a:xfrm>
              <a:custGeom>
                <a:avLst/>
                <a:gdLst>
                  <a:gd name="T0" fmla="*/ 2147483647 w 70"/>
                  <a:gd name="T1" fmla="*/ 2147483647 h 78"/>
                  <a:gd name="T2" fmla="*/ 2147483647 w 70"/>
                  <a:gd name="T3" fmla="*/ 2147483647 h 78"/>
                  <a:gd name="T4" fmla="*/ 2147483647 w 70"/>
                  <a:gd name="T5" fmla="*/ 2147483647 h 78"/>
                  <a:gd name="T6" fmla="*/ 0 w 70"/>
                  <a:gd name="T7" fmla="*/ 2147483647 h 78"/>
                  <a:gd name="T8" fmla="*/ 0 w 70"/>
                  <a:gd name="T9" fmla="*/ 2147483647 h 78"/>
                  <a:gd name="T10" fmla="*/ 2147483647 w 70"/>
                  <a:gd name="T11" fmla="*/ 2147483647 h 78"/>
                  <a:gd name="T12" fmla="*/ 2147483647 w 70"/>
                  <a:gd name="T13" fmla="*/ 2147483647 h 78"/>
                  <a:gd name="T14" fmla="*/ 2147483647 w 70"/>
                  <a:gd name="T15" fmla="*/ 2147483647 h 78"/>
                  <a:gd name="T16" fmla="*/ 2147483647 w 70"/>
                  <a:gd name="T17" fmla="*/ 2147483647 h 78"/>
                  <a:gd name="T18" fmla="*/ 2147483647 w 70"/>
                  <a:gd name="T19" fmla="*/ 2147483647 h 78"/>
                  <a:gd name="T20" fmla="*/ 2147483647 w 70"/>
                  <a:gd name="T21" fmla="*/ 0 h 78"/>
                  <a:gd name="T22" fmla="*/ 2147483647 w 70"/>
                  <a:gd name="T23" fmla="*/ 2147483647 h 7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0"/>
                  <a:gd name="T37" fmla="*/ 0 h 78"/>
                  <a:gd name="T38" fmla="*/ 70 w 70"/>
                  <a:gd name="T39" fmla="*/ 78 h 7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0" h="78">
                    <a:moveTo>
                      <a:pt x="17" y="8"/>
                    </a:moveTo>
                    <a:lnTo>
                      <a:pt x="35" y="26"/>
                    </a:lnTo>
                    <a:lnTo>
                      <a:pt x="35" y="34"/>
                    </a:lnTo>
                    <a:lnTo>
                      <a:pt x="0" y="34"/>
                    </a:lnTo>
                    <a:lnTo>
                      <a:pt x="0" y="69"/>
                    </a:lnTo>
                    <a:lnTo>
                      <a:pt x="35" y="78"/>
                    </a:lnTo>
                    <a:lnTo>
                      <a:pt x="52" y="69"/>
                    </a:lnTo>
                    <a:lnTo>
                      <a:pt x="70" y="52"/>
                    </a:lnTo>
                    <a:lnTo>
                      <a:pt x="70" y="43"/>
                    </a:lnTo>
                    <a:lnTo>
                      <a:pt x="52" y="43"/>
                    </a:lnTo>
                    <a:lnTo>
                      <a:pt x="52" y="0"/>
                    </a:lnTo>
                    <a:lnTo>
                      <a:pt x="1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6" name="Freeform 96"/>
              <p:cNvSpPr>
                <a:spLocks/>
              </p:cNvSpPr>
              <p:nvPr/>
            </p:nvSpPr>
            <p:spPr bwMode="auto">
              <a:xfrm>
                <a:off x="4993956" y="2675226"/>
                <a:ext cx="40475" cy="25312"/>
              </a:xfrm>
              <a:custGeom>
                <a:avLst/>
                <a:gdLst>
                  <a:gd name="T0" fmla="*/ 2147483647 w 43"/>
                  <a:gd name="T1" fmla="*/ 0 h 26"/>
                  <a:gd name="T2" fmla="*/ 0 w 43"/>
                  <a:gd name="T3" fmla="*/ 2147483647 h 26"/>
                  <a:gd name="T4" fmla="*/ 2147483647 w 43"/>
                  <a:gd name="T5" fmla="*/ 2147483647 h 26"/>
                  <a:gd name="T6" fmla="*/ 2147483647 w 43"/>
                  <a:gd name="T7" fmla="*/ 2147483647 h 26"/>
                  <a:gd name="T8" fmla="*/ 2147483647 w 43"/>
                  <a:gd name="T9" fmla="*/ 0 h 26"/>
                  <a:gd name="T10" fmla="*/ 2147483647 w 43"/>
                  <a:gd name="T11" fmla="*/ 0 h 26"/>
                  <a:gd name="T12" fmla="*/ 0 60000 65536"/>
                  <a:gd name="T13" fmla="*/ 0 60000 65536"/>
                  <a:gd name="T14" fmla="*/ 0 60000 65536"/>
                  <a:gd name="T15" fmla="*/ 0 60000 65536"/>
                  <a:gd name="T16" fmla="*/ 0 60000 65536"/>
                  <a:gd name="T17" fmla="*/ 0 60000 65536"/>
                  <a:gd name="T18" fmla="*/ 0 w 43"/>
                  <a:gd name="T19" fmla="*/ 0 h 26"/>
                  <a:gd name="T20" fmla="*/ 43 w 4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3" h="26">
                    <a:moveTo>
                      <a:pt x="17" y="0"/>
                    </a:moveTo>
                    <a:lnTo>
                      <a:pt x="0" y="9"/>
                    </a:lnTo>
                    <a:lnTo>
                      <a:pt x="35" y="26"/>
                    </a:lnTo>
                    <a:lnTo>
                      <a:pt x="43" y="9"/>
                    </a:lnTo>
                    <a:lnTo>
                      <a:pt x="43"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7" name="Freeform 97"/>
              <p:cNvSpPr>
                <a:spLocks/>
              </p:cNvSpPr>
              <p:nvPr/>
            </p:nvSpPr>
            <p:spPr bwMode="auto">
              <a:xfrm>
                <a:off x="4993956" y="2675226"/>
                <a:ext cx="40475" cy="25312"/>
              </a:xfrm>
              <a:custGeom>
                <a:avLst/>
                <a:gdLst>
                  <a:gd name="T0" fmla="*/ 2147483647 w 43"/>
                  <a:gd name="T1" fmla="*/ 0 h 26"/>
                  <a:gd name="T2" fmla="*/ 0 w 43"/>
                  <a:gd name="T3" fmla="*/ 2147483647 h 26"/>
                  <a:gd name="T4" fmla="*/ 2147483647 w 43"/>
                  <a:gd name="T5" fmla="*/ 2147483647 h 26"/>
                  <a:gd name="T6" fmla="*/ 2147483647 w 43"/>
                  <a:gd name="T7" fmla="*/ 2147483647 h 26"/>
                  <a:gd name="T8" fmla="*/ 2147483647 w 43"/>
                  <a:gd name="T9" fmla="*/ 0 h 26"/>
                  <a:gd name="T10" fmla="*/ 2147483647 w 43"/>
                  <a:gd name="T11" fmla="*/ 0 h 26"/>
                  <a:gd name="T12" fmla="*/ 0 60000 65536"/>
                  <a:gd name="T13" fmla="*/ 0 60000 65536"/>
                  <a:gd name="T14" fmla="*/ 0 60000 65536"/>
                  <a:gd name="T15" fmla="*/ 0 60000 65536"/>
                  <a:gd name="T16" fmla="*/ 0 60000 65536"/>
                  <a:gd name="T17" fmla="*/ 0 60000 65536"/>
                  <a:gd name="T18" fmla="*/ 0 w 43"/>
                  <a:gd name="T19" fmla="*/ 0 h 26"/>
                  <a:gd name="T20" fmla="*/ 43 w 4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3" h="26">
                    <a:moveTo>
                      <a:pt x="17" y="0"/>
                    </a:moveTo>
                    <a:lnTo>
                      <a:pt x="0" y="9"/>
                    </a:lnTo>
                    <a:lnTo>
                      <a:pt x="35" y="26"/>
                    </a:lnTo>
                    <a:lnTo>
                      <a:pt x="43" y="9"/>
                    </a:lnTo>
                    <a:lnTo>
                      <a:pt x="43"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8" name="Freeform 98"/>
              <p:cNvSpPr>
                <a:spLocks/>
              </p:cNvSpPr>
              <p:nvPr/>
            </p:nvSpPr>
            <p:spPr bwMode="auto">
              <a:xfrm>
                <a:off x="5009958" y="2608054"/>
                <a:ext cx="24473" cy="41862"/>
              </a:xfrm>
              <a:custGeom>
                <a:avLst/>
                <a:gdLst>
                  <a:gd name="T0" fmla="*/ 2147483647 w 26"/>
                  <a:gd name="T1" fmla="*/ 0 h 43"/>
                  <a:gd name="T2" fmla="*/ 0 w 26"/>
                  <a:gd name="T3" fmla="*/ 0 h 43"/>
                  <a:gd name="T4" fmla="*/ 0 w 26"/>
                  <a:gd name="T5" fmla="*/ 2147483647 h 43"/>
                  <a:gd name="T6" fmla="*/ 2147483647 w 26"/>
                  <a:gd name="T7" fmla="*/ 2147483647 h 43"/>
                  <a:gd name="T8" fmla="*/ 2147483647 w 26"/>
                  <a:gd name="T9" fmla="*/ 2147483647 h 43"/>
                  <a:gd name="T10" fmla="*/ 2147483647 w 26"/>
                  <a:gd name="T11" fmla="*/ 0 h 43"/>
                  <a:gd name="T12" fmla="*/ 0 60000 65536"/>
                  <a:gd name="T13" fmla="*/ 0 60000 65536"/>
                  <a:gd name="T14" fmla="*/ 0 60000 65536"/>
                  <a:gd name="T15" fmla="*/ 0 60000 65536"/>
                  <a:gd name="T16" fmla="*/ 0 60000 65536"/>
                  <a:gd name="T17" fmla="*/ 0 60000 65536"/>
                  <a:gd name="T18" fmla="*/ 0 w 26"/>
                  <a:gd name="T19" fmla="*/ 0 h 43"/>
                  <a:gd name="T20" fmla="*/ 26 w 26"/>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26" h="43">
                    <a:moveTo>
                      <a:pt x="18" y="0"/>
                    </a:moveTo>
                    <a:lnTo>
                      <a:pt x="0" y="0"/>
                    </a:lnTo>
                    <a:lnTo>
                      <a:pt x="0" y="43"/>
                    </a:lnTo>
                    <a:lnTo>
                      <a:pt x="18" y="43"/>
                    </a:lnTo>
                    <a:lnTo>
                      <a:pt x="26" y="17"/>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39" name="Freeform 99"/>
              <p:cNvSpPr>
                <a:spLocks/>
              </p:cNvSpPr>
              <p:nvPr/>
            </p:nvSpPr>
            <p:spPr bwMode="auto">
              <a:xfrm>
                <a:off x="5009958" y="2608054"/>
                <a:ext cx="24473" cy="41862"/>
              </a:xfrm>
              <a:custGeom>
                <a:avLst/>
                <a:gdLst>
                  <a:gd name="T0" fmla="*/ 2147483647 w 26"/>
                  <a:gd name="T1" fmla="*/ 0 h 43"/>
                  <a:gd name="T2" fmla="*/ 0 w 26"/>
                  <a:gd name="T3" fmla="*/ 0 h 43"/>
                  <a:gd name="T4" fmla="*/ 0 w 26"/>
                  <a:gd name="T5" fmla="*/ 2147483647 h 43"/>
                  <a:gd name="T6" fmla="*/ 2147483647 w 26"/>
                  <a:gd name="T7" fmla="*/ 2147483647 h 43"/>
                  <a:gd name="T8" fmla="*/ 2147483647 w 26"/>
                  <a:gd name="T9" fmla="*/ 2147483647 h 43"/>
                  <a:gd name="T10" fmla="*/ 2147483647 w 26"/>
                  <a:gd name="T11" fmla="*/ 0 h 43"/>
                  <a:gd name="T12" fmla="*/ 0 60000 65536"/>
                  <a:gd name="T13" fmla="*/ 0 60000 65536"/>
                  <a:gd name="T14" fmla="*/ 0 60000 65536"/>
                  <a:gd name="T15" fmla="*/ 0 60000 65536"/>
                  <a:gd name="T16" fmla="*/ 0 60000 65536"/>
                  <a:gd name="T17" fmla="*/ 0 60000 65536"/>
                  <a:gd name="T18" fmla="*/ 0 w 26"/>
                  <a:gd name="T19" fmla="*/ 0 h 43"/>
                  <a:gd name="T20" fmla="*/ 26 w 26"/>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26" h="43">
                    <a:moveTo>
                      <a:pt x="18" y="0"/>
                    </a:moveTo>
                    <a:lnTo>
                      <a:pt x="0" y="0"/>
                    </a:lnTo>
                    <a:lnTo>
                      <a:pt x="0" y="43"/>
                    </a:lnTo>
                    <a:lnTo>
                      <a:pt x="18" y="43"/>
                    </a:lnTo>
                    <a:lnTo>
                      <a:pt x="26" y="17"/>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0" name="Freeform 100"/>
              <p:cNvSpPr>
                <a:spLocks/>
              </p:cNvSpPr>
              <p:nvPr/>
            </p:nvSpPr>
            <p:spPr bwMode="auto">
              <a:xfrm>
                <a:off x="5009958" y="2649915"/>
                <a:ext cx="90362" cy="42835"/>
              </a:xfrm>
              <a:custGeom>
                <a:avLst/>
                <a:gdLst>
                  <a:gd name="T0" fmla="*/ 2147483647 w 96"/>
                  <a:gd name="T1" fmla="*/ 2147483647 h 44"/>
                  <a:gd name="T2" fmla="*/ 0 w 96"/>
                  <a:gd name="T3" fmla="*/ 2147483647 h 44"/>
                  <a:gd name="T4" fmla="*/ 2147483647 w 96"/>
                  <a:gd name="T5" fmla="*/ 2147483647 h 44"/>
                  <a:gd name="T6" fmla="*/ 2147483647 w 96"/>
                  <a:gd name="T7" fmla="*/ 2147483647 h 44"/>
                  <a:gd name="T8" fmla="*/ 2147483647 w 96"/>
                  <a:gd name="T9" fmla="*/ 2147483647 h 44"/>
                  <a:gd name="T10" fmla="*/ 2147483647 w 96"/>
                  <a:gd name="T11" fmla="*/ 2147483647 h 44"/>
                  <a:gd name="T12" fmla="*/ 2147483647 w 96"/>
                  <a:gd name="T13" fmla="*/ 2147483647 h 44"/>
                  <a:gd name="T14" fmla="*/ 2147483647 w 96"/>
                  <a:gd name="T15" fmla="*/ 0 h 44"/>
                  <a:gd name="T16" fmla="*/ 2147483647 w 96"/>
                  <a:gd name="T17" fmla="*/ 0 h 44"/>
                  <a:gd name="T18" fmla="*/ 2147483647 w 96"/>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6"/>
                  <a:gd name="T31" fmla="*/ 0 h 44"/>
                  <a:gd name="T32" fmla="*/ 96 w 9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6" h="44">
                    <a:moveTo>
                      <a:pt x="18" y="9"/>
                    </a:moveTo>
                    <a:lnTo>
                      <a:pt x="0" y="26"/>
                    </a:lnTo>
                    <a:lnTo>
                      <a:pt x="26" y="26"/>
                    </a:lnTo>
                    <a:lnTo>
                      <a:pt x="26" y="35"/>
                    </a:lnTo>
                    <a:lnTo>
                      <a:pt x="35" y="44"/>
                    </a:lnTo>
                    <a:lnTo>
                      <a:pt x="44" y="35"/>
                    </a:lnTo>
                    <a:lnTo>
                      <a:pt x="96" y="9"/>
                    </a:lnTo>
                    <a:lnTo>
                      <a:pt x="96" y="0"/>
                    </a:lnTo>
                    <a:lnTo>
                      <a:pt x="35" y="0"/>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1" name="Freeform 101"/>
              <p:cNvSpPr>
                <a:spLocks/>
              </p:cNvSpPr>
              <p:nvPr/>
            </p:nvSpPr>
            <p:spPr bwMode="auto">
              <a:xfrm>
                <a:off x="5009958" y="2649915"/>
                <a:ext cx="90362" cy="42835"/>
              </a:xfrm>
              <a:custGeom>
                <a:avLst/>
                <a:gdLst>
                  <a:gd name="T0" fmla="*/ 2147483647 w 96"/>
                  <a:gd name="T1" fmla="*/ 2147483647 h 44"/>
                  <a:gd name="T2" fmla="*/ 0 w 96"/>
                  <a:gd name="T3" fmla="*/ 2147483647 h 44"/>
                  <a:gd name="T4" fmla="*/ 2147483647 w 96"/>
                  <a:gd name="T5" fmla="*/ 2147483647 h 44"/>
                  <a:gd name="T6" fmla="*/ 2147483647 w 96"/>
                  <a:gd name="T7" fmla="*/ 2147483647 h 44"/>
                  <a:gd name="T8" fmla="*/ 2147483647 w 96"/>
                  <a:gd name="T9" fmla="*/ 2147483647 h 44"/>
                  <a:gd name="T10" fmla="*/ 2147483647 w 96"/>
                  <a:gd name="T11" fmla="*/ 2147483647 h 44"/>
                  <a:gd name="T12" fmla="*/ 2147483647 w 96"/>
                  <a:gd name="T13" fmla="*/ 2147483647 h 44"/>
                  <a:gd name="T14" fmla="*/ 2147483647 w 96"/>
                  <a:gd name="T15" fmla="*/ 0 h 44"/>
                  <a:gd name="T16" fmla="*/ 2147483647 w 96"/>
                  <a:gd name="T17" fmla="*/ 0 h 44"/>
                  <a:gd name="T18" fmla="*/ 2147483647 w 96"/>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6"/>
                  <a:gd name="T31" fmla="*/ 0 h 44"/>
                  <a:gd name="T32" fmla="*/ 96 w 9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6" h="44">
                    <a:moveTo>
                      <a:pt x="18" y="9"/>
                    </a:moveTo>
                    <a:lnTo>
                      <a:pt x="0" y="26"/>
                    </a:lnTo>
                    <a:lnTo>
                      <a:pt x="26" y="26"/>
                    </a:lnTo>
                    <a:lnTo>
                      <a:pt x="26" y="35"/>
                    </a:lnTo>
                    <a:lnTo>
                      <a:pt x="35" y="44"/>
                    </a:lnTo>
                    <a:lnTo>
                      <a:pt x="44" y="35"/>
                    </a:lnTo>
                    <a:lnTo>
                      <a:pt x="96" y="9"/>
                    </a:lnTo>
                    <a:lnTo>
                      <a:pt x="96" y="0"/>
                    </a:lnTo>
                    <a:lnTo>
                      <a:pt x="35" y="0"/>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2" name="Freeform 102"/>
              <p:cNvSpPr>
                <a:spLocks/>
              </p:cNvSpPr>
              <p:nvPr/>
            </p:nvSpPr>
            <p:spPr bwMode="auto">
              <a:xfrm>
                <a:off x="5034431" y="2658677"/>
                <a:ext cx="65888" cy="68146"/>
              </a:xfrm>
              <a:custGeom>
                <a:avLst/>
                <a:gdLst>
                  <a:gd name="T0" fmla="*/ 0 w 70"/>
                  <a:gd name="T1" fmla="*/ 2147483647 h 70"/>
                  <a:gd name="T2" fmla="*/ 2147483647 w 70"/>
                  <a:gd name="T3" fmla="*/ 2147483647 h 70"/>
                  <a:gd name="T4" fmla="*/ 2147483647 w 70"/>
                  <a:gd name="T5" fmla="*/ 2147483647 h 70"/>
                  <a:gd name="T6" fmla="*/ 2147483647 w 70"/>
                  <a:gd name="T7" fmla="*/ 0 h 70"/>
                  <a:gd name="T8" fmla="*/ 2147483647 w 70"/>
                  <a:gd name="T9" fmla="*/ 2147483647 h 70"/>
                  <a:gd name="T10" fmla="*/ 0 w 70"/>
                  <a:gd name="T11" fmla="*/ 2147483647 h 70"/>
                  <a:gd name="T12" fmla="*/ 0 60000 65536"/>
                  <a:gd name="T13" fmla="*/ 0 60000 65536"/>
                  <a:gd name="T14" fmla="*/ 0 60000 65536"/>
                  <a:gd name="T15" fmla="*/ 0 60000 65536"/>
                  <a:gd name="T16" fmla="*/ 0 60000 65536"/>
                  <a:gd name="T17" fmla="*/ 0 60000 65536"/>
                  <a:gd name="T18" fmla="*/ 0 w 70"/>
                  <a:gd name="T19" fmla="*/ 0 h 70"/>
                  <a:gd name="T20" fmla="*/ 70 w 70"/>
                  <a:gd name="T21" fmla="*/ 70 h 70"/>
                </a:gdLst>
                <a:ahLst/>
                <a:cxnLst>
                  <a:cxn ang="T12">
                    <a:pos x="T0" y="T1"/>
                  </a:cxn>
                  <a:cxn ang="T13">
                    <a:pos x="T2" y="T3"/>
                  </a:cxn>
                  <a:cxn ang="T14">
                    <a:pos x="T4" y="T5"/>
                  </a:cxn>
                  <a:cxn ang="T15">
                    <a:pos x="T6" y="T7"/>
                  </a:cxn>
                  <a:cxn ang="T16">
                    <a:pos x="T8" y="T9"/>
                  </a:cxn>
                  <a:cxn ang="T17">
                    <a:pos x="T10" y="T11"/>
                  </a:cxn>
                </a:cxnLst>
                <a:rect l="T18" t="T19" r="T20" b="T21"/>
                <a:pathLst>
                  <a:path w="70" h="70">
                    <a:moveTo>
                      <a:pt x="0" y="43"/>
                    </a:moveTo>
                    <a:lnTo>
                      <a:pt x="26" y="70"/>
                    </a:lnTo>
                    <a:lnTo>
                      <a:pt x="61" y="70"/>
                    </a:lnTo>
                    <a:lnTo>
                      <a:pt x="70" y="0"/>
                    </a:lnTo>
                    <a:lnTo>
                      <a:pt x="18" y="26"/>
                    </a:lnTo>
                    <a:lnTo>
                      <a:pt x="0"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3" name="Freeform 103"/>
              <p:cNvSpPr>
                <a:spLocks/>
              </p:cNvSpPr>
              <p:nvPr/>
            </p:nvSpPr>
            <p:spPr bwMode="auto">
              <a:xfrm>
                <a:off x="5034431" y="2658677"/>
                <a:ext cx="65888" cy="68146"/>
              </a:xfrm>
              <a:custGeom>
                <a:avLst/>
                <a:gdLst>
                  <a:gd name="T0" fmla="*/ 0 w 70"/>
                  <a:gd name="T1" fmla="*/ 2147483647 h 70"/>
                  <a:gd name="T2" fmla="*/ 2147483647 w 70"/>
                  <a:gd name="T3" fmla="*/ 2147483647 h 70"/>
                  <a:gd name="T4" fmla="*/ 2147483647 w 70"/>
                  <a:gd name="T5" fmla="*/ 2147483647 h 70"/>
                  <a:gd name="T6" fmla="*/ 2147483647 w 70"/>
                  <a:gd name="T7" fmla="*/ 0 h 70"/>
                  <a:gd name="T8" fmla="*/ 2147483647 w 70"/>
                  <a:gd name="T9" fmla="*/ 2147483647 h 70"/>
                  <a:gd name="T10" fmla="*/ 0 w 70"/>
                  <a:gd name="T11" fmla="*/ 2147483647 h 70"/>
                  <a:gd name="T12" fmla="*/ 0 60000 65536"/>
                  <a:gd name="T13" fmla="*/ 0 60000 65536"/>
                  <a:gd name="T14" fmla="*/ 0 60000 65536"/>
                  <a:gd name="T15" fmla="*/ 0 60000 65536"/>
                  <a:gd name="T16" fmla="*/ 0 60000 65536"/>
                  <a:gd name="T17" fmla="*/ 0 60000 65536"/>
                  <a:gd name="T18" fmla="*/ 0 w 70"/>
                  <a:gd name="T19" fmla="*/ 0 h 70"/>
                  <a:gd name="T20" fmla="*/ 70 w 70"/>
                  <a:gd name="T21" fmla="*/ 70 h 70"/>
                </a:gdLst>
                <a:ahLst/>
                <a:cxnLst>
                  <a:cxn ang="T12">
                    <a:pos x="T0" y="T1"/>
                  </a:cxn>
                  <a:cxn ang="T13">
                    <a:pos x="T2" y="T3"/>
                  </a:cxn>
                  <a:cxn ang="T14">
                    <a:pos x="T4" y="T5"/>
                  </a:cxn>
                  <a:cxn ang="T15">
                    <a:pos x="T6" y="T7"/>
                  </a:cxn>
                  <a:cxn ang="T16">
                    <a:pos x="T8" y="T9"/>
                  </a:cxn>
                  <a:cxn ang="T17">
                    <a:pos x="T10" y="T11"/>
                  </a:cxn>
                </a:cxnLst>
                <a:rect l="T18" t="T19" r="T20" b="T21"/>
                <a:pathLst>
                  <a:path w="70" h="70">
                    <a:moveTo>
                      <a:pt x="0" y="43"/>
                    </a:moveTo>
                    <a:lnTo>
                      <a:pt x="26" y="70"/>
                    </a:lnTo>
                    <a:lnTo>
                      <a:pt x="61" y="70"/>
                    </a:lnTo>
                    <a:lnTo>
                      <a:pt x="70" y="0"/>
                    </a:lnTo>
                    <a:lnTo>
                      <a:pt x="18" y="26"/>
                    </a:lnTo>
                    <a:lnTo>
                      <a:pt x="0"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4" name="Freeform 104"/>
              <p:cNvSpPr>
                <a:spLocks/>
              </p:cNvSpPr>
              <p:nvPr/>
            </p:nvSpPr>
            <p:spPr bwMode="auto">
              <a:xfrm>
                <a:off x="5051374" y="2726822"/>
                <a:ext cx="57417" cy="50623"/>
              </a:xfrm>
              <a:custGeom>
                <a:avLst/>
                <a:gdLst>
                  <a:gd name="T0" fmla="*/ 2147483647 w 61"/>
                  <a:gd name="T1" fmla="*/ 0 h 52"/>
                  <a:gd name="T2" fmla="*/ 2147483647 w 61"/>
                  <a:gd name="T3" fmla="*/ 0 h 52"/>
                  <a:gd name="T4" fmla="*/ 0 w 61"/>
                  <a:gd name="T5" fmla="*/ 2147483647 h 52"/>
                  <a:gd name="T6" fmla="*/ 2147483647 w 61"/>
                  <a:gd name="T7" fmla="*/ 2147483647 h 52"/>
                  <a:gd name="T8" fmla="*/ 2147483647 w 61"/>
                  <a:gd name="T9" fmla="*/ 2147483647 h 52"/>
                  <a:gd name="T10" fmla="*/ 2147483647 w 61"/>
                  <a:gd name="T11" fmla="*/ 2147483647 h 52"/>
                  <a:gd name="T12" fmla="*/ 2147483647 w 61"/>
                  <a:gd name="T13" fmla="*/ 2147483647 h 52"/>
                  <a:gd name="T14" fmla="*/ 2147483647 w 61"/>
                  <a:gd name="T15" fmla="*/ 2147483647 h 52"/>
                  <a:gd name="T16" fmla="*/ 2147483647 w 61"/>
                  <a:gd name="T17" fmla="*/ 2147483647 h 52"/>
                  <a:gd name="T18" fmla="*/ 2147483647 w 61"/>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1"/>
                  <a:gd name="T31" fmla="*/ 0 h 52"/>
                  <a:gd name="T32" fmla="*/ 61 w 61"/>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1" h="52">
                    <a:moveTo>
                      <a:pt x="43" y="0"/>
                    </a:moveTo>
                    <a:lnTo>
                      <a:pt x="8" y="0"/>
                    </a:lnTo>
                    <a:lnTo>
                      <a:pt x="0" y="17"/>
                    </a:lnTo>
                    <a:lnTo>
                      <a:pt x="8" y="34"/>
                    </a:lnTo>
                    <a:lnTo>
                      <a:pt x="26" y="34"/>
                    </a:lnTo>
                    <a:lnTo>
                      <a:pt x="43" y="52"/>
                    </a:lnTo>
                    <a:lnTo>
                      <a:pt x="61" y="52"/>
                    </a:lnTo>
                    <a:lnTo>
                      <a:pt x="61" y="43"/>
                    </a:lnTo>
                    <a:lnTo>
                      <a:pt x="43" y="26"/>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5" name="Freeform 105"/>
              <p:cNvSpPr>
                <a:spLocks/>
              </p:cNvSpPr>
              <p:nvPr/>
            </p:nvSpPr>
            <p:spPr bwMode="auto">
              <a:xfrm>
                <a:off x="5051374" y="2726822"/>
                <a:ext cx="57417" cy="50623"/>
              </a:xfrm>
              <a:custGeom>
                <a:avLst/>
                <a:gdLst>
                  <a:gd name="T0" fmla="*/ 2147483647 w 61"/>
                  <a:gd name="T1" fmla="*/ 0 h 52"/>
                  <a:gd name="T2" fmla="*/ 2147483647 w 61"/>
                  <a:gd name="T3" fmla="*/ 0 h 52"/>
                  <a:gd name="T4" fmla="*/ 0 w 61"/>
                  <a:gd name="T5" fmla="*/ 2147483647 h 52"/>
                  <a:gd name="T6" fmla="*/ 2147483647 w 61"/>
                  <a:gd name="T7" fmla="*/ 2147483647 h 52"/>
                  <a:gd name="T8" fmla="*/ 2147483647 w 61"/>
                  <a:gd name="T9" fmla="*/ 2147483647 h 52"/>
                  <a:gd name="T10" fmla="*/ 2147483647 w 61"/>
                  <a:gd name="T11" fmla="*/ 2147483647 h 52"/>
                  <a:gd name="T12" fmla="*/ 2147483647 w 61"/>
                  <a:gd name="T13" fmla="*/ 2147483647 h 52"/>
                  <a:gd name="T14" fmla="*/ 2147483647 w 61"/>
                  <a:gd name="T15" fmla="*/ 2147483647 h 52"/>
                  <a:gd name="T16" fmla="*/ 2147483647 w 61"/>
                  <a:gd name="T17" fmla="*/ 2147483647 h 52"/>
                  <a:gd name="T18" fmla="*/ 2147483647 w 61"/>
                  <a:gd name="T19" fmla="*/ 0 h 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1"/>
                  <a:gd name="T31" fmla="*/ 0 h 52"/>
                  <a:gd name="T32" fmla="*/ 61 w 61"/>
                  <a:gd name="T33" fmla="*/ 52 h 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1" h="52">
                    <a:moveTo>
                      <a:pt x="43" y="0"/>
                    </a:moveTo>
                    <a:lnTo>
                      <a:pt x="8" y="0"/>
                    </a:lnTo>
                    <a:lnTo>
                      <a:pt x="0" y="17"/>
                    </a:lnTo>
                    <a:lnTo>
                      <a:pt x="8" y="34"/>
                    </a:lnTo>
                    <a:lnTo>
                      <a:pt x="26" y="34"/>
                    </a:lnTo>
                    <a:lnTo>
                      <a:pt x="43" y="52"/>
                    </a:lnTo>
                    <a:lnTo>
                      <a:pt x="61" y="52"/>
                    </a:lnTo>
                    <a:lnTo>
                      <a:pt x="61" y="43"/>
                    </a:lnTo>
                    <a:lnTo>
                      <a:pt x="43" y="26"/>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6" name="Freeform 106"/>
              <p:cNvSpPr>
                <a:spLocks/>
              </p:cNvSpPr>
              <p:nvPr/>
            </p:nvSpPr>
            <p:spPr bwMode="auto">
              <a:xfrm>
                <a:off x="5108791" y="2752134"/>
                <a:ext cx="81890" cy="50623"/>
              </a:xfrm>
              <a:custGeom>
                <a:avLst/>
                <a:gdLst>
                  <a:gd name="T0" fmla="*/ 2147483647 w 87"/>
                  <a:gd name="T1" fmla="*/ 0 h 52"/>
                  <a:gd name="T2" fmla="*/ 2147483647 w 87"/>
                  <a:gd name="T3" fmla="*/ 2147483647 h 52"/>
                  <a:gd name="T4" fmla="*/ 0 w 87"/>
                  <a:gd name="T5" fmla="*/ 2147483647 h 52"/>
                  <a:gd name="T6" fmla="*/ 0 w 87"/>
                  <a:gd name="T7" fmla="*/ 2147483647 h 52"/>
                  <a:gd name="T8" fmla="*/ 2147483647 w 87"/>
                  <a:gd name="T9" fmla="*/ 2147483647 h 52"/>
                  <a:gd name="T10" fmla="*/ 2147483647 w 87"/>
                  <a:gd name="T11" fmla="*/ 2147483647 h 52"/>
                  <a:gd name="T12" fmla="*/ 2147483647 w 87"/>
                  <a:gd name="T13" fmla="*/ 2147483647 h 52"/>
                  <a:gd name="T14" fmla="*/ 2147483647 w 87"/>
                  <a:gd name="T15" fmla="*/ 2147483647 h 52"/>
                  <a:gd name="T16" fmla="*/ 2147483647 w 87"/>
                  <a:gd name="T17" fmla="*/ 2147483647 h 52"/>
                  <a:gd name="T18" fmla="*/ 2147483647 w 87"/>
                  <a:gd name="T19" fmla="*/ 2147483647 h 52"/>
                  <a:gd name="T20" fmla="*/ 2147483647 w 87"/>
                  <a:gd name="T21" fmla="*/ 2147483647 h 52"/>
                  <a:gd name="T22" fmla="*/ 2147483647 w 87"/>
                  <a:gd name="T23" fmla="*/ 2147483647 h 52"/>
                  <a:gd name="T24" fmla="*/ 2147483647 w 87"/>
                  <a:gd name="T25" fmla="*/ 0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7"/>
                  <a:gd name="T40" fmla="*/ 0 h 52"/>
                  <a:gd name="T41" fmla="*/ 87 w 8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7" h="52">
                    <a:moveTo>
                      <a:pt x="43" y="0"/>
                    </a:moveTo>
                    <a:lnTo>
                      <a:pt x="17" y="17"/>
                    </a:lnTo>
                    <a:lnTo>
                      <a:pt x="0" y="17"/>
                    </a:lnTo>
                    <a:lnTo>
                      <a:pt x="0" y="26"/>
                    </a:lnTo>
                    <a:lnTo>
                      <a:pt x="35" y="43"/>
                    </a:lnTo>
                    <a:lnTo>
                      <a:pt x="35" y="26"/>
                    </a:lnTo>
                    <a:lnTo>
                      <a:pt x="52" y="17"/>
                    </a:lnTo>
                    <a:lnTo>
                      <a:pt x="69" y="35"/>
                    </a:lnTo>
                    <a:lnTo>
                      <a:pt x="61" y="52"/>
                    </a:lnTo>
                    <a:lnTo>
                      <a:pt x="78" y="52"/>
                    </a:lnTo>
                    <a:lnTo>
                      <a:pt x="87" y="26"/>
                    </a:lnTo>
                    <a:lnTo>
                      <a:pt x="61" y="8"/>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7" name="Freeform 107"/>
              <p:cNvSpPr>
                <a:spLocks/>
              </p:cNvSpPr>
              <p:nvPr/>
            </p:nvSpPr>
            <p:spPr bwMode="auto">
              <a:xfrm>
                <a:off x="5108791" y="2752134"/>
                <a:ext cx="81890" cy="50623"/>
              </a:xfrm>
              <a:custGeom>
                <a:avLst/>
                <a:gdLst>
                  <a:gd name="T0" fmla="*/ 2147483647 w 87"/>
                  <a:gd name="T1" fmla="*/ 0 h 52"/>
                  <a:gd name="T2" fmla="*/ 2147483647 w 87"/>
                  <a:gd name="T3" fmla="*/ 2147483647 h 52"/>
                  <a:gd name="T4" fmla="*/ 0 w 87"/>
                  <a:gd name="T5" fmla="*/ 2147483647 h 52"/>
                  <a:gd name="T6" fmla="*/ 0 w 87"/>
                  <a:gd name="T7" fmla="*/ 2147483647 h 52"/>
                  <a:gd name="T8" fmla="*/ 2147483647 w 87"/>
                  <a:gd name="T9" fmla="*/ 2147483647 h 52"/>
                  <a:gd name="T10" fmla="*/ 2147483647 w 87"/>
                  <a:gd name="T11" fmla="*/ 2147483647 h 52"/>
                  <a:gd name="T12" fmla="*/ 2147483647 w 87"/>
                  <a:gd name="T13" fmla="*/ 2147483647 h 52"/>
                  <a:gd name="T14" fmla="*/ 2147483647 w 87"/>
                  <a:gd name="T15" fmla="*/ 2147483647 h 52"/>
                  <a:gd name="T16" fmla="*/ 2147483647 w 87"/>
                  <a:gd name="T17" fmla="*/ 2147483647 h 52"/>
                  <a:gd name="T18" fmla="*/ 2147483647 w 87"/>
                  <a:gd name="T19" fmla="*/ 2147483647 h 52"/>
                  <a:gd name="T20" fmla="*/ 2147483647 w 87"/>
                  <a:gd name="T21" fmla="*/ 2147483647 h 52"/>
                  <a:gd name="T22" fmla="*/ 2147483647 w 87"/>
                  <a:gd name="T23" fmla="*/ 2147483647 h 52"/>
                  <a:gd name="T24" fmla="*/ 2147483647 w 87"/>
                  <a:gd name="T25" fmla="*/ 0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7"/>
                  <a:gd name="T40" fmla="*/ 0 h 52"/>
                  <a:gd name="T41" fmla="*/ 87 w 8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7" h="52">
                    <a:moveTo>
                      <a:pt x="43" y="0"/>
                    </a:moveTo>
                    <a:lnTo>
                      <a:pt x="17" y="17"/>
                    </a:lnTo>
                    <a:lnTo>
                      <a:pt x="0" y="17"/>
                    </a:lnTo>
                    <a:lnTo>
                      <a:pt x="0" y="26"/>
                    </a:lnTo>
                    <a:lnTo>
                      <a:pt x="35" y="43"/>
                    </a:lnTo>
                    <a:lnTo>
                      <a:pt x="35" y="26"/>
                    </a:lnTo>
                    <a:lnTo>
                      <a:pt x="52" y="17"/>
                    </a:lnTo>
                    <a:lnTo>
                      <a:pt x="69" y="35"/>
                    </a:lnTo>
                    <a:lnTo>
                      <a:pt x="61" y="52"/>
                    </a:lnTo>
                    <a:lnTo>
                      <a:pt x="78" y="52"/>
                    </a:lnTo>
                    <a:lnTo>
                      <a:pt x="87" y="26"/>
                    </a:lnTo>
                    <a:lnTo>
                      <a:pt x="61" y="8"/>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8" name="Freeform 110"/>
              <p:cNvSpPr>
                <a:spLocks/>
              </p:cNvSpPr>
              <p:nvPr/>
            </p:nvSpPr>
            <p:spPr bwMode="auto">
              <a:xfrm>
                <a:off x="5182211" y="2590530"/>
                <a:ext cx="41416" cy="17524"/>
              </a:xfrm>
              <a:custGeom>
                <a:avLst/>
                <a:gdLst>
                  <a:gd name="T0" fmla="*/ 2147483647 w 44"/>
                  <a:gd name="T1" fmla="*/ 0 h 18"/>
                  <a:gd name="T2" fmla="*/ 0 w 44"/>
                  <a:gd name="T3" fmla="*/ 2147483647 h 18"/>
                  <a:gd name="T4" fmla="*/ 2147483647 w 44"/>
                  <a:gd name="T5" fmla="*/ 2147483647 h 18"/>
                  <a:gd name="T6" fmla="*/ 2147483647 w 44"/>
                  <a:gd name="T7" fmla="*/ 2147483647 h 18"/>
                  <a:gd name="T8" fmla="*/ 2147483647 w 44"/>
                  <a:gd name="T9" fmla="*/ 2147483647 h 18"/>
                  <a:gd name="T10" fmla="*/ 2147483647 w 44"/>
                  <a:gd name="T11" fmla="*/ 2147483647 h 18"/>
                  <a:gd name="T12" fmla="*/ 2147483647 w 44"/>
                  <a:gd name="T13" fmla="*/ 0 h 18"/>
                  <a:gd name="T14" fmla="*/ 0 60000 65536"/>
                  <a:gd name="T15" fmla="*/ 0 60000 65536"/>
                  <a:gd name="T16" fmla="*/ 0 60000 65536"/>
                  <a:gd name="T17" fmla="*/ 0 60000 65536"/>
                  <a:gd name="T18" fmla="*/ 0 60000 65536"/>
                  <a:gd name="T19" fmla="*/ 0 60000 65536"/>
                  <a:gd name="T20" fmla="*/ 0 60000 65536"/>
                  <a:gd name="T21" fmla="*/ 0 w 44"/>
                  <a:gd name="T22" fmla="*/ 0 h 18"/>
                  <a:gd name="T23" fmla="*/ 44 w 4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8">
                    <a:moveTo>
                      <a:pt x="18" y="0"/>
                    </a:moveTo>
                    <a:lnTo>
                      <a:pt x="0" y="9"/>
                    </a:lnTo>
                    <a:lnTo>
                      <a:pt x="18" y="18"/>
                    </a:lnTo>
                    <a:lnTo>
                      <a:pt x="44" y="18"/>
                    </a:lnTo>
                    <a:lnTo>
                      <a:pt x="44" y="9"/>
                    </a:lnTo>
                    <a:lnTo>
                      <a:pt x="26"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49" name="Freeform 111"/>
              <p:cNvSpPr>
                <a:spLocks/>
              </p:cNvSpPr>
              <p:nvPr/>
            </p:nvSpPr>
            <p:spPr bwMode="auto">
              <a:xfrm>
                <a:off x="5182211" y="2590530"/>
                <a:ext cx="41416" cy="17524"/>
              </a:xfrm>
              <a:custGeom>
                <a:avLst/>
                <a:gdLst>
                  <a:gd name="T0" fmla="*/ 2147483647 w 44"/>
                  <a:gd name="T1" fmla="*/ 0 h 18"/>
                  <a:gd name="T2" fmla="*/ 0 w 44"/>
                  <a:gd name="T3" fmla="*/ 2147483647 h 18"/>
                  <a:gd name="T4" fmla="*/ 2147483647 w 44"/>
                  <a:gd name="T5" fmla="*/ 2147483647 h 18"/>
                  <a:gd name="T6" fmla="*/ 2147483647 w 44"/>
                  <a:gd name="T7" fmla="*/ 2147483647 h 18"/>
                  <a:gd name="T8" fmla="*/ 2147483647 w 44"/>
                  <a:gd name="T9" fmla="*/ 2147483647 h 18"/>
                  <a:gd name="T10" fmla="*/ 2147483647 w 44"/>
                  <a:gd name="T11" fmla="*/ 2147483647 h 18"/>
                  <a:gd name="T12" fmla="*/ 2147483647 w 44"/>
                  <a:gd name="T13" fmla="*/ 0 h 18"/>
                  <a:gd name="T14" fmla="*/ 0 60000 65536"/>
                  <a:gd name="T15" fmla="*/ 0 60000 65536"/>
                  <a:gd name="T16" fmla="*/ 0 60000 65536"/>
                  <a:gd name="T17" fmla="*/ 0 60000 65536"/>
                  <a:gd name="T18" fmla="*/ 0 60000 65536"/>
                  <a:gd name="T19" fmla="*/ 0 60000 65536"/>
                  <a:gd name="T20" fmla="*/ 0 60000 65536"/>
                  <a:gd name="T21" fmla="*/ 0 w 44"/>
                  <a:gd name="T22" fmla="*/ 0 h 18"/>
                  <a:gd name="T23" fmla="*/ 44 w 4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8">
                    <a:moveTo>
                      <a:pt x="18" y="0"/>
                    </a:moveTo>
                    <a:lnTo>
                      <a:pt x="0" y="9"/>
                    </a:lnTo>
                    <a:lnTo>
                      <a:pt x="18" y="18"/>
                    </a:lnTo>
                    <a:lnTo>
                      <a:pt x="44" y="18"/>
                    </a:lnTo>
                    <a:lnTo>
                      <a:pt x="44" y="9"/>
                    </a:lnTo>
                    <a:lnTo>
                      <a:pt x="26"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0" name="Freeform 112"/>
              <p:cNvSpPr>
                <a:spLocks/>
              </p:cNvSpPr>
              <p:nvPr/>
            </p:nvSpPr>
            <p:spPr bwMode="auto">
              <a:xfrm>
                <a:off x="5091848" y="2514597"/>
                <a:ext cx="156251" cy="59385"/>
              </a:xfrm>
              <a:custGeom>
                <a:avLst/>
                <a:gdLst>
                  <a:gd name="T0" fmla="*/ 2147483647 w 166"/>
                  <a:gd name="T1" fmla="*/ 2147483647 h 61"/>
                  <a:gd name="T2" fmla="*/ 2147483647 w 166"/>
                  <a:gd name="T3" fmla="*/ 2147483647 h 61"/>
                  <a:gd name="T4" fmla="*/ 2147483647 w 166"/>
                  <a:gd name="T5" fmla="*/ 2147483647 h 61"/>
                  <a:gd name="T6" fmla="*/ 2147483647 w 166"/>
                  <a:gd name="T7" fmla="*/ 2147483647 h 61"/>
                  <a:gd name="T8" fmla="*/ 2147483647 w 166"/>
                  <a:gd name="T9" fmla="*/ 2147483647 h 61"/>
                  <a:gd name="T10" fmla="*/ 2147483647 w 166"/>
                  <a:gd name="T11" fmla="*/ 0 h 61"/>
                  <a:gd name="T12" fmla="*/ 2147483647 w 166"/>
                  <a:gd name="T13" fmla="*/ 2147483647 h 61"/>
                  <a:gd name="T14" fmla="*/ 0 w 166"/>
                  <a:gd name="T15" fmla="*/ 2147483647 h 61"/>
                  <a:gd name="T16" fmla="*/ 2147483647 w 166"/>
                  <a:gd name="T17" fmla="*/ 2147483647 h 61"/>
                  <a:gd name="T18" fmla="*/ 2147483647 w 166"/>
                  <a:gd name="T19" fmla="*/ 2147483647 h 61"/>
                  <a:gd name="T20" fmla="*/ 2147483647 w 166"/>
                  <a:gd name="T21" fmla="*/ 2147483647 h 61"/>
                  <a:gd name="T22" fmla="*/ 2147483647 w 166"/>
                  <a:gd name="T23" fmla="*/ 2147483647 h 61"/>
                  <a:gd name="T24" fmla="*/ 2147483647 w 166"/>
                  <a:gd name="T25" fmla="*/ 2147483647 h 61"/>
                  <a:gd name="T26" fmla="*/ 2147483647 w 166"/>
                  <a:gd name="T27" fmla="*/ 2147483647 h 61"/>
                  <a:gd name="T28" fmla="*/ 2147483647 w 166"/>
                  <a:gd name="T29" fmla="*/ 2147483647 h 61"/>
                  <a:gd name="T30" fmla="*/ 2147483647 w 166"/>
                  <a:gd name="T31" fmla="*/ 2147483647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6"/>
                  <a:gd name="T49" fmla="*/ 0 h 61"/>
                  <a:gd name="T50" fmla="*/ 166 w 166"/>
                  <a:gd name="T51" fmla="*/ 61 h 6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6" h="61">
                    <a:moveTo>
                      <a:pt x="157" y="61"/>
                    </a:moveTo>
                    <a:lnTo>
                      <a:pt x="166" y="52"/>
                    </a:lnTo>
                    <a:lnTo>
                      <a:pt x="105" y="17"/>
                    </a:lnTo>
                    <a:lnTo>
                      <a:pt x="87" y="17"/>
                    </a:lnTo>
                    <a:lnTo>
                      <a:pt x="79" y="8"/>
                    </a:lnTo>
                    <a:lnTo>
                      <a:pt x="35" y="0"/>
                    </a:lnTo>
                    <a:lnTo>
                      <a:pt x="18" y="8"/>
                    </a:lnTo>
                    <a:lnTo>
                      <a:pt x="0" y="26"/>
                    </a:lnTo>
                    <a:lnTo>
                      <a:pt x="9" y="26"/>
                    </a:lnTo>
                    <a:lnTo>
                      <a:pt x="35" y="17"/>
                    </a:lnTo>
                    <a:lnTo>
                      <a:pt x="53" y="17"/>
                    </a:lnTo>
                    <a:lnTo>
                      <a:pt x="53" y="26"/>
                    </a:lnTo>
                    <a:lnTo>
                      <a:pt x="79" y="26"/>
                    </a:lnTo>
                    <a:lnTo>
                      <a:pt x="122" y="52"/>
                    </a:lnTo>
                    <a:lnTo>
                      <a:pt x="122" y="61"/>
                    </a:lnTo>
                    <a:lnTo>
                      <a:pt x="157"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1" name="Freeform 113"/>
              <p:cNvSpPr>
                <a:spLocks/>
              </p:cNvSpPr>
              <p:nvPr/>
            </p:nvSpPr>
            <p:spPr bwMode="auto">
              <a:xfrm>
                <a:off x="5091848" y="2514597"/>
                <a:ext cx="156251" cy="59385"/>
              </a:xfrm>
              <a:custGeom>
                <a:avLst/>
                <a:gdLst>
                  <a:gd name="T0" fmla="*/ 2147483647 w 166"/>
                  <a:gd name="T1" fmla="*/ 2147483647 h 61"/>
                  <a:gd name="T2" fmla="*/ 2147483647 w 166"/>
                  <a:gd name="T3" fmla="*/ 2147483647 h 61"/>
                  <a:gd name="T4" fmla="*/ 2147483647 w 166"/>
                  <a:gd name="T5" fmla="*/ 2147483647 h 61"/>
                  <a:gd name="T6" fmla="*/ 2147483647 w 166"/>
                  <a:gd name="T7" fmla="*/ 2147483647 h 61"/>
                  <a:gd name="T8" fmla="*/ 2147483647 w 166"/>
                  <a:gd name="T9" fmla="*/ 2147483647 h 61"/>
                  <a:gd name="T10" fmla="*/ 2147483647 w 166"/>
                  <a:gd name="T11" fmla="*/ 0 h 61"/>
                  <a:gd name="T12" fmla="*/ 2147483647 w 166"/>
                  <a:gd name="T13" fmla="*/ 2147483647 h 61"/>
                  <a:gd name="T14" fmla="*/ 0 w 166"/>
                  <a:gd name="T15" fmla="*/ 2147483647 h 61"/>
                  <a:gd name="T16" fmla="*/ 2147483647 w 166"/>
                  <a:gd name="T17" fmla="*/ 2147483647 h 61"/>
                  <a:gd name="T18" fmla="*/ 2147483647 w 166"/>
                  <a:gd name="T19" fmla="*/ 2147483647 h 61"/>
                  <a:gd name="T20" fmla="*/ 2147483647 w 166"/>
                  <a:gd name="T21" fmla="*/ 2147483647 h 61"/>
                  <a:gd name="T22" fmla="*/ 2147483647 w 166"/>
                  <a:gd name="T23" fmla="*/ 2147483647 h 61"/>
                  <a:gd name="T24" fmla="*/ 2147483647 w 166"/>
                  <a:gd name="T25" fmla="*/ 2147483647 h 61"/>
                  <a:gd name="T26" fmla="*/ 2147483647 w 166"/>
                  <a:gd name="T27" fmla="*/ 2147483647 h 61"/>
                  <a:gd name="T28" fmla="*/ 2147483647 w 166"/>
                  <a:gd name="T29" fmla="*/ 2147483647 h 61"/>
                  <a:gd name="T30" fmla="*/ 2147483647 w 166"/>
                  <a:gd name="T31" fmla="*/ 2147483647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6"/>
                  <a:gd name="T49" fmla="*/ 0 h 61"/>
                  <a:gd name="T50" fmla="*/ 166 w 166"/>
                  <a:gd name="T51" fmla="*/ 61 h 6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6" h="61">
                    <a:moveTo>
                      <a:pt x="157" y="61"/>
                    </a:moveTo>
                    <a:lnTo>
                      <a:pt x="166" y="52"/>
                    </a:lnTo>
                    <a:lnTo>
                      <a:pt x="105" y="17"/>
                    </a:lnTo>
                    <a:lnTo>
                      <a:pt x="87" y="17"/>
                    </a:lnTo>
                    <a:lnTo>
                      <a:pt x="79" y="8"/>
                    </a:lnTo>
                    <a:lnTo>
                      <a:pt x="35" y="0"/>
                    </a:lnTo>
                    <a:lnTo>
                      <a:pt x="18" y="8"/>
                    </a:lnTo>
                    <a:lnTo>
                      <a:pt x="0" y="26"/>
                    </a:lnTo>
                    <a:lnTo>
                      <a:pt x="9" y="26"/>
                    </a:lnTo>
                    <a:lnTo>
                      <a:pt x="35" y="17"/>
                    </a:lnTo>
                    <a:lnTo>
                      <a:pt x="53" y="17"/>
                    </a:lnTo>
                    <a:lnTo>
                      <a:pt x="53" y="26"/>
                    </a:lnTo>
                    <a:lnTo>
                      <a:pt x="79" y="26"/>
                    </a:lnTo>
                    <a:lnTo>
                      <a:pt x="122" y="52"/>
                    </a:lnTo>
                    <a:lnTo>
                      <a:pt x="122" y="61"/>
                    </a:lnTo>
                    <a:lnTo>
                      <a:pt x="157"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2" name="Freeform 114"/>
              <p:cNvSpPr>
                <a:spLocks/>
              </p:cNvSpPr>
              <p:nvPr/>
            </p:nvSpPr>
            <p:spPr bwMode="auto">
              <a:xfrm>
                <a:off x="5116321" y="2539908"/>
                <a:ext cx="8472" cy="16550"/>
              </a:xfrm>
              <a:custGeom>
                <a:avLst/>
                <a:gdLst>
                  <a:gd name="T0" fmla="*/ 0 w 9"/>
                  <a:gd name="T1" fmla="*/ 0 h 17"/>
                  <a:gd name="T2" fmla="*/ 0 w 9"/>
                  <a:gd name="T3" fmla="*/ 2147483647 h 17"/>
                  <a:gd name="T4" fmla="*/ 2147483647 w 9"/>
                  <a:gd name="T5" fmla="*/ 2147483647 h 17"/>
                  <a:gd name="T6" fmla="*/ 2147483647 w 9"/>
                  <a:gd name="T7" fmla="*/ 0 h 17"/>
                  <a:gd name="T8" fmla="*/ 0 w 9"/>
                  <a:gd name="T9" fmla="*/ 0 h 17"/>
                  <a:gd name="T10" fmla="*/ 0 60000 65536"/>
                  <a:gd name="T11" fmla="*/ 0 60000 65536"/>
                  <a:gd name="T12" fmla="*/ 0 60000 65536"/>
                  <a:gd name="T13" fmla="*/ 0 60000 65536"/>
                  <a:gd name="T14" fmla="*/ 0 60000 65536"/>
                  <a:gd name="T15" fmla="*/ 0 w 9"/>
                  <a:gd name="T16" fmla="*/ 0 h 17"/>
                  <a:gd name="T17" fmla="*/ 9 w 9"/>
                  <a:gd name="T18" fmla="*/ 17 h 17"/>
                </a:gdLst>
                <a:ahLst/>
                <a:cxnLst>
                  <a:cxn ang="T10">
                    <a:pos x="T0" y="T1"/>
                  </a:cxn>
                  <a:cxn ang="T11">
                    <a:pos x="T2" y="T3"/>
                  </a:cxn>
                  <a:cxn ang="T12">
                    <a:pos x="T4" y="T5"/>
                  </a:cxn>
                  <a:cxn ang="T13">
                    <a:pos x="T6" y="T7"/>
                  </a:cxn>
                  <a:cxn ang="T14">
                    <a:pos x="T8" y="T9"/>
                  </a:cxn>
                </a:cxnLst>
                <a:rect l="T15" t="T16" r="T17" b="T18"/>
                <a:pathLst>
                  <a:path w="9" h="17">
                    <a:moveTo>
                      <a:pt x="0" y="0"/>
                    </a:moveTo>
                    <a:lnTo>
                      <a:pt x="0" y="17"/>
                    </a:lnTo>
                    <a:lnTo>
                      <a:pt x="9"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3" name="Freeform 115"/>
              <p:cNvSpPr>
                <a:spLocks/>
              </p:cNvSpPr>
              <p:nvPr/>
            </p:nvSpPr>
            <p:spPr bwMode="auto">
              <a:xfrm>
                <a:off x="5116321" y="2539908"/>
                <a:ext cx="8472" cy="16550"/>
              </a:xfrm>
              <a:custGeom>
                <a:avLst/>
                <a:gdLst>
                  <a:gd name="T0" fmla="*/ 0 w 9"/>
                  <a:gd name="T1" fmla="*/ 0 h 17"/>
                  <a:gd name="T2" fmla="*/ 0 w 9"/>
                  <a:gd name="T3" fmla="*/ 2147483647 h 17"/>
                  <a:gd name="T4" fmla="*/ 2147483647 w 9"/>
                  <a:gd name="T5" fmla="*/ 2147483647 h 17"/>
                  <a:gd name="T6" fmla="*/ 2147483647 w 9"/>
                  <a:gd name="T7" fmla="*/ 0 h 17"/>
                  <a:gd name="T8" fmla="*/ 0 w 9"/>
                  <a:gd name="T9" fmla="*/ 0 h 17"/>
                  <a:gd name="T10" fmla="*/ 0 60000 65536"/>
                  <a:gd name="T11" fmla="*/ 0 60000 65536"/>
                  <a:gd name="T12" fmla="*/ 0 60000 65536"/>
                  <a:gd name="T13" fmla="*/ 0 60000 65536"/>
                  <a:gd name="T14" fmla="*/ 0 60000 65536"/>
                  <a:gd name="T15" fmla="*/ 0 w 9"/>
                  <a:gd name="T16" fmla="*/ 0 h 17"/>
                  <a:gd name="T17" fmla="*/ 9 w 9"/>
                  <a:gd name="T18" fmla="*/ 17 h 17"/>
                </a:gdLst>
                <a:ahLst/>
                <a:cxnLst>
                  <a:cxn ang="T10">
                    <a:pos x="T0" y="T1"/>
                  </a:cxn>
                  <a:cxn ang="T11">
                    <a:pos x="T2" y="T3"/>
                  </a:cxn>
                  <a:cxn ang="T12">
                    <a:pos x="T4" y="T5"/>
                  </a:cxn>
                  <a:cxn ang="T13">
                    <a:pos x="T6" y="T7"/>
                  </a:cxn>
                  <a:cxn ang="T14">
                    <a:pos x="T8" y="T9"/>
                  </a:cxn>
                </a:cxnLst>
                <a:rect l="T15" t="T16" r="T17" b="T18"/>
                <a:pathLst>
                  <a:path w="9" h="17">
                    <a:moveTo>
                      <a:pt x="0" y="0"/>
                    </a:moveTo>
                    <a:lnTo>
                      <a:pt x="0" y="17"/>
                    </a:lnTo>
                    <a:lnTo>
                      <a:pt x="9"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4" name="Freeform 116"/>
              <p:cNvSpPr>
                <a:spLocks/>
              </p:cNvSpPr>
              <p:nvPr/>
            </p:nvSpPr>
            <p:spPr bwMode="auto">
              <a:xfrm>
                <a:off x="5248099" y="2573980"/>
                <a:ext cx="48946" cy="34074"/>
              </a:xfrm>
              <a:custGeom>
                <a:avLst/>
                <a:gdLst>
                  <a:gd name="T0" fmla="*/ 2147483647 w 52"/>
                  <a:gd name="T1" fmla="*/ 0 h 35"/>
                  <a:gd name="T2" fmla="*/ 2147483647 w 52"/>
                  <a:gd name="T3" fmla="*/ 2147483647 h 35"/>
                  <a:gd name="T4" fmla="*/ 2147483647 w 52"/>
                  <a:gd name="T5" fmla="*/ 2147483647 h 35"/>
                  <a:gd name="T6" fmla="*/ 0 w 52"/>
                  <a:gd name="T7" fmla="*/ 2147483647 h 35"/>
                  <a:gd name="T8" fmla="*/ 0 w 52"/>
                  <a:gd name="T9" fmla="*/ 2147483647 h 35"/>
                  <a:gd name="T10" fmla="*/ 2147483647 w 52"/>
                  <a:gd name="T11" fmla="*/ 2147483647 h 35"/>
                  <a:gd name="T12" fmla="*/ 2147483647 w 52"/>
                  <a:gd name="T13" fmla="*/ 2147483647 h 35"/>
                  <a:gd name="T14" fmla="*/ 2147483647 w 52"/>
                  <a:gd name="T15" fmla="*/ 0 h 35"/>
                  <a:gd name="T16" fmla="*/ 2147483647 w 52"/>
                  <a:gd name="T17" fmla="*/ 0 h 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35"/>
                  <a:gd name="T29" fmla="*/ 52 w 52"/>
                  <a:gd name="T30" fmla="*/ 35 h 3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35">
                    <a:moveTo>
                      <a:pt x="9" y="0"/>
                    </a:moveTo>
                    <a:lnTo>
                      <a:pt x="26" y="8"/>
                    </a:lnTo>
                    <a:lnTo>
                      <a:pt x="26" y="17"/>
                    </a:lnTo>
                    <a:lnTo>
                      <a:pt x="0" y="17"/>
                    </a:lnTo>
                    <a:lnTo>
                      <a:pt x="0" y="35"/>
                    </a:lnTo>
                    <a:lnTo>
                      <a:pt x="35" y="35"/>
                    </a:lnTo>
                    <a:lnTo>
                      <a:pt x="52" y="17"/>
                    </a:lnTo>
                    <a:lnTo>
                      <a:pt x="44"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5" name="Freeform 117"/>
              <p:cNvSpPr>
                <a:spLocks/>
              </p:cNvSpPr>
              <p:nvPr/>
            </p:nvSpPr>
            <p:spPr bwMode="auto">
              <a:xfrm>
                <a:off x="5248099" y="2573980"/>
                <a:ext cx="48946" cy="34074"/>
              </a:xfrm>
              <a:custGeom>
                <a:avLst/>
                <a:gdLst>
                  <a:gd name="T0" fmla="*/ 2147483647 w 52"/>
                  <a:gd name="T1" fmla="*/ 0 h 35"/>
                  <a:gd name="T2" fmla="*/ 2147483647 w 52"/>
                  <a:gd name="T3" fmla="*/ 2147483647 h 35"/>
                  <a:gd name="T4" fmla="*/ 2147483647 w 52"/>
                  <a:gd name="T5" fmla="*/ 2147483647 h 35"/>
                  <a:gd name="T6" fmla="*/ 0 w 52"/>
                  <a:gd name="T7" fmla="*/ 2147483647 h 35"/>
                  <a:gd name="T8" fmla="*/ 0 w 52"/>
                  <a:gd name="T9" fmla="*/ 2147483647 h 35"/>
                  <a:gd name="T10" fmla="*/ 2147483647 w 52"/>
                  <a:gd name="T11" fmla="*/ 2147483647 h 35"/>
                  <a:gd name="T12" fmla="*/ 2147483647 w 52"/>
                  <a:gd name="T13" fmla="*/ 2147483647 h 35"/>
                  <a:gd name="T14" fmla="*/ 2147483647 w 52"/>
                  <a:gd name="T15" fmla="*/ 0 h 35"/>
                  <a:gd name="T16" fmla="*/ 2147483647 w 52"/>
                  <a:gd name="T17" fmla="*/ 0 h 3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35"/>
                  <a:gd name="T29" fmla="*/ 52 w 52"/>
                  <a:gd name="T30" fmla="*/ 35 h 3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35">
                    <a:moveTo>
                      <a:pt x="9" y="0"/>
                    </a:moveTo>
                    <a:lnTo>
                      <a:pt x="26" y="8"/>
                    </a:lnTo>
                    <a:lnTo>
                      <a:pt x="26" y="17"/>
                    </a:lnTo>
                    <a:lnTo>
                      <a:pt x="0" y="17"/>
                    </a:lnTo>
                    <a:lnTo>
                      <a:pt x="0" y="35"/>
                    </a:lnTo>
                    <a:lnTo>
                      <a:pt x="35" y="35"/>
                    </a:lnTo>
                    <a:lnTo>
                      <a:pt x="52" y="17"/>
                    </a:lnTo>
                    <a:lnTo>
                      <a:pt x="44"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6" name="Freeform 154"/>
              <p:cNvSpPr>
                <a:spLocks/>
              </p:cNvSpPr>
              <p:nvPr/>
            </p:nvSpPr>
            <p:spPr bwMode="auto">
              <a:xfrm>
                <a:off x="5682964" y="1530373"/>
                <a:ext cx="615589" cy="338783"/>
              </a:xfrm>
              <a:custGeom>
                <a:avLst/>
                <a:gdLst>
                  <a:gd name="T0" fmla="*/ 2147483647 w 654"/>
                  <a:gd name="T1" fmla="*/ 2147483647 h 348"/>
                  <a:gd name="T2" fmla="*/ 2147483647 w 654"/>
                  <a:gd name="T3" fmla="*/ 2147483647 h 348"/>
                  <a:gd name="T4" fmla="*/ 2147483647 w 654"/>
                  <a:gd name="T5" fmla="*/ 2147483647 h 348"/>
                  <a:gd name="T6" fmla="*/ 2147483647 w 654"/>
                  <a:gd name="T7" fmla="*/ 2147483647 h 348"/>
                  <a:gd name="T8" fmla="*/ 2147483647 w 654"/>
                  <a:gd name="T9" fmla="*/ 2147483647 h 348"/>
                  <a:gd name="T10" fmla="*/ 2147483647 w 654"/>
                  <a:gd name="T11" fmla="*/ 0 h 348"/>
                  <a:gd name="T12" fmla="*/ 2147483647 w 654"/>
                  <a:gd name="T13" fmla="*/ 2147483647 h 348"/>
                  <a:gd name="T14" fmla="*/ 2147483647 w 654"/>
                  <a:gd name="T15" fmla="*/ 2147483647 h 348"/>
                  <a:gd name="T16" fmla="*/ 2147483647 w 654"/>
                  <a:gd name="T17" fmla="*/ 2147483647 h 348"/>
                  <a:gd name="T18" fmla="*/ 2147483647 w 654"/>
                  <a:gd name="T19" fmla="*/ 2147483647 h 348"/>
                  <a:gd name="T20" fmla="*/ 2147483647 w 654"/>
                  <a:gd name="T21" fmla="*/ 2147483647 h 348"/>
                  <a:gd name="T22" fmla="*/ 2147483647 w 654"/>
                  <a:gd name="T23" fmla="*/ 2147483647 h 348"/>
                  <a:gd name="T24" fmla="*/ 2147483647 w 654"/>
                  <a:gd name="T25" fmla="*/ 2147483647 h 348"/>
                  <a:gd name="T26" fmla="*/ 2147483647 w 654"/>
                  <a:gd name="T27" fmla="*/ 2147483647 h 348"/>
                  <a:gd name="T28" fmla="*/ 2147483647 w 654"/>
                  <a:gd name="T29" fmla="*/ 2147483647 h 348"/>
                  <a:gd name="T30" fmla="*/ 0 w 654"/>
                  <a:gd name="T31" fmla="*/ 2147483647 h 348"/>
                  <a:gd name="T32" fmla="*/ 0 w 654"/>
                  <a:gd name="T33" fmla="*/ 2147483647 h 348"/>
                  <a:gd name="T34" fmla="*/ 2147483647 w 654"/>
                  <a:gd name="T35" fmla="*/ 2147483647 h 348"/>
                  <a:gd name="T36" fmla="*/ 2147483647 w 654"/>
                  <a:gd name="T37" fmla="*/ 2147483647 h 348"/>
                  <a:gd name="T38" fmla="*/ 2147483647 w 654"/>
                  <a:gd name="T39" fmla="*/ 2147483647 h 348"/>
                  <a:gd name="T40" fmla="*/ 2147483647 w 654"/>
                  <a:gd name="T41" fmla="*/ 2147483647 h 348"/>
                  <a:gd name="T42" fmla="*/ 2147483647 w 654"/>
                  <a:gd name="T43" fmla="*/ 2147483647 h 348"/>
                  <a:gd name="T44" fmla="*/ 2147483647 w 654"/>
                  <a:gd name="T45" fmla="*/ 2147483647 h 348"/>
                  <a:gd name="T46" fmla="*/ 2147483647 w 654"/>
                  <a:gd name="T47" fmla="*/ 2147483647 h 348"/>
                  <a:gd name="T48" fmla="*/ 2147483647 w 654"/>
                  <a:gd name="T49" fmla="*/ 2147483647 h 348"/>
                  <a:gd name="T50" fmla="*/ 2147483647 w 654"/>
                  <a:gd name="T51" fmla="*/ 2147483647 h 348"/>
                  <a:gd name="T52" fmla="*/ 2147483647 w 654"/>
                  <a:gd name="T53" fmla="*/ 2147483647 h 348"/>
                  <a:gd name="T54" fmla="*/ 2147483647 w 654"/>
                  <a:gd name="T55" fmla="*/ 2147483647 h 348"/>
                  <a:gd name="T56" fmla="*/ 2147483647 w 654"/>
                  <a:gd name="T57" fmla="*/ 2147483647 h 348"/>
                  <a:gd name="T58" fmla="*/ 2147483647 w 654"/>
                  <a:gd name="T59" fmla="*/ 2147483647 h 348"/>
                  <a:gd name="T60" fmla="*/ 2147483647 w 654"/>
                  <a:gd name="T61" fmla="*/ 2147483647 h 348"/>
                  <a:gd name="T62" fmla="*/ 2147483647 w 654"/>
                  <a:gd name="T63" fmla="*/ 2147483647 h 348"/>
                  <a:gd name="T64" fmla="*/ 2147483647 w 654"/>
                  <a:gd name="T65" fmla="*/ 2147483647 h 348"/>
                  <a:gd name="T66" fmla="*/ 2147483647 w 654"/>
                  <a:gd name="T67" fmla="*/ 2147483647 h 348"/>
                  <a:gd name="T68" fmla="*/ 2147483647 w 654"/>
                  <a:gd name="T69" fmla="*/ 2147483647 h 348"/>
                  <a:gd name="T70" fmla="*/ 2147483647 w 654"/>
                  <a:gd name="T71" fmla="*/ 2147483647 h 348"/>
                  <a:gd name="T72" fmla="*/ 2147483647 w 654"/>
                  <a:gd name="T73" fmla="*/ 2147483647 h 348"/>
                  <a:gd name="T74" fmla="*/ 2147483647 w 654"/>
                  <a:gd name="T75" fmla="*/ 2147483647 h 348"/>
                  <a:gd name="T76" fmla="*/ 2147483647 w 654"/>
                  <a:gd name="T77" fmla="*/ 2147483647 h 348"/>
                  <a:gd name="T78" fmla="*/ 2147483647 w 654"/>
                  <a:gd name="T79" fmla="*/ 2147483647 h 348"/>
                  <a:gd name="T80" fmla="*/ 2147483647 w 654"/>
                  <a:gd name="T81" fmla="*/ 2147483647 h 348"/>
                  <a:gd name="T82" fmla="*/ 2147483647 w 654"/>
                  <a:gd name="T83" fmla="*/ 2147483647 h 348"/>
                  <a:gd name="T84" fmla="*/ 2147483647 w 654"/>
                  <a:gd name="T85" fmla="*/ 2147483647 h 348"/>
                  <a:gd name="T86" fmla="*/ 2147483647 w 654"/>
                  <a:gd name="T87" fmla="*/ 2147483647 h 348"/>
                  <a:gd name="T88" fmla="*/ 2147483647 w 654"/>
                  <a:gd name="T89" fmla="*/ 2147483647 h 348"/>
                  <a:gd name="T90" fmla="*/ 2147483647 w 654"/>
                  <a:gd name="T91" fmla="*/ 2147483647 h 348"/>
                  <a:gd name="T92" fmla="*/ 2147483647 w 654"/>
                  <a:gd name="T93" fmla="*/ 2147483647 h 348"/>
                  <a:gd name="T94" fmla="*/ 2147483647 w 654"/>
                  <a:gd name="T95" fmla="*/ 2147483647 h 348"/>
                  <a:gd name="T96" fmla="*/ 2147483647 w 654"/>
                  <a:gd name="T97" fmla="*/ 2147483647 h 348"/>
                  <a:gd name="T98" fmla="*/ 2147483647 w 654"/>
                  <a:gd name="T99" fmla="*/ 2147483647 h 348"/>
                  <a:gd name="T100" fmla="*/ 2147483647 w 654"/>
                  <a:gd name="T101" fmla="*/ 2147483647 h 348"/>
                  <a:gd name="T102" fmla="*/ 2147483647 w 654"/>
                  <a:gd name="T103" fmla="*/ 2147483647 h 348"/>
                  <a:gd name="T104" fmla="*/ 2147483647 w 654"/>
                  <a:gd name="T105" fmla="*/ 2147483647 h 348"/>
                  <a:gd name="T106" fmla="*/ 2147483647 w 654"/>
                  <a:gd name="T107" fmla="*/ 2147483647 h 34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54"/>
                  <a:gd name="T163" fmla="*/ 0 h 348"/>
                  <a:gd name="T164" fmla="*/ 654 w 654"/>
                  <a:gd name="T165" fmla="*/ 348 h 34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54" h="348">
                    <a:moveTo>
                      <a:pt x="654" y="26"/>
                    </a:moveTo>
                    <a:lnTo>
                      <a:pt x="628" y="17"/>
                    </a:lnTo>
                    <a:lnTo>
                      <a:pt x="541" y="35"/>
                    </a:lnTo>
                    <a:lnTo>
                      <a:pt x="549" y="8"/>
                    </a:lnTo>
                    <a:lnTo>
                      <a:pt x="523" y="17"/>
                    </a:lnTo>
                    <a:lnTo>
                      <a:pt x="515" y="35"/>
                    </a:lnTo>
                    <a:lnTo>
                      <a:pt x="515" y="17"/>
                    </a:lnTo>
                    <a:lnTo>
                      <a:pt x="453" y="26"/>
                    </a:lnTo>
                    <a:lnTo>
                      <a:pt x="497" y="8"/>
                    </a:lnTo>
                    <a:lnTo>
                      <a:pt x="427" y="8"/>
                    </a:lnTo>
                    <a:lnTo>
                      <a:pt x="427" y="0"/>
                    </a:lnTo>
                    <a:lnTo>
                      <a:pt x="392" y="0"/>
                    </a:lnTo>
                    <a:lnTo>
                      <a:pt x="384" y="8"/>
                    </a:lnTo>
                    <a:lnTo>
                      <a:pt x="358" y="8"/>
                    </a:lnTo>
                    <a:lnTo>
                      <a:pt x="358" y="0"/>
                    </a:lnTo>
                    <a:lnTo>
                      <a:pt x="314" y="8"/>
                    </a:lnTo>
                    <a:lnTo>
                      <a:pt x="340" y="17"/>
                    </a:lnTo>
                    <a:lnTo>
                      <a:pt x="314" y="26"/>
                    </a:lnTo>
                    <a:lnTo>
                      <a:pt x="305" y="17"/>
                    </a:lnTo>
                    <a:lnTo>
                      <a:pt x="270" y="17"/>
                    </a:lnTo>
                    <a:lnTo>
                      <a:pt x="262" y="26"/>
                    </a:lnTo>
                    <a:lnTo>
                      <a:pt x="244" y="26"/>
                    </a:lnTo>
                    <a:lnTo>
                      <a:pt x="227" y="26"/>
                    </a:lnTo>
                    <a:lnTo>
                      <a:pt x="227" y="17"/>
                    </a:lnTo>
                    <a:lnTo>
                      <a:pt x="174" y="8"/>
                    </a:lnTo>
                    <a:lnTo>
                      <a:pt x="183" y="26"/>
                    </a:lnTo>
                    <a:lnTo>
                      <a:pt x="140" y="26"/>
                    </a:lnTo>
                    <a:lnTo>
                      <a:pt x="96" y="35"/>
                    </a:lnTo>
                    <a:lnTo>
                      <a:pt x="105" y="52"/>
                    </a:lnTo>
                    <a:lnTo>
                      <a:pt x="79" y="52"/>
                    </a:lnTo>
                    <a:lnTo>
                      <a:pt x="0" y="61"/>
                    </a:lnTo>
                    <a:lnTo>
                      <a:pt x="0" y="69"/>
                    </a:lnTo>
                    <a:lnTo>
                      <a:pt x="61" y="78"/>
                    </a:lnTo>
                    <a:lnTo>
                      <a:pt x="0" y="87"/>
                    </a:lnTo>
                    <a:lnTo>
                      <a:pt x="18" y="104"/>
                    </a:lnTo>
                    <a:lnTo>
                      <a:pt x="52" y="96"/>
                    </a:lnTo>
                    <a:lnTo>
                      <a:pt x="87" y="96"/>
                    </a:lnTo>
                    <a:lnTo>
                      <a:pt x="140" y="113"/>
                    </a:lnTo>
                    <a:lnTo>
                      <a:pt x="140" y="139"/>
                    </a:lnTo>
                    <a:lnTo>
                      <a:pt x="122" y="148"/>
                    </a:lnTo>
                    <a:lnTo>
                      <a:pt x="122" y="174"/>
                    </a:lnTo>
                    <a:lnTo>
                      <a:pt x="140" y="157"/>
                    </a:lnTo>
                    <a:lnTo>
                      <a:pt x="140" y="148"/>
                    </a:lnTo>
                    <a:lnTo>
                      <a:pt x="148" y="165"/>
                    </a:lnTo>
                    <a:lnTo>
                      <a:pt x="166" y="174"/>
                    </a:lnTo>
                    <a:lnTo>
                      <a:pt x="157" y="183"/>
                    </a:lnTo>
                    <a:lnTo>
                      <a:pt x="140" y="174"/>
                    </a:lnTo>
                    <a:lnTo>
                      <a:pt x="140" y="183"/>
                    </a:lnTo>
                    <a:lnTo>
                      <a:pt x="157" y="191"/>
                    </a:lnTo>
                    <a:lnTo>
                      <a:pt x="157" y="200"/>
                    </a:lnTo>
                    <a:lnTo>
                      <a:pt x="131" y="200"/>
                    </a:lnTo>
                    <a:lnTo>
                      <a:pt x="122" y="226"/>
                    </a:lnTo>
                    <a:lnTo>
                      <a:pt x="105" y="235"/>
                    </a:lnTo>
                    <a:lnTo>
                      <a:pt x="105" y="252"/>
                    </a:lnTo>
                    <a:lnTo>
                      <a:pt x="96" y="252"/>
                    </a:lnTo>
                    <a:lnTo>
                      <a:pt x="113" y="270"/>
                    </a:lnTo>
                    <a:lnTo>
                      <a:pt x="96" y="270"/>
                    </a:lnTo>
                    <a:lnTo>
                      <a:pt x="113" y="279"/>
                    </a:lnTo>
                    <a:lnTo>
                      <a:pt x="105" y="287"/>
                    </a:lnTo>
                    <a:lnTo>
                      <a:pt x="122" y="287"/>
                    </a:lnTo>
                    <a:lnTo>
                      <a:pt x="122" y="305"/>
                    </a:lnTo>
                    <a:lnTo>
                      <a:pt x="140" y="322"/>
                    </a:lnTo>
                    <a:lnTo>
                      <a:pt x="148" y="331"/>
                    </a:lnTo>
                    <a:lnTo>
                      <a:pt x="166" y="331"/>
                    </a:lnTo>
                    <a:lnTo>
                      <a:pt x="183" y="348"/>
                    </a:lnTo>
                    <a:lnTo>
                      <a:pt x="192" y="348"/>
                    </a:lnTo>
                    <a:lnTo>
                      <a:pt x="218" y="322"/>
                    </a:lnTo>
                    <a:lnTo>
                      <a:pt x="218" y="305"/>
                    </a:lnTo>
                    <a:lnTo>
                      <a:pt x="244" y="287"/>
                    </a:lnTo>
                    <a:lnTo>
                      <a:pt x="262" y="270"/>
                    </a:lnTo>
                    <a:lnTo>
                      <a:pt x="253" y="252"/>
                    </a:lnTo>
                    <a:lnTo>
                      <a:pt x="297" y="252"/>
                    </a:lnTo>
                    <a:lnTo>
                      <a:pt x="349" y="244"/>
                    </a:lnTo>
                    <a:lnTo>
                      <a:pt x="358" y="218"/>
                    </a:lnTo>
                    <a:lnTo>
                      <a:pt x="401" y="218"/>
                    </a:lnTo>
                    <a:lnTo>
                      <a:pt x="515" y="183"/>
                    </a:lnTo>
                    <a:lnTo>
                      <a:pt x="488" y="183"/>
                    </a:lnTo>
                    <a:lnTo>
                      <a:pt x="445" y="183"/>
                    </a:lnTo>
                    <a:lnTo>
                      <a:pt x="436" y="174"/>
                    </a:lnTo>
                    <a:lnTo>
                      <a:pt x="471" y="174"/>
                    </a:lnTo>
                    <a:lnTo>
                      <a:pt x="445" y="157"/>
                    </a:lnTo>
                    <a:lnTo>
                      <a:pt x="488" y="157"/>
                    </a:lnTo>
                    <a:lnTo>
                      <a:pt x="488" y="174"/>
                    </a:lnTo>
                    <a:lnTo>
                      <a:pt x="506" y="174"/>
                    </a:lnTo>
                    <a:lnTo>
                      <a:pt x="515" y="183"/>
                    </a:lnTo>
                    <a:lnTo>
                      <a:pt x="523" y="174"/>
                    </a:lnTo>
                    <a:lnTo>
                      <a:pt x="515" y="157"/>
                    </a:lnTo>
                    <a:lnTo>
                      <a:pt x="497" y="148"/>
                    </a:lnTo>
                    <a:lnTo>
                      <a:pt x="480" y="139"/>
                    </a:lnTo>
                    <a:lnTo>
                      <a:pt x="506" y="139"/>
                    </a:lnTo>
                    <a:lnTo>
                      <a:pt x="523" y="148"/>
                    </a:lnTo>
                    <a:lnTo>
                      <a:pt x="515" y="130"/>
                    </a:lnTo>
                    <a:lnTo>
                      <a:pt x="532" y="130"/>
                    </a:lnTo>
                    <a:lnTo>
                      <a:pt x="541" y="122"/>
                    </a:lnTo>
                    <a:lnTo>
                      <a:pt x="532" y="122"/>
                    </a:lnTo>
                    <a:lnTo>
                      <a:pt x="549" y="122"/>
                    </a:lnTo>
                    <a:lnTo>
                      <a:pt x="541" y="104"/>
                    </a:lnTo>
                    <a:lnTo>
                      <a:pt x="558" y="104"/>
                    </a:lnTo>
                    <a:lnTo>
                      <a:pt x="541" y="87"/>
                    </a:lnTo>
                    <a:lnTo>
                      <a:pt x="558" y="87"/>
                    </a:lnTo>
                    <a:lnTo>
                      <a:pt x="567" y="104"/>
                    </a:lnTo>
                    <a:lnTo>
                      <a:pt x="567" y="113"/>
                    </a:lnTo>
                    <a:lnTo>
                      <a:pt x="584" y="113"/>
                    </a:lnTo>
                    <a:lnTo>
                      <a:pt x="576" y="96"/>
                    </a:lnTo>
                    <a:lnTo>
                      <a:pt x="584" y="69"/>
                    </a:lnTo>
                    <a:lnTo>
                      <a:pt x="541" y="69"/>
                    </a:lnTo>
                    <a:lnTo>
                      <a:pt x="567" y="52"/>
                    </a:lnTo>
                    <a:lnTo>
                      <a:pt x="576" y="43"/>
                    </a:lnTo>
                    <a:lnTo>
                      <a:pt x="65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7" name="Freeform 155"/>
              <p:cNvSpPr>
                <a:spLocks/>
              </p:cNvSpPr>
              <p:nvPr/>
            </p:nvSpPr>
            <p:spPr bwMode="auto">
              <a:xfrm>
                <a:off x="5682964" y="1530373"/>
                <a:ext cx="615589" cy="338783"/>
              </a:xfrm>
              <a:custGeom>
                <a:avLst/>
                <a:gdLst>
                  <a:gd name="T0" fmla="*/ 2147483647 w 654"/>
                  <a:gd name="T1" fmla="*/ 2147483647 h 348"/>
                  <a:gd name="T2" fmla="*/ 2147483647 w 654"/>
                  <a:gd name="T3" fmla="*/ 2147483647 h 348"/>
                  <a:gd name="T4" fmla="*/ 2147483647 w 654"/>
                  <a:gd name="T5" fmla="*/ 2147483647 h 348"/>
                  <a:gd name="T6" fmla="*/ 2147483647 w 654"/>
                  <a:gd name="T7" fmla="*/ 2147483647 h 348"/>
                  <a:gd name="T8" fmla="*/ 2147483647 w 654"/>
                  <a:gd name="T9" fmla="*/ 2147483647 h 348"/>
                  <a:gd name="T10" fmla="*/ 2147483647 w 654"/>
                  <a:gd name="T11" fmla="*/ 0 h 348"/>
                  <a:gd name="T12" fmla="*/ 2147483647 w 654"/>
                  <a:gd name="T13" fmla="*/ 2147483647 h 348"/>
                  <a:gd name="T14" fmla="*/ 2147483647 w 654"/>
                  <a:gd name="T15" fmla="*/ 2147483647 h 348"/>
                  <a:gd name="T16" fmla="*/ 2147483647 w 654"/>
                  <a:gd name="T17" fmla="*/ 2147483647 h 348"/>
                  <a:gd name="T18" fmla="*/ 2147483647 w 654"/>
                  <a:gd name="T19" fmla="*/ 2147483647 h 348"/>
                  <a:gd name="T20" fmla="*/ 2147483647 w 654"/>
                  <a:gd name="T21" fmla="*/ 2147483647 h 348"/>
                  <a:gd name="T22" fmla="*/ 2147483647 w 654"/>
                  <a:gd name="T23" fmla="*/ 2147483647 h 348"/>
                  <a:gd name="T24" fmla="*/ 2147483647 w 654"/>
                  <a:gd name="T25" fmla="*/ 2147483647 h 348"/>
                  <a:gd name="T26" fmla="*/ 2147483647 w 654"/>
                  <a:gd name="T27" fmla="*/ 2147483647 h 348"/>
                  <a:gd name="T28" fmla="*/ 2147483647 w 654"/>
                  <a:gd name="T29" fmla="*/ 2147483647 h 348"/>
                  <a:gd name="T30" fmla="*/ 0 w 654"/>
                  <a:gd name="T31" fmla="*/ 2147483647 h 348"/>
                  <a:gd name="T32" fmla="*/ 0 w 654"/>
                  <a:gd name="T33" fmla="*/ 2147483647 h 348"/>
                  <a:gd name="T34" fmla="*/ 2147483647 w 654"/>
                  <a:gd name="T35" fmla="*/ 2147483647 h 348"/>
                  <a:gd name="T36" fmla="*/ 2147483647 w 654"/>
                  <a:gd name="T37" fmla="*/ 2147483647 h 348"/>
                  <a:gd name="T38" fmla="*/ 2147483647 w 654"/>
                  <a:gd name="T39" fmla="*/ 2147483647 h 348"/>
                  <a:gd name="T40" fmla="*/ 2147483647 w 654"/>
                  <a:gd name="T41" fmla="*/ 2147483647 h 348"/>
                  <a:gd name="T42" fmla="*/ 2147483647 w 654"/>
                  <a:gd name="T43" fmla="*/ 2147483647 h 348"/>
                  <a:gd name="T44" fmla="*/ 2147483647 w 654"/>
                  <a:gd name="T45" fmla="*/ 2147483647 h 348"/>
                  <a:gd name="T46" fmla="*/ 2147483647 w 654"/>
                  <a:gd name="T47" fmla="*/ 2147483647 h 348"/>
                  <a:gd name="T48" fmla="*/ 2147483647 w 654"/>
                  <a:gd name="T49" fmla="*/ 2147483647 h 348"/>
                  <a:gd name="T50" fmla="*/ 2147483647 w 654"/>
                  <a:gd name="T51" fmla="*/ 2147483647 h 348"/>
                  <a:gd name="T52" fmla="*/ 2147483647 w 654"/>
                  <a:gd name="T53" fmla="*/ 2147483647 h 348"/>
                  <a:gd name="T54" fmla="*/ 2147483647 w 654"/>
                  <a:gd name="T55" fmla="*/ 2147483647 h 348"/>
                  <a:gd name="T56" fmla="*/ 2147483647 w 654"/>
                  <a:gd name="T57" fmla="*/ 2147483647 h 348"/>
                  <a:gd name="T58" fmla="*/ 2147483647 w 654"/>
                  <a:gd name="T59" fmla="*/ 2147483647 h 348"/>
                  <a:gd name="T60" fmla="*/ 2147483647 w 654"/>
                  <a:gd name="T61" fmla="*/ 2147483647 h 348"/>
                  <a:gd name="T62" fmla="*/ 2147483647 w 654"/>
                  <a:gd name="T63" fmla="*/ 2147483647 h 348"/>
                  <a:gd name="T64" fmla="*/ 2147483647 w 654"/>
                  <a:gd name="T65" fmla="*/ 2147483647 h 348"/>
                  <a:gd name="T66" fmla="*/ 2147483647 w 654"/>
                  <a:gd name="T67" fmla="*/ 2147483647 h 348"/>
                  <a:gd name="T68" fmla="*/ 2147483647 w 654"/>
                  <a:gd name="T69" fmla="*/ 2147483647 h 348"/>
                  <a:gd name="T70" fmla="*/ 2147483647 w 654"/>
                  <a:gd name="T71" fmla="*/ 2147483647 h 348"/>
                  <a:gd name="T72" fmla="*/ 2147483647 w 654"/>
                  <a:gd name="T73" fmla="*/ 2147483647 h 348"/>
                  <a:gd name="T74" fmla="*/ 2147483647 w 654"/>
                  <a:gd name="T75" fmla="*/ 2147483647 h 348"/>
                  <a:gd name="T76" fmla="*/ 2147483647 w 654"/>
                  <a:gd name="T77" fmla="*/ 2147483647 h 348"/>
                  <a:gd name="T78" fmla="*/ 2147483647 w 654"/>
                  <a:gd name="T79" fmla="*/ 2147483647 h 348"/>
                  <a:gd name="T80" fmla="*/ 2147483647 w 654"/>
                  <a:gd name="T81" fmla="*/ 2147483647 h 348"/>
                  <a:gd name="T82" fmla="*/ 2147483647 w 654"/>
                  <a:gd name="T83" fmla="*/ 2147483647 h 348"/>
                  <a:gd name="T84" fmla="*/ 2147483647 w 654"/>
                  <a:gd name="T85" fmla="*/ 2147483647 h 348"/>
                  <a:gd name="T86" fmla="*/ 2147483647 w 654"/>
                  <a:gd name="T87" fmla="*/ 2147483647 h 348"/>
                  <a:gd name="T88" fmla="*/ 2147483647 w 654"/>
                  <a:gd name="T89" fmla="*/ 2147483647 h 348"/>
                  <a:gd name="T90" fmla="*/ 2147483647 w 654"/>
                  <a:gd name="T91" fmla="*/ 2147483647 h 348"/>
                  <a:gd name="T92" fmla="*/ 2147483647 w 654"/>
                  <a:gd name="T93" fmla="*/ 2147483647 h 348"/>
                  <a:gd name="T94" fmla="*/ 2147483647 w 654"/>
                  <a:gd name="T95" fmla="*/ 2147483647 h 348"/>
                  <a:gd name="T96" fmla="*/ 2147483647 w 654"/>
                  <a:gd name="T97" fmla="*/ 2147483647 h 348"/>
                  <a:gd name="T98" fmla="*/ 2147483647 w 654"/>
                  <a:gd name="T99" fmla="*/ 2147483647 h 348"/>
                  <a:gd name="T100" fmla="*/ 2147483647 w 654"/>
                  <a:gd name="T101" fmla="*/ 2147483647 h 348"/>
                  <a:gd name="T102" fmla="*/ 2147483647 w 654"/>
                  <a:gd name="T103" fmla="*/ 2147483647 h 348"/>
                  <a:gd name="T104" fmla="*/ 2147483647 w 654"/>
                  <a:gd name="T105" fmla="*/ 2147483647 h 348"/>
                  <a:gd name="T106" fmla="*/ 2147483647 w 654"/>
                  <a:gd name="T107" fmla="*/ 2147483647 h 34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54"/>
                  <a:gd name="T163" fmla="*/ 0 h 348"/>
                  <a:gd name="T164" fmla="*/ 654 w 654"/>
                  <a:gd name="T165" fmla="*/ 348 h 34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54" h="348">
                    <a:moveTo>
                      <a:pt x="654" y="26"/>
                    </a:moveTo>
                    <a:lnTo>
                      <a:pt x="628" y="17"/>
                    </a:lnTo>
                    <a:lnTo>
                      <a:pt x="541" y="35"/>
                    </a:lnTo>
                    <a:lnTo>
                      <a:pt x="549" y="8"/>
                    </a:lnTo>
                    <a:lnTo>
                      <a:pt x="523" y="17"/>
                    </a:lnTo>
                    <a:lnTo>
                      <a:pt x="515" y="35"/>
                    </a:lnTo>
                    <a:lnTo>
                      <a:pt x="515" y="17"/>
                    </a:lnTo>
                    <a:lnTo>
                      <a:pt x="453" y="26"/>
                    </a:lnTo>
                    <a:lnTo>
                      <a:pt x="497" y="8"/>
                    </a:lnTo>
                    <a:lnTo>
                      <a:pt x="427" y="8"/>
                    </a:lnTo>
                    <a:lnTo>
                      <a:pt x="427" y="0"/>
                    </a:lnTo>
                    <a:lnTo>
                      <a:pt x="392" y="0"/>
                    </a:lnTo>
                    <a:lnTo>
                      <a:pt x="384" y="8"/>
                    </a:lnTo>
                    <a:lnTo>
                      <a:pt x="358" y="8"/>
                    </a:lnTo>
                    <a:lnTo>
                      <a:pt x="358" y="0"/>
                    </a:lnTo>
                    <a:lnTo>
                      <a:pt x="314" y="8"/>
                    </a:lnTo>
                    <a:lnTo>
                      <a:pt x="340" y="17"/>
                    </a:lnTo>
                    <a:lnTo>
                      <a:pt x="314" y="26"/>
                    </a:lnTo>
                    <a:lnTo>
                      <a:pt x="305" y="17"/>
                    </a:lnTo>
                    <a:lnTo>
                      <a:pt x="270" y="17"/>
                    </a:lnTo>
                    <a:lnTo>
                      <a:pt x="262" y="26"/>
                    </a:lnTo>
                    <a:lnTo>
                      <a:pt x="244" y="26"/>
                    </a:lnTo>
                    <a:lnTo>
                      <a:pt x="227" y="26"/>
                    </a:lnTo>
                    <a:lnTo>
                      <a:pt x="227" y="17"/>
                    </a:lnTo>
                    <a:lnTo>
                      <a:pt x="174" y="8"/>
                    </a:lnTo>
                    <a:lnTo>
                      <a:pt x="183" y="26"/>
                    </a:lnTo>
                    <a:lnTo>
                      <a:pt x="140" y="26"/>
                    </a:lnTo>
                    <a:lnTo>
                      <a:pt x="96" y="35"/>
                    </a:lnTo>
                    <a:lnTo>
                      <a:pt x="105" y="52"/>
                    </a:lnTo>
                    <a:lnTo>
                      <a:pt x="79" y="52"/>
                    </a:lnTo>
                    <a:lnTo>
                      <a:pt x="0" y="61"/>
                    </a:lnTo>
                    <a:lnTo>
                      <a:pt x="0" y="69"/>
                    </a:lnTo>
                    <a:lnTo>
                      <a:pt x="61" y="78"/>
                    </a:lnTo>
                    <a:lnTo>
                      <a:pt x="0" y="87"/>
                    </a:lnTo>
                    <a:lnTo>
                      <a:pt x="18" y="104"/>
                    </a:lnTo>
                    <a:lnTo>
                      <a:pt x="52" y="96"/>
                    </a:lnTo>
                    <a:lnTo>
                      <a:pt x="87" y="96"/>
                    </a:lnTo>
                    <a:lnTo>
                      <a:pt x="140" y="113"/>
                    </a:lnTo>
                    <a:lnTo>
                      <a:pt x="140" y="139"/>
                    </a:lnTo>
                    <a:lnTo>
                      <a:pt x="122" y="148"/>
                    </a:lnTo>
                    <a:lnTo>
                      <a:pt x="122" y="174"/>
                    </a:lnTo>
                    <a:lnTo>
                      <a:pt x="140" y="157"/>
                    </a:lnTo>
                    <a:lnTo>
                      <a:pt x="140" y="148"/>
                    </a:lnTo>
                    <a:lnTo>
                      <a:pt x="148" y="165"/>
                    </a:lnTo>
                    <a:lnTo>
                      <a:pt x="166" y="174"/>
                    </a:lnTo>
                    <a:lnTo>
                      <a:pt x="157" y="183"/>
                    </a:lnTo>
                    <a:lnTo>
                      <a:pt x="140" y="174"/>
                    </a:lnTo>
                    <a:lnTo>
                      <a:pt x="140" y="183"/>
                    </a:lnTo>
                    <a:lnTo>
                      <a:pt x="157" y="191"/>
                    </a:lnTo>
                    <a:lnTo>
                      <a:pt x="157" y="200"/>
                    </a:lnTo>
                    <a:lnTo>
                      <a:pt x="131" y="200"/>
                    </a:lnTo>
                    <a:lnTo>
                      <a:pt x="122" y="226"/>
                    </a:lnTo>
                    <a:lnTo>
                      <a:pt x="105" y="235"/>
                    </a:lnTo>
                    <a:lnTo>
                      <a:pt x="105" y="252"/>
                    </a:lnTo>
                    <a:lnTo>
                      <a:pt x="96" y="252"/>
                    </a:lnTo>
                    <a:lnTo>
                      <a:pt x="113" y="270"/>
                    </a:lnTo>
                    <a:lnTo>
                      <a:pt x="96" y="270"/>
                    </a:lnTo>
                    <a:lnTo>
                      <a:pt x="113" y="279"/>
                    </a:lnTo>
                    <a:lnTo>
                      <a:pt x="105" y="287"/>
                    </a:lnTo>
                    <a:lnTo>
                      <a:pt x="122" y="287"/>
                    </a:lnTo>
                    <a:lnTo>
                      <a:pt x="122" y="305"/>
                    </a:lnTo>
                    <a:lnTo>
                      <a:pt x="140" y="322"/>
                    </a:lnTo>
                    <a:lnTo>
                      <a:pt x="148" y="331"/>
                    </a:lnTo>
                    <a:lnTo>
                      <a:pt x="166" y="331"/>
                    </a:lnTo>
                    <a:lnTo>
                      <a:pt x="183" y="348"/>
                    </a:lnTo>
                    <a:lnTo>
                      <a:pt x="192" y="348"/>
                    </a:lnTo>
                    <a:lnTo>
                      <a:pt x="218" y="322"/>
                    </a:lnTo>
                    <a:lnTo>
                      <a:pt x="218" y="305"/>
                    </a:lnTo>
                    <a:lnTo>
                      <a:pt x="244" y="287"/>
                    </a:lnTo>
                    <a:lnTo>
                      <a:pt x="262" y="270"/>
                    </a:lnTo>
                    <a:lnTo>
                      <a:pt x="253" y="252"/>
                    </a:lnTo>
                    <a:lnTo>
                      <a:pt x="297" y="252"/>
                    </a:lnTo>
                    <a:lnTo>
                      <a:pt x="349" y="244"/>
                    </a:lnTo>
                    <a:lnTo>
                      <a:pt x="358" y="218"/>
                    </a:lnTo>
                    <a:lnTo>
                      <a:pt x="401" y="218"/>
                    </a:lnTo>
                    <a:lnTo>
                      <a:pt x="515" y="183"/>
                    </a:lnTo>
                    <a:lnTo>
                      <a:pt x="488" y="183"/>
                    </a:lnTo>
                    <a:lnTo>
                      <a:pt x="445" y="183"/>
                    </a:lnTo>
                    <a:lnTo>
                      <a:pt x="436" y="174"/>
                    </a:lnTo>
                    <a:lnTo>
                      <a:pt x="471" y="174"/>
                    </a:lnTo>
                    <a:lnTo>
                      <a:pt x="445" y="157"/>
                    </a:lnTo>
                    <a:lnTo>
                      <a:pt x="488" y="157"/>
                    </a:lnTo>
                    <a:lnTo>
                      <a:pt x="488" y="174"/>
                    </a:lnTo>
                    <a:lnTo>
                      <a:pt x="506" y="174"/>
                    </a:lnTo>
                    <a:lnTo>
                      <a:pt x="515" y="183"/>
                    </a:lnTo>
                    <a:lnTo>
                      <a:pt x="523" y="174"/>
                    </a:lnTo>
                    <a:lnTo>
                      <a:pt x="515" y="157"/>
                    </a:lnTo>
                    <a:lnTo>
                      <a:pt x="497" y="148"/>
                    </a:lnTo>
                    <a:lnTo>
                      <a:pt x="480" y="139"/>
                    </a:lnTo>
                    <a:lnTo>
                      <a:pt x="506" y="139"/>
                    </a:lnTo>
                    <a:lnTo>
                      <a:pt x="523" y="148"/>
                    </a:lnTo>
                    <a:lnTo>
                      <a:pt x="515" y="130"/>
                    </a:lnTo>
                    <a:lnTo>
                      <a:pt x="532" y="130"/>
                    </a:lnTo>
                    <a:lnTo>
                      <a:pt x="541" y="122"/>
                    </a:lnTo>
                    <a:lnTo>
                      <a:pt x="532" y="122"/>
                    </a:lnTo>
                    <a:lnTo>
                      <a:pt x="549" y="122"/>
                    </a:lnTo>
                    <a:lnTo>
                      <a:pt x="541" y="104"/>
                    </a:lnTo>
                    <a:lnTo>
                      <a:pt x="558" y="104"/>
                    </a:lnTo>
                    <a:lnTo>
                      <a:pt x="541" y="87"/>
                    </a:lnTo>
                    <a:lnTo>
                      <a:pt x="558" y="87"/>
                    </a:lnTo>
                    <a:lnTo>
                      <a:pt x="567" y="104"/>
                    </a:lnTo>
                    <a:lnTo>
                      <a:pt x="567" y="113"/>
                    </a:lnTo>
                    <a:lnTo>
                      <a:pt x="584" y="113"/>
                    </a:lnTo>
                    <a:lnTo>
                      <a:pt x="576" y="96"/>
                    </a:lnTo>
                    <a:lnTo>
                      <a:pt x="584" y="69"/>
                    </a:lnTo>
                    <a:lnTo>
                      <a:pt x="541" y="69"/>
                    </a:lnTo>
                    <a:lnTo>
                      <a:pt x="567" y="52"/>
                    </a:lnTo>
                    <a:lnTo>
                      <a:pt x="576" y="43"/>
                    </a:lnTo>
                    <a:lnTo>
                      <a:pt x="65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8" name="Freeform 156"/>
              <p:cNvSpPr>
                <a:spLocks/>
              </p:cNvSpPr>
              <p:nvPr/>
            </p:nvSpPr>
            <p:spPr bwMode="auto">
              <a:xfrm>
                <a:off x="5781797" y="1708527"/>
                <a:ext cx="32945" cy="16550"/>
              </a:xfrm>
              <a:custGeom>
                <a:avLst/>
                <a:gdLst>
                  <a:gd name="T0" fmla="*/ 0 w 35"/>
                  <a:gd name="T1" fmla="*/ 0 h 17"/>
                  <a:gd name="T2" fmla="*/ 2147483647 w 35"/>
                  <a:gd name="T3" fmla="*/ 2147483647 h 17"/>
                  <a:gd name="T4" fmla="*/ 2147483647 w 35"/>
                  <a:gd name="T5" fmla="*/ 2147483647 h 17"/>
                  <a:gd name="T6" fmla="*/ 2147483647 w 35"/>
                  <a:gd name="T7" fmla="*/ 0 h 17"/>
                  <a:gd name="T8" fmla="*/ 0 w 35"/>
                  <a:gd name="T9" fmla="*/ 0 h 17"/>
                  <a:gd name="T10" fmla="*/ 0 60000 65536"/>
                  <a:gd name="T11" fmla="*/ 0 60000 65536"/>
                  <a:gd name="T12" fmla="*/ 0 60000 65536"/>
                  <a:gd name="T13" fmla="*/ 0 60000 65536"/>
                  <a:gd name="T14" fmla="*/ 0 60000 65536"/>
                  <a:gd name="T15" fmla="*/ 0 w 35"/>
                  <a:gd name="T16" fmla="*/ 0 h 17"/>
                  <a:gd name="T17" fmla="*/ 35 w 35"/>
                  <a:gd name="T18" fmla="*/ 17 h 17"/>
                </a:gdLst>
                <a:ahLst/>
                <a:cxnLst>
                  <a:cxn ang="T10">
                    <a:pos x="T0" y="T1"/>
                  </a:cxn>
                  <a:cxn ang="T11">
                    <a:pos x="T2" y="T3"/>
                  </a:cxn>
                  <a:cxn ang="T12">
                    <a:pos x="T4" y="T5"/>
                  </a:cxn>
                  <a:cxn ang="T13">
                    <a:pos x="T6" y="T7"/>
                  </a:cxn>
                  <a:cxn ang="T14">
                    <a:pos x="T8" y="T9"/>
                  </a:cxn>
                </a:cxnLst>
                <a:rect l="T15" t="T16" r="T17" b="T18"/>
                <a:pathLst>
                  <a:path w="35" h="17">
                    <a:moveTo>
                      <a:pt x="0" y="0"/>
                    </a:moveTo>
                    <a:lnTo>
                      <a:pt x="8" y="17"/>
                    </a:lnTo>
                    <a:lnTo>
                      <a:pt x="35" y="8"/>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59" name="Freeform 157"/>
              <p:cNvSpPr>
                <a:spLocks/>
              </p:cNvSpPr>
              <p:nvPr/>
            </p:nvSpPr>
            <p:spPr bwMode="auto">
              <a:xfrm>
                <a:off x="5781797" y="1708527"/>
                <a:ext cx="32945" cy="16550"/>
              </a:xfrm>
              <a:custGeom>
                <a:avLst/>
                <a:gdLst>
                  <a:gd name="T0" fmla="*/ 0 w 35"/>
                  <a:gd name="T1" fmla="*/ 0 h 17"/>
                  <a:gd name="T2" fmla="*/ 2147483647 w 35"/>
                  <a:gd name="T3" fmla="*/ 2147483647 h 17"/>
                  <a:gd name="T4" fmla="*/ 2147483647 w 35"/>
                  <a:gd name="T5" fmla="*/ 2147483647 h 17"/>
                  <a:gd name="T6" fmla="*/ 2147483647 w 35"/>
                  <a:gd name="T7" fmla="*/ 0 h 17"/>
                  <a:gd name="T8" fmla="*/ 0 w 35"/>
                  <a:gd name="T9" fmla="*/ 0 h 17"/>
                  <a:gd name="T10" fmla="*/ 0 60000 65536"/>
                  <a:gd name="T11" fmla="*/ 0 60000 65536"/>
                  <a:gd name="T12" fmla="*/ 0 60000 65536"/>
                  <a:gd name="T13" fmla="*/ 0 60000 65536"/>
                  <a:gd name="T14" fmla="*/ 0 60000 65536"/>
                  <a:gd name="T15" fmla="*/ 0 w 35"/>
                  <a:gd name="T16" fmla="*/ 0 h 17"/>
                  <a:gd name="T17" fmla="*/ 35 w 35"/>
                  <a:gd name="T18" fmla="*/ 17 h 17"/>
                </a:gdLst>
                <a:ahLst/>
                <a:cxnLst>
                  <a:cxn ang="T10">
                    <a:pos x="T0" y="T1"/>
                  </a:cxn>
                  <a:cxn ang="T11">
                    <a:pos x="T2" y="T3"/>
                  </a:cxn>
                  <a:cxn ang="T12">
                    <a:pos x="T4" y="T5"/>
                  </a:cxn>
                  <a:cxn ang="T13">
                    <a:pos x="T6" y="T7"/>
                  </a:cxn>
                  <a:cxn ang="T14">
                    <a:pos x="T8" y="T9"/>
                  </a:cxn>
                </a:cxnLst>
                <a:rect l="T15" t="T16" r="T17" b="T18"/>
                <a:pathLst>
                  <a:path w="35" h="17">
                    <a:moveTo>
                      <a:pt x="0" y="0"/>
                    </a:moveTo>
                    <a:lnTo>
                      <a:pt x="8" y="17"/>
                    </a:lnTo>
                    <a:lnTo>
                      <a:pt x="35" y="8"/>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0" name="Freeform 158"/>
              <p:cNvSpPr>
                <a:spLocks/>
              </p:cNvSpPr>
              <p:nvPr/>
            </p:nvSpPr>
            <p:spPr bwMode="auto">
              <a:xfrm>
                <a:off x="6126301" y="1759149"/>
                <a:ext cx="123306" cy="59385"/>
              </a:xfrm>
              <a:custGeom>
                <a:avLst/>
                <a:gdLst>
                  <a:gd name="T0" fmla="*/ 2147483647 w 131"/>
                  <a:gd name="T1" fmla="*/ 2147483647 h 61"/>
                  <a:gd name="T2" fmla="*/ 2147483647 w 131"/>
                  <a:gd name="T3" fmla="*/ 2147483647 h 61"/>
                  <a:gd name="T4" fmla="*/ 2147483647 w 131"/>
                  <a:gd name="T5" fmla="*/ 0 h 61"/>
                  <a:gd name="T6" fmla="*/ 2147483647 w 131"/>
                  <a:gd name="T7" fmla="*/ 2147483647 h 61"/>
                  <a:gd name="T8" fmla="*/ 2147483647 w 131"/>
                  <a:gd name="T9" fmla="*/ 2147483647 h 61"/>
                  <a:gd name="T10" fmla="*/ 2147483647 w 131"/>
                  <a:gd name="T11" fmla="*/ 2147483647 h 61"/>
                  <a:gd name="T12" fmla="*/ 2147483647 w 131"/>
                  <a:gd name="T13" fmla="*/ 2147483647 h 61"/>
                  <a:gd name="T14" fmla="*/ 0 w 131"/>
                  <a:gd name="T15" fmla="*/ 2147483647 h 61"/>
                  <a:gd name="T16" fmla="*/ 2147483647 w 131"/>
                  <a:gd name="T17" fmla="*/ 2147483647 h 61"/>
                  <a:gd name="T18" fmla="*/ 0 w 131"/>
                  <a:gd name="T19" fmla="*/ 2147483647 h 61"/>
                  <a:gd name="T20" fmla="*/ 2147483647 w 131"/>
                  <a:gd name="T21" fmla="*/ 2147483647 h 61"/>
                  <a:gd name="T22" fmla="*/ 2147483647 w 131"/>
                  <a:gd name="T23" fmla="*/ 2147483647 h 61"/>
                  <a:gd name="T24" fmla="*/ 2147483647 w 131"/>
                  <a:gd name="T25" fmla="*/ 2147483647 h 61"/>
                  <a:gd name="T26" fmla="*/ 2147483647 w 131"/>
                  <a:gd name="T27" fmla="*/ 2147483647 h 61"/>
                  <a:gd name="T28" fmla="*/ 2147483647 w 131"/>
                  <a:gd name="T29" fmla="*/ 2147483647 h 61"/>
                  <a:gd name="T30" fmla="*/ 2147483647 w 131"/>
                  <a:gd name="T31" fmla="*/ 2147483647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1"/>
                  <a:gd name="T49" fmla="*/ 0 h 61"/>
                  <a:gd name="T50" fmla="*/ 131 w 131"/>
                  <a:gd name="T51" fmla="*/ 61 h 6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1" h="61">
                    <a:moveTo>
                      <a:pt x="131" y="26"/>
                    </a:moveTo>
                    <a:lnTo>
                      <a:pt x="122" y="17"/>
                    </a:lnTo>
                    <a:lnTo>
                      <a:pt x="105" y="0"/>
                    </a:lnTo>
                    <a:lnTo>
                      <a:pt x="78" y="9"/>
                    </a:lnTo>
                    <a:lnTo>
                      <a:pt x="61" y="9"/>
                    </a:lnTo>
                    <a:lnTo>
                      <a:pt x="44" y="17"/>
                    </a:lnTo>
                    <a:lnTo>
                      <a:pt x="17" y="9"/>
                    </a:lnTo>
                    <a:lnTo>
                      <a:pt x="0" y="17"/>
                    </a:lnTo>
                    <a:lnTo>
                      <a:pt x="17" y="26"/>
                    </a:lnTo>
                    <a:lnTo>
                      <a:pt x="0" y="35"/>
                    </a:lnTo>
                    <a:lnTo>
                      <a:pt x="17" y="35"/>
                    </a:lnTo>
                    <a:lnTo>
                      <a:pt x="26" y="52"/>
                    </a:lnTo>
                    <a:lnTo>
                      <a:pt x="52" y="61"/>
                    </a:lnTo>
                    <a:lnTo>
                      <a:pt x="96" y="44"/>
                    </a:lnTo>
                    <a:lnTo>
                      <a:pt x="122" y="44"/>
                    </a:lnTo>
                    <a:lnTo>
                      <a:pt x="131"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1" name="Freeform 159"/>
              <p:cNvSpPr>
                <a:spLocks/>
              </p:cNvSpPr>
              <p:nvPr/>
            </p:nvSpPr>
            <p:spPr bwMode="auto">
              <a:xfrm>
                <a:off x="6126301" y="1759149"/>
                <a:ext cx="123306" cy="59385"/>
              </a:xfrm>
              <a:custGeom>
                <a:avLst/>
                <a:gdLst>
                  <a:gd name="T0" fmla="*/ 2147483647 w 131"/>
                  <a:gd name="T1" fmla="*/ 2147483647 h 61"/>
                  <a:gd name="T2" fmla="*/ 2147483647 w 131"/>
                  <a:gd name="T3" fmla="*/ 2147483647 h 61"/>
                  <a:gd name="T4" fmla="*/ 2147483647 w 131"/>
                  <a:gd name="T5" fmla="*/ 0 h 61"/>
                  <a:gd name="T6" fmla="*/ 2147483647 w 131"/>
                  <a:gd name="T7" fmla="*/ 2147483647 h 61"/>
                  <a:gd name="T8" fmla="*/ 2147483647 w 131"/>
                  <a:gd name="T9" fmla="*/ 2147483647 h 61"/>
                  <a:gd name="T10" fmla="*/ 2147483647 w 131"/>
                  <a:gd name="T11" fmla="*/ 2147483647 h 61"/>
                  <a:gd name="T12" fmla="*/ 2147483647 w 131"/>
                  <a:gd name="T13" fmla="*/ 2147483647 h 61"/>
                  <a:gd name="T14" fmla="*/ 0 w 131"/>
                  <a:gd name="T15" fmla="*/ 2147483647 h 61"/>
                  <a:gd name="T16" fmla="*/ 2147483647 w 131"/>
                  <a:gd name="T17" fmla="*/ 2147483647 h 61"/>
                  <a:gd name="T18" fmla="*/ 0 w 131"/>
                  <a:gd name="T19" fmla="*/ 2147483647 h 61"/>
                  <a:gd name="T20" fmla="*/ 2147483647 w 131"/>
                  <a:gd name="T21" fmla="*/ 2147483647 h 61"/>
                  <a:gd name="T22" fmla="*/ 2147483647 w 131"/>
                  <a:gd name="T23" fmla="*/ 2147483647 h 61"/>
                  <a:gd name="T24" fmla="*/ 2147483647 w 131"/>
                  <a:gd name="T25" fmla="*/ 2147483647 h 61"/>
                  <a:gd name="T26" fmla="*/ 2147483647 w 131"/>
                  <a:gd name="T27" fmla="*/ 2147483647 h 61"/>
                  <a:gd name="T28" fmla="*/ 2147483647 w 131"/>
                  <a:gd name="T29" fmla="*/ 2147483647 h 61"/>
                  <a:gd name="T30" fmla="*/ 2147483647 w 131"/>
                  <a:gd name="T31" fmla="*/ 2147483647 h 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1"/>
                  <a:gd name="T49" fmla="*/ 0 h 61"/>
                  <a:gd name="T50" fmla="*/ 131 w 131"/>
                  <a:gd name="T51" fmla="*/ 61 h 6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1" h="61">
                    <a:moveTo>
                      <a:pt x="131" y="26"/>
                    </a:moveTo>
                    <a:lnTo>
                      <a:pt x="122" y="17"/>
                    </a:lnTo>
                    <a:lnTo>
                      <a:pt x="105" y="0"/>
                    </a:lnTo>
                    <a:lnTo>
                      <a:pt x="78" y="9"/>
                    </a:lnTo>
                    <a:lnTo>
                      <a:pt x="61" y="9"/>
                    </a:lnTo>
                    <a:lnTo>
                      <a:pt x="44" y="17"/>
                    </a:lnTo>
                    <a:lnTo>
                      <a:pt x="17" y="9"/>
                    </a:lnTo>
                    <a:lnTo>
                      <a:pt x="0" y="17"/>
                    </a:lnTo>
                    <a:lnTo>
                      <a:pt x="17" y="26"/>
                    </a:lnTo>
                    <a:lnTo>
                      <a:pt x="0" y="35"/>
                    </a:lnTo>
                    <a:lnTo>
                      <a:pt x="17" y="35"/>
                    </a:lnTo>
                    <a:lnTo>
                      <a:pt x="26" y="52"/>
                    </a:lnTo>
                    <a:lnTo>
                      <a:pt x="52" y="61"/>
                    </a:lnTo>
                    <a:lnTo>
                      <a:pt x="96" y="44"/>
                    </a:lnTo>
                    <a:lnTo>
                      <a:pt x="122" y="44"/>
                    </a:lnTo>
                    <a:lnTo>
                      <a:pt x="131"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2" name="Freeform 308"/>
              <p:cNvSpPr>
                <a:spLocks/>
              </p:cNvSpPr>
              <p:nvPr/>
            </p:nvSpPr>
            <p:spPr bwMode="auto">
              <a:xfrm>
                <a:off x="6323025" y="1869157"/>
                <a:ext cx="114835" cy="161604"/>
              </a:xfrm>
              <a:custGeom>
                <a:avLst/>
                <a:gdLst>
                  <a:gd name="T0" fmla="*/ 2147483647 w 122"/>
                  <a:gd name="T1" fmla="*/ 0 h 166"/>
                  <a:gd name="T2" fmla="*/ 2147483647 w 122"/>
                  <a:gd name="T3" fmla="*/ 2147483647 h 166"/>
                  <a:gd name="T4" fmla="*/ 0 w 122"/>
                  <a:gd name="T5" fmla="*/ 2147483647 h 166"/>
                  <a:gd name="T6" fmla="*/ 2147483647 w 122"/>
                  <a:gd name="T7" fmla="*/ 2147483647 h 166"/>
                  <a:gd name="T8" fmla="*/ 2147483647 w 122"/>
                  <a:gd name="T9" fmla="*/ 2147483647 h 166"/>
                  <a:gd name="T10" fmla="*/ 2147483647 w 122"/>
                  <a:gd name="T11" fmla="*/ 2147483647 h 166"/>
                  <a:gd name="T12" fmla="*/ 2147483647 w 122"/>
                  <a:gd name="T13" fmla="*/ 2147483647 h 166"/>
                  <a:gd name="T14" fmla="*/ 2147483647 w 122"/>
                  <a:gd name="T15" fmla="*/ 2147483647 h 166"/>
                  <a:gd name="T16" fmla="*/ 2147483647 w 122"/>
                  <a:gd name="T17" fmla="*/ 2147483647 h 166"/>
                  <a:gd name="T18" fmla="*/ 2147483647 w 122"/>
                  <a:gd name="T19" fmla="*/ 2147483647 h 166"/>
                  <a:gd name="T20" fmla="*/ 2147483647 w 122"/>
                  <a:gd name="T21" fmla="*/ 2147483647 h 166"/>
                  <a:gd name="T22" fmla="*/ 2147483647 w 122"/>
                  <a:gd name="T23" fmla="*/ 2147483647 h 166"/>
                  <a:gd name="T24" fmla="*/ 2147483647 w 122"/>
                  <a:gd name="T25" fmla="*/ 2147483647 h 166"/>
                  <a:gd name="T26" fmla="*/ 2147483647 w 122"/>
                  <a:gd name="T27" fmla="*/ 2147483647 h 166"/>
                  <a:gd name="T28" fmla="*/ 2147483647 w 122"/>
                  <a:gd name="T29" fmla="*/ 2147483647 h 166"/>
                  <a:gd name="T30" fmla="*/ 2147483647 w 122"/>
                  <a:gd name="T31" fmla="*/ 2147483647 h 166"/>
                  <a:gd name="T32" fmla="*/ 2147483647 w 122"/>
                  <a:gd name="T33" fmla="*/ 2147483647 h 166"/>
                  <a:gd name="T34" fmla="*/ 2147483647 w 122"/>
                  <a:gd name="T35" fmla="*/ 2147483647 h 166"/>
                  <a:gd name="T36" fmla="*/ 2147483647 w 122"/>
                  <a:gd name="T37" fmla="*/ 2147483647 h 166"/>
                  <a:gd name="T38" fmla="*/ 2147483647 w 122"/>
                  <a:gd name="T39" fmla="*/ 2147483647 h 166"/>
                  <a:gd name="T40" fmla="*/ 2147483647 w 122"/>
                  <a:gd name="T41" fmla="*/ 2147483647 h 166"/>
                  <a:gd name="T42" fmla="*/ 2147483647 w 122"/>
                  <a:gd name="T43" fmla="*/ 2147483647 h 166"/>
                  <a:gd name="T44" fmla="*/ 2147483647 w 122"/>
                  <a:gd name="T45" fmla="*/ 2147483647 h 166"/>
                  <a:gd name="T46" fmla="*/ 2147483647 w 122"/>
                  <a:gd name="T47" fmla="*/ 2147483647 h 166"/>
                  <a:gd name="T48" fmla="*/ 2147483647 w 122"/>
                  <a:gd name="T49" fmla="*/ 2147483647 h 166"/>
                  <a:gd name="T50" fmla="*/ 2147483647 w 122"/>
                  <a:gd name="T51" fmla="*/ 2147483647 h 166"/>
                  <a:gd name="T52" fmla="*/ 2147483647 w 122"/>
                  <a:gd name="T53" fmla="*/ 2147483647 h 166"/>
                  <a:gd name="T54" fmla="*/ 2147483647 w 122"/>
                  <a:gd name="T55" fmla="*/ 2147483647 h 166"/>
                  <a:gd name="T56" fmla="*/ 2147483647 w 122"/>
                  <a:gd name="T57" fmla="*/ 2147483647 h 166"/>
                  <a:gd name="T58" fmla="*/ 2147483647 w 122"/>
                  <a:gd name="T59" fmla="*/ 2147483647 h 166"/>
                  <a:gd name="T60" fmla="*/ 2147483647 w 122"/>
                  <a:gd name="T61" fmla="*/ 2147483647 h 166"/>
                  <a:gd name="T62" fmla="*/ 2147483647 w 122"/>
                  <a:gd name="T63" fmla="*/ 2147483647 h 166"/>
                  <a:gd name="T64" fmla="*/ 2147483647 w 122"/>
                  <a:gd name="T65" fmla="*/ 2147483647 h 166"/>
                  <a:gd name="T66" fmla="*/ 2147483647 w 122"/>
                  <a:gd name="T67" fmla="*/ 0 h 16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2"/>
                  <a:gd name="T103" fmla="*/ 0 h 166"/>
                  <a:gd name="T104" fmla="*/ 122 w 122"/>
                  <a:gd name="T105" fmla="*/ 166 h 16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2" h="166">
                    <a:moveTo>
                      <a:pt x="9" y="0"/>
                    </a:moveTo>
                    <a:lnTo>
                      <a:pt x="9" y="9"/>
                    </a:lnTo>
                    <a:lnTo>
                      <a:pt x="0" y="18"/>
                    </a:lnTo>
                    <a:lnTo>
                      <a:pt x="9" y="26"/>
                    </a:lnTo>
                    <a:lnTo>
                      <a:pt x="9" y="53"/>
                    </a:lnTo>
                    <a:lnTo>
                      <a:pt x="9" y="61"/>
                    </a:lnTo>
                    <a:lnTo>
                      <a:pt x="26" y="61"/>
                    </a:lnTo>
                    <a:lnTo>
                      <a:pt x="26" y="79"/>
                    </a:lnTo>
                    <a:lnTo>
                      <a:pt x="53" y="87"/>
                    </a:lnTo>
                    <a:lnTo>
                      <a:pt x="53" y="96"/>
                    </a:lnTo>
                    <a:lnTo>
                      <a:pt x="26" y="114"/>
                    </a:lnTo>
                    <a:lnTo>
                      <a:pt x="26" y="131"/>
                    </a:lnTo>
                    <a:lnTo>
                      <a:pt x="53" y="140"/>
                    </a:lnTo>
                    <a:lnTo>
                      <a:pt x="18" y="148"/>
                    </a:lnTo>
                    <a:lnTo>
                      <a:pt x="9" y="166"/>
                    </a:lnTo>
                    <a:lnTo>
                      <a:pt x="53" y="148"/>
                    </a:lnTo>
                    <a:lnTo>
                      <a:pt x="96" y="148"/>
                    </a:lnTo>
                    <a:lnTo>
                      <a:pt x="105" y="140"/>
                    </a:lnTo>
                    <a:lnTo>
                      <a:pt x="105" y="131"/>
                    </a:lnTo>
                    <a:lnTo>
                      <a:pt x="122" y="122"/>
                    </a:lnTo>
                    <a:lnTo>
                      <a:pt x="122" y="114"/>
                    </a:lnTo>
                    <a:lnTo>
                      <a:pt x="105" y="114"/>
                    </a:lnTo>
                    <a:lnTo>
                      <a:pt x="96" y="114"/>
                    </a:lnTo>
                    <a:lnTo>
                      <a:pt x="96" y="105"/>
                    </a:lnTo>
                    <a:lnTo>
                      <a:pt x="79" y="79"/>
                    </a:lnTo>
                    <a:lnTo>
                      <a:pt x="79" y="70"/>
                    </a:lnTo>
                    <a:lnTo>
                      <a:pt x="61" y="53"/>
                    </a:lnTo>
                    <a:lnTo>
                      <a:pt x="44" y="44"/>
                    </a:lnTo>
                    <a:lnTo>
                      <a:pt x="61" y="44"/>
                    </a:lnTo>
                    <a:lnTo>
                      <a:pt x="61" y="26"/>
                    </a:lnTo>
                    <a:lnTo>
                      <a:pt x="35" y="26"/>
                    </a:lnTo>
                    <a:lnTo>
                      <a:pt x="26" y="18"/>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grpSp>
            <p:nvGrpSpPr>
              <p:cNvPr id="263" name="Group 340"/>
              <p:cNvGrpSpPr>
                <a:grpSpLocks/>
              </p:cNvGrpSpPr>
              <p:nvPr/>
            </p:nvGrpSpPr>
            <p:grpSpPr bwMode="auto">
              <a:xfrm>
                <a:off x="6265609" y="1869157"/>
                <a:ext cx="172253" cy="161604"/>
                <a:chOff x="4098926" y="2195513"/>
                <a:chExt cx="290512" cy="263525"/>
              </a:xfrm>
              <a:grpFill/>
            </p:grpSpPr>
            <p:sp>
              <p:nvSpPr>
                <p:cNvPr id="730" name="Freeform 307"/>
                <p:cNvSpPr>
                  <a:spLocks/>
                </p:cNvSpPr>
                <p:nvPr/>
              </p:nvSpPr>
              <p:spPr bwMode="auto">
                <a:xfrm>
                  <a:off x="4195763" y="2195513"/>
                  <a:ext cx="193675" cy="263525"/>
                </a:xfrm>
                <a:custGeom>
                  <a:avLst/>
                  <a:gdLst>
                    <a:gd name="T0" fmla="*/ 2147483647 w 122"/>
                    <a:gd name="T1" fmla="*/ 0 h 166"/>
                    <a:gd name="T2" fmla="*/ 2147483647 w 122"/>
                    <a:gd name="T3" fmla="*/ 2147483647 h 166"/>
                    <a:gd name="T4" fmla="*/ 0 w 122"/>
                    <a:gd name="T5" fmla="*/ 2147483647 h 166"/>
                    <a:gd name="T6" fmla="*/ 2147483647 w 122"/>
                    <a:gd name="T7" fmla="*/ 2147483647 h 166"/>
                    <a:gd name="T8" fmla="*/ 2147483647 w 122"/>
                    <a:gd name="T9" fmla="*/ 2147483647 h 166"/>
                    <a:gd name="T10" fmla="*/ 2147483647 w 122"/>
                    <a:gd name="T11" fmla="*/ 2147483647 h 166"/>
                    <a:gd name="T12" fmla="*/ 2147483647 w 122"/>
                    <a:gd name="T13" fmla="*/ 2147483647 h 166"/>
                    <a:gd name="T14" fmla="*/ 2147483647 w 122"/>
                    <a:gd name="T15" fmla="*/ 2147483647 h 166"/>
                    <a:gd name="T16" fmla="*/ 2147483647 w 122"/>
                    <a:gd name="T17" fmla="*/ 2147483647 h 166"/>
                    <a:gd name="T18" fmla="*/ 2147483647 w 122"/>
                    <a:gd name="T19" fmla="*/ 2147483647 h 166"/>
                    <a:gd name="T20" fmla="*/ 2147483647 w 122"/>
                    <a:gd name="T21" fmla="*/ 2147483647 h 166"/>
                    <a:gd name="T22" fmla="*/ 2147483647 w 122"/>
                    <a:gd name="T23" fmla="*/ 2147483647 h 166"/>
                    <a:gd name="T24" fmla="*/ 2147483647 w 122"/>
                    <a:gd name="T25" fmla="*/ 2147483647 h 166"/>
                    <a:gd name="T26" fmla="*/ 2147483647 w 122"/>
                    <a:gd name="T27" fmla="*/ 2147483647 h 166"/>
                    <a:gd name="T28" fmla="*/ 2147483647 w 122"/>
                    <a:gd name="T29" fmla="*/ 2147483647 h 166"/>
                    <a:gd name="T30" fmla="*/ 2147483647 w 122"/>
                    <a:gd name="T31" fmla="*/ 2147483647 h 166"/>
                    <a:gd name="T32" fmla="*/ 2147483647 w 122"/>
                    <a:gd name="T33" fmla="*/ 2147483647 h 166"/>
                    <a:gd name="T34" fmla="*/ 2147483647 w 122"/>
                    <a:gd name="T35" fmla="*/ 2147483647 h 166"/>
                    <a:gd name="T36" fmla="*/ 2147483647 w 122"/>
                    <a:gd name="T37" fmla="*/ 2147483647 h 166"/>
                    <a:gd name="T38" fmla="*/ 2147483647 w 122"/>
                    <a:gd name="T39" fmla="*/ 2147483647 h 166"/>
                    <a:gd name="T40" fmla="*/ 2147483647 w 122"/>
                    <a:gd name="T41" fmla="*/ 2147483647 h 166"/>
                    <a:gd name="T42" fmla="*/ 2147483647 w 122"/>
                    <a:gd name="T43" fmla="*/ 2147483647 h 166"/>
                    <a:gd name="T44" fmla="*/ 2147483647 w 122"/>
                    <a:gd name="T45" fmla="*/ 2147483647 h 166"/>
                    <a:gd name="T46" fmla="*/ 2147483647 w 122"/>
                    <a:gd name="T47" fmla="*/ 2147483647 h 166"/>
                    <a:gd name="T48" fmla="*/ 2147483647 w 122"/>
                    <a:gd name="T49" fmla="*/ 2147483647 h 166"/>
                    <a:gd name="T50" fmla="*/ 2147483647 w 122"/>
                    <a:gd name="T51" fmla="*/ 2147483647 h 166"/>
                    <a:gd name="T52" fmla="*/ 2147483647 w 122"/>
                    <a:gd name="T53" fmla="*/ 2147483647 h 166"/>
                    <a:gd name="T54" fmla="*/ 2147483647 w 122"/>
                    <a:gd name="T55" fmla="*/ 2147483647 h 166"/>
                    <a:gd name="T56" fmla="*/ 2147483647 w 122"/>
                    <a:gd name="T57" fmla="*/ 2147483647 h 166"/>
                    <a:gd name="T58" fmla="*/ 2147483647 w 122"/>
                    <a:gd name="T59" fmla="*/ 2147483647 h 166"/>
                    <a:gd name="T60" fmla="*/ 2147483647 w 122"/>
                    <a:gd name="T61" fmla="*/ 2147483647 h 166"/>
                    <a:gd name="T62" fmla="*/ 2147483647 w 122"/>
                    <a:gd name="T63" fmla="*/ 2147483647 h 166"/>
                    <a:gd name="T64" fmla="*/ 2147483647 w 122"/>
                    <a:gd name="T65" fmla="*/ 2147483647 h 166"/>
                    <a:gd name="T66" fmla="*/ 2147483647 w 122"/>
                    <a:gd name="T67" fmla="*/ 0 h 16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2"/>
                    <a:gd name="T103" fmla="*/ 0 h 166"/>
                    <a:gd name="T104" fmla="*/ 122 w 122"/>
                    <a:gd name="T105" fmla="*/ 166 h 16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2" h="166">
                      <a:moveTo>
                        <a:pt x="9" y="0"/>
                      </a:moveTo>
                      <a:lnTo>
                        <a:pt x="9" y="9"/>
                      </a:lnTo>
                      <a:lnTo>
                        <a:pt x="0" y="18"/>
                      </a:lnTo>
                      <a:lnTo>
                        <a:pt x="9" y="26"/>
                      </a:lnTo>
                      <a:lnTo>
                        <a:pt x="9" y="53"/>
                      </a:lnTo>
                      <a:lnTo>
                        <a:pt x="9" y="61"/>
                      </a:lnTo>
                      <a:lnTo>
                        <a:pt x="26" y="61"/>
                      </a:lnTo>
                      <a:lnTo>
                        <a:pt x="26" y="79"/>
                      </a:lnTo>
                      <a:lnTo>
                        <a:pt x="53" y="87"/>
                      </a:lnTo>
                      <a:lnTo>
                        <a:pt x="53" y="96"/>
                      </a:lnTo>
                      <a:lnTo>
                        <a:pt x="26" y="114"/>
                      </a:lnTo>
                      <a:lnTo>
                        <a:pt x="26" y="131"/>
                      </a:lnTo>
                      <a:lnTo>
                        <a:pt x="53" y="140"/>
                      </a:lnTo>
                      <a:lnTo>
                        <a:pt x="18" y="148"/>
                      </a:lnTo>
                      <a:lnTo>
                        <a:pt x="9" y="166"/>
                      </a:lnTo>
                      <a:lnTo>
                        <a:pt x="53" y="148"/>
                      </a:lnTo>
                      <a:lnTo>
                        <a:pt x="96" y="148"/>
                      </a:lnTo>
                      <a:lnTo>
                        <a:pt x="105" y="140"/>
                      </a:lnTo>
                      <a:lnTo>
                        <a:pt x="105" y="131"/>
                      </a:lnTo>
                      <a:lnTo>
                        <a:pt x="122" y="122"/>
                      </a:lnTo>
                      <a:lnTo>
                        <a:pt x="122" y="114"/>
                      </a:lnTo>
                      <a:lnTo>
                        <a:pt x="105" y="114"/>
                      </a:lnTo>
                      <a:lnTo>
                        <a:pt x="96" y="114"/>
                      </a:lnTo>
                      <a:lnTo>
                        <a:pt x="96" y="105"/>
                      </a:lnTo>
                      <a:lnTo>
                        <a:pt x="79" y="79"/>
                      </a:lnTo>
                      <a:lnTo>
                        <a:pt x="79" y="70"/>
                      </a:lnTo>
                      <a:lnTo>
                        <a:pt x="61" y="53"/>
                      </a:lnTo>
                      <a:lnTo>
                        <a:pt x="44" y="44"/>
                      </a:lnTo>
                      <a:lnTo>
                        <a:pt x="61" y="44"/>
                      </a:lnTo>
                      <a:lnTo>
                        <a:pt x="61" y="26"/>
                      </a:lnTo>
                      <a:lnTo>
                        <a:pt x="35" y="26"/>
                      </a:lnTo>
                      <a:lnTo>
                        <a:pt x="26" y="18"/>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31" name="Freeform 311"/>
                <p:cNvSpPr>
                  <a:spLocks/>
                </p:cNvSpPr>
                <p:nvPr/>
              </p:nvSpPr>
              <p:spPr bwMode="auto">
                <a:xfrm>
                  <a:off x="4098926" y="2292350"/>
                  <a:ext cx="111125" cy="125413"/>
                </a:xfrm>
                <a:custGeom>
                  <a:avLst/>
                  <a:gdLst>
                    <a:gd name="T0" fmla="*/ 2147483647 w 70"/>
                    <a:gd name="T1" fmla="*/ 2147483647 h 79"/>
                    <a:gd name="T2" fmla="*/ 2147483647 w 70"/>
                    <a:gd name="T3" fmla="*/ 2147483647 h 79"/>
                    <a:gd name="T4" fmla="*/ 0 w 70"/>
                    <a:gd name="T5" fmla="*/ 2147483647 h 79"/>
                    <a:gd name="T6" fmla="*/ 2147483647 w 70"/>
                    <a:gd name="T7" fmla="*/ 2147483647 h 79"/>
                    <a:gd name="T8" fmla="*/ 2147483647 w 70"/>
                    <a:gd name="T9" fmla="*/ 2147483647 h 79"/>
                    <a:gd name="T10" fmla="*/ 2147483647 w 70"/>
                    <a:gd name="T11" fmla="*/ 2147483647 h 79"/>
                    <a:gd name="T12" fmla="*/ 2147483647 w 70"/>
                    <a:gd name="T13" fmla="*/ 2147483647 h 79"/>
                    <a:gd name="T14" fmla="*/ 2147483647 w 70"/>
                    <a:gd name="T15" fmla="*/ 2147483647 h 79"/>
                    <a:gd name="T16" fmla="*/ 2147483647 w 70"/>
                    <a:gd name="T17" fmla="*/ 2147483647 h 79"/>
                    <a:gd name="T18" fmla="*/ 2147483647 w 70"/>
                    <a:gd name="T19" fmla="*/ 0 h 79"/>
                    <a:gd name="T20" fmla="*/ 2147483647 w 70"/>
                    <a:gd name="T21" fmla="*/ 2147483647 h 79"/>
                    <a:gd name="T22" fmla="*/ 2147483647 w 70"/>
                    <a:gd name="T23" fmla="*/ 2147483647 h 79"/>
                    <a:gd name="T24" fmla="*/ 2147483647 w 70"/>
                    <a:gd name="T25" fmla="*/ 2147483647 h 79"/>
                    <a:gd name="T26" fmla="*/ 2147483647 w 70"/>
                    <a:gd name="T27" fmla="*/ 2147483647 h 7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0"/>
                    <a:gd name="T43" fmla="*/ 0 h 79"/>
                    <a:gd name="T44" fmla="*/ 70 w 70"/>
                    <a:gd name="T45" fmla="*/ 79 h 7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0" h="79">
                      <a:moveTo>
                        <a:pt x="9" y="35"/>
                      </a:moveTo>
                      <a:lnTo>
                        <a:pt x="18" y="44"/>
                      </a:lnTo>
                      <a:lnTo>
                        <a:pt x="0" y="61"/>
                      </a:lnTo>
                      <a:lnTo>
                        <a:pt x="18" y="79"/>
                      </a:lnTo>
                      <a:lnTo>
                        <a:pt x="44" y="79"/>
                      </a:lnTo>
                      <a:lnTo>
                        <a:pt x="70" y="53"/>
                      </a:lnTo>
                      <a:lnTo>
                        <a:pt x="70" y="35"/>
                      </a:lnTo>
                      <a:lnTo>
                        <a:pt x="52" y="26"/>
                      </a:lnTo>
                      <a:lnTo>
                        <a:pt x="61" y="9"/>
                      </a:lnTo>
                      <a:lnTo>
                        <a:pt x="61" y="0"/>
                      </a:lnTo>
                      <a:lnTo>
                        <a:pt x="44" y="9"/>
                      </a:lnTo>
                      <a:lnTo>
                        <a:pt x="35" y="26"/>
                      </a:lnTo>
                      <a:lnTo>
                        <a:pt x="18" y="26"/>
                      </a:lnTo>
                      <a:lnTo>
                        <a:pt x="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grpSp>
          <p:sp>
            <p:nvSpPr>
              <p:cNvPr id="264" name="Freeform 312"/>
              <p:cNvSpPr>
                <a:spLocks/>
              </p:cNvSpPr>
              <p:nvPr/>
            </p:nvSpPr>
            <p:spPr bwMode="auto">
              <a:xfrm>
                <a:off x="6265609" y="1928540"/>
                <a:ext cx="65888" cy="76908"/>
              </a:xfrm>
              <a:custGeom>
                <a:avLst/>
                <a:gdLst>
                  <a:gd name="T0" fmla="*/ 2147483647 w 70"/>
                  <a:gd name="T1" fmla="*/ 2147483647 h 79"/>
                  <a:gd name="T2" fmla="*/ 2147483647 w 70"/>
                  <a:gd name="T3" fmla="*/ 2147483647 h 79"/>
                  <a:gd name="T4" fmla="*/ 0 w 70"/>
                  <a:gd name="T5" fmla="*/ 2147483647 h 79"/>
                  <a:gd name="T6" fmla="*/ 2147483647 w 70"/>
                  <a:gd name="T7" fmla="*/ 2147483647 h 79"/>
                  <a:gd name="T8" fmla="*/ 2147483647 w 70"/>
                  <a:gd name="T9" fmla="*/ 2147483647 h 79"/>
                  <a:gd name="T10" fmla="*/ 2147483647 w 70"/>
                  <a:gd name="T11" fmla="*/ 2147483647 h 79"/>
                  <a:gd name="T12" fmla="*/ 2147483647 w 70"/>
                  <a:gd name="T13" fmla="*/ 2147483647 h 79"/>
                  <a:gd name="T14" fmla="*/ 2147483647 w 70"/>
                  <a:gd name="T15" fmla="*/ 2147483647 h 79"/>
                  <a:gd name="T16" fmla="*/ 2147483647 w 70"/>
                  <a:gd name="T17" fmla="*/ 2147483647 h 79"/>
                  <a:gd name="T18" fmla="*/ 2147483647 w 70"/>
                  <a:gd name="T19" fmla="*/ 0 h 79"/>
                  <a:gd name="T20" fmla="*/ 2147483647 w 70"/>
                  <a:gd name="T21" fmla="*/ 2147483647 h 79"/>
                  <a:gd name="T22" fmla="*/ 2147483647 w 70"/>
                  <a:gd name="T23" fmla="*/ 2147483647 h 79"/>
                  <a:gd name="T24" fmla="*/ 2147483647 w 70"/>
                  <a:gd name="T25" fmla="*/ 2147483647 h 79"/>
                  <a:gd name="T26" fmla="*/ 2147483647 w 70"/>
                  <a:gd name="T27" fmla="*/ 2147483647 h 7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0"/>
                  <a:gd name="T43" fmla="*/ 0 h 79"/>
                  <a:gd name="T44" fmla="*/ 70 w 70"/>
                  <a:gd name="T45" fmla="*/ 79 h 7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0" h="79">
                    <a:moveTo>
                      <a:pt x="9" y="35"/>
                    </a:moveTo>
                    <a:lnTo>
                      <a:pt x="18" y="44"/>
                    </a:lnTo>
                    <a:lnTo>
                      <a:pt x="0" y="61"/>
                    </a:lnTo>
                    <a:lnTo>
                      <a:pt x="18" y="79"/>
                    </a:lnTo>
                    <a:lnTo>
                      <a:pt x="44" y="79"/>
                    </a:lnTo>
                    <a:lnTo>
                      <a:pt x="70" y="53"/>
                    </a:lnTo>
                    <a:lnTo>
                      <a:pt x="70" y="35"/>
                    </a:lnTo>
                    <a:lnTo>
                      <a:pt x="52" y="26"/>
                    </a:lnTo>
                    <a:lnTo>
                      <a:pt x="61" y="9"/>
                    </a:lnTo>
                    <a:lnTo>
                      <a:pt x="61" y="0"/>
                    </a:lnTo>
                    <a:lnTo>
                      <a:pt x="44" y="9"/>
                    </a:lnTo>
                    <a:lnTo>
                      <a:pt x="35" y="26"/>
                    </a:lnTo>
                    <a:lnTo>
                      <a:pt x="18" y="26"/>
                    </a:lnTo>
                    <a:lnTo>
                      <a:pt x="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5" name="Freeform 489"/>
              <p:cNvSpPr>
                <a:spLocks/>
              </p:cNvSpPr>
              <p:nvPr/>
            </p:nvSpPr>
            <p:spPr bwMode="auto">
              <a:xfrm>
                <a:off x="6536693" y="2250774"/>
                <a:ext cx="57417" cy="136292"/>
              </a:xfrm>
              <a:custGeom>
                <a:avLst/>
                <a:gdLst>
                  <a:gd name="T0" fmla="*/ 2147483647 w 61"/>
                  <a:gd name="T1" fmla="*/ 2147483647 h 140"/>
                  <a:gd name="T2" fmla="*/ 2147483647 w 61"/>
                  <a:gd name="T3" fmla="*/ 2147483647 h 140"/>
                  <a:gd name="T4" fmla="*/ 2147483647 w 61"/>
                  <a:gd name="T5" fmla="*/ 0 h 140"/>
                  <a:gd name="T6" fmla="*/ 0 w 61"/>
                  <a:gd name="T7" fmla="*/ 2147483647 h 140"/>
                  <a:gd name="T8" fmla="*/ 2147483647 w 61"/>
                  <a:gd name="T9" fmla="*/ 2147483647 h 140"/>
                  <a:gd name="T10" fmla="*/ 2147483647 w 61"/>
                  <a:gd name="T11" fmla="*/ 2147483647 h 140"/>
                  <a:gd name="T12" fmla="*/ 2147483647 w 61"/>
                  <a:gd name="T13" fmla="*/ 2147483647 h 140"/>
                  <a:gd name="T14" fmla="*/ 2147483647 w 61"/>
                  <a:gd name="T15" fmla="*/ 2147483647 h 140"/>
                  <a:gd name="T16" fmla="*/ 2147483647 w 61"/>
                  <a:gd name="T17" fmla="*/ 2147483647 h 140"/>
                  <a:gd name="T18" fmla="*/ 2147483647 w 61"/>
                  <a:gd name="T19" fmla="*/ 2147483647 h 140"/>
                  <a:gd name="T20" fmla="*/ 2147483647 w 61"/>
                  <a:gd name="T21" fmla="*/ 2147483647 h 140"/>
                  <a:gd name="T22" fmla="*/ 2147483647 w 61"/>
                  <a:gd name="T23" fmla="*/ 2147483647 h 140"/>
                  <a:gd name="T24" fmla="*/ 2147483647 w 61"/>
                  <a:gd name="T25" fmla="*/ 2147483647 h 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1"/>
                  <a:gd name="T40" fmla="*/ 0 h 140"/>
                  <a:gd name="T41" fmla="*/ 61 w 61"/>
                  <a:gd name="T42" fmla="*/ 140 h 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1" h="140">
                    <a:moveTo>
                      <a:pt x="35" y="27"/>
                    </a:moveTo>
                    <a:lnTo>
                      <a:pt x="35" y="18"/>
                    </a:lnTo>
                    <a:lnTo>
                      <a:pt x="17" y="0"/>
                    </a:lnTo>
                    <a:lnTo>
                      <a:pt x="0" y="70"/>
                    </a:lnTo>
                    <a:lnTo>
                      <a:pt x="26" y="140"/>
                    </a:lnTo>
                    <a:lnTo>
                      <a:pt x="43" y="123"/>
                    </a:lnTo>
                    <a:lnTo>
                      <a:pt x="43" y="105"/>
                    </a:lnTo>
                    <a:lnTo>
                      <a:pt x="52" y="96"/>
                    </a:lnTo>
                    <a:lnTo>
                      <a:pt x="61" y="79"/>
                    </a:lnTo>
                    <a:lnTo>
                      <a:pt x="26" y="61"/>
                    </a:lnTo>
                    <a:lnTo>
                      <a:pt x="35" y="44"/>
                    </a:lnTo>
                    <a:lnTo>
                      <a:pt x="26" y="27"/>
                    </a:lnTo>
                    <a:lnTo>
                      <a:pt x="35"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6" name="Freeform 491"/>
              <p:cNvSpPr>
                <a:spLocks/>
              </p:cNvSpPr>
              <p:nvPr/>
            </p:nvSpPr>
            <p:spPr bwMode="auto">
              <a:xfrm>
                <a:off x="6282551" y="2250774"/>
                <a:ext cx="320030" cy="330995"/>
              </a:xfrm>
              <a:custGeom>
                <a:avLst/>
                <a:gdLst>
                  <a:gd name="T0" fmla="*/ 2147483647 w 340"/>
                  <a:gd name="T1" fmla="*/ 2147483647 h 340"/>
                  <a:gd name="T2" fmla="*/ 2147483647 w 340"/>
                  <a:gd name="T3" fmla="*/ 2147483647 h 340"/>
                  <a:gd name="T4" fmla="*/ 2147483647 w 340"/>
                  <a:gd name="T5" fmla="*/ 2147483647 h 340"/>
                  <a:gd name="T6" fmla="*/ 2147483647 w 340"/>
                  <a:gd name="T7" fmla="*/ 2147483647 h 340"/>
                  <a:gd name="T8" fmla="*/ 2147483647 w 340"/>
                  <a:gd name="T9" fmla="*/ 2147483647 h 340"/>
                  <a:gd name="T10" fmla="*/ 2147483647 w 340"/>
                  <a:gd name="T11" fmla="*/ 0 h 340"/>
                  <a:gd name="T12" fmla="*/ 2147483647 w 340"/>
                  <a:gd name="T13" fmla="*/ 2147483647 h 340"/>
                  <a:gd name="T14" fmla="*/ 2147483647 w 340"/>
                  <a:gd name="T15" fmla="*/ 2147483647 h 340"/>
                  <a:gd name="T16" fmla="*/ 2147483647 w 340"/>
                  <a:gd name="T17" fmla="*/ 2147483647 h 340"/>
                  <a:gd name="T18" fmla="*/ 2147483647 w 340"/>
                  <a:gd name="T19" fmla="*/ 2147483647 h 340"/>
                  <a:gd name="T20" fmla="*/ 2147483647 w 340"/>
                  <a:gd name="T21" fmla="*/ 2147483647 h 340"/>
                  <a:gd name="T22" fmla="*/ 2147483647 w 340"/>
                  <a:gd name="T23" fmla="*/ 2147483647 h 340"/>
                  <a:gd name="T24" fmla="*/ 2147483647 w 340"/>
                  <a:gd name="T25" fmla="*/ 2147483647 h 340"/>
                  <a:gd name="T26" fmla="*/ 2147483647 w 340"/>
                  <a:gd name="T27" fmla="*/ 2147483647 h 340"/>
                  <a:gd name="T28" fmla="*/ 2147483647 w 340"/>
                  <a:gd name="T29" fmla="*/ 2147483647 h 340"/>
                  <a:gd name="T30" fmla="*/ 2147483647 w 340"/>
                  <a:gd name="T31" fmla="*/ 2147483647 h 340"/>
                  <a:gd name="T32" fmla="*/ 0 w 340"/>
                  <a:gd name="T33" fmla="*/ 2147483647 h 340"/>
                  <a:gd name="T34" fmla="*/ 0 w 340"/>
                  <a:gd name="T35" fmla="*/ 2147483647 h 340"/>
                  <a:gd name="T36" fmla="*/ 2147483647 w 340"/>
                  <a:gd name="T37" fmla="*/ 2147483647 h 340"/>
                  <a:gd name="T38" fmla="*/ 2147483647 w 340"/>
                  <a:gd name="T39" fmla="*/ 2147483647 h 340"/>
                  <a:gd name="T40" fmla="*/ 2147483647 w 340"/>
                  <a:gd name="T41" fmla="*/ 2147483647 h 340"/>
                  <a:gd name="T42" fmla="*/ 2147483647 w 340"/>
                  <a:gd name="T43" fmla="*/ 2147483647 h 340"/>
                  <a:gd name="T44" fmla="*/ 2147483647 w 340"/>
                  <a:gd name="T45" fmla="*/ 2147483647 h 340"/>
                  <a:gd name="T46" fmla="*/ 2147483647 w 340"/>
                  <a:gd name="T47" fmla="*/ 2147483647 h 340"/>
                  <a:gd name="T48" fmla="*/ 2147483647 w 340"/>
                  <a:gd name="T49" fmla="*/ 2147483647 h 34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40"/>
                  <a:gd name="T76" fmla="*/ 0 h 340"/>
                  <a:gd name="T77" fmla="*/ 340 w 340"/>
                  <a:gd name="T78" fmla="*/ 340 h 34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40" h="340">
                    <a:moveTo>
                      <a:pt x="340" y="253"/>
                    </a:moveTo>
                    <a:lnTo>
                      <a:pt x="340" y="245"/>
                    </a:lnTo>
                    <a:lnTo>
                      <a:pt x="305" y="236"/>
                    </a:lnTo>
                    <a:lnTo>
                      <a:pt x="296" y="140"/>
                    </a:lnTo>
                    <a:lnTo>
                      <a:pt x="270" y="70"/>
                    </a:lnTo>
                    <a:lnTo>
                      <a:pt x="287" y="0"/>
                    </a:lnTo>
                    <a:lnTo>
                      <a:pt x="174" y="18"/>
                    </a:lnTo>
                    <a:lnTo>
                      <a:pt x="104" y="35"/>
                    </a:lnTo>
                    <a:lnTo>
                      <a:pt x="104" y="53"/>
                    </a:lnTo>
                    <a:lnTo>
                      <a:pt x="122" y="53"/>
                    </a:lnTo>
                    <a:lnTo>
                      <a:pt x="122" y="88"/>
                    </a:lnTo>
                    <a:lnTo>
                      <a:pt x="130" y="88"/>
                    </a:lnTo>
                    <a:lnTo>
                      <a:pt x="130" y="105"/>
                    </a:lnTo>
                    <a:lnTo>
                      <a:pt x="104" y="96"/>
                    </a:lnTo>
                    <a:lnTo>
                      <a:pt x="52" y="149"/>
                    </a:lnTo>
                    <a:lnTo>
                      <a:pt x="26" y="149"/>
                    </a:lnTo>
                    <a:lnTo>
                      <a:pt x="0" y="166"/>
                    </a:lnTo>
                    <a:lnTo>
                      <a:pt x="0" y="184"/>
                    </a:lnTo>
                    <a:lnTo>
                      <a:pt x="69" y="236"/>
                    </a:lnTo>
                    <a:lnTo>
                      <a:pt x="165" y="297"/>
                    </a:lnTo>
                    <a:lnTo>
                      <a:pt x="165" y="314"/>
                    </a:lnTo>
                    <a:lnTo>
                      <a:pt x="218" y="340"/>
                    </a:lnTo>
                    <a:lnTo>
                      <a:pt x="226" y="332"/>
                    </a:lnTo>
                    <a:lnTo>
                      <a:pt x="235" y="340"/>
                    </a:lnTo>
                    <a:lnTo>
                      <a:pt x="340" y="2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7" name="Freeform 8"/>
              <p:cNvSpPr>
                <a:spLocks/>
              </p:cNvSpPr>
              <p:nvPr/>
            </p:nvSpPr>
            <p:spPr bwMode="auto">
              <a:xfrm>
                <a:off x="7004502" y="2259536"/>
                <a:ext cx="156251" cy="144080"/>
              </a:xfrm>
              <a:custGeom>
                <a:avLst/>
                <a:gdLst>
                  <a:gd name="T0" fmla="*/ 2147483647 w 166"/>
                  <a:gd name="T1" fmla="*/ 2147483647 h 148"/>
                  <a:gd name="T2" fmla="*/ 2147483647 w 166"/>
                  <a:gd name="T3" fmla="*/ 0 h 148"/>
                  <a:gd name="T4" fmla="*/ 2147483647 w 166"/>
                  <a:gd name="T5" fmla="*/ 0 h 148"/>
                  <a:gd name="T6" fmla="*/ 2147483647 w 166"/>
                  <a:gd name="T7" fmla="*/ 2147483647 h 148"/>
                  <a:gd name="T8" fmla="*/ 2147483647 w 166"/>
                  <a:gd name="T9" fmla="*/ 2147483647 h 148"/>
                  <a:gd name="T10" fmla="*/ 0 w 166"/>
                  <a:gd name="T11" fmla="*/ 2147483647 h 148"/>
                  <a:gd name="T12" fmla="*/ 2147483647 w 166"/>
                  <a:gd name="T13" fmla="*/ 2147483647 h 148"/>
                  <a:gd name="T14" fmla="*/ 2147483647 w 166"/>
                  <a:gd name="T15" fmla="*/ 2147483647 h 148"/>
                  <a:gd name="T16" fmla="*/ 2147483647 w 166"/>
                  <a:gd name="T17" fmla="*/ 2147483647 h 148"/>
                  <a:gd name="T18" fmla="*/ 2147483647 w 166"/>
                  <a:gd name="T19" fmla="*/ 2147483647 h 148"/>
                  <a:gd name="T20" fmla="*/ 2147483647 w 166"/>
                  <a:gd name="T21" fmla="*/ 2147483647 h 148"/>
                  <a:gd name="T22" fmla="*/ 2147483647 w 166"/>
                  <a:gd name="T23" fmla="*/ 2147483647 h 148"/>
                  <a:gd name="T24" fmla="*/ 2147483647 w 166"/>
                  <a:gd name="T25" fmla="*/ 2147483647 h 148"/>
                  <a:gd name="T26" fmla="*/ 2147483647 w 166"/>
                  <a:gd name="T27" fmla="*/ 2147483647 h 148"/>
                  <a:gd name="T28" fmla="*/ 2147483647 w 166"/>
                  <a:gd name="T29" fmla="*/ 2147483647 h 148"/>
                  <a:gd name="T30" fmla="*/ 2147483647 w 166"/>
                  <a:gd name="T31" fmla="*/ 2147483647 h 148"/>
                  <a:gd name="T32" fmla="*/ 2147483647 w 166"/>
                  <a:gd name="T33" fmla="*/ 2147483647 h 148"/>
                  <a:gd name="T34" fmla="*/ 2147483647 w 166"/>
                  <a:gd name="T35" fmla="*/ 2147483647 h 148"/>
                  <a:gd name="T36" fmla="*/ 2147483647 w 166"/>
                  <a:gd name="T37" fmla="*/ 2147483647 h 1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6"/>
                  <a:gd name="T58" fmla="*/ 0 h 148"/>
                  <a:gd name="T59" fmla="*/ 166 w 166"/>
                  <a:gd name="T60" fmla="*/ 148 h 1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6" h="148">
                    <a:moveTo>
                      <a:pt x="113" y="35"/>
                    </a:moveTo>
                    <a:lnTo>
                      <a:pt x="87" y="0"/>
                    </a:lnTo>
                    <a:lnTo>
                      <a:pt x="52" y="0"/>
                    </a:lnTo>
                    <a:lnTo>
                      <a:pt x="35" y="18"/>
                    </a:lnTo>
                    <a:lnTo>
                      <a:pt x="35" y="52"/>
                    </a:lnTo>
                    <a:lnTo>
                      <a:pt x="0" y="70"/>
                    </a:lnTo>
                    <a:lnTo>
                      <a:pt x="9" y="87"/>
                    </a:lnTo>
                    <a:lnTo>
                      <a:pt x="78" y="122"/>
                    </a:lnTo>
                    <a:lnTo>
                      <a:pt x="87" y="140"/>
                    </a:lnTo>
                    <a:lnTo>
                      <a:pt x="105" y="148"/>
                    </a:lnTo>
                    <a:lnTo>
                      <a:pt x="139" y="148"/>
                    </a:lnTo>
                    <a:lnTo>
                      <a:pt x="139" y="131"/>
                    </a:lnTo>
                    <a:lnTo>
                      <a:pt x="157" y="122"/>
                    </a:lnTo>
                    <a:lnTo>
                      <a:pt x="166" y="122"/>
                    </a:lnTo>
                    <a:lnTo>
                      <a:pt x="148" y="105"/>
                    </a:lnTo>
                    <a:lnTo>
                      <a:pt x="148" y="87"/>
                    </a:lnTo>
                    <a:lnTo>
                      <a:pt x="113" y="70"/>
                    </a:lnTo>
                    <a:lnTo>
                      <a:pt x="105" y="44"/>
                    </a:lnTo>
                    <a:lnTo>
                      <a:pt x="11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8" name="Freeform 9"/>
              <p:cNvSpPr>
                <a:spLocks/>
              </p:cNvSpPr>
              <p:nvPr/>
            </p:nvSpPr>
            <p:spPr bwMode="auto">
              <a:xfrm>
                <a:off x="7004502" y="2259536"/>
                <a:ext cx="156251" cy="144080"/>
              </a:xfrm>
              <a:custGeom>
                <a:avLst/>
                <a:gdLst>
                  <a:gd name="T0" fmla="*/ 2147483647 w 166"/>
                  <a:gd name="T1" fmla="*/ 2147483647 h 148"/>
                  <a:gd name="T2" fmla="*/ 2147483647 w 166"/>
                  <a:gd name="T3" fmla="*/ 0 h 148"/>
                  <a:gd name="T4" fmla="*/ 2147483647 w 166"/>
                  <a:gd name="T5" fmla="*/ 0 h 148"/>
                  <a:gd name="T6" fmla="*/ 2147483647 w 166"/>
                  <a:gd name="T7" fmla="*/ 2147483647 h 148"/>
                  <a:gd name="T8" fmla="*/ 2147483647 w 166"/>
                  <a:gd name="T9" fmla="*/ 2147483647 h 148"/>
                  <a:gd name="T10" fmla="*/ 0 w 166"/>
                  <a:gd name="T11" fmla="*/ 2147483647 h 148"/>
                  <a:gd name="T12" fmla="*/ 2147483647 w 166"/>
                  <a:gd name="T13" fmla="*/ 2147483647 h 148"/>
                  <a:gd name="T14" fmla="*/ 2147483647 w 166"/>
                  <a:gd name="T15" fmla="*/ 2147483647 h 148"/>
                  <a:gd name="T16" fmla="*/ 2147483647 w 166"/>
                  <a:gd name="T17" fmla="*/ 2147483647 h 148"/>
                  <a:gd name="T18" fmla="*/ 2147483647 w 166"/>
                  <a:gd name="T19" fmla="*/ 2147483647 h 148"/>
                  <a:gd name="T20" fmla="*/ 2147483647 w 166"/>
                  <a:gd name="T21" fmla="*/ 2147483647 h 148"/>
                  <a:gd name="T22" fmla="*/ 2147483647 w 166"/>
                  <a:gd name="T23" fmla="*/ 2147483647 h 148"/>
                  <a:gd name="T24" fmla="*/ 2147483647 w 166"/>
                  <a:gd name="T25" fmla="*/ 2147483647 h 148"/>
                  <a:gd name="T26" fmla="*/ 2147483647 w 166"/>
                  <a:gd name="T27" fmla="*/ 2147483647 h 148"/>
                  <a:gd name="T28" fmla="*/ 2147483647 w 166"/>
                  <a:gd name="T29" fmla="*/ 2147483647 h 148"/>
                  <a:gd name="T30" fmla="*/ 2147483647 w 166"/>
                  <a:gd name="T31" fmla="*/ 2147483647 h 148"/>
                  <a:gd name="T32" fmla="*/ 2147483647 w 166"/>
                  <a:gd name="T33" fmla="*/ 2147483647 h 148"/>
                  <a:gd name="T34" fmla="*/ 2147483647 w 166"/>
                  <a:gd name="T35" fmla="*/ 2147483647 h 148"/>
                  <a:gd name="T36" fmla="*/ 2147483647 w 166"/>
                  <a:gd name="T37" fmla="*/ 2147483647 h 1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6"/>
                  <a:gd name="T58" fmla="*/ 0 h 148"/>
                  <a:gd name="T59" fmla="*/ 166 w 166"/>
                  <a:gd name="T60" fmla="*/ 148 h 1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6" h="148">
                    <a:moveTo>
                      <a:pt x="113" y="35"/>
                    </a:moveTo>
                    <a:lnTo>
                      <a:pt x="87" y="0"/>
                    </a:lnTo>
                    <a:lnTo>
                      <a:pt x="52" y="0"/>
                    </a:lnTo>
                    <a:lnTo>
                      <a:pt x="35" y="18"/>
                    </a:lnTo>
                    <a:lnTo>
                      <a:pt x="35" y="52"/>
                    </a:lnTo>
                    <a:lnTo>
                      <a:pt x="0" y="70"/>
                    </a:lnTo>
                    <a:lnTo>
                      <a:pt x="9" y="87"/>
                    </a:lnTo>
                    <a:lnTo>
                      <a:pt x="78" y="122"/>
                    </a:lnTo>
                    <a:lnTo>
                      <a:pt x="87" y="140"/>
                    </a:lnTo>
                    <a:lnTo>
                      <a:pt x="105" y="148"/>
                    </a:lnTo>
                    <a:lnTo>
                      <a:pt x="139" y="148"/>
                    </a:lnTo>
                    <a:lnTo>
                      <a:pt x="139" y="131"/>
                    </a:lnTo>
                    <a:lnTo>
                      <a:pt x="157" y="122"/>
                    </a:lnTo>
                    <a:lnTo>
                      <a:pt x="166" y="122"/>
                    </a:lnTo>
                    <a:lnTo>
                      <a:pt x="148" y="105"/>
                    </a:lnTo>
                    <a:lnTo>
                      <a:pt x="148" y="87"/>
                    </a:lnTo>
                    <a:lnTo>
                      <a:pt x="113" y="70"/>
                    </a:lnTo>
                    <a:lnTo>
                      <a:pt x="105" y="44"/>
                    </a:lnTo>
                    <a:lnTo>
                      <a:pt x="11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69" name="Freeform 10"/>
              <p:cNvSpPr>
                <a:spLocks/>
              </p:cNvSpPr>
              <p:nvPr/>
            </p:nvSpPr>
            <p:spPr bwMode="auto">
              <a:xfrm>
                <a:off x="6938614" y="2259536"/>
                <a:ext cx="114835" cy="84696"/>
              </a:xfrm>
              <a:custGeom>
                <a:avLst/>
                <a:gdLst>
                  <a:gd name="T0" fmla="*/ 2147483647 w 122"/>
                  <a:gd name="T1" fmla="*/ 2147483647 h 87"/>
                  <a:gd name="T2" fmla="*/ 2147483647 w 122"/>
                  <a:gd name="T3" fmla="*/ 2147483647 h 87"/>
                  <a:gd name="T4" fmla="*/ 2147483647 w 122"/>
                  <a:gd name="T5" fmla="*/ 2147483647 h 87"/>
                  <a:gd name="T6" fmla="*/ 2147483647 w 122"/>
                  <a:gd name="T7" fmla="*/ 2147483647 h 87"/>
                  <a:gd name="T8" fmla="*/ 2147483647 w 122"/>
                  <a:gd name="T9" fmla="*/ 2147483647 h 87"/>
                  <a:gd name="T10" fmla="*/ 2147483647 w 122"/>
                  <a:gd name="T11" fmla="*/ 2147483647 h 87"/>
                  <a:gd name="T12" fmla="*/ 2147483647 w 122"/>
                  <a:gd name="T13" fmla="*/ 2147483647 h 87"/>
                  <a:gd name="T14" fmla="*/ 2147483647 w 122"/>
                  <a:gd name="T15" fmla="*/ 2147483647 h 87"/>
                  <a:gd name="T16" fmla="*/ 2147483647 w 122"/>
                  <a:gd name="T17" fmla="*/ 0 h 87"/>
                  <a:gd name="T18" fmla="*/ 2147483647 w 122"/>
                  <a:gd name="T19" fmla="*/ 2147483647 h 87"/>
                  <a:gd name="T20" fmla="*/ 2147483647 w 122"/>
                  <a:gd name="T21" fmla="*/ 2147483647 h 87"/>
                  <a:gd name="T22" fmla="*/ 0 w 122"/>
                  <a:gd name="T23" fmla="*/ 2147483647 h 87"/>
                  <a:gd name="T24" fmla="*/ 2147483647 w 122"/>
                  <a:gd name="T25" fmla="*/ 214748364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2"/>
                  <a:gd name="T40" fmla="*/ 0 h 87"/>
                  <a:gd name="T41" fmla="*/ 122 w 122"/>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2" h="87">
                    <a:moveTo>
                      <a:pt x="9" y="44"/>
                    </a:moveTo>
                    <a:lnTo>
                      <a:pt x="35" y="44"/>
                    </a:lnTo>
                    <a:lnTo>
                      <a:pt x="35" y="52"/>
                    </a:lnTo>
                    <a:lnTo>
                      <a:pt x="18" y="70"/>
                    </a:lnTo>
                    <a:lnTo>
                      <a:pt x="18" y="79"/>
                    </a:lnTo>
                    <a:lnTo>
                      <a:pt x="35" y="87"/>
                    </a:lnTo>
                    <a:lnTo>
                      <a:pt x="105" y="52"/>
                    </a:lnTo>
                    <a:lnTo>
                      <a:pt x="105" y="18"/>
                    </a:lnTo>
                    <a:lnTo>
                      <a:pt x="122" y="0"/>
                    </a:lnTo>
                    <a:lnTo>
                      <a:pt x="35" y="9"/>
                    </a:lnTo>
                    <a:lnTo>
                      <a:pt x="9" y="26"/>
                    </a:lnTo>
                    <a:lnTo>
                      <a:pt x="0" y="26"/>
                    </a:lnTo>
                    <a:lnTo>
                      <a:pt x="9"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0" name="Freeform 11"/>
              <p:cNvSpPr>
                <a:spLocks/>
              </p:cNvSpPr>
              <p:nvPr/>
            </p:nvSpPr>
            <p:spPr bwMode="auto">
              <a:xfrm>
                <a:off x="6938614" y="2259536"/>
                <a:ext cx="114835" cy="84696"/>
              </a:xfrm>
              <a:custGeom>
                <a:avLst/>
                <a:gdLst>
                  <a:gd name="T0" fmla="*/ 2147483647 w 122"/>
                  <a:gd name="T1" fmla="*/ 2147483647 h 87"/>
                  <a:gd name="T2" fmla="*/ 2147483647 w 122"/>
                  <a:gd name="T3" fmla="*/ 2147483647 h 87"/>
                  <a:gd name="T4" fmla="*/ 2147483647 w 122"/>
                  <a:gd name="T5" fmla="*/ 2147483647 h 87"/>
                  <a:gd name="T6" fmla="*/ 2147483647 w 122"/>
                  <a:gd name="T7" fmla="*/ 2147483647 h 87"/>
                  <a:gd name="T8" fmla="*/ 2147483647 w 122"/>
                  <a:gd name="T9" fmla="*/ 2147483647 h 87"/>
                  <a:gd name="T10" fmla="*/ 2147483647 w 122"/>
                  <a:gd name="T11" fmla="*/ 2147483647 h 87"/>
                  <a:gd name="T12" fmla="*/ 2147483647 w 122"/>
                  <a:gd name="T13" fmla="*/ 2147483647 h 87"/>
                  <a:gd name="T14" fmla="*/ 2147483647 w 122"/>
                  <a:gd name="T15" fmla="*/ 2147483647 h 87"/>
                  <a:gd name="T16" fmla="*/ 2147483647 w 122"/>
                  <a:gd name="T17" fmla="*/ 0 h 87"/>
                  <a:gd name="T18" fmla="*/ 2147483647 w 122"/>
                  <a:gd name="T19" fmla="*/ 2147483647 h 87"/>
                  <a:gd name="T20" fmla="*/ 2147483647 w 122"/>
                  <a:gd name="T21" fmla="*/ 2147483647 h 87"/>
                  <a:gd name="T22" fmla="*/ 0 w 122"/>
                  <a:gd name="T23" fmla="*/ 2147483647 h 87"/>
                  <a:gd name="T24" fmla="*/ 2147483647 w 122"/>
                  <a:gd name="T25" fmla="*/ 214748364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22"/>
                  <a:gd name="T40" fmla="*/ 0 h 87"/>
                  <a:gd name="T41" fmla="*/ 122 w 122"/>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22" h="87">
                    <a:moveTo>
                      <a:pt x="9" y="44"/>
                    </a:moveTo>
                    <a:lnTo>
                      <a:pt x="35" y="44"/>
                    </a:lnTo>
                    <a:lnTo>
                      <a:pt x="35" y="52"/>
                    </a:lnTo>
                    <a:lnTo>
                      <a:pt x="18" y="70"/>
                    </a:lnTo>
                    <a:lnTo>
                      <a:pt x="18" y="79"/>
                    </a:lnTo>
                    <a:lnTo>
                      <a:pt x="35" y="87"/>
                    </a:lnTo>
                    <a:lnTo>
                      <a:pt x="105" y="52"/>
                    </a:lnTo>
                    <a:lnTo>
                      <a:pt x="105" y="18"/>
                    </a:lnTo>
                    <a:lnTo>
                      <a:pt x="122" y="0"/>
                    </a:lnTo>
                    <a:lnTo>
                      <a:pt x="35" y="9"/>
                    </a:lnTo>
                    <a:lnTo>
                      <a:pt x="9" y="26"/>
                    </a:lnTo>
                    <a:lnTo>
                      <a:pt x="0" y="26"/>
                    </a:lnTo>
                    <a:lnTo>
                      <a:pt x="9"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1" name="Freeform 12"/>
              <p:cNvSpPr>
                <a:spLocks/>
              </p:cNvSpPr>
              <p:nvPr/>
            </p:nvSpPr>
            <p:spPr bwMode="auto">
              <a:xfrm>
                <a:off x="7070391" y="2208913"/>
                <a:ext cx="320031" cy="262849"/>
              </a:xfrm>
              <a:custGeom>
                <a:avLst/>
                <a:gdLst>
                  <a:gd name="T0" fmla="*/ 2147483647 w 340"/>
                  <a:gd name="T1" fmla="*/ 2147483647 h 270"/>
                  <a:gd name="T2" fmla="*/ 2147483647 w 340"/>
                  <a:gd name="T3" fmla="*/ 2147483647 h 270"/>
                  <a:gd name="T4" fmla="*/ 2147483647 w 340"/>
                  <a:gd name="T5" fmla="*/ 0 h 270"/>
                  <a:gd name="T6" fmla="*/ 2147483647 w 340"/>
                  <a:gd name="T7" fmla="*/ 2147483647 h 270"/>
                  <a:gd name="T8" fmla="*/ 2147483647 w 340"/>
                  <a:gd name="T9" fmla="*/ 2147483647 h 270"/>
                  <a:gd name="T10" fmla="*/ 0 w 340"/>
                  <a:gd name="T11" fmla="*/ 2147483647 h 270"/>
                  <a:gd name="T12" fmla="*/ 2147483647 w 340"/>
                  <a:gd name="T13" fmla="*/ 2147483647 h 270"/>
                  <a:gd name="T14" fmla="*/ 2147483647 w 340"/>
                  <a:gd name="T15" fmla="*/ 2147483647 h 270"/>
                  <a:gd name="T16" fmla="*/ 2147483647 w 340"/>
                  <a:gd name="T17" fmla="*/ 2147483647 h 270"/>
                  <a:gd name="T18" fmla="*/ 2147483647 w 340"/>
                  <a:gd name="T19" fmla="*/ 2147483647 h 270"/>
                  <a:gd name="T20" fmla="*/ 2147483647 w 340"/>
                  <a:gd name="T21" fmla="*/ 2147483647 h 270"/>
                  <a:gd name="T22" fmla="*/ 2147483647 w 340"/>
                  <a:gd name="T23" fmla="*/ 2147483647 h 270"/>
                  <a:gd name="T24" fmla="*/ 2147483647 w 340"/>
                  <a:gd name="T25" fmla="*/ 2147483647 h 270"/>
                  <a:gd name="T26" fmla="*/ 2147483647 w 340"/>
                  <a:gd name="T27" fmla="*/ 2147483647 h 270"/>
                  <a:gd name="T28" fmla="*/ 2147483647 w 340"/>
                  <a:gd name="T29" fmla="*/ 2147483647 h 270"/>
                  <a:gd name="T30" fmla="*/ 2147483647 w 340"/>
                  <a:gd name="T31" fmla="*/ 2147483647 h 270"/>
                  <a:gd name="T32" fmla="*/ 2147483647 w 340"/>
                  <a:gd name="T33" fmla="*/ 2147483647 h 270"/>
                  <a:gd name="T34" fmla="*/ 2147483647 w 340"/>
                  <a:gd name="T35" fmla="*/ 2147483647 h 270"/>
                  <a:gd name="T36" fmla="*/ 2147483647 w 340"/>
                  <a:gd name="T37" fmla="*/ 2147483647 h 270"/>
                  <a:gd name="T38" fmla="*/ 2147483647 w 340"/>
                  <a:gd name="T39" fmla="*/ 2147483647 h 270"/>
                  <a:gd name="T40" fmla="*/ 2147483647 w 340"/>
                  <a:gd name="T41" fmla="*/ 2147483647 h 270"/>
                  <a:gd name="T42" fmla="*/ 2147483647 w 340"/>
                  <a:gd name="T43" fmla="*/ 2147483647 h 270"/>
                  <a:gd name="T44" fmla="*/ 2147483647 w 340"/>
                  <a:gd name="T45" fmla="*/ 2147483647 h 270"/>
                  <a:gd name="T46" fmla="*/ 2147483647 w 340"/>
                  <a:gd name="T47" fmla="*/ 2147483647 h 270"/>
                  <a:gd name="T48" fmla="*/ 2147483647 w 340"/>
                  <a:gd name="T49" fmla="*/ 2147483647 h 270"/>
                  <a:gd name="T50" fmla="*/ 2147483647 w 340"/>
                  <a:gd name="T51" fmla="*/ 2147483647 h 270"/>
                  <a:gd name="T52" fmla="*/ 2147483647 w 340"/>
                  <a:gd name="T53" fmla="*/ 2147483647 h 270"/>
                  <a:gd name="T54" fmla="*/ 2147483647 w 340"/>
                  <a:gd name="T55" fmla="*/ 2147483647 h 270"/>
                  <a:gd name="T56" fmla="*/ 2147483647 w 340"/>
                  <a:gd name="T57" fmla="*/ 2147483647 h 270"/>
                  <a:gd name="T58" fmla="*/ 2147483647 w 340"/>
                  <a:gd name="T59" fmla="*/ 2147483647 h 270"/>
                  <a:gd name="T60" fmla="*/ 2147483647 w 340"/>
                  <a:gd name="T61" fmla="*/ 2147483647 h 270"/>
                  <a:gd name="T62" fmla="*/ 2147483647 w 340"/>
                  <a:gd name="T63" fmla="*/ 2147483647 h 270"/>
                  <a:gd name="T64" fmla="*/ 2147483647 w 340"/>
                  <a:gd name="T65" fmla="*/ 2147483647 h 270"/>
                  <a:gd name="T66" fmla="*/ 2147483647 w 340"/>
                  <a:gd name="T67" fmla="*/ 2147483647 h 270"/>
                  <a:gd name="T68" fmla="*/ 2147483647 w 340"/>
                  <a:gd name="T69" fmla="*/ 2147483647 h 270"/>
                  <a:gd name="T70" fmla="*/ 2147483647 w 340"/>
                  <a:gd name="T71" fmla="*/ 2147483647 h 270"/>
                  <a:gd name="T72" fmla="*/ 2147483647 w 340"/>
                  <a:gd name="T73" fmla="*/ 2147483647 h 2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0"/>
                  <a:gd name="T112" fmla="*/ 0 h 270"/>
                  <a:gd name="T113" fmla="*/ 340 w 340"/>
                  <a:gd name="T114" fmla="*/ 270 h 27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0" h="270">
                    <a:moveTo>
                      <a:pt x="69" y="35"/>
                    </a:moveTo>
                    <a:lnTo>
                      <a:pt x="61" y="9"/>
                    </a:lnTo>
                    <a:lnTo>
                      <a:pt x="43" y="0"/>
                    </a:lnTo>
                    <a:lnTo>
                      <a:pt x="35" y="17"/>
                    </a:lnTo>
                    <a:lnTo>
                      <a:pt x="17" y="9"/>
                    </a:lnTo>
                    <a:lnTo>
                      <a:pt x="0" y="9"/>
                    </a:lnTo>
                    <a:lnTo>
                      <a:pt x="17" y="52"/>
                    </a:lnTo>
                    <a:lnTo>
                      <a:pt x="43" y="87"/>
                    </a:lnTo>
                    <a:lnTo>
                      <a:pt x="35" y="96"/>
                    </a:lnTo>
                    <a:lnTo>
                      <a:pt x="43" y="122"/>
                    </a:lnTo>
                    <a:lnTo>
                      <a:pt x="78" y="139"/>
                    </a:lnTo>
                    <a:lnTo>
                      <a:pt x="78" y="157"/>
                    </a:lnTo>
                    <a:lnTo>
                      <a:pt x="96" y="174"/>
                    </a:lnTo>
                    <a:lnTo>
                      <a:pt x="104" y="174"/>
                    </a:lnTo>
                    <a:lnTo>
                      <a:pt x="130" y="218"/>
                    </a:lnTo>
                    <a:lnTo>
                      <a:pt x="157" y="218"/>
                    </a:lnTo>
                    <a:lnTo>
                      <a:pt x="165" y="235"/>
                    </a:lnTo>
                    <a:lnTo>
                      <a:pt x="200" y="244"/>
                    </a:lnTo>
                    <a:lnTo>
                      <a:pt x="226" y="227"/>
                    </a:lnTo>
                    <a:lnTo>
                      <a:pt x="235" y="235"/>
                    </a:lnTo>
                    <a:lnTo>
                      <a:pt x="235" y="253"/>
                    </a:lnTo>
                    <a:lnTo>
                      <a:pt x="322" y="270"/>
                    </a:lnTo>
                    <a:lnTo>
                      <a:pt x="322" y="253"/>
                    </a:lnTo>
                    <a:lnTo>
                      <a:pt x="340" y="244"/>
                    </a:lnTo>
                    <a:lnTo>
                      <a:pt x="331" y="218"/>
                    </a:lnTo>
                    <a:lnTo>
                      <a:pt x="296" y="192"/>
                    </a:lnTo>
                    <a:lnTo>
                      <a:pt x="305" y="157"/>
                    </a:lnTo>
                    <a:lnTo>
                      <a:pt x="296" y="148"/>
                    </a:lnTo>
                    <a:lnTo>
                      <a:pt x="270" y="104"/>
                    </a:lnTo>
                    <a:lnTo>
                      <a:pt x="287" y="87"/>
                    </a:lnTo>
                    <a:lnTo>
                      <a:pt x="279" y="61"/>
                    </a:lnTo>
                    <a:lnTo>
                      <a:pt x="226" y="35"/>
                    </a:lnTo>
                    <a:lnTo>
                      <a:pt x="183" y="26"/>
                    </a:lnTo>
                    <a:lnTo>
                      <a:pt x="113" y="61"/>
                    </a:lnTo>
                    <a:lnTo>
                      <a:pt x="104" y="61"/>
                    </a:lnTo>
                    <a:lnTo>
                      <a:pt x="104" y="52"/>
                    </a:lnTo>
                    <a:lnTo>
                      <a:pt x="6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2" name="Freeform 13"/>
              <p:cNvSpPr>
                <a:spLocks/>
              </p:cNvSpPr>
              <p:nvPr/>
            </p:nvSpPr>
            <p:spPr bwMode="auto">
              <a:xfrm>
                <a:off x="7070391" y="2208913"/>
                <a:ext cx="320031" cy="262849"/>
              </a:xfrm>
              <a:custGeom>
                <a:avLst/>
                <a:gdLst>
                  <a:gd name="T0" fmla="*/ 2147483647 w 340"/>
                  <a:gd name="T1" fmla="*/ 2147483647 h 270"/>
                  <a:gd name="T2" fmla="*/ 2147483647 w 340"/>
                  <a:gd name="T3" fmla="*/ 2147483647 h 270"/>
                  <a:gd name="T4" fmla="*/ 2147483647 w 340"/>
                  <a:gd name="T5" fmla="*/ 0 h 270"/>
                  <a:gd name="T6" fmla="*/ 2147483647 w 340"/>
                  <a:gd name="T7" fmla="*/ 2147483647 h 270"/>
                  <a:gd name="T8" fmla="*/ 2147483647 w 340"/>
                  <a:gd name="T9" fmla="*/ 2147483647 h 270"/>
                  <a:gd name="T10" fmla="*/ 0 w 340"/>
                  <a:gd name="T11" fmla="*/ 2147483647 h 270"/>
                  <a:gd name="T12" fmla="*/ 2147483647 w 340"/>
                  <a:gd name="T13" fmla="*/ 2147483647 h 270"/>
                  <a:gd name="T14" fmla="*/ 2147483647 w 340"/>
                  <a:gd name="T15" fmla="*/ 2147483647 h 270"/>
                  <a:gd name="T16" fmla="*/ 2147483647 w 340"/>
                  <a:gd name="T17" fmla="*/ 2147483647 h 270"/>
                  <a:gd name="T18" fmla="*/ 2147483647 w 340"/>
                  <a:gd name="T19" fmla="*/ 2147483647 h 270"/>
                  <a:gd name="T20" fmla="*/ 2147483647 w 340"/>
                  <a:gd name="T21" fmla="*/ 2147483647 h 270"/>
                  <a:gd name="T22" fmla="*/ 2147483647 w 340"/>
                  <a:gd name="T23" fmla="*/ 2147483647 h 270"/>
                  <a:gd name="T24" fmla="*/ 2147483647 w 340"/>
                  <a:gd name="T25" fmla="*/ 2147483647 h 270"/>
                  <a:gd name="T26" fmla="*/ 2147483647 w 340"/>
                  <a:gd name="T27" fmla="*/ 2147483647 h 270"/>
                  <a:gd name="T28" fmla="*/ 2147483647 w 340"/>
                  <a:gd name="T29" fmla="*/ 2147483647 h 270"/>
                  <a:gd name="T30" fmla="*/ 2147483647 w 340"/>
                  <a:gd name="T31" fmla="*/ 2147483647 h 270"/>
                  <a:gd name="T32" fmla="*/ 2147483647 w 340"/>
                  <a:gd name="T33" fmla="*/ 2147483647 h 270"/>
                  <a:gd name="T34" fmla="*/ 2147483647 w 340"/>
                  <a:gd name="T35" fmla="*/ 2147483647 h 270"/>
                  <a:gd name="T36" fmla="*/ 2147483647 w 340"/>
                  <a:gd name="T37" fmla="*/ 2147483647 h 270"/>
                  <a:gd name="T38" fmla="*/ 2147483647 w 340"/>
                  <a:gd name="T39" fmla="*/ 2147483647 h 270"/>
                  <a:gd name="T40" fmla="*/ 2147483647 w 340"/>
                  <a:gd name="T41" fmla="*/ 2147483647 h 270"/>
                  <a:gd name="T42" fmla="*/ 2147483647 w 340"/>
                  <a:gd name="T43" fmla="*/ 2147483647 h 270"/>
                  <a:gd name="T44" fmla="*/ 2147483647 w 340"/>
                  <a:gd name="T45" fmla="*/ 2147483647 h 270"/>
                  <a:gd name="T46" fmla="*/ 2147483647 w 340"/>
                  <a:gd name="T47" fmla="*/ 2147483647 h 270"/>
                  <a:gd name="T48" fmla="*/ 2147483647 w 340"/>
                  <a:gd name="T49" fmla="*/ 2147483647 h 270"/>
                  <a:gd name="T50" fmla="*/ 2147483647 w 340"/>
                  <a:gd name="T51" fmla="*/ 2147483647 h 270"/>
                  <a:gd name="T52" fmla="*/ 2147483647 w 340"/>
                  <a:gd name="T53" fmla="*/ 2147483647 h 270"/>
                  <a:gd name="T54" fmla="*/ 2147483647 w 340"/>
                  <a:gd name="T55" fmla="*/ 2147483647 h 270"/>
                  <a:gd name="T56" fmla="*/ 2147483647 w 340"/>
                  <a:gd name="T57" fmla="*/ 2147483647 h 270"/>
                  <a:gd name="T58" fmla="*/ 2147483647 w 340"/>
                  <a:gd name="T59" fmla="*/ 2147483647 h 270"/>
                  <a:gd name="T60" fmla="*/ 2147483647 w 340"/>
                  <a:gd name="T61" fmla="*/ 2147483647 h 270"/>
                  <a:gd name="T62" fmla="*/ 2147483647 w 340"/>
                  <a:gd name="T63" fmla="*/ 2147483647 h 270"/>
                  <a:gd name="T64" fmla="*/ 2147483647 w 340"/>
                  <a:gd name="T65" fmla="*/ 2147483647 h 270"/>
                  <a:gd name="T66" fmla="*/ 2147483647 w 340"/>
                  <a:gd name="T67" fmla="*/ 2147483647 h 270"/>
                  <a:gd name="T68" fmla="*/ 2147483647 w 340"/>
                  <a:gd name="T69" fmla="*/ 2147483647 h 270"/>
                  <a:gd name="T70" fmla="*/ 2147483647 w 340"/>
                  <a:gd name="T71" fmla="*/ 2147483647 h 270"/>
                  <a:gd name="T72" fmla="*/ 2147483647 w 340"/>
                  <a:gd name="T73" fmla="*/ 2147483647 h 2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40"/>
                  <a:gd name="T112" fmla="*/ 0 h 270"/>
                  <a:gd name="T113" fmla="*/ 340 w 340"/>
                  <a:gd name="T114" fmla="*/ 270 h 27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40" h="270">
                    <a:moveTo>
                      <a:pt x="69" y="35"/>
                    </a:moveTo>
                    <a:lnTo>
                      <a:pt x="61" y="9"/>
                    </a:lnTo>
                    <a:lnTo>
                      <a:pt x="43" y="0"/>
                    </a:lnTo>
                    <a:lnTo>
                      <a:pt x="35" y="17"/>
                    </a:lnTo>
                    <a:lnTo>
                      <a:pt x="17" y="9"/>
                    </a:lnTo>
                    <a:lnTo>
                      <a:pt x="0" y="9"/>
                    </a:lnTo>
                    <a:lnTo>
                      <a:pt x="17" y="52"/>
                    </a:lnTo>
                    <a:lnTo>
                      <a:pt x="43" y="87"/>
                    </a:lnTo>
                    <a:lnTo>
                      <a:pt x="35" y="96"/>
                    </a:lnTo>
                    <a:lnTo>
                      <a:pt x="43" y="122"/>
                    </a:lnTo>
                    <a:lnTo>
                      <a:pt x="78" y="139"/>
                    </a:lnTo>
                    <a:lnTo>
                      <a:pt x="78" y="157"/>
                    </a:lnTo>
                    <a:lnTo>
                      <a:pt x="96" y="174"/>
                    </a:lnTo>
                    <a:lnTo>
                      <a:pt x="104" y="174"/>
                    </a:lnTo>
                    <a:lnTo>
                      <a:pt x="130" y="218"/>
                    </a:lnTo>
                    <a:lnTo>
                      <a:pt x="157" y="218"/>
                    </a:lnTo>
                    <a:lnTo>
                      <a:pt x="165" y="235"/>
                    </a:lnTo>
                    <a:lnTo>
                      <a:pt x="200" y="244"/>
                    </a:lnTo>
                    <a:lnTo>
                      <a:pt x="226" y="227"/>
                    </a:lnTo>
                    <a:lnTo>
                      <a:pt x="235" y="235"/>
                    </a:lnTo>
                    <a:lnTo>
                      <a:pt x="235" y="253"/>
                    </a:lnTo>
                    <a:lnTo>
                      <a:pt x="322" y="270"/>
                    </a:lnTo>
                    <a:lnTo>
                      <a:pt x="322" y="253"/>
                    </a:lnTo>
                    <a:lnTo>
                      <a:pt x="340" y="244"/>
                    </a:lnTo>
                    <a:lnTo>
                      <a:pt x="331" y="218"/>
                    </a:lnTo>
                    <a:lnTo>
                      <a:pt x="296" y="192"/>
                    </a:lnTo>
                    <a:lnTo>
                      <a:pt x="305" y="157"/>
                    </a:lnTo>
                    <a:lnTo>
                      <a:pt x="296" y="148"/>
                    </a:lnTo>
                    <a:lnTo>
                      <a:pt x="270" y="104"/>
                    </a:lnTo>
                    <a:lnTo>
                      <a:pt x="287" y="87"/>
                    </a:lnTo>
                    <a:lnTo>
                      <a:pt x="279" y="61"/>
                    </a:lnTo>
                    <a:lnTo>
                      <a:pt x="226" y="35"/>
                    </a:lnTo>
                    <a:lnTo>
                      <a:pt x="183" y="26"/>
                    </a:lnTo>
                    <a:lnTo>
                      <a:pt x="113" y="61"/>
                    </a:lnTo>
                    <a:lnTo>
                      <a:pt x="104" y="61"/>
                    </a:lnTo>
                    <a:lnTo>
                      <a:pt x="104" y="52"/>
                    </a:lnTo>
                    <a:lnTo>
                      <a:pt x="6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3" name="Freeform 14"/>
              <p:cNvSpPr>
                <a:spLocks/>
              </p:cNvSpPr>
              <p:nvPr/>
            </p:nvSpPr>
            <p:spPr bwMode="auto">
              <a:xfrm>
                <a:off x="7324534" y="2234225"/>
                <a:ext cx="213667" cy="161604"/>
              </a:xfrm>
              <a:custGeom>
                <a:avLst/>
                <a:gdLst>
                  <a:gd name="T0" fmla="*/ 2147483647 w 227"/>
                  <a:gd name="T1" fmla="*/ 0 h 166"/>
                  <a:gd name="T2" fmla="*/ 2147483647 w 227"/>
                  <a:gd name="T3" fmla="*/ 2147483647 h 166"/>
                  <a:gd name="T4" fmla="*/ 2147483647 w 227"/>
                  <a:gd name="T5" fmla="*/ 2147483647 h 166"/>
                  <a:gd name="T6" fmla="*/ 2147483647 w 227"/>
                  <a:gd name="T7" fmla="*/ 2147483647 h 166"/>
                  <a:gd name="T8" fmla="*/ 2147483647 w 227"/>
                  <a:gd name="T9" fmla="*/ 2147483647 h 166"/>
                  <a:gd name="T10" fmla="*/ 2147483647 w 227"/>
                  <a:gd name="T11" fmla="*/ 2147483647 h 166"/>
                  <a:gd name="T12" fmla="*/ 2147483647 w 227"/>
                  <a:gd name="T13" fmla="*/ 2147483647 h 166"/>
                  <a:gd name="T14" fmla="*/ 2147483647 w 227"/>
                  <a:gd name="T15" fmla="*/ 2147483647 h 166"/>
                  <a:gd name="T16" fmla="*/ 0 w 227"/>
                  <a:gd name="T17" fmla="*/ 2147483647 h 166"/>
                  <a:gd name="T18" fmla="*/ 2147483647 w 227"/>
                  <a:gd name="T19" fmla="*/ 2147483647 h 166"/>
                  <a:gd name="T20" fmla="*/ 2147483647 w 227"/>
                  <a:gd name="T21" fmla="*/ 2147483647 h 166"/>
                  <a:gd name="T22" fmla="*/ 2147483647 w 227"/>
                  <a:gd name="T23" fmla="*/ 2147483647 h 166"/>
                  <a:gd name="T24" fmla="*/ 2147483647 w 227"/>
                  <a:gd name="T25" fmla="*/ 2147483647 h 166"/>
                  <a:gd name="T26" fmla="*/ 2147483647 w 227"/>
                  <a:gd name="T27" fmla="*/ 2147483647 h 166"/>
                  <a:gd name="T28" fmla="*/ 2147483647 w 227"/>
                  <a:gd name="T29" fmla="*/ 2147483647 h 166"/>
                  <a:gd name="T30" fmla="*/ 2147483647 w 227"/>
                  <a:gd name="T31" fmla="*/ 2147483647 h 166"/>
                  <a:gd name="T32" fmla="*/ 2147483647 w 227"/>
                  <a:gd name="T33" fmla="*/ 2147483647 h 166"/>
                  <a:gd name="T34" fmla="*/ 2147483647 w 227"/>
                  <a:gd name="T35" fmla="*/ 2147483647 h 166"/>
                  <a:gd name="T36" fmla="*/ 2147483647 w 227"/>
                  <a:gd name="T37" fmla="*/ 2147483647 h 166"/>
                  <a:gd name="T38" fmla="*/ 2147483647 w 227"/>
                  <a:gd name="T39" fmla="*/ 2147483647 h 166"/>
                  <a:gd name="T40" fmla="*/ 2147483647 w 227"/>
                  <a:gd name="T41" fmla="*/ 2147483647 h 166"/>
                  <a:gd name="T42" fmla="*/ 2147483647 w 227"/>
                  <a:gd name="T43" fmla="*/ 2147483647 h 166"/>
                  <a:gd name="T44" fmla="*/ 2147483647 w 227"/>
                  <a:gd name="T45" fmla="*/ 2147483647 h 166"/>
                  <a:gd name="T46" fmla="*/ 2147483647 w 227"/>
                  <a:gd name="T47" fmla="*/ 2147483647 h 166"/>
                  <a:gd name="T48" fmla="*/ 2147483647 w 227"/>
                  <a:gd name="T49" fmla="*/ 2147483647 h 166"/>
                  <a:gd name="T50" fmla="*/ 2147483647 w 227"/>
                  <a:gd name="T51" fmla="*/ 2147483647 h 166"/>
                  <a:gd name="T52" fmla="*/ 2147483647 w 227"/>
                  <a:gd name="T53" fmla="*/ 2147483647 h 166"/>
                  <a:gd name="T54" fmla="*/ 2147483647 w 227"/>
                  <a:gd name="T55" fmla="*/ 2147483647 h 166"/>
                  <a:gd name="T56" fmla="*/ 2147483647 w 227"/>
                  <a:gd name="T57" fmla="*/ 0 h 16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27"/>
                  <a:gd name="T88" fmla="*/ 0 h 166"/>
                  <a:gd name="T89" fmla="*/ 227 w 227"/>
                  <a:gd name="T90" fmla="*/ 166 h 16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27" h="166">
                    <a:moveTo>
                      <a:pt x="148" y="0"/>
                    </a:moveTo>
                    <a:lnTo>
                      <a:pt x="139" y="17"/>
                    </a:lnTo>
                    <a:lnTo>
                      <a:pt x="105" y="26"/>
                    </a:lnTo>
                    <a:lnTo>
                      <a:pt x="96" y="17"/>
                    </a:lnTo>
                    <a:lnTo>
                      <a:pt x="70" y="17"/>
                    </a:lnTo>
                    <a:lnTo>
                      <a:pt x="52" y="44"/>
                    </a:lnTo>
                    <a:lnTo>
                      <a:pt x="35" y="52"/>
                    </a:lnTo>
                    <a:lnTo>
                      <a:pt x="17" y="61"/>
                    </a:lnTo>
                    <a:lnTo>
                      <a:pt x="0" y="78"/>
                    </a:lnTo>
                    <a:lnTo>
                      <a:pt x="26" y="122"/>
                    </a:lnTo>
                    <a:lnTo>
                      <a:pt x="35" y="131"/>
                    </a:lnTo>
                    <a:lnTo>
                      <a:pt x="26" y="166"/>
                    </a:lnTo>
                    <a:lnTo>
                      <a:pt x="61" y="166"/>
                    </a:lnTo>
                    <a:lnTo>
                      <a:pt x="105" y="157"/>
                    </a:lnTo>
                    <a:lnTo>
                      <a:pt x="122" y="131"/>
                    </a:lnTo>
                    <a:lnTo>
                      <a:pt x="139" y="122"/>
                    </a:lnTo>
                    <a:lnTo>
                      <a:pt x="148" y="131"/>
                    </a:lnTo>
                    <a:lnTo>
                      <a:pt x="157" y="78"/>
                    </a:lnTo>
                    <a:lnTo>
                      <a:pt x="174" y="70"/>
                    </a:lnTo>
                    <a:lnTo>
                      <a:pt x="183" y="52"/>
                    </a:lnTo>
                    <a:lnTo>
                      <a:pt x="174" y="44"/>
                    </a:lnTo>
                    <a:lnTo>
                      <a:pt x="174" y="35"/>
                    </a:lnTo>
                    <a:lnTo>
                      <a:pt x="227" y="26"/>
                    </a:lnTo>
                    <a:lnTo>
                      <a:pt x="218" y="17"/>
                    </a:lnTo>
                    <a:lnTo>
                      <a:pt x="183" y="9"/>
                    </a:lnTo>
                    <a:lnTo>
                      <a:pt x="183" y="26"/>
                    </a:lnTo>
                    <a:lnTo>
                      <a:pt x="166" y="26"/>
                    </a:lnTo>
                    <a:lnTo>
                      <a:pt x="166" y="9"/>
                    </a:lnTo>
                    <a:lnTo>
                      <a:pt x="14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4" name="Freeform 15"/>
              <p:cNvSpPr>
                <a:spLocks/>
              </p:cNvSpPr>
              <p:nvPr/>
            </p:nvSpPr>
            <p:spPr bwMode="auto">
              <a:xfrm>
                <a:off x="7324534" y="2234225"/>
                <a:ext cx="213667" cy="161604"/>
              </a:xfrm>
              <a:custGeom>
                <a:avLst/>
                <a:gdLst>
                  <a:gd name="T0" fmla="*/ 2147483647 w 227"/>
                  <a:gd name="T1" fmla="*/ 0 h 166"/>
                  <a:gd name="T2" fmla="*/ 2147483647 w 227"/>
                  <a:gd name="T3" fmla="*/ 2147483647 h 166"/>
                  <a:gd name="T4" fmla="*/ 2147483647 w 227"/>
                  <a:gd name="T5" fmla="*/ 2147483647 h 166"/>
                  <a:gd name="T6" fmla="*/ 2147483647 w 227"/>
                  <a:gd name="T7" fmla="*/ 2147483647 h 166"/>
                  <a:gd name="T8" fmla="*/ 2147483647 w 227"/>
                  <a:gd name="T9" fmla="*/ 2147483647 h 166"/>
                  <a:gd name="T10" fmla="*/ 2147483647 w 227"/>
                  <a:gd name="T11" fmla="*/ 2147483647 h 166"/>
                  <a:gd name="T12" fmla="*/ 2147483647 w 227"/>
                  <a:gd name="T13" fmla="*/ 2147483647 h 166"/>
                  <a:gd name="T14" fmla="*/ 2147483647 w 227"/>
                  <a:gd name="T15" fmla="*/ 2147483647 h 166"/>
                  <a:gd name="T16" fmla="*/ 0 w 227"/>
                  <a:gd name="T17" fmla="*/ 2147483647 h 166"/>
                  <a:gd name="T18" fmla="*/ 2147483647 w 227"/>
                  <a:gd name="T19" fmla="*/ 2147483647 h 166"/>
                  <a:gd name="T20" fmla="*/ 2147483647 w 227"/>
                  <a:gd name="T21" fmla="*/ 2147483647 h 166"/>
                  <a:gd name="T22" fmla="*/ 2147483647 w 227"/>
                  <a:gd name="T23" fmla="*/ 2147483647 h 166"/>
                  <a:gd name="T24" fmla="*/ 2147483647 w 227"/>
                  <a:gd name="T25" fmla="*/ 2147483647 h 166"/>
                  <a:gd name="T26" fmla="*/ 2147483647 w 227"/>
                  <a:gd name="T27" fmla="*/ 2147483647 h 166"/>
                  <a:gd name="T28" fmla="*/ 2147483647 w 227"/>
                  <a:gd name="T29" fmla="*/ 2147483647 h 166"/>
                  <a:gd name="T30" fmla="*/ 2147483647 w 227"/>
                  <a:gd name="T31" fmla="*/ 2147483647 h 166"/>
                  <a:gd name="T32" fmla="*/ 2147483647 w 227"/>
                  <a:gd name="T33" fmla="*/ 2147483647 h 166"/>
                  <a:gd name="T34" fmla="*/ 2147483647 w 227"/>
                  <a:gd name="T35" fmla="*/ 2147483647 h 166"/>
                  <a:gd name="T36" fmla="*/ 2147483647 w 227"/>
                  <a:gd name="T37" fmla="*/ 2147483647 h 166"/>
                  <a:gd name="T38" fmla="*/ 2147483647 w 227"/>
                  <a:gd name="T39" fmla="*/ 2147483647 h 166"/>
                  <a:gd name="T40" fmla="*/ 2147483647 w 227"/>
                  <a:gd name="T41" fmla="*/ 2147483647 h 166"/>
                  <a:gd name="T42" fmla="*/ 2147483647 w 227"/>
                  <a:gd name="T43" fmla="*/ 2147483647 h 166"/>
                  <a:gd name="T44" fmla="*/ 2147483647 w 227"/>
                  <a:gd name="T45" fmla="*/ 2147483647 h 166"/>
                  <a:gd name="T46" fmla="*/ 2147483647 w 227"/>
                  <a:gd name="T47" fmla="*/ 2147483647 h 166"/>
                  <a:gd name="T48" fmla="*/ 2147483647 w 227"/>
                  <a:gd name="T49" fmla="*/ 2147483647 h 166"/>
                  <a:gd name="T50" fmla="*/ 2147483647 w 227"/>
                  <a:gd name="T51" fmla="*/ 2147483647 h 166"/>
                  <a:gd name="T52" fmla="*/ 2147483647 w 227"/>
                  <a:gd name="T53" fmla="*/ 2147483647 h 166"/>
                  <a:gd name="T54" fmla="*/ 2147483647 w 227"/>
                  <a:gd name="T55" fmla="*/ 2147483647 h 166"/>
                  <a:gd name="T56" fmla="*/ 2147483647 w 227"/>
                  <a:gd name="T57" fmla="*/ 0 h 16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27"/>
                  <a:gd name="T88" fmla="*/ 0 h 166"/>
                  <a:gd name="T89" fmla="*/ 227 w 227"/>
                  <a:gd name="T90" fmla="*/ 166 h 16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27" h="166">
                    <a:moveTo>
                      <a:pt x="148" y="0"/>
                    </a:moveTo>
                    <a:lnTo>
                      <a:pt x="139" y="17"/>
                    </a:lnTo>
                    <a:lnTo>
                      <a:pt x="105" y="26"/>
                    </a:lnTo>
                    <a:lnTo>
                      <a:pt x="96" y="17"/>
                    </a:lnTo>
                    <a:lnTo>
                      <a:pt x="70" y="17"/>
                    </a:lnTo>
                    <a:lnTo>
                      <a:pt x="52" y="44"/>
                    </a:lnTo>
                    <a:lnTo>
                      <a:pt x="35" y="52"/>
                    </a:lnTo>
                    <a:lnTo>
                      <a:pt x="17" y="61"/>
                    </a:lnTo>
                    <a:lnTo>
                      <a:pt x="0" y="78"/>
                    </a:lnTo>
                    <a:lnTo>
                      <a:pt x="26" y="122"/>
                    </a:lnTo>
                    <a:lnTo>
                      <a:pt x="35" y="131"/>
                    </a:lnTo>
                    <a:lnTo>
                      <a:pt x="26" y="166"/>
                    </a:lnTo>
                    <a:lnTo>
                      <a:pt x="61" y="166"/>
                    </a:lnTo>
                    <a:lnTo>
                      <a:pt x="105" y="157"/>
                    </a:lnTo>
                    <a:lnTo>
                      <a:pt x="122" y="131"/>
                    </a:lnTo>
                    <a:lnTo>
                      <a:pt x="139" y="122"/>
                    </a:lnTo>
                    <a:lnTo>
                      <a:pt x="148" y="131"/>
                    </a:lnTo>
                    <a:lnTo>
                      <a:pt x="157" y="78"/>
                    </a:lnTo>
                    <a:lnTo>
                      <a:pt x="174" y="70"/>
                    </a:lnTo>
                    <a:lnTo>
                      <a:pt x="183" y="52"/>
                    </a:lnTo>
                    <a:lnTo>
                      <a:pt x="174" y="44"/>
                    </a:lnTo>
                    <a:lnTo>
                      <a:pt x="174" y="35"/>
                    </a:lnTo>
                    <a:lnTo>
                      <a:pt x="227" y="26"/>
                    </a:lnTo>
                    <a:lnTo>
                      <a:pt x="218" y="17"/>
                    </a:lnTo>
                    <a:lnTo>
                      <a:pt x="183" y="9"/>
                    </a:lnTo>
                    <a:lnTo>
                      <a:pt x="183" y="26"/>
                    </a:lnTo>
                    <a:lnTo>
                      <a:pt x="166" y="26"/>
                    </a:lnTo>
                    <a:lnTo>
                      <a:pt x="166" y="9"/>
                    </a:lnTo>
                    <a:lnTo>
                      <a:pt x="14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5" name="Freeform 16"/>
              <p:cNvSpPr>
                <a:spLocks/>
              </p:cNvSpPr>
              <p:nvPr/>
            </p:nvSpPr>
            <p:spPr bwMode="auto">
              <a:xfrm>
                <a:off x="7357478" y="2259536"/>
                <a:ext cx="213667" cy="237537"/>
              </a:xfrm>
              <a:custGeom>
                <a:avLst/>
                <a:gdLst>
                  <a:gd name="T0" fmla="*/ 2147483647 w 227"/>
                  <a:gd name="T1" fmla="*/ 2147483647 h 244"/>
                  <a:gd name="T2" fmla="*/ 2147483647 w 227"/>
                  <a:gd name="T3" fmla="*/ 2147483647 h 244"/>
                  <a:gd name="T4" fmla="*/ 2147483647 w 227"/>
                  <a:gd name="T5" fmla="*/ 2147483647 h 244"/>
                  <a:gd name="T6" fmla="*/ 2147483647 w 227"/>
                  <a:gd name="T7" fmla="*/ 0 h 244"/>
                  <a:gd name="T8" fmla="*/ 2147483647 w 227"/>
                  <a:gd name="T9" fmla="*/ 2147483647 h 244"/>
                  <a:gd name="T10" fmla="*/ 2147483647 w 227"/>
                  <a:gd name="T11" fmla="*/ 2147483647 h 244"/>
                  <a:gd name="T12" fmla="*/ 2147483647 w 227"/>
                  <a:gd name="T13" fmla="*/ 2147483647 h 244"/>
                  <a:gd name="T14" fmla="*/ 2147483647 w 227"/>
                  <a:gd name="T15" fmla="*/ 2147483647 h 244"/>
                  <a:gd name="T16" fmla="*/ 2147483647 w 227"/>
                  <a:gd name="T17" fmla="*/ 2147483647 h 244"/>
                  <a:gd name="T18" fmla="*/ 2147483647 w 227"/>
                  <a:gd name="T19" fmla="*/ 2147483647 h 244"/>
                  <a:gd name="T20" fmla="*/ 2147483647 w 227"/>
                  <a:gd name="T21" fmla="*/ 2147483647 h 244"/>
                  <a:gd name="T22" fmla="*/ 2147483647 w 227"/>
                  <a:gd name="T23" fmla="*/ 2147483647 h 244"/>
                  <a:gd name="T24" fmla="*/ 2147483647 w 227"/>
                  <a:gd name="T25" fmla="*/ 2147483647 h 244"/>
                  <a:gd name="T26" fmla="*/ 2147483647 w 227"/>
                  <a:gd name="T27" fmla="*/ 2147483647 h 244"/>
                  <a:gd name="T28" fmla="*/ 0 w 227"/>
                  <a:gd name="T29" fmla="*/ 2147483647 h 244"/>
                  <a:gd name="T30" fmla="*/ 2147483647 w 227"/>
                  <a:gd name="T31" fmla="*/ 2147483647 h 244"/>
                  <a:gd name="T32" fmla="*/ 2147483647 w 227"/>
                  <a:gd name="T33" fmla="*/ 2147483647 h 244"/>
                  <a:gd name="T34" fmla="*/ 2147483647 w 227"/>
                  <a:gd name="T35" fmla="*/ 2147483647 h 244"/>
                  <a:gd name="T36" fmla="*/ 2147483647 w 227"/>
                  <a:gd name="T37" fmla="*/ 2147483647 h 244"/>
                  <a:gd name="T38" fmla="*/ 2147483647 w 227"/>
                  <a:gd name="T39" fmla="*/ 2147483647 h 244"/>
                  <a:gd name="T40" fmla="*/ 2147483647 w 227"/>
                  <a:gd name="T41" fmla="*/ 2147483647 h 244"/>
                  <a:gd name="T42" fmla="*/ 2147483647 w 227"/>
                  <a:gd name="T43" fmla="*/ 2147483647 h 244"/>
                  <a:gd name="T44" fmla="*/ 2147483647 w 227"/>
                  <a:gd name="T45" fmla="*/ 2147483647 h 244"/>
                  <a:gd name="T46" fmla="*/ 2147483647 w 227"/>
                  <a:gd name="T47" fmla="*/ 2147483647 h 244"/>
                  <a:gd name="T48" fmla="*/ 2147483647 w 227"/>
                  <a:gd name="T49" fmla="*/ 2147483647 h 244"/>
                  <a:gd name="T50" fmla="*/ 2147483647 w 227"/>
                  <a:gd name="T51" fmla="*/ 2147483647 h 244"/>
                  <a:gd name="T52" fmla="*/ 2147483647 w 227"/>
                  <a:gd name="T53" fmla="*/ 2147483647 h 244"/>
                  <a:gd name="T54" fmla="*/ 2147483647 w 227"/>
                  <a:gd name="T55" fmla="*/ 2147483647 h 244"/>
                  <a:gd name="T56" fmla="*/ 2147483647 w 227"/>
                  <a:gd name="T57" fmla="*/ 2147483647 h 244"/>
                  <a:gd name="T58" fmla="*/ 2147483647 w 227"/>
                  <a:gd name="T59" fmla="*/ 2147483647 h 244"/>
                  <a:gd name="T60" fmla="*/ 2147483647 w 227"/>
                  <a:gd name="T61" fmla="*/ 2147483647 h 244"/>
                  <a:gd name="T62" fmla="*/ 2147483647 w 227"/>
                  <a:gd name="T63" fmla="*/ 2147483647 h 2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
                  <a:gd name="T97" fmla="*/ 0 h 244"/>
                  <a:gd name="T98" fmla="*/ 227 w 227"/>
                  <a:gd name="T99" fmla="*/ 244 h 2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 h="244">
                    <a:moveTo>
                      <a:pt x="227" y="35"/>
                    </a:moveTo>
                    <a:lnTo>
                      <a:pt x="227" y="26"/>
                    </a:lnTo>
                    <a:lnTo>
                      <a:pt x="209" y="18"/>
                    </a:lnTo>
                    <a:lnTo>
                      <a:pt x="192" y="0"/>
                    </a:lnTo>
                    <a:lnTo>
                      <a:pt x="139" y="9"/>
                    </a:lnTo>
                    <a:lnTo>
                      <a:pt x="139" y="18"/>
                    </a:lnTo>
                    <a:lnTo>
                      <a:pt x="148" y="26"/>
                    </a:lnTo>
                    <a:lnTo>
                      <a:pt x="139" y="44"/>
                    </a:lnTo>
                    <a:lnTo>
                      <a:pt x="122" y="52"/>
                    </a:lnTo>
                    <a:lnTo>
                      <a:pt x="113" y="105"/>
                    </a:lnTo>
                    <a:lnTo>
                      <a:pt x="104" y="96"/>
                    </a:lnTo>
                    <a:lnTo>
                      <a:pt x="87" y="105"/>
                    </a:lnTo>
                    <a:lnTo>
                      <a:pt x="70" y="131"/>
                    </a:lnTo>
                    <a:lnTo>
                      <a:pt x="35" y="140"/>
                    </a:lnTo>
                    <a:lnTo>
                      <a:pt x="0" y="140"/>
                    </a:lnTo>
                    <a:lnTo>
                      <a:pt x="26" y="166"/>
                    </a:lnTo>
                    <a:lnTo>
                      <a:pt x="35" y="192"/>
                    </a:lnTo>
                    <a:lnTo>
                      <a:pt x="17" y="201"/>
                    </a:lnTo>
                    <a:lnTo>
                      <a:pt x="17" y="218"/>
                    </a:lnTo>
                    <a:lnTo>
                      <a:pt x="87" y="218"/>
                    </a:lnTo>
                    <a:lnTo>
                      <a:pt x="96" y="227"/>
                    </a:lnTo>
                    <a:lnTo>
                      <a:pt x="122" y="244"/>
                    </a:lnTo>
                    <a:lnTo>
                      <a:pt x="165" y="227"/>
                    </a:lnTo>
                    <a:lnTo>
                      <a:pt x="174" y="218"/>
                    </a:lnTo>
                    <a:lnTo>
                      <a:pt x="139" y="175"/>
                    </a:lnTo>
                    <a:lnTo>
                      <a:pt x="165" y="166"/>
                    </a:lnTo>
                    <a:lnTo>
                      <a:pt x="209" y="114"/>
                    </a:lnTo>
                    <a:lnTo>
                      <a:pt x="209" y="96"/>
                    </a:lnTo>
                    <a:lnTo>
                      <a:pt x="218" y="87"/>
                    </a:lnTo>
                    <a:lnTo>
                      <a:pt x="192" y="70"/>
                    </a:lnTo>
                    <a:lnTo>
                      <a:pt x="183" y="44"/>
                    </a:lnTo>
                    <a:lnTo>
                      <a:pt x="227"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6" name="Freeform 17"/>
              <p:cNvSpPr>
                <a:spLocks/>
              </p:cNvSpPr>
              <p:nvPr/>
            </p:nvSpPr>
            <p:spPr bwMode="auto">
              <a:xfrm>
                <a:off x="7357478" y="2259536"/>
                <a:ext cx="213667" cy="237537"/>
              </a:xfrm>
              <a:custGeom>
                <a:avLst/>
                <a:gdLst>
                  <a:gd name="T0" fmla="*/ 2147483647 w 227"/>
                  <a:gd name="T1" fmla="*/ 2147483647 h 244"/>
                  <a:gd name="T2" fmla="*/ 2147483647 w 227"/>
                  <a:gd name="T3" fmla="*/ 2147483647 h 244"/>
                  <a:gd name="T4" fmla="*/ 2147483647 w 227"/>
                  <a:gd name="T5" fmla="*/ 2147483647 h 244"/>
                  <a:gd name="T6" fmla="*/ 2147483647 w 227"/>
                  <a:gd name="T7" fmla="*/ 0 h 244"/>
                  <a:gd name="T8" fmla="*/ 2147483647 w 227"/>
                  <a:gd name="T9" fmla="*/ 2147483647 h 244"/>
                  <a:gd name="T10" fmla="*/ 2147483647 w 227"/>
                  <a:gd name="T11" fmla="*/ 2147483647 h 244"/>
                  <a:gd name="T12" fmla="*/ 2147483647 w 227"/>
                  <a:gd name="T13" fmla="*/ 2147483647 h 244"/>
                  <a:gd name="T14" fmla="*/ 2147483647 w 227"/>
                  <a:gd name="T15" fmla="*/ 2147483647 h 244"/>
                  <a:gd name="T16" fmla="*/ 2147483647 w 227"/>
                  <a:gd name="T17" fmla="*/ 2147483647 h 244"/>
                  <a:gd name="T18" fmla="*/ 2147483647 w 227"/>
                  <a:gd name="T19" fmla="*/ 2147483647 h 244"/>
                  <a:gd name="T20" fmla="*/ 2147483647 w 227"/>
                  <a:gd name="T21" fmla="*/ 2147483647 h 244"/>
                  <a:gd name="T22" fmla="*/ 2147483647 w 227"/>
                  <a:gd name="T23" fmla="*/ 2147483647 h 244"/>
                  <a:gd name="T24" fmla="*/ 2147483647 w 227"/>
                  <a:gd name="T25" fmla="*/ 2147483647 h 244"/>
                  <a:gd name="T26" fmla="*/ 2147483647 w 227"/>
                  <a:gd name="T27" fmla="*/ 2147483647 h 244"/>
                  <a:gd name="T28" fmla="*/ 0 w 227"/>
                  <a:gd name="T29" fmla="*/ 2147483647 h 244"/>
                  <a:gd name="T30" fmla="*/ 2147483647 w 227"/>
                  <a:gd name="T31" fmla="*/ 2147483647 h 244"/>
                  <a:gd name="T32" fmla="*/ 2147483647 w 227"/>
                  <a:gd name="T33" fmla="*/ 2147483647 h 244"/>
                  <a:gd name="T34" fmla="*/ 2147483647 w 227"/>
                  <a:gd name="T35" fmla="*/ 2147483647 h 244"/>
                  <a:gd name="T36" fmla="*/ 2147483647 w 227"/>
                  <a:gd name="T37" fmla="*/ 2147483647 h 244"/>
                  <a:gd name="T38" fmla="*/ 2147483647 w 227"/>
                  <a:gd name="T39" fmla="*/ 2147483647 h 244"/>
                  <a:gd name="T40" fmla="*/ 2147483647 w 227"/>
                  <a:gd name="T41" fmla="*/ 2147483647 h 244"/>
                  <a:gd name="T42" fmla="*/ 2147483647 w 227"/>
                  <a:gd name="T43" fmla="*/ 2147483647 h 244"/>
                  <a:gd name="T44" fmla="*/ 2147483647 w 227"/>
                  <a:gd name="T45" fmla="*/ 2147483647 h 244"/>
                  <a:gd name="T46" fmla="*/ 2147483647 w 227"/>
                  <a:gd name="T47" fmla="*/ 2147483647 h 244"/>
                  <a:gd name="T48" fmla="*/ 2147483647 w 227"/>
                  <a:gd name="T49" fmla="*/ 2147483647 h 244"/>
                  <a:gd name="T50" fmla="*/ 2147483647 w 227"/>
                  <a:gd name="T51" fmla="*/ 2147483647 h 244"/>
                  <a:gd name="T52" fmla="*/ 2147483647 w 227"/>
                  <a:gd name="T53" fmla="*/ 2147483647 h 244"/>
                  <a:gd name="T54" fmla="*/ 2147483647 w 227"/>
                  <a:gd name="T55" fmla="*/ 2147483647 h 244"/>
                  <a:gd name="T56" fmla="*/ 2147483647 w 227"/>
                  <a:gd name="T57" fmla="*/ 2147483647 h 244"/>
                  <a:gd name="T58" fmla="*/ 2147483647 w 227"/>
                  <a:gd name="T59" fmla="*/ 2147483647 h 244"/>
                  <a:gd name="T60" fmla="*/ 2147483647 w 227"/>
                  <a:gd name="T61" fmla="*/ 2147483647 h 244"/>
                  <a:gd name="T62" fmla="*/ 2147483647 w 227"/>
                  <a:gd name="T63" fmla="*/ 2147483647 h 24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
                  <a:gd name="T97" fmla="*/ 0 h 244"/>
                  <a:gd name="T98" fmla="*/ 227 w 227"/>
                  <a:gd name="T99" fmla="*/ 244 h 24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 h="244">
                    <a:moveTo>
                      <a:pt x="227" y="35"/>
                    </a:moveTo>
                    <a:lnTo>
                      <a:pt x="227" y="26"/>
                    </a:lnTo>
                    <a:lnTo>
                      <a:pt x="209" y="18"/>
                    </a:lnTo>
                    <a:lnTo>
                      <a:pt x="192" y="0"/>
                    </a:lnTo>
                    <a:lnTo>
                      <a:pt x="139" y="9"/>
                    </a:lnTo>
                    <a:lnTo>
                      <a:pt x="139" y="18"/>
                    </a:lnTo>
                    <a:lnTo>
                      <a:pt x="148" y="26"/>
                    </a:lnTo>
                    <a:lnTo>
                      <a:pt x="139" y="44"/>
                    </a:lnTo>
                    <a:lnTo>
                      <a:pt x="122" y="52"/>
                    </a:lnTo>
                    <a:lnTo>
                      <a:pt x="113" y="105"/>
                    </a:lnTo>
                    <a:lnTo>
                      <a:pt x="104" y="96"/>
                    </a:lnTo>
                    <a:lnTo>
                      <a:pt x="87" y="105"/>
                    </a:lnTo>
                    <a:lnTo>
                      <a:pt x="70" y="131"/>
                    </a:lnTo>
                    <a:lnTo>
                      <a:pt x="35" y="140"/>
                    </a:lnTo>
                    <a:lnTo>
                      <a:pt x="0" y="140"/>
                    </a:lnTo>
                    <a:lnTo>
                      <a:pt x="26" y="166"/>
                    </a:lnTo>
                    <a:lnTo>
                      <a:pt x="35" y="192"/>
                    </a:lnTo>
                    <a:lnTo>
                      <a:pt x="17" y="201"/>
                    </a:lnTo>
                    <a:lnTo>
                      <a:pt x="17" y="218"/>
                    </a:lnTo>
                    <a:lnTo>
                      <a:pt x="87" y="218"/>
                    </a:lnTo>
                    <a:lnTo>
                      <a:pt x="96" y="227"/>
                    </a:lnTo>
                    <a:lnTo>
                      <a:pt x="122" y="244"/>
                    </a:lnTo>
                    <a:lnTo>
                      <a:pt x="165" y="227"/>
                    </a:lnTo>
                    <a:lnTo>
                      <a:pt x="174" y="218"/>
                    </a:lnTo>
                    <a:lnTo>
                      <a:pt x="139" y="175"/>
                    </a:lnTo>
                    <a:lnTo>
                      <a:pt x="165" y="166"/>
                    </a:lnTo>
                    <a:lnTo>
                      <a:pt x="209" y="114"/>
                    </a:lnTo>
                    <a:lnTo>
                      <a:pt x="209" y="96"/>
                    </a:lnTo>
                    <a:lnTo>
                      <a:pt x="218" y="87"/>
                    </a:lnTo>
                    <a:lnTo>
                      <a:pt x="192" y="70"/>
                    </a:lnTo>
                    <a:lnTo>
                      <a:pt x="183" y="44"/>
                    </a:lnTo>
                    <a:lnTo>
                      <a:pt x="227"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7" name="Freeform 148"/>
              <p:cNvSpPr>
                <a:spLocks/>
              </p:cNvSpPr>
              <p:nvPr/>
            </p:nvSpPr>
            <p:spPr bwMode="auto">
              <a:xfrm>
                <a:off x="7636092" y="1996687"/>
                <a:ext cx="467810" cy="178154"/>
              </a:xfrm>
              <a:custGeom>
                <a:avLst/>
                <a:gdLst>
                  <a:gd name="T0" fmla="*/ 2147483647 w 497"/>
                  <a:gd name="T1" fmla="*/ 2147483647 h 183"/>
                  <a:gd name="T2" fmla="*/ 2147483647 w 497"/>
                  <a:gd name="T3" fmla="*/ 2147483647 h 183"/>
                  <a:gd name="T4" fmla="*/ 2147483647 w 497"/>
                  <a:gd name="T5" fmla="*/ 2147483647 h 183"/>
                  <a:gd name="T6" fmla="*/ 2147483647 w 497"/>
                  <a:gd name="T7" fmla="*/ 0 h 183"/>
                  <a:gd name="T8" fmla="*/ 2147483647 w 497"/>
                  <a:gd name="T9" fmla="*/ 2147483647 h 183"/>
                  <a:gd name="T10" fmla="*/ 2147483647 w 497"/>
                  <a:gd name="T11" fmla="*/ 2147483647 h 183"/>
                  <a:gd name="T12" fmla="*/ 2147483647 w 497"/>
                  <a:gd name="T13" fmla="*/ 2147483647 h 183"/>
                  <a:gd name="T14" fmla="*/ 2147483647 w 497"/>
                  <a:gd name="T15" fmla="*/ 2147483647 h 183"/>
                  <a:gd name="T16" fmla="*/ 0 w 497"/>
                  <a:gd name="T17" fmla="*/ 2147483647 h 183"/>
                  <a:gd name="T18" fmla="*/ 2147483647 w 497"/>
                  <a:gd name="T19" fmla="*/ 2147483647 h 183"/>
                  <a:gd name="T20" fmla="*/ 2147483647 w 497"/>
                  <a:gd name="T21" fmla="*/ 2147483647 h 183"/>
                  <a:gd name="T22" fmla="*/ 2147483647 w 497"/>
                  <a:gd name="T23" fmla="*/ 2147483647 h 183"/>
                  <a:gd name="T24" fmla="*/ 2147483647 w 497"/>
                  <a:gd name="T25" fmla="*/ 2147483647 h 183"/>
                  <a:gd name="T26" fmla="*/ 2147483647 w 497"/>
                  <a:gd name="T27" fmla="*/ 2147483647 h 183"/>
                  <a:gd name="T28" fmla="*/ 2147483647 w 497"/>
                  <a:gd name="T29" fmla="*/ 2147483647 h 183"/>
                  <a:gd name="T30" fmla="*/ 2147483647 w 497"/>
                  <a:gd name="T31" fmla="*/ 2147483647 h 183"/>
                  <a:gd name="T32" fmla="*/ 2147483647 w 497"/>
                  <a:gd name="T33" fmla="*/ 2147483647 h 183"/>
                  <a:gd name="T34" fmla="*/ 2147483647 w 497"/>
                  <a:gd name="T35" fmla="*/ 2147483647 h 183"/>
                  <a:gd name="T36" fmla="*/ 2147483647 w 497"/>
                  <a:gd name="T37" fmla="*/ 2147483647 h 183"/>
                  <a:gd name="T38" fmla="*/ 2147483647 w 497"/>
                  <a:gd name="T39" fmla="*/ 2147483647 h 183"/>
                  <a:gd name="T40" fmla="*/ 2147483647 w 497"/>
                  <a:gd name="T41" fmla="*/ 2147483647 h 183"/>
                  <a:gd name="T42" fmla="*/ 2147483647 w 497"/>
                  <a:gd name="T43" fmla="*/ 2147483647 h 183"/>
                  <a:gd name="T44" fmla="*/ 2147483647 w 497"/>
                  <a:gd name="T45" fmla="*/ 2147483647 h 183"/>
                  <a:gd name="T46" fmla="*/ 2147483647 w 497"/>
                  <a:gd name="T47" fmla="*/ 2147483647 h 183"/>
                  <a:gd name="T48" fmla="*/ 2147483647 w 497"/>
                  <a:gd name="T49" fmla="*/ 2147483647 h 183"/>
                  <a:gd name="T50" fmla="*/ 2147483647 w 497"/>
                  <a:gd name="T51" fmla="*/ 2147483647 h 183"/>
                  <a:gd name="T52" fmla="*/ 2147483647 w 497"/>
                  <a:gd name="T53" fmla="*/ 2147483647 h 183"/>
                  <a:gd name="T54" fmla="*/ 2147483647 w 497"/>
                  <a:gd name="T55" fmla="*/ 2147483647 h 183"/>
                  <a:gd name="T56" fmla="*/ 2147483647 w 497"/>
                  <a:gd name="T57" fmla="*/ 2147483647 h 183"/>
                  <a:gd name="T58" fmla="*/ 2147483647 w 497"/>
                  <a:gd name="T59" fmla="*/ 2147483647 h 183"/>
                  <a:gd name="T60" fmla="*/ 2147483647 w 497"/>
                  <a:gd name="T61" fmla="*/ 2147483647 h 183"/>
                  <a:gd name="T62" fmla="*/ 2147483647 w 497"/>
                  <a:gd name="T63" fmla="*/ 2147483647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7"/>
                  <a:gd name="T97" fmla="*/ 0 h 183"/>
                  <a:gd name="T98" fmla="*/ 497 w 497"/>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7" h="183">
                    <a:moveTo>
                      <a:pt x="262" y="26"/>
                    </a:moveTo>
                    <a:lnTo>
                      <a:pt x="218" y="26"/>
                    </a:lnTo>
                    <a:lnTo>
                      <a:pt x="192" y="9"/>
                    </a:lnTo>
                    <a:lnTo>
                      <a:pt x="131" y="0"/>
                    </a:lnTo>
                    <a:lnTo>
                      <a:pt x="148" y="35"/>
                    </a:lnTo>
                    <a:lnTo>
                      <a:pt x="96" y="35"/>
                    </a:lnTo>
                    <a:lnTo>
                      <a:pt x="79" y="26"/>
                    </a:lnTo>
                    <a:lnTo>
                      <a:pt x="44" y="26"/>
                    </a:lnTo>
                    <a:lnTo>
                      <a:pt x="0" y="44"/>
                    </a:lnTo>
                    <a:lnTo>
                      <a:pt x="9" y="70"/>
                    </a:lnTo>
                    <a:lnTo>
                      <a:pt x="53" y="70"/>
                    </a:lnTo>
                    <a:lnTo>
                      <a:pt x="79" y="96"/>
                    </a:lnTo>
                    <a:lnTo>
                      <a:pt x="79" y="122"/>
                    </a:lnTo>
                    <a:lnTo>
                      <a:pt x="157" y="139"/>
                    </a:lnTo>
                    <a:lnTo>
                      <a:pt x="183" y="166"/>
                    </a:lnTo>
                    <a:lnTo>
                      <a:pt x="262" y="166"/>
                    </a:lnTo>
                    <a:lnTo>
                      <a:pt x="332" y="183"/>
                    </a:lnTo>
                    <a:lnTo>
                      <a:pt x="358" y="166"/>
                    </a:lnTo>
                    <a:lnTo>
                      <a:pt x="393" y="166"/>
                    </a:lnTo>
                    <a:lnTo>
                      <a:pt x="419" y="139"/>
                    </a:lnTo>
                    <a:lnTo>
                      <a:pt x="401" y="122"/>
                    </a:lnTo>
                    <a:lnTo>
                      <a:pt x="428" y="122"/>
                    </a:lnTo>
                    <a:lnTo>
                      <a:pt x="497" y="87"/>
                    </a:lnTo>
                    <a:lnTo>
                      <a:pt x="480" y="70"/>
                    </a:lnTo>
                    <a:lnTo>
                      <a:pt x="454" y="70"/>
                    </a:lnTo>
                    <a:lnTo>
                      <a:pt x="428" y="70"/>
                    </a:lnTo>
                    <a:lnTo>
                      <a:pt x="419" y="52"/>
                    </a:lnTo>
                    <a:lnTo>
                      <a:pt x="428" y="35"/>
                    </a:lnTo>
                    <a:lnTo>
                      <a:pt x="375" y="35"/>
                    </a:lnTo>
                    <a:lnTo>
                      <a:pt x="366" y="44"/>
                    </a:lnTo>
                    <a:lnTo>
                      <a:pt x="297" y="44"/>
                    </a:lnTo>
                    <a:lnTo>
                      <a:pt x="26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8" name="Freeform 149"/>
              <p:cNvSpPr>
                <a:spLocks/>
              </p:cNvSpPr>
              <p:nvPr/>
            </p:nvSpPr>
            <p:spPr bwMode="auto">
              <a:xfrm>
                <a:off x="7636092" y="1996687"/>
                <a:ext cx="467810" cy="178154"/>
              </a:xfrm>
              <a:custGeom>
                <a:avLst/>
                <a:gdLst>
                  <a:gd name="T0" fmla="*/ 2147483647 w 497"/>
                  <a:gd name="T1" fmla="*/ 2147483647 h 183"/>
                  <a:gd name="T2" fmla="*/ 2147483647 w 497"/>
                  <a:gd name="T3" fmla="*/ 2147483647 h 183"/>
                  <a:gd name="T4" fmla="*/ 2147483647 w 497"/>
                  <a:gd name="T5" fmla="*/ 2147483647 h 183"/>
                  <a:gd name="T6" fmla="*/ 2147483647 w 497"/>
                  <a:gd name="T7" fmla="*/ 0 h 183"/>
                  <a:gd name="T8" fmla="*/ 2147483647 w 497"/>
                  <a:gd name="T9" fmla="*/ 2147483647 h 183"/>
                  <a:gd name="T10" fmla="*/ 2147483647 w 497"/>
                  <a:gd name="T11" fmla="*/ 2147483647 h 183"/>
                  <a:gd name="T12" fmla="*/ 2147483647 w 497"/>
                  <a:gd name="T13" fmla="*/ 2147483647 h 183"/>
                  <a:gd name="T14" fmla="*/ 2147483647 w 497"/>
                  <a:gd name="T15" fmla="*/ 2147483647 h 183"/>
                  <a:gd name="T16" fmla="*/ 0 w 497"/>
                  <a:gd name="T17" fmla="*/ 2147483647 h 183"/>
                  <a:gd name="T18" fmla="*/ 2147483647 w 497"/>
                  <a:gd name="T19" fmla="*/ 2147483647 h 183"/>
                  <a:gd name="T20" fmla="*/ 2147483647 w 497"/>
                  <a:gd name="T21" fmla="*/ 2147483647 h 183"/>
                  <a:gd name="T22" fmla="*/ 2147483647 w 497"/>
                  <a:gd name="T23" fmla="*/ 2147483647 h 183"/>
                  <a:gd name="T24" fmla="*/ 2147483647 w 497"/>
                  <a:gd name="T25" fmla="*/ 2147483647 h 183"/>
                  <a:gd name="T26" fmla="*/ 2147483647 w 497"/>
                  <a:gd name="T27" fmla="*/ 2147483647 h 183"/>
                  <a:gd name="T28" fmla="*/ 2147483647 w 497"/>
                  <a:gd name="T29" fmla="*/ 2147483647 h 183"/>
                  <a:gd name="T30" fmla="*/ 2147483647 w 497"/>
                  <a:gd name="T31" fmla="*/ 2147483647 h 183"/>
                  <a:gd name="T32" fmla="*/ 2147483647 w 497"/>
                  <a:gd name="T33" fmla="*/ 2147483647 h 183"/>
                  <a:gd name="T34" fmla="*/ 2147483647 w 497"/>
                  <a:gd name="T35" fmla="*/ 2147483647 h 183"/>
                  <a:gd name="T36" fmla="*/ 2147483647 w 497"/>
                  <a:gd name="T37" fmla="*/ 2147483647 h 183"/>
                  <a:gd name="T38" fmla="*/ 2147483647 w 497"/>
                  <a:gd name="T39" fmla="*/ 2147483647 h 183"/>
                  <a:gd name="T40" fmla="*/ 2147483647 w 497"/>
                  <a:gd name="T41" fmla="*/ 2147483647 h 183"/>
                  <a:gd name="T42" fmla="*/ 2147483647 w 497"/>
                  <a:gd name="T43" fmla="*/ 2147483647 h 183"/>
                  <a:gd name="T44" fmla="*/ 2147483647 w 497"/>
                  <a:gd name="T45" fmla="*/ 2147483647 h 183"/>
                  <a:gd name="T46" fmla="*/ 2147483647 w 497"/>
                  <a:gd name="T47" fmla="*/ 2147483647 h 183"/>
                  <a:gd name="T48" fmla="*/ 2147483647 w 497"/>
                  <a:gd name="T49" fmla="*/ 2147483647 h 183"/>
                  <a:gd name="T50" fmla="*/ 2147483647 w 497"/>
                  <a:gd name="T51" fmla="*/ 2147483647 h 183"/>
                  <a:gd name="T52" fmla="*/ 2147483647 w 497"/>
                  <a:gd name="T53" fmla="*/ 2147483647 h 183"/>
                  <a:gd name="T54" fmla="*/ 2147483647 w 497"/>
                  <a:gd name="T55" fmla="*/ 2147483647 h 183"/>
                  <a:gd name="T56" fmla="*/ 2147483647 w 497"/>
                  <a:gd name="T57" fmla="*/ 2147483647 h 183"/>
                  <a:gd name="T58" fmla="*/ 2147483647 w 497"/>
                  <a:gd name="T59" fmla="*/ 2147483647 h 183"/>
                  <a:gd name="T60" fmla="*/ 2147483647 w 497"/>
                  <a:gd name="T61" fmla="*/ 2147483647 h 183"/>
                  <a:gd name="T62" fmla="*/ 2147483647 w 497"/>
                  <a:gd name="T63" fmla="*/ 2147483647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7"/>
                  <a:gd name="T97" fmla="*/ 0 h 183"/>
                  <a:gd name="T98" fmla="*/ 497 w 497"/>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7" h="183">
                    <a:moveTo>
                      <a:pt x="262" y="26"/>
                    </a:moveTo>
                    <a:lnTo>
                      <a:pt x="218" y="26"/>
                    </a:lnTo>
                    <a:lnTo>
                      <a:pt x="192" y="9"/>
                    </a:lnTo>
                    <a:lnTo>
                      <a:pt x="131" y="0"/>
                    </a:lnTo>
                    <a:lnTo>
                      <a:pt x="148" y="35"/>
                    </a:lnTo>
                    <a:lnTo>
                      <a:pt x="96" y="35"/>
                    </a:lnTo>
                    <a:lnTo>
                      <a:pt x="79" y="26"/>
                    </a:lnTo>
                    <a:lnTo>
                      <a:pt x="44" y="26"/>
                    </a:lnTo>
                    <a:lnTo>
                      <a:pt x="0" y="44"/>
                    </a:lnTo>
                    <a:lnTo>
                      <a:pt x="9" y="70"/>
                    </a:lnTo>
                    <a:lnTo>
                      <a:pt x="53" y="70"/>
                    </a:lnTo>
                    <a:lnTo>
                      <a:pt x="79" y="96"/>
                    </a:lnTo>
                    <a:lnTo>
                      <a:pt x="79" y="122"/>
                    </a:lnTo>
                    <a:lnTo>
                      <a:pt x="157" y="139"/>
                    </a:lnTo>
                    <a:lnTo>
                      <a:pt x="183" y="166"/>
                    </a:lnTo>
                    <a:lnTo>
                      <a:pt x="262" y="166"/>
                    </a:lnTo>
                    <a:lnTo>
                      <a:pt x="332" y="183"/>
                    </a:lnTo>
                    <a:lnTo>
                      <a:pt x="358" y="166"/>
                    </a:lnTo>
                    <a:lnTo>
                      <a:pt x="393" y="166"/>
                    </a:lnTo>
                    <a:lnTo>
                      <a:pt x="419" y="139"/>
                    </a:lnTo>
                    <a:lnTo>
                      <a:pt x="401" y="122"/>
                    </a:lnTo>
                    <a:lnTo>
                      <a:pt x="428" y="122"/>
                    </a:lnTo>
                    <a:lnTo>
                      <a:pt x="497" y="87"/>
                    </a:lnTo>
                    <a:lnTo>
                      <a:pt x="480" y="70"/>
                    </a:lnTo>
                    <a:lnTo>
                      <a:pt x="454" y="70"/>
                    </a:lnTo>
                    <a:lnTo>
                      <a:pt x="428" y="70"/>
                    </a:lnTo>
                    <a:lnTo>
                      <a:pt x="419" y="52"/>
                    </a:lnTo>
                    <a:lnTo>
                      <a:pt x="428" y="35"/>
                    </a:lnTo>
                    <a:lnTo>
                      <a:pt x="375" y="35"/>
                    </a:lnTo>
                    <a:lnTo>
                      <a:pt x="366" y="44"/>
                    </a:lnTo>
                    <a:lnTo>
                      <a:pt x="297" y="44"/>
                    </a:lnTo>
                    <a:lnTo>
                      <a:pt x="26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79" name="Freeform 150"/>
              <p:cNvSpPr>
                <a:spLocks noEditPoints="1"/>
              </p:cNvSpPr>
              <p:nvPr/>
            </p:nvSpPr>
            <p:spPr bwMode="auto">
              <a:xfrm>
                <a:off x="7070391" y="1937302"/>
                <a:ext cx="549700" cy="254087"/>
              </a:xfrm>
              <a:custGeom>
                <a:avLst/>
                <a:gdLst>
                  <a:gd name="T0" fmla="*/ 2147483647 w 584"/>
                  <a:gd name="T1" fmla="*/ 2147483647 h 261"/>
                  <a:gd name="T2" fmla="*/ 2147483647 w 584"/>
                  <a:gd name="T3" fmla="*/ 2147483647 h 261"/>
                  <a:gd name="T4" fmla="*/ 2147483647 w 584"/>
                  <a:gd name="T5" fmla="*/ 2147483647 h 261"/>
                  <a:gd name="T6" fmla="*/ 2147483647 w 584"/>
                  <a:gd name="T7" fmla="*/ 2147483647 h 261"/>
                  <a:gd name="T8" fmla="*/ 2147483647 w 584"/>
                  <a:gd name="T9" fmla="*/ 2147483647 h 261"/>
                  <a:gd name="T10" fmla="*/ 2147483647 w 584"/>
                  <a:gd name="T11" fmla="*/ 2147483647 h 261"/>
                  <a:gd name="T12" fmla="*/ 2147483647 w 584"/>
                  <a:gd name="T13" fmla="*/ 2147483647 h 261"/>
                  <a:gd name="T14" fmla="*/ 2147483647 w 584"/>
                  <a:gd name="T15" fmla="*/ 2147483647 h 261"/>
                  <a:gd name="T16" fmla="*/ 2147483647 w 584"/>
                  <a:gd name="T17" fmla="*/ 2147483647 h 261"/>
                  <a:gd name="T18" fmla="*/ 2147483647 w 584"/>
                  <a:gd name="T19" fmla="*/ 2147483647 h 261"/>
                  <a:gd name="T20" fmla="*/ 2147483647 w 584"/>
                  <a:gd name="T21" fmla="*/ 2147483647 h 261"/>
                  <a:gd name="T22" fmla="*/ 2147483647 w 584"/>
                  <a:gd name="T23" fmla="*/ 2147483647 h 261"/>
                  <a:gd name="T24" fmla="*/ 2147483647 w 584"/>
                  <a:gd name="T25" fmla="*/ 2147483647 h 261"/>
                  <a:gd name="T26" fmla="*/ 2147483647 w 584"/>
                  <a:gd name="T27" fmla="*/ 2147483647 h 261"/>
                  <a:gd name="T28" fmla="*/ 2147483647 w 584"/>
                  <a:gd name="T29" fmla="*/ 2147483647 h 261"/>
                  <a:gd name="T30" fmla="*/ 0 w 584"/>
                  <a:gd name="T31" fmla="*/ 2147483647 h 261"/>
                  <a:gd name="T32" fmla="*/ 2147483647 w 584"/>
                  <a:gd name="T33" fmla="*/ 2147483647 h 261"/>
                  <a:gd name="T34" fmla="*/ 2147483647 w 584"/>
                  <a:gd name="T35" fmla="*/ 2147483647 h 261"/>
                  <a:gd name="T36" fmla="*/ 2147483647 w 584"/>
                  <a:gd name="T37" fmla="*/ 2147483647 h 261"/>
                  <a:gd name="T38" fmla="*/ 2147483647 w 584"/>
                  <a:gd name="T39" fmla="*/ 2147483647 h 261"/>
                  <a:gd name="T40" fmla="*/ 2147483647 w 584"/>
                  <a:gd name="T41" fmla="*/ 2147483647 h 261"/>
                  <a:gd name="T42" fmla="*/ 2147483647 w 584"/>
                  <a:gd name="T43" fmla="*/ 2147483647 h 261"/>
                  <a:gd name="T44" fmla="*/ 2147483647 w 584"/>
                  <a:gd name="T45" fmla="*/ 2147483647 h 261"/>
                  <a:gd name="T46" fmla="*/ 2147483647 w 584"/>
                  <a:gd name="T47" fmla="*/ 2147483647 h 261"/>
                  <a:gd name="T48" fmla="*/ 2147483647 w 584"/>
                  <a:gd name="T49" fmla="*/ 2147483647 h 261"/>
                  <a:gd name="T50" fmla="*/ 2147483647 w 584"/>
                  <a:gd name="T51" fmla="*/ 2147483647 h 261"/>
                  <a:gd name="T52" fmla="*/ 2147483647 w 584"/>
                  <a:gd name="T53" fmla="*/ 2147483647 h 261"/>
                  <a:gd name="T54" fmla="*/ 2147483647 w 584"/>
                  <a:gd name="T55" fmla="*/ 2147483647 h 261"/>
                  <a:gd name="T56" fmla="*/ 2147483647 w 584"/>
                  <a:gd name="T57" fmla="*/ 2147483647 h 261"/>
                  <a:gd name="T58" fmla="*/ 2147483647 w 584"/>
                  <a:gd name="T59" fmla="*/ 2147483647 h 261"/>
                  <a:gd name="T60" fmla="*/ 2147483647 w 584"/>
                  <a:gd name="T61" fmla="*/ 2147483647 h 261"/>
                  <a:gd name="T62" fmla="*/ 2147483647 w 584"/>
                  <a:gd name="T63" fmla="*/ 2147483647 h 261"/>
                  <a:gd name="T64" fmla="*/ 2147483647 w 584"/>
                  <a:gd name="T65" fmla="*/ 2147483647 h 261"/>
                  <a:gd name="T66" fmla="*/ 2147483647 w 584"/>
                  <a:gd name="T67" fmla="*/ 2147483647 h 261"/>
                  <a:gd name="T68" fmla="*/ 2147483647 w 584"/>
                  <a:gd name="T69" fmla="*/ 2147483647 h 261"/>
                  <a:gd name="T70" fmla="*/ 2147483647 w 584"/>
                  <a:gd name="T71" fmla="*/ 2147483647 h 261"/>
                  <a:gd name="T72" fmla="*/ 2147483647 w 584"/>
                  <a:gd name="T73" fmla="*/ 2147483647 h 261"/>
                  <a:gd name="T74" fmla="*/ 2147483647 w 584"/>
                  <a:gd name="T75" fmla="*/ 2147483647 h 261"/>
                  <a:gd name="T76" fmla="*/ 2147483647 w 584"/>
                  <a:gd name="T77" fmla="*/ 2147483647 h 261"/>
                  <a:gd name="T78" fmla="*/ 2147483647 w 584"/>
                  <a:gd name="T79" fmla="*/ 2147483647 h 261"/>
                  <a:gd name="T80" fmla="*/ 2147483647 w 584"/>
                  <a:gd name="T81" fmla="*/ 0 h 261"/>
                  <a:gd name="T82" fmla="*/ 2147483647 w 584"/>
                  <a:gd name="T83" fmla="*/ 2147483647 h 2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84"/>
                  <a:gd name="T127" fmla="*/ 0 h 261"/>
                  <a:gd name="T128" fmla="*/ 584 w 584"/>
                  <a:gd name="T129" fmla="*/ 261 h 26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84" h="261">
                    <a:moveTo>
                      <a:pt x="488" y="174"/>
                    </a:moveTo>
                    <a:lnTo>
                      <a:pt x="505" y="166"/>
                    </a:lnTo>
                    <a:lnTo>
                      <a:pt x="505" y="183"/>
                    </a:lnTo>
                    <a:lnTo>
                      <a:pt x="497" y="183"/>
                    </a:lnTo>
                    <a:lnTo>
                      <a:pt x="470" y="183"/>
                    </a:lnTo>
                    <a:lnTo>
                      <a:pt x="453" y="192"/>
                    </a:lnTo>
                    <a:lnTo>
                      <a:pt x="436" y="200"/>
                    </a:lnTo>
                    <a:lnTo>
                      <a:pt x="427" y="200"/>
                    </a:lnTo>
                    <a:lnTo>
                      <a:pt x="427" y="192"/>
                    </a:lnTo>
                    <a:lnTo>
                      <a:pt x="444" y="174"/>
                    </a:lnTo>
                    <a:lnTo>
                      <a:pt x="470" y="166"/>
                    </a:lnTo>
                    <a:lnTo>
                      <a:pt x="488" y="174"/>
                    </a:lnTo>
                    <a:close/>
                    <a:moveTo>
                      <a:pt x="235" y="26"/>
                    </a:moveTo>
                    <a:lnTo>
                      <a:pt x="191" y="35"/>
                    </a:lnTo>
                    <a:lnTo>
                      <a:pt x="209" y="52"/>
                    </a:lnTo>
                    <a:lnTo>
                      <a:pt x="191" y="52"/>
                    </a:lnTo>
                    <a:lnTo>
                      <a:pt x="183" y="61"/>
                    </a:lnTo>
                    <a:lnTo>
                      <a:pt x="218" y="70"/>
                    </a:lnTo>
                    <a:lnTo>
                      <a:pt x="218" y="78"/>
                    </a:lnTo>
                    <a:lnTo>
                      <a:pt x="183" y="87"/>
                    </a:lnTo>
                    <a:lnTo>
                      <a:pt x="157" y="78"/>
                    </a:lnTo>
                    <a:lnTo>
                      <a:pt x="139" y="78"/>
                    </a:lnTo>
                    <a:lnTo>
                      <a:pt x="113" y="87"/>
                    </a:lnTo>
                    <a:lnTo>
                      <a:pt x="104" y="78"/>
                    </a:lnTo>
                    <a:lnTo>
                      <a:pt x="69" y="70"/>
                    </a:lnTo>
                    <a:lnTo>
                      <a:pt x="43" y="78"/>
                    </a:lnTo>
                    <a:lnTo>
                      <a:pt x="26" y="87"/>
                    </a:lnTo>
                    <a:lnTo>
                      <a:pt x="35" y="96"/>
                    </a:lnTo>
                    <a:lnTo>
                      <a:pt x="26" y="105"/>
                    </a:lnTo>
                    <a:lnTo>
                      <a:pt x="8" y="87"/>
                    </a:lnTo>
                    <a:lnTo>
                      <a:pt x="0" y="105"/>
                    </a:lnTo>
                    <a:lnTo>
                      <a:pt x="0" y="131"/>
                    </a:lnTo>
                    <a:lnTo>
                      <a:pt x="8" y="131"/>
                    </a:lnTo>
                    <a:lnTo>
                      <a:pt x="8" y="139"/>
                    </a:lnTo>
                    <a:lnTo>
                      <a:pt x="26" y="139"/>
                    </a:lnTo>
                    <a:lnTo>
                      <a:pt x="35" y="157"/>
                    </a:lnTo>
                    <a:lnTo>
                      <a:pt x="69" y="148"/>
                    </a:lnTo>
                    <a:lnTo>
                      <a:pt x="87" y="148"/>
                    </a:lnTo>
                    <a:lnTo>
                      <a:pt x="104" y="174"/>
                    </a:lnTo>
                    <a:lnTo>
                      <a:pt x="78" y="183"/>
                    </a:lnTo>
                    <a:lnTo>
                      <a:pt x="69" y="200"/>
                    </a:lnTo>
                    <a:lnTo>
                      <a:pt x="87" y="227"/>
                    </a:lnTo>
                    <a:lnTo>
                      <a:pt x="113" y="227"/>
                    </a:lnTo>
                    <a:lnTo>
                      <a:pt x="113" y="235"/>
                    </a:lnTo>
                    <a:lnTo>
                      <a:pt x="130" y="235"/>
                    </a:lnTo>
                    <a:lnTo>
                      <a:pt x="148" y="244"/>
                    </a:lnTo>
                    <a:lnTo>
                      <a:pt x="165" y="253"/>
                    </a:lnTo>
                    <a:lnTo>
                      <a:pt x="157" y="183"/>
                    </a:lnTo>
                    <a:lnTo>
                      <a:pt x="174" y="183"/>
                    </a:lnTo>
                    <a:lnTo>
                      <a:pt x="183" y="166"/>
                    </a:lnTo>
                    <a:lnTo>
                      <a:pt x="252" y="209"/>
                    </a:lnTo>
                    <a:lnTo>
                      <a:pt x="270" y="209"/>
                    </a:lnTo>
                    <a:lnTo>
                      <a:pt x="287" y="218"/>
                    </a:lnTo>
                    <a:lnTo>
                      <a:pt x="296" y="209"/>
                    </a:lnTo>
                    <a:lnTo>
                      <a:pt x="322" y="227"/>
                    </a:lnTo>
                    <a:lnTo>
                      <a:pt x="331" y="253"/>
                    </a:lnTo>
                    <a:lnTo>
                      <a:pt x="348" y="253"/>
                    </a:lnTo>
                    <a:lnTo>
                      <a:pt x="366" y="261"/>
                    </a:lnTo>
                    <a:lnTo>
                      <a:pt x="375" y="244"/>
                    </a:lnTo>
                    <a:lnTo>
                      <a:pt x="392" y="235"/>
                    </a:lnTo>
                    <a:lnTo>
                      <a:pt x="401" y="227"/>
                    </a:lnTo>
                    <a:lnTo>
                      <a:pt x="427" y="235"/>
                    </a:lnTo>
                    <a:lnTo>
                      <a:pt x="436" y="227"/>
                    </a:lnTo>
                    <a:lnTo>
                      <a:pt x="514" y="227"/>
                    </a:lnTo>
                    <a:lnTo>
                      <a:pt x="532" y="235"/>
                    </a:lnTo>
                    <a:lnTo>
                      <a:pt x="532" y="209"/>
                    </a:lnTo>
                    <a:lnTo>
                      <a:pt x="514" y="183"/>
                    </a:lnTo>
                    <a:lnTo>
                      <a:pt x="549" y="183"/>
                    </a:lnTo>
                    <a:lnTo>
                      <a:pt x="549" y="148"/>
                    </a:lnTo>
                    <a:lnTo>
                      <a:pt x="584" y="148"/>
                    </a:lnTo>
                    <a:lnTo>
                      <a:pt x="575" y="131"/>
                    </a:lnTo>
                    <a:lnTo>
                      <a:pt x="584" y="122"/>
                    </a:lnTo>
                    <a:lnTo>
                      <a:pt x="584" y="105"/>
                    </a:lnTo>
                    <a:lnTo>
                      <a:pt x="532" y="87"/>
                    </a:lnTo>
                    <a:lnTo>
                      <a:pt x="479" y="87"/>
                    </a:lnTo>
                    <a:lnTo>
                      <a:pt x="436" y="44"/>
                    </a:lnTo>
                    <a:lnTo>
                      <a:pt x="418" y="26"/>
                    </a:lnTo>
                    <a:lnTo>
                      <a:pt x="375" y="44"/>
                    </a:lnTo>
                    <a:lnTo>
                      <a:pt x="366" y="35"/>
                    </a:lnTo>
                    <a:lnTo>
                      <a:pt x="331" y="26"/>
                    </a:lnTo>
                    <a:lnTo>
                      <a:pt x="322" y="9"/>
                    </a:lnTo>
                    <a:lnTo>
                      <a:pt x="287" y="0"/>
                    </a:lnTo>
                    <a:lnTo>
                      <a:pt x="279" y="9"/>
                    </a:lnTo>
                    <a:lnTo>
                      <a:pt x="252" y="17"/>
                    </a:lnTo>
                    <a:lnTo>
                      <a:pt x="235"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0" name="Freeform 151"/>
              <p:cNvSpPr>
                <a:spLocks noEditPoints="1"/>
              </p:cNvSpPr>
              <p:nvPr/>
            </p:nvSpPr>
            <p:spPr bwMode="auto">
              <a:xfrm>
                <a:off x="7070391" y="1937302"/>
                <a:ext cx="549700" cy="254087"/>
              </a:xfrm>
              <a:custGeom>
                <a:avLst/>
                <a:gdLst>
                  <a:gd name="T0" fmla="*/ 2147483647 w 584"/>
                  <a:gd name="T1" fmla="*/ 2147483647 h 261"/>
                  <a:gd name="T2" fmla="*/ 2147483647 w 584"/>
                  <a:gd name="T3" fmla="*/ 2147483647 h 261"/>
                  <a:gd name="T4" fmla="*/ 2147483647 w 584"/>
                  <a:gd name="T5" fmla="*/ 2147483647 h 261"/>
                  <a:gd name="T6" fmla="*/ 2147483647 w 584"/>
                  <a:gd name="T7" fmla="*/ 2147483647 h 261"/>
                  <a:gd name="T8" fmla="*/ 2147483647 w 584"/>
                  <a:gd name="T9" fmla="*/ 2147483647 h 261"/>
                  <a:gd name="T10" fmla="*/ 2147483647 w 584"/>
                  <a:gd name="T11" fmla="*/ 2147483647 h 261"/>
                  <a:gd name="T12" fmla="*/ 2147483647 w 584"/>
                  <a:gd name="T13" fmla="*/ 2147483647 h 261"/>
                  <a:gd name="T14" fmla="*/ 2147483647 w 584"/>
                  <a:gd name="T15" fmla="*/ 2147483647 h 261"/>
                  <a:gd name="T16" fmla="*/ 2147483647 w 584"/>
                  <a:gd name="T17" fmla="*/ 2147483647 h 261"/>
                  <a:gd name="T18" fmla="*/ 2147483647 w 584"/>
                  <a:gd name="T19" fmla="*/ 2147483647 h 261"/>
                  <a:gd name="T20" fmla="*/ 2147483647 w 584"/>
                  <a:gd name="T21" fmla="*/ 2147483647 h 261"/>
                  <a:gd name="T22" fmla="*/ 2147483647 w 584"/>
                  <a:gd name="T23" fmla="*/ 2147483647 h 261"/>
                  <a:gd name="T24" fmla="*/ 2147483647 w 584"/>
                  <a:gd name="T25" fmla="*/ 2147483647 h 261"/>
                  <a:gd name="T26" fmla="*/ 2147483647 w 584"/>
                  <a:gd name="T27" fmla="*/ 2147483647 h 261"/>
                  <a:gd name="T28" fmla="*/ 2147483647 w 584"/>
                  <a:gd name="T29" fmla="*/ 2147483647 h 261"/>
                  <a:gd name="T30" fmla="*/ 0 w 584"/>
                  <a:gd name="T31" fmla="*/ 2147483647 h 261"/>
                  <a:gd name="T32" fmla="*/ 2147483647 w 584"/>
                  <a:gd name="T33" fmla="*/ 2147483647 h 261"/>
                  <a:gd name="T34" fmla="*/ 2147483647 w 584"/>
                  <a:gd name="T35" fmla="*/ 2147483647 h 261"/>
                  <a:gd name="T36" fmla="*/ 2147483647 w 584"/>
                  <a:gd name="T37" fmla="*/ 2147483647 h 261"/>
                  <a:gd name="T38" fmla="*/ 2147483647 w 584"/>
                  <a:gd name="T39" fmla="*/ 2147483647 h 261"/>
                  <a:gd name="T40" fmla="*/ 2147483647 w 584"/>
                  <a:gd name="T41" fmla="*/ 2147483647 h 261"/>
                  <a:gd name="T42" fmla="*/ 2147483647 w 584"/>
                  <a:gd name="T43" fmla="*/ 2147483647 h 261"/>
                  <a:gd name="T44" fmla="*/ 2147483647 w 584"/>
                  <a:gd name="T45" fmla="*/ 2147483647 h 261"/>
                  <a:gd name="T46" fmla="*/ 2147483647 w 584"/>
                  <a:gd name="T47" fmla="*/ 2147483647 h 261"/>
                  <a:gd name="T48" fmla="*/ 2147483647 w 584"/>
                  <a:gd name="T49" fmla="*/ 2147483647 h 261"/>
                  <a:gd name="T50" fmla="*/ 2147483647 w 584"/>
                  <a:gd name="T51" fmla="*/ 2147483647 h 261"/>
                  <a:gd name="T52" fmla="*/ 2147483647 w 584"/>
                  <a:gd name="T53" fmla="*/ 2147483647 h 261"/>
                  <a:gd name="T54" fmla="*/ 2147483647 w 584"/>
                  <a:gd name="T55" fmla="*/ 2147483647 h 261"/>
                  <a:gd name="T56" fmla="*/ 2147483647 w 584"/>
                  <a:gd name="T57" fmla="*/ 2147483647 h 261"/>
                  <a:gd name="T58" fmla="*/ 2147483647 w 584"/>
                  <a:gd name="T59" fmla="*/ 2147483647 h 261"/>
                  <a:gd name="T60" fmla="*/ 2147483647 w 584"/>
                  <a:gd name="T61" fmla="*/ 2147483647 h 261"/>
                  <a:gd name="T62" fmla="*/ 2147483647 w 584"/>
                  <a:gd name="T63" fmla="*/ 2147483647 h 261"/>
                  <a:gd name="T64" fmla="*/ 2147483647 w 584"/>
                  <a:gd name="T65" fmla="*/ 2147483647 h 261"/>
                  <a:gd name="T66" fmla="*/ 2147483647 w 584"/>
                  <a:gd name="T67" fmla="*/ 2147483647 h 261"/>
                  <a:gd name="T68" fmla="*/ 2147483647 w 584"/>
                  <a:gd name="T69" fmla="*/ 2147483647 h 261"/>
                  <a:gd name="T70" fmla="*/ 2147483647 w 584"/>
                  <a:gd name="T71" fmla="*/ 2147483647 h 261"/>
                  <a:gd name="T72" fmla="*/ 2147483647 w 584"/>
                  <a:gd name="T73" fmla="*/ 2147483647 h 261"/>
                  <a:gd name="T74" fmla="*/ 2147483647 w 584"/>
                  <a:gd name="T75" fmla="*/ 2147483647 h 261"/>
                  <a:gd name="T76" fmla="*/ 2147483647 w 584"/>
                  <a:gd name="T77" fmla="*/ 2147483647 h 261"/>
                  <a:gd name="T78" fmla="*/ 2147483647 w 584"/>
                  <a:gd name="T79" fmla="*/ 2147483647 h 261"/>
                  <a:gd name="T80" fmla="*/ 2147483647 w 584"/>
                  <a:gd name="T81" fmla="*/ 0 h 261"/>
                  <a:gd name="T82" fmla="*/ 2147483647 w 584"/>
                  <a:gd name="T83" fmla="*/ 2147483647 h 2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84"/>
                  <a:gd name="T127" fmla="*/ 0 h 261"/>
                  <a:gd name="T128" fmla="*/ 584 w 584"/>
                  <a:gd name="T129" fmla="*/ 261 h 26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84" h="261">
                    <a:moveTo>
                      <a:pt x="488" y="174"/>
                    </a:moveTo>
                    <a:lnTo>
                      <a:pt x="505" y="166"/>
                    </a:lnTo>
                    <a:lnTo>
                      <a:pt x="505" y="183"/>
                    </a:lnTo>
                    <a:lnTo>
                      <a:pt x="497" y="183"/>
                    </a:lnTo>
                    <a:lnTo>
                      <a:pt x="470" y="183"/>
                    </a:lnTo>
                    <a:lnTo>
                      <a:pt x="453" y="192"/>
                    </a:lnTo>
                    <a:lnTo>
                      <a:pt x="436" y="200"/>
                    </a:lnTo>
                    <a:lnTo>
                      <a:pt x="427" y="200"/>
                    </a:lnTo>
                    <a:lnTo>
                      <a:pt x="427" y="192"/>
                    </a:lnTo>
                    <a:lnTo>
                      <a:pt x="444" y="174"/>
                    </a:lnTo>
                    <a:lnTo>
                      <a:pt x="470" y="166"/>
                    </a:lnTo>
                    <a:lnTo>
                      <a:pt x="488" y="174"/>
                    </a:lnTo>
                    <a:close/>
                    <a:moveTo>
                      <a:pt x="235" y="26"/>
                    </a:moveTo>
                    <a:lnTo>
                      <a:pt x="191" y="35"/>
                    </a:lnTo>
                    <a:lnTo>
                      <a:pt x="209" y="52"/>
                    </a:lnTo>
                    <a:lnTo>
                      <a:pt x="191" y="52"/>
                    </a:lnTo>
                    <a:lnTo>
                      <a:pt x="183" y="61"/>
                    </a:lnTo>
                    <a:lnTo>
                      <a:pt x="218" y="70"/>
                    </a:lnTo>
                    <a:lnTo>
                      <a:pt x="218" y="78"/>
                    </a:lnTo>
                    <a:lnTo>
                      <a:pt x="183" y="87"/>
                    </a:lnTo>
                    <a:lnTo>
                      <a:pt x="157" y="78"/>
                    </a:lnTo>
                    <a:lnTo>
                      <a:pt x="139" y="78"/>
                    </a:lnTo>
                    <a:lnTo>
                      <a:pt x="113" y="87"/>
                    </a:lnTo>
                    <a:lnTo>
                      <a:pt x="104" y="78"/>
                    </a:lnTo>
                    <a:lnTo>
                      <a:pt x="69" y="70"/>
                    </a:lnTo>
                    <a:lnTo>
                      <a:pt x="43" y="78"/>
                    </a:lnTo>
                    <a:lnTo>
                      <a:pt x="26" y="87"/>
                    </a:lnTo>
                    <a:lnTo>
                      <a:pt x="35" y="96"/>
                    </a:lnTo>
                    <a:lnTo>
                      <a:pt x="26" y="105"/>
                    </a:lnTo>
                    <a:lnTo>
                      <a:pt x="8" y="87"/>
                    </a:lnTo>
                    <a:lnTo>
                      <a:pt x="0" y="105"/>
                    </a:lnTo>
                    <a:lnTo>
                      <a:pt x="0" y="131"/>
                    </a:lnTo>
                    <a:lnTo>
                      <a:pt x="8" y="131"/>
                    </a:lnTo>
                    <a:lnTo>
                      <a:pt x="8" y="139"/>
                    </a:lnTo>
                    <a:lnTo>
                      <a:pt x="26" y="139"/>
                    </a:lnTo>
                    <a:lnTo>
                      <a:pt x="35" y="157"/>
                    </a:lnTo>
                    <a:lnTo>
                      <a:pt x="69" y="148"/>
                    </a:lnTo>
                    <a:lnTo>
                      <a:pt x="87" y="148"/>
                    </a:lnTo>
                    <a:lnTo>
                      <a:pt x="104" y="174"/>
                    </a:lnTo>
                    <a:lnTo>
                      <a:pt x="78" y="183"/>
                    </a:lnTo>
                    <a:lnTo>
                      <a:pt x="69" y="200"/>
                    </a:lnTo>
                    <a:lnTo>
                      <a:pt x="87" y="227"/>
                    </a:lnTo>
                    <a:lnTo>
                      <a:pt x="113" y="227"/>
                    </a:lnTo>
                    <a:lnTo>
                      <a:pt x="113" y="235"/>
                    </a:lnTo>
                    <a:lnTo>
                      <a:pt x="130" y="235"/>
                    </a:lnTo>
                    <a:lnTo>
                      <a:pt x="148" y="244"/>
                    </a:lnTo>
                    <a:lnTo>
                      <a:pt x="165" y="253"/>
                    </a:lnTo>
                    <a:lnTo>
                      <a:pt x="157" y="183"/>
                    </a:lnTo>
                    <a:lnTo>
                      <a:pt x="174" y="183"/>
                    </a:lnTo>
                    <a:lnTo>
                      <a:pt x="183" y="166"/>
                    </a:lnTo>
                    <a:lnTo>
                      <a:pt x="252" y="209"/>
                    </a:lnTo>
                    <a:lnTo>
                      <a:pt x="270" y="209"/>
                    </a:lnTo>
                    <a:lnTo>
                      <a:pt x="287" y="218"/>
                    </a:lnTo>
                    <a:lnTo>
                      <a:pt x="296" y="209"/>
                    </a:lnTo>
                    <a:lnTo>
                      <a:pt x="322" y="227"/>
                    </a:lnTo>
                    <a:lnTo>
                      <a:pt x="331" y="253"/>
                    </a:lnTo>
                    <a:lnTo>
                      <a:pt x="348" y="253"/>
                    </a:lnTo>
                    <a:lnTo>
                      <a:pt x="366" y="261"/>
                    </a:lnTo>
                    <a:lnTo>
                      <a:pt x="375" y="244"/>
                    </a:lnTo>
                    <a:lnTo>
                      <a:pt x="392" y="235"/>
                    </a:lnTo>
                    <a:lnTo>
                      <a:pt x="401" y="227"/>
                    </a:lnTo>
                    <a:lnTo>
                      <a:pt x="427" y="235"/>
                    </a:lnTo>
                    <a:lnTo>
                      <a:pt x="436" y="227"/>
                    </a:lnTo>
                    <a:lnTo>
                      <a:pt x="514" y="227"/>
                    </a:lnTo>
                    <a:lnTo>
                      <a:pt x="532" y="235"/>
                    </a:lnTo>
                    <a:lnTo>
                      <a:pt x="532" y="209"/>
                    </a:lnTo>
                    <a:lnTo>
                      <a:pt x="514" y="183"/>
                    </a:lnTo>
                    <a:lnTo>
                      <a:pt x="549" y="183"/>
                    </a:lnTo>
                    <a:lnTo>
                      <a:pt x="549" y="148"/>
                    </a:lnTo>
                    <a:lnTo>
                      <a:pt x="584" y="148"/>
                    </a:lnTo>
                    <a:lnTo>
                      <a:pt x="575" y="131"/>
                    </a:lnTo>
                    <a:lnTo>
                      <a:pt x="584" y="122"/>
                    </a:lnTo>
                    <a:lnTo>
                      <a:pt x="584" y="105"/>
                    </a:lnTo>
                    <a:lnTo>
                      <a:pt x="532" y="87"/>
                    </a:lnTo>
                    <a:lnTo>
                      <a:pt x="479" y="87"/>
                    </a:lnTo>
                    <a:lnTo>
                      <a:pt x="436" y="44"/>
                    </a:lnTo>
                    <a:lnTo>
                      <a:pt x="418" y="26"/>
                    </a:lnTo>
                    <a:lnTo>
                      <a:pt x="375" y="44"/>
                    </a:lnTo>
                    <a:lnTo>
                      <a:pt x="366" y="35"/>
                    </a:lnTo>
                    <a:lnTo>
                      <a:pt x="331" y="26"/>
                    </a:lnTo>
                    <a:lnTo>
                      <a:pt x="322" y="9"/>
                    </a:lnTo>
                    <a:lnTo>
                      <a:pt x="287" y="0"/>
                    </a:lnTo>
                    <a:lnTo>
                      <a:pt x="279" y="9"/>
                    </a:lnTo>
                    <a:lnTo>
                      <a:pt x="252" y="17"/>
                    </a:lnTo>
                    <a:lnTo>
                      <a:pt x="235"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1" name="Freeform 152"/>
              <p:cNvSpPr>
                <a:spLocks/>
              </p:cNvSpPr>
              <p:nvPr/>
            </p:nvSpPr>
            <p:spPr bwMode="auto">
              <a:xfrm>
                <a:off x="7406423" y="2191390"/>
                <a:ext cx="123306" cy="68146"/>
              </a:xfrm>
              <a:custGeom>
                <a:avLst/>
                <a:gdLst>
                  <a:gd name="T0" fmla="*/ 2147483647 w 131"/>
                  <a:gd name="T1" fmla="*/ 2147483647 h 70"/>
                  <a:gd name="T2" fmla="*/ 2147483647 w 131"/>
                  <a:gd name="T3" fmla="*/ 2147483647 h 70"/>
                  <a:gd name="T4" fmla="*/ 2147483647 w 131"/>
                  <a:gd name="T5" fmla="*/ 2147483647 h 70"/>
                  <a:gd name="T6" fmla="*/ 2147483647 w 131"/>
                  <a:gd name="T7" fmla="*/ 2147483647 h 70"/>
                  <a:gd name="T8" fmla="*/ 2147483647 w 131"/>
                  <a:gd name="T9" fmla="*/ 2147483647 h 70"/>
                  <a:gd name="T10" fmla="*/ 2147483647 w 131"/>
                  <a:gd name="T11" fmla="*/ 2147483647 h 70"/>
                  <a:gd name="T12" fmla="*/ 2147483647 w 131"/>
                  <a:gd name="T13" fmla="*/ 0 h 70"/>
                  <a:gd name="T14" fmla="*/ 2147483647 w 131"/>
                  <a:gd name="T15" fmla="*/ 0 h 70"/>
                  <a:gd name="T16" fmla="*/ 2147483647 w 131"/>
                  <a:gd name="T17" fmla="*/ 2147483647 h 70"/>
                  <a:gd name="T18" fmla="*/ 2147483647 w 131"/>
                  <a:gd name="T19" fmla="*/ 2147483647 h 70"/>
                  <a:gd name="T20" fmla="*/ 0 w 131"/>
                  <a:gd name="T21" fmla="*/ 2147483647 h 70"/>
                  <a:gd name="T22" fmla="*/ 2147483647 w 131"/>
                  <a:gd name="T23" fmla="*/ 2147483647 h 70"/>
                  <a:gd name="T24" fmla="*/ 2147483647 w 131"/>
                  <a:gd name="T25" fmla="*/ 2147483647 h 70"/>
                  <a:gd name="T26" fmla="*/ 2147483647 w 131"/>
                  <a:gd name="T27" fmla="*/ 2147483647 h 70"/>
                  <a:gd name="T28" fmla="*/ 2147483647 w 131"/>
                  <a:gd name="T29" fmla="*/ 2147483647 h 70"/>
                  <a:gd name="T30" fmla="*/ 2147483647 w 131"/>
                  <a:gd name="T31" fmla="*/ 2147483647 h 70"/>
                  <a:gd name="T32" fmla="*/ 2147483647 w 131"/>
                  <a:gd name="T33" fmla="*/ 2147483647 h 70"/>
                  <a:gd name="T34" fmla="*/ 2147483647 w 131"/>
                  <a:gd name="T35" fmla="*/ 2147483647 h 70"/>
                  <a:gd name="T36" fmla="*/ 2147483647 w 131"/>
                  <a:gd name="T37" fmla="*/ 2147483647 h 70"/>
                  <a:gd name="T38" fmla="*/ 2147483647 w 131"/>
                  <a:gd name="T39" fmla="*/ 2147483647 h 70"/>
                  <a:gd name="T40" fmla="*/ 2147483647 w 131"/>
                  <a:gd name="T41" fmla="*/ 2147483647 h 70"/>
                  <a:gd name="T42" fmla="*/ 2147483647 w 131"/>
                  <a:gd name="T43" fmla="*/ 2147483647 h 70"/>
                  <a:gd name="T44" fmla="*/ 2147483647 w 131"/>
                  <a:gd name="T45" fmla="*/ 2147483647 h 70"/>
                  <a:gd name="T46" fmla="*/ 2147483647 w 131"/>
                  <a:gd name="T47" fmla="*/ 2147483647 h 7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1"/>
                  <a:gd name="T73" fmla="*/ 0 h 70"/>
                  <a:gd name="T74" fmla="*/ 131 w 131"/>
                  <a:gd name="T75" fmla="*/ 70 h 7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1" h="70">
                    <a:moveTo>
                      <a:pt x="113" y="35"/>
                    </a:moveTo>
                    <a:lnTo>
                      <a:pt x="105" y="27"/>
                    </a:lnTo>
                    <a:lnTo>
                      <a:pt x="70" y="35"/>
                    </a:lnTo>
                    <a:lnTo>
                      <a:pt x="35" y="27"/>
                    </a:lnTo>
                    <a:lnTo>
                      <a:pt x="26" y="18"/>
                    </a:lnTo>
                    <a:lnTo>
                      <a:pt x="44" y="9"/>
                    </a:lnTo>
                    <a:lnTo>
                      <a:pt x="35" y="0"/>
                    </a:lnTo>
                    <a:lnTo>
                      <a:pt x="18" y="0"/>
                    </a:lnTo>
                    <a:lnTo>
                      <a:pt x="18" y="18"/>
                    </a:lnTo>
                    <a:lnTo>
                      <a:pt x="9" y="18"/>
                    </a:lnTo>
                    <a:lnTo>
                      <a:pt x="0" y="27"/>
                    </a:lnTo>
                    <a:lnTo>
                      <a:pt x="9" y="35"/>
                    </a:lnTo>
                    <a:lnTo>
                      <a:pt x="18" y="53"/>
                    </a:lnTo>
                    <a:lnTo>
                      <a:pt x="9" y="61"/>
                    </a:lnTo>
                    <a:lnTo>
                      <a:pt x="18" y="70"/>
                    </a:lnTo>
                    <a:lnTo>
                      <a:pt x="52" y="61"/>
                    </a:lnTo>
                    <a:lnTo>
                      <a:pt x="61" y="44"/>
                    </a:lnTo>
                    <a:lnTo>
                      <a:pt x="79" y="53"/>
                    </a:lnTo>
                    <a:lnTo>
                      <a:pt x="79" y="70"/>
                    </a:lnTo>
                    <a:lnTo>
                      <a:pt x="96" y="61"/>
                    </a:lnTo>
                    <a:lnTo>
                      <a:pt x="96" y="53"/>
                    </a:lnTo>
                    <a:lnTo>
                      <a:pt x="131" y="61"/>
                    </a:lnTo>
                    <a:lnTo>
                      <a:pt x="122" y="44"/>
                    </a:lnTo>
                    <a:lnTo>
                      <a:pt x="11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2" name="Freeform 153"/>
              <p:cNvSpPr>
                <a:spLocks/>
              </p:cNvSpPr>
              <p:nvPr/>
            </p:nvSpPr>
            <p:spPr bwMode="auto">
              <a:xfrm>
                <a:off x="7406423" y="2191390"/>
                <a:ext cx="123306" cy="68146"/>
              </a:xfrm>
              <a:custGeom>
                <a:avLst/>
                <a:gdLst>
                  <a:gd name="T0" fmla="*/ 2147483647 w 131"/>
                  <a:gd name="T1" fmla="*/ 2147483647 h 70"/>
                  <a:gd name="T2" fmla="*/ 2147483647 w 131"/>
                  <a:gd name="T3" fmla="*/ 2147483647 h 70"/>
                  <a:gd name="T4" fmla="*/ 2147483647 w 131"/>
                  <a:gd name="T5" fmla="*/ 2147483647 h 70"/>
                  <a:gd name="T6" fmla="*/ 2147483647 w 131"/>
                  <a:gd name="T7" fmla="*/ 2147483647 h 70"/>
                  <a:gd name="T8" fmla="*/ 2147483647 w 131"/>
                  <a:gd name="T9" fmla="*/ 2147483647 h 70"/>
                  <a:gd name="T10" fmla="*/ 2147483647 w 131"/>
                  <a:gd name="T11" fmla="*/ 2147483647 h 70"/>
                  <a:gd name="T12" fmla="*/ 2147483647 w 131"/>
                  <a:gd name="T13" fmla="*/ 0 h 70"/>
                  <a:gd name="T14" fmla="*/ 2147483647 w 131"/>
                  <a:gd name="T15" fmla="*/ 0 h 70"/>
                  <a:gd name="T16" fmla="*/ 2147483647 w 131"/>
                  <a:gd name="T17" fmla="*/ 2147483647 h 70"/>
                  <a:gd name="T18" fmla="*/ 2147483647 w 131"/>
                  <a:gd name="T19" fmla="*/ 2147483647 h 70"/>
                  <a:gd name="T20" fmla="*/ 0 w 131"/>
                  <a:gd name="T21" fmla="*/ 2147483647 h 70"/>
                  <a:gd name="T22" fmla="*/ 2147483647 w 131"/>
                  <a:gd name="T23" fmla="*/ 2147483647 h 70"/>
                  <a:gd name="T24" fmla="*/ 2147483647 w 131"/>
                  <a:gd name="T25" fmla="*/ 2147483647 h 70"/>
                  <a:gd name="T26" fmla="*/ 2147483647 w 131"/>
                  <a:gd name="T27" fmla="*/ 2147483647 h 70"/>
                  <a:gd name="T28" fmla="*/ 2147483647 w 131"/>
                  <a:gd name="T29" fmla="*/ 2147483647 h 70"/>
                  <a:gd name="T30" fmla="*/ 2147483647 w 131"/>
                  <a:gd name="T31" fmla="*/ 2147483647 h 70"/>
                  <a:gd name="T32" fmla="*/ 2147483647 w 131"/>
                  <a:gd name="T33" fmla="*/ 2147483647 h 70"/>
                  <a:gd name="T34" fmla="*/ 2147483647 w 131"/>
                  <a:gd name="T35" fmla="*/ 2147483647 h 70"/>
                  <a:gd name="T36" fmla="*/ 2147483647 w 131"/>
                  <a:gd name="T37" fmla="*/ 2147483647 h 70"/>
                  <a:gd name="T38" fmla="*/ 2147483647 w 131"/>
                  <a:gd name="T39" fmla="*/ 2147483647 h 70"/>
                  <a:gd name="T40" fmla="*/ 2147483647 w 131"/>
                  <a:gd name="T41" fmla="*/ 2147483647 h 70"/>
                  <a:gd name="T42" fmla="*/ 2147483647 w 131"/>
                  <a:gd name="T43" fmla="*/ 2147483647 h 70"/>
                  <a:gd name="T44" fmla="*/ 2147483647 w 131"/>
                  <a:gd name="T45" fmla="*/ 2147483647 h 70"/>
                  <a:gd name="T46" fmla="*/ 2147483647 w 131"/>
                  <a:gd name="T47" fmla="*/ 2147483647 h 7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31"/>
                  <a:gd name="T73" fmla="*/ 0 h 70"/>
                  <a:gd name="T74" fmla="*/ 131 w 131"/>
                  <a:gd name="T75" fmla="*/ 70 h 7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31" h="70">
                    <a:moveTo>
                      <a:pt x="113" y="35"/>
                    </a:moveTo>
                    <a:lnTo>
                      <a:pt x="105" y="27"/>
                    </a:lnTo>
                    <a:lnTo>
                      <a:pt x="70" y="35"/>
                    </a:lnTo>
                    <a:lnTo>
                      <a:pt x="35" y="27"/>
                    </a:lnTo>
                    <a:lnTo>
                      <a:pt x="26" y="18"/>
                    </a:lnTo>
                    <a:lnTo>
                      <a:pt x="44" y="9"/>
                    </a:lnTo>
                    <a:lnTo>
                      <a:pt x="35" y="0"/>
                    </a:lnTo>
                    <a:lnTo>
                      <a:pt x="18" y="0"/>
                    </a:lnTo>
                    <a:lnTo>
                      <a:pt x="18" y="18"/>
                    </a:lnTo>
                    <a:lnTo>
                      <a:pt x="9" y="18"/>
                    </a:lnTo>
                    <a:lnTo>
                      <a:pt x="0" y="27"/>
                    </a:lnTo>
                    <a:lnTo>
                      <a:pt x="9" y="35"/>
                    </a:lnTo>
                    <a:lnTo>
                      <a:pt x="18" y="53"/>
                    </a:lnTo>
                    <a:lnTo>
                      <a:pt x="9" y="61"/>
                    </a:lnTo>
                    <a:lnTo>
                      <a:pt x="18" y="70"/>
                    </a:lnTo>
                    <a:lnTo>
                      <a:pt x="52" y="61"/>
                    </a:lnTo>
                    <a:lnTo>
                      <a:pt x="61" y="44"/>
                    </a:lnTo>
                    <a:lnTo>
                      <a:pt x="79" y="53"/>
                    </a:lnTo>
                    <a:lnTo>
                      <a:pt x="79" y="70"/>
                    </a:lnTo>
                    <a:lnTo>
                      <a:pt x="96" y="61"/>
                    </a:lnTo>
                    <a:lnTo>
                      <a:pt x="96" y="53"/>
                    </a:lnTo>
                    <a:lnTo>
                      <a:pt x="131" y="61"/>
                    </a:lnTo>
                    <a:lnTo>
                      <a:pt x="122" y="44"/>
                    </a:lnTo>
                    <a:lnTo>
                      <a:pt x="11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3" name="Freeform 160"/>
              <p:cNvSpPr>
                <a:spLocks/>
              </p:cNvSpPr>
              <p:nvPr/>
            </p:nvSpPr>
            <p:spPr bwMode="auto">
              <a:xfrm>
                <a:off x="6519750" y="1564447"/>
                <a:ext cx="147779" cy="50623"/>
              </a:xfrm>
              <a:custGeom>
                <a:avLst/>
                <a:gdLst>
                  <a:gd name="T0" fmla="*/ 2147483647 w 157"/>
                  <a:gd name="T1" fmla="*/ 0 h 52"/>
                  <a:gd name="T2" fmla="*/ 2147483647 w 157"/>
                  <a:gd name="T3" fmla="*/ 0 h 52"/>
                  <a:gd name="T4" fmla="*/ 2147483647 w 157"/>
                  <a:gd name="T5" fmla="*/ 0 h 52"/>
                  <a:gd name="T6" fmla="*/ 2147483647 w 157"/>
                  <a:gd name="T7" fmla="*/ 0 h 52"/>
                  <a:gd name="T8" fmla="*/ 2147483647 w 157"/>
                  <a:gd name="T9" fmla="*/ 2147483647 h 52"/>
                  <a:gd name="T10" fmla="*/ 2147483647 w 157"/>
                  <a:gd name="T11" fmla="*/ 2147483647 h 52"/>
                  <a:gd name="T12" fmla="*/ 2147483647 w 157"/>
                  <a:gd name="T13" fmla="*/ 2147483647 h 52"/>
                  <a:gd name="T14" fmla="*/ 2147483647 w 157"/>
                  <a:gd name="T15" fmla="*/ 2147483647 h 52"/>
                  <a:gd name="T16" fmla="*/ 2147483647 w 157"/>
                  <a:gd name="T17" fmla="*/ 2147483647 h 52"/>
                  <a:gd name="T18" fmla="*/ 2147483647 w 157"/>
                  <a:gd name="T19" fmla="*/ 2147483647 h 52"/>
                  <a:gd name="T20" fmla="*/ 0 w 157"/>
                  <a:gd name="T21" fmla="*/ 2147483647 h 52"/>
                  <a:gd name="T22" fmla="*/ 2147483647 w 157"/>
                  <a:gd name="T23" fmla="*/ 2147483647 h 52"/>
                  <a:gd name="T24" fmla="*/ 2147483647 w 157"/>
                  <a:gd name="T25" fmla="*/ 2147483647 h 52"/>
                  <a:gd name="T26" fmla="*/ 2147483647 w 157"/>
                  <a:gd name="T27" fmla="*/ 2147483647 h 52"/>
                  <a:gd name="T28" fmla="*/ 2147483647 w 157"/>
                  <a:gd name="T29" fmla="*/ 2147483647 h 52"/>
                  <a:gd name="T30" fmla="*/ 2147483647 w 157"/>
                  <a:gd name="T31" fmla="*/ 2147483647 h 52"/>
                  <a:gd name="T32" fmla="*/ 2147483647 w 157"/>
                  <a:gd name="T33" fmla="*/ 2147483647 h 52"/>
                  <a:gd name="T34" fmla="*/ 2147483647 w 157"/>
                  <a:gd name="T35" fmla="*/ 2147483647 h 52"/>
                  <a:gd name="T36" fmla="*/ 2147483647 w 157"/>
                  <a:gd name="T37" fmla="*/ 2147483647 h 52"/>
                  <a:gd name="T38" fmla="*/ 2147483647 w 157"/>
                  <a:gd name="T39" fmla="*/ 2147483647 h 52"/>
                  <a:gd name="T40" fmla="*/ 2147483647 w 157"/>
                  <a:gd name="T41" fmla="*/ 2147483647 h 52"/>
                  <a:gd name="T42" fmla="*/ 2147483647 w 157"/>
                  <a:gd name="T43" fmla="*/ 2147483647 h 52"/>
                  <a:gd name="T44" fmla="*/ 2147483647 w 157"/>
                  <a:gd name="T45" fmla="*/ 2147483647 h 52"/>
                  <a:gd name="T46" fmla="*/ 2147483647 w 157"/>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7"/>
                  <a:gd name="T73" fmla="*/ 0 h 52"/>
                  <a:gd name="T74" fmla="*/ 157 w 157"/>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7" h="52">
                    <a:moveTo>
                      <a:pt x="157" y="0"/>
                    </a:moveTo>
                    <a:lnTo>
                      <a:pt x="131" y="0"/>
                    </a:lnTo>
                    <a:lnTo>
                      <a:pt x="114" y="0"/>
                    </a:lnTo>
                    <a:lnTo>
                      <a:pt x="96" y="0"/>
                    </a:lnTo>
                    <a:lnTo>
                      <a:pt x="79" y="8"/>
                    </a:lnTo>
                    <a:lnTo>
                      <a:pt x="53" y="8"/>
                    </a:lnTo>
                    <a:lnTo>
                      <a:pt x="53" y="17"/>
                    </a:lnTo>
                    <a:lnTo>
                      <a:pt x="35" y="8"/>
                    </a:lnTo>
                    <a:lnTo>
                      <a:pt x="27" y="17"/>
                    </a:lnTo>
                    <a:lnTo>
                      <a:pt x="18" y="8"/>
                    </a:lnTo>
                    <a:lnTo>
                      <a:pt x="0" y="17"/>
                    </a:lnTo>
                    <a:lnTo>
                      <a:pt x="27" y="26"/>
                    </a:lnTo>
                    <a:lnTo>
                      <a:pt x="44" y="43"/>
                    </a:lnTo>
                    <a:lnTo>
                      <a:pt x="61" y="52"/>
                    </a:lnTo>
                    <a:lnTo>
                      <a:pt x="96" y="26"/>
                    </a:lnTo>
                    <a:lnTo>
                      <a:pt x="114" y="26"/>
                    </a:lnTo>
                    <a:lnTo>
                      <a:pt x="123" y="43"/>
                    </a:lnTo>
                    <a:lnTo>
                      <a:pt x="140" y="43"/>
                    </a:lnTo>
                    <a:lnTo>
                      <a:pt x="149" y="43"/>
                    </a:lnTo>
                    <a:lnTo>
                      <a:pt x="131" y="26"/>
                    </a:lnTo>
                    <a:lnTo>
                      <a:pt x="131" y="17"/>
                    </a:lnTo>
                    <a:lnTo>
                      <a:pt x="140" y="17"/>
                    </a:lnTo>
                    <a:lnTo>
                      <a:pt x="157" y="26"/>
                    </a:lnTo>
                    <a:lnTo>
                      <a:pt x="15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4" name="Freeform 161"/>
              <p:cNvSpPr>
                <a:spLocks/>
              </p:cNvSpPr>
              <p:nvPr/>
            </p:nvSpPr>
            <p:spPr bwMode="auto">
              <a:xfrm>
                <a:off x="6519750" y="1564447"/>
                <a:ext cx="147779" cy="50623"/>
              </a:xfrm>
              <a:custGeom>
                <a:avLst/>
                <a:gdLst>
                  <a:gd name="T0" fmla="*/ 2147483647 w 157"/>
                  <a:gd name="T1" fmla="*/ 0 h 52"/>
                  <a:gd name="T2" fmla="*/ 2147483647 w 157"/>
                  <a:gd name="T3" fmla="*/ 0 h 52"/>
                  <a:gd name="T4" fmla="*/ 2147483647 w 157"/>
                  <a:gd name="T5" fmla="*/ 0 h 52"/>
                  <a:gd name="T6" fmla="*/ 2147483647 w 157"/>
                  <a:gd name="T7" fmla="*/ 0 h 52"/>
                  <a:gd name="T8" fmla="*/ 2147483647 w 157"/>
                  <a:gd name="T9" fmla="*/ 2147483647 h 52"/>
                  <a:gd name="T10" fmla="*/ 2147483647 w 157"/>
                  <a:gd name="T11" fmla="*/ 2147483647 h 52"/>
                  <a:gd name="T12" fmla="*/ 2147483647 w 157"/>
                  <a:gd name="T13" fmla="*/ 2147483647 h 52"/>
                  <a:gd name="T14" fmla="*/ 2147483647 w 157"/>
                  <a:gd name="T15" fmla="*/ 2147483647 h 52"/>
                  <a:gd name="T16" fmla="*/ 2147483647 w 157"/>
                  <a:gd name="T17" fmla="*/ 2147483647 h 52"/>
                  <a:gd name="T18" fmla="*/ 2147483647 w 157"/>
                  <a:gd name="T19" fmla="*/ 2147483647 h 52"/>
                  <a:gd name="T20" fmla="*/ 0 w 157"/>
                  <a:gd name="T21" fmla="*/ 2147483647 h 52"/>
                  <a:gd name="T22" fmla="*/ 2147483647 w 157"/>
                  <a:gd name="T23" fmla="*/ 2147483647 h 52"/>
                  <a:gd name="T24" fmla="*/ 2147483647 w 157"/>
                  <a:gd name="T25" fmla="*/ 2147483647 h 52"/>
                  <a:gd name="T26" fmla="*/ 2147483647 w 157"/>
                  <a:gd name="T27" fmla="*/ 2147483647 h 52"/>
                  <a:gd name="T28" fmla="*/ 2147483647 w 157"/>
                  <a:gd name="T29" fmla="*/ 2147483647 h 52"/>
                  <a:gd name="T30" fmla="*/ 2147483647 w 157"/>
                  <a:gd name="T31" fmla="*/ 2147483647 h 52"/>
                  <a:gd name="T32" fmla="*/ 2147483647 w 157"/>
                  <a:gd name="T33" fmla="*/ 2147483647 h 52"/>
                  <a:gd name="T34" fmla="*/ 2147483647 w 157"/>
                  <a:gd name="T35" fmla="*/ 2147483647 h 52"/>
                  <a:gd name="T36" fmla="*/ 2147483647 w 157"/>
                  <a:gd name="T37" fmla="*/ 2147483647 h 52"/>
                  <a:gd name="T38" fmla="*/ 2147483647 w 157"/>
                  <a:gd name="T39" fmla="*/ 2147483647 h 52"/>
                  <a:gd name="T40" fmla="*/ 2147483647 w 157"/>
                  <a:gd name="T41" fmla="*/ 2147483647 h 52"/>
                  <a:gd name="T42" fmla="*/ 2147483647 w 157"/>
                  <a:gd name="T43" fmla="*/ 2147483647 h 52"/>
                  <a:gd name="T44" fmla="*/ 2147483647 w 157"/>
                  <a:gd name="T45" fmla="*/ 2147483647 h 52"/>
                  <a:gd name="T46" fmla="*/ 2147483647 w 157"/>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7"/>
                  <a:gd name="T73" fmla="*/ 0 h 52"/>
                  <a:gd name="T74" fmla="*/ 157 w 157"/>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7" h="52">
                    <a:moveTo>
                      <a:pt x="157" y="0"/>
                    </a:moveTo>
                    <a:lnTo>
                      <a:pt x="131" y="0"/>
                    </a:lnTo>
                    <a:lnTo>
                      <a:pt x="114" y="0"/>
                    </a:lnTo>
                    <a:lnTo>
                      <a:pt x="96" y="0"/>
                    </a:lnTo>
                    <a:lnTo>
                      <a:pt x="79" y="8"/>
                    </a:lnTo>
                    <a:lnTo>
                      <a:pt x="53" y="8"/>
                    </a:lnTo>
                    <a:lnTo>
                      <a:pt x="53" y="17"/>
                    </a:lnTo>
                    <a:lnTo>
                      <a:pt x="35" y="8"/>
                    </a:lnTo>
                    <a:lnTo>
                      <a:pt x="27" y="17"/>
                    </a:lnTo>
                    <a:lnTo>
                      <a:pt x="18" y="8"/>
                    </a:lnTo>
                    <a:lnTo>
                      <a:pt x="0" y="17"/>
                    </a:lnTo>
                    <a:lnTo>
                      <a:pt x="27" y="26"/>
                    </a:lnTo>
                    <a:lnTo>
                      <a:pt x="44" y="43"/>
                    </a:lnTo>
                    <a:lnTo>
                      <a:pt x="61" y="52"/>
                    </a:lnTo>
                    <a:lnTo>
                      <a:pt x="96" y="26"/>
                    </a:lnTo>
                    <a:lnTo>
                      <a:pt x="114" y="26"/>
                    </a:lnTo>
                    <a:lnTo>
                      <a:pt x="123" y="43"/>
                    </a:lnTo>
                    <a:lnTo>
                      <a:pt x="140" y="43"/>
                    </a:lnTo>
                    <a:lnTo>
                      <a:pt x="149" y="43"/>
                    </a:lnTo>
                    <a:lnTo>
                      <a:pt x="131" y="26"/>
                    </a:lnTo>
                    <a:lnTo>
                      <a:pt x="131" y="17"/>
                    </a:lnTo>
                    <a:lnTo>
                      <a:pt x="140" y="17"/>
                    </a:lnTo>
                    <a:lnTo>
                      <a:pt x="157" y="26"/>
                    </a:lnTo>
                    <a:lnTo>
                      <a:pt x="15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5" name="Freeform 162"/>
              <p:cNvSpPr>
                <a:spLocks/>
              </p:cNvSpPr>
              <p:nvPr/>
            </p:nvSpPr>
            <p:spPr bwMode="auto">
              <a:xfrm>
                <a:off x="6462333" y="1691004"/>
                <a:ext cx="304029" cy="203465"/>
              </a:xfrm>
              <a:custGeom>
                <a:avLst/>
                <a:gdLst>
                  <a:gd name="T0" fmla="*/ 2147483647 w 323"/>
                  <a:gd name="T1" fmla="*/ 0 h 209"/>
                  <a:gd name="T2" fmla="*/ 2147483647 w 323"/>
                  <a:gd name="T3" fmla="*/ 0 h 209"/>
                  <a:gd name="T4" fmla="*/ 2147483647 w 323"/>
                  <a:gd name="T5" fmla="*/ 2147483647 h 209"/>
                  <a:gd name="T6" fmla="*/ 2147483647 w 323"/>
                  <a:gd name="T7" fmla="*/ 2147483647 h 209"/>
                  <a:gd name="T8" fmla="*/ 2147483647 w 323"/>
                  <a:gd name="T9" fmla="*/ 2147483647 h 209"/>
                  <a:gd name="T10" fmla="*/ 2147483647 w 323"/>
                  <a:gd name="T11" fmla="*/ 2147483647 h 209"/>
                  <a:gd name="T12" fmla="*/ 2147483647 w 323"/>
                  <a:gd name="T13" fmla="*/ 2147483647 h 209"/>
                  <a:gd name="T14" fmla="*/ 2147483647 w 323"/>
                  <a:gd name="T15" fmla="*/ 2147483647 h 209"/>
                  <a:gd name="T16" fmla="*/ 2147483647 w 323"/>
                  <a:gd name="T17" fmla="*/ 2147483647 h 209"/>
                  <a:gd name="T18" fmla="*/ 2147483647 w 323"/>
                  <a:gd name="T19" fmla="*/ 2147483647 h 209"/>
                  <a:gd name="T20" fmla="*/ 2147483647 w 323"/>
                  <a:gd name="T21" fmla="*/ 2147483647 h 209"/>
                  <a:gd name="T22" fmla="*/ 2147483647 w 323"/>
                  <a:gd name="T23" fmla="*/ 2147483647 h 209"/>
                  <a:gd name="T24" fmla="*/ 2147483647 w 323"/>
                  <a:gd name="T25" fmla="*/ 2147483647 h 209"/>
                  <a:gd name="T26" fmla="*/ 2147483647 w 323"/>
                  <a:gd name="T27" fmla="*/ 2147483647 h 209"/>
                  <a:gd name="T28" fmla="*/ 2147483647 w 323"/>
                  <a:gd name="T29" fmla="*/ 2147483647 h 209"/>
                  <a:gd name="T30" fmla="*/ 2147483647 w 323"/>
                  <a:gd name="T31" fmla="*/ 2147483647 h 209"/>
                  <a:gd name="T32" fmla="*/ 2147483647 w 323"/>
                  <a:gd name="T33" fmla="*/ 2147483647 h 209"/>
                  <a:gd name="T34" fmla="*/ 2147483647 w 323"/>
                  <a:gd name="T35" fmla="*/ 2147483647 h 209"/>
                  <a:gd name="T36" fmla="*/ 2147483647 w 323"/>
                  <a:gd name="T37" fmla="*/ 2147483647 h 209"/>
                  <a:gd name="T38" fmla="*/ 2147483647 w 323"/>
                  <a:gd name="T39" fmla="*/ 2147483647 h 209"/>
                  <a:gd name="T40" fmla="*/ 2147483647 w 323"/>
                  <a:gd name="T41" fmla="*/ 2147483647 h 209"/>
                  <a:gd name="T42" fmla="*/ 2147483647 w 323"/>
                  <a:gd name="T43" fmla="*/ 2147483647 h 209"/>
                  <a:gd name="T44" fmla="*/ 2147483647 w 323"/>
                  <a:gd name="T45" fmla="*/ 2147483647 h 209"/>
                  <a:gd name="T46" fmla="*/ 2147483647 w 323"/>
                  <a:gd name="T47" fmla="*/ 2147483647 h 209"/>
                  <a:gd name="T48" fmla="*/ 2147483647 w 323"/>
                  <a:gd name="T49" fmla="*/ 2147483647 h 209"/>
                  <a:gd name="T50" fmla="*/ 2147483647 w 323"/>
                  <a:gd name="T51" fmla="*/ 2147483647 h 209"/>
                  <a:gd name="T52" fmla="*/ 2147483647 w 323"/>
                  <a:gd name="T53" fmla="*/ 2147483647 h 209"/>
                  <a:gd name="T54" fmla="*/ 2147483647 w 323"/>
                  <a:gd name="T55" fmla="*/ 2147483647 h 209"/>
                  <a:gd name="T56" fmla="*/ 0 w 323"/>
                  <a:gd name="T57" fmla="*/ 2147483647 h 209"/>
                  <a:gd name="T58" fmla="*/ 2147483647 w 323"/>
                  <a:gd name="T59" fmla="*/ 2147483647 h 209"/>
                  <a:gd name="T60" fmla="*/ 2147483647 w 323"/>
                  <a:gd name="T61" fmla="*/ 2147483647 h 209"/>
                  <a:gd name="T62" fmla="*/ 2147483647 w 323"/>
                  <a:gd name="T63" fmla="*/ 2147483647 h 209"/>
                  <a:gd name="T64" fmla="*/ 2147483647 w 323"/>
                  <a:gd name="T65" fmla="*/ 2147483647 h 209"/>
                  <a:gd name="T66" fmla="*/ 2147483647 w 323"/>
                  <a:gd name="T67" fmla="*/ 2147483647 h 209"/>
                  <a:gd name="T68" fmla="*/ 2147483647 w 323"/>
                  <a:gd name="T69" fmla="*/ 2147483647 h 209"/>
                  <a:gd name="T70" fmla="*/ 2147483647 w 323"/>
                  <a:gd name="T71" fmla="*/ 2147483647 h 209"/>
                  <a:gd name="T72" fmla="*/ 2147483647 w 323"/>
                  <a:gd name="T73" fmla="*/ 2147483647 h 209"/>
                  <a:gd name="T74" fmla="*/ 2147483647 w 323"/>
                  <a:gd name="T75" fmla="*/ 2147483647 h 209"/>
                  <a:gd name="T76" fmla="*/ 2147483647 w 323"/>
                  <a:gd name="T77" fmla="*/ 2147483647 h 209"/>
                  <a:gd name="T78" fmla="*/ 2147483647 w 323"/>
                  <a:gd name="T79" fmla="*/ 2147483647 h 209"/>
                  <a:gd name="T80" fmla="*/ 2147483647 w 323"/>
                  <a:gd name="T81" fmla="*/ 2147483647 h 209"/>
                  <a:gd name="T82" fmla="*/ 2147483647 w 323"/>
                  <a:gd name="T83" fmla="*/ 2147483647 h 209"/>
                  <a:gd name="T84" fmla="*/ 2147483647 w 323"/>
                  <a:gd name="T85" fmla="*/ 2147483647 h 209"/>
                  <a:gd name="T86" fmla="*/ 2147483647 w 323"/>
                  <a:gd name="T87" fmla="*/ 2147483647 h 209"/>
                  <a:gd name="T88" fmla="*/ 2147483647 w 323"/>
                  <a:gd name="T89" fmla="*/ 2147483647 h 209"/>
                  <a:gd name="T90" fmla="*/ 2147483647 w 323"/>
                  <a:gd name="T91" fmla="*/ 2147483647 h 209"/>
                  <a:gd name="T92" fmla="*/ 2147483647 w 323"/>
                  <a:gd name="T93" fmla="*/ 2147483647 h 209"/>
                  <a:gd name="T94" fmla="*/ 2147483647 w 323"/>
                  <a:gd name="T95" fmla="*/ 2147483647 h 209"/>
                  <a:gd name="T96" fmla="*/ 2147483647 w 323"/>
                  <a:gd name="T97" fmla="*/ 2147483647 h 209"/>
                  <a:gd name="T98" fmla="*/ 2147483647 w 323"/>
                  <a:gd name="T99" fmla="*/ 2147483647 h 209"/>
                  <a:gd name="T100" fmla="*/ 2147483647 w 323"/>
                  <a:gd name="T101" fmla="*/ 2147483647 h 209"/>
                  <a:gd name="T102" fmla="*/ 2147483647 w 323"/>
                  <a:gd name="T103" fmla="*/ 2147483647 h 209"/>
                  <a:gd name="T104" fmla="*/ 2147483647 w 323"/>
                  <a:gd name="T105" fmla="*/ 2147483647 h 209"/>
                  <a:gd name="T106" fmla="*/ 2147483647 w 323"/>
                  <a:gd name="T107" fmla="*/ 2147483647 h 209"/>
                  <a:gd name="T108" fmla="*/ 2147483647 w 323"/>
                  <a:gd name="T109" fmla="*/ 2147483647 h 209"/>
                  <a:gd name="T110" fmla="*/ 2147483647 w 323"/>
                  <a:gd name="T111" fmla="*/ 2147483647 h 209"/>
                  <a:gd name="T112" fmla="*/ 2147483647 w 323"/>
                  <a:gd name="T113" fmla="*/ 2147483647 h 209"/>
                  <a:gd name="T114" fmla="*/ 2147483647 w 323"/>
                  <a:gd name="T115" fmla="*/ 2147483647 h 209"/>
                  <a:gd name="T116" fmla="*/ 2147483647 w 323"/>
                  <a:gd name="T117" fmla="*/ 2147483647 h 209"/>
                  <a:gd name="T118" fmla="*/ 2147483647 w 323"/>
                  <a:gd name="T119" fmla="*/ 2147483647 h 209"/>
                  <a:gd name="T120" fmla="*/ 2147483647 w 323"/>
                  <a:gd name="T121" fmla="*/ 2147483647 h 209"/>
                  <a:gd name="T122" fmla="*/ 2147483647 w 323"/>
                  <a:gd name="T123" fmla="*/ 0 h 20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23"/>
                  <a:gd name="T187" fmla="*/ 0 h 209"/>
                  <a:gd name="T188" fmla="*/ 323 w 323"/>
                  <a:gd name="T189" fmla="*/ 209 h 20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23" h="209">
                    <a:moveTo>
                      <a:pt x="253" y="0"/>
                    </a:moveTo>
                    <a:lnTo>
                      <a:pt x="236" y="0"/>
                    </a:lnTo>
                    <a:lnTo>
                      <a:pt x="245" y="9"/>
                    </a:lnTo>
                    <a:lnTo>
                      <a:pt x="227" y="18"/>
                    </a:lnTo>
                    <a:lnTo>
                      <a:pt x="218" y="9"/>
                    </a:lnTo>
                    <a:lnTo>
                      <a:pt x="201" y="9"/>
                    </a:lnTo>
                    <a:lnTo>
                      <a:pt x="201" y="18"/>
                    </a:lnTo>
                    <a:lnTo>
                      <a:pt x="192" y="18"/>
                    </a:lnTo>
                    <a:lnTo>
                      <a:pt x="184" y="18"/>
                    </a:lnTo>
                    <a:lnTo>
                      <a:pt x="149" y="35"/>
                    </a:lnTo>
                    <a:lnTo>
                      <a:pt x="140" y="44"/>
                    </a:lnTo>
                    <a:lnTo>
                      <a:pt x="131" y="26"/>
                    </a:lnTo>
                    <a:lnTo>
                      <a:pt x="114" y="44"/>
                    </a:lnTo>
                    <a:lnTo>
                      <a:pt x="122" y="44"/>
                    </a:lnTo>
                    <a:lnTo>
                      <a:pt x="131" y="61"/>
                    </a:lnTo>
                    <a:lnTo>
                      <a:pt x="114" y="61"/>
                    </a:lnTo>
                    <a:lnTo>
                      <a:pt x="114" y="79"/>
                    </a:lnTo>
                    <a:lnTo>
                      <a:pt x="96" y="96"/>
                    </a:lnTo>
                    <a:lnTo>
                      <a:pt x="96" y="105"/>
                    </a:lnTo>
                    <a:lnTo>
                      <a:pt x="88" y="105"/>
                    </a:lnTo>
                    <a:lnTo>
                      <a:pt x="70" y="114"/>
                    </a:lnTo>
                    <a:lnTo>
                      <a:pt x="61" y="114"/>
                    </a:lnTo>
                    <a:lnTo>
                      <a:pt x="61" y="131"/>
                    </a:lnTo>
                    <a:lnTo>
                      <a:pt x="44" y="131"/>
                    </a:lnTo>
                    <a:lnTo>
                      <a:pt x="35" y="140"/>
                    </a:lnTo>
                    <a:lnTo>
                      <a:pt x="18" y="140"/>
                    </a:lnTo>
                    <a:lnTo>
                      <a:pt x="0" y="157"/>
                    </a:lnTo>
                    <a:lnTo>
                      <a:pt x="27" y="157"/>
                    </a:lnTo>
                    <a:lnTo>
                      <a:pt x="9" y="166"/>
                    </a:lnTo>
                    <a:lnTo>
                      <a:pt x="27" y="175"/>
                    </a:lnTo>
                    <a:lnTo>
                      <a:pt x="18" y="183"/>
                    </a:lnTo>
                    <a:lnTo>
                      <a:pt x="35" y="192"/>
                    </a:lnTo>
                    <a:lnTo>
                      <a:pt x="27" y="201"/>
                    </a:lnTo>
                    <a:lnTo>
                      <a:pt x="61" y="209"/>
                    </a:lnTo>
                    <a:lnTo>
                      <a:pt x="88" y="183"/>
                    </a:lnTo>
                    <a:lnTo>
                      <a:pt x="105" y="201"/>
                    </a:lnTo>
                    <a:lnTo>
                      <a:pt x="114" y="183"/>
                    </a:lnTo>
                    <a:lnTo>
                      <a:pt x="122" y="157"/>
                    </a:lnTo>
                    <a:lnTo>
                      <a:pt x="114" y="140"/>
                    </a:lnTo>
                    <a:lnTo>
                      <a:pt x="122" y="114"/>
                    </a:lnTo>
                    <a:lnTo>
                      <a:pt x="140" y="114"/>
                    </a:lnTo>
                    <a:lnTo>
                      <a:pt x="140" y="87"/>
                    </a:lnTo>
                    <a:lnTo>
                      <a:pt x="175" y="44"/>
                    </a:lnTo>
                    <a:lnTo>
                      <a:pt x="218" y="35"/>
                    </a:lnTo>
                    <a:lnTo>
                      <a:pt x="236" y="44"/>
                    </a:lnTo>
                    <a:lnTo>
                      <a:pt x="271" y="35"/>
                    </a:lnTo>
                    <a:lnTo>
                      <a:pt x="271" y="18"/>
                    </a:lnTo>
                    <a:lnTo>
                      <a:pt x="288" y="18"/>
                    </a:lnTo>
                    <a:lnTo>
                      <a:pt x="314" y="35"/>
                    </a:lnTo>
                    <a:lnTo>
                      <a:pt x="323" y="18"/>
                    </a:lnTo>
                    <a:lnTo>
                      <a:pt x="297" y="9"/>
                    </a:lnTo>
                    <a:lnTo>
                      <a:pt x="271" y="9"/>
                    </a:lnTo>
                    <a:lnTo>
                      <a:pt x="262" y="9"/>
                    </a:lnTo>
                    <a:lnTo>
                      <a:pt x="253" y="9"/>
                    </a:lnTo>
                    <a:lnTo>
                      <a:pt x="25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6" name="Freeform 163"/>
              <p:cNvSpPr>
                <a:spLocks/>
              </p:cNvSpPr>
              <p:nvPr/>
            </p:nvSpPr>
            <p:spPr bwMode="auto">
              <a:xfrm>
                <a:off x="6462333" y="1691004"/>
                <a:ext cx="304029" cy="203465"/>
              </a:xfrm>
              <a:custGeom>
                <a:avLst/>
                <a:gdLst>
                  <a:gd name="T0" fmla="*/ 2147483647 w 323"/>
                  <a:gd name="T1" fmla="*/ 0 h 209"/>
                  <a:gd name="T2" fmla="*/ 2147483647 w 323"/>
                  <a:gd name="T3" fmla="*/ 0 h 209"/>
                  <a:gd name="T4" fmla="*/ 2147483647 w 323"/>
                  <a:gd name="T5" fmla="*/ 2147483647 h 209"/>
                  <a:gd name="T6" fmla="*/ 2147483647 w 323"/>
                  <a:gd name="T7" fmla="*/ 2147483647 h 209"/>
                  <a:gd name="T8" fmla="*/ 2147483647 w 323"/>
                  <a:gd name="T9" fmla="*/ 2147483647 h 209"/>
                  <a:gd name="T10" fmla="*/ 2147483647 w 323"/>
                  <a:gd name="T11" fmla="*/ 2147483647 h 209"/>
                  <a:gd name="T12" fmla="*/ 2147483647 w 323"/>
                  <a:gd name="T13" fmla="*/ 2147483647 h 209"/>
                  <a:gd name="T14" fmla="*/ 2147483647 w 323"/>
                  <a:gd name="T15" fmla="*/ 2147483647 h 209"/>
                  <a:gd name="T16" fmla="*/ 2147483647 w 323"/>
                  <a:gd name="T17" fmla="*/ 2147483647 h 209"/>
                  <a:gd name="T18" fmla="*/ 2147483647 w 323"/>
                  <a:gd name="T19" fmla="*/ 2147483647 h 209"/>
                  <a:gd name="T20" fmla="*/ 2147483647 w 323"/>
                  <a:gd name="T21" fmla="*/ 2147483647 h 209"/>
                  <a:gd name="T22" fmla="*/ 2147483647 w 323"/>
                  <a:gd name="T23" fmla="*/ 2147483647 h 209"/>
                  <a:gd name="T24" fmla="*/ 2147483647 w 323"/>
                  <a:gd name="T25" fmla="*/ 2147483647 h 209"/>
                  <a:gd name="T26" fmla="*/ 2147483647 w 323"/>
                  <a:gd name="T27" fmla="*/ 2147483647 h 209"/>
                  <a:gd name="T28" fmla="*/ 2147483647 w 323"/>
                  <a:gd name="T29" fmla="*/ 2147483647 h 209"/>
                  <a:gd name="T30" fmla="*/ 2147483647 w 323"/>
                  <a:gd name="T31" fmla="*/ 2147483647 h 209"/>
                  <a:gd name="T32" fmla="*/ 2147483647 w 323"/>
                  <a:gd name="T33" fmla="*/ 2147483647 h 209"/>
                  <a:gd name="T34" fmla="*/ 2147483647 w 323"/>
                  <a:gd name="T35" fmla="*/ 2147483647 h 209"/>
                  <a:gd name="T36" fmla="*/ 2147483647 w 323"/>
                  <a:gd name="T37" fmla="*/ 2147483647 h 209"/>
                  <a:gd name="T38" fmla="*/ 2147483647 w 323"/>
                  <a:gd name="T39" fmla="*/ 2147483647 h 209"/>
                  <a:gd name="T40" fmla="*/ 2147483647 w 323"/>
                  <a:gd name="T41" fmla="*/ 2147483647 h 209"/>
                  <a:gd name="T42" fmla="*/ 2147483647 w 323"/>
                  <a:gd name="T43" fmla="*/ 2147483647 h 209"/>
                  <a:gd name="T44" fmla="*/ 2147483647 w 323"/>
                  <a:gd name="T45" fmla="*/ 2147483647 h 209"/>
                  <a:gd name="T46" fmla="*/ 2147483647 w 323"/>
                  <a:gd name="T47" fmla="*/ 2147483647 h 209"/>
                  <a:gd name="T48" fmla="*/ 2147483647 w 323"/>
                  <a:gd name="T49" fmla="*/ 2147483647 h 209"/>
                  <a:gd name="T50" fmla="*/ 2147483647 w 323"/>
                  <a:gd name="T51" fmla="*/ 2147483647 h 209"/>
                  <a:gd name="T52" fmla="*/ 2147483647 w 323"/>
                  <a:gd name="T53" fmla="*/ 2147483647 h 209"/>
                  <a:gd name="T54" fmla="*/ 2147483647 w 323"/>
                  <a:gd name="T55" fmla="*/ 2147483647 h 209"/>
                  <a:gd name="T56" fmla="*/ 0 w 323"/>
                  <a:gd name="T57" fmla="*/ 2147483647 h 209"/>
                  <a:gd name="T58" fmla="*/ 2147483647 w 323"/>
                  <a:gd name="T59" fmla="*/ 2147483647 h 209"/>
                  <a:gd name="T60" fmla="*/ 2147483647 w 323"/>
                  <a:gd name="T61" fmla="*/ 2147483647 h 209"/>
                  <a:gd name="T62" fmla="*/ 2147483647 w 323"/>
                  <a:gd name="T63" fmla="*/ 2147483647 h 209"/>
                  <a:gd name="T64" fmla="*/ 2147483647 w 323"/>
                  <a:gd name="T65" fmla="*/ 2147483647 h 209"/>
                  <a:gd name="T66" fmla="*/ 2147483647 w 323"/>
                  <a:gd name="T67" fmla="*/ 2147483647 h 209"/>
                  <a:gd name="T68" fmla="*/ 2147483647 w 323"/>
                  <a:gd name="T69" fmla="*/ 2147483647 h 209"/>
                  <a:gd name="T70" fmla="*/ 2147483647 w 323"/>
                  <a:gd name="T71" fmla="*/ 2147483647 h 209"/>
                  <a:gd name="T72" fmla="*/ 2147483647 w 323"/>
                  <a:gd name="T73" fmla="*/ 2147483647 h 209"/>
                  <a:gd name="T74" fmla="*/ 2147483647 w 323"/>
                  <a:gd name="T75" fmla="*/ 2147483647 h 209"/>
                  <a:gd name="T76" fmla="*/ 2147483647 w 323"/>
                  <a:gd name="T77" fmla="*/ 2147483647 h 209"/>
                  <a:gd name="T78" fmla="*/ 2147483647 w 323"/>
                  <a:gd name="T79" fmla="*/ 2147483647 h 209"/>
                  <a:gd name="T80" fmla="*/ 2147483647 w 323"/>
                  <a:gd name="T81" fmla="*/ 2147483647 h 209"/>
                  <a:gd name="T82" fmla="*/ 2147483647 w 323"/>
                  <a:gd name="T83" fmla="*/ 2147483647 h 209"/>
                  <a:gd name="T84" fmla="*/ 2147483647 w 323"/>
                  <a:gd name="T85" fmla="*/ 2147483647 h 209"/>
                  <a:gd name="T86" fmla="*/ 2147483647 w 323"/>
                  <a:gd name="T87" fmla="*/ 2147483647 h 209"/>
                  <a:gd name="T88" fmla="*/ 2147483647 w 323"/>
                  <a:gd name="T89" fmla="*/ 2147483647 h 209"/>
                  <a:gd name="T90" fmla="*/ 2147483647 w 323"/>
                  <a:gd name="T91" fmla="*/ 2147483647 h 209"/>
                  <a:gd name="T92" fmla="*/ 2147483647 w 323"/>
                  <a:gd name="T93" fmla="*/ 2147483647 h 209"/>
                  <a:gd name="T94" fmla="*/ 2147483647 w 323"/>
                  <a:gd name="T95" fmla="*/ 2147483647 h 209"/>
                  <a:gd name="T96" fmla="*/ 2147483647 w 323"/>
                  <a:gd name="T97" fmla="*/ 2147483647 h 209"/>
                  <a:gd name="T98" fmla="*/ 2147483647 w 323"/>
                  <a:gd name="T99" fmla="*/ 2147483647 h 209"/>
                  <a:gd name="T100" fmla="*/ 2147483647 w 323"/>
                  <a:gd name="T101" fmla="*/ 2147483647 h 209"/>
                  <a:gd name="T102" fmla="*/ 2147483647 w 323"/>
                  <a:gd name="T103" fmla="*/ 2147483647 h 209"/>
                  <a:gd name="T104" fmla="*/ 2147483647 w 323"/>
                  <a:gd name="T105" fmla="*/ 2147483647 h 209"/>
                  <a:gd name="T106" fmla="*/ 2147483647 w 323"/>
                  <a:gd name="T107" fmla="*/ 2147483647 h 209"/>
                  <a:gd name="T108" fmla="*/ 2147483647 w 323"/>
                  <a:gd name="T109" fmla="*/ 2147483647 h 209"/>
                  <a:gd name="T110" fmla="*/ 2147483647 w 323"/>
                  <a:gd name="T111" fmla="*/ 2147483647 h 209"/>
                  <a:gd name="T112" fmla="*/ 2147483647 w 323"/>
                  <a:gd name="T113" fmla="*/ 2147483647 h 209"/>
                  <a:gd name="T114" fmla="*/ 2147483647 w 323"/>
                  <a:gd name="T115" fmla="*/ 2147483647 h 209"/>
                  <a:gd name="T116" fmla="*/ 2147483647 w 323"/>
                  <a:gd name="T117" fmla="*/ 2147483647 h 209"/>
                  <a:gd name="T118" fmla="*/ 2147483647 w 323"/>
                  <a:gd name="T119" fmla="*/ 2147483647 h 209"/>
                  <a:gd name="T120" fmla="*/ 2147483647 w 323"/>
                  <a:gd name="T121" fmla="*/ 2147483647 h 209"/>
                  <a:gd name="T122" fmla="*/ 2147483647 w 323"/>
                  <a:gd name="T123" fmla="*/ 0 h 20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323"/>
                  <a:gd name="T187" fmla="*/ 0 h 209"/>
                  <a:gd name="T188" fmla="*/ 323 w 323"/>
                  <a:gd name="T189" fmla="*/ 209 h 20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323" h="209">
                    <a:moveTo>
                      <a:pt x="253" y="0"/>
                    </a:moveTo>
                    <a:lnTo>
                      <a:pt x="236" y="0"/>
                    </a:lnTo>
                    <a:lnTo>
                      <a:pt x="245" y="9"/>
                    </a:lnTo>
                    <a:lnTo>
                      <a:pt x="227" y="18"/>
                    </a:lnTo>
                    <a:lnTo>
                      <a:pt x="218" y="9"/>
                    </a:lnTo>
                    <a:lnTo>
                      <a:pt x="201" y="9"/>
                    </a:lnTo>
                    <a:lnTo>
                      <a:pt x="201" y="18"/>
                    </a:lnTo>
                    <a:lnTo>
                      <a:pt x="192" y="18"/>
                    </a:lnTo>
                    <a:lnTo>
                      <a:pt x="184" y="18"/>
                    </a:lnTo>
                    <a:lnTo>
                      <a:pt x="149" y="35"/>
                    </a:lnTo>
                    <a:lnTo>
                      <a:pt x="140" y="44"/>
                    </a:lnTo>
                    <a:lnTo>
                      <a:pt x="131" y="26"/>
                    </a:lnTo>
                    <a:lnTo>
                      <a:pt x="114" y="44"/>
                    </a:lnTo>
                    <a:lnTo>
                      <a:pt x="122" y="44"/>
                    </a:lnTo>
                    <a:lnTo>
                      <a:pt x="131" y="61"/>
                    </a:lnTo>
                    <a:lnTo>
                      <a:pt x="114" y="61"/>
                    </a:lnTo>
                    <a:lnTo>
                      <a:pt x="114" y="79"/>
                    </a:lnTo>
                    <a:lnTo>
                      <a:pt x="96" y="96"/>
                    </a:lnTo>
                    <a:lnTo>
                      <a:pt x="96" y="105"/>
                    </a:lnTo>
                    <a:lnTo>
                      <a:pt x="88" y="105"/>
                    </a:lnTo>
                    <a:lnTo>
                      <a:pt x="70" y="114"/>
                    </a:lnTo>
                    <a:lnTo>
                      <a:pt x="61" y="114"/>
                    </a:lnTo>
                    <a:lnTo>
                      <a:pt x="61" y="131"/>
                    </a:lnTo>
                    <a:lnTo>
                      <a:pt x="44" y="131"/>
                    </a:lnTo>
                    <a:lnTo>
                      <a:pt x="35" y="140"/>
                    </a:lnTo>
                    <a:lnTo>
                      <a:pt x="18" y="140"/>
                    </a:lnTo>
                    <a:lnTo>
                      <a:pt x="0" y="157"/>
                    </a:lnTo>
                    <a:lnTo>
                      <a:pt x="27" y="157"/>
                    </a:lnTo>
                    <a:lnTo>
                      <a:pt x="9" y="166"/>
                    </a:lnTo>
                    <a:lnTo>
                      <a:pt x="27" y="175"/>
                    </a:lnTo>
                    <a:lnTo>
                      <a:pt x="18" y="183"/>
                    </a:lnTo>
                    <a:lnTo>
                      <a:pt x="35" y="192"/>
                    </a:lnTo>
                    <a:lnTo>
                      <a:pt x="27" y="201"/>
                    </a:lnTo>
                    <a:lnTo>
                      <a:pt x="61" y="209"/>
                    </a:lnTo>
                    <a:lnTo>
                      <a:pt x="88" y="183"/>
                    </a:lnTo>
                    <a:lnTo>
                      <a:pt x="105" y="201"/>
                    </a:lnTo>
                    <a:lnTo>
                      <a:pt x="114" y="183"/>
                    </a:lnTo>
                    <a:lnTo>
                      <a:pt x="122" y="157"/>
                    </a:lnTo>
                    <a:lnTo>
                      <a:pt x="114" y="140"/>
                    </a:lnTo>
                    <a:lnTo>
                      <a:pt x="122" y="114"/>
                    </a:lnTo>
                    <a:lnTo>
                      <a:pt x="140" y="114"/>
                    </a:lnTo>
                    <a:lnTo>
                      <a:pt x="140" y="87"/>
                    </a:lnTo>
                    <a:lnTo>
                      <a:pt x="175" y="44"/>
                    </a:lnTo>
                    <a:lnTo>
                      <a:pt x="218" y="35"/>
                    </a:lnTo>
                    <a:lnTo>
                      <a:pt x="236" y="44"/>
                    </a:lnTo>
                    <a:lnTo>
                      <a:pt x="271" y="35"/>
                    </a:lnTo>
                    <a:lnTo>
                      <a:pt x="271" y="18"/>
                    </a:lnTo>
                    <a:lnTo>
                      <a:pt x="288" y="18"/>
                    </a:lnTo>
                    <a:lnTo>
                      <a:pt x="314" y="35"/>
                    </a:lnTo>
                    <a:lnTo>
                      <a:pt x="323" y="18"/>
                    </a:lnTo>
                    <a:lnTo>
                      <a:pt x="297" y="9"/>
                    </a:lnTo>
                    <a:lnTo>
                      <a:pt x="271" y="9"/>
                    </a:lnTo>
                    <a:lnTo>
                      <a:pt x="262" y="9"/>
                    </a:lnTo>
                    <a:lnTo>
                      <a:pt x="253" y="9"/>
                    </a:lnTo>
                    <a:lnTo>
                      <a:pt x="25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7" name="Freeform 164"/>
              <p:cNvSpPr>
                <a:spLocks/>
              </p:cNvSpPr>
              <p:nvPr/>
            </p:nvSpPr>
            <p:spPr bwMode="auto">
              <a:xfrm>
                <a:off x="8416404" y="1665692"/>
                <a:ext cx="40475" cy="25311"/>
              </a:xfrm>
              <a:custGeom>
                <a:avLst/>
                <a:gdLst>
                  <a:gd name="T0" fmla="*/ 2147483647 w 43"/>
                  <a:gd name="T1" fmla="*/ 0 h 26"/>
                  <a:gd name="T2" fmla="*/ 2147483647 w 43"/>
                  <a:gd name="T3" fmla="*/ 2147483647 h 26"/>
                  <a:gd name="T4" fmla="*/ 0 w 43"/>
                  <a:gd name="T5" fmla="*/ 2147483647 h 26"/>
                  <a:gd name="T6" fmla="*/ 2147483647 w 43"/>
                  <a:gd name="T7" fmla="*/ 2147483647 h 26"/>
                  <a:gd name="T8" fmla="*/ 2147483647 w 43"/>
                  <a:gd name="T9" fmla="*/ 2147483647 h 26"/>
                  <a:gd name="T10" fmla="*/ 2147483647 w 43"/>
                  <a:gd name="T11" fmla="*/ 0 h 26"/>
                  <a:gd name="T12" fmla="*/ 0 60000 65536"/>
                  <a:gd name="T13" fmla="*/ 0 60000 65536"/>
                  <a:gd name="T14" fmla="*/ 0 60000 65536"/>
                  <a:gd name="T15" fmla="*/ 0 60000 65536"/>
                  <a:gd name="T16" fmla="*/ 0 60000 65536"/>
                  <a:gd name="T17" fmla="*/ 0 60000 65536"/>
                  <a:gd name="T18" fmla="*/ 0 w 43"/>
                  <a:gd name="T19" fmla="*/ 0 h 26"/>
                  <a:gd name="T20" fmla="*/ 43 w 4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3" h="26">
                    <a:moveTo>
                      <a:pt x="26" y="0"/>
                    </a:moveTo>
                    <a:lnTo>
                      <a:pt x="8" y="9"/>
                    </a:lnTo>
                    <a:lnTo>
                      <a:pt x="0" y="18"/>
                    </a:lnTo>
                    <a:lnTo>
                      <a:pt x="17" y="26"/>
                    </a:lnTo>
                    <a:lnTo>
                      <a:pt x="43"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8" name="Freeform 165"/>
              <p:cNvSpPr>
                <a:spLocks/>
              </p:cNvSpPr>
              <p:nvPr/>
            </p:nvSpPr>
            <p:spPr bwMode="auto">
              <a:xfrm>
                <a:off x="8416404" y="1665692"/>
                <a:ext cx="40475" cy="25311"/>
              </a:xfrm>
              <a:custGeom>
                <a:avLst/>
                <a:gdLst>
                  <a:gd name="T0" fmla="*/ 2147483647 w 43"/>
                  <a:gd name="T1" fmla="*/ 0 h 26"/>
                  <a:gd name="T2" fmla="*/ 2147483647 w 43"/>
                  <a:gd name="T3" fmla="*/ 2147483647 h 26"/>
                  <a:gd name="T4" fmla="*/ 0 w 43"/>
                  <a:gd name="T5" fmla="*/ 2147483647 h 26"/>
                  <a:gd name="T6" fmla="*/ 2147483647 w 43"/>
                  <a:gd name="T7" fmla="*/ 2147483647 h 26"/>
                  <a:gd name="T8" fmla="*/ 2147483647 w 43"/>
                  <a:gd name="T9" fmla="*/ 2147483647 h 26"/>
                  <a:gd name="T10" fmla="*/ 2147483647 w 43"/>
                  <a:gd name="T11" fmla="*/ 0 h 26"/>
                  <a:gd name="T12" fmla="*/ 0 60000 65536"/>
                  <a:gd name="T13" fmla="*/ 0 60000 65536"/>
                  <a:gd name="T14" fmla="*/ 0 60000 65536"/>
                  <a:gd name="T15" fmla="*/ 0 60000 65536"/>
                  <a:gd name="T16" fmla="*/ 0 60000 65536"/>
                  <a:gd name="T17" fmla="*/ 0 60000 65536"/>
                  <a:gd name="T18" fmla="*/ 0 w 43"/>
                  <a:gd name="T19" fmla="*/ 0 h 26"/>
                  <a:gd name="T20" fmla="*/ 43 w 4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43" h="26">
                    <a:moveTo>
                      <a:pt x="26" y="0"/>
                    </a:moveTo>
                    <a:lnTo>
                      <a:pt x="8" y="9"/>
                    </a:lnTo>
                    <a:lnTo>
                      <a:pt x="0" y="18"/>
                    </a:lnTo>
                    <a:lnTo>
                      <a:pt x="17" y="26"/>
                    </a:lnTo>
                    <a:lnTo>
                      <a:pt x="43"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89" name="Freeform 166"/>
              <p:cNvSpPr>
                <a:spLocks/>
              </p:cNvSpPr>
              <p:nvPr/>
            </p:nvSpPr>
            <p:spPr bwMode="auto">
              <a:xfrm>
                <a:off x="6750361" y="1589758"/>
                <a:ext cx="1944658" cy="593844"/>
              </a:xfrm>
              <a:custGeom>
                <a:avLst/>
                <a:gdLst>
                  <a:gd name="T0" fmla="*/ 2147483647 w 2066"/>
                  <a:gd name="T1" fmla="*/ 2147483647 h 610"/>
                  <a:gd name="T2" fmla="*/ 2147483647 w 2066"/>
                  <a:gd name="T3" fmla="*/ 2147483647 h 610"/>
                  <a:gd name="T4" fmla="*/ 2147483647 w 2066"/>
                  <a:gd name="T5" fmla="*/ 2147483647 h 610"/>
                  <a:gd name="T6" fmla="*/ 2147483647 w 2066"/>
                  <a:gd name="T7" fmla="*/ 2147483647 h 610"/>
                  <a:gd name="T8" fmla="*/ 2147483647 w 2066"/>
                  <a:gd name="T9" fmla="*/ 2147483647 h 610"/>
                  <a:gd name="T10" fmla="*/ 2147483647 w 2066"/>
                  <a:gd name="T11" fmla="*/ 2147483647 h 610"/>
                  <a:gd name="T12" fmla="*/ 2147483647 w 2066"/>
                  <a:gd name="T13" fmla="*/ 2147483647 h 610"/>
                  <a:gd name="T14" fmla="*/ 2147483647 w 2066"/>
                  <a:gd name="T15" fmla="*/ 2147483647 h 610"/>
                  <a:gd name="T16" fmla="*/ 2147483647 w 2066"/>
                  <a:gd name="T17" fmla="*/ 2147483647 h 610"/>
                  <a:gd name="T18" fmla="*/ 2147483647 w 2066"/>
                  <a:gd name="T19" fmla="*/ 0 h 610"/>
                  <a:gd name="T20" fmla="*/ 2147483647 w 2066"/>
                  <a:gd name="T21" fmla="*/ 2147483647 h 610"/>
                  <a:gd name="T22" fmla="*/ 2147483647 w 2066"/>
                  <a:gd name="T23" fmla="*/ 2147483647 h 610"/>
                  <a:gd name="T24" fmla="*/ 2147483647 w 2066"/>
                  <a:gd name="T25" fmla="*/ 2147483647 h 610"/>
                  <a:gd name="T26" fmla="*/ 2147483647 w 2066"/>
                  <a:gd name="T27" fmla="*/ 2147483647 h 610"/>
                  <a:gd name="T28" fmla="*/ 2147483647 w 2066"/>
                  <a:gd name="T29" fmla="*/ 2147483647 h 610"/>
                  <a:gd name="T30" fmla="*/ 2147483647 w 2066"/>
                  <a:gd name="T31" fmla="*/ 2147483647 h 610"/>
                  <a:gd name="T32" fmla="*/ 2147483647 w 2066"/>
                  <a:gd name="T33" fmla="*/ 2147483647 h 610"/>
                  <a:gd name="T34" fmla="*/ 2147483647 w 2066"/>
                  <a:gd name="T35" fmla="*/ 2147483647 h 610"/>
                  <a:gd name="T36" fmla="*/ 2147483647 w 2066"/>
                  <a:gd name="T37" fmla="*/ 2147483647 h 610"/>
                  <a:gd name="T38" fmla="*/ 2147483647 w 2066"/>
                  <a:gd name="T39" fmla="*/ 2147483647 h 610"/>
                  <a:gd name="T40" fmla="*/ 2147483647 w 2066"/>
                  <a:gd name="T41" fmla="*/ 2147483647 h 610"/>
                  <a:gd name="T42" fmla="*/ 2147483647 w 2066"/>
                  <a:gd name="T43" fmla="*/ 2147483647 h 610"/>
                  <a:gd name="T44" fmla="*/ 2147483647 w 2066"/>
                  <a:gd name="T45" fmla="*/ 2147483647 h 610"/>
                  <a:gd name="T46" fmla="*/ 2147483647 w 2066"/>
                  <a:gd name="T47" fmla="*/ 2147483647 h 610"/>
                  <a:gd name="T48" fmla="*/ 2147483647 w 2066"/>
                  <a:gd name="T49" fmla="*/ 2147483647 h 610"/>
                  <a:gd name="T50" fmla="*/ 2147483647 w 2066"/>
                  <a:gd name="T51" fmla="*/ 2147483647 h 610"/>
                  <a:gd name="T52" fmla="*/ 0 w 2066"/>
                  <a:gd name="T53" fmla="*/ 2147483647 h 610"/>
                  <a:gd name="T54" fmla="*/ 2147483647 w 2066"/>
                  <a:gd name="T55" fmla="*/ 2147483647 h 610"/>
                  <a:gd name="T56" fmla="*/ 2147483647 w 2066"/>
                  <a:gd name="T57" fmla="*/ 2147483647 h 610"/>
                  <a:gd name="T58" fmla="*/ 2147483647 w 2066"/>
                  <a:gd name="T59" fmla="*/ 2147483647 h 610"/>
                  <a:gd name="T60" fmla="*/ 2147483647 w 2066"/>
                  <a:gd name="T61" fmla="*/ 2147483647 h 610"/>
                  <a:gd name="T62" fmla="*/ 2147483647 w 2066"/>
                  <a:gd name="T63" fmla="*/ 2147483647 h 610"/>
                  <a:gd name="T64" fmla="*/ 2147483647 w 2066"/>
                  <a:gd name="T65" fmla="*/ 2147483647 h 610"/>
                  <a:gd name="T66" fmla="*/ 2147483647 w 2066"/>
                  <a:gd name="T67" fmla="*/ 2147483647 h 610"/>
                  <a:gd name="T68" fmla="*/ 2147483647 w 2066"/>
                  <a:gd name="T69" fmla="*/ 2147483647 h 610"/>
                  <a:gd name="T70" fmla="*/ 2147483647 w 2066"/>
                  <a:gd name="T71" fmla="*/ 2147483647 h 610"/>
                  <a:gd name="T72" fmla="*/ 2147483647 w 2066"/>
                  <a:gd name="T73" fmla="*/ 2147483647 h 610"/>
                  <a:gd name="T74" fmla="*/ 2147483647 w 2066"/>
                  <a:gd name="T75" fmla="*/ 2147483647 h 610"/>
                  <a:gd name="T76" fmla="*/ 2147483647 w 2066"/>
                  <a:gd name="T77" fmla="*/ 2147483647 h 610"/>
                  <a:gd name="T78" fmla="*/ 2147483647 w 2066"/>
                  <a:gd name="T79" fmla="*/ 2147483647 h 610"/>
                  <a:gd name="T80" fmla="*/ 2147483647 w 2066"/>
                  <a:gd name="T81" fmla="*/ 2147483647 h 610"/>
                  <a:gd name="T82" fmla="*/ 2147483647 w 2066"/>
                  <a:gd name="T83" fmla="*/ 2147483647 h 610"/>
                  <a:gd name="T84" fmla="*/ 2147483647 w 2066"/>
                  <a:gd name="T85" fmla="*/ 2147483647 h 610"/>
                  <a:gd name="T86" fmla="*/ 2147483647 w 2066"/>
                  <a:gd name="T87" fmla="*/ 2147483647 h 610"/>
                  <a:gd name="T88" fmla="*/ 2147483647 w 2066"/>
                  <a:gd name="T89" fmla="*/ 2147483647 h 610"/>
                  <a:gd name="T90" fmla="*/ 2147483647 w 2066"/>
                  <a:gd name="T91" fmla="*/ 2147483647 h 610"/>
                  <a:gd name="T92" fmla="*/ 2147483647 w 2066"/>
                  <a:gd name="T93" fmla="*/ 2147483647 h 610"/>
                  <a:gd name="T94" fmla="*/ 2147483647 w 2066"/>
                  <a:gd name="T95" fmla="*/ 2147483647 h 610"/>
                  <a:gd name="T96" fmla="*/ 2147483647 w 2066"/>
                  <a:gd name="T97" fmla="*/ 2147483647 h 610"/>
                  <a:gd name="T98" fmla="*/ 2147483647 w 2066"/>
                  <a:gd name="T99" fmla="*/ 2147483647 h 610"/>
                  <a:gd name="T100" fmla="*/ 2147483647 w 2066"/>
                  <a:gd name="T101" fmla="*/ 2147483647 h 610"/>
                  <a:gd name="T102" fmla="*/ 2147483647 w 2066"/>
                  <a:gd name="T103" fmla="*/ 2147483647 h 610"/>
                  <a:gd name="T104" fmla="*/ 2147483647 w 2066"/>
                  <a:gd name="T105" fmla="*/ 2147483647 h 610"/>
                  <a:gd name="T106" fmla="*/ 2147483647 w 2066"/>
                  <a:gd name="T107" fmla="*/ 2147483647 h 610"/>
                  <a:gd name="T108" fmla="*/ 2147483647 w 2066"/>
                  <a:gd name="T109" fmla="*/ 2147483647 h 610"/>
                  <a:gd name="T110" fmla="*/ 2147483647 w 2066"/>
                  <a:gd name="T111" fmla="*/ 2147483647 h 610"/>
                  <a:gd name="T112" fmla="*/ 2147483647 w 2066"/>
                  <a:gd name="T113" fmla="*/ 2147483647 h 6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066"/>
                  <a:gd name="T172" fmla="*/ 0 h 610"/>
                  <a:gd name="T173" fmla="*/ 2066 w 2066"/>
                  <a:gd name="T174" fmla="*/ 610 h 61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066" h="610">
                    <a:moveTo>
                      <a:pt x="1988" y="148"/>
                    </a:moveTo>
                    <a:lnTo>
                      <a:pt x="1970" y="157"/>
                    </a:lnTo>
                    <a:lnTo>
                      <a:pt x="1988" y="165"/>
                    </a:lnTo>
                    <a:lnTo>
                      <a:pt x="1935" y="148"/>
                    </a:lnTo>
                    <a:lnTo>
                      <a:pt x="1813" y="122"/>
                    </a:lnTo>
                    <a:lnTo>
                      <a:pt x="1796" y="122"/>
                    </a:lnTo>
                    <a:lnTo>
                      <a:pt x="1787" y="113"/>
                    </a:lnTo>
                    <a:lnTo>
                      <a:pt x="1752" y="122"/>
                    </a:lnTo>
                    <a:lnTo>
                      <a:pt x="1717" y="113"/>
                    </a:lnTo>
                    <a:lnTo>
                      <a:pt x="1700" y="113"/>
                    </a:lnTo>
                    <a:lnTo>
                      <a:pt x="1726" y="139"/>
                    </a:lnTo>
                    <a:lnTo>
                      <a:pt x="1691" y="122"/>
                    </a:lnTo>
                    <a:lnTo>
                      <a:pt x="1682" y="113"/>
                    </a:lnTo>
                    <a:lnTo>
                      <a:pt x="1613" y="122"/>
                    </a:lnTo>
                    <a:lnTo>
                      <a:pt x="1630" y="139"/>
                    </a:lnTo>
                    <a:lnTo>
                      <a:pt x="1569" y="122"/>
                    </a:lnTo>
                    <a:lnTo>
                      <a:pt x="1560" y="96"/>
                    </a:lnTo>
                    <a:lnTo>
                      <a:pt x="1491" y="96"/>
                    </a:lnTo>
                    <a:lnTo>
                      <a:pt x="1482" y="104"/>
                    </a:lnTo>
                    <a:lnTo>
                      <a:pt x="1456" y="104"/>
                    </a:lnTo>
                    <a:lnTo>
                      <a:pt x="1447" y="96"/>
                    </a:lnTo>
                    <a:lnTo>
                      <a:pt x="1412" y="96"/>
                    </a:lnTo>
                    <a:lnTo>
                      <a:pt x="1412" y="78"/>
                    </a:lnTo>
                    <a:lnTo>
                      <a:pt x="1386" y="78"/>
                    </a:lnTo>
                    <a:lnTo>
                      <a:pt x="1369" y="96"/>
                    </a:lnTo>
                    <a:lnTo>
                      <a:pt x="1360" y="78"/>
                    </a:lnTo>
                    <a:lnTo>
                      <a:pt x="1281" y="78"/>
                    </a:lnTo>
                    <a:lnTo>
                      <a:pt x="1299" y="96"/>
                    </a:lnTo>
                    <a:lnTo>
                      <a:pt x="1220" y="87"/>
                    </a:lnTo>
                    <a:lnTo>
                      <a:pt x="1212" y="104"/>
                    </a:lnTo>
                    <a:lnTo>
                      <a:pt x="1168" y="87"/>
                    </a:lnTo>
                    <a:lnTo>
                      <a:pt x="1159" y="96"/>
                    </a:lnTo>
                    <a:lnTo>
                      <a:pt x="1142" y="87"/>
                    </a:lnTo>
                    <a:lnTo>
                      <a:pt x="1159" y="78"/>
                    </a:lnTo>
                    <a:lnTo>
                      <a:pt x="1142" y="69"/>
                    </a:lnTo>
                    <a:lnTo>
                      <a:pt x="1133" y="78"/>
                    </a:lnTo>
                    <a:lnTo>
                      <a:pt x="1133" y="69"/>
                    </a:lnTo>
                    <a:lnTo>
                      <a:pt x="1116" y="61"/>
                    </a:lnTo>
                    <a:lnTo>
                      <a:pt x="1116" y="69"/>
                    </a:lnTo>
                    <a:lnTo>
                      <a:pt x="1098" y="61"/>
                    </a:lnTo>
                    <a:lnTo>
                      <a:pt x="1063" y="61"/>
                    </a:lnTo>
                    <a:lnTo>
                      <a:pt x="1072" y="69"/>
                    </a:lnTo>
                    <a:lnTo>
                      <a:pt x="1098" y="78"/>
                    </a:lnTo>
                    <a:lnTo>
                      <a:pt x="1072" y="69"/>
                    </a:lnTo>
                    <a:lnTo>
                      <a:pt x="1037" y="69"/>
                    </a:lnTo>
                    <a:lnTo>
                      <a:pt x="1011" y="61"/>
                    </a:lnTo>
                    <a:lnTo>
                      <a:pt x="967" y="61"/>
                    </a:lnTo>
                    <a:lnTo>
                      <a:pt x="976" y="78"/>
                    </a:lnTo>
                    <a:lnTo>
                      <a:pt x="941" y="61"/>
                    </a:lnTo>
                    <a:lnTo>
                      <a:pt x="941" y="43"/>
                    </a:lnTo>
                    <a:lnTo>
                      <a:pt x="924" y="43"/>
                    </a:lnTo>
                    <a:lnTo>
                      <a:pt x="924" y="61"/>
                    </a:lnTo>
                    <a:lnTo>
                      <a:pt x="872" y="69"/>
                    </a:lnTo>
                    <a:lnTo>
                      <a:pt x="889" y="61"/>
                    </a:lnTo>
                    <a:lnTo>
                      <a:pt x="915" y="43"/>
                    </a:lnTo>
                    <a:lnTo>
                      <a:pt x="915" y="35"/>
                    </a:lnTo>
                    <a:lnTo>
                      <a:pt x="845" y="17"/>
                    </a:lnTo>
                    <a:lnTo>
                      <a:pt x="828" y="26"/>
                    </a:lnTo>
                    <a:lnTo>
                      <a:pt x="793" y="17"/>
                    </a:lnTo>
                    <a:lnTo>
                      <a:pt x="802" y="0"/>
                    </a:lnTo>
                    <a:lnTo>
                      <a:pt x="784" y="0"/>
                    </a:lnTo>
                    <a:lnTo>
                      <a:pt x="758" y="17"/>
                    </a:lnTo>
                    <a:lnTo>
                      <a:pt x="758" y="26"/>
                    </a:lnTo>
                    <a:lnTo>
                      <a:pt x="749" y="26"/>
                    </a:lnTo>
                    <a:lnTo>
                      <a:pt x="758" y="43"/>
                    </a:lnTo>
                    <a:lnTo>
                      <a:pt x="741" y="26"/>
                    </a:lnTo>
                    <a:lnTo>
                      <a:pt x="715" y="26"/>
                    </a:lnTo>
                    <a:lnTo>
                      <a:pt x="619" y="43"/>
                    </a:lnTo>
                    <a:lnTo>
                      <a:pt x="636" y="61"/>
                    </a:lnTo>
                    <a:lnTo>
                      <a:pt x="645" y="78"/>
                    </a:lnTo>
                    <a:lnTo>
                      <a:pt x="627" y="61"/>
                    </a:lnTo>
                    <a:lnTo>
                      <a:pt x="610" y="61"/>
                    </a:lnTo>
                    <a:lnTo>
                      <a:pt x="601" y="61"/>
                    </a:lnTo>
                    <a:lnTo>
                      <a:pt x="575" y="61"/>
                    </a:lnTo>
                    <a:lnTo>
                      <a:pt x="584" y="78"/>
                    </a:lnTo>
                    <a:lnTo>
                      <a:pt x="645" y="96"/>
                    </a:lnTo>
                    <a:lnTo>
                      <a:pt x="645" y="122"/>
                    </a:lnTo>
                    <a:lnTo>
                      <a:pt x="636" y="122"/>
                    </a:lnTo>
                    <a:lnTo>
                      <a:pt x="627" y="104"/>
                    </a:lnTo>
                    <a:lnTo>
                      <a:pt x="575" y="87"/>
                    </a:lnTo>
                    <a:lnTo>
                      <a:pt x="566" y="69"/>
                    </a:lnTo>
                    <a:lnTo>
                      <a:pt x="549" y="78"/>
                    </a:lnTo>
                    <a:lnTo>
                      <a:pt x="549" y="96"/>
                    </a:lnTo>
                    <a:lnTo>
                      <a:pt x="575" y="104"/>
                    </a:lnTo>
                    <a:lnTo>
                      <a:pt x="566" y="113"/>
                    </a:lnTo>
                    <a:lnTo>
                      <a:pt x="540" y="96"/>
                    </a:lnTo>
                    <a:lnTo>
                      <a:pt x="523" y="78"/>
                    </a:lnTo>
                    <a:lnTo>
                      <a:pt x="540" y="69"/>
                    </a:lnTo>
                    <a:lnTo>
                      <a:pt x="514" y="69"/>
                    </a:lnTo>
                    <a:lnTo>
                      <a:pt x="514" y="96"/>
                    </a:lnTo>
                    <a:lnTo>
                      <a:pt x="531" y="104"/>
                    </a:lnTo>
                    <a:lnTo>
                      <a:pt x="540" y="122"/>
                    </a:lnTo>
                    <a:lnTo>
                      <a:pt x="549" y="130"/>
                    </a:lnTo>
                    <a:lnTo>
                      <a:pt x="566" y="122"/>
                    </a:lnTo>
                    <a:lnTo>
                      <a:pt x="601" y="139"/>
                    </a:lnTo>
                    <a:lnTo>
                      <a:pt x="610" y="148"/>
                    </a:lnTo>
                    <a:lnTo>
                      <a:pt x="619" y="157"/>
                    </a:lnTo>
                    <a:lnTo>
                      <a:pt x="610" y="165"/>
                    </a:lnTo>
                    <a:lnTo>
                      <a:pt x="592" y="139"/>
                    </a:lnTo>
                    <a:lnTo>
                      <a:pt x="566" y="139"/>
                    </a:lnTo>
                    <a:lnTo>
                      <a:pt x="558" y="139"/>
                    </a:lnTo>
                    <a:lnTo>
                      <a:pt x="566" y="157"/>
                    </a:lnTo>
                    <a:lnTo>
                      <a:pt x="558" y="174"/>
                    </a:lnTo>
                    <a:lnTo>
                      <a:pt x="514" y="183"/>
                    </a:lnTo>
                    <a:lnTo>
                      <a:pt x="540" y="165"/>
                    </a:lnTo>
                    <a:lnTo>
                      <a:pt x="549" y="139"/>
                    </a:lnTo>
                    <a:lnTo>
                      <a:pt x="523" y="139"/>
                    </a:lnTo>
                    <a:lnTo>
                      <a:pt x="514" y="113"/>
                    </a:lnTo>
                    <a:lnTo>
                      <a:pt x="497" y="104"/>
                    </a:lnTo>
                    <a:lnTo>
                      <a:pt x="497" y="78"/>
                    </a:lnTo>
                    <a:lnTo>
                      <a:pt x="479" y="78"/>
                    </a:lnTo>
                    <a:lnTo>
                      <a:pt x="470" y="69"/>
                    </a:lnTo>
                    <a:lnTo>
                      <a:pt x="453" y="69"/>
                    </a:lnTo>
                    <a:lnTo>
                      <a:pt x="453" y="78"/>
                    </a:lnTo>
                    <a:lnTo>
                      <a:pt x="453" y="96"/>
                    </a:lnTo>
                    <a:lnTo>
                      <a:pt x="444" y="96"/>
                    </a:lnTo>
                    <a:lnTo>
                      <a:pt x="453" y="122"/>
                    </a:lnTo>
                    <a:lnTo>
                      <a:pt x="488" y="139"/>
                    </a:lnTo>
                    <a:lnTo>
                      <a:pt x="488" y="148"/>
                    </a:lnTo>
                    <a:lnTo>
                      <a:pt x="427" y="130"/>
                    </a:lnTo>
                    <a:lnTo>
                      <a:pt x="348" y="113"/>
                    </a:lnTo>
                    <a:lnTo>
                      <a:pt x="348" y="122"/>
                    </a:lnTo>
                    <a:lnTo>
                      <a:pt x="383" y="139"/>
                    </a:lnTo>
                    <a:lnTo>
                      <a:pt x="357" y="139"/>
                    </a:lnTo>
                    <a:lnTo>
                      <a:pt x="305" y="148"/>
                    </a:lnTo>
                    <a:lnTo>
                      <a:pt x="305" y="139"/>
                    </a:lnTo>
                    <a:lnTo>
                      <a:pt x="296" y="139"/>
                    </a:lnTo>
                    <a:lnTo>
                      <a:pt x="270" y="139"/>
                    </a:lnTo>
                    <a:lnTo>
                      <a:pt x="244" y="157"/>
                    </a:lnTo>
                    <a:lnTo>
                      <a:pt x="235" y="174"/>
                    </a:lnTo>
                    <a:lnTo>
                      <a:pt x="218" y="174"/>
                    </a:lnTo>
                    <a:lnTo>
                      <a:pt x="209" y="157"/>
                    </a:lnTo>
                    <a:lnTo>
                      <a:pt x="218" y="148"/>
                    </a:lnTo>
                    <a:lnTo>
                      <a:pt x="209" y="139"/>
                    </a:lnTo>
                    <a:lnTo>
                      <a:pt x="174" y="139"/>
                    </a:lnTo>
                    <a:lnTo>
                      <a:pt x="183" y="157"/>
                    </a:lnTo>
                    <a:lnTo>
                      <a:pt x="191" y="165"/>
                    </a:lnTo>
                    <a:lnTo>
                      <a:pt x="200" y="183"/>
                    </a:lnTo>
                    <a:lnTo>
                      <a:pt x="174" y="174"/>
                    </a:lnTo>
                    <a:lnTo>
                      <a:pt x="148" y="191"/>
                    </a:lnTo>
                    <a:lnTo>
                      <a:pt x="165" y="209"/>
                    </a:lnTo>
                    <a:lnTo>
                      <a:pt x="139" y="209"/>
                    </a:lnTo>
                    <a:lnTo>
                      <a:pt x="130" y="191"/>
                    </a:lnTo>
                    <a:lnTo>
                      <a:pt x="113" y="191"/>
                    </a:lnTo>
                    <a:lnTo>
                      <a:pt x="104" y="200"/>
                    </a:lnTo>
                    <a:lnTo>
                      <a:pt x="122" y="209"/>
                    </a:lnTo>
                    <a:lnTo>
                      <a:pt x="130" y="218"/>
                    </a:lnTo>
                    <a:lnTo>
                      <a:pt x="95" y="209"/>
                    </a:lnTo>
                    <a:lnTo>
                      <a:pt x="87" y="191"/>
                    </a:lnTo>
                    <a:lnTo>
                      <a:pt x="43" y="174"/>
                    </a:lnTo>
                    <a:lnTo>
                      <a:pt x="43" y="165"/>
                    </a:lnTo>
                    <a:lnTo>
                      <a:pt x="130" y="183"/>
                    </a:lnTo>
                    <a:lnTo>
                      <a:pt x="165" y="165"/>
                    </a:lnTo>
                    <a:lnTo>
                      <a:pt x="139" y="148"/>
                    </a:lnTo>
                    <a:lnTo>
                      <a:pt x="104" y="139"/>
                    </a:lnTo>
                    <a:lnTo>
                      <a:pt x="61" y="130"/>
                    </a:lnTo>
                    <a:lnTo>
                      <a:pt x="43" y="130"/>
                    </a:lnTo>
                    <a:lnTo>
                      <a:pt x="43" y="122"/>
                    </a:lnTo>
                    <a:lnTo>
                      <a:pt x="17" y="122"/>
                    </a:lnTo>
                    <a:lnTo>
                      <a:pt x="8" y="139"/>
                    </a:lnTo>
                    <a:lnTo>
                      <a:pt x="0" y="148"/>
                    </a:lnTo>
                    <a:lnTo>
                      <a:pt x="17" y="157"/>
                    </a:lnTo>
                    <a:lnTo>
                      <a:pt x="17" y="174"/>
                    </a:lnTo>
                    <a:lnTo>
                      <a:pt x="61" y="235"/>
                    </a:lnTo>
                    <a:lnTo>
                      <a:pt x="17" y="270"/>
                    </a:lnTo>
                    <a:lnTo>
                      <a:pt x="34" y="287"/>
                    </a:lnTo>
                    <a:lnTo>
                      <a:pt x="26" y="296"/>
                    </a:lnTo>
                    <a:lnTo>
                      <a:pt x="26" y="322"/>
                    </a:lnTo>
                    <a:lnTo>
                      <a:pt x="43" y="340"/>
                    </a:lnTo>
                    <a:lnTo>
                      <a:pt x="61" y="348"/>
                    </a:lnTo>
                    <a:lnTo>
                      <a:pt x="69" y="366"/>
                    </a:lnTo>
                    <a:lnTo>
                      <a:pt x="78" y="348"/>
                    </a:lnTo>
                    <a:lnTo>
                      <a:pt x="95" y="357"/>
                    </a:lnTo>
                    <a:lnTo>
                      <a:pt x="95" y="383"/>
                    </a:lnTo>
                    <a:lnTo>
                      <a:pt x="113" y="401"/>
                    </a:lnTo>
                    <a:lnTo>
                      <a:pt x="104" y="418"/>
                    </a:lnTo>
                    <a:lnTo>
                      <a:pt x="139" y="409"/>
                    </a:lnTo>
                    <a:lnTo>
                      <a:pt x="148" y="418"/>
                    </a:lnTo>
                    <a:lnTo>
                      <a:pt x="148" y="435"/>
                    </a:lnTo>
                    <a:lnTo>
                      <a:pt x="157" y="435"/>
                    </a:lnTo>
                    <a:lnTo>
                      <a:pt x="165" y="444"/>
                    </a:lnTo>
                    <a:lnTo>
                      <a:pt x="174" y="444"/>
                    </a:lnTo>
                    <a:lnTo>
                      <a:pt x="183" y="453"/>
                    </a:lnTo>
                    <a:lnTo>
                      <a:pt x="191" y="444"/>
                    </a:lnTo>
                    <a:lnTo>
                      <a:pt x="235" y="462"/>
                    </a:lnTo>
                    <a:lnTo>
                      <a:pt x="235" y="488"/>
                    </a:lnTo>
                    <a:lnTo>
                      <a:pt x="218" y="496"/>
                    </a:lnTo>
                    <a:lnTo>
                      <a:pt x="209" y="505"/>
                    </a:lnTo>
                    <a:lnTo>
                      <a:pt x="209" y="514"/>
                    </a:lnTo>
                    <a:lnTo>
                      <a:pt x="218" y="514"/>
                    </a:lnTo>
                    <a:lnTo>
                      <a:pt x="200" y="531"/>
                    </a:lnTo>
                    <a:lnTo>
                      <a:pt x="218" y="549"/>
                    </a:lnTo>
                    <a:lnTo>
                      <a:pt x="252" y="566"/>
                    </a:lnTo>
                    <a:lnTo>
                      <a:pt x="270" y="575"/>
                    </a:lnTo>
                    <a:lnTo>
                      <a:pt x="287" y="575"/>
                    </a:lnTo>
                    <a:lnTo>
                      <a:pt x="296" y="566"/>
                    </a:lnTo>
                    <a:lnTo>
                      <a:pt x="322" y="584"/>
                    </a:lnTo>
                    <a:lnTo>
                      <a:pt x="331" y="584"/>
                    </a:lnTo>
                    <a:lnTo>
                      <a:pt x="348" y="592"/>
                    </a:lnTo>
                    <a:lnTo>
                      <a:pt x="383" y="610"/>
                    </a:lnTo>
                    <a:lnTo>
                      <a:pt x="392" y="592"/>
                    </a:lnTo>
                    <a:lnTo>
                      <a:pt x="383" y="592"/>
                    </a:lnTo>
                    <a:lnTo>
                      <a:pt x="366" y="575"/>
                    </a:lnTo>
                    <a:lnTo>
                      <a:pt x="366" y="557"/>
                    </a:lnTo>
                    <a:lnTo>
                      <a:pt x="348" y="557"/>
                    </a:lnTo>
                    <a:lnTo>
                      <a:pt x="348" y="540"/>
                    </a:lnTo>
                    <a:lnTo>
                      <a:pt x="357" y="531"/>
                    </a:lnTo>
                    <a:lnTo>
                      <a:pt x="375" y="514"/>
                    </a:lnTo>
                    <a:lnTo>
                      <a:pt x="366" y="496"/>
                    </a:lnTo>
                    <a:lnTo>
                      <a:pt x="348" y="496"/>
                    </a:lnTo>
                    <a:lnTo>
                      <a:pt x="348" y="488"/>
                    </a:lnTo>
                    <a:lnTo>
                      <a:pt x="340" y="488"/>
                    </a:lnTo>
                    <a:lnTo>
                      <a:pt x="340" y="462"/>
                    </a:lnTo>
                    <a:lnTo>
                      <a:pt x="348" y="444"/>
                    </a:lnTo>
                    <a:lnTo>
                      <a:pt x="366" y="462"/>
                    </a:lnTo>
                    <a:lnTo>
                      <a:pt x="375" y="453"/>
                    </a:lnTo>
                    <a:lnTo>
                      <a:pt x="366" y="444"/>
                    </a:lnTo>
                    <a:lnTo>
                      <a:pt x="383" y="435"/>
                    </a:lnTo>
                    <a:lnTo>
                      <a:pt x="409" y="427"/>
                    </a:lnTo>
                    <a:lnTo>
                      <a:pt x="444" y="435"/>
                    </a:lnTo>
                    <a:lnTo>
                      <a:pt x="453" y="444"/>
                    </a:lnTo>
                    <a:lnTo>
                      <a:pt x="479" y="435"/>
                    </a:lnTo>
                    <a:lnTo>
                      <a:pt x="497" y="435"/>
                    </a:lnTo>
                    <a:lnTo>
                      <a:pt x="523" y="444"/>
                    </a:lnTo>
                    <a:lnTo>
                      <a:pt x="558" y="435"/>
                    </a:lnTo>
                    <a:lnTo>
                      <a:pt x="558" y="427"/>
                    </a:lnTo>
                    <a:lnTo>
                      <a:pt x="523" y="418"/>
                    </a:lnTo>
                    <a:lnTo>
                      <a:pt x="531" y="409"/>
                    </a:lnTo>
                    <a:lnTo>
                      <a:pt x="549" y="409"/>
                    </a:lnTo>
                    <a:lnTo>
                      <a:pt x="531" y="392"/>
                    </a:lnTo>
                    <a:lnTo>
                      <a:pt x="575" y="383"/>
                    </a:lnTo>
                    <a:lnTo>
                      <a:pt x="592" y="374"/>
                    </a:lnTo>
                    <a:lnTo>
                      <a:pt x="619" y="366"/>
                    </a:lnTo>
                    <a:lnTo>
                      <a:pt x="627" y="357"/>
                    </a:lnTo>
                    <a:lnTo>
                      <a:pt x="662" y="366"/>
                    </a:lnTo>
                    <a:lnTo>
                      <a:pt x="671" y="383"/>
                    </a:lnTo>
                    <a:lnTo>
                      <a:pt x="706" y="392"/>
                    </a:lnTo>
                    <a:lnTo>
                      <a:pt x="715" y="401"/>
                    </a:lnTo>
                    <a:lnTo>
                      <a:pt x="758" y="383"/>
                    </a:lnTo>
                    <a:lnTo>
                      <a:pt x="776" y="401"/>
                    </a:lnTo>
                    <a:lnTo>
                      <a:pt x="819" y="444"/>
                    </a:lnTo>
                    <a:lnTo>
                      <a:pt x="872" y="444"/>
                    </a:lnTo>
                    <a:lnTo>
                      <a:pt x="924" y="462"/>
                    </a:lnTo>
                    <a:lnTo>
                      <a:pt x="941" y="462"/>
                    </a:lnTo>
                    <a:lnTo>
                      <a:pt x="985" y="444"/>
                    </a:lnTo>
                    <a:lnTo>
                      <a:pt x="1020" y="444"/>
                    </a:lnTo>
                    <a:lnTo>
                      <a:pt x="1037" y="453"/>
                    </a:lnTo>
                    <a:lnTo>
                      <a:pt x="1089" y="453"/>
                    </a:lnTo>
                    <a:lnTo>
                      <a:pt x="1072" y="418"/>
                    </a:lnTo>
                    <a:lnTo>
                      <a:pt x="1133" y="427"/>
                    </a:lnTo>
                    <a:lnTo>
                      <a:pt x="1159" y="444"/>
                    </a:lnTo>
                    <a:lnTo>
                      <a:pt x="1203" y="444"/>
                    </a:lnTo>
                    <a:lnTo>
                      <a:pt x="1238" y="462"/>
                    </a:lnTo>
                    <a:lnTo>
                      <a:pt x="1307" y="462"/>
                    </a:lnTo>
                    <a:lnTo>
                      <a:pt x="1316" y="453"/>
                    </a:lnTo>
                    <a:lnTo>
                      <a:pt x="1369" y="453"/>
                    </a:lnTo>
                    <a:lnTo>
                      <a:pt x="1395" y="444"/>
                    </a:lnTo>
                    <a:lnTo>
                      <a:pt x="1377" y="435"/>
                    </a:lnTo>
                    <a:lnTo>
                      <a:pt x="1395" y="418"/>
                    </a:lnTo>
                    <a:lnTo>
                      <a:pt x="1377" y="401"/>
                    </a:lnTo>
                    <a:lnTo>
                      <a:pt x="1377" y="392"/>
                    </a:lnTo>
                    <a:lnTo>
                      <a:pt x="1412" y="383"/>
                    </a:lnTo>
                    <a:lnTo>
                      <a:pt x="1499" y="418"/>
                    </a:lnTo>
                    <a:lnTo>
                      <a:pt x="1508" y="444"/>
                    </a:lnTo>
                    <a:lnTo>
                      <a:pt x="1552" y="462"/>
                    </a:lnTo>
                    <a:lnTo>
                      <a:pt x="1595" y="488"/>
                    </a:lnTo>
                    <a:lnTo>
                      <a:pt x="1639" y="470"/>
                    </a:lnTo>
                    <a:lnTo>
                      <a:pt x="1665" y="531"/>
                    </a:lnTo>
                    <a:lnTo>
                      <a:pt x="1639" y="540"/>
                    </a:lnTo>
                    <a:lnTo>
                      <a:pt x="1656" y="575"/>
                    </a:lnTo>
                    <a:lnTo>
                      <a:pt x="1691" y="566"/>
                    </a:lnTo>
                    <a:lnTo>
                      <a:pt x="1717" y="523"/>
                    </a:lnTo>
                    <a:lnTo>
                      <a:pt x="1709" y="479"/>
                    </a:lnTo>
                    <a:lnTo>
                      <a:pt x="1717" y="479"/>
                    </a:lnTo>
                    <a:lnTo>
                      <a:pt x="1665" y="401"/>
                    </a:lnTo>
                    <a:lnTo>
                      <a:pt x="1648" y="383"/>
                    </a:lnTo>
                    <a:lnTo>
                      <a:pt x="1613" y="374"/>
                    </a:lnTo>
                    <a:lnTo>
                      <a:pt x="1604" y="383"/>
                    </a:lnTo>
                    <a:lnTo>
                      <a:pt x="1586" y="374"/>
                    </a:lnTo>
                    <a:lnTo>
                      <a:pt x="1569" y="366"/>
                    </a:lnTo>
                    <a:lnTo>
                      <a:pt x="1543" y="357"/>
                    </a:lnTo>
                    <a:lnTo>
                      <a:pt x="1560" y="340"/>
                    </a:lnTo>
                    <a:lnTo>
                      <a:pt x="1569" y="313"/>
                    </a:lnTo>
                    <a:lnTo>
                      <a:pt x="1569" y="287"/>
                    </a:lnTo>
                    <a:lnTo>
                      <a:pt x="1656" y="296"/>
                    </a:lnTo>
                    <a:lnTo>
                      <a:pt x="1656" y="279"/>
                    </a:lnTo>
                    <a:lnTo>
                      <a:pt x="1700" y="287"/>
                    </a:lnTo>
                    <a:lnTo>
                      <a:pt x="1717" y="296"/>
                    </a:lnTo>
                    <a:lnTo>
                      <a:pt x="1735" y="287"/>
                    </a:lnTo>
                    <a:lnTo>
                      <a:pt x="1743" y="287"/>
                    </a:lnTo>
                    <a:lnTo>
                      <a:pt x="1726" y="270"/>
                    </a:lnTo>
                    <a:lnTo>
                      <a:pt x="1726" y="244"/>
                    </a:lnTo>
                    <a:lnTo>
                      <a:pt x="1770" y="244"/>
                    </a:lnTo>
                    <a:lnTo>
                      <a:pt x="1778" y="261"/>
                    </a:lnTo>
                    <a:lnTo>
                      <a:pt x="1796" y="244"/>
                    </a:lnTo>
                    <a:lnTo>
                      <a:pt x="1787" y="235"/>
                    </a:lnTo>
                    <a:lnTo>
                      <a:pt x="1796" y="226"/>
                    </a:lnTo>
                    <a:lnTo>
                      <a:pt x="1813" y="235"/>
                    </a:lnTo>
                    <a:lnTo>
                      <a:pt x="1804" y="235"/>
                    </a:lnTo>
                    <a:lnTo>
                      <a:pt x="1822" y="252"/>
                    </a:lnTo>
                    <a:lnTo>
                      <a:pt x="1813" y="287"/>
                    </a:lnTo>
                    <a:lnTo>
                      <a:pt x="1813" y="305"/>
                    </a:lnTo>
                    <a:lnTo>
                      <a:pt x="1804" y="313"/>
                    </a:lnTo>
                    <a:lnTo>
                      <a:pt x="1813" y="348"/>
                    </a:lnTo>
                    <a:lnTo>
                      <a:pt x="1857" y="374"/>
                    </a:lnTo>
                    <a:lnTo>
                      <a:pt x="1874" y="401"/>
                    </a:lnTo>
                    <a:lnTo>
                      <a:pt x="1892" y="401"/>
                    </a:lnTo>
                    <a:lnTo>
                      <a:pt x="1909" y="427"/>
                    </a:lnTo>
                    <a:lnTo>
                      <a:pt x="1918" y="427"/>
                    </a:lnTo>
                    <a:lnTo>
                      <a:pt x="1927" y="409"/>
                    </a:lnTo>
                    <a:lnTo>
                      <a:pt x="1909" y="401"/>
                    </a:lnTo>
                    <a:lnTo>
                      <a:pt x="1918" y="383"/>
                    </a:lnTo>
                    <a:lnTo>
                      <a:pt x="1909" y="366"/>
                    </a:lnTo>
                    <a:lnTo>
                      <a:pt x="1918" y="366"/>
                    </a:lnTo>
                    <a:lnTo>
                      <a:pt x="1909" y="340"/>
                    </a:lnTo>
                    <a:lnTo>
                      <a:pt x="1918" y="340"/>
                    </a:lnTo>
                    <a:lnTo>
                      <a:pt x="1874" y="313"/>
                    </a:lnTo>
                    <a:lnTo>
                      <a:pt x="1857" y="305"/>
                    </a:lnTo>
                    <a:lnTo>
                      <a:pt x="1857" y="296"/>
                    </a:lnTo>
                    <a:lnTo>
                      <a:pt x="1874" y="305"/>
                    </a:lnTo>
                    <a:lnTo>
                      <a:pt x="1874" y="287"/>
                    </a:lnTo>
                    <a:lnTo>
                      <a:pt x="1848" y="287"/>
                    </a:lnTo>
                    <a:lnTo>
                      <a:pt x="1848" y="279"/>
                    </a:lnTo>
                    <a:lnTo>
                      <a:pt x="1865" y="261"/>
                    </a:lnTo>
                    <a:lnTo>
                      <a:pt x="1874" y="270"/>
                    </a:lnTo>
                    <a:lnTo>
                      <a:pt x="1909" y="261"/>
                    </a:lnTo>
                    <a:lnTo>
                      <a:pt x="1927" y="270"/>
                    </a:lnTo>
                    <a:lnTo>
                      <a:pt x="1944" y="244"/>
                    </a:lnTo>
                    <a:lnTo>
                      <a:pt x="1961" y="235"/>
                    </a:lnTo>
                    <a:lnTo>
                      <a:pt x="1961" y="226"/>
                    </a:lnTo>
                    <a:lnTo>
                      <a:pt x="1988" y="235"/>
                    </a:lnTo>
                    <a:lnTo>
                      <a:pt x="1996" y="218"/>
                    </a:lnTo>
                    <a:lnTo>
                      <a:pt x="1909" y="191"/>
                    </a:lnTo>
                    <a:lnTo>
                      <a:pt x="1944" y="191"/>
                    </a:lnTo>
                    <a:lnTo>
                      <a:pt x="1918" y="174"/>
                    </a:lnTo>
                    <a:lnTo>
                      <a:pt x="1927" y="165"/>
                    </a:lnTo>
                    <a:lnTo>
                      <a:pt x="1944" y="183"/>
                    </a:lnTo>
                    <a:lnTo>
                      <a:pt x="1970" y="183"/>
                    </a:lnTo>
                    <a:lnTo>
                      <a:pt x="1996" y="191"/>
                    </a:lnTo>
                    <a:lnTo>
                      <a:pt x="2031" y="191"/>
                    </a:lnTo>
                    <a:lnTo>
                      <a:pt x="2040" y="209"/>
                    </a:lnTo>
                    <a:lnTo>
                      <a:pt x="2066" y="200"/>
                    </a:lnTo>
                    <a:lnTo>
                      <a:pt x="2040" y="191"/>
                    </a:lnTo>
                    <a:lnTo>
                      <a:pt x="2040" y="174"/>
                    </a:lnTo>
                    <a:lnTo>
                      <a:pt x="1988" y="14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0" name="Freeform 167"/>
              <p:cNvSpPr>
                <a:spLocks/>
              </p:cNvSpPr>
              <p:nvPr/>
            </p:nvSpPr>
            <p:spPr bwMode="auto">
              <a:xfrm>
                <a:off x="6750361" y="1589758"/>
                <a:ext cx="1944658" cy="593844"/>
              </a:xfrm>
              <a:custGeom>
                <a:avLst/>
                <a:gdLst>
                  <a:gd name="T0" fmla="*/ 2147483647 w 2066"/>
                  <a:gd name="T1" fmla="*/ 2147483647 h 610"/>
                  <a:gd name="T2" fmla="*/ 2147483647 w 2066"/>
                  <a:gd name="T3" fmla="*/ 2147483647 h 610"/>
                  <a:gd name="T4" fmla="*/ 2147483647 w 2066"/>
                  <a:gd name="T5" fmla="*/ 2147483647 h 610"/>
                  <a:gd name="T6" fmla="*/ 2147483647 w 2066"/>
                  <a:gd name="T7" fmla="*/ 2147483647 h 610"/>
                  <a:gd name="T8" fmla="*/ 2147483647 w 2066"/>
                  <a:gd name="T9" fmla="*/ 2147483647 h 610"/>
                  <a:gd name="T10" fmla="*/ 2147483647 w 2066"/>
                  <a:gd name="T11" fmla="*/ 2147483647 h 610"/>
                  <a:gd name="T12" fmla="*/ 2147483647 w 2066"/>
                  <a:gd name="T13" fmla="*/ 2147483647 h 610"/>
                  <a:gd name="T14" fmla="*/ 2147483647 w 2066"/>
                  <a:gd name="T15" fmla="*/ 2147483647 h 610"/>
                  <a:gd name="T16" fmla="*/ 2147483647 w 2066"/>
                  <a:gd name="T17" fmla="*/ 2147483647 h 610"/>
                  <a:gd name="T18" fmla="*/ 2147483647 w 2066"/>
                  <a:gd name="T19" fmla="*/ 0 h 610"/>
                  <a:gd name="T20" fmla="*/ 2147483647 w 2066"/>
                  <a:gd name="T21" fmla="*/ 2147483647 h 610"/>
                  <a:gd name="T22" fmla="*/ 2147483647 w 2066"/>
                  <a:gd name="T23" fmla="*/ 2147483647 h 610"/>
                  <a:gd name="T24" fmla="*/ 2147483647 w 2066"/>
                  <a:gd name="T25" fmla="*/ 2147483647 h 610"/>
                  <a:gd name="T26" fmla="*/ 2147483647 w 2066"/>
                  <a:gd name="T27" fmla="*/ 2147483647 h 610"/>
                  <a:gd name="T28" fmla="*/ 2147483647 w 2066"/>
                  <a:gd name="T29" fmla="*/ 2147483647 h 610"/>
                  <a:gd name="T30" fmla="*/ 2147483647 w 2066"/>
                  <a:gd name="T31" fmla="*/ 2147483647 h 610"/>
                  <a:gd name="T32" fmla="*/ 2147483647 w 2066"/>
                  <a:gd name="T33" fmla="*/ 2147483647 h 610"/>
                  <a:gd name="T34" fmla="*/ 2147483647 w 2066"/>
                  <a:gd name="T35" fmla="*/ 2147483647 h 610"/>
                  <a:gd name="T36" fmla="*/ 2147483647 w 2066"/>
                  <a:gd name="T37" fmla="*/ 2147483647 h 610"/>
                  <a:gd name="T38" fmla="*/ 2147483647 w 2066"/>
                  <a:gd name="T39" fmla="*/ 2147483647 h 610"/>
                  <a:gd name="T40" fmla="*/ 2147483647 w 2066"/>
                  <a:gd name="T41" fmla="*/ 2147483647 h 610"/>
                  <a:gd name="T42" fmla="*/ 2147483647 w 2066"/>
                  <a:gd name="T43" fmla="*/ 2147483647 h 610"/>
                  <a:gd name="T44" fmla="*/ 2147483647 w 2066"/>
                  <a:gd name="T45" fmla="*/ 2147483647 h 610"/>
                  <a:gd name="T46" fmla="*/ 2147483647 w 2066"/>
                  <a:gd name="T47" fmla="*/ 2147483647 h 610"/>
                  <a:gd name="T48" fmla="*/ 2147483647 w 2066"/>
                  <a:gd name="T49" fmla="*/ 2147483647 h 610"/>
                  <a:gd name="T50" fmla="*/ 2147483647 w 2066"/>
                  <a:gd name="T51" fmla="*/ 2147483647 h 610"/>
                  <a:gd name="T52" fmla="*/ 0 w 2066"/>
                  <a:gd name="T53" fmla="*/ 2147483647 h 610"/>
                  <a:gd name="T54" fmla="*/ 2147483647 w 2066"/>
                  <a:gd name="T55" fmla="*/ 2147483647 h 610"/>
                  <a:gd name="T56" fmla="*/ 2147483647 w 2066"/>
                  <a:gd name="T57" fmla="*/ 2147483647 h 610"/>
                  <a:gd name="T58" fmla="*/ 2147483647 w 2066"/>
                  <a:gd name="T59" fmla="*/ 2147483647 h 610"/>
                  <a:gd name="T60" fmla="*/ 2147483647 w 2066"/>
                  <a:gd name="T61" fmla="*/ 2147483647 h 610"/>
                  <a:gd name="T62" fmla="*/ 2147483647 w 2066"/>
                  <a:gd name="T63" fmla="*/ 2147483647 h 610"/>
                  <a:gd name="T64" fmla="*/ 2147483647 w 2066"/>
                  <a:gd name="T65" fmla="*/ 2147483647 h 610"/>
                  <a:gd name="T66" fmla="*/ 2147483647 w 2066"/>
                  <a:gd name="T67" fmla="*/ 2147483647 h 610"/>
                  <a:gd name="T68" fmla="*/ 2147483647 w 2066"/>
                  <a:gd name="T69" fmla="*/ 2147483647 h 610"/>
                  <a:gd name="T70" fmla="*/ 2147483647 w 2066"/>
                  <a:gd name="T71" fmla="*/ 2147483647 h 610"/>
                  <a:gd name="T72" fmla="*/ 2147483647 w 2066"/>
                  <a:gd name="T73" fmla="*/ 2147483647 h 610"/>
                  <a:gd name="T74" fmla="*/ 2147483647 w 2066"/>
                  <a:gd name="T75" fmla="*/ 2147483647 h 610"/>
                  <a:gd name="T76" fmla="*/ 2147483647 w 2066"/>
                  <a:gd name="T77" fmla="*/ 2147483647 h 610"/>
                  <a:gd name="T78" fmla="*/ 2147483647 w 2066"/>
                  <a:gd name="T79" fmla="*/ 2147483647 h 610"/>
                  <a:gd name="T80" fmla="*/ 2147483647 w 2066"/>
                  <a:gd name="T81" fmla="*/ 2147483647 h 610"/>
                  <a:gd name="T82" fmla="*/ 2147483647 w 2066"/>
                  <a:gd name="T83" fmla="*/ 2147483647 h 610"/>
                  <a:gd name="T84" fmla="*/ 2147483647 w 2066"/>
                  <a:gd name="T85" fmla="*/ 2147483647 h 610"/>
                  <a:gd name="T86" fmla="*/ 2147483647 w 2066"/>
                  <a:gd name="T87" fmla="*/ 2147483647 h 610"/>
                  <a:gd name="T88" fmla="*/ 2147483647 w 2066"/>
                  <a:gd name="T89" fmla="*/ 2147483647 h 610"/>
                  <a:gd name="T90" fmla="*/ 2147483647 w 2066"/>
                  <a:gd name="T91" fmla="*/ 2147483647 h 610"/>
                  <a:gd name="T92" fmla="*/ 2147483647 w 2066"/>
                  <a:gd name="T93" fmla="*/ 2147483647 h 610"/>
                  <a:gd name="T94" fmla="*/ 2147483647 w 2066"/>
                  <a:gd name="T95" fmla="*/ 2147483647 h 610"/>
                  <a:gd name="T96" fmla="*/ 2147483647 w 2066"/>
                  <a:gd name="T97" fmla="*/ 2147483647 h 610"/>
                  <a:gd name="T98" fmla="*/ 2147483647 w 2066"/>
                  <a:gd name="T99" fmla="*/ 2147483647 h 610"/>
                  <a:gd name="T100" fmla="*/ 2147483647 w 2066"/>
                  <a:gd name="T101" fmla="*/ 2147483647 h 610"/>
                  <a:gd name="T102" fmla="*/ 2147483647 w 2066"/>
                  <a:gd name="T103" fmla="*/ 2147483647 h 610"/>
                  <a:gd name="T104" fmla="*/ 2147483647 w 2066"/>
                  <a:gd name="T105" fmla="*/ 2147483647 h 610"/>
                  <a:gd name="T106" fmla="*/ 2147483647 w 2066"/>
                  <a:gd name="T107" fmla="*/ 2147483647 h 610"/>
                  <a:gd name="T108" fmla="*/ 2147483647 w 2066"/>
                  <a:gd name="T109" fmla="*/ 2147483647 h 610"/>
                  <a:gd name="T110" fmla="*/ 2147483647 w 2066"/>
                  <a:gd name="T111" fmla="*/ 2147483647 h 610"/>
                  <a:gd name="T112" fmla="*/ 2147483647 w 2066"/>
                  <a:gd name="T113" fmla="*/ 2147483647 h 61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066"/>
                  <a:gd name="T172" fmla="*/ 0 h 610"/>
                  <a:gd name="T173" fmla="*/ 2066 w 2066"/>
                  <a:gd name="T174" fmla="*/ 610 h 61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066" h="610">
                    <a:moveTo>
                      <a:pt x="1988" y="148"/>
                    </a:moveTo>
                    <a:lnTo>
                      <a:pt x="1970" y="157"/>
                    </a:lnTo>
                    <a:lnTo>
                      <a:pt x="1988" y="165"/>
                    </a:lnTo>
                    <a:lnTo>
                      <a:pt x="1935" y="148"/>
                    </a:lnTo>
                    <a:lnTo>
                      <a:pt x="1813" y="122"/>
                    </a:lnTo>
                    <a:lnTo>
                      <a:pt x="1796" y="122"/>
                    </a:lnTo>
                    <a:lnTo>
                      <a:pt x="1787" y="113"/>
                    </a:lnTo>
                    <a:lnTo>
                      <a:pt x="1752" y="122"/>
                    </a:lnTo>
                    <a:lnTo>
                      <a:pt x="1717" y="113"/>
                    </a:lnTo>
                    <a:lnTo>
                      <a:pt x="1700" y="113"/>
                    </a:lnTo>
                    <a:lnTo>
                      <a:pt x="1726" y="139"/>
                    </a:lnTo>
                    <a:lnTo>
                      <a:pt x="1691" y="122"/>
                    </a:lnTo>
                    <a:lnTo>
                      <a:pt x="1682" y="113"/>
                    </a:lnTo>
                    <a:lnTo>
                      <a:pt x="1613" y="122"/>
                    </a:lnTo>
                    <a:lnTo>
                      <a:pt x="1630" y="139"/>
                    </a:lnTo>
                    <a:lnTo>
                      <a:pt x="1569" y="122"/>
                    </a:lnTo>
                    <a:lnTo>
                      <a:pt x="1560" y="96"/>
                    </a:lnTo>
                    <a:lnTo>
                      <a:pt x="1491" y="96"/>
                    </a:lnTo>
                    <a:lnTo>
                      <a:pt x="1482" y="104"/>
                    </a:lnTo>
                    <a:lnTo>
                      <a:pt x="1456" y="104"/>
                    </a:lnTo>
                    <a:lnTo>
                      <a:pt x="1447" y="96"/>
                    </a:lnTo>
                    <a:lnTo>
                      <a:pt x="1412" y="96"/>
                    </a:lnTo>
                    <a:lnTo>
                      <a:pt x="1412" y="78"/>
                    </a:lnTo>
                    <a:lnTo>
                      <a:pt x="1386" y="78"/>
                    </a:lnTo>
                    <a:lnTo>
                      <a:pt x="1369" y="96"/>
                    </a:lnTo>
                    <a:lnTo>
                      <a:pt x="1360" y="78"/>
                    </a:lnTo>
                    <a:lnTo>
                      <a:pt x="1281" y="78"/>
                    </a:lnTo>
                    <a:lnTo>
                      <a:pt x="1299" y="96"/>
                    </a:lnTo>
                    <a:lnTo>
                      <a:pt x="1220" y="87"/>
                    </a:lnTo>
                    <a:lnTo>
                      <a:pt x="1212" y="104"/>
                    </a:lnTo>
                    <a:lnTo>
                      <a:pt x="1168" y="87"/>
                    </a:lnTo>
                    <a:lnTo>
                      <a:pt x="1159" y="96"/>
                    </a:lnTo>
                    <a:lnTo>
                      <a:pt x="1142" y="87"/>
                    </a:lnTo>
                    <a:lnTo>
                      <a:pt x="1159" y="78"/>
                    </a:lnTo>
                    <a:lnTo>
                      <a:pt x="1142" y="69"/>
                    </a:lnTo>
                    <a:lnTo>
                      <a:pt x="1133" y="78"/>
                    </a:lnTo>
                    <a:lnTo>
                      <a:pt x="1133" y="69"/>
                    </a:lnTo>
                    <a:lnTo>
                      <a:pt x="1116" y="61"/>
                    </a:lnTo>
                    <a:lnTo>
                      <a:pt x="1116" y="69"/>
                    </a:lnTo>
                    <a:lnTo>
                      <a:pt x="1098" y="61"/>
                    </a:lnTo>
                    <a:lnTo>
                      <a:pt x="1063" y="61"/>
                    </a:lnTo>
                    <a:lnTo>
                      <a:pt x="1072" y="69"/>
                    </a:lnTo>
                    <a:lnTo>
                      <a:pt x="1098" y="78"/>
                    </a:lnTo>
                    <a:lnTo>
                      <a:pt x="1072" y="69"/>
                    </a:lnTo>
                    <a:lnTo>
                      <a:pt x="1037" y="69"/>
                    </a:lnTo>
                    <a:lnTo>
                      <a:pt x="1011" y="61"/>
                    </a:lnTo>
                    <a:lnTo>
                      <a:pt x="967" y="61"/>
                    </a:lnTo>
                    <a:lnTo>
                      <a:pt x="976" y="78"/>
                    </a:lnTo>
                    <a:lnTo>
                      <a:pt x="941" y="61"/>
                    </a:lnTo>
                    <a:lnTo>
                      <a:pt x="941" y="43"/>
                    </a:lnTo>
                    <a:lnTo>
                      <a:pt x="924" y="43"/>
                    </a:lnTo>
                    <a:lnTo>
                      <a:pt x="924" y="61"/>
                    </a:lnTo>
                    <a:lnTo>
                      <a:pt x="872" y="69"/>
                    </a:lnTo>
                    <a:lnTo>
                      <a:pt x="889" y="61"/>
                    </a:lnTo>
                    <a:lnTo>
                      <a:pt x="915" y="43"/>
                    </a:lnTo>
                    <a:lnTo>
                      <a:pt x="915" y="35"/>
                    </a:lnTo>
                    <a:lnTo>
                      <a:pt x="845" y="17"/>
                    </a:lnTo>
                    <a:lnTo>
                      <a:pt x="828" y="26"/>
                    </a:lnTo>
                    <a:lnTo>
                      <a:pt x="793" y="17"/>
                    </a:lnTo>
                    <a:lnTo>
                      <a:pt x="802" y="0"/>
                    </a:lnTo>
                    <a:lnTo>
                      <a:pt x="784" y="0"/>
                    </a:lnTo>
                    <a:lnTo>
                      <a:pt x="758" y="17"/>
                    </a:lnTo>
                    <a:lnTo>
                      <a:pt x="758" y="26"/>
                    </a:lnTo>
                    <a:lnTo>
                      <a:pt x="749" y="26"/>
                    </a:lnTo>
                    <a:lnTo>
                      <a:pt x="758" y="43"/>
                    </a:lnTo>
                    <a:lnTo>
                      <a:pt x="741" y="26"/>
                    </a:lnTo>
                    <a:lnTo>
                      <a:pt x="715" y="26"/>
                    </a:lnTo>
                    <a:lnTo>
                      <a:pt x="619" y="43"/>
                    </a:lnTo>
                    <a:lnTo>
                      <a:pt x="636" y="61"/>
                    </a:lnTo>
                    <a:lnTo>
                      <a:pt x="645" y="78"/>
                    </a:lnTo>
                    <a:lnTo>
                      <a:pt x="627" y="61"/>
                    </a:lnTo>
                    <a:lnTo>
                      <a:pt x="610" y="61"/>
                    </a:lnTo>
                    <a:lnTo>
                      <a:pt x="601" y="61"/>
                    </a:lnTo>
                    <a:lnTo>
                      <a:pt x="575" y="61"/>
                    </a:lnTo>
                    <a:lnTo>
                      <a:pt x="584" y="78"/>
                    </a:lnTo>
                    <a:lnTo>
                      <a:pt x="645" y="96"/>
                    </a:lnTo>
                    <a:lnTo>
                      <a:pt x="645" y="122"/>
                    </a:lnTo>
                    <a:lnTo>
                      <a:pt x="636" y="122"/>
                    </a:lnTo>
                    <a:lnTo>
                      <a:pt x="627" y="104"/>
                    </a:lnTo>
                    <a:lnTo>
                      <a:pt x="575" y="87"/>
                    </a:lnTo>
                    <a:lnTo>
                      <a:pt x="566" y="69"/>
                    </a:lnTo>
                    <a:lnTo>
                      <a:pt x="549" y="78"/>
                    </a:lnTo>
                    <a:lnTo>
                      <a:pt x="549" y="96"/>
                    </a:lnTo>
                    <a:lnTo>
                      <a:pt x="575" y="104"/>
                    </a:lnTo>
                    <a:lnTo>
                      <a:pt x="566" y="113"/>
                    </a:lnTo>
                    <a:lnTo>
                      <a:pt x="540" y="96"/>
                    </a:lnTo>
                    <a:lnTo>
                      <a:pt x="523" y="78"/>
                    </a:lnTo>
                    <a:lnTo>
                      <a:pt x="540" y="69"/>
                    </a:lnTo>
                    <a:lnTo>
                      <a:pt x="514" y="69"/>
                    </a:lnTo>
                    <a:lnTo>
                      <a:pt x="514" y="96"/>
                    </a:lnTo>
                    <a:lnTo>
                      <a:pt x="531" y="104"/>
                    </a:lnTo>
                    <a:lnTo>
                      <a:pt x="540" y="122"/>
                    </a:lnTo>
                    <a:lnTo>
                      <a:pt x="549" y="130"/>
                    </a:lnTo>
                    <a:lnTo>
                      <a:pt x="566" y="122"/>
                    </a:lnTo>
                    <a:lnTo>
                      <a:pt x="601" y="139"/>
                    </a:lnTo>
                    <a:lnTo>
                      <a:pt x="610" y="148"/>
                    </a:lnTo>
                    <a:lnTo>
                      <a:pt x="619" y="157"/>
                    </a:lnTo>
                    <a:lnTo>
                      <a:pt x="610" y="165"/>
                    </a:lnTo>
                    <a:lnTo>
                      <a:pt x="592" y="139"/>
                    </a:lnTo>
                    <a:lnTo>
                      <a:pt x="566" y="139"/>
                    </a:lnTo>
                    <a:lnTo>
                      <a:pt x="558" y="139"/>
                    </a:lnTo>
                    <a:lnTo>
                      <a:pt x="566" y="157"/>
                    </a:lnTo>
                    <a:lnTo>
                      <a:pt x="558" y="174"/>
                    </a:lnTo>
                    <a:lnTo>
                      <a:pt x="514" y="183"/>
                    </a:lnTo>
                    <a:lnTo>
                      <a:pt x="540" y="165"/>
                    </a:lnTo>
                    <a:lnTo>
                      <a:pt x="549" y="139"/>
                    </a:lnTo>
                    <a:lnTo>
                      <a:pt x="523" y="139"/>
                    </a:lnTo>
                    <a:lnTo>
                      <a:pt x="514" y="113"/>
                    </a:lnTo>
                    <a:lnTo>
                      <a:pt x="497" y="104"/>
                    </a:lnTo>
                    <a:lnTo>
                      <a:pt x="497" y="78"/>
                    </a:lnTo>
                    <a:lnTo>
                      <a:pt x="479" y="78"/>
                    </a:lnTo>
                    <a:lnTo>
                      <a:pt x="470" y="69"/>
                    </a:lnTo>
                    <a:lnTo>
                      <a:pt x="453" y="69"/>
                    </a:lnTo>
                    <a:lnTo>
                      <a:pt x="453" y="78"/>
                    </a:lnTo>
                    <a:lnTo>
                      <a:pt x="453" y="96"/>
                    </a:lnTo>
                    <a:lnTo>
                      <a:pt x="444" y="96"/>
                    </a:lnTo>
                    <a:lnTo>
                      <a:pt x="453" y="122"/>
                    </a:lnTo>
                    <a:lnTo>
                      <a:pt x="488" y="139"/>
                    </a:lnTo>
                    <a:lnTo>
                      <a:pt x="488" y="148"/>
                    </a:lnTo>
                    <a:lnTo>
                      <a:pt x="427" y="130"/>
                    </a:lnTo>
                    <a:lnTo>
                      <a:pt x="348" y="113"/>
                    </a:lnTo>
                    <a:lnTo>
                      <a:pt x="348" y="122"/>
                    </a:lnTo>
                    <a:lnTo>
                      <a:pt x="383" y="139"/>
                    </a:lnTo>
                    <a:lnTo>
                      <a:pt x="357" y="139"/>
                    </a:lnTo>
                    <a:lnTo>
                      <a:pt x="305" y="148"/>
                    </a:lnTo>
                    <a:lnTo>
                      <a:pt x="305" y="139"/>
                    </a:lnTo>
                    <a:lnTo>
                      <a:pt x="296" y="139"/>
                    </a:lnTo>
                    <a:lnTo>
                      <a:pt x="270" y="139"/>
                    </a:lnTo>
                    <a:lnTo>
                      <a:pt x="244" y="157"/>
                    </a:lnTo>
                    <a:lnTo>
                      <a:pt x="235" y="174"/>
                    </a:lnTo>
                    <a:lnTo>
                      <a:pt x="218" y="174"/>
                    </a:lnTo>
                    <a:lnTo>
                      <a:pt x="209" y="157"/>
                    </a:lnTo>
                    <a:lnTo>
                      <a:pt x="218" y="148"/>
                    </a:lnTo>
                    <a:lnTo>
                      <a:pt x="209" y="139"/>
                    </a:lnTo>
                    <a:lnTo>
                      <a:pt x="174" y="139"/>
                    </a:lnTo>
                    <a:lnTo>
                      <a:pt x="183" y="157"/>
                    </a:lnTo>
                    <a:lnTo>
                      <a:pt x="191" y="165"/>
                    </a:lnTo>
                    <a:lnTo>
                      <a:pt x="200" y="183"/>
                    </a:lnTo>
                    <a:lnTo>
                      <a:pt x="174" y="174"/>
                    </a:lnTo>
                    <a:lnTo>
                      <a:pt x="148" y="191"/>
                    </a:lnTo>
                    <a:lnTo>
                      <a:pt x="165" y="209"/>
                    </a:lnTo>
                    <a:lnTo>
                      <a:pt x="139" y="209"/>
                    </a:lnTo>
                    <a:lnTo>
                      <a:pt x="130" y="191"/>
                    </a:lnTo>
                    <a:lnTo>
                      <a:pt x="113" y="191"/>
                    </a:lnTo>
                    <a:lnTo>
                      <a:pt x="104" y="200"/>
                    </a:lnTo>
                    <a:lnTo>
                      <a:pt x="122" y="209"/>
                    </a:lnTo>
                    <a:lnTo>
                      <a:pt x="130" y="218"/>
                    </a:lnTo>
                    <a:lnTo>
                      <a:pt x="95" y="209"/>
                    </a:lnTo>
                    <a:lnTo>
                      <a:pt x="87" y="191"/>
                    </a:lnTo>
                    <a:lnTo>
                      <a:pt x="43" y="174"/>
                    </a:lnTo>
                    <a:lnTo>
                      <a:pt x="43" y="165"/>
                    </a:lnTo>
                    <a:lnTo>
                      <a:pt x="130" y="183"/>
                    </a:lnTo>
                    <a:lnTo>
                      <a:pt x="165" y="165"/>
                    </a:lnTo>
                    <a:lnTo>
                      <a:pt x="139" y="148"/>
                    </a:lnTo>
                    <a:lnTo>
                      <a:pt x="104" y="139"/>
                    </a:lnTo>
                    <a:lnTo>
                      <a:pt x="61" y="130"/>
                    </a:lnTo>
                    <a:lnTo>
                      <a:pt x="43" y="130"/>
                    </a:lnTo>
                    <a:lnTo>
                      <a:pt x="43" y="122"/>
                    </a:lnTo>
                    <a:lnTo>
                      <a:pt x="17" y="122"/>
                    </a:lnTo>
                    <a:lnTo>
                      <a:pt x="8" y="139"/>
                    </a:lnTo>
                    <a:lnTo>
                      <a:pt x="0" y="148"/>
                    </a:lnTo>
                    <a:lnTo>
                      <a:pt x="17" y="157"/>
                    </a:lnTo>
                    <a:lnTo>
                      <a:pt x="17" y="174"/>
                    </a:lnTo>
                    <a:lnTo>
                      <a:pt x="61" y="235"/>
                    </a:lnTo>
                    <a:lnTo>
                      <a:pt x="17" y="270"/>
                    </a:lnTo>
                    <a:lnTo>
                      <a:pt x="34" y="287"/>
                    </a:lnTo>
                    <a:lnTo>
                      <a:pt x="26" y="296"/>
                    </a:lnTo>
                    <a:lnTo>
                      <a:pt x="26" y="322"/>
                    </a:lnTo>
                    <a:lnTo>
                      <a:pt x="43" y="340"/>
                    </a:lnTo>
                    <a:lnTo>
                      <a:pt x="61" y="348"/>
                    </a:lnTo>
                    <a:lnTo>
                      <a:pt x="69" y="366"/>
                    </a:lnTo>
                    <a:lnTo>
                      <a:pt x="78" y="348"/>
                    </a:lnTo>
                    <a:lnTo>
                      <a:pt x="95" y="357"/>
                    </a:lnTo>
                    <a:lnTo>
                      <a:pt x="95" y="383"/>
                    </a:lnTo>
                    <a:lnTo>
                      <a:pt x="113" y="401"/>
                    </a:lnTo>
                    <a:lnTo>
                      <a:pt x="104" y="418"/>
                    </a:lnTo>
                    <a:lnTo>
                      <a:pt x="139" y="409"/>
                    </a:lnTo>
                    <a:lnTo>
                      <a:pt x="148" y="418"/>
                    </a:lnTo>
                    <a:lnTo>
                      <a:pt x="148" y="435"/>
                    </a:lnTo>
                    <a:lnTo>
                      <a:pt x="157" y="435"/>
                    </a:lnTo>
                    <a:lnTo>
                      <a:pt x="165" y="444"/>
                    </a:lnTo>
                    <a:lnTo>
                      <a:pt x="174" y="444"/>
                    </a:lnTo>
                    <a:lnTo>
                      <a:pt x="183" y="453"/>
                    </a:lnTo>
                    <a:lnTo>
                      <a:pt x="191" y="444"/>
                    </a:lnTo>
                    <a:lnTo>
                      <a:pt x="235" y="462"/>
                    </a:lnTo>
                    <a:lnTo>
                      <a:pt x="235" y="488"/>
                    </a:lnTo>
                    <a:lnTo>
                      <a:pt x="218" y="496"/>
                    </a:lnTo>
                    <a:lnTo>
                      <a:pt x="209" y="505"/>
                    </a:lnTo>
                    <a:lnTo>
                      <a:pt x="209" y="514"/>
                    </a:lnTo>
                    <a:lnTo>
                      <a:pt x="218" y="514"/>
                    </a:lnTo>
                    <a:lnTo>
                      <a:pt x="200" y="531"/>
                    </a:lnTo>
                    <a:lnTo>
                      <a:pt x="218" y="549"/>
                    </a:lnTo>
                    <a:lnTo>
                      <a:pt x="252" y="566"/>
                    </a:lnTo>
                    <a:lnTo>
                      <a:pt x="270" y="575"/>
                    </a:lnTo>
                    <a:lnTo>
                      <a:pt x="287" y="575"/>
                    </a:lnTo>
                    <a:lnTo>
                      <a:pt x="296" y="566"/>
                    </a:lnTo>
                    <a:lnTo>
                      <a:pt x="322" y="584"/>
                    </a:lnTo>
                    <a:lnTo>
                      <a:pt x="331" y="584"/>
                    </a:lnTo>
                    <a:lnTo>
                      <a:pt x="348" y="592"/>
                    </a:lnTo>
                    <a:lnTo>
                      <a:pt x="383" y="610"/>
                    </a:lnTo>
                    <a:lnTo>
                      <a:pt x="392" y="592"/>
                    </a:lnTo>
                    <a:lnTo>
                      <a:pt x="383" y="592"/>
                    </a:lnTo>
                    <a:lnTo>
                      <a:pt x="366" y="575"/>
                    </a:lnTo>
                    <a:lnTo>
                      <a:pt x="366" y="557"/>
                    </a:lnTo>
                    <a:lnTo>
                      <a:pt x="348" y="557"/>
                    </a:lnTo>
                    <a:lnTo>
                      <a:pt x="348" y="540"/>
                    </a:lnTo>
                    <a:lnTo>
                      <a:pt x="357" y="531"/>
                    </a:lnTo>
                    <a:lnTo>
                      <a:pt x="375" y="514"/>
                    </a:lnTo>
                    <a:lnTo>
                      <a:pt x="366" y="496"/>
                    </a:lnTo>
                    <a:lnTo>
                      <a:pt x="348" y="496"/>
                    </a:lnTo>
                    <a:lnTo>
                      <a:pt x="348" y="488"/>
                    </a:lnTo>
                    <a:lnTo>
                      <a:pt x="340" y="488"/>
                    </a:lnTo>
                    <a:lnTo>
                      <a:pt x="340" y="462"/>
                    </a:lnTo>
                    <a:lnTo>
                      <a:pt x="348" y="444"/>
                    </a:lnTo>
                    <a:lnTo>
                      <a:pt x="366" y="462"/>
                    </a:lnTo>
                    <a:lnTo>
                      <a:pt x="375" y="453"/>
                    </a:lnTo>
                    <a:lnTo>
                      <a:pt x="366" y="444"/>
                    </a:lnTo>
                    <a:lnTo>
                      <a:pt x="383" y="435"/>
                    </a:lnTo>
                    <a:lnTo>
                      <a:pt x="409" y="427"/>
                    </a:lnTo>
                    <a:lnTo>
                      <a:pt x="444" y="435"/>
                    </a:lnTo>
                    <a:lnTo>
                      <a:pt x="453" y="444"/>
                    </a:lnTo>
                    <a:lnTo>
                      <a:pt x="479" y="435"/>
                    </a:lnTo>
                    <a:lnTo>
                      <a:pt x="497" y="435"/>
                    </a:lnTo>
                    <a:lnTo>
                      <a:pt x="523" y="444"/>
                    </a:lnTo>
                    <a:lnTo>
                      <a:pt x="558" y="435"/>
                    </a:lnTo>
                    <a:lnTo>
                      <a:pt x="558" y="427"/>
                    </a:lnTo>
                    <a:lnTo>
                      <a:pt x="523" y="418"/>
                    </a:lnTo>
                    <a:lnTo>
                      <a:pt x="531" y="409"/>
                    </a:lnTo>
                    <a:lnTo>
                      <a:pt x="549" y="409"/>
                    </a:lnTo>
                    <a:lnTo>
                      <a:pt x="531" y="392"/>
                    </a:lnTo>
                    <a:lnTo>
                      <a:pt x="575" y="383"/>
                    </a:lnTo>
                    <a:lnTo>
                      <a:pt x="592" y="374"/>
                    </a:lnTo>
                    <a:lnTo>
                      <a:pt x="619" y="366"/>
                    </a:lnTo>
                    <a:lnTo>
                      <a:pt x="627" y="357"/>
                    </a:lnTo>
                    <a:lnTo>
                      <a:pt x="662" y="366"/>
                    </a:lnTo>
                    <a:lnTo>
                      <a:pt x="671" y="383"/>
                    </a:lnTo>
                    <a:lnTo>
                      <a:pt x="706" y="392"/>
                    </a:lnTo>
                    <a:lnTo>
                      <a:pt x="715" y="401"/>
                    </a:lnTo>
                    <a:lnTo>
                      <a:pt x="758" y="383"/>
                    </a:lnTo>
                    <a:lnTo>
                      <a:pt x="776" y="401"/>
                    </a:lnTo>
                    <a:lnTo>
                      <a:pt x="819" y="444"/>
                    </a:lnTo>
                    <a:lnTo>
                      <a:pt x="872" y="444"/>
                    </a:lnTo>
                    <a:lnTo>
                      <a:pt x="924" y="462"/>
                    </a:lnTo>
                    <a:lnTo>
                      <a:pt x="941" y="462"/>
                    </a:lnTo>
                    <a:lnTo>
                      <a:pt x="985" y="444"/>
                    </a:lnTo>
                    <a:lnTo>
                      <a:pt x="1020" y="444"/>
                    </a:lnTo>
                    <a:lnTo>
                      <a:pt x="1037" y="453"/>
                    </a:lnTo>
                    <a:lnTo>
                      <a:pt x="1089" y="453"/>
                    </a:lnTo>
                    <a:lnTo>
                      <a:pt x="1072" y="418"/>
                    </a:lnTo>
                    <a:lnTo>
                      <a:pt x="1133" y="427"/>
                    </a:lnTo>
                    <a:lnTo>
                      <a:pt x="1159" y="444"/>
                    </a:lnTo>
                    <a:lnTo>
                      <a:pt x="1203" y="444"/>
                    </a:lnTo>
                    <a:lnTo>
                      <a:pt x="1238" y="462"/>
                    </a:lnTo>
                    <a:lnTo>
                      <a:pt x="1307" y="462"/>
                    </a:lnTo>
                    <a:lnTo>
                      <a:pt x="1316" y="453"/>
                    </a:lnTo>
                    <a:lnTo>
                      <a:pt x="1369" y="453"/>
                    </a:lnTo>
                    <a:lnTo>
                      <a:pt x="1395" y="444"/>
                    </a:lnTo>
                    <a:lnTo>
                      <a:pt x="1377" y="435"/>
                    </a:lnTo>
                    <a:lnTo>
                      <a:pt x="1395" y="418"/>
                    </a:lnTo>
                    <a:lnTo>
                      <a:pt x="1377" y="401"/>
                    </a:lnTo>
                    <a:lnTo>
                      <a:pt x="1377" y="392"/>
                    </a:lnTo>
                    <a:lnTo>
                      <a:pt x="1412" y="383"/>
                    </a:lnTo>
                    <a:lnTo>
                      <a:pt x="1499" y="418"/>
                    </a:lnTo>
                    <a:lnTo>
                      <a:pt x="1508" y="444"/>
                    </a:lnTo>
                    <a:lnTo>
                      <a:pt x="1552" y="462"/>
                    </a:lnTo>
                    <a:lnTo>
                      <a:pt x="1595" y="488"/>
                    </a:lnTo>
                    <a:lnTo>
                      <a:pt x="1639" y="470"/>
                    </a:lnTo>
                    <a:lnTo>
                      <a:pt x="1665" y="531"/>
                    </a:lnTo>
                    <a:lnTo>
                      <a:pt x="1639" y="540"/>
                    </a:lnTo>
                    <a:lnTo>
                      <a:pt x="1656" y="575"/>
                    </a:lnTo>
                    <a:lnTo>
                      <a:pt x="1691" y="566"/>
                    </a:lnTo>
                    <a:lnTo>
                      <a:pt x="1717" y="523"/>
                    </a:lnTo>
                    <a:lnTo>
                      <a:pt x="1709" y="479"/>
                    </a:lnTo>
                    <a:lnTo>
                      <a:pt x="1717" y="479"/>
                    </a:lnTo>
                    <a:lnTo>
                      <a:pt x="1665" y="401"/>
                    </a:lnTo>
                    <a:lnTo>
                      <a:pt x="1648" y="383"/>
                    </a:lnTo>
                    <a:lnTo>
                      <a:pt x="1613" y="374"/>
                    </a:lnTo>
                    <a:lnTo>
                      <a:pt x="1604" y="383"/>
                    </a:lnTo>
                    <a:lnTo>
                      <a:pt x="1586" y="374"/>
                    </a:lnTo>
                    <a:lnTo>
                      <a:pt x="1569" y="366"/>
                    </a:lnTo>
                    <a:lnTo>
                      <a:pt x="1543" y="357"/>
                    </a:lnTo>
                    <a:lnTo>
                      <a:pt x="1560" y="340"/>
                    </a:lnTo>
                    <a:lnTo>
                      <a:pt x="1569" y="313"/>
                    </a:lnTo>
                    <a:lnTo>
                      <a:pt x="1569" y="287"/>
                    </a:lnTo>
                    <a:lnTo>
                      <a:pt x="1656" y="296"/>
                    </a:lnTo>
                    <a:lnTo>
                      <a:pt x="1656" y="279"/>
                    </a:lnTo>
                    <a:lnTo>
                      <a:pt x="1700" y="287"/>
                    </a:lnTo>
                    <a:lnTo>
                      <a:pt x="1717" y="296"/>
                    </a:lnTo>
                    <a:lnTo>
                      <a:pt x="1735" y="287"/>
                    </a:lnTo>
                    <a:lnTo>
                      <a:pt x="1743" y="287"/>
                    </a:lnTo>
                    <a:lnTo>
                      <a:pt x="1726" y="270"/>
                    </a:lnTo>
                    <a:lnTo>
                      <a:pt x="1726" y="244"/>
                    </a:lnTo>
                    <a:lnTo>
                      <a:pt x="1770" y="244"/>
                    </a:lnTo>
                    <a:lnTo>
                      <a:pt x="1778" y="261"/>
                    </a:lnTo>
                    <a:lnTo>
                      <a:pt x="1796" y="244"/>
                    </a:lnTo>
                    <a:lnTo>
                      <a:pt x="1787" y="235"/>
                    </a:lnTo>
                    <a:lnTo>
                      <a:pt x="1796" y="226"/>
                    </a:lnTo>
                    <a:lnTo>
                      <a:pt x="1813" y="235"/>
                    </a:lnTo>
                    <a:lnTo>
                      <a:pt x="1804" y="235"/>
                    </a:lnTo>
                    <a:lnTo>
                      <a:pt x="1822" y="252"/>
                    </a:lnTo>
                    <a:lnTo>
                      <a:pt x="1813" y="287"/>
                    </a:lnTo>
                    <a:lnTo>
                      <a:pt x="1813" y="305"/>
                    </a:lnTo>
                    <a:lnTo>
                      <a:pt x="1804" y="313"/>
                    </a:lnTo>
                    <a:lnTo>
                      <a:pt x="1813" y="348"/>
                    </a:lnTo>
                    <a:lnTo>
                      <a:pt x="1857" y="374"/>
                    </a:lnTo>
                    <a:lnTo>
                      <a:pt x="1874" y="401"/>
                    </a:lnTo>
                    <a:lnTo>
                      <a:pt x="1892" y="401"/>
                    </a:lnTo>
                    <a:lnTo>
                      <a:pt x="1909" y="427"/>
                    </a:lnTo>
                    <a:lnTo>
                      <a:pt x="1918" y="427"/>
                    </a:lnTo>
                    <a:lnTo>
                      <a:pt x="1927" y="409"/>
                    </a:lnTo>
                    <a:lnTo>
                      <a:pt x="1909" y="401"/>
                    </a:lnTo>
                    <a:lnTo>
                      <a:pt x="1918" y="383"/>
                    </a:lnTo>
                    <a:lnTo>
                      <a:pt x="1909" y="366"/>
                    </a:lnTo>
                    <a:lnTo>
                      <a:pt x="1918" y="366"/>
                    </a:lnTo>
                    <a:lnTo>
                      <a:pt x="1909" y="340"/>
                    </a:lnTo>
                    <a:lnTo>
                      <a:pt x="1918" y="340"/>
                    </a:lnTo>
                    <a:lnTo>
                      <a:pt x="1874" y="313"/>
                    </a:lnTo>
                    <a:lnTo>
                      <a:pt x="1857" y="305"/>
                    </a:lnTo>
                    <a:lnTo>
                      <a:pt x="1857" y="296"/>
                    </a:lnTo>
                    <a:lnTo>
                      <a:pt x="1874" y="305"/>
                    </a:lnTo>
                    <a:lnTo>
                      <a:pt x="1874" y="287"/>
                    </a:lnTo>
                    <a:lnTo>
                      <a:pt x="1848" y="287"/>
                    </a:lnTo>
                    <a:lnTo>
                      <a:pt x="1848" y="279"/>
                    </a:lnTo>
                    <a:lnTo>
                      <a:pt x="1865" y="261"/>
                    </a:lnTo>
                    <a:lnTo>
                      <a:pt x="1874" y="270"/>
                    </a:lnTo>
                    <a:lnTo>
                      <a:pt x="1909" y="261"/>
                    </a:lnTo>
                    <a:lnTo>
                      <a:pt x="1927" y="270"/>
                    </a:lnTo>
                    <a:lnTo>
                      <a:pt x="1944" y="244"/>
                    </a:lnTo>
                    <a:lnTo>
                      <a:pt x="1961" y="235"/>
                    </a:lnTo>
                    <a:lnTo>
                      <a:pt x="1961" y="226"/>
                    </a:lnTo>
                    <a:lnTo>
                      <a:pt x="1988" y="235"/>
                    </a:lnTo>
                    <a:lnTo>
                      <a:pt x="1996" y="218"/>
                    </a:lnTo>
                    <a:lnTo>
                      <a:pt x="1909" y="191"/>
                    </a:lnTo>
                    <a:lnTo>
                      <a:pt x="1944" y="191"/>
                    </a:lnTo>
                    <a:lnTo>
                      <a:pt x="1918" y="174"/>
                    </a:lnTo>
                    <a:lnTo>
                      <a:pt x="1927" y="165"/>
                    </a:lnTo>
                    <a:lnTo>
                      <a:pt x="1944" y="183"/>
                    </a:lnTo>
                    <a:lnTo>
                      <a:pt x="1970" y="183"/>
                    </a:lnTo>
                    <a:lnTo>
                      <a:pt x="1996" y="191"/>
                    </a:lnTo>
                    <a:lnTo>
                      <a:pt x="2031" y="191"/>
                    </a:lnTo>
                    <a:lnTo>
                      <a:pt x="2040" y="209"/>
                    </a:lnTo>
                    <a:lnTo>
                      <a:pt x="2066" y="200"/>
                    </a:lnTo>
                    <a:lnTo>
                      <a:pt x="2040" y="191"/>
                    </a:lnTo>
                    <a:lnTo>
                      <a:pt x="2040" y="174"/>
                    </a:lnTo>
                    <a:lnTo>
                      <a:pt x="1988" y="14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1" name="Freeform 168"/>
              <p:cNvSpPr>
                <a:spLocks/>
              </p:cNvSpPr>
              <p:nvPr/>
            </p:nvSpPr>
            <p:spPr bwMode="auto">
              <a:xfrm>
                <a:off x="8309099" y="1946064"/>
                <a:ext cx="131777" cy="144080"/>
              </a:xfrm>
              <a:custGeom>
                <a:avLst/>
                <a:gdLst>
                  <a:gd name="T0" fmla="*/ 2147483647 w 140"/>
                  <a:gd name="T1" fmla="*/ 2147483647 h 148"/>
                  <a:gd name="T2" fmla="*/ 2147483647 w 140"/>
                  <a:gd name="T3" fmla="*/ 2147483647 h 148"/>
                  <a:gd name="T4" fmla="*/ 2147483647 w 140"/>
                  <a:gd name="T5" fmla="*/ 2147483647 h 148"/>
                  <a:gd name="T6" fmla="*/ 2147483647 w 140"/>
                  <a:gd name="T7" fmla="*/ 2147483647 h 148"/>
                  <a:gd name="T8" fmla="*/ 2147483647 w 140"/>
                  <a:gd name="T9" fmla="*/ 2147483647 h 148"/>
                  <a:gd name="T10" fmla="*/ 2147483647 w 140"/>
                  <a:gd name="T11" fmla="*/ 2147483647 h 148"/>
                  <a:gd name="T12" fmla="*/ 2147483647 w 140"/>
                  <a:gd name="T13" fmla="*/ 2147483647 h 148"/>
                  <a:gd name="T14" fmla="*/ 2147483647 w 140"/>
                  <a:gd name="T15" fmla="*/ 2147483647 h 148"/>
                  <a:gd name="T16" fmla="*/ 2147483647 w 140"/>
                  <a:gd name="T17" fmla="*/ 2147483647 h 148"/>
                  <a:gd name="T18" fmla="*/ 2147483647 w 140"/>
                  <a:gd name="T19" fmla="*/ 2147483647 h 148"/>
                  <a:gd name="T20" fmla="*/ 2147483647 w 140"/>
                  <a:gd name="T21" fmla="*/ 2147483647 h 148"/>
                  <a:gd name="T22" fmla="*/ 2147483647 w 140"/>
                  <a:gd name="T23" fmla="*/ 2147483647 h 148"/>
                  <a:gd name="T24" fmla="*/ 2147483647 w 140"/>
                  <a:gd name="T25" fmla="*/ 2147483647 h 148"/>
                  <a:gd name="T26" fmla="*/ 2147483647 w 140"/>
                  <a:gd name="T27" fmla="*/ 2147483647 h 148"/>
                  <a:gd name="T28" fmla="*/ 2147483647 w 140"/>
                  <a:gd name="T29" fmla="*/ 2147483647 h 148"/>
                  <a:gd name="T30" fmla="*/ 2147483647 w 140"/>
                  <a:gd name="T31" fmla="*/ 2147483647 h 148"/>
                  <a:gd name="T32" fmla="*/ 2147483647 w 140"/>
                  <a:gd name="T33" fmla="*/ 0 h 148"/>
                  <a:gd name="T34" fmla="*/ 0 w 140"/>
                  <a:gd name="T35" fmla="*/ 0 h 148"/>
                  <a:gd name="T36" fmla="*/ 2147483647 w 140"/>
                  <a:gd name="T37" fmla="*/ 2147483647 h 1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40"/>
                  <a:gd name="T58" fmla="*/ 0 h 148"/>
                  <a:gd name="T59" fmla="*/ 140 w 140"/>
                  <a:gd name="T60" fmla="*/ 148 h 1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40" h="148">
                    <a:moveTo>
                      <a:pt x="26" y="43"/>
                    </a:moveTo>
                    <a:lnTo>
                      <a:pt x="44" y="52"/>
                    </a:lnTo>
                    <a:lnTo>
                      <a:pt x="61" y="78"/>
                    </a:lnTo>
                    <a:lnTo>
                      <a:pt x="79" y="87"/>
                    </a:lnTo>
                    <a:lnTo>
                      <a:pt x="79" y="113"/>
                    </a:lnTo>
                    <a:lnTo>
                      <a:pt x="96" y="122"/>
                    </a:lnTo>
                    <a:lnTo>
                      <a:pt x="105" y="139"/>
                    </a:lnTo>
                    <a:lnTo>
                      <a:pt x="114" y="148"/>
                    </a:lnTo>
                    <a:lnTo>
                      <a:pt x="114" y="139"/>
                    </a:lnTo>
                    <a:lnTo>
                      <a:pt x="140" y="148"/>
                    </a:lnTo>
                    <a:lnTo>
                      <a:pt x="122" y="130"/>
                    </a:lnTo>
                    <a:lnTo>
                      <a:pt x="96" y="113"/>
                    </a:lnTo>
                    <a:lnTo>
                      <a:pt x="96" y="96"/>
                    </a:lnTo>
                    <a:lnTo>
                      <a:pt x="114" y="96"/>
                    </a:lnTo>
                    <a:lnTo>
                      <a:pt x="105" y="87"/>
                    </a:lnTo>
                    <a:lnTo>
                      <a:pt x="79" y="69"/>
                    </a:lnTo>
                    <a:lnTo>
                      <a:pt x="9" y="0"/>
                    </a:lnTo>
                    <a:lnTo>
                      <a:pt x="0" y="0"/>
                    </a:lnTo>
                    <a:lnTo>
                      <a:pt x="26"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2" name="Freeform 169"/>
              <p:cNvSpPr>
                <a:spLocks/>
              </p:cNvSpPr>
              <p:nvPr/>
            </p:nvSpPr>
            <p:spPr bwMode="auto">
              <a:xfrm>
                <a:off x="8309099" y="1946064"/>
                <a:ext cx="131777" cy="144080"/>
              </a:xfrm>
              <a:custGeom>
                <a:avLst/>
                <a:gdLst>
                  <a:gd name="T0" fmla="*/ 2147483647 w 140"/>
                  <a:gd name="T1" fmla="*/ 2147483647 h 148"/>
                  <a:gd name="T2" fmla="*/ 2147483647 w 140"/>
                  <a:gd name="T3" fmla="*/ 2147483647 h 148"/>
                  <a:gd name="T4" fmla="*/ 2147483647 w 140"/>
                  <a:gd name="T5" fmla="*/ 2147483647 h 148"/>
                  <a:gd name="T6" fmla="*/ 2147483647 w 140"/>
                  <a:gd name="T7" fmla="*/ 2147483647 h 148"/>
                  <a:gd name="T8" fmla="*/ 2147483647 w 140"/>
                  <a:gd name="T9" fmla="*/ 2147483647 h 148"/>
                  <a:gd name="T10" fmla="*/ 2147483647 w 140"/>
                  <a:gd name="T11" fmla="*/ 2147483647 h 148"/>
                  <a:gd name="T12" fmla="*/ 2147483647 w 140"/>
                  <a:gd name="T13" fmla="*/ 2147483647 h 148"/>
                  <a:gd name="T14" fmla="*/ 2147483647 w 140"/>
                  <a:gd name="T15" fmla="*/ 2147483647 h 148"/>
                  <a:gd name="T16" fmla="*/ 2147483647 w 140"/>
                  <a:gd name="T17" fmla="*/ 2147483647 h 148"/>
                  <a:gd name="T18" fmla="*/ 2147483647 w 140"/>
                  <a:gd name="T19" fmla="*/ 2147483647 h 148"/>
                  <a:gd name="T20" fmla="*/ 2147483647 w 140"/>
                  <a:gd name="T21" fmla="*/ 2147483647 h 148"/>
                  <a:gd name="T22" fmla="*/ 2147483647 w 140"/>
                  <a:gd name="T23" fmla="*/ 2147483647 h 148"/>
                  <a:gd name="T24" fmla="*/ 2147483647 w 140"/>
                  <a:gd name="T25" fmla="*/ 2147483647 h 148"/>
                  <a:gd name="T26" fmla="*/ 2147483647 w 140"/>
                  <a:gd name="T27" fmla="*/ 2147483647 h 148"/>
                  <a:gd name="T28" fmla="*/ 2147483647 w 140"/>
                  <a:gd name="T29" fmla="*/ 2147483647 h 148"/>
                  <a:gd name="T30" fmla="*/ 2147483647 w 140"/>
                  <a:gd name="T31" fmla="*/ 2147483647 h 148"/>
                  <a:gd name="T32" fmla="*/ 2147483647 w 140"/>
                  <a:gd name="T33" fmla="*/ 0 h 148"/>
                  <a:gd name="T34" fmla="*/ 0 w 140"/>
                  <a:gd name="T35" fmla="*/ 0 h 148"/>
                  <a:gd name="T36" fmla="*/ 2147483647 w 140"/>
                  <a:gd name="T37" fmla="*/ 2147483647 h 14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40"/>
                  <a:gd name="T58" fmla="*/ 0 h 148"/>
                  <a:gd name="T59" fmla="*/ 140 w 140"/>
                  <a:gd name="T60" fmla="*/ 148 h 14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40" h="148">
                    <a:moveTo>
                      <a:pt x="26" y="43"/>
                    </a:moveTo>
                    <a:lnTo>
                      <a:pt x="44" y="52"/>
                    </a:lnTo>
                    <a:lnTo>
                      <a:pt x="61" y="78"/>
                    </a:lnTo>
                    <a:lnTo>
                      <a:pt x="79" y="87"/>
                    </a:lnTo>
                    <a:lnTo>
                      <a:pt x="79" y="113"/>
                    </a:lnTo>
                    <a:lnTo>
                      <a:pt x="96" y="122"/>
                    </a:lnTo>
                    <a:lnTo>
                      <a:pt x="105" y="139"/>
                    </a:lnTo>
                    <a:lnTo>
                      <a:pt x="114" y="148"/>
                    </a:lnTo>
                    <a:lnTo>
                      <a:pt x="114" y="139"/>
                    </a:lnTo>
                    <a:lnTo>
                      <a:pt x="140" y="148"/>
                    </a:lnTo>
                    <a:lnTo>
                      <a:pt x="122" y="130"/>
                    </a:lnTo>
                    <a:lnTo>
                      <a:pt x="96" y="113"/>
                    </a:lnTo>
                    <a:lnTo>
                      <a:pt x="96" y="96"/>
                    </a:lnTo>
                    <a:lnTo>
                      <a:pt x="114" y="96"/>
                    </a:lnTo>
                    <a:lnTo>
                      <a:pt x="105" y="87"/>
                    </a:lnTo>
                    <a:lnTo>
                      <a:pt x="79" y="69"/>
                    </a:lnTo>
                    <a:lnTo>
                      <a:pt x="9" y="0"/>
                    </a:lnTo>
                    <a:lnTo>
                      <a:pt x="0" y="0"/>
                    </a:lnTo>
                    <a:lnTo>
                      <a:pt x="26"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3" name="Freeform 170"/>
              <p:cNvSpPr>
                <a:spLocks/>
              </p:cNvSpPr>
              <p:nvPr/>
            </p:nvSpPr>
            <p:spPr bwMode="auto">
              <a:xfrm>
                <a:off x="8604657" y="1928541"/>
                <a:ext cx="24473" cy="17524"/>
              </a:xfrm>
              <a:custGeom>
                <a:avLst/>
                <a:gdLst>
                  <a:gd name="T0" fmla="*/ 2147483647 w 26"/>
                  <a:gd name="T1" fmla="*/ 0 h 18"/>
                  <a:gd name="T2" fmla="*/ 0 w 26"/>
                  <a:gd name="T3" fmla="*/ 0 h 18"/>
                  <a:gd name="T4" fmla="*/ 0 w 26"/>
                  <a:gd name="T5" fmla="*/ 2147483647 h 18"/>
                  <a:gd name="T6" fmla="*/ 2147483647 w 26"/>
                  <a:gd name="T7" fmla="*/ 2147483647 h 18"/>
                  <a:gd name="T8" fmla="*/ 2147483647 w 26"/>
                  <a:gd name="T9" fmla="*/ 2147483647 h 18"/>
                  <a:gd name="T10" fmla="*/ 2147483647 w 26"/>
                  <a:gd name="T11" fmla="*/ 0 h 18"/>
                  <a:gd name="T12" fmla="*/ 0 60000 65536"/>
                  <a:gd name="T13" fmla="*/ 0 60000 65536"/>
                  <a:gd name="T14" fmla="*/ 0 60000 65536"/>
                  <a:gd name="T15" fmla="*/ 0 60000 65536"/>
                  <a:gd name="T16" fmla="*/ 0 60000 65536"/>
                  <a:gd name="T17" fmla="*/ 0 60000 65536"/>
                  <a:gd name="T18" fmla="*/ 0 w 26"/>
                  <a:gd name="T19" fmla="*/ 0 h 18"/>
                  <a:gd name="T20" fmla="*/ 26 w 2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6" h="18">
                    <a:moveTo>
                      <a:pt x="9" y="0"/>
                    </a:moveTo>
                    <a:lnTo>
                      <a:pt x="0" y="0"/>
                    </a:lnTo>
                    <a:lnTo>
                      <a:pt x="0" y="9"/>
                    </a:lnTo>
                    <a:lnTo>
                      <a:pt x="18" y="18"/>
                    </a:lnTo>
                    <a:lnTo>
                      <a:pt x="26"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4" name="Freeform 171"/>
              <p:cNvSpPr>
                <a:spLocks/>
              </p:cNvSpPr>
              <p:nvPr/>
            </p:nvSpPr>
            <p:spPr bwMode="auto">
              <a:xfrm>
                <a:off x="8604657" y="1928541"/>
                <a:ext cx="24473" cy="17524"/>
              </a:xfrm>
              <a:custGeom>
                <a:avLst/>
                <a:gdLst>
                  <a:gd name="T0" fmla="*/ 2147483647 w 26"/>
                  <a:gd name="T1" fmla="*/ 0 h 18"/>
                  <a:gd name="T2" fmla="*/ 0 w 26"/>
                  <a:gd name="T3" fmla="*/ 0 h 18"/>
                  <a:gd name="T4" fmla="*/ 0 w 26"/>
                  <a:gd name="T5" fmla="*/ 2147483647 h 18"/>
                  <a:gd name="T6" fmla="*/ 2147483647 w 26"/>
                  <a:gd name="T7" fmla="*/ 2147483647 h 18"/>
                  <a:gd name="T8" fmla="*/ 2147483647 w 26"/>
                  <a:gd name="T9" fmla="*/ 2147483647 h 18"/>
                  <a:gd name="T10" fmla="*/ 2147483647 w 26"/>
                  <a:gd name="T11" fmla="*/ 0 h 18"/>
                  <a:gd name="T12" fmla="*/ 0 60000 65536"/>
                  <a:gd name="T13" fmla="*/ 0 60000 65536"/>
                  <a:gd name="T14" fmla="*/ 0 60000 65536"/>
                  <a:gd name="T15" fmla="*/ 0 60000 65536"/>
                  <a:gd name="T16" fmla="*/ 0 60000 65536"/>
                  <a:gd name="T17" fmla="*/ 0 60000 65536"/>
                  <a:gd name="T18" fmla="*/ 0 w 26"/>
                  <a:gd name="T19" fmla="*/ 0 h 18"/>
                  <a:gd name="T20" fmla="*/ 26 w 26"/>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6" h="18">
                    <a:moveTo>
                      <a:pt x="9" y="0"/>
                    </a:moveTo>
                    <a:lnTo>
                      <a:pt x="0" y="0"/>
                    </a:lnTo>
                    <a:lnTo>
                      <a:pt x="0" y="9"/>
                    </a:lnTo>
                    <a:lnTo>
                      <a:pt x="18" y="18"/>
                    </a:lnTo>
                    <a:lnTo>
                      <a:pt x="26"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5" name="Freeform 172"/>
              <p:cNvSpPr>
                <a:spLocks/>
              </p:cNvSpPr>
              <p:nvPr/>
            </p:nvSpPr>
            <p:spPr bwMode="auto">
              <a:xfrm>
                <a:off x="8547239" y="2013237"/>
                <a:ext cx="8472" cy="17524"/>
              </a:xfrm>
              <a:custGeom>
                <a:avLst/>
                <a:gdLst>
                  <a:gd name="T0" fmla="*/ 2147483647 w 9"/>
                  <a:gd name="T1" fmla="*/ 2147483647 h 18"/>
                  <a:gd name="T2" fmla="*/ 2147483647 w 9"/>
                  <a:gd name="T3" fmla="*/ 0 h 18"/>
                  <a:gd name="T4" fmla="*/ 0 w 9"/>
                  <a:gd name="T5" fmla="*/ 2147483647 h 18"/>
                  <a:gd name="T6" fmla="*/ 2147483647 w 9"/>
                  <a:gd name="T7" fmla="*/ 2147483647 h 18"/>
                  <a:gd name="T8" fmla="*/ 0 60000 65536"/>
                  <a:gd name="T9" fmla="*/ 0 60000 65536"/>
                  <a:gd name="T10" fmla="*/ 0 60000 65536"/>
                  <a:gd name="T11" fmla="*/ 0 60000 65536"/>
                  <a:gd name="T12" fmla="*/ 0 w 9"/>
                  <a:gd name="T13" fmla="*/ 0 h 18"/>
                  <a:gd name="T14" fmla="*/ 9 w 9"/>
                  <a:gd name="T15" fmla="*/ 18 h 18"/>
                </a:gdLst>
                <a:ahLst/>
                <a:cxnLst>
                  <a:cxn ang="T8">
                    <a:pos x="T0" y="T1"/>
                  </a:cxn>
                  <a:cxn ang="T9">
                    <a:pos x="T2" y="T3"/>
                  </a:cxn>
                  <a:cxn ang="T10">
                    <a:pos x="T4" y="T5"/>
                  </a:cxn>
                  <a:cxn ang="T11">
                    <a:pos x="T6" y="T7"/>
                  </a:cxn>
                </a:cxnLst>
                <a:rect l="T12" t="T13" r="T14" b="T15"/>
                <a:pathLst>
                  <a:path w="9" h="18">
                    <a:moveTo>
                      <a:pt x="9" y="18"/>
                    </a:moveTo>
                    <a:lnTo>
                      <a:pt x="9" y="0"/>
                    </a:lnTo>
                    <a:lnTo>
                      <a:pt x="0" y="9"/>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6" name="Freeform 173"/>
              <p:cNvSpPr>
                <a:spLocks/>
              </p:cNvSpPr>
              <p:nvPr/>
            </p:nvSpPr>
            <p:spPr bwMode="auto">
              <a:xfrm>
                <a:off x="8547239" y="2013237"/>
                <a:ext cx="8472" cy="17524"/>
              </a:xfrm>
              <a:custGeom>
                <a:avLst/>
                <a:gdLst>
                  <a:gd name="T0" fmla="*/ 2147483647 w 9"/>
                  <a:gd name="T1" fmla="*/ 2147483647 h 18"/>
                  <a:gd name="T2" fmla="*/ 2147483647 w 9"/>
                  <a:gd name="T3" fmla="*/ 0 h 18"/>
                  <a:gd name="T4" fmla="*/ 0 w 9"/>
                  <a:gd name="T5" fmla="*/ 2147483647 h 18"/>
                  <a:gd name="T6" fmla="*/ 2147483647 w 9"/>
                  <a:gd name="T7" fmla="*/ 2147483647 h 18"/>
                  <a:gd name="T8" fmla="*/ 0 60000 65536"/>
                  <a:gd name="T9" fmla="*/ 0 60000 65536"/>
                  <a:gd name="T10" fmla="*/ 0 60000 65536"/>
                  <a:gd name="T11" fmla="*/ 0 60000 65536"/>
                  <a:gd name="T12" fmla="*/ 0 w 9"/>
                  <a:gd name="T13" fmla="*/ 0 h 18"/>
                  <a:gd name="T14" fmla="*/ 9 w 9"/>
                  <a:gd name="T15" fmla="*/ 18 h 18"/>
                </a:gdLst>
                <a:ahLst/>
                <a:cxnLst>
                  <a:cxn ang="T8">
                    <a:pos x="T0" y="T1"/>
                  </a:cxn>
                  <a:cxn ang="T9">
                    <a:pos x="T2" y="T3"/>
                  </a:cxn>
                  <a:cxn ang="T10">
                    <a:pos x="T4" y="T5"/>
                  </a:cxn>
                  <a:cxn ang="T11">
                    <a:pos x="T6" y="T7"/>
                  </a:cxn>
                </a:cxnLst>
                <a:rect l="T12" t="T13" r="T14" b="T15"/>
                <a:pathLst>
                  <a:path w="9" h="18">
                    <a:moveTo>
                      <a:pt x="9" y="18"/>
                    </a:moveTo>
                    <a:lnTo>
                      <a:pt x="9" y="0"/>
                    </a:lnTo>
                    <a:lnTo>
                      <a:pt x="0" y="9"/>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7" name="Freeform 174"/>
              <p:cNvSpPr>
                <a:spLocks/>
              </p:cNvSpPr>
              <p:nvPr/>
            </p:nvSpPr>
            <p:spPr bwMode="auto">
              <a:xfrm>
                <a:off x="8629130" y="1937302"/>
                <a:ext cx="24473" cy="8762"/>
              </a:xfrm>
              <a:custGeom>
                <a:avLst/>
                <a:gdLst>
                  <a:gd name="T0" fmla="*/ 0 w 26"/>
                  <a:gd name="T1" fmla="*/ 0 h 9"/>
                  <a:gd name="T2" fmla="*/ 0 w 26"/>
                  <a:gd name="T3" fmla="*/ 2147483647 h 9"/>
                  <a:gd name="T4" fmla="*/ 2147483647 w 26"/>
                  <a:gd name="T5" fmla="*/ 2147483647 h 9"/>
                  <a:gd name="T6" fmla="*/ 2147483647 w 26"/>
                  <a:gd name="T7" fmla="*/ 2147483647 h 9"/>
                  <a:gd name="T8" fmla="*/ 0 w 26"/>
                  <a:gd name="T9" fmla="*/ 0 h 9"/>
                  <a:gd name="T10" fmla="*/ 0 60000 65536"/>
                  <a:gd name="T11" fmla="*/ 0 60000 65536"/>
                  <a:gd name="T12" fmla="*/ 0 60000 65536"/>
                  <a:gd name="T13" fmla="*/ 0 60000 65536"/>
                  <a:gd name="T14" fmla="*/ 0 60000 65536"/>
                  <a:gd name="T15" fmla="*/ 0 w 26"/>
                  <a:gd name="T16" fmla="*/ 0 h 9"/>
                  <a:gd name="T17" fmla="*/ 26 w 26"/>
                  <a:gd name="T18" fmla="*/ 9 h 9"/>
                </a:gdLst>
                <a:ahLst/>
                <a:cxnLst>
                  <a:cxn ang="T10">
                    <a:pos x="T0" y="T1"/>
                  </a:cxn>
                  <a:cxn ang="T11">
                    <a:pos x="T2" y="T3"/>
                  </a:cxn>
                  <a:cxn ang="T12">
                    <a:pos x="T4" y="T5"/>
                  </a:cxn>
                  <a:cxn ang="T13">
                    <a:pos x="T6" y="T7"/>
                  </a:cxn>
                  <a:cxn ang="T14">
                    <a:pos x="T8" y="T9"/>
                  </a:cxn>
                </a:cxnLst>
                <a:rect l="T15" t="T16" r="T17" b="T18"/>
                <a:pathLst>
                  <a:path w="26" h="9">
                    <a:moveTo>
                      <a:pt x="0" y="0"/>
                    </a:moveTo>
                    <a:lnTo>
                      <a:pt x="0" y="9"/>
                    </a:lnTo>
                    <a:lnTo>
                      <a:pt x="18" y="9"/>
                    </a:lnTo>
                    <a:lnTo>
                      <a:pt x="26"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8" name="Freeform 175"/>
              <p:cNvSpPr>
                <a:spLocks/>
              </p:cNvSpPr>
              <p:nvPr/>
            </p:nvSpPr>
            <p:spPr bwMode="auto">
              <a:xfrm>
                <a:off x="8629130" y="1937302"/>
                <a:ext cx="24473" cy="8762"/>
              </a:xfrm>
              <a:custGeom>
                <a:avLst/>
                <a:gdLst>
                  <a:gd name="T0" fmla="*/ 0 w 26"/>
                  <a:gd name="T1" fmla="*/ 0 h 9"/>
                  <a:gd name="T2" fmla="*/ 0 w 26"/>
                  <a:gd name="T3" fmla="*/ 2147483647 h 9"/>
                  <a:gd name="T4" fmla="*/ 2147483647 w 26"/>
                  <a:gd name="T5" fmla="*/ 2147483647 h 9"/>
                  <a:gd name="T6" fmla="*/ 2147483647 w 26"/>
                  <a:gd name="T7" fmla="*/ 2147483647 h 9"/>
                  <a:gd name="T8" fmla="*/ 0 w 26"/>
                  <a:gd name="T9" fmla="*/ 0 h 9"/>
                  <a:gd name="T10" fmla="*/ 0 60000 65536"/>
                  <a:gd name="T11" fmla="*/ 0 60000 65536"/>
                  <a:gd name="T12" fmla="*/ 0 60000 65536"/>
                  <a:gd name="T13" fmla="*/ 0 60000 65536"/>
                  <a:gd name="T14" fmla="*/ 0 60000 65536"/>
                  <a:gd name="T15" fmla="*/ 0 w 26"/>
                  <a:gd name="T16" fmla="*/ 0 h 9"/>
                  <a:gd name="T17" fmla="*/ 26 w 26"/>
                  <a:gd name="T18" fmla="*/ 9 h 9"/>
                </a:gdLst>
                <a:ahLst/>
                <a:cxnLst>
                  <a:cxn ang="T10">
                    <a:pos x="T0" y="T1"/>
                  </a:cxn>
                  <a:cxn ang="T11">
                    <a:pos x="T2" y="T3"/>
                  </a:cxn>
                  <a:cxn ang="T12">
                    <a:pos x="T4" y="T5"/>
                  </a:cxn>
                  <a:cxn ang="T13">
                    <a:pos x="T6" y="T7"/>
                  </a:cxn>
                  <a:cxn ang="T14">
                    <a:pos x="T8" y="T9"/>
                  </a:cxn>
                </a:cxnLst>
                <a:rect l="T15" t="T16" r="T17" b="T18"/>
                <a:pathLst>
                  <a:path w="26" h="9">
                    <a:moveTo>
                      <a:pt x="0" y="0"/>
                    </a:moveTo>
                    <a:lnTo>
                      <a:pt x="0" y="9"/>
                    </a:lnTo>
                    <a:lnTo>
                      <a:pt x="18" y="9"/>
                    </a:lnTo>
                    <a:lnTo>
                      <a:pt x="26"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299" name="Freeform 176"/>
              <p:cNvSpPr>
                <a:spLocks/>
              </p:cNvSpPr>
              <p:nvPr/>
            </p:nvSpPr>
            <p:spPr bwMode="auto">
              <a:xfrm>
                <a:off x="7858231" y="1606308"/>
                <a:ext cx="40475" cy="42835"/>
              </a:xfrm>
              <a:custGeom>
                <a:avLst/>
                <a:gdLst>
                  <a:gd name="T0" fmla="*/ 2147483647 w 43"/>
                  <a:gd name="T1" fmla="*/ 0 h 44"/>
                  <a:gd name="T2" fmla="*/ 2147483647 w 43"/>
                  <a:gd name="T3" fmla="*/ 2147483647 h 44"/>
                  <a:gd name="T4" fmla="*/ 0 w 43"/>
                  <a:gd name="T5" fmla="*/ 2147483647 h 44"/>
                  <a:gd name="T6" fmla="*/ 2147483647 w 43"/>
                  <a:gd name="T7" fmla="*/ 2147483647 h 44"/>
                  <a:gd name="T8" fmla="*/ 2147483647 w 43"/>
                  <a:gd name="T9" fmla="*/ 2147483647 h 44"/>
                  <a:gd name="T10" fmla="*/ 2147483647 w 43"/>
                  <a:gd name="T11" fmla="*/ 2147483647 h 44"/>
                  <a:gd name="T12" fmla="*/ 2147483647 w 43"/>
                  <a:gd name="T13" fmla="*/ 2147483647 h 44"/>
                  <a:gd name="T14" fmla="*/ 2147483647 w 43"/>
                  <a:gd name="T15" fmla="*/ 2147483647 h 44"/>
                  <a:gd name="T16" fmla="*/ 2147483647 w 43"/>
                  <a:gd name="T17" fmla="*/ 2147483647 h 44"/>
                  <a:gd name="T18" fmla="*/ 2147483647 w 43"/>
                  <a:gd name="T19" fmla="*/ 0 h 44"/>
                  <a:gd name="T20" fmla="*/ 2147483647 w 43"/>
                  <a:gd name="T21" fmla="*/ 0 h 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3"/>
                  <a:gd name="T34" fmla="*/ 0 h 44"/>
                  <a:gd name="T35" fmla="*/ 43 w 43"/>
                  <a:gd name="T36" fmla="*/ 44 h 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3" h="44">
                    <a:moveTo>
                      <a:pt x="8" y="0"/>
                    </a:moveTo>
                    <a:lnTo>
                      <a:pt x="8" y="9"/>
                    </a:lnTo>
                    <a:lnTo>
                      <a:pt x="0" y="18"/>
                    </a:lnTo>
                    <a:lnTo>
                      <a:pt x="17" y="26"/>
                    </a:lnTo>
                    <a:lnTo>
                      <a:pt x="17" y="35"/>
                    </a:lnTo>
                    <a:lnTo>
                      <a:pt x="26" y="44"/>
                    </a:lnTo>
                    <a:lnTo>
                      <a:pt x="35" y="35"/>
                    </a:lnTo>
                    <a:lnTo>
                      <a:pt x="43" y="26"/>
                    </a:lnTo>
                    <a:lnTo>
                      <a:pt x="35" y="9"/>
                    </a:lnTo>
                    <a:lnTo>
                      <a:pt x="17" y="0"/>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0" name="Freeform 177"/>
              <p:cNvSpPr>
                <a:spLocks/>
              </p:cNvSpPr>
              <p:nvPr/>
            </p:nvSpPr>
            <p:spPr bwMode="auto">
              <a:xfrm>
                <a:off x="7858231" y="1606308"/>
                <a:ext cx="40475" cy="42835"/>
              </a:xfrm>
              <a:custGeom>
                <a:avLst/>
                <a:gdLst>
                  <a:gd name="T0" fmla="*/ 2147483647 w 43"/>
                  <a:gd name="T1" fmla="*/ 0 h 44"/>
                  <a:gd name="T2" fmla="*/ 2147483647 w 43"/>
                  <a:gd name="T3" fmla="*/ 2147483647 h 44"/>
                  <a:gd name="T4" fmla="*/ 0 w 43"/>
                  <a:gd name="T5" fmla="*/ 2147483647 h 44"/>
                  <a:gd name="T6" fmla="*/ 2147483647 w 43"/>
                  <a:gd name="T7" fmla="*/ 2147483647 h 44"/>
                  <a:gd name="T8" fmla="*/ 2147483647 w 43"/>
                  <a:gd name="T9" fmla="*/ 2147483647 h 44"/>
                  <a:gd name="T10" fmla="*/ 2147483647 w 43"/>
                  <a:gd name="T11" fmla="*/ 2147483647 h 44"/>
                  <a:gd name="T12" fmla="*/ 2147483647 w 43"/>
                  <a:gd name="T13" fmla="*/ 2147483647 h 44"/>
                  <a:gd name="T14" fmla="*/ 2147483647 w 43"/>
                  <a:gd name="T15" fmla="*/ 2147483647 h 44"/>
                  <a:gd name="T16" fmla="*/ 2147483647 w 43"/>
                  <a:gd name="T17" fmla="*/ 2147483647 h 44"/>
                  <a:gd name="T18" fmla="*/ 2147483647 w 43"/>
                  <a:gd name="T19" fmla="*/ 0 h 44"/>
                  <a:gd name="T20" fmla="*/ 2147483647 w 43"/>
                  <a:gd name="T21" fmla="*/ 0 h 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3"/>
                  <a:gd name="T34" fmla="*/ 0 h 44"/>
                  <a:gd name="T35" fmla="*/ 43 w 43"/>
                  <a:gd name="T36" fmla="*/ 44 h 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3" h="44">
                    <a:moveTo>
                      <a:pt x="8" y="0"/>
                    </a:moveTo>
                    <a:lnTo>
                      <a:pt x="8" y="9"/>
                    </a:lnTo>
                    <a:lnTo>
                      <a:pt x="0" y="18"/>
                    </a:lnTo>
                    <a:lnTo>
                      <a:pt x="17" y="26"/>
                    </a:lnTo>
                    <a:lnTo>
                      <a:pt x="17" y="35"/>
                    </a:lnTo>
                    <a:lnTo>
                      <a:pt x="26" y="44"/>
                    </a:lnTo>
                    <a:lnTo>
                      <a:pt x="35" y="35"/>
                    </a:lnTo>
                    <a:lnTo>
                      <a:pt x="43" y="26"/>
                    </a:lnTo>
                    <a:lnTo>
                      <a:pt x="35" y="9"/>
                    </a:lnTo>
                    <a:lnTo>
                      <a:pt x="17" y="0"/>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1" name="Rectangle 178"/>
              <p:cNvSpPr>
                <a:spLocks noChangeArrowheads="1"/>
              </p:cNvSpPr>
              <p:nvPr/>
            </p:nvSpPr>
            <p:spPr bwMode="auto">
              <a:xfrm>
                <a:off x="7841289" y="1615069"/>
                <a:ext cx="8472" cy="16550"/>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2" name="Rectangle 179"/>
              <p:cNvSpPr>
                <a:spLocks noChangeArrowheads="1"/>
              </p:cNvSpPr>
              <p:nvPr/>
            </p:nvSpPr>
            <p:spPr bwMode="auto">
              <a:xfrm>
                <a:off x="7841289" y="1615069"/>
                <a:ext cx="8472" cy="16550"/>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3" name="Freeform 180"/>
              <p:cNvSpPr>
                <a:spLocks/>
              </p:cNvSpPr>
              <p:nvPr/>
            </p:nvSpPr>
            <p:spPr bwMode="auto">
              <a:xfrm>
                <a:off x="7898707" y="1615069"/>
                <a:ext cx="57417" cy="16550"/>
              </a:xfrm>
              <a:custGeom>
                <a:avLst/>
                <a:gdLst>
                  <a:gd name="T0" fmla="*/ 2147483647 w 61"/>
                  <a:gd name="T1" fmla="*/ 2147483647 h 17"/>
                  <a:gd name="T2" fmla="*/ 2147483647 w 61"/>
                  <a:gd name="T3" fmla="*/ 0 h 17"/>
                  <a:gd name="T4" fmla="*/ 0 w 61"/>
                  <a:gd name="T5" fmla="*/ 0 h 17"/>
                  <a:gd name="T6" fmla="*/ 0 w 61"/>
                  <a:gd name="T7" fmla="*/ 2147483647 h 17"/>
                  <a:gd name="T8" fmla="*/ 2147483647 w 61"/>
                  <a:gd name="T9" fmla="*/ 2147483647 h 17"/>
                  <a:gd name="T10" fmla="*/ 2147483647 w 61"/>
                  <a:gd name="T11" fmla="*/ 2147483647 h 17"/>
                  <a:gd name="T12" fmla="*/ 0 60000 65536"/>
                  <a:gd name="T13" fmla="*/ 0 60000 65536"/>
                  <a:gd name="T14" fmla="*/ 0 60000 65536"/>
                  <a:gd name="T15" fmla="*/ 0 60000 65536"/>
                  <a:gd name="T16" fmla="*/ 0 60000 65536"/>
                  <a:gd name="T17" fmla="*/ 0 60000 65536"/>
                  <a:gd name="T18" fmla="*/ 0 w 61"/>
                  <a:gd name="T19" fmla="*/ 0 h 17"/>
                  <a:gd name="T20" fmla="*/ 61 w 61"/>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61" h="17">
                    <a:moveTo>
                      <a:pt x="61" y="17"/>
                    </a:moveTo>
                    <a:lnTo>
                      <a:pt x="44" y="0"/>
                    </a:lnTo>
                    <a:lnTo>
                      <a:pt x="0" y="0"/>
                    </a:lnTo>
                    <a:lnTo>
                      <a:pt x="0" y="17"/>
                    </a:lnTo>
                    <a:lnTo>
                      <a:pt x="26" y="17"/>
                    </a:lnTo>
                    <a:lnTo>
                      <a:pt x="61"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4" name="Freeform 181"/>
              <p:cNvSpPr>
                <a:spLocks/>
              </p:cNvSpPr>
              <p:nvPr/>
            </p:nvSpPr>
            <p:spPr bwMode="auto">
              <a:xfrm>
                <a:off x="7898707" y="1615069"/>
                <a:ext cx="57417" cy="16550"/>
              </a:xfrm>
              <a:custGeom>
                <a:avLst/>
                <a:gdLst>
                  <a:gd name="T0" fmla="*/ 2147483647 w 61"/>
                  <a:gd name="T1" fmla="*/ 2147483647 h 17"/>
                  <a:gd name="T2" fmla="*/ 2147483647 w 61"/>
                  <a:gd name="T3" fmla="*/ 0 h 17"/>
                  <a:gd name="T4" fmla="*/ 0 w 61"/>
                  <a:gd name="T5" fmla="*/ 0 h 17"/>
                  <a:gd name="T6" fmla="*/ 0 w 61"/>
                  <a:gd name="T7" fmla="*/ 2147483647 h 17"/>
                  <a:gd name="T8" fmla="*/ 2147483647 w 61"/>
                  <a:gd name="T9" fmla="*/ 2147483647 h 17"/>
                  <a:gd name="T10" fmla="*/ 2147483647 w 61"/>
                  <a:gd name="T11" fmla="*/ 2147483647 h 17"/>
                  <a:gd name="T12" fmla="*/ 0 60000 65536"/>
                  <a:gd name="T13" fmla="*/ 0 60000 65536"/>
                  <a:gd name="T14" fmla="*/ 0 60000 65536"/>
                  <a:gd name="T15" fmla="*/ 0 60000 65536"/>
                  <a:gd name="T16" fmla="*/ 0 60000 65536"/>
                  <a:gd name="T17" fmla="*/ 0 60000 65536"/>
                  <a:gd name="T18" fmla="*/ 0 w 61"/>
                  <a:gd name="T19" fmla="*/ 0 h 17"/>
                  <a:gd name="T20" fmla="*/ 61 w 61"/>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61" h="17">
                    <a:moveTo>
                      <a:pt x="61" y="17"/>
                    </a:moveTo>
                    <a:lnTo>
                      <a:pt x="44" y="0"/>
                    </a:lnTo>
                    <a:lnTo>
                      <a:pt x="0" y="0"/>
                    </a:lnTo>
                    <a:lnTo>
                      <a:pt x="0" y="17"/>
                    </a:lnTo>
                    <a:lnTo>
                      <a:pt x="26" y="17"/>
                    </a:lnTo>
                    <a:lnTo>
                      <a:pt x="61"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5" name="Freeform 182"/>
              <p:cNvSpPr>
                <a:spLocks/>
              </p:cNvSpPr>
              <p:nvPr/>
            </p:nvSpPr>
            <p:spPr bwMode="auto">
              <a:xfrm>
                <a:off x="7940123" y="1640381"/>
                <a:ext cx="32945" cy="16550"/>
              </a:xfrm>
              <a:custGeom>
                <a:avLst/>
                <a:gdLst>
                  <a:gd name="T0" fmla="*/ 0 w 35"/>
                  <a:gd name="T1" fmla="*/ 0 h 17"/>
                  <a:gd name="T2" fmla="*/ 0 w 35"/>
                  <a:gd name="T3" fmla="*/ 2147483647 h 17"/>
                  <a:gd name="T4" fmla="*/ 2147483647 w 35"/>
                  <a:gd name="T5" fmla="*/ 2147483647 h 17"/>
                  <a:gd name="T6" fmla="*/ 2147483647 w 35"/>
                  <a:gd name="T7" fmla="*/ 2147483647 h 17"/>
                  <a:gd name="T8" fmla="*/ 2147483647 w 35"/>
                  <a:gd name="T9" fmla="*/ 2147483647 h 17"/>
                  <a:gd name="T10" fmla="*/ 2147483647 w 35"/>
                  <a:gd name="T11" fmla="*/ 0 h 17"/>
                  <a:gd name="T12" fmla="*/ 2147483647 w 35"/>
                  <a:gd name="T13" fmla="*/ 2147483647 h 17"/>
                  <a:gd name="T14" fmla="*/ 0 w 35"/>
                  <a:gd name="T15" fmla="*/ 0 h 17"/>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17"/>
                  <a:gd name="T26" fmla="*/ 35 w 35"/>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17">
                    <a:moveTo>
                      <a:pt x="0" y="0"/>
                    </a:moveTo>
                    <a:lnTo>
                      <a:pt x="0" y="9"/>
                    </a:lnTo>
                    <a:lnTo>
                      <a:pt x="26" y="17"/>
                    </a:lnTo>
                    <a:lnTo>
                      <a:pt x="35" y="17"/>
                    </a:lnTo>
                    <a:lnTo>
                      <a:pt x="35" y="9"/>
                    </a:lnTo>
                    <a:lnTo>
                      <a:pt x="35" y="0"/>
                    </a:lnTo>
                    <a:lnTo>
                      <a:pt x="26"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6" name="Freeform 183"/>
              <p:cNvSpPr>
                <a:spLocks/>
              </p:cNvSpPr>
              <p:nvPr/>
            </p:nvSpPr>
            <p:spPr bwMode="auto">
              <a:xfrm>
                <a:off x="7940123" y="1640381"/>
                <a:ext cx="32945" cy="16550"/>
              </a:xfrm>
              <a:custGeom>
                <a:avLst/>
                <a:gdLst>
                  <a:gd name="T0" fmla="*/ 0 w 35"/>
                  <a:gd name="T1" fmla="*/ 0 h 17"/>
                  <a:gd name="T2" fmla="*/ 0 w 35"/>
                  <a:gd name="T3" fmla="*/ 2147483647 h 17"/>
                  <a:gd name="T4" fmla="*/ 2147483647 w 35"/>
                  <a:gd name="T5" fmla="*/ 2147483647 h 17"/>
                  <a:gd name="T6" fmla="*/ 2147483647 w 35"/>
                  <a:gd name="T7" fmla="*/ 2147483647 h 17"/>
                  <a:gd name="T8" fmla="*/ 2147483647 w 35"/>
                  <a:gd name="T9" fmla="*/ 2147483647 h 17"/>
                  <a:gd name="T10" fmla="*/ 2147483647 w 35"/>
                  <a:gd name="T11" fmla="*/ 0 h 17"/>
                  <a:gd name="T12" fmla="*/ 2147483647 w 35"/>
                  <a:gd name="T13" fmla="*/ 2147483647 h 17"/>
                  <a:gd name="T14" fmla="*/ 0 w 35"/>
                  <a:gd name="T15" fmla="*/ 0 h 17"/>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17"/>
                  <a:gd name="T26" fmla="*/ 35 w 35"/>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17">
                    <a:moveTo>
                      <a:pt x="0" y="0"/>
                    </a:moveTo>
                    <a:lnTo>
                      <a:pt x="0" y="9"/>
                    </a:lnTo>
                    <a:lnTo>
                      <a:pt x="26" y="17"/>
                    </a:lnTo>
                    <a:lnTo>
                      <a:pt x="35" y="17"/>
                    </a:lnTo>
                    <a:lnTo>
                      <a:pt x="35" y="9"/>
                    </a:lnTo>
                    <a:lnTo>
                      <a:pt x="35" y="0"/>
                    </a:lnTo>
                    <a:lnTo>
                      <a:pt x="26"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7" name="Freeform 184"/>
              <p:cNvSpPr>
                <a:spLocks/>
              </p:cNvSpPr>
              <p:nvPr/>
            </p:nvSpPr>
            <p:spPr bwMode="auto">
              <a:xfrm>
                <a:off x="7923180" y="1640381"/>
                <a:ext cx="8472" cy="8762"/>
              </a:xfrm>
              <a:custGeom>
                <a:avLst/>
                <a:gdLst>
                  <a:gd name="T0" fmla="*/ 0 w 9"/>
                  <a:gd name="T1" fmla="*/ 0 h 9"/>
                  <a:gd name="T2" fmla="*/ 0 w 9"/>
                  <a:gd name="T3" fmla="*/ 2147483647 h 9"/>
                  <a:gd name="T4" fmla="*/ 2147483647 w 9"/>
                  <a:gd name="T5" fmla="*/ 2147483647 h 9"/>
                  <a:gd name="T6" fmla="*/ 0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0"/>
                    </a:moveTo>
                    <a:lnTo>
                      <a:pt x="0" y="9"/>
                    </a:lnTo>
                    <a:lnTo>
                      <a:pt x="9"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8" name="Freeform 185"/>
              <p:cNvSpPr>
                <a:spLocks/>
              </p:cNvSpPr>
              <p:nvPr/>
            </p:nvSpPr>
            <p:spPr bwMode="auto">
              <a:xfrm>
                <a:off x="7923180" y="1640381"/>
                <a:ext cx="8472" cy="8762"/>
              </a:xfrm>
              <a:custGeom>
                <a:avLst/>
                <a:gdLst>
                  <a:gd name="T0" fmla="*/ 0 w 9"/>
                  <a:gd name="T1" fmla="*/ 0 h 9"/>
                  <a:gd name="T2" fmla="*/ 0 w 9"/>
                  <a:gd name="T3" fmla="*/ 2147483647 h 9"/>
                  <a:gd name="T4" fmla="*/ 2147483647 w 9"/>
                  <a:gd name="T5" fmla="*/ 2147483647 h 9"/>
                  <a:gd name="T6" fmla="*/ 0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0"/>
                    </a:moveTo>
                    <a:lnTo>
                      <a:pt x="0" y="9"/>
                    </a:lnTo>
                    <a:lnTo>
                      <a:pt x="9"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09" name="Freeform 186"/>
              <p:cNvSpPr>
                <a:spLocks/>
              </p:cNvSpPr>
              <p:nvPr/>
            </p:nvSpPr>
            <p:spPr bwMode="auto">
              <a:xfrm>
                <a:off x="7964595" y="1615069"/>
                <a:ext cx="57417" cy="25311"/>
              </a:xfrm>
              <a:custGeom>
                <a:avLst/>
                <a:gdLst>
                  <a:gd name="T0" fmla="*/ 2147483647 w 61"/>
                  <a:gd name="T1" fmla="*/ 2147483647 h 26"/>
                  <a:gd name="T2" fmla="*/ 2147483647 w 61"/>
                  <a:gd name="T3" fmla="*/ 0 h 26"/>
                  <a:gd name="T4" fmla="*/ 2147483647 w 61"/>
                  <a:gd name="T5" fmla="*/ 0 h 26"/>
                  <a:gd name="T6" fmla="*/ 2147483647 w 61"/>
                  <a:gd name="T7" fmla="*/ 2147483647 h 26"/>
                  <a:gd name="T8" fmla="*/ 0 w 61"/>
                  <a:gd name="T9" fmla="*/ 0 h 26"/>
                  <a:gd name="T10" fmla="*/ 2147483647 w 61"/>
                  <a:gd name="T11" fmla="*/ 2147483647 h 26"/>
                  <a:gd name="T12" fmla="*/ 2147483647 w 61"/>
                  <a:gd name="T13" fmla="*/ 2147483647 h 26"/>
                  <a:gd name="T14" fmla="*/ 2147483647 w 61"/>
                  <a:gd name="T15" fmla="*/ 2147483647 h 26"/>
                  <a:gd name="T16" fmla="*/ 2147483647 w 61"/>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1"/>
                  <a:gd name="T28" fmla="*/ 0 h 26"/>
                  <a:gd name="T29" fmla="*/ 61 w 61"/>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1" h="26">
                    <a:moveTo>
                      <a:pt x="61" y="9"/>
                    </a:moveTo>
                    <a:lnTo>
                      <a:pt x="35" y="0"/>
                    </a:lnTo>
                    <a:lnTo>
                      <a:pt x="26" y="9"/>
                    </a:lnTo>
                    <a:lnTo>
                      <a:pt x="0" y="0"/>
                    </a:lnTo>
                    <a:lnTo>
                      <a:pt x="9" y="17"/>
                    </a:lnTo>
                    <a:lnTo>
                      <a:pt x="26" y="26"/>
                    </a:lnTo>
                    <a:lnTo>
                      <a:pt x="61" y="17"/>
                    </a:lnTo>
                    <a:lnTo>
                      <a:pt x="61"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0" name="Freeform 187"/>
              <p:cNvSpPr>
                <a:spLocks/>
              </p:cNvSpPr>
              <p:nvPr/>
            </p:nvSpPr>
            <p:spPr bwMode="auto">
              <a:xfrm>
                <a:off x="7964595" y="1615069"/>
                <a:ext cx="57417" cy="25311"/>
              </a:xfrm>
              <a:custGeom>
                <a:avLst/>
                <a:gdLst>
                  <a:gd name="T0" fmla="*/ 2147483647 w 61"/>
                  <a:gd name="T1" fmla="*/ 2147483647 h 26"/>
                  <a:gd name="T2" fmla="*/ 2147483647 w 61"/>
                  <a:gd name="T3" fmla="*/ 0 h 26"/>
                  <a:gd name="T4" fmla="*/ 2147483647 w 61"/>
                  <a:gd name="T5" fmla="*/ 0 h 26"/>
                  <a:gd name="T6" fmla="*/ 2147483647 w 61"/>
                  <a:gd name="T7" fmla="*/ 2147483647 h 26"/>
                  <a:gd name="T8" fmla="*/ 0 w 61"/>
                  <a:gd name="T9" fmla="*/ 0 h 26"/>
                  <a:gd name="T10" fmla="*/ 2147483647 w 61"/>
                  <a:gd name="T11" fmla="*/ 2147483647 h 26"/>
                  <a:gd name="T12" fmla="*/ 2147483647 w 61"/>
                  <a:gd name="T13" fmla="*/ 2147483647 h 26"/>
                  <a:gd name="T14" fmla="*/ 2147483647 w 61"/>
                  <a:gd name="T15" fmla="*/ 2147483647 h 26"/>
                  <a:gd name="T16" fmla="*/ 2147483647 w 61"/>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1"/>
                  <a:gd name="T28" fmla="*/ 0 h 26"/>
                  <a:gd name="T29" fmla="*/ 61 w 61"/>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1" h="26">
                    <a:moveTo>
                      <a:pt x="61" y="9"/>
                    </a:moveTo>
                    <a:lnTo>
                      <a:pt x="35" y="0"/>
                    </a:lnTo>
                    <a:lnTo>
                      <a:pt x="26" y="9"/>
                    </a:lnTo>
                    <a:lnTo>
                      <a:pt x="0" y="0"/>
                    </a:lnTo>
                    <a:lnTo>
                      <a:pt x="9" y="17"/>
                    </a:lnTo>
                    <a:lnTo>
                      <a:pt x="26" y="26"/>
                    </a:lnTo>
                    <a:lnTo>
                      <a:pt x="61" y="17"/>
                    </a:lnTo>
                    <a:lnTo>
                      <a:pt x="61"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1" name="Freeform 188"/>
              <p:cNvSpPr>
                <a:spLocks/>
              </p:cNvSpPr>
              <p:nvPr/>
            </p:nvSpPr>
            <p:spPr bwMode="auto">
              <a:xfrm>
                <a:off x="8227209" y="1928541"/>
                <a:ext cx="16002" cy="17524"/>
              </a:xfrm>
              <a:custGeom>
                <a:avLst/>
                <a:gdLst>
                  <a:gd name="T0" fmla="*/ 2147483647 w 17"/>
                  <a:gd name="T1" fmla="*/ 0 h 18"/>
                  <a:gd name="T2" fmla="*/ 0 w 17"/>
                  <a:gd name="T3" fmla="*/ 0 h 18"/>
                  <a:gd name="T4" fmla="*/ 2147483647 w 17"/>
                  <a:gd name="T5" fmla="*/ 2147483647 h 18"/>
                  <a:gd name="T6" fmla="*/ 2147483647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0"/>
                    </a:moveTo>
                    <a:lnTo>
                      <a:pt x="0" y="0"/>
                    </a:lnTo>
                    <a:lnTo>
                      <a:pt x="17"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2" name="Freeform 189"/>
              <p:cNvSpPr>
                <a:spLocks/>
              </p:cNvSpPr>
              <p:nvPr/>
            </p:nvSpPr>
            <p:spPr bwMode="auto">
              <a:xfrm>
                <a:off x="8227209" y="1928541"/>
                <a:ext cx="16002" cy="17524"/>
              </a:xfrm>
              <a:custGeom>
                <a:avLst/>
                <a:gdLst>
                  <a:gd name="T0" fmla="*/ 2147483647 w 17"/>
                  <a:gd name="T1" fmla="*/ 0 h 18"/>
                  <a:gd name="T2" fmla="*/ 0 w 17"/>
                  <a:gd name="T3" fmla="*/ 0 h 18"/>
                  <a:gd name="T4" fmla="*/ 2147483647 w 17"/>
                  <a:gd name="T5" fmla="*/ 2147483647 h 18"/>
                  <a:gd name="T6" fmla="*/ 2147483647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0"/>
                    </a:moveTo>
                    <a:lnTo>
                      <a:pt x="0" y="0"/>
                    </a:lnTo>
                    <a:lnTo>
                      <a:pt x="17"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3" name="Freeform 190"/>
              <p:cNvSpPr>
                <a:spLocks/>
              </p:cNvSpPr>
              <p:nvPr/>
            </p:nvSpPr>
            <p:spPr bwMode="auto">
              <a:xfrm>
                <a:off x="8547239" y="2064833"/>
                <a:ext cx="8472" cy="16550"/>
              </a:xfrm>
              <a:custGeom>
                <a:avLst/>
                <a:gdLst>
                  <a:gd name="T0" fmla="*/ 0 w 9"/>
                  <a:gd name="T1" fmla="*/ 2147483647 h 17"/>
                  <a:gd name="T2" fmla="*/ 2147483647 w 9"/>
                  <a:gd name="T3" fmla="*/ 2147483647 h 17"/>
                  <a:gd name="T4" fmla="*/ 0 w 9"/>
                  <a:gd name="T5" fmla="*/ 0 h 17"/>
                  <a:gd name="T6" fmla="*/ 0 w 9"/>
                  <a:gd name="T7" fmla="*/ 2147483647 h 17"/>
                  <a:gd name="T8" fmla="*/ 0 60000 65536"/>
                  <a:gd name="T9" fmla="*/ 0 60000 65536"/>
                  <a:gd name="T10" fmla="*/ 0 60000 65536"/>
                  <a:gd name="T11" fmla="*/ 0 60000 65536"/>
                  <a:gd name="T12" fmla="*/ 0 w 9"/>
                  <a:gd name="T13" fmla="*/ 0 h 17"/>
                  <a:gd name="T14" fmla="*/ 9 w 9"/>
                  <a:gd name="T15" fmla="*/ 17 h 17"/>
                </a:gdLst>
                <a:ahLst/>
                <a:cxnLst>
                  <a:cxn ang="T8">
                    <a:pos x="T0" y="T1"/>
                  </a:cxn>
                  <a:cxn ang="T9">
                    <a:pos x="T2" y="T3"/>
                  </a:cxn>
                  <a:cxn ang="T10">
                    <a:pos x="T4" y="T5"/>
                  </a:cxn>
                  <a:cxn ang="T11">
                    <a:pos x="T6" y="T7"/>
                  </a:cxn>
                </a:cxnLst>
                <a:rect l="T12" t="T13" r="T14" b="T15"/>
                <a:pathLst>
                  <a:path w="9" h="17">
                    <a:moveTo>
                      <a:pt x="0" y="17"/>
                    </a:moveTo>
                    <a:lnTo>
                      <a:pt x="9" y="17"/>
                    </a:lnTo>
                    <a:lnTo>
                      <a:pt x="0"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4" name="Freeform 191"/>
              <p:cNvSpPr>
                <a:spLocks/>
              </p:cNvSpPr>
              <p:nvPr/>
            </p:nvSpPr>
            <p:spPr bwMode="auto">
              <a:xfrm>
                <a:off x="8547239" y="2064833"/>
                <a:ext cx="8472" cy="16550"/>
              </a:xfrm>
              <a:custGeom>
                <a:avLst/>
                <a:gdLst>
                  <a:gd name="T0" fmla="*/ 0 w 9"/>
                  <a:gd name="T1" fmla="*/ 2147483647 h 17"/>
                  <a:gd name="T2" fmla="*/ 2147483647 w 9"/>
                  <a:gd name="T3" fmla="*/ 2147483647 h 17"/>
                  <a:gd name="T4" fmla="*/ 0 w 9"/>
                  <a:gd name="T5" fmla="*/ 0 h 17"/>
                  <a:gd name="T6" fmla="*/ 0 w 9"/>
                  <a:gd name="T7" fmla="*/ 2147483647 h 17"/>
                  <a:gd name="T8" fmla="*/ 0 60000 65536"/>
                  <a:gd name="T9" fmla="*/ 0 60000 65536"/>
                  <a:gd name="T10" fmla="*/ 0 60000 65536"/>
                  <a:gd name="T11" fmla="*/ 0 60000 65536"/>
                  <a:gd name="T12" fmla="*/ 0 w 9"/>
                  <a:gd name="T13" fmla="*/ 0 h 17"/>
                  <a:gd name="T14" fmla="*/ 9 w 9"/>
                  <a:gd name="T15" fmla="*/ 17 h 17"/>
                </a:gdLst>
                <a:ahLst/>
                <a:cxnLst>
                  <a:cxn ang="T8">
                    <a:pos x="T0" y="T1"/>
                  </a:cxn>
                  <a:cxn ang="T9">
                    <a:pos x="T2" y="T3"/>
                  </a:cxn>
                  <a:cxn ang="T10">
                    <a:pos x="T4" y="T5"/>
                  </a:cxn>
                  <a:cxn ang="T11">
                    <a:pos x="T6" y="T7"/>
                  </a:cxn>
                </a:cxnLst>
                <a:rect l="T12" t="T13" r="T14" b="T15"/>
                <a:pathLst>
                  <a:path w="9" h="17">
                    <a:moveTo>
                      <a:pt x="0" y="17"/>
                    </a:moveTo>
                    <a:lnTo>
                      <a:pt x="9" y="17"/>
                    </a:lnTo>
                    <a:lnTo>
                      <a:pt x="0"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5" name="Freeform 192"/>
              <p:cNvSpPr>
                <a:spLocks/>
              </p:cNvSpPr>
              <p:nvPr/>
            </p:nvSpPr>
            <p:spPr bwMode="auto">
              <a:xfrm>
                <a:off x="7423367" y="1572235"/>
                <a:ext cx="48946" cy="25311"/>
              </a:xfrm>
              <a:custGeom>
                <a:avLst/>
                <a:gdLst>
                  <a:gd name="T0" fmla="*/ 2147483647 w 52"/>
                  <a:gd name="T1" fmla="*/ 2147483647 h 26"/>
                  <a:gd name="T2" fmla="*/ 2147483647 w 52"/>
                  <a:gd name="T3" fmla="*/ 2147483647 h 26"/>
                  <a:gd name="T4" fmla="*/ 2147483647 w 52"/>
                  <a:gd name="T5" fmla="*/ 0 h 26"/>
                  <a:gd name="T6" fmla="*/ 0 w 52"/>
                  <a:gd name="T7" fmla="*/ 2147483647 h 26"/>
                  <a:gd name="T8" fmla="*/ 0 w 52"/>
                  <a:gd name="T9" fmla="*/ 2147483647 h 26"/>
                  <a:gd name="T10" fmla="*/ 2147483647 w 52"/>
                  <a:gd name="T11" fmla="*/ 2147483647 h 26"/>
                  <a:gd name="T12" fmla="*/ 2147483647 w 52"/>
                  <a:gd name="T13" fmla="*/ 2147483647 h 26"/>
                  <a:gd name="T14" fmla="*/ 0 60000 65536"/>
                  <a:gd name="T15" fmla="*/ 0 60000 65536"/>
                  <a:gd name="T16" fmla="*/ 0 60000 65536"/>
                  <a:gd name="T17" fmla="*/ 0 60000 65536"/>
                  <a:gd name="T18" fmla="*/ 0 60000 65536"/>
                  <a:gd name="T19" fmla="*/ 0 60000 65536"/>
                  <a:gd name="T20" fmla="*/ 0 60000 65536"/>
                  <a:gd name="T21" fmla="*/ 0 w 52"/>
                  <a:gd name="T22" fmla="*/ 0 h 26"/>
                  <a:gd name="T23" fmla="*/ 52 w 52"/>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26">
                    <a:moveTo>
                      <a:pt x="52" y="18"/>
                    </a:moveTo>
                    <a:lnTo>
                      <a:pt x="52" y="9"/>
                    </a:lnTo>
                    <a:lnTo>
                      <a:pt x="8" y="0"/>
                    </a:lnTo>
                    <a:lnTo>
                      <a:pt x="0" y="9"/>
                    </a:lnTo>
                    <a:lnTo>
                      <a:pt x="0" y="26"/>
                    </a:lnTo>
                    <a:lnTo>
                      <a:pt x="17" y="18"/>
                    </a:lnTo>
                    <a:lnTo>
                      <a:pt x="52"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6" name="Freeform 193"/>
              <p:cNvSpPr>
                <a:spLocks/>
              </p:cNvSpPr>
              <p:nvPr/>
            </p:nvSpPr>
            <p:spPr bwMode="auto">
              <a:xfrm>
                <a:off x="7423367" y="1572235"/>
                <a:ext cx="48946" cy="25311"/>
              </a:xfrm>
              <a:custGeom>
                <a:avLst/>
                <a:gdLst>
                  <a:gd name="T0" fmla="*/ 2147483647 w 52"/>
                  <a:gd name="T1" fmla="*/ 2147483647 h 26"/>
                  <a:gd name="T2" fmla="*/ 2147483647 w 52"/>
                  <a:gd name="T3" fmla="*/ 2147483647 h 26"/>
                  <a:gd name="T4" fmla="*/ 2147483647 w 52"/>
                  <a:gd name="T5" fmla="*/ 0 h 26"/>
                  <a:gd name="T6" fmla="*/ 0 w 52"/>
                  <a:gd name="T7" fmla="*/ 2147483647 h 26"/>
                  <a:gd name="T8" fmla="*/ 0 w 52"/>
                  <a:gd name="T9" fmla="*/ 2147483647 h 26"/>
                  <a:gd name="T10" fmla="*/ 2147483647 w 52"/>
                  <a:gd name="T11" fmla="*/ 2147483647 h 26"/>
                  <a:gd name="T12" fmla="*/ 2147483647 w 52"/>
                  <a:gd name="T13" fmla="*/ 2147483647 h 26"/>
                  <a:gd name="T14" fmla="*/ 0 60000 65536"/>
                  <a:gd name="T15" fmla="*/ 0 60000 65536"/>
                  <a:gd name="T16" fmla="*/ 0 60000 65536"/>
                  <a:gd name="T17" fmla="*/ 0 60000 65536"/>
                  <a:gd name="T18" fmla="*/ 0 60000 65536"/>
                  <a:gd name="T19" fmla="*/ 0 60000 65536"/>
                  <a:gd name="T20" fmla="*/ 0 60000 65536"/>
                  <a:gd name="T21" fmla="*/ 0 w 52"/>
                  <a:gd name="T22" fmla="*/ 0 h 26"/>
                  <a:gd name="T23" fmla="*/ 52 w 52"/>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26">
                    <a:moveTo>
                      <a:pt x="52" y="18"/>
                    </a:moveTo>
                    <a:lnTo>
                      <a:pt x="52" y="9"/>
                    </a:lnTo>
                    <a:lnTo>
                      <a:pt x="8" y="0"/>
                    </a:lnTo>
                    <a:lnTo>
                      <a:pt x="0" y="9"/>
                    </a:lnTo>
                    <a:lnTo>
                      <a:pt x="0" y="26"/>
                    </a:lnTo>
                    <a:lnTo>
                      <a:pt x="17" y="18"/>
                    </a:lnTo>
                    <a:lnTo>
                      <a:pt x="52"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7" name="Rectangle 194"/>
              <p:cNvSpPr>
                <a:spLocks noChangeArrowheads="1"/>
              </p:cNvSpPr>
              <p:nvPr/>
            </p:nvSpPr>
            <p:spPr bwMode="auto">
              <a:xfrm>
                <a:off x="7168283" y="1572235"/>
                <a:ext cx="847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8" name="Rectangle 195"/>
              <p:cNvSpPr>
                <a:spLocks noChangeArrowheads="1"/>
              </p:cNvSpPr>
              <p:nvPr/>
            </p:nvSpPr>
            <p:spPr bwMode="auto">
              <a:xfrm>
                <a:off x="7168283" y="1572235"/>
                <a:ext cx="847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19" name="Rectangle 196"/>
              <p:cNvSpPr>
                <a:spLocks noChangeArrowheads="1"/>
              </p:cNvSpPr>
              <p:nvPr/>
            </p:nvSpPr>
            <p:spPr bwMode="auto">
              <a:xfrm>
                <a:off x="7176754" y="1555685"/>
                <a:ext cx="1600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0" name="Rectangle 197"/>
              <p:cNvSpPr>
                <a:spLocks noChangeArrowheads="1"/>
              </p:cNvSpPr>
              <p:nvPr/>
            </p:nvSpPr>
            <p:spPr bwMode="auto">
              <a:xfrm>
                <a:off x="7176754" y="1555685"/>
                <a:ext cx="16002" cy="8762"/>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1" name="Freeform 198"/>
              <p:cNvSpPr>
                <a:spLocks/>
              </p:cNvSpPr>
              <p:nvPr/>
            </p:nvSpPr>
            <p:spPr bwMode="auto">
              <a:xfrm>
                <a:off x="7275588" y="1615069"/>
                <a:ext cx="16002" cy="16550"/>
              </a:xfrm>
              <a:custGeom>
                <a:avLst/>
                <a:gdLst>
                  <a:gd name="T0" fmla="*/ 2147483647 w 17"/>
                  <a:gd name="T1" fmla="*/ 2147483647 h 17"/>
                  <a:gd name="T2" fmla="*/ 2147483647 w 17"/>
                  <a:gd name="T3" fmla="*/ 2147483647 h 17"/>
                  <a:gd name="T4" fmla="*/ 2147483647 w 17"/>
                  <a:gd name="T5" fmla="*/ 0 h 17"/>
                  <a:gd name="T6" fmla="*/ 0 w 17"/>
                  <a:gd name="T7" fmla="*/ 0 h 17"/>
                  <a:gd name="T8" fmla="*/ 2147483647 w 17"/>
                  <a:gd name="T9" fmla="*/ 214748364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8" y="17"/>
                    </a:moveTo>
                    <a:lnTo>
                      <a:pt x="17" y="17"/>
                    </a:lnTo>
                    <a:lnTo>
                      <a:pt x="17" y="0"/>
                    </a:lnTo>
                    <a:lnTo>
                      <a:pt x="0" y="0"/>
                    </a:lnTo>
                    <a:lnTo>
                      <a:pt x="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2" name="Freeform 199"/>
              <p:cNvSpPr>
                <a:spLocks/>
              </p:cNvSpPr>
              <p:nvPr/>
            </p:nvSpPr>
            <p:spPr bwMode="auto">
              <a:xfrm>
                <a:off x="7275588" y="1615069"/>
                <a:ext cx="16002" cy="16550"/>
              </a:xfrm>
              <a:custGeom>
                <a:avLst/>
                <a:gdLst>
                  <a:gd name="T0" fmla="*/ 2147483647 w 17"/>
                  <a:gd name="T1" fmla="*/ 2147483647 h 17"/>
                  <a:gd name="T2" fmla="*/ 2147483647 w 17"/>
                  <a:gd name="T3" fmla="*/ 2147483647 h 17"/>
                  <a:gd name="T4" fmla="*/ 2147483647 w 17"/>
                  <a:gd name="T5" fmla="*/ 0 h 17"/>
                  <a:gd name="T6" fmla="*/ 0 w 17"/>
                  <a:gd name="T7" fmla="*/ 0 h 17"/>
                  <a:gd name="T8" fmla="*/ 2147483647 w 17"/>
                  <a:gd name="T9" fmla="*/ 214748364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8" y="17"/>
                    </a:moveTo>
                    <a:lnTo>
                      <a:pt x="17" y="17"/>
                    </a:lnTo>
                    <a:lnTo>
                      <a:pt x="17" y="0"/>
                    </a:lnTo>
                    <a:lnTo>
                      <a:pt x="0" y="0"/>
                    </a:lnTo>
                    <a:lnTo>
                      <a:pt x="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3" name="Freeform 200"/>
              <p:cNvSpPr>
                <a:spLocks/>
              </p:cNvSpPr>
              <p:nvPr/>
            </p:nvSpPr>
            <p:spPr bwMode="auto">
              <a:xfrm>
                <a:off x="7357478" y="1564447"/>
                <a:ext cx="57417" cy="25311"/>
              </a:xfrm>
              <a:custGeom>
                <a:avLst/>
                <a:gdLst>
                  <a:gd name="T0" fmla="*/ 2147483647 w 61"/>
                  <a:gd name="T1" fmla="*/ 2147483647 h 26"/>
                  <a:gd name="T2" fmla="*/ 2147483647 w 61"/>
                  <a:gd name="T3" fmla="*/ 2147483647 h 26"/>
                  <a:gd name="T4" fmla="*/ 2147483647 w 61"/>
                  <a:gd name="T5" fmla="*/ 2147483647 h 26"/>
                  <a:gd name="T6" fmla="*/ 2147483647 w 61"/>
                  <a:gd name="T7" fmla="*/ 0 h 26"/>
                  <a:gd name="T8" fmla="*/ 2147483647 w 61"/>
                  <a:gd name="T9" fmla="*/ 0 h 26"/>
                  <a:gd name="T10" fmla="*/ 0 w 61"/>
                  <a:gd name="T11" fmla="*/ 2147483647 h 26"/>
                  <a:gd name="T12" fmla="*/ 2147483647 w 61"/>
                  <a:gd name="T13" fmla="*/ 2147483647 h 26"/>
                  <a:gd name="T14" fmla="*/ 0 60000 65536"/>
                  <a:gd name="T15" fmla="*/ 0 60000 65536"/>
                  <a:gd name="T16" fmla="*/ 0 60000 65536"/>
                  <a:gd name="T17" fmla="*/ 0 60000 65536"/>
                  <a:gd name="T18" fmla="*/ 0 60000 65536"/>
                  <a:gd name="T19" fmla="*/ 0 60000 65536"/>
                  <a:gd name="T20" fmla="*/ 0 60000 65536"/>
                  <a:gd name="T21" fmla="*/ 0 w 61"/>
                  <a:gd name="T22" fmla="*/ 0 h 26"/>
                  <a:gd name="T23" fmla="*/ 61 w 61"/>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26">
                    <a:moveTo>
                      <a:pt x="26" y="17"/>
                    </a:moveTo>
                    <a:lnTo>
                      <a:pt x="43" y="26"/>
                    </a:lnTo>
                    <a:lnTo>
                      <a:pt x="61" y="17"/>
                    </a:lnTo>
                    <a:lnTo>
                      <a:pt x="26" y="0"/>
                    </a:lnTo>
                    <a:lnTo>
                      <a:pt x="9" y="0"/>
                    </a:lnTo>
                    <a:lnTo>
                      <a:pt x="0" y="17"/>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4" name="Freeform 201"/>
              <p:cNvSpPr>
                <a:spLocks/>
              </p:cNvSpPr>
              <p:nvPr/>
            </p:nvSpPr>
            <p:spPr bwMode="auto">
              <a:xfrm>
                <a:off x="7357478" y="1564447"/>
                <a:ext cx="57417" cy="25311"/>
              </a:xfrm>
              <a:custGeom>
                <a:avLst/>
                <a:gdLst>
                  <a:gd name="T0" fmla="*/ 2147483647 w 61"/>
                  <a:gd name="T1" fmla="*/ 2147483647 h 26"/>
                  <a:gd name="T2" fmla="*/ 2147483647 w 61"/>
                  <a:gd name="T3" fmla="*/ 2147483647 h 26"/>
                  <a:gd name="T4" fmla="*/ 2147483647 w 61"/>
                  <a:gd name="T5" fmla="*/ 2147483647 h 26"/>
                  <a:gd name="T6" fmla="*/ 2147483647 w 61"/>
                  <a:gd name="T7" fmla="*/ 0 h 26"/>
                  <a:gd name="T8" fmla="*/ 2147483647 w 61"/>
                  <a:gd name="T9" fmla="*/ 0 h 26"/>
                  <a:gd name="T10" fmla="*/ 0 w 61"/>
                  <a:gd name="T11" fmla="*/ 2147483647 h 26"/>
                  <a:gd name="T12" fmla="*/ 2147483647 w 61"/>
                  <a:gd name="T13" fmla="*/ 2147483647 h 26"/>
                  <a:gd name="T14" fmla="*/ 0 60000 65536"/>
                  <a:gd name="T15" fmla="*/ 0 60000 65536"/>
                  <a:gd name="T16" fmla="*/ 0 60000 65536"/>
                  <a:gd name="T17" fmla="*/ 0 60000 65536"/>
                  <a:gd name="T18" fmla="*/ 0 60000 65536"/>
                  <a:gd name="T19" fmla="*/ 0 60000 65536"/>
                  <a:gd name="T20" fmla="*/ 0 60000 65536"/>
                  <a:gd name="T21" fmla="*/ 0 w 61"/>
                  <a:gd name="T22" fmla="*/ 0 h 26"/>
                  <a:gd name="T23" fmla="*/ 61 w 61"/>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26">
                    <a:moveTo>
                      <a:pt x="26" y="17"/>
                    </a:moveTo>
                    <a:lnTo>
                      <a:pt x="43" y="26"/>
                    </a:lnTo>
                    <a:lnTo>
                      <a:pt x="61" y="17"/>
                    </a:lnTo>
                    <a:lnTo>
                      <a:pt x="26" y="0"/>
                    </a:lnTo>
                    <a:lnTo>
                      <a:pt x="9" y="0"/>
                    </a:lnTo>
                    <a:lnTo>
                      <a:pt x="0" y="17"/>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5" name="Freeform 202"/>
              <p:cNvSpPr>
                <a:spLocks/>
              </p:cNvSpPr>
              <p:nvPr/>
            </p:nvSpPr>
            <p:spPr bwMode="auto">
              <a:xfrm>
                <a:off x="7397952" y="1597547"/>
                <a:ext cx="16943" cy="8762"/>
              </a:xfrm>
              <a:custGeom>
                <a:avLst/>
                <a:gdLst>
                  <a:gd name="T0" fmla="*/ 2147483647 w 18"/>
                  <a:gd name="T1" fmla="*/ 0 h 9"/>
                  <a:gd name="T2" fmla="*/ 0 w 18"/>
                  <a:gd name="T3" fmla="*/ 2147483647 h 9"/>
                  <a:gd name="T4" fmla="*/ 2147483647 w 18"/>
                  <a:gd name="T5" fmla="*/ 2147483647 h 9"/>
                  <a:gd name="T6" fmla="*/ 2147483647 w 18"/>
                  <a:gd name="T7" fmla="*/ 0 h 9"/>
                  <a:gd name="T8" fmla="*/ 2147483647 w 18"/>
                  <a:gd name="T9" fmla="*/ 0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9" y="0"/>
                    </a:moveTo>
                    <a:lnTo>
                      <a:pt x="0" y="9"/>
                    </a:lnTo>
                    <a:lnTo>
                      <a:pt x="9" y="9"/>
                    </a:lnTo>
                    <a:lnTo>
                      <a:pt x="18"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6" name="Freeform 203"/>
              <p:cNvSpPr>
                <a:spLocks/>
              </p:cNvSpPr>
              <p:nvPr/>
            </p:nvSpPr>
            <p:spPr bwMode="auto">
              <a:xfrm>
                <a:off x="7397952" y="1597547"/>
                <a:ext cx="16943" cy="8762"/>
              </a:xfrm>
              <a:custGeom>
                <a:avLst/>
                <a:gdLst>
                  <a:gd name="T0" fmla="*/ 2147483647 w 18"/>
                  <a:gd name="T1" fmla="*/ 0 h 9"/>
                  <a:gd name="T2" fmla="*/ 0 w 18"/>
                  <a:gd name="T3" fmla="*/ 2147483647 h 9"/>
                  <a:gd name="T4" fmla="*/ 2147483647 w 18"/>
                  <a:gd name="T5" fmla="*/ 2147483647 h 9"/>
                  <a:gd name="T6" fmla="*/ 2147483647 w 18"/>
                  <a:gd name="T7" fmla="*/ 0 h 9"/>
                  <a:gd name="T8" fmla="*/ 2147483647 w 18"/>
                  <a:gd name="T9" fmla="*/ 0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9" y="0"/>
                    </a:moveTo>
                    <a:lnTo>
                      <a:pt x="0" y="9"/>
                    </a:lnTo>
                    <a:lnTo>
                      <a:pt x="9" y="9"/>
                    </a:lnTo>
                    <a:lnTo>
                      <a:pt x="18"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7" name="Freeform 204"/>
              <p:cNvSpPr>
                <a:spLocks/>
              </p:cNvSpPr>
              <p:nvPr/>
            </p:nvSpPr>
            <p:spPr bwMode="auto">
              <a:xfrm>
                <a:off x="7349007" y="1572235"/>
                <a:ext cx="8472" cy="8762"/>
              </a:xfrm>
              <a:custGeom>
                <a:avLst/>
                <a:gdLst>
                  <a:gd name="T0" fmla="*/ 2147483647 w 9"/>
                  <a:gd name="T1" fmla="*/ 2147483647 h 9"/>
                  <a:gd name="T2" fmla="*/ 0 w 9"/>
                  <a:gd name="T3" fmla="*/ 0 h 9"/>
                  <a:gd name="T4" fmla="*/ 0 w 9"/>
                  <a:gd name="T5" fmla="*/ 2147483647 h 9"/>
                  <a:gd name="T6" fmla="*/ 2147483647 w 9"/>
                  <a:gd name="T7" fmla="*/ 2147483647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9" y="9"/>
                    </a:moveTo>
                    <a:lnTo>
                      <a:pt x="0"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8" name="Freeform 205"/>
              <p:cNvSpPr>
                <a:spLocks/>
              </p:cNvSpPr>
              <p:nvPr/>
            </p:nvSpPr>
            <p:spPr bwMode="auto">
              <a:xfrm>
                <a:off x="7349007" y="1572235"/>
                <a:ext cx="8472" cy="8762"/>
              </a:xfrm>
              <a:custGeom>
                <a:avLst/>
                <a:gdLst>
                  <a:gd name="T0" fmla="*/ 2147483647 w 9"/>
                  <a:gd name="T1" fmla="*/ 2147483647 h 9"/>
                  <a:gd name="T2" fmla="*/ 0 w 9"/>
                  <a:gd name="T3" fmla="*/ 0 h 9"/>
                  <a:gd name="T4" fmla="*/ 0 w 9"/>
                  <a:gd name="T5" fmla="*/ 2147483647 h 9"/>
                  <a:gd name="T6" fmla="*/ 2147483647 w 9"/>
                  <a:gd name="T7" fmla="*/ 2147483647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9" y="9"/>
                    </a:moveTo>
                    <a:lnTo>
                      <a:pt x="0"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29" name="Freeform 207"/>
              <p:cNvSpPr>
                <a:spLocks/>
              </p:cNvSpPr>
              <p:nvPr/>
            </p:nvSpPr>
            <p:spPr bwMode="auto">
              <a:xfrm>
                <a:off x="7307590" y="1555685"/>
                <a:ext cx="58359" cy="16550"/>
              </a:xfrm>
              <a:custGeom>
                <a:avLst/>
                <a:gdLst>
                  <a:gd name="T0" fmla="*/ 2147483647 w 62"/>
                  <a:gd name="T1" fmla="*/ 2147483647 h 17"/>
                  <a:gd name="T2" fmla="*/ 2147483647 w 62"/>
                  <a:gd name="T3" fmla="*/ 2147483647 h 17"/>
                  <a:gd name="T4" fmla="*/ 2147483647 w 62"/>
                  <a:gd name="T5" fmla="*/ 0 h 17"/>
                  <a:gd name="T6" fmla="*/ 2147483647 w 62"/>
                  <a:gd name="T7" fmla="*/ 0 h 17"/>
                  <a:gd name="T8" fmla="*/ 0 w 62"/>
                  <a:gd name="T9" fmla="*/ 2147483647 h 17"/>
                  <a:gd name="T10" fmla="*/ 2147483647 w 62"/>
                  <a:gd name="T11" fmla="*/ 2147483647 h 17"/>
                  <a:gd name="T12" fmla="*/ 0 60000 65536"/>
                  <a:gd name="T13" fmla="*/ 0 60000 65536"/>
                  <a:gd name="T14" fmla="*/ 0 60000 65536"/>
                  <a:gd name="T15" fmla="*/ 0 60000 65536"/>
                  <a:gd name="T16" fmla="*/ 0 60000 65536"/>
                  <a:gd name="T17" fmla="*/ 0 60000 65536"/>
                  <a:gd name="T18" fmla="*/ 0 w 62"/>
                  <a:gd name="T19" fmla="*/ 0 h 17"/>
                  <a:gd name="T20" fmla="*/ 62 w 62"/>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62" h="17">
                    <a:moveTo>
                      <a:pt x="35" y="17"/>
                    </a:moveTo>
                    <a:lnTo>
                      <a:pt x="62" y="9"/>
                    </a:lnTo>
                    <a:lnTo>
                      <a:pt x="44" y="0"/>
                    </a:lnTo>
                    <a:lnTo>
                      <a:pt x="18" y="0"/>
                    </a:lnTo>
                    <a:lnTo>
                      <a:pt x="0" y="9"/>
                    </a:lnTo>
                    <a:lnTo>
                      <a:pt x="35"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0" name="Freeform 208"/>
              <p:cNvSpPr>
                <a:spLocks/>
              </p:cNvSpPr>
              <p:nvPr/>
            </p:nvSpPr>
            <p:spPr bwMode="auto">
              <a:xfrm>
                <a:off x="7307590" y="1555685"/>
                <a:ext cx="58359" cy="16550"/>
              </a:xfrm>
              <a:custGeom>
                <a:avLst/>
                <a:gdLst>
                  <a:gd name="T0" fmla="*/ 2147483647 w 62"/>
                  <a:gd name="T1" fmla="*/ 2147483647 h 17"/>
                  <a:gd name="T2" fmla="*/ 2147483647 w 62"/>
                  <a:gd name="T3" fmla="*/ 2147483647 h 17"/>
                  <a:gd name="T4" fmla="*/ 2147483647 w 62"/>
                  <a:gd name="T5" fmla="*/ 0 h 17"/>
                  <a:gd name="T6" fmla="*/ 2147483647 w 62"/>
                  <a:gd name="T7" fmla="*/ 0 h 17"/>
                  <a:gd name="T8" fmla="*/ 0 w 62"/>
                  <a:gd name="T9" fmla="*/ 2147483647 h 17"/>
                  <a:gd name="T10" fmla="*/ 2147483647 w 62"/>
                  <a:gd name="T11" fmla="*/ 2147483647 h 17"/>
                  <a:gd name="T12" fmla="*/ 0 60000 65536"/>
                  <a:gd name="T13" fmla="*/ 0 60000 65536"/>
                  <a:gd name="T14" fmla="*/ 0 60000 65536"/>
                  <a:gd name="T15" fmla="*/ 0 60000 65536"/>
                  <a:gd name="T16" fmla="*/ 0 60000 65536"/>
                  <a:gd name="T17" fmla="*/ 0 60000 65536"/>
                  <a:gd name="T18" fmla="*/ 0 w 62"/>
                  <a:gd name="T19" fmla="*/ 0 h 17"/>
                  <a:gd name="T20" fmla="*/ 62 w 62"/>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62" h="17">
                    <a:moveTo>
                      <a:pt x="35" y="17"/>
                    </a:moveTo>
                    <a:lnTo>
                      <a:pt x="62" y="9"/>
                    </a:lnTo>
                    <a:lnTo>
                      <a:pt x="44" y="0"/>
                    </a:lnTo>
                    <a:lnTo>
                      <a:pt x="18" y="0"/>
                    </a:lnTo>
                    <a:lnTo>
                      <a:pt x="0" y="9"/>
                    </a:lnTo>
                    <a:lnTo>
                      <a:pt x="35"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1" name="Freeform 209"/>
              <p:cNvSpPr>
                <a:spLocks/>
              </p:cNvSpPr>
              <p:nvPr/>
            </p:nvSpPr>
            <p:spPr bwMode="auto">
              <a:xfrm>
                <a:off x="6947085" y="1546923"/>
                <a:ext cx="24473" cy="17524"/>
              </a:xfrm>
              <a:custGeom>
                <a:avLst/>
                <a:gdLst>
                  <a:gd name="T0" fmla="*/ 2147483647 w 26"/>
                  <a:gd name="T1" fmla="*/ 0 h 18"/>
                  <a:gd name="T2" fmla="*/ 2147483647 w 26"/>
                  <a:gd name="T3" fmla="*/ 2147483647 h 18"/>
                  <a:gd name="T4" fmla="*/ 0 w 26"/>
                  <a:gd name="T5" fmla="*/ 2147483647 h 18"/>
                  <a:gd name="T6" fmla="*/ 2147483647 w 26"/>
                  <a:gd name="T7" fmla="*/ 2147483647 h 18"/>
                  <a:gd name="T8" fmla="*/ 2147483647 w 26"/>
                  <a:gd name="T9" fmla="*/ 2147483647 h 18"/>
                  <a:gd name="T10" fmla="*/ 2147483647 w 26"/>
                  <a:gd name="T11" fmla="*/ 2147483647 h 18"/>
                  <a:gd name="T12" fmla="*/ 2147483647 w 26"/>
                  <a:gd name="T13" fmla="*/ 0 h 18"/>
                  <a:gd name="T14" fmla="*/ 2147483647 w 26"/>
                  <a:gd name="T15" fmla="*/ 0 h 18"/>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8"/>
                  <a:gd name="T26" fmla="*/ 26 w 26"/>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8">
                    <a:moveTo>
                      <a:pt x="17" y="0"/>
                    </a:moveTo>
                    <a:lnTo>
                      <a:pt x="9" y="9"/>
                    </a:lnTo>
                    <a:lnTo>
                      <a:pt x="0" y="9"/>
                    </a:lnTo>
                    <a:lnTo>
                      <a:pt x="9" y="18"/>
                    </a:lnTo>
                    <a:lnTo>
                      <a:pt x="26" y="18"/>
                    </a:lnTo>
                    <a:lnTo>
                      <a:pt x="26" y="9"/>
                    </a:lnTo>
                    <a:lnTo>
                      <a:pt x="26"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2" name="Freeform 210"/>
              <p:cNvSpPr>
                <a:spLocks/>
              </p:cNvSpPr>
              <p:nvPr/>
            </p:nvSpPr>
            <p:spPr bwMode="auto">
              <a:xfrm>
                <a:off x="6947085" y="1546923"/>
                <a:ext cx="24473" cy="17524"/>
              </a:xfrm>
              <a:custGeom>
                <a:avLst/>
                <a:gdLst>
                  <a:gd name="T0" fmla="*/ 2147483647 w 26"/>
                  <a:gd name="T1" fmla="*/ 0 h 18"/>
                  <a:gd name="T2" fmla="*/ 2147483647 w 26"/>
                  <a:gd name="T3" fmla="*/ 2147483647 h 18"/>
                  <a:gd name="T4" fmla="*/ 0 w 26"/>
                  <a:gd name="T5" fmla="*/ 2147483647 h 18"/>
                  <a:gd name="T6" fmla="*/ 2147483647 w 26"/>
                  <a:gd name="T7" fmla="*/ 2147483647 h 18"/>
                  <a:gd name="T8" fmla="*/ 2147483647 w 26"/>
                  <a:gd name="T9" fmla="*/ 2147483647 h 18"/>
                  <a:gd name="T10" fmla="*/ 2147483647 w 26"/>
                  <a:gd name="T11" fmla="*/ 2147483647 h 18"/>
                  <a:gd name="T12" fmla="*/ 2147483647 w 26"/>
                  <a:gd name="T13" fmla="*/ 0 h 18"/>
                  <a:gd name="T14" fmla="*/ 2147483647 w 26"/>
                  <a:gd name="T15" fmla="*/ 0 h 18"/>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8"/>
                  <a:gd name="T26" fmla="*/ 26 w 26"/>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8">
                    <a:moveTo>
                      <a:pt x="17" y="0"/>
                    </a:moveTo>
                    <a:lnTo>
                      <a:pt x="9" y="9"/>
                    </a:lnTo>
                    <a:lnTo>
                      <a:pt x="0" y="9"/>
                    </a:lnTo>
                    <a:lnTo>
                      <a:pt x="9" y="18"/>
                    </a:lnTo>
                    <a:lnTo>
                      <a:pt x="26" y="18"/>
                    </a:lnTo>
                    <a:lnTo>
                      <a:pt x="26" y="9"/>
                    </a:lnTo>
                    <a:lnTo>
                      <a:pt x="26"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3" name="Freeform 211"/>
              <p:cNvSpPr>
                <a:spLocks/>
              </p:cNvSpPr>
              <p:nvPr/>
            </p:nvSpPr>
            <p:spPr bwMode="auto">
              <a:xfrm>
                <a:off x="6971559" y="1555685"/>
                <a:ext cx="41416" cy="16550"/>
              </a:xfrm>
              <a:custGeom>
                <a:avLst/>
                <a:gdLst>
                  <a:gd name="T0" fmla="*/ 0 w 44"/>
                  <a:gd name="T1" fmla="*/ 2147483647 h 17"/>
                  <a:gd name="T2" fmla="*/ 2147483647 w 44"/>
                  <a:gd name="T3" fmla="*/ 2147483647 h 17"/>
                  <a:gd name="T4" fmla="*/ 2147483647 w 44"/>
                  <a:gd name="T5" fmla="*/ 2147483647 h 17"/>
                  <a:gd name="T6" fmla="*/ 2147483647 w 44"/>
                  <a:gd name="T7" fmla="*/ 0 h 17"/>
                  <a:gd name="T8" fmla="*/ 2147483647 w 44"/>
                  <a:gd name="T9" fmla="*/ 0 h 17"/>
                  <a:gd name="T10" fmla="*/ 2147483647 w 44"/>
                  <a:gd name="T11" fmla="*/ 2147483647 h 17"/>
                  <a:gd name="T12" fmla="*/ 0 w 44"/>
                  <a:gd name="T13" fmla="*/ 2147483647 h 17"/>
                  <a:gd name="T14" fmla="*/ 0 60000 65536"/>
                  <a:gd name="T15" fmla="*/ 0 60000 65536"/>
                  <a:gd name="T16" fmla="*/ 0 60000 65536"/>
                  <a:gd name="T17" fmla="*/ 0 60000 65536"/>
                  <a:gd name="T18" fmla="*/ 0 60000 65536"/>
                  <a:gd name="T19" fmla="*/ 0 60000 65536"/>
                  <a:gd name="T20" fmla="*/ 0 60000 65536"/>
                  <a:gd name="T21" fmla="*/ 0 w 44"/>
                  <a:gd name="T22" fmla="*/ 0 h 17"/>
                  <a:gd name="T23" fmla="*/ 44 w 44"/>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7">
                    <a:moveTo>
                      <a:pt x="0" y="17"/>
                    </a:moveTo>
                    <a:lnTo>
                      <a:pt x="26" y="17"/>
                    </a:lnTo>
                    <a:lnTo>
                      <a:pt x="35" y="9"/>
                    </a:lnTo>
                    <a:lnTo>
                      <a:pt x="44" y="0"/>
                    </a:lnTo>
                    <a:lnTo>
                      <a:pt x="26" y="0"/>
                    </a:lnTo>
                    <a:lnTo>
                      <a:pt x="17" y="9"/>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4" name="Freeform 212"/>
              <p:cNvSpPr>
                <a:spLocks/>
              </p:cNvSpPr>
              <p:nvPr/>
            </p:nvSpPr>
            <p:spPr bwMode="auto">
              <a:xfrm>
                <a:off x="6971559" y="1555685"/>
                <a:ext cx="41416" cy="16550"/>
              </a:xfrm>
              <a:custGeom>
                <a:avLst/>
                <a:gdLst>
                  <a:gd name="T0" fmla="*/ 0 w 44"/>
                  <a:gd name="T1" fmla="*/ 2147483647 h 17"/>
                  <a:gd name="T2" fmla="*/ 2147483647 w 44"/>
                  <a:gd name="T3" fmla="*/ 2147483647 h 17"/>
                  <a:gd name="T4" fmla="*/ 2147483647 w 44"/>
                  <a:gd name="T5" fmla="*/ 2147483647 h 17"/>
                  <a:gd name="T6" fmla="*/ 2147483647 w 44"/>
                  <a:gd name="T7" fmla="*/ 0 h 17"/>
                  <a:gd name="T8" fmla="*/ 2147483647 w 44"/>
                  <a:gd name="T9" fmla="*/ 0 h 17"/>
                  <a:gd name="T10" fmla="*/ 2147483647 w 44"/>
                  <a:gd name="T11" fmla="*/ 2147483647 h 17"/>
                  <a:gd name="T12" fmla="*/ 0 w 44"/>
                  <a:gd name="T13" fmla="*/ 2147483647 h 17"/>
                  <a:gd name="T14" fmla="*/ 0 60000 65536"/>
                  <a:gd name="T15" fmla="*/ 0 60000 65536"/>
                  <a:gd name="T16" fmla="*/ 0 60000 65536"/>
                  <a:gd name="T17" fmla="*/ 0 60000 65536"/>
                  <a:gd name="T18" fmla="*/ 0 60000 65536"/>
                  <a:gd name="T19" fmla="*/ 0 60000 65536"/>
                  <a:gd name="T20" fmla="*/ 0 60000 65536"/>
                  <a:gd name="T21" fmla="*/ 0 w 44"/>
                  <a:gd name="T22" fmla="*/ 0 h 17"/>
                  <a:gd name="T23" fmla="*/ 44 w 44"/>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17">
                    <a:moveTo>
                      <a:pt x="0" y="17"/>
                    </a:moveTo>
                    <a:lnTo>
                      <a:pt x="26" y="17"/>
                    </a:lnTo>
                    <a:lnTo>
                      <a:pt x="35" y="9"/>
                    </a:lnTo>
                    <a:lnTo>
                      <a:pt x="44" y="0"/>
                    </a:lnTo>
                    <a:lnTo>
                      <a:pt x="26" y="0"/>
                    </a:lnTo>
                    <a:lnTo>
                      <a:pt x="17" y="9"/>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5" name="Freeform 213"/>
              <p:cNvSpPr>
                <a:spLocks/>
              </p:cNvSpPr>
              <p:nvPr/>
            </p:nvSpPr>
            <p:spPr bwMode="auto">
              <a:xfrm>
                <a:off x="6848252" y="1555685"/>
                <a:ext cx="65888" cy="16550"/>
              </a:xfrm>
              <a:custGeom>
                <a:avLst/>
                <a:gdLst>
                  <a:gd name="T0" fmla="*/ 2147483647 w 70"/>
                  <a:gd name="T1" fmla="*/ 2147483647 h 17"/>
                  <a:gd name="T2" fmla="*/ 2147483647 w 70"/>
                  <a:gd name="T3" fmla="*/ 2147483647 h 17"/>
                  <a:gd name="T4" fmla="*/ 2147483647 w 70"/>
                  <a:gd name="T5" fmla="*/ 2147483647 h 17"/>
                  <a:gd name="T6" fmla="*/ 2147483647 w 70"/>
                  <a:gd name="T7" fmla="*/ 0 h 17"/>
                  <a:gd name="T8" fmla="*/ 0 w 70"/>
                  <a:gd name="T9" fmla="*/ 2147483647 h 17"/>
                  <a:gd name="T10" fmla="*/ 0 w 70"/>
                  <a:gd name="T11" fmla="*/ 2147483647 h 17"/>
                  <a:gd name="T12" fmla="*/ 2147483647 w 70"/>
                  <a:gd name="T13" fmla="*/ 2147483647 h 17"/>
                  <a:gd name="T14" fmla="*/ 0 60000 65536"/>
                  <a:gd name="T15" fmla="*/ 0 60000 65536"/>
                  <a:gd name="T16" fmla="*/ 0 60000 65536"/>
                  <a:gd name="T17" fmla="*/ 0 60000 65536"/>
                  <a:gd name="T18" fmla="*/ 0 60000 65536"/>
                  <a:gd name="T19" fmla="*/ 0 60000 65536"/>
                  <a:gd name="T20" fmla="*/ 0 60000 65536"/>
                  <a:gd name="T21" fmla="*/ 0 w 70"/>
                  <a:gd name="T22" fmla="*/ 0 h 17"/>
                  <a:gd name="T23" fmla="*/ 70 w 70"/>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 h="17">
                    <a:moveTo>
                      <a:pt x="18" y="9"/>
                    </a:moveTo>
                    <a:lnTo>
                      <a:pt x="18" y="17"/>
                    </a:lnTo>
                    <a:lnTo>
                      <a:pt x="70" y="9"/>
                    </a:lnTo>
                    <a:lnTo>
                      <a:pt x="35" y="0"/>
                    </a:lnTo>
                    <a:lnTo>
                      <a:pt x="0" y="9"/>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6" name="Freeform 214"/>
              <p:cNvSpPr>
                <a:spLocks/>
              </p:cNvSpPr>
              <p:nvPr/>
            </p:nvSpPr>
            <p:spPr bwMode="auto">
              <a:xfrm>
                <a:off x="6848252" y="1555685"/>
                <a:ext cx="65888" cy="16550"/>
              </a:xfrm>
              <a:custGeom>
                <a:avLst/>
                <a:gdLst>
                  <a:gd name="T0" fmla="*/ 2147483647 w 70"/>
                  <a:gd name="T1" fmla="*/ 2147483647 h 17"/>
                  <a:gd name="T2" fmla="*/ 2147483647 w 70"/>
                  <a:gd name="T3" fmla="*/ 2147483647 h 17"/>
                  <a:gd name="T4" fmla="*/ 2147483647 w 70"/>
                  <a:gd name="T5" fmla="*/ 2147483647 h 17"/>
                  <a:gd name="T6" fmla="*/ 2147483647 w 70"/>
                  <a:gd name="T7" fmla="*/ 0 h 17"/>
                  <a:gd name="T8" fmla="*/ 0 w 70"/>
                  <a:gd name="T9" fmla="*/ 2147483647 h 17"/>
                  <a:gd name="T10" fmla="*/ 0 w 70"/>
                  <a:gd name="T11" fmla="*/ 2147483647 h 17"/>
                  <a:gd name="T12" fmla="*/ 2147483647 w 70"/>
                  <a:gd name="T13" fmla="*/ 2147483647 h 17"/>
                  <a:gd name="T14" fmla="*/ 0 60000 65536"/>
                  <a:gd name="T15" fmla="*/ 0 60000 65536"/>
                  <a:gd name="T16" fmla="*/ 0 60000 65536"/>
                  <a:gd name="T17" fmla="*/ 0 60000 65536"/>
                  <a:gd name="T18" fmla="*/ 0 60000 65536"/>
                  <a:gd name="T19" fmla="*/ 0 60000 65536"/>
                  <a:gd name="T20" fmla="*/ 0 60000 65536"/>
                  <a:gd name="T21" fmla="*/ 0 w 70"/>
                  <a:gd name="T22" fmla="*/ 0 h 17"/>
                  <a:gd name="T23" fmla="*/ 70 w 70"/>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 h="17">
                    <a:moveTo>
                      <a:pt x="18" y="9"/>
                    </a:moveTo>
                    <a:lnTo>
                      <a:pt x="18" y="17"/>
                    </a:lnTo>
                    <a:lnTo>
                      <a:pt x="70" y="9"/>
                    </a:lnTo>
                    <a:lnTo>
                      <a:pt x="35" y="0"/>
                    </a:lnTo>
                    <a:lnTo>
                      <a:pt x="0" y="9"/>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7" name="Freeform 215"/>
              <p:cNvSpPr>
                <a:spLocks/>
              </p:cNvSpPr>
              <p:nvPr/>
            </p:nvSpPr>
            <p:spPr bwMode="auto">
              <a:xfrm>
                <a:off x="6987560" y="1656930"/>
                <a:ext cx="74360" cy="42835"/>
              </a:xfrm>
              <a:custGeom>
                <a:avLst/>
                <a:gdLst>
                  <a:gd name="T0" fmla="*/ 2147483647 w 79"/>
                  <a:gd name="T1" fmla="*/ 0 h 44"/>
                  <a:gd name="T2" fmla="*/ 0 w 79"/>
                  <a:gd name="T3" fmla="*/ 2147483647 h 44"/>
                  <a:gd name="T4" fmla="*/ 2147483647 w 79"/>
                  <a:gd name="T5" fmla="*/ 2147483647 h 44"/>
                  <a:gd name="T6" fmla="*/ 2147483647 w 79"/>
                  <a:gd name="T7" fmla="*/ 2147483647 h 44"/>
                  <a:gd name="T8" fmla="*/ 2147483647 w 79"/>
                  <a:gd name="T9" fmla="*/ 2147483647 h 44"/>
                  <a:gd name="T10" fmla="*/ 2147483647 w 79"/>
                  <a:gd name="T11" fmla="*/ 0 h 44"/>
                  <a:gd name="T12" fmla="*/ 0 60000 65536"/>
                  <a:gd name="T13" fmla="*/ 0 60000 65536"/>
                  <a:gd name="T14" fmla="*/ 0 60000 65536"/>
                  <a:gd name="T15" fmla="*/ 0 60000 65536"/>
                  <a:gd name="T16" fmla="*/ 0 60000 65536"/>
                  <a:gd name="T17" fmla="*/ 0 60000 65536"/>
                  <a:gd name="T18" fmla="*/ 0 w 79"/>
                  <a:gd name="T19" fmla="*/ 0 h 44"/>
                  <a:gd name="T20" fmla="*/ 79 w 79"/>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79" h="44">
                    <a:moveTo>
                      <a:pt x="9" y="0"/>
                    </a:moveTo>
                    <a:lnTo>
                      <a:pt x="0" y="27"/>
                    </a:lnTo>
                    <a:lnTo>
                      <a:pt x="18" y="35"/>
                    </a:lnTo>
                    <a:lnTo>
                      <a:pt x="79" y="44"/>
                    </a:lnTo>
                    <a:lnTo>
                      <a:pt x="35"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8" name="Freeform 216"/>
              <p:cNvSpPr>
                <a:spLocks/>
              </p:cNvSpPr>
              <p:nvPr/>
            </p:nvSpPr>
            <p:spPr bwMode="auto">
              <a:xfrm>
                <a:off x="6987560" y="1656930"/>
                <a:ext cx="74360" cy="42835"/>
              </a:xfrm>
              <a:custGeom>
                <a:avLst/>
                <a:gdLst>
                  <a:gd name="T0" fmla="*/ 2147483647 w 79"/>
                  <a:gd name="T1" fmla="*/ 0 h 44"/>
                  <a:gd name="T2" fmla="*/ 0 w 79"/>
                  <a:gd name="T3" fmla="*/ 2147483647 h 44"/>
                  <a:gd name="T4" fmla="*/ 2147483647 w 79"/>
                  <a:gd name="T5" fmla="*/ 2147483647 h 44"/>
                  <a:gd name="T6" fmla="*/ 2147483647 w 79"/>
                  <a:gd name="T7" fmla="*/ 2147483647 h 44"/>
                  <a:gd name="T8" fmla="*/ 2147483647 w 79"/>
                  <a:gd name="T9" fmla="*/ 2147483647 h 44"/>
                  <a:gd name="T10" fmla="*/ 2147483647 w 79"/>
                  <a:gd name="T11" fmla="*/ 0 h 44"/>
                  <a:gd name="T12" fmla="*/ 0 60000 65536"/>
                  <a:gd name="T13" fmla="*/ 0 60000 65536"/>
                  <a:gd name="T14" fmla="*/ 0 60000 65536"/>
                  <a:gd name="T15" fmla="*/ 0 60000 65536"/>
                  <a:gd name="T16" fmla="*/ 0 60000 65536"/>
                  <a:gd name="T17" fmla="*/ 0 60000 65536"/>
                  <a:gd name="T18" fmla="*/ 0 w 79"/>
                  <a:gd name="T19" fmla="*/ 0 h 44"/>
                  <a:gd name="T20" fmla="*/ 79 w 79"/>
                  <a:gd name="T21" fmla="*/ 44 h 44"/>
                </a:gdLst>
                <a:ahLst/>
                <a:cxnLst>
                  <a:cxn ang="T12">
                    <a:pos x="T0" y="T1"/>
                  </a:cxn>
                  <a:cxn ang="T13">
                    <a:pos x="T2" y="T3"/>
                  </a:cxn>
                  <a:cxn ang="T14">
                    <a:pos x="T4" y="T5"/>
                  </a:cxn>
                  <a:cxn ang="T15">
                    <a:pos x="T6" y="T7"/>
                  </a:cxn>
                  <a:cxn ang="T16">
                    <a:pos x="T8" y="T9"/>
                  </a:cxn>
                  <a:cxn ang="T17">
                    <a:pos x="T10" y="T11"/>
                  </a:cxn>
                </a:cxnLst>
                <a:rect l="T18" t="T19" r="T20" b="T21"/>
                <a:pathLst>
                  <a:path w="79" h="44">
                    <a:moveTo>
                      <a:pt x="9" y="0"/>
                    </a:moveTo>
                    <a:lnTo>
                      <a:pt x="0" y="27"/>
                    </a:lnTo>
                    <a:lnTo>
                      <a:pt x="18" y="35"/>
                    </a:lnTo>
                    <a:lnTo>
                      <a:pt x="79" y="44"/>
                    </a:lnTo>
                    <a:lnTo>
                      <a:pt x="35"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39" name="Freeform 217"/>
              <p:cNvSpPr>
                <a:spLocks/>
              </p:cNvSpPr>
              <p:nvPr/>
            </p:nvSpPr>
            <p:spPr bwMode="auto">
              <a:xfrm>
                <a:off x="7012974" y="1555685"/>
                <a:ext cx="32004" cy="8762"/>
              </a:xfrm>
              <a:custGeom>
                <a:avLst/>
                <a:gdLst>
                  <a:gd name="T0" fmla="*/ 2147483647 w 34"/>
                  <a:gd name="T1" fmla="*/ 0 h 9"/>
                  <a:gd name="T2" fmla="*/ 2147483647 w 34"/>
                  <a:gd name="T3" fmla="*/ 0 h 9"/>
                  <a:gd name="T4" fmla="*/ 0 w 34"/>
                  <a:gd name="T5" fmla="*/ 2147483647 h 9"/>
                  <a:gd name="T6" fmla="*/ 2147483647 w 34"/>
                  <a:gd name="T7" fmla="*/ 2147483647 h 9"/>
                  <a:gd name="T8" fmla="*/ 2147483647 w 34"/>
                  <a:gd name="T9" fmla="*/ 2147483647 h 9"/>
                  <a:gd name="T10" fmla="*/ 2147483647 w 34"/>
                  <a:gd name="T11" fmla="*/ 0 h 9"/>
                  <a:gd name="T12" fmla="*/ 0 60000 65536"/>
                  <a:gd name="T13" fmla="*/ 0 60000 65536"/>
                  <a:gd name="T14" fmla="*/ 0 60000 65536"/>
                  <a:gd name="T15" fmla="*/ 0 60000 65536"/>
                  <a:gd name="T16" fmla="*/ 0 60000 65536"/>
                  <a:gd name="T17" fmla="*/ 0 60000 65536"/>
                  <a:gd name="T18" fmla="*/ 0 w 34"/>
                  <a:gd name="T19" fmla="*/ 0 h 9"/>
                  <a:gd name="T20" fmla="*/ 34 w 34"/>
                  <a:gd name="T21" fmla="*/ 9 h 9"/>
                </a:gdLst>
                <a:ahLst/>
                <a:cxnLst>
                  <a:cxn ang="T12">
                    <a:pos x="T0" y="T1"/>
                  </a:cxn>
                  <a:cxn ang="T13">
                    <a:pos x="T2" y="T3"/>
                  </a:cxn>
                  <a:cxn ang="T14">
                    <a:pos x="T4" y="T5"/>
                  </a:cxn>
                  <a:cxn ang="T15">
                    <a:pos x="T6" y="T7"/>
                  </a:cxn>
                  <a:cxn ang="T16">
                    <a:pos x="T8" y="T9"/>
                  </a:cxn>
                  <a:cxn ang="T17">
                    <a:pos x="T10" y="T11"/>
                  </a:cxn>
                </a:cxnLst>
                <a:rect l="T18" t="T19" r="T20" b="T21"/>
                <a:pathLst>
                  <a:path w="34" h="9">
                    <a:moveTo>
                      <a:pt x="34" y="0"/>
                    </a:moveTo>
                    <a:lnTo>
                      <a:pt x="8" y="0"/>
                    </a:lnTo>
                    <a:lnTo>
                      <a:pt x="0" y="9"/>
                    </a:lnTo>
                    <a:lnTo>
                      <a:pt x="8" y="9"/>
                    </a:lnTo>
                    <a:lnTo>
                      <a:pt x="26" y="9"/>
                    </a:lnTo>
                    <a:lnTo>
                      <a:pt x="3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0" name="Freeform 218"/>
              <p:cNvSpPr>
                <a:spLocks/>
              </p:cNvSpPr>
              <p:nvPr/>
            </p:nvSpPr>
            <p:spPr bwMode="auto">
              <a:xfrm>
                <a:off x="7012974" y="1555685"/>
                <a:ext cx="32004" cy="8762"/>
              </a:xfrm>
              <a:custGeom>
                <a:avLst/>
                <a:gdLst>
                  <a:gd name="T0" fmla="*/ 2147483647 w 34"/>
                  <a:gd name="T1" fmla="*/ 0 h 9"/>
                  <a:gd name="T2" fmla="*/ 2147483647 w 34"/>
                  <a:gd name="T3" fmla="*/ 0 h 9"/>
                  <a:gd name="T4" fmla="*/ 0 w 34"/>
                  <a:gd name="T5" fmla="*/ 2147483647 h 9"/>
                  <a:gd name="T6" fmla="*/ 2147483647 w 34"/>
                  <a:gd name="T7" fmla="*/ 2147483647 h 9"/>
                  <a:gd name="T8" fmla="*/ 2147483647 w 34"/>
                  <a:gd name="T9" fmla="*/ 2147483647 h 9"/>
                  <a:gd name="T10" fmla="*/ 2147483647 w 34"/>
                  <a:gd name="T11" fmla="*/ 0 h 9"/>
                  <a:gd name="T12" fmla="*/ 0 60000 65536"/>
                  <a:gd name="T13" fmla="*/ 0 60000 65536"/>
                  <a:gd name="T14" fmla="*/ 0 60000 65536"/>
                  <a:gd name="T15" fmla="*/ 0 60000 65536"/>
                  <a:gd name="T16" fmla="*/ 0 60000 65536"/>
                  <a:gd name="T17" fmla="*/ 0 60000 65536"/>
                  <a:gd name="T18" fmla="*/ 0 w 34"/>
                  <a:gd name="T19" fmla="*/ 0 h 9"/>
                  <a:gd name="T20" fmla="*/ 34 w 34"/>
                  <a:gd name="T21" fmla="*/ 9 h 9"/>
                </a:gdLst>
                <a:ahLst/>
                <a:cxnLst>
                  <a:cxn ang="T12">
                    <a:pos x="T0" y="T1"/>
                  </a:cxn>
                  <a:cxn ang="T13">
                    <a:pos x="T2" y="T3"/>
                  </a:cxn>
                  <a:cxn ang="T14">
                    <a:pos x="T4" y="T5"/>
                  </a:cxn>
                  <a:cxn ang="T15">
                    <a:pos x="T6" y="T7"/>
                  </a:cxn>
                  <a:cxn ang="T16">
                    <a:pos x="T8" y="T9"/>
                  </a:cxn>
                  <a:cxn ang="T17">
                    <a:pos x="T10" y="T11"/>
                  </a:cxn>
                </a:cxnLst>
                <a:rect l="T18" t="T19" r="T20" b="T21"/>
                <a:pathLst>
                  <a:path w="34" h="9">
                    <a:moveTo>
                      <a:pt x="34" y="0"/>
                    </a:moveTo>
                    <a:lnTo>
                      <a:pt x="8" y="0"/>
                    </a:lnTo>
                    <a:lnTo>
                      <a:pt x="0" y="9"/>
                    </a:lnTo>
                    <a:lnTo>
                      <a:pt x="8" y="9"/>
                    </a:lnTo>
                    <a:lnTo>
                      <a:pt x="26" y="9"/>
                    </a:lnTo>
                    <a:lnTo>
                      <a:pt x="3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1" name="Freeform 219"/>
              <p:cNvSpPr>
                <a:spLocks/>
              </p:cNvSpPr>
              <p:nvPr/>
            </p:nvSpPr>
            <p:spPr bwMode="auto">
              <a:xfrm>
                <a:off x="6996030" y="1606308"/>
                <a:ext cx="131777" cy="50623"/>
              </a:xfrm>
              <a:custGeom>
                <a:avLst/>
                <a:gdLst>
                  <a:gd name="T0" fmla="*/ 2147483647 w 140"/>
                  <a:gd name="T1" fmla="*/ 2147483647 h 52"/>
                  <a:gd name="T2" fmla="*/ 2147483647 w 140"/>
                  <a:gd name="T3" fmla="*/ 2147483647 h 52"/>
                  <a:gd name="T4" fmla="*/ 2147483647 w 140"/>
                  <a:gd name="T5" fmla="*/ 2147483647 h 52"/>
                  <a:gd name="T6" fmla="*/ 2147483647 w 140"/>
                  <a:gd name="T7" fmla="*/ 2147483647 h 52"/>
                  <a:gd name="T8" fmla="*/ 2147483647 w 140"/>
                  <a:gd name="T9" fmla="*/ 2147483647 h 52"/>
                  <a:gd name="T10" fmla="*/ 2147483647 w 140"/>
                  <a:gd name="T11" fmla="*/ 0 h 52"/>
                  <a:gd name="T12" fmla="*/ 2147483647 w 140"/>
                  <a:gd name="T13" fmla="*/ 0 h 52"/>
                  <a:gd name="T14" fmla="*/ 2147483647 w 140"/>
                  <a:gd name="T15" fmla="*/ 2147483647 h 52"/>
                  <a:gd name="T16" fmla="*/ 2147483647 w 140"/>
                  <a:gd name="T17" fmla="*/ 0 h 52"/>
                  <a:gd name="T18" fmla="*/ 2147483647 w 140"/>
                  <a:gd name="T19" fmla="*/ 2147483647 h 52"/>
                  <a:gd name="T20" fmla="*/ 2147483647 w 140"/>
                  <a:gd name="T21" fmla="*/ 2147483647 h 52"/>
                  <a:gd name="T22" fmla="*/ 0 w 140"/>
                  <a:gd name="T23" fmla="*/ 2147483647 h 52"/>
                  <a:gd name="T24" fmla="*/ 2147483647 w 140"/>
                  <a:gd name="T25" fmla="*/ 2147483647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0"/>
                  <a:gd name="T40" fmla="*/ 0 h 52"/>
                  <a:gd name="T41" fmla="*/ 140 w 140"/>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0" h="52">
                    <a:moveTo>
                      <a:pt x="35" y="52"/>
                    </a:moveTo>
                    <a:lnTo>
                      <a:pt x="44" y="44"/>
                    </a:lnTo>
                    <a:lnTo>
                      <a:pt x="79" y="26"/>
                    </a:lnTo>
                    <a:lnTo>
                      <a:pt x="105" y="26"/>
                    </a:lnTo>
                    <a:lnTo>
                      <a:pt x="140" y="9"/>
                    </a:lnTo>
                    <a:lnTo>
                      <a:pt x="140" y="0"/>
                    </a:lnTo>
                    <a:lnTo>
                      <a:pt x="114" y="0"/>
                    </a:lnTo>
                    <a:lnTo>
                      <a:pt x="105" y="9"/>
                    </a:lnTo>
                    <a:lnTo>
                      <a:pt x="87" y="0"/>
                    </a:lnTo>
                    <a:lnTo>
                      <a:pt x="9" y="26"/>
                    </a:lnTo>
                    <a:lnTo>
                      <a:pt x="26" y="35"/>
                    </a:lnTo>
                    <a:lnTo>
                      <a:pt x="0" y="44"/>
                    </a:lnTo>
                    <a:lnTo>
                      <a:pt x="35"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2" name="Freeform 220"/>
              <p:cNvSpPr>
                <a:spLocks/>
              </p:cNvSpPr>
              <p:nvPr/>
            </p:nvSpPr>
            <p:spPr bwMode="auto">
              <a:xfrm>
                <a:off x="6996030" y="1606308"/>
                <a:ext cx="131777" cy="50623"/>
              </a:xfrm>
              <a:custGeom>
                <a:avLst/>
                <a:gdLst>
                  <a:gd name="T0" fmla="*/ 2147483647 w 140"/>
                  <a:gd name="T1" fmla="*/ 2147483647 h 52"/>
                  <a:gd name="T2" fmla="*/ 2147483647 w 140"/>
                  <a:gd name="T3" fmla="*/ 2147483647 h 52"/>
                  <a:gd name="T4" fmla="*/ 2147483647 w 140"/>
                  <a:gd name="T5" fmla="*/ 2147483647 h 52"/>
                  <a:gd name="T6" fmla="*/ 2147483647 w 140"/>
                  <a:gd name="T7" fmla="*/ 2147483647 h 52"/>
                  <a:gd name="T8" fmla="*/ 2147483647 w 140"/>
                  <a:gd name="T9" fmla="*/ 2147483647 h 52"/>
                  <a:gd name="T10" fmla="*/ 2147483647 w 140"/>
                  <a:gd name="T11" fmla="*/ 0 h 52"/>
                  <a:gd name="T12" fmla="*/ 2147483647 w 140"/>
                  <a:gd name="T13" fmla="*/ 0 h 52"/>
                  <a:gd name="T14" fmla="*/ 2147483647 w 140"/>
                  <a:gd name="T15" fmla="*/ 2147483647 h 52"/>
                  <a:gd name="T16" fmla="*/ 2147483647 w 140"/>
                  <a:gd name="T17" fmla="*/ 0 h 52"/>
                  <a:gd name="T18" fmla="*/ 2147483647 w 140"/>
                  <a:gd name="T19" fmla="*/ 2147483647 h 52"/>
                  <a:gd name="T20" fmla="*/ 2147483647 w 140"/>
                  <a:gd name="T21" fmla="*/ 2147483647 h 52"/>
                  <a:gd name="T22" fmla="*/ 0 w 140"/>
                  <a:gd name="T23" fmla="*/ 2147483647 h 52"/>
                  <a:gd name="T24" fmla="*/ 2147483647 w 140"/>
                  <a:gd name="T25" fmla="*/ 2147483647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0"/>
                  <a:gd name="T40" fmla="*/ 0 h 52"/>
                  <a:gd name="T41" fmla="*/ 140 w 140"/>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0" h="52">
                    <a:moveTo>
                      <a:pt x="35" y="52"/>
                    </a:moveTo>
                    <a:lnTo>
                      <a:pt x="44" y="44"/>
                    </a:lnTo>
                    <a:lnTo>
                      <a:pt x="79" y="26"/>
                    </a:lnTo>
                    <a:lnTo>
                      <a:pt x="105" y="26"/>
                    </a:lnTo>
                    <a:lnTo>
                      <a:pt x="140" y="9"/>
                    </a:lnTo>
                    <a:lnTo>
                      <a:pt x="140" y="0"/>
                    </a:lnTo>
                    <a:lnTo>
                      <a:pt x="114" y="0"/>
                    </a:lnTo>
                    <a:lnTo>
                      <a:pt x="105" y="9"/>
                    </a:lnTo>
                    <a:lnTo>
                      <a:pt x="87" y="0"/>
                    </a:lnTo>
                    <a:lnTo>
                      <a:pt x="9" y="26"/>
                    </a:lnTo>
                    <a:lnTo>
                      <a:pt x="26" y="35"/>
                    </a:lnTo>
                    <a:lnTo>
                      <a:pt x="0" y="44"/>
                    </a:lnTo>
                    <a:lnTo>
                      <a:pt x="35"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3" name="Freeform 221"/>
              <p:cNvSpPr>
                <a:spLocks/>
              </p:cNvSpPr>
              <p:nvPr/>
            </p:nvSpPr>
            <p:spPr bwMode="auto">
              <a:xfrm>
                <a:off x="6955557" y="1708527"/>
                <a:ext cx="40475" cy="25311"/>
              </a:xfrm>
              <a:custGeom>
                <a:avLst/>
                <a:gdLst>
                  <a:gd name="T0" fmla="*/ 2147483647 w 43"/>
                  <a:gd name="T1" fmla="*/ 2147483647 h 26"/>
                  <a:gd name="T2" fmla="*/ 2147483647 w 43"/>
                  <a:gd name="T3" fmla="*/ 0 h 26"/>
                  <a:gd name="T4" fmla="*/ 0 w 43"/>
                  <a:gd name="T5" fmla="*/ 2147483647 h 26"/>
                  <a:gd name="T6" fmla="*/ 2147483647 w 43"/>
                  <a:gd name="T7" fmla="*/ 2147483647 h 26"/>
                  <a:gd name="T8" fmla="*/ 2147483647 w 43"/>
                  <a:gd name="T9" fmla="*/ 2147483647 h 26"/>
                  <a:gd name="T10" fmla="*/ 0 60000 65536"/>
                  <a:gd name="T11" fmla="*/ 0 60000 65536"/>
                  <a:gd name="T12" fmla="*/ 0 60000 65536"/>
                  <a:gd name="T13" fmla="*/ 0 60000 65536"/>
                  <a:gd name="T14" fmla="*/ 0 60000 65536"/>
                  <a:gd name="T15" fmla="*/ 0 w 43"/>
                  <a:gd name="T16" fmla="*/ 0 h 26"/>
                  <a:gd name="T17" fmla="*/ 43 w 43"/>
                  <a:gd name="T18" fmla="*/ 26 h 26"/>
                </a:gdLst>
                <a:ahLst/>
                <a:cxnLst>
                  <a:cxn ang="T10">
                    <a:pos x="T0" y="T1"/>
                  </a:cxn>
                  <a:cxn ang="T11">
                    <a:pos x="T2" y="T3"/>
                  </a:cxn>
                  <a:cxn ang="T12">
                    <a:pos x="T4" y="T5"/>
                  </a:cxn>
                  <a:cxn ang="T13">
                    <a:pos x="T6" y="T7"/>
                  </a:cxn>
                  <a:cxn ang="T14">
                    <a:pos x="T8" y="T9"/>
                  </a:cxn>
                </a:cxnLst>
                <a:rect l="T15" t="T16" r="T17" b="T18"/>
                <a:pathLst>
                  <a:path w="43" h="26">
                    <a:moveTo>
                      <a:pt x="43" y="17"/>
                    </a:moveTo>
                    <a:lnTo>
                      <a:pt x="26" y="0"/>
                    </a:lnTo>
                    <a:lnTo>
                      <a:pt x="0" y="17"/>
                    </a:lnTo>
                    <a:lnTo>
                      <a:pt x="26" y="26"/>
                    </a:lnTo>
                    <a:lnTo>
                      <a:pt x="4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4" name="Freeform 222"/>
              <p:cNvSpPr>
                <a:spLocks/>
              </p:cNvSpPr>
              <p:nvPr/>
            </p:nvSpPr>
            <p:spPr bwMode="auto">
              <a:xfrm>
                <a:off x="6955557" y="1708527"/>
                <a:ext cx="40475" cy="25311"/>
              </a:xfrm>
              <a:custGeom>
                <a:avLst/>
                <a:gdLst>
                  <a:gd name="T0" fmla="*/ 2147483647 w 43"/>
                  <a:gd name="T1" fmla="*/ 2147483647 h 26"/>
                  <a:gd name="T2" fmla="*/ 2147483647 w 43"/>
                  <a:gd name="T3" fmla="*/ 0 h 26"/>
                  <a:gd name="T4" fmla="*/ 0 w 43"/>
                  <a:gd name="T5" fmla="*/ 2147483647 h 26"/>
                  <a:gd name="T6" fmla="*/ 2147483647 w 43"/>
                  <a:gd name="T7" fmla="*/ 2147483647 h 26"/>
                  <a:gd name="T8" fmla="*/ 2147483647 w 43"/>
                  <a:gd name="T9" fmla="*/ 2147483647 h 26"/>
                  <a:gd name="T10" fmla="*/ 0 60000 65536"/>
                  <a:gd name="T11" fmla="*/ 0 60000 65536"/>
                  <a:gd name="T12" fmla="*/ 0 60000 65536"/>
                  <a:gd name="T13" fmla="*/ 0 60000 65536"/>
                  <a:gd name="T14" fmla="*/ 0 60000 65536"/>
                  <a:gd name="T15" fmla="*/ 0 w 43"/>
                  <a:gd name="T16" fmla="*/ 0 h 26"/>
                  <a:gd name="T17" fmla="*/ 43 w 43"/>
                  <a:gd name="T18" fmla="*/ 26 h 26"/>
                </a:gdLst>
                <a:ahLst/>
                <a:cxnLst>
                  <a:cxn ang="T10">
                    <a:pos x="T0" y="T1"/>
                  </a:cxn>
                  <a:cxn ang="T11">
                    <a:pos x="T2" y="T3"/>
                  </a:cxn>
                  <a:cxn ang="T12">
                    <a:pos x="T4" y="T5"/>
                  </a:cxn>
                  <a:cxn ang="T13">
                    <a:pos x="T6" y="T7"/>
                  </a:cxn>
                  <a:cxn ang="T14">
                    <a:pos x="T8" y="T9"/>
                  </a:cxn>
                </a:cxnLst>
                <a:rect l="T15" t="T16" r="T17" b="T18"/>
                <a:pathLst>
                  <a:path w="43" h="26">
                    <a:moveTo>
                      <a:pt x="43" y="17"/>
                    </a:moveTo>
                    <a:lnTo>
                      <a:pt x="26" y="0"/>
                    </a:lnTo>
                    <a:lnTo>
                      <a:pt x="0" y="17"/>
                    </a:lnTo>
                    <a:lnTo>
                      <a:pt x="26" y="26"/>
                    </a:lnTo>
                    <a:lnTo>
                      <a:pt x="4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5" name="Freeform 223"/>
              <p:cNvSpPr>
                <a:spLocks/>
              </p:cNvSpPr>
              <p:nvPr/>
            </p:nvSpPr>
            <p:spPr bwMode="auto">
              <a:xfrm>
                <a:off x="7430897" y="2158289"/>
                <a:ext cx="140249" cy="67173"/>
              </a:xfrm>
              <a:custGeom>
                <a:avLst/>
                <a:gdLst>
                  <a:gd name="T0" fmla="*/ 2147483647 w 149"/>
                  <a:gd name="T1" fmla="*/ 2147483647 h 69"/>
                  <a:gd name="T2" fmla="*/ 2147483647 w 149"/>
                  <a:gd name="T3" fmla="*/ 2147483647 h 69"/>
                  <a:gd name="T4" fmla="*/ 2147483647 w 149"/>
                  <a:gd name="T5" fmla="*/ 2147483647 h 69"/>
                  <a:gd name="T6" fmla="*/ 2147483647 w 149"/>
                  <a:gd name="T7" fmla="*/ 2147483647 h 69"/>
                  <a:gd name="T8" fmla="*/ 2147483647 w 149"/>
                  <a:gd name="T9" fmla="*/ 2147483647 h 69"/>
                  <a:gd name="T10" fmla="*/ 0 w 149"/>
                  <a:gd name="T11" fmla="*/ 2147483647 h 69"/>
                  <a:gd name="T12" fmla="*/ 2147483647 w 149"/>
                  <a:gd name="T13" fmla="*/ 2147483647 h 69"/>
                  <a:gd name="T14" fmla="*/ 2147483647 w 149"/>
                  <a:gd name="T15" fmla="*/ 2147483647 h 69"/>
                  <a:gd name="T16" fmla="*/ 2147483647 w 149"/>
                  <a:gd name="T17" fmla="*/ 2147483647 h 69"/>
                  <a:gd name="T18" fmla="*/ 2147483647 w 149"/>
                  <a:gd name="T19" fmla="*/ 2147483647 h 69"/>
                  <a:gd name="T20" fmla="*/ 2147483647 w 149"/>
                  <a:gd name="T21" fmla="*/ 2147483647 h 69"/>
                  <a:gd name="T22" fmla="*/ 2147483647 w 149"/>
                  <a:gd name="T23" fmla="*/ 2147483647 h 69"/>
                  <a:gd name="T24" fmla="*/ 2147483647 w 149"/>
                  <a:gd name="T25" fmla="*/ 2147483647 h 69"/>
                  <a:gd name="T26" fmla="*/ 2147483647 w 149"/>
                  <a:gd name="T27" fmla="*/ 2147483647 h 69"/>
                  <a:gd name="T28" fmla="*/ 2147483647 w 149"/>
                  <a:gd name="T29" fmla="*/ 0 h 69"/>
                  <a:gd name="T30" fmla="*/ 2147483647 w 149"/>
                  <a:gd name="T31" fmla="*/ 0 h 69"/>
                  <a:gd name="T32" fmla="*/ 2147483647 w 149"/>
                  <a:gd name="T33" fmla="*/ 2147483647 h 69"/>
                  <a:gd name="T34" fmla="*/ 2147483647 w 149"/>
                  <a:gd name="T35" fmla="*/ 0 h 69"/>
                  <a:gd name="T36" fmla="*/ 2147483647 w 149"/>
                  <a:gd name="T37" fmla="*/ 2147483647 h 69"/>
                  <a:gd name="T38" fmla="*/ 2147483647 w 149"/>
                  <a:gd name="T39" fmla="*/ 2147483647 h 69"/>
                  <a:gd name="T40" fmla="*/ 2147483647 w 149"/>
                  <a:gd name="T41" fmla="*/ 2147483647 h 69"/>
                  <a:gd name="T42" fmla="*/ 2147483647 w 149"/>
                  <a:gd name="T43" fmla="*/ 2147483647 h 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69"/>
                  <a:gd name="T68" fmla="*/ 149 w 149"/>
                  <a:gd name="T69" fmla="*/ 69 h 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69">
                    <a:moveTo>
                      <a:pt x="18" y="26"/>
                    </a:moveTo>
                    <a:lnTo>
                      <a:pt x="35" y="26"/>
                    </a:lnTo>
                    <a:lnTo>
                      <a:pt x="53" y="43"/>
                    </a:lnTo>
                    <a:lnTo>
                      <a:pt x="35" y="52"/>
                    </a:lnTo>
                    <a:lnTo>
                      <a:pt x="18" y="43"/>
                    </a:lnTo>
                    <a:lnTo>
                      <a:pt x="0" y="52"/>
                    </a:lnTo>
                    <a:lnTo>
                      <a:pt x="9" y="61"/>
                    </a:lnTo>
                    <a:lnTo>
                      <a:pt x="44" y="69"/>
                    </a:lnTo>
                    <a:lnTo>
                      <a:pt x="79" y="61"/>
                    </a:lnTo>
                    <a:lnTo>
                      <a:pt x="79" y="43"/>
                    </a:lnTo>
                    <a:lnTo>
                      <a:pt x="105" y="43"/>
                    </a:lnTo>
                    <a:lnTo>
                      <a:pt x="114" y="26"/>
                    </a:lnTo>
                    <a:lnTo>
                      <a:pt x="149" y="26"/>
                    </a:lnTo>
                    <a:lnTo>
                      <a:pt x="149" y="8"/>
                    </a:lnTo>
                    <a:lnTo>
                      <a:pt x="131" y="0"/>
                    </a:lnTo>
                    <a:lnTo>
                      <a:pt x="53" y="0"/>
                    </a:lnTo>
                    <a:lnTo>
                      <a:pt x="44" y="8"/>
                    </a:lnTo>
                    <a:lnTo>
                      <a:pt x="18" y="0"/>
                    </a:lnTo>
                    <a:lnTo>
                      <a:pt x="9" y="8"/>
                    </a:lnTo>
                    <a:lnTo>
                      <a:pt x="18" y="8"/>
                    </a:lnTo>
                    <a:lnTo>
                      <a:pt x="9" y="26"/>
                    </a:lnTo>
                    <a:lnTo>
                      <a:pt x="18"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6" name="Freeform 224"/>
              <p:cNvSpPr>
                <a:spLocks/>
              </p:cNvSpPr>
              <p:nvPr/>
            </p:nvSpPr>
            <p:spPr bwMode="auto">
              <a:xfrm>
                <a:off x="7430897" y="2158289"/>
                <a:ext cx="140249" cy="67173"/>
              </a:xfrm>
              <a:custGeom>
                <a:avLst/>
                <a:gdLst>
                  <a:gd name="T0" fmla="*/ 2147483647 w 149"/>
                  <a:gd name="T1" fmla="*/ 2147483647 h 69"/>
                  <a:gd name="T2" fmla="*/ 2147483647 w 149"/>
                  <a:gd name="T3" fmla="*/ 2147483647 h 69"/>
                  <a:gd name="T4" fmla="*/ 2147483647 w 149"/>
                  <a:gd name="T5" fmla="*/ 2147483647 h 69"/>
                  <a:gd name="T6" fmla="*/ 2147483647 w 149"/>
                  <a:gd name="T7" fmla="*/ 2147483647 h 69"/>
                  <a:gd name="T8" fmla="*/ 2147483647 w 149"/>
                  <a:gd name="T9" fmla="*/ 2147483647 h 69"/>
                  <a:gd name="T10" fmla="*/ 0 w 149"/>
                  <a:gd name="T11" fmla="*/ 2147483647 h 69"/>
                  <a:gd name="T12" fmla="*/ 2147483647 w 149"/>
                  <a:gd name="T13" fmla="*/ 2147483647 h 69"/>
                  <a:gd name="T14" fmla="*/ 2147483647 w 149"/>
                  <a:gd name="T15" fmla="*/ 2147483647 h 69"/>
                  <a:gd name="T16" fmla="*/ 2147483647 w 149"/>
                  <a:gd name="T17" fmla="*/ 2147483647 h 69"/>
                  <a:gd name="T18" fmla="*/ 2147483647 w 149"/>
                  <a:gd name="T19" fmla="*/ 2147483647 h 69"/>
                  <a:gd name="T20" fmla="*/ 2147483647 w 149"/>
                  <a:gd name="T21" fmla="*/ 2147483647 h 69"/>
                  <a:gd name="T22" fmla="*/ 2147483647 w 149"/>
                  <a:gd name="T23" fmla="*/ 2147483647 h 69"/>
                  <a:gd name="T24" fmla="*/ 2147483647 w 149"/>
                  <a:gd name="T25" fmla="*/ 2147483647 h 69"/>
                  <a:gd name="T26" fmla="*/ 2147483647 w 149"/>
                  <a:gd name="T27" fmla="*/ 2147483647 h 69"/>
                  <a:gd name="T28" fmla="*/ 2147483647 w 149"/>
                  <a:gd name="T29" fmla="*/ 0 h 69"/>
                  <a:gd name="T30" fmla="*/ 2147483647 w 149"/>
                  <a:gd name="T31" fmla="*/ 0 h 69"/>
                  <a:gd name="T32" fmla="*/ 2147483647 w 149"/>
                  <a:gd name="T33" fmla="*/ 2147483647 h 69"/>
                  <a:gd name="T34" fmla="*/ 2147483647 w 149"/>
                  <a:gd name="T35" fmla="*/ 0 h 69"/>
                  <a:gd name="T36" fmla="*/ 2147483647 w 149"/>
                  <a:gd name="T37" fmla="*/ 2147483647 h 69"/>
                  <a:gd name="T38" fmla="*/ 2147483647 w 149"/>
                  <a:gd name="T39" fmla="*/ 2147483647 h 69"/>
                  <a:gd name="T40" fmla="*/ 2147483647 w 149"/>
                  <a:gd name="T41" fmla="*/ 2147483647 h 69"/>
                  <a:gd name="T42" fmla="*/ 2147483647 w 149"/>
                  <a:gd name="T43" fmla="*/ 2147483647 h 6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49"/>
                  <a:gd name="T67" fmla="*/ 0 h 69"/>
                  <a:gd name="T68" fmla="*/ 149 w 149"/>
                  <a:gd name="T69" fmla="*/ 69 h 6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49" h="69">
                    <a:moveTo>
                      <a:pt x="18" y="26"/>
                    </a:moveTo>
                    <a:lnTo>
                      <a:pt x="35" y="26"/>
                    </a:lnTo>
                    <a:lnTo>
                      <a:pt x="53" y="43"/>
                    </a:lnTo>
                    <a:lnTo>
                      <a:pt x="35" y="52"/>
                    </a:lnTo>
                    <a:lnTo>
                      <a:pt x="18" y="43"/>
                    </a:lnTo>
                    <a:lnTo>
                      <a:pt x="0" y="52"/>
                    </a:lnTo>
                    <a:lnTo>
                      <a:pt x="9" y="61"/>
                    </a:lnTo>
                    <a:lnTo>
                      <a:pt x="44" y="69"/>
                    </a:lnTo>
                    <a:lnTo>
                      <a:pt x="79" y="61"/>
                    </a:lnTo>
                    <a:lnTo>
                      <a:pt x="79" y="43"/>
                    </a:lnTo>
                    <a:lnTo>
                      <a:pt x="105" y="43"/>
                    </a:lnTo>
                    <a:lnTo>
                      <a:pt x="114" y="26"/>
                    </a:lnTo>
                    <a:lnTo>
                      <a:pt x="149" y="26"/>
                    </a:lnTo>
                    <a:lnTo>
                      <a:pt x="149" y="8"/>
                    </a:lnTo>
                    <a:lnTo>
                      <a:pt x="131" y="0"/>
                    </a:lnTo>
                    <a:lnTo>
                      <a:pt x="53" y="0"/>
                    </a:lnTo>
                    <a:lnTo>
                      <a:pt x="44" y="8"/>
                    </a:lnTo>
                    <a:lnTo>
                      <a:pt x="18" y="0"/>
                    </a:lnTo>
                    <a:lnTo>
                      <a:pt x="9" y="8"/>
                    </a:lnTo>
                    <a:lnTo>
                      <a:pt x="18" y="8"/>
                    </a:lnTo>
                    <a:lnTo>
                      <a:pt x="9" y="26"/>
                    </a:lnTo>
                    <a:lnTo>
                      <a:pt x="18"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7" name="Freeform 225"/>
              <p:cNvSpPr>
                <a:spLocks/>
              </p:cNvSpPr>
              <p:nvPr/>
            </p:nvSpPr>
            <p:spPr bwMode="auto">
              <a:xfrm>
                <a:off x="7218170" y="2115455"/>
                <a:ext cx="262614" cy="135319"/>
              </a:xfrm>
              <a:custGeom>
                <a:avLst/>
                <a:gdLst>
                  <a:gd name="T0" fmla="*/ 2147483647 w 279"/>
                  <a:gd name="T1" fmla="*/ 2147483647 h 139"/>
                  <a:gd name="T2" fmla="*/ 2147483647 w 279"/>
                  <a:gd name="T3" fmla="*/ 2147483647 h 139"/>
                  <a:gd name="T4" fmla="*/ 2147483647 w 279"/>
                  <a:gd name="T5" fmla="*/ 2147483647 h 139"/>
                  <a:gd name="T6" fmla="*/ 2147483647 w 279"/>
                  <a:gd name="T7" fmla="*/ 2147483647 h 139"/>
                  <a:gd name="T8" fmla="*/ 2147483647 w 279"/>
                  <a:gd name="T9" fmla="*/ 2147483647 h 139"/>
                  <a:gd name="T10" fmla="*/ 2147483647 w 279"/>
                  <a:gd name="T11" fmla="*/ 2147483647 h 139"/>
                  <a:gd name="T12" fmla="*/ 2147483647 w 279"/>
                  <a:gd name="T13" fmla="*/ 2147483647 h 139"/>
                  <a:gd name="T14" fmla="*/ 2147483647 w 279"/>
                  <a:gd name="T15" fmla="*/ 2147483647 h 139"/>
                  <a:gd name="T16" fmla="*/ 2147483647 w 279"/>
                  <a:gd name="T17" fmla="*/ 2147483647 h 139"/>
                  <a:gd name="T18" fmla="*/ 2147483647 w 279"/>
                  <a:gd name="T19" fmla="*/ 2147483647 h 139"/>
                  <a:gd name="T20" fmla="*/ 2147483647 w 279"/>
                  <a:gd name="T21" fmla="*/ 2147483647 h 139"/>
                  <a:gd name="T22" fmla="*/ 2147483647 w 279"/>
                  <a:gd name="T23" fmla="*/ 2147483647 h 139"/>
                  <a:gd name="T24" fmla="*/ 2147483647 w 279"/>
                  <a:gd name="T25" fmla="*/ 2147483647 h 139"/>
                  <a:gd name="T26" fmla="*/ 2147483647 w 279"/>
                  <a:gd name="T27" fmla="*/ 2147483647 h 139"/>
                  <a:gd name="T28" fmla="*/ 2147483647 w 279"/>
                  <a:gd name="T29" fmla="*/ 0 h 139"/>
                  <a:gd name="T30" fmla="*/ 2147483647 w 279"/>
                  <a:gd name="T31" fmla="*/ 2147483647 h 139"/>
                  <a:gd name="T32" fmla="*/ 2147483647 w 279"/>
                  <a:gd name="T33" fmla="*/ 2147483647 h 139"/>
                  <a:gd name="T34" fmla="*/ 2147483647 w 279"/>
                  <a:gd name="T35" fmla="*/ 0 h 139"/>
                  <a:gd name="T36" fmla="*/ 0 w 279"/>
                  <a:gd name="T37" fmla="*/ 0 h 139"/>
                  <a:gd name="T38" fmla="*/ 2147483647 w 279"/>
                  <a:gd name="T39" fmla="*/ 2147483647 h 139"/>
                  <a:gd name="T40" fmla="*/ 2147483647 w 279"/>
                  <a:gd name="T41" fmla="*/ 2147483647 h 139"/>
                  <a:gd name="T42" fmla="*/ 2147483647 w 279"/>
                  <a:gd name="T43" fmla="*/ 2147483647 h 139"/>
                  <a:gd name="T44" fmla="*/ 2147483647 w 279"/>
                  <a:gd name="T45" fmla="*/ 2147483647 h 139"/>
                  <a:gd name="T46" fmla="*/ 2147483647 w 279"/>
                  <a:gd name="T47" fmla="*/ 2147483647 h 139"/>
                  <a:gd name="T48" fmla="*/ 2147483647 w 279"/>
                  <a:gd name="T49" fmla="*/ 2147483647 h 139"/>
                  <a:gd name="T50" fmla="*/ 2147483647 w 279"/>
                  <a:gd name="T51" fmla="*/ 2147483647 h 139"/>
                  <a:gd name="T52" fmla="*/ 2147483647 w 279"/>
                  <a:gd name="T53" fmla="*/ 2147483647 h 139"/>
                  <a:gd name="T54" fmla="*/ 2147483647 w 279"/>
                  <a:gd name="T55" fmla="*/ 2147483647 h 139"/>
                  <a:gd name="T56" fmla="*/ 2147483647 w 279"/>
                  <a:gd name="T57" fmla="*/ 2147483647 h 139"/>
                  <a:gd name="T58" fmla="*/ 2147483647 w 279"/>
                  <a:gd name="T59" fmla="*/ 2147483647 h 139"/>
                  <a:gd name="T60" fmla="*/ 2147483647 w 279"/>
                  <a:gd name="T61" fmla="*/ 2147483647 h 139"/>
                  <a:gd name="T62" fmla="*/ 2147483647 w 279"/>
                  <a:gd name="T63" fmla="*/ 2147483647 h 139"/>
                  <a:gd name="T64" fmla="*/ 2147483647 w 279"/>
                  <a:gd name="T65" fmla="*/ 2147483647 h 139"/>
                  <a:gd name="T66" fmla="*/ 2147483647 w 279"/>
                  <a:gd name="T67" fmla="*/ 2147483647 h 139"/>
                  <a:gd name="T68" fmla="*/ 2147483647 w 279"/>
                  <a:gd name="T69" fmla="*/ 2147483647 h 139"/>
                  <a:gd name="T70" fmla="*/ 2147483647 w 279"/>
                  <a:gd name="T71" fmla="*/ 2147483647 h 139"/>
                  <a:gd name="T72" fmla="*/ 2147483647 w 279"/>
                  <a:gd name="T73" fmla="*/ 2147483647 h 139"/>
                  <a:gd name="T74" fmla="*/ 2147483647 w 279"/>
                  <a:gd name="T75" fmla="*/ 2147483647 h 139"/>
                  <a:gd name="T76" fmla="*/ 2147483647 w 279"/>
                  <a:gd name="T77" fmla="*/ 2147483647 h 139"/>
                  <a:gd name="T78" fmla="*/ 2147483647 w 279"/>
                  <a:gd name="T79" fmla="*/ 2147483647 h 139"/>
                  <a:gd name="T80" fmla="*/ 2147483647 w 279"/>
                  <a:gd name="T81" fmla="*/ 2147483647 h 139"/>
                  <a:gd name="T82" fmla="*/ 2147483647 w 279"/>
                  <a:gd name="T83" fmla="*/ 2147483647 h 1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9"/>
                  <a:gd name="T127" fmla="*/ 0 h 139"/>
                  <a:gd name="T128" fmla="*/ 279 w 279"/>
                  <a:gd name="T129" fmla="*/ 139 h 13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9" h="139">
                    <a:moveTo>
                      <a:pt x="261" y="70"/>
                    </a:moveTo>
                    <a:lnTo>
                      <a:pt x="244" y="70"/>
                    </a:lnTo>
                    <a:lnTo>
                      <a:pt x="235" y="70"/>
                    </a:lnTo>
                    <a:lnTo>
                      <a:pt x="244" y="52"/>
                    </a:lnTo>
                    <a:lnTo>
                      <a:pt x="235" y="52"/>
                    </a:lnTo>
                    <a:lnTo>
                      <a:pt x="218" y="61"/>
                    </a:lnTo>
                    <a:lnTo>
                      <a:pt x="209" y="78"/>
                    </a:lnTo>
                    <a:lnTo>
                      <a:pt x="191" y="70"/>
                    </a:lnTo>
                    <a:lnTo>
                      <a:pt x="174" y="70"/>
                    </a:lnTo>
                    <a:lnTo>
                      <a:pt x="165" y="44"/>
                    </a:lnTo>
                    <a:lnTo>
                      <a:pt x="139" y="26"/>
                    </a:lnTo>
                    <a:lnTo>
                      <a:pt x="130" y="35"/>
                    </a:lnTo>
                    <a:lnTo>
                      <a:pt x="113" y="26"/>
                    </a:lnTo>
                    <a:lnTo>
                      <a:pt x="95" y="26"/>
                    </a:lnTo>
                    <a:lnTo>
                      <a:pt x="43" y="0"/>
                    </a:lnTo>
                    <a:lnTo>
                      <a:pt x="34" y="17"/>
                    </a:lnTo>
                    <a:lnTo>
                      <a:pt x="26" y="17"/>
                    </a:lnTo>
                    <a:lnTo>
                      <a:pt x="17" y="0"/>
                    </a:lnTo>
                    <a:lnTo>
                      <a:pt x="0" y="0"/>
                    </a:lnTo>
                    <a:lnTo>
                      <a:pt x="8" y="70"/>
                    </a:lnTo>
                    <a:lnTo>
                      <a:pt x="26" y="70"/>
                    </a:lnTo>
                    <a:lnTo>
                      <a:pt x="26" y="61"/>
                    </a:lnTo>
                    <a:lnTo>
                      <a:pt x="43" y="52"/>
                    </a:lnTo>
                    <a:lnTo>
                      <a:pt x="52" y="44"/>
                    </a:lnTo>
                    <a:lnTo>
                      <a:pt x="69" y="61"/>
                    </a:lnTo>
                    <a:lnTo>
                      <a:pt x="78" y="70"/>
                    </a:lnTo>
                    <a:lnTo>
                      <a:pt x="104" y="78"/>
                    </a:lnTo>
                    <a:lnTo>
                      <a:pt x="130" y="113"/>
                    </a:lnTo>
                    <a:lnTo>
                      <a:pt x="165" y="122"/>
                    </a:lnTo>
                    <a:lnTo>
                      <a:pt x="183" y="139"/>
                    </a:lnTo>
                    <a:lnTo>
                      <a:pt x="209" y="139"/>
                    </a:lnTo>
                    <a:lnTo>
                      <a:pt x="218" y="131"/>
                    </a:lnTo>
                    <a:lnTo>
                      <a:pt x="209" y="113"/>
                    </a:lnTo>
                    <a:lnTo>
                      <a:pt x="200" y="105"/>
                    </a:lnTo>
                    <a:lnTo>
                      <a:pt x="209" y="96"/>
                    </a:lnTo>
                    <a:lnTo>
                      <a:pt x="218" y="96"/>
                    </a:lnTo>
                    <a:lnTo>
                      <a:pt x="218" y="78"/>
                    </a:lnTo>
                    <a:lnTo>
                      <a:pt x="235" y="78"/>
                    </a:lnTo>
                    <a:lnTo>
                      <a:pt x="244" y="87"/>
                    </a:lnTo>
                    <a:lnTo>
                      <a:pt x="261" y="96"/>
                    </a:lnTo>
                    <a:lnTo>
                      <a:pt x="279" y="87"/>
                    </a:lnTo>
                    <a:lnTo>
                      <a:pt x="261"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8" name="Freeform 226"/>
              <p:cNvSpPr>
                <a:spLocks/>
              </p:cNvSpPr>
              <p:nvPr/>
            </p:nvSpPr>
            <p:spPr bwMode="auto">
              <a:xfrm>
                <a:off x="7218170" y="2115455"/>
                <a:ext cx="262614" cy="135319"/>
              </a:xfrm>
              <a:custGeom>
                <a:avLst/>
                <a:gdLst>
                  <a:gd name="T0" fmla="*/ 2147483647 w 279"/>
                  <a:gd name="T1" fmla="*/ 2147483647 h 139"/>
                  <a:gd name="T2" fmla="*/ 2147483647 w 279"/>
                  <a:gd name="T3" fmla="*/ 2147483647 h 139"/>
                  <a:gd name="T4" fmla="*/ 2147483647 w 279"/>
                  <a:gd name="T5" fmla="*/ 2147483647 h 139"/>
                  <a:gd name="T6" fmla="*/ 2147483647 w 279"/>
                  <a:gd name="T7" fmla="*/ 2147483647 h 139"/>
                  <a:gd name="T8" fmla="*/ 2147483647 w 279"/>
                  <a:gd name="T9" fmla="*/ 2147483647 h 139"/>
                  <a:gd name="T10" fmla="*/ 2147483647 w 279"/>
                  <a:gd name="T11" fmla="*/ 2147483647 h 139"/>
                  <a:gd name="T12" fmla="*/ 2147483647 w 279"/>
                  <a:gd name="T13" fmla="*/ 2147483647 h 139"/>
                  <a:gd name="T14" fmla="*/ 2147483647 w 279"/>
                  <a:gd name="T15" fmla="*/ 2147483647 h 139"/>
                  <a:gd name="T16" fmla="*/ 2147483647 w 279"/>
                  <a:gd name="T17" fmla="*/ 2147483647 h 139"/>
                  <a:gd name="T18" fmla="*/ 2147483647 w 279"/>
                  <a:gd name="T19" fmla="*/ 2147483647 h 139"/>
                  <a:gd name="T20" fmla="*/ 2147483647 w 279"/>
                  <a:gd name="T21" fmla="*/ 2147483647 h 139"/>
                  <a:gd name="T22" fmla="*/ 2147483647 w 279"/>
                  <a:gd name="T23" fmla="*/ 2147483647 h 139"/>
                  <a:gd name="T24" fmla="*/ 2147483647 w 279"/>
                  <a:gd name="T25" fmla="*/ 2147483647 h 139"/>
                  <a:gd name="T26" fmla="*/ 2147483647 w 279"/>
                  <a:gd name="T27" fmla="*/ 2147483647 h 139"/>
                  <a:gd name="T28" fmla="*/ 2147483647 w 279"/>
                  <a:gd name="T29" fmla="*/ 0 h 139"/>
                  <a:gd name="T30" fmla="*/ 2147483647 w 279"/>
                  <a:gd name="T31" fmla="*/ 2147483647 h 139"/>
                  <a:gd name="T32" fmla="*/ 2147483647 w 279"/>
                  <a:gd name="T33" fmla="*/ 2147483647 h 139"/>
                  <a:gd name="T34" fmla="*/ 2147483647 w 279"/>
                  <a:gd name="T35" fmla="*/ 0 h 139"/>
                  <a:gd name="T36" fmla="*/ 0 w 279"/>
                  <a:gd name="T37" fmla="*/ 0 h 139"/>
                  <a:gd name="T38" fmla="*/ 2147483647 w 279"/>
                  <a:gd name="T39" fmla="*/ 2147483647 h 139"/>
                  <a:gd name="T40" fmla="*/ 2147483647 w 279"/>
                  <a:gd name="T41" fmla="*/ 2147483647 h 139"/>
                  <a:gd name="T42" fmla="*/ 2147483647 w 279"/>
                  <a:gd name="T43" fmla="*/ 2147483647 h 139"/>
                  <a:gd name="T44" fmla="*/ 2147483647 w 279"/>
                  <a:gd name="T45" fmla="*/ 2147483647 h 139"/>
                  <a:gd name="T46" fmla="*/ 2147483647 w 279"/>
                  <a:gd name="T47" fmla="*/ 2147483647 h 139"/>
                  <a:gd name="T48" fmla="*/ 2147483647 w 279"/>
                  <a:gd name="T49" fmla="*/ 2147483647 h 139"/>
                  <a:gd name="T50" fmla="*/ 2147483647 w 279"/>
                  <a:gd name="T51" fmla="*/ 2147483647 h 139"/>
                  <a:gd name="T52" fmla="*/ 2147483647 w 279"/>
                  <a:gd name="T53" fmla="*/ 2147483647 h 139"/>
                  <a:gd name="T54" fmla="*/ 2147483647 w 279"/>
                  <a:gd name="T55" fmla="*/ 2147483647 h 139"/>
                  <a:gd name="T56" fmla="*/ 2147483647 w 279"/>
                  <a:gd name="T57" fmla="*/ 2147483647 h 139"/>
                  <a:gd name="T58" fmla="*/ 2147483647 w 279"/>
                  <a:gd name="T59" fmla="*/ 2147483647 h 139"/>
                  <a:gd name="T60" fmla="*/ 2147483647 w 279"/>
                  <a:gd name="T61" fmla="*/ 2147483647 h 139"/>
                  <a:gd name="T62" fmla="*/ 2147483647 w 279"/>
                  <a:gd name="T63" fmla="*/ 2147483647 h 139"/>
                  <a:gd name="T64" fmla="*/ 2147483647 w 279"/>
                  <a:gd name="T65" fmla="*/ 2147483647 h 139"/>
                  <a:gd name="T66" fmla="*/ 2147483647 w 279"/>
                  <a:gd name="T67" fmla="*/ 2147483647 h 139"/>
                  <a:gd name="T68" fmla="*/ 2147483647 w 279"/>
                  <a:gd name="T69" fmla="*/ 2147483647 h 139"/>
                  <a:gd name="T70" fmla="*/ 2147483647 w 279"/>
                  <a:gd name="T71" fmla="*/ 2147483647 h 139"/>
                  <a:gd name="T72" fmla="*/ 2147483647 w 279"/>
                  <a:gd name="T73" fmla="*/ 2147483647 h 139"/>
                  <a:gd name="T74" fmla="*/ 2147483647 w 279"/>
                  <a:gd name="T75" fmla="*/ 2147483647 h 139"/>
                  <a:gd name="T76" fmla="*/ 2147483647 w 279"/>
                  <a:gd name="T77" fmla="*/ 2147483647 h 139"/>
                  <a:gd name="T78" fmla="*/ 2147483647 w 279"/>
                  <a:gd name="T79" fmla="*/ 2147483647 h 139"/>
                  <a:gd name="T80" fmla="*/ 2147483647 w 279"/>
                  <a:gd name="T81" fmla="*/ 2147483647 h 139"/>
                  <a:gd name="T82" fmla="*/ 2147483647 w 279"/>
                  <a:gd name="T83" fmla="*/ 2147483647 h 1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9"/>
                  <a:gd name="T127" fmla="*/ 0 h 139"/>
                  <a:gd name="T128" fmla="*/ 279 w 279"/>
                  <a:gd name="T129" fmla="*/ 139 h 13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9" h="139">
                    <a:moveTo>
                      <a:pt x="261" y="70"/>
                    </a:moveTo>
                    <a:lnTo>
                      <a:pt x="244" y="70"/>
                    </a:lnTo>
                    <a:lnTo>
                      <a:pt x="235" y="70"/>
                    </a:lnTo>
                    <a:lnTo>
                      <a:pt x="244" y="52"/>
                    </a:lnTo>
                    <a:lnTo>
                      <a:pt x="235" y="52"/>
                    </a:lnTo>
                    <a:lnTo>
                      <a:pt x="218" y="61"/>
                    </a:lnTo>
                    <a:lnTo>
                      <a:pt x="209" y="78"/>
                    </a:lnTo>
                    <a:lnTo>
                      <a:pt x="191" y="70"/>
                    </a:lnTo>
                    <a:lnTo>
                      <a:pt x="174" y="70"/>
                    </a:lnTo>
                    <a:lnTo>
                      <a:pt x="165" y="44"/>
                    </a:lnTo>
                    <a:lnTo>
                      <a:pt x="139" y="26"/>
                    </a:lnTo>
                    <a:lnTo>
                      <a:pt x="130" y="35"/>
                    </a:lnTo>
                    <a:lnTo>
                      <a:pt x="113" y="26"/>
                    </a:lnTo>
                    <a:lnTo>
                      <a:pt x="95" y="26"/>
                    </a:lnTo>
                    <a:lnTo>
                      <a:pt x="43" y="0"/>
                    </a:lnTo>
                    <a:lnTo>
                      <a:pt x="34" y="17"/>
                    </a:lnTo>
                    <a:lnTo>
                      <a:pt x="26" y="17"/>
                    </a:lnTo>
                    <a:lnTo>
                      <a:pt x="17" y="0"/>
                    </a:lnTo>
                    <a:lnTo>
                      <a:pt x="0" y="0"/>
                    </a:lnTo>
                    <a:lnTo>
                      <a:pt x="8" y="70"/>
                    </a:lnTo>
                    <a:lnTo>
                      <a:pt x="26" y="70"/>
                    </a:lnTo>
                    <a:lnTo>
                      <a:pt x="26" y="61"/>
                    </a:lnTo>
                    <a:lnTo>
                      <a:pt x="43" y="52"/>
                    </a:lnTo>
                    <a:lnTo>
                      <a:pt x="52" y="44"/>
                    </a:lnTo>
                    <a:lnTo>
                      <a:pt x="69" y="61"/>
                    </a:lnTo>
                    <a:lnTo>
                      <a:pt x="78" y="70"/>
                    </a:lnTo>
                    <a:lnTo>
                      <a:pt x="104" y="78"/>
                    </a:lnTo>
                    <a:lnTo>
                      <a:pt x="130" y="113"/>
                    </a:lnTo>
                    <a:lnTo>
                      <a:pt x="165" y="122"/>
                    </a:lnTo>
                    <a:lnTo>
                      <a:pt x="183" y="139"/>
                    </a:lnTo>
                    <a:lnTo>
                      <a:pt x="209" y="139"/>
                    </a:lnTo>
                    <a:lnTo>
                      <a:pt x="218" y="131"/>
                    </a:lnTo>
                    <a:lnTo>
                      <a:pt x="209" y="113"/>
                    </a:lnTo>
                    <a:lnTo>
                      <a:pt x="200" y="105"/>
                    </a:lnTo>
                    <a:lnTo>
                      <a:pt x="209" y="96"/>
                    </a:lnTo>
                    <a:lnTo>
                      <a:pt x="218" y="96"/>
                    </a:lnTo>
                    <a:lnTo>
                      <a:pt x="218" y="78"/>
                    </a:lnTo>
                    <a:lnTo>
                      <a:pt x="235" y="78"/>
                    </a:lnTo>
                    <a:lnTo>
                      <a:pt x="244" y="87"/>
                    </a:lnTo>
                    <a:lnTo>
                      <a:pt x="261" y="96"/>
                    </a:lnTo>
                    <a:lnTo>
                      <a:pt x="279" y="87"/>
                    </a:lnTo>
                    <a:lnTo>
                      <a:pt x="261"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49" name="Freeform 227"/>
              <p:cNvSpPr>
                <a:spLocks/>
              </p:cNvSpPr>
              <p:nvPr/>
            </p:nvSpPr>
            <p:spPr bwMode="auto">
              <a:xfrm>
                <a:off x="7176754" y="2158289"/>
                <a:ext cx="213667" cy="126556"/>
              </a:xfrm>
              <a:custGeom>
                <a:avLst/>
                <a:gdLst>
                  <a:gd name="T0" fmla="*/ 2147483647 w 227"/>
                  <a:gd name="T1" fmla="*/ 2147483647 h 130"/>
                  <a:gd name="T2" fmla="*/ 2147483647 w 227"/>
                  <a:gd name="T3" fmla="*/ 2147483647 h 130"/>
                  <a:gd name="T4" fmla="*/ 2147483647 w 227"/>
                  <a:gd name="T5" fmla="*/ 2147483647 h 130"/>
                  <a:gd name="T6" fmla="*/ 2147483647 w 227"/>
                  <a:gd name="T7" fmla="*/ 2147483647 h 130"/>
                  <a:gd name="T8" fmla="*/ 2147483647 w 227"/>
                  <a:gd name="T9" fmla="*/ 2147483647 h 130"/>
                  <a:gd name="T10" fmla="*/ 2147483647 w 227"/>
                  <a:gd name="T11" fmla="*/ 2147483647 h 130"/>
                  <a:gd name="T12" fmla="*/ 2147483647 w 227"/>
                  <a:gd name="T13" fmla="*/ 0 h 130"/>
                  <a:gd name="T14" fmla="*/ 2147483647 w 227"/>
                  <a:gd name="T15" fmla="*/ 2147483647 h 130"/>
                  <a:gd name="T16" fmla="*/ 2147483647 w 227"/>
                  <a:gd name="T17" fmla="*/ 2147483647 h 130"/>
                  <a:gd name="T18" fmla="*/ 2147483647 w 227"/>
                  <a:gd name="T19" fmla="*/ 2147483647 h 130"/>
                  <a:gd name="T20" fmla="*/ 2147483647 w 227"/>
                  <a:gd name="T21" fmla="*/ 2147483647 h 130"/>
                  <a:gd name="T22" fmla="*/ 2147483647 w 227"/>
                  <a:gd name="T23" fmla="*/ 2147483647 h 130"/>
                  <a:gd name="T24" fmla="*/ 2147483647 w 227"/>
                  <a:gd name="T25" fmla="*/ 2147483647 h 130"/>
                  <a:gd name="T26" fmla="*/ 0 w 227"/>
                  <a:gd name="T27" fmla="*/ 2147483647 h 130"/>
                  <a:gd name="T28" fmla="*/ 2147483647 w 227"/>
                  <a:gd name="T29" fmla="*/ 2147483647 h 130"/>
                  <a:gd name="T30" fmla="*/ 2147483647 w 227"/>
                  <a:gd name="T31" fmla="*/ 2147483647 h 130"/>
                  <a:gd name="T32" fmla="*/ 2147483647 w 227"/>
                  <a:gd name="T33" fmla="*/ 2147483647 h 130"/>
                  <a:gd name="T34" fmla="*/ 2147483647 w 227"/>
                  <a:gd name="T35" fmla="*/ 2147483647 h 130"/>
                  <a:gd name="T36" fmla="*/ 2147483647 w 227"/>
                  <a:gd name="T37" fmla="*/ 2147483647 h 130"/>
                  <a:gd name="T38" fmla="*/ 2147483647 w 227"/>
                  <a:gd name="T39" fmla="*/ 2147483647 h 130"/>
                  <a:gd name="T40" fmla="*/ 2147483647 w 227"/>
                  <a:gd name="T41" fmla="*/ 2147483647 h 130"/>
                  <a:gd name="T42" fmla="*/ 2147483647 w 227"/>
                  <a:gd name="T43" fmla="*/ 2147483647 h 130"/>
                  <a:gd name="T44" fmla="*/ 2147483647 w 227"/>
                  <a:gd name="T45" fmla="*/ 2147483647 h 130"/>
                  <a:gd name="T46" fmla="*/ 2147483647 w 227"/>
                  <a:gd name="T47" fmla="*/ 2147483647 h 130"/>
                  <a:gd name="T48" fmla="*/ 2147483647 w 227"/>
                  <a:gd name="T49" fmla="*/ 2147483647 h 130"/>
                  <a:gd name="T50" fmla="*/ 2147483647 w 227"/>
                  <a:gd name="T51" fmla="*/ 2147483647 h 13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7"/>
                  <a:gd name="T79" fmla="*/ 0 h 130"/>
                  <a:gd name="T80" fmla="*/ 227 w 227"/>
                  <a:gd name="T81" fmla="*/ 130 h 13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7" h="130">
                    <a:moveTo>
                      <a:pt x="227" y="95"/>
                    </a:moveTo>
                    <a:lnTo>
                      <a:pt x="209" y="78"/>
                    </a:lnTo>
                    <a:lnTo>
                      <a:pt x="174" y="69"/>
                    </a:lnTo>
                    <a:lnTo>
                      <a:pt x="148" y="34"/>
                    </a:lnTo>
                    <a:lnTo>
                      <a:pt x="122" y="26"/>
                    </a:lnTo>
                    <a:lnTo>
                      <a:pt x="113" y="17"/>
                    </a:lnTo>
                    <a:lnTo>
                      <a:pt x="96" y="0"/>
                    </a:lnTo>
                    <a:lnTo>
                      <a:pt x="87" y="8"/>
                    </a:lnTo>
                    <a:lnTo>
                      <a:pt x="70" y="17"/>
                    </a:lnTo>
                    <a:lnTo>
                      <a:pt x="70" y="26"/>
                    </a:lnTo>
                    <a:lnTo>
                      <a:pt x="35" y="17"/>
                    </a:lnTo>
                    <a:lnTo>
                      <a:pt x="26" y="26"/>
                    </a:lnTo>
                    <a:lnTo>
                      <a:pt x="17" y="26"/>
                    </a:lnTo>
                    <a:lnTo>
                      <a:pt x="0" y="34"/>
                    </a:lnTo>
                    <a:lnTo>
                      <a:pt x="17" y="43"/>
                    </a:lnTo>
                    <a:lnTo>
                      <a:pt x="9" y="69"/>
                    </a:lnTo>
                    <a:lnTo>
                      <a:pt x="26" y="61"/>
                    </a:lnTo>
                    <a:lnTo>
                      <a:pt x="26" y="78"/>
                    </a:lnTo>
                    <a:lnTo>
                      <a:pt x="44" y="95"/>
                    </a:lnTo>
                    <a:lnTo>
                      <a:pt x="70" y="78"/>
                    </a:lnTo>
                    <a:lnTo>
                      <a:pt x="113" y="78"/>
                    </a:lnTo>
                    <a:lnTo>
                      <a:pt x="166" y="113"/>
                    </a:lnTo>
                    <a:lnTo>
                      <a:pt x="174" y="130"/>
                    </a:lnTo>
                    <a:lnTo>
                      <a:pt x="192" y="130"/>
                    </a:lnTo>
                    <a:lnTo>
                      <a:pt x="209" y="122"/>
                    </a:lnTo>
                    <a:lnTo>
                      <a:pt x="227" y="9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0" name="Freeform 228"/>
              <p:cNvSpPr>
                <a:spLocks/>
              </p:cNvSpPr>
              <p:nvPr/>
            </p:nvSpPr>
            <p:spPr bwMode="auto">
              <a:xfrm>
                <a:off x="7176754" y="2158289"/>
                <a:ext cx="213667" cy="126556"/>
              </a:xfrm>
              <a:custGeom>
                <a:avLst/>
                <a:gdLst>
                  <a:gd name="T0" fmla="*/ 2147483647 w 227"/>
                  <a:gd name="T1" fmla="*/ 2147483647 h 130"/>
                  <a:gd name="T2" fmla="*/ 2147483647 w 227"/>
                  <a:gd name="T3" fmla="*/ 2147483647 h 130"/>
                  <a:gd name="T4" fmla="*/ 2147483647 w 227"/>
                  <a:gd name="T5" fmla="*/ 2147483647 h 130"/>
                  <a:gd name="T6" fmla="*/ 2147483647 w 227"/>
                  <a:gd name="T7" fmla="*/ 2147483647 h 130"/>
                  <a:gd name="T8" fmla="*/ 2147483647 w 227"/>
                  <a:gd name="T9" fmla="*/ 2147483647 h 130"/>
                  <a:gd name="T10" fmla="*/ 2147483647 w 227"/>
                  <a:gd name="T11" fmla="*/ 2147483647 h 130"/>
                  <a:gd name="T12" fmla="*/ 2147483647 w 227"/>
                  <a:gd name="T13" fmla="*/ 0 h 130"/>
                  <a:gd name="T14" fmla="*/ 2147483647 w 227"/>
                  <a:gd name="T15" fmla="*/ 2147483647 h 130"/>
                  <a:gd name="T16" fmla="*/ 2147483647 w 227"/>
                  <a:gd name="T17" fmla="*/ 2147483647 h 130"/>
                  <a:gd name="T18" fmla="*/ 2147483647 w 227"/>
                  <a:gd name="T19" fmla="*/ 2147483647 h 130"/>
                  <a:gd name="T20" fmla="*/ 2147483647 w 227"/>
                  <a:gd name="T21" fmla="*/ 2147483647 h 130"/>
                  <a:gd name="T22" fmla="*/ 2147483647 w 227"/>
                  <a:gd name="T23" fmla="*/ 2147483647 h 130"/>
                  <a:gd name="T24" fmla="*/ 2147483647 w 227"/>
                  <a:gd name="T25" fmla="*/ 2147483647 h 130"/>
                  <a:gd name="T26" fmla="*/ 0 w 227"/>
                  <a:gd name="T27" fmla="*/ 2147483647 h 130"/>
                  <a:gd name="T28" fmla="*/ 2147483647 w 227"/>
                  <a:gd name="T29" fmla="*/ 2147483647 h 130"/>
                  <a:gd name="T30" fmla="*/ 2147483647 w 227"/>
                  <a:gd name="T31" fmla="*/ 2147483647 h 130"/>
                  <a:gd name="T32" fmla="*/ 2147483647 w 227"/>
                  <a:gd name="T33" fmla="*/ 2147483647 h 130"/>
                  <a:gd name="T34" fmla="*/ 2147483647 w 227"/>
                  <a:gd name="T35" fmla="*/ 2147483647 h 130"/>
                  <a:gd name="T36" fmla="*/ 2147483647 w 227"/>
                  <a:gd name="T37" fmla="*/ 2147483647 h 130"/>
                  <a:gd name="T38" fmla="*/ 2147483647 w 227"/>
                  <a:gd name="T39" fmla="*/ 2147483647 h 130"/>
                  <a:gd name="T40" fmla="*/ 2147483647 w 227"/>
                  <a:gd name="T41" fmla="*/ 2147483647 h 130"/>
                  <a:gd name="T42" fmla="*/ 2147483647 w 227"/>
                  <a:gd name="T43" fmla="*/ 2147483647 h 130"/>
                  <a:gd name="T44" fmla="*/ 2147483647 w 227"/>
                  <a:gd name="T45" fmla="*/ 2147483647 h 130"/>
                  <a:gd name="T46" fmla="*/ 2147483647 w 227"/>
                  <a:gd name="T47" fmla="*/ 2147483647 h 130"/>
                  <a:gd name="T48" fmla="*/ 2147483647 w 227"/>
                  <a:gd name="T49" fmla="*/ 2147483647 h 130"/>
                  <a:gd name="T50" fmla="*/ 2147483647 w 227"/>
                  <a:gd name="T51" fmla="*/ 2147483647 h 13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27"/>
                  <a:gd name="T79" fmla="*/ 0 h 130"/>
                  <a:gd name="T80" fmla="*/ 227 w 227"/>
                  <a:gd name="T81" fmla="*/ 130 h 13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27" h="130">
                    <a:moveTo>
                      <a:pt x="227" y="95"/>
                    </a:moveTo>
                    <a:lnTo>
                      <a:pt x="209" y="78"/>
                    </a:lnTo>
                    <a:lnTo>
                      <a:pt x="174" y="69"/>
                    </a:lnTo>
                    <a:lnTo>
                      <a:pt x="148" y="34"/>
                    </a:lnTo>
                    <a:lnTo>
                      <a:pt x="122" y="26"/>
                    </a:lnTo>
                    <a:lnTo>
                      <a:pt x="113" y="17"/>
                    </a:lnTo>
                    <a:lnTo>
                      <a:pt x="96" y="0"/>
                    </a:lnTo>
                    <a:lnTo>
                      <a:pt x="87" y="8"/>
                    </a:lnTo>
                    <a:lnTo>
                      <a:pt x="70" y="17"/>
                    </a:lnTo>
                    <a:lnTo>
                      <a:pt x="70" y="26"/>
                    </a:lnTo>
                    <a:lnTo>
                      <a:pt x="35" y="17"/>
                    </a:lnTo>
                    <a:lnTo>
                      <a:pt x="26" y="26"/>
                    </a:lnTo>
                    <a:lnTo>
                      <a:pt x="17" y="26"/>
                    </a:lnTo>
                    <a:lnTo>
                      <a:pt x="0" y="34"/>
                    </a:lnTo>
                    <a:lnTo>
                      <a:pt x="17" y="43"/>
                    </a:lnTo>
                    <a:lnTo>
                      <a:pt x="9" y="69"/>
                    </a:lnTo>
                    <a:lnTo>
                      <a:pt x="26" y="61"/>
                    </a:lnTo>
                    <a:lnTo>
                      <a:pt x="26" y="78"/>
                    </a:lnTo>
                    <a:lnTo>
                      <a:pt x="44" y="95"/>
                    </a:lnTo>
                    <a:lnTo>
                      <a:pt x="70" y="78"/>
                    </a:lnTo>
                    <a:lnTo>
                      <a:pt x="113" y="78"/>
                    </a:lnTo>
                    <a:lnTo>
                      <a:pt x="166" y="113"/>
                    </a:lnTo>
                    <a:lnTo>
                      <a:pt x="174" y="130"/>
                    </a:lnTo>
                    <a:lnTo>
                      <a:pt x="192" y="130"/>
                    </a:lnTo>
                    <a:lnTo>
                      <a:pt x="209" y="122"/>
                    </a:lnTo>
                    <a:lnTo>
                      <a:pt x="227" y="9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1" name="Freeform 229"/>
              <p:cNvSpPr>
                <a:spLocks/>
              </p:cNvSpPr>
              <p:nvPr/>
            </p:nvSpPr>
            <p:spPr bwMode="auto">
              <a:xfrm>
                <a:off x="7070391" y="2166078"/>
                <a:ext cx="73418" cy="59385"/>
              </a:xfrm>
              <a:custGeom>
                <a:avLst/>
                <a:gdLst>
                  <a:gd name="T0" fmla="*/ 2147483647 w 78"/>
                  <a:gd name="T1" fmla="*/ 2147483647 h 61"/>
                  <a:gd name="T2" fmla="*/ 2147483647 w 78"/>
                  <a:gd name="T3" fmla="*/ 2147483647 h 61"/>
                  <a:gd name="T4" fmla="*/ 2147483647 w 78"/>
                  <a:gd name="T5" fmla="*/ 0 h 61"/>
                  <a:gd name="T6" fmla="*/ 2147483647 w 78"/>
                  <a:gd name="T7" fmla="*/ 2147483647 h 61"/>
                  <a:gd name="T8" fmla="*/ 2147483647 w 78"/>
                  <a:gd name="T9" fmla="*/ 0 h 61"/>
                  <a:gd name="T10" fmla="*/ 2147483647 w 78"/>
                  <a:gd name="T11" fmla="*/ 2147483647 h 61"/>
                  <a:gd name="T12" fmla="*/ 0 w 78"/>
                  <a:gd name="T13" fmla="*/ 2147483647 h 61"/>
                  <a:gd name="T14" fmla="*/ 2147483647 w 78"/>
                  <a:gd name="T15" fmla="*/ 2147483647 h 61"/>
                  <a:gd name="T16" fmla="*/ 2147483647 w 78"/>
                  <a:gd name="T17" fmla="*/ 2147483647 h 61"/>
                  <a:gd name="T18" fmla="*/ 2147483647 w 78"/>
                  <a:gd name="T19" fmla="*/ 2147483647 h 61"/>
                  <a:gd name="T20" fmla="*/ 2147483647 w 78"/>
                  <a:gd name="T21" fmla="*/ 2147483647 h 61"/>
                  <a:gd name="T22" fmla="*/ 2147483647 w 78"/>
                  <a:gd name="T23" fmla="*/ 2147483647 h 61"/>
                  <a:gd name="T24" fmla="*/ 2147483647 w 78"/>
                  <a:gd name="T25" fmla="*/ 2147483647 h 6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8"/>
                  <a:gd name="T40" fmla="*/ 0 h 61"/>
                  <a:gd name="T41" fmla="*/ 78 w 78"/>
                  <a:gd name="T42" fmla="*/ 61 h 6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8" h="61">
                    <a:moveTo>
                      <a:pt x="69" y="35"/>
                    </a:moveTo>
                    <a:lnTo>
                      <a:pt x="78" y="35"/>
                    </a:lnTo>
                    <a:lnTo>
                      <a:pt x="52" y="0"/>
                    </a:lnTo>
                    <a:lnTo>
                      <a:pt x="43" y="18"/>
                    </a:lnTo>
                    <a:lnTo>
                      <a:pt x="8" y="0"/>
                    </a:lnTo>
                    <a:lnTo>
                      <a:pt x="17" y="18"/>
                    </a:lnTo>
                    <a:lnTo>
                      <a:pt x="0" y="18"/>
                    </a:lnTo>
                    <a:lnTo>
                      <a:pt x="17" y="35"/>
                    </a:lnTo>
                    <a:lnTo>
                      <a:pt x="17" y="53"/>
                    </a:lnTo>
                    <a:lnTo>
                      <a:pt x="35" y="61"/>
                    </a:lnTo>
                    <a:lnTo>
                      <a:pt x="43" y="44"/>
                    </a:lnTo>
                    <a:lnTo>
                      <a:pt x="69" y="44"/>
                    </a:lnTo>
                    <a:lnTo>
                      <a:pt x="6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2" name="Freeform 230"/>
              <p:cNvSpPr>
                <a:spLocks/>
              </p:cNvSpPr>
              <p:nvPr/>
            </p:nvSpPr>
            <p:spPr bwMode="auto">
              <a:xfrm>
                <a:off x="7070391" y="2166078"/>
                <a:ext cx="73418" cy="59385"/>
              </a:xfrm>
              <a:custGeom>
                <a:avLst/>
                <a:gdLst>
                  <a:gd name="T0" fmla="*/ 2147483647 w 78"/>
                  <a:gd name="T1" fmla="*/ 2147483647 h 61"/>
                  <a:gd name="T2" fmla="*/ 2147483647 w 78"/>
                  <a:gd name="T3" fmla="*/ 2147483647 h 61"/>
                  <a:gd name="T4" fmla="*/ 2147483647 w 78"/>
                  <a:gd name="T5" fmla="*/ 0 h 61"/>
                  <a:gd name="T6" fmla="*/ 2147483647 w 78"/>
                  <a:gd name="T7" fmla="*/ 2147483647 h 61"/>
                  <a:gd name="T8" fmla="*/ 2147483647 w 78"/>
                  <a:gd name="T9" fmla="*/ 0 h 61"/>
                  <a:gd name="T10" fmla="*/ 2147483647 w 78"/>
                  <a:gd name="T11" fmla="*/ 2147483647 h 61"/>
                  <a:gd name="T12" fmla="*/ 0 w 78"/>
                  <a:gd name="T13" fmla="*/ 2147483647 h 61"/>
                  <a:gd name="T14" fmla="*/ 2147483647 w 78"/>
                  <a:gd name="T15" fmla="*/ 2147483647 h 61"/>
                  <a:gd name="T16" fmla="*/ 2147483647 w 78"/>
                  <a:gd name="T17" fmla="*/ 2147483647 h 61"/>
                  <a:gd name="T18" fmla="*/ 2147483647 w 78"/>
                  <a:gd name="T19" fmla="*/ 2147483647 h 61"/>
                  <a:gd name="T20" fmla="*/ 2147483647 w 78"/>
                  <a:gd name="T21" fmla="*/ 2147483647 h 61"/>
                  <a:gd name="T22" fmla="*/ 2147483647 w 78"/>
                  <a:gd name="T23" fmla="*/ 2147483647 h 61"/>
                  <a:gd name="T24" fmla="*/ 2147483647 w 78"/>
                  <a:gd name="T25" fmla="*/ 2147483647 h 6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8"/>
                  <a:gd name="T40" fmla="*/ 0 h 61"/>
                  <a:gd name="T41" fmla="*/ 78 w 78"/>
                  <a:gd name="T42" fmla="*/ 61 h 6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8" h="61">
                    <a:moveTo>
                      <a:pt x="69" y="35"/>
                    </a:moveTo>
                    <a:lnTo>
                      <a:pt x="78" y="35"/>
                    </a:lnTo>
                    <a:lnTo>
                      <a:pt x="52" y="0"/>
                    </a:lnTo>
                    <a:lnTo>
                      <a:pt x="43" y="18"/>
                    </a:lnTo>
                    <a:lnTo>
                      <a:pt x="8" y="0"/>
                    </a:lnTo>
                    <a:lnTo>
                      <a:pt x="17" y="18"/>
                    </a:lnTo>
                    <a:lnTo>
                      <a:pt x="0" y="18"/>
                    </a:lnTo>
                    <a:lnTo>
                      <a:pt x="17" y="35"/>
                    </a:lnTo>
                    <a:lnTo>
                      <a:pt x="17" y="53"/>
                    </a:lnTo>
                    <a:lnTo>
                      <a:pt x="35" y="61"/>
                    </a:lnTo>
                    <a:lnTo>
                      <a:pt x="43" y="44"/>
                    </a:lnTo>
                    <a:lnTo>
                      <a:pt x="69" y="44"/>
                    </a:lnTo>
                    <a:lnTo>
                      <a:pt x="6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3" name="Freeform 231"/>
              <p:cNvSpPr>
                <a:spLocks/>
              </p:cNvSpPr>
              <p:nvPr/>
            </p:nvSpPr>
            <p:spPr bwMode="auto">
              <a:xfrm>
                <a:off x="7004502" y="2140767"/>
                <a:ext cx="81890" cy="42835"/>
              </a:xfrm>
              <a:custGeom>
                <a:avLst/>
                <a:gdLst>
                  <a:gd name="T0" fmla="*/ 2147483647 w 87"/>
                  <a:gd name="T1" fmla="*/ 0 h 44"/>
                  <a:gd name="T2" fmla="*/ 2147483647 w 87"/>
                  <a:gd name="T3" fmla="*/ 2147483647 h 44"/>
                  <a:gd name="T4" fmla="*/ 0 w 87"/>
                  <a:gd name="T5" fmla="*/ 2147483647 h 44"/>
                  <a:gd name="T6" fmla="*/ 2147483647 w 87"/>
                  <a:gd name="T7" fmla="*/ 2147483647 h 44"/>
                  <a:gd name="T8" fmla="*/ 2147483647 w 87"/>
                  <a:gd name="T9" fmla="*/ 2147483647 h 44"/>
                  <a:gd name="T10" fmla="*/ 2147483647 w 87"/>
                  <a:gd name="T11" fmla="*/ 2147483647 h 44"/>
                  <a:gd name="T12" fmla="*/ 2147483647 w 87"/>
                  <a:gd name="T13" fmla="*/ 2147483647 h 44"/>
                  <a:gd name="T14" fmla="*/ 2147483647 w 87"/>
                  <a:gd name="T15" fmla="*/ 2147483647 h 44"/>
                  <a:gd name="T16" fmla="*/ 2147483647 w 87"/>
                  <a:gd name="T17" fmla="*/ 2147483647 h 44"/>
                  <a:gd name="T18" fmla="*/ 2147483647 w 87"/>
                  <a:gd name="T19" fmla="*/ 2147483647 h 44"/>
                  <a:gd name="T20" fmla="*/ 2147483647 w 87"/>
                  <a:gd name="T21" fmla="*/ 0 h 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7"/>
                  <a:gd name="T34" fmla="*/ 0 h 44"/>
                  <a:gd name="T35" fmla="*/ 87 w 87"/>
                  <a:gd name="T36" fmla="*/ 44 h 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7" h="44">
                    <a:moveTo>
                      <a:pt x="26" y="0"/>
                    </a:moveTo>
                    <a:lnTo>
                      <a:pt x="17" y="9"/>
                    </a:lnTo>
                    <a:lnTo>
                      <a:pt x="0" y="9"/>
                    </a:lnTo>
                    <a:lnTo>
                      <a:pt x="17" y="35"/>
                    </a:lnTo>
                    <a:lnTo>
                      <a:pt x="61" y="44"/>
                    </a:lnTo>
                    <a:lnTo>
                      <a:pt x="70" y="44"/>
                    </a:lnTo>
                    <a:lnTo>
                      <a:pt x="87" y="44"/>
                    </a:lnTo>
                    <a:lnTo>
                      <a:pt x="78" y="26"/>
                    </a:lnTo>
                    <a:lnTo>
                      <a:pt x="61" y="18"/>
                    </a:lnTo>
                    <a:lnTo>
                      <a:pt x="52"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4" name="Freeform 232"/>
              <p:cNvSpPr>
                <a:spLocks/>
              </p:cNvSpPr>
              <p:nvPr/>
            </p:nvSpPr>
            <p:spPr bwMode="auto">
              <a:xfrm>
                <a:off x="7004502" y="2140767"/>
                <a:ext cx="81890" cy="42835"/>
              </a:xfrm>
              <a:custGeom>
                <a:avLst/>
                <a:gdLst>
                  <a:gd name="T0" fmla="*/ 2147483647 w 87"/>
                  <a:gd name="T1" fmla="*/ 0 h 44"/>
                  <a:gd name="T2" fmla="*/ 2147483647 w 87"/>
                  <a:gd name="T3" fmla="*/ 2147483647 h 44"/>
                  <a:gd name="T4" fmla="*/ 0 w 87"/>
                  <a:gd name="T5" fmla="*/ 2147483647 h 44"/>
                  <a:gd name="T6" fmla="*/ 2147483647 w 87"/>
                  <a:gd name="T7" fmla="*/ 2147483647 h 44"/>
                  <a:gd name="T8" fmla="*/ 2147483647 w 87"/>
                  <a:gd name="T9" fmla="*/ 2147483647 h 44"/>
                  <a:gd name="T10" fmla="*/ 2147483647 w 87"/>
                  <a:gd name="T11" fmla="*/ 2147483647 h 44"/>
                  <a:gd name="T12" fmla="*/ 2147483647 w 87"/>
                  <a:gd name="T13" fmla="*/ 2147483647 h 44"/>
                  <a:gd name="T14" fmla="*/ 2147483647 w 87"/>
                  <a:gd name="T15" fmla="*/ 2147483647 h 44"/>
                  <a:gd name="T16" fmla="*/ 2147483647 w 87"/>
                  <a:gd name="T17" fmla="*/ 2147483647 h 44"/>
                  <a:gd name="T18" fmla="*/ 2147483647 w 87"/>
                  <a:gd name="T19" fmla="*/ 2147483647 h 44"/>
                  <a:gd name="T20" fmla="*/ 2147483647 w 87"/>
                  <a:gd name="T21" fmla="*/ 0 h 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7"/>
                  <a:gd name="T34" fmla="*/ 0 h 44"/>
                  <a:gd name="T35" fmla="*/ 87 w 87"/>
                  <a:gd name="T36" fmla="*/ 44 h 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7" h="44">
                    <a:moveTo>
                      <a:pt x="26" y="0"/>
                    </a:moveTo>
                    <a:lnTo>
                      <a:pt x="17" y="9"/>
                    </a:lnTo>
                    <a:lnTo>
                      <a:pt x="0" y="9"/>
                    </a:lnTo>
                    <a:lnTo>
                      <a:pt x="17" y="35"/>
                    </a:lnTo>
                    <a:lnTo>
                      <a:pt x="61" y="44"/>
                    </a:lnTo>
                    <a:lnTo>
                      <a:pt x="70" y="44"/>
                    </a:lnTo>
                    <a:lnTo>
                      <a:pt x="87" y="44"/>
                    </a:lnTo>
                    <a:lnTo>
                      <a:pt x="78" y="26"/>
                    </a:lnTo>
                    <a:lnTo>
                      <a:pt x="61" y="18"/>
                    </a:lnTo>
                    <a:lnTo>
                      <a:pt x="52"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5" name="Freeform 233"/>
              <p:cNvSpPr>
                <a:spLocks/>
              </p:cNvSpPr>
              <p:nvPr/>
            </p:nvSpPr>
            <p:spPr bwMode="auto">
              <a:xfrm>
                <a:off x="7061920" y="2183601"/>
                <a:ext cx="24473" cy="34074"/>
              </a:xfrm>
              <a:custGeom>
                <a:avLst/>
                <a:gdLst>
                  <a:gd name="T0" fmla="*/ 2147483647 w 26"/>
                  <a:gd name="T1" fmla="*/ 0 h 35"/>
                  <a:gd name="T2" fmla="*/ 0 w 26"/>
                  <a:gd name="T3" fmla="*/ 0 h 35"/>
                  <a:gd name="T4" fmla="*/ 0 w 26"/>
                  <a:gd name="T5" fmla="*/ 2147483647 h 35"/>
                  <a:gd name="T6" fmla="*/ 2147483647 w 26"/>
                  <a:gd name="T7" fmla="*/ 2147483647 h 35"/>
                  <a:gd name="T8" fmla="*/ 2147483647 w 26"/>
                  <a:gd name="T9" fmla="*/ 2147483647 h 35"/>
                  <a:gd name="T10" fmla="*/ 2147483647 w 26"/>
                  <a:gd name="T11" fmla="*/ 2147483647 h 35"/>
                  <a:gd name="T12" fmla="*/ 2147483647 w 26"/>
                  <a:gd name="T13" fmla="*/ 0 h 35"/>
                  <a:gd name="T14" fmla="*/ 0 60000 65536"/>
                  <a:gd name="T15" fmla="*/ 0 60000 65536"/>
                  <a:gd name="T16" fmla="*/ 0 60000 65536"/>
                  <a:gd name="T17" fmla="*/ 0 60000 65536"/>
                  <a:gd name="T18" fmla="*/ 0 60000 65536"/>
                  <a:gd name="T19" fmla="*/ 0 60000 65536"/>
                  <a:gd name="T20" fmla="*/ 0 60000 65536"/>
                  <a:gd name="T21" fmla="*/ 0 w 26"/>
                  <a:gd name="T22" fmla="*/ 0 h 35"/>
                  <a:gd name="T23" fmla="*/ 26 w 2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35">
                    <a:moveTo>
                      <a:pt x="9" y="0"/>
                    </a:moveTo>
                    <a:lnTo>
                      <a:pt x="0" y="0"/>
                    </a:lnTo>
                    <a:lnTo>
                      <a:pt x="0" y="17"/>
                    </a:lnTo>
                    <a:lnTo>
                      <a:pt x="9" y="26"/>
                    </a:lnTo>
                    <a:lnTo>
                      <a:pt x="26" y="35"/>
                    </a:lnTo>
                    <a:lnTo>
                      <a:pt x="26" y="26"/>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6" name="Freeform 234"/>
              <p:cNvSpPr>
                <a:spLocks/>
              </p:cNvSpPr>
              <p:nvPr/>
            </p:nvSpPr>
            <p:spPr bwMode="auto">
              <a:xfrm>
                <a:off x="7061920" y="2183601"/>
                <a:ext cx="24473" cy="34074"/>
              </a:xfrm>
              <a:custGeom>
                <a:avLst/>
                <a:gdLst>
                  <a:gd name="T0" fmla="*/ 2147483647 w 26"/>
                  <a:gd name="T1" fmla="*/ 0 h 35"/>
                  <a:gd name="T2" fmla="*/ 0 w 26"/>
                  <a:gd name="T3" fmla="*/ 0 h 35"/>
                  <a:gd name="T4" fmla="*/ 0 w 26"/>
                  <a:gd name="T5" fmla="*/ 2147483647 h 35"/>
                  <a:gd name="T6" fmla="*/ 2147483647 w 26"/>
                  <a:gd name="T7" fmla="*/ 2147483647 h 35"/>
                  <a:gd name="T8" fmla="*/ 2147483647 w 26"/>
                  <a:gd name="T9" fmla="*/ 2147483647 h 35"/>
                  <a:gd name="T10" fmla="*/ 2147483647 w 26"/>
                  <a:gd name="T11" fmla="*/ 2147483647 h 35"/>
                  <a:gd name="T12" fmla="*/ 2147483647 w 26"/>
                  <a:gd name="T13" fmla="*/ 0 h 35"/>
                  <a:gd name="T14" fmla="*/ 0 60000 65536"/>
                  <a:gd name="T15" fmla="*/ 0 60000 65536"/>
                  <a:gd name="T16" fmla="*/ 0 60000 65536"/>
                  <a:gd name="T17" fmla="*/ 0 60000 65536"/>
                  <a:gd name="T18" fmla="*/ 0 60000 65536"/>
                  <a:gd name="T19" fmla="*/ 0 60000 65536"/>
                  <a:gd name="T20" fmla="*/ 0 60000 65536"/>
                  <a:gd name="T21" fmla="*/ 0 w 26"/>
                  <a:gd name="T22" fmla="*/ 0 h 35"/>
                  <a:gd name="T23" fmla="*/ 26 w 2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35">
                    <a:moveTo>
                      <a:pt x="9" y="0"/>
                    </a:moveTo>
                    <a:lnTo>
                      <a:pt x="0" y="0"/>
                    </a:lnTo>
                    <a:lnTo>
                      <a:pt x="0" y="17"/>
                    </a:lnTo>
                    <a:lnTo>
                      <a:pt x="9" y="26"/>
                    </a:lnTo>
                    <a:lnTo>
                      <a:pt x="26" y="35"/>
                    </a:lnTo>
                    <a:lnTo>
                      <a:pt x="26" y="26"/>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7" name="Freeform 235"/>
              <p:cNvSpPr>
                <a:spLocks/>
              </p:cNvSpPr>
              <p:nvPr/>
            </p:nvSpPr>
            <p:spPr bwMode="auto">
              <a:xfrm>
                <a:off x="6790835" y="2166078"/>
                <a:ext cx="295558" cy="110981"/>
              </a:xfrm>
              <a:custGeom>
                <a:avLst/>
                <a:gdLst>
                  <a:gd name="T0" fmla="*/ 2147483647 w 314"/>
                  <a:gd name="T1" fmla="*/ 2147483647 h 114"/>
                  <a:gd name="T2" fmla="*/ 2147483647 w 314"/>
                  <a:gd name="T3" fmla="*/ 2147483647 h 114"/>
                  <a:gd name="T4" fmla="*/ 2147483647 w 314"/>
                  <a:gd name="T5" fmla="*/ 2147483647 h 114"/>
                  <a:gd name="T6" fmla="*/ 2147483647 w 314"/>
                  <a:gd name="T7" fmla="*/ 2147483647 h 114"/>
                  <a:gd name="T8" fmla="*/ 2147483647 w 314"/>
                  <a:gd name="T9" fmla="*/ 2147483647 h 114"/>
                  <a:gd name="T10" fmla="*/ 2147483647 w 314"/>
                  <a:gd name="T11" fmla="*/ 2147483647 h 114"/>
                  <a:gd name="T12" fmla="*/ 2147483647 w 314"/>
                  <a:gd name="T13" fmla="*/ 0 h 114"/>
                  <a:gd name="T14" fmla="*/ 2147483647 w 314"/>
                  <a:gd name="T15" fmla="*/ 0 h 114"/>
                  <a:gd name="T16" fmla="*/ 2147483647 w 314"/>
                  <a:gd name="T17" fmla="*/ 2147483647 h 114"/>
                  <a:gd name="T18" fmla="*/ 2147483647 w 314"/>
                  <a:gd name="T19" fmla="*/ 2147483647 h 114"/>
                  <a:gd name="T20" fmla="*/ 2147483647 w 314"/>
                  <a:gd name="T21" fmla="*/ 2147483647 h 114"/>
                  <a:gd name="T22" fmla="*/ 0 w 314"/>
                  <a:gd name="T23" fmla="*/ 2147483647 h 114"/>
                  <a:gd name="T24" fmla="*/ 0 w 314"/>
                  <a:gd name="T25" fmla="*/ 2147483647 h 114"/>
                  <a:gd name="T26" fmla="*/ 2147483647 w 314"/>
                  <a:gd name="T27" fmla="*/ 2147483647 h 114"/>
                  <a:gd name="T28" fmla="*/ 0 w 314"/>
                  <a:gd name="T29" fmla="*/ 2147483647 h 114"/>
                  <a:gd name="T30" fmla="*/ 2147483647 w 314"/>
                  <a:gd name="T31" fmla="*/ 2147483647 h 114"/>
                  <a:gd name="T32" fmla="*/ 2147483647 w 314"/>
                  <a:gd name="T33" fmla="*/ 2147483647 h 114"/>
                  <a:gd name="T34" fmla="*/ 2147483647 w 314"/>
                  <a:gd name="T35" fmla="*/ 2147483647 h 114"/>
                  <a:gd name="T36" fmla="*/ 2147483647 w 314"/>
                  <a:gd name="T37" fmla="*/ 2147483647 h 114"/>
                  <a:gd name="T38" fmla="*/ 2147483647 w 314"/>
                  <a:gd name="T39" fmla="*/ 2147483647 h 114"/>
                  <a:gd name="T40" fmla="*/ 2147483647 w 314"/>
                  <a:gd name="T41" fmla="*/ 2147483647 h 114"/>
                  <a:gd name="T42" fmla="*/ 2147483647 w 314"/>
                  <a:gd name="T43" fmla="*/ 2147483647 h 114"/>
                  <a:gd name="T44" fmla="*/ 2147483647 w 314"/>
                  <a:gd name="T45" fmla="*/ 2147483647 h 114"/>
                  <a:gd name="T46" fmla="*/ 2147483647 w 314"/>
                  <a:gd name="T47" fmla="*/ 2147483647 h 114"/>
                  <a:gd name="T48" fmla="*/ 2147483647 w 314"/>
                  <a:gd name="T49" fmla="*/ 2147483647 h 114"/>
                  <a:gd name="T50" fmla="*/ 2147483647 w 314"/>
                  <a:gd name="T51" fmla="*/ 2147483647 h 114"/>
                  <a:gd name="T52" fmla="*/ 2147483647 w 314"/>
                  <a:gd name="T53" fmla="*/ 2147483647 h 114"/>
                  <a:gd name="T54" fmla="*/ 2147483647 w 314"/>
                  <a:gd name="T55" fmla="*/ 2147483647 h 114"/>
                  <a:gd name="T56" fmla="*/ 2147483647 w 314"/>
                  <a:gd name="T57" fmla="*/ 2147483647 h 114"/>
                  <a:gd name="T58" fmla="*/ 2147483647 w 314"/>
                  <a:gd name="T59" fmla="*/ 2147483647 h 11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14"/>
                  <a:gd name="T91" fmla="*/ 0 h 114"/>
                  <a:gd name="T92" fmla="*/ 314 w 314"/>
                  <a:gd name="T93" fmla="*/ 114 h 11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14" h="114">
                    <a:moveTo>
                      <a:pt x="297" y="44"/>
                    </a:moveTo>
                    <a:lnTo>
                      <a:pt x="288" y="35"/>
                    </a:lnTo>
                    <a:lnTo>
                      <a:pt x="288" y="18"/>
                    </a:lnTo>
                    <a:lnTo>
                      <a:pt x="244" y="9"/>
                    </a:lnTo>
                    <a:lnTo>
                      <a:pt x="183" y="26"/>
                    </a:lnTo>
                    <a:lnTo>
                      <a:pt x="175" y="18"/>
                    </a:lnTo>
                    <a:lnTo>
                      <a:pt x="131" y="0"/>
                    </a:lnTo>
                    <a:lnTo>
                      <a:pt x="96" y="0"/>
                    </a:lnTo>
                    <a:lnTo>
                      <a:pt x="70" y="18"/>
                    </a:lnTo>
                    <a:lnTo>
                      <a:pt x="44" y="18"/>
                    </a:lnTo>
                    <a:lnTo>
                      <a:pt x="44" y="26"/>
                    </a:lnTo>
                    <a:lnTo>
                      <a:pt x="0" y="35"/>
                    </a:lnTo>
                    <a:lnTo>
                      <a:pt x="0" y="44"/>
                    </a:lnTo>
                    <a:lnTo>
                      <a:pt x="9" y="61"/>
                    </a:lnTo>
                    <a:lnTo>
                      <a:pt x="0" y="70"/>
                    </a:lnTo>
                    <a:lnTo>
                      <a:pt x="18" y="70"/>
                    </a:lnTo>
                    <a:lnTo>
                      <a:pt x="18" y="87"/>
                    </a:lnTo>
                    <a:lnTo>
                      <a:pt x="26" y="87"/>
                    </a:lnTo>
                    <a:lnTo>
                      <a:pt x="35" y="96"/>
                    </a:lnTo>
                    <a:lnTo>
                      <a:pt x="70" y="114"/>
                    </a:lnTo>
                    <a:lnTo>
                      <a:pt x="87" y="105"/>
                    </a:lnTo>
                    <a:lnTo>
                      <a:pt x="79" y="105"/>
                    </a:lnTo>
                    <a:lnTo>
                      <a:pt x="96" y="105"/>
                    </a:lnTo>
                    <a:lnTo>
                      <a:pt x="114" y="114"/>
                    </a:lnTo>
                    <a:lnTo>
                      <a:pt x="166" y="105"/>
                    </a:lnTo>
                    <a:lnTo>
                      <a:pt x="166" y="114"/>
                    </a:lnTo>
                    <a:lnTo>
                      <a:pt x="192" y="105"/>
                    </a:lnTo>
                    <a:lnTo>
                      <a:pt x="279" y="87"/>
                    </a:lnTo>
                    <a:lnTo>
                      <a:pt x="314" y="96"/>
                    </a:lnTo>
                    <a:lnTo>
                      <a:pt x="297"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8" name="Freeform 236"/>
              <p:cNvSpPr>
                <a:spLocks/>
              </p:cNvSpPr>
              <p:nvPr/>
            </p:nvSpPr>
            <p:spPr bwMode="auto">
              <a:xfrm>
                <a:off x="6790835" y="2166078"/>
                <a:ext cx="295558" cy="110981"/>
              </a:xfrm>
              <a:custGeom>
                <a:avLst/>
                <a:gdLst>
                  <a:gd name="T0" fmla="*/ 2147483647 w 314"/>
                  <a:gd name="T1" fmla="*/ 2147483647 h 114"/>
                  <a:gd name="T2" fmla="*/ 2147483647 w 314"/>
                  <a:gd name="T3" fmla="*/ 2147483647 h 114"/>
                  <a:gd name="T4" fmla="*/ 2147483647 w 314"/>
                  <a:gd name="T5" fmla="*/ 2147483647 h 114"/>
                  <a:gd name="T6" fmla="*/ 2147483647 w 314"/>
                  <a:gd name="T7" fmla="*/ 2147483647 h 114"/>
                  <a:gd name="T8" fmla="*/ 2147483647 w 314"/>
                  <a:gd name="T9" fmla="*/ 2147483647 h 114"/>
                  <a:gd name="T10" fmla="*/ 2147483647 w 314"/>
                  <a:gd name="T11" fmla="*/ 2147483647 h 114"/>
                  <a:gd name="T12" fmla="*/ 2147483647 w 314"/>
                  <a:gd name="T13" fmla="*/ 0 h 114"/>
                  <a:gd name="T14" fmla="*/ 2147483647 w 314"/>
                  <a:gd name="T15" fmla="*/ 0 h 114"/>
                  <a:gd name="T16" fmla="*/ 2147483647 w 314"/>
                  <a:gd name="T17" fmla="*/ 2147483647 h 114"/>
                  <a:gd name="T18" fmla="*/ 2147483647 w 314"/>
                  <a:gd name="T19" fmla="*/ 2147483647 h 114"/>
                  <a:gd name="T20" fmla="*/ 2147483647 w 314"/>
                  <a:gd name="T21" fmla="*/ 2147483647 h 114"/>
                  <a:gd name="T22" fmla="*/ 0 w 314"/>
                  <a:gd name="T23" fmla="*/ 2147483647 h 114"/>
                  <a:gd name="T24" fmla="*/ 0 w 314"/>
                  <a:gd name="T25" fmla="*/ 2147483647 h 114"/>
                  <a:gd name="T26" fmla="*/ 2147483647 w 314"/>
                  <a:gd name="T27" fmla="*/ 2147483647 h 114"/>
                  <a:gd name="T28" fmla="*/ 0 w 314"/>
                  <a:gd name="T29" fmla="*/ 2147483647 h 114"/>
                  <a:gd name="T30" fmla="*/ 2147483647 w 314"/>
                  <a:gd name="T31" fmla="*/ 2147483647 h 114"/>
                  <a:gd name="T32" fmla="*/ 2147483647 w 314"/>
                  <a:gd name="T33" fmla="*/ 2147483647 h 114"/>
                  <a:gd name="T34" fmla="*/ 2147483647 w 314"/>
                  <a:gd name="T35" fmla="*/ 2147483647 h 114"/>
                  <a:gd name="T36" fmla="*/ 2147483647 w 314"/>
                  <a:gd name="T37" fmla="*/ 2147483647 h 114"/>
                  <a:gd name="T38" fmla="*/ 2147483647 w 314"/>
                  <a:gd name="T39" fmla="*/ 2147483647 h 114"/>
                  <a:gd name="T40" fmla="*/ 2147483647 w 314"/>
                  <a:gd name="T41" fmla="*/ 2147483647 h 114"/>
                  <a:gd name="T42" fmla="*/ 2147483647 w 314"/>
                  <a:gd name="T43" fmla="*/ 2147483647 h 114"/>
                  <a:gd name="T44" fmla="*/ 2147483647 w 314"/>
                  <a:gd name="T45" fmla="*/ 2147483647 h 114"/>
                  <a:gd name="T46" fmla="*/ 2147483647 w 314"/>
                  <a:gd name="T47" fmla="*/ 2147483647 h 114"/>
                  <a:gd name="T48" fmla="*/ 2147483647 w 314"/>
                  <a:gd name="T49" fmla="*/ 2147483647 h 114"/>
                  <a:gd name="T50" fmla="*/ 2147483647 w 314"/>
                  <a:gd name="T51" fmla="*/ 2147483647 h 114"/>
                  <a:gd name="T52" fmla="*/ 2147483647 w 314"/>
                  <a:gd name="T53" fmla="*/ 2147483647 h 114"/>
                  <a:gd name="T54" fmla="*/ 2147483647 w 314"/>
                  <a:gd name="T55" fmla="*/ 2147483647 h 114"/>
                  <a:gd name="T56" fmla="*/ 2147483647 w 314"/>
                  <a:gd name="T57" fmla="*/ 2147483647 h 114"/>
                  <a:gd name="T58" fmla="*/ 2147483647 w 314"/>
                  <a:gd name="T59" fmla="*/ 2147483647 h 11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14"/>
                  <a:gd name="T91" fmla="*/ 0 h 114"/>
                  <a:gd name="T92" fmla="*/ 314 w 314"/>
                  <a:gd name="T93" fmla="*/ 114 h 11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14" h="114">
                    <a:moveTo>
                      <a:pt x="297" y="44"/>
                    </a:moveTo>
                    <a:lnTo>
                      <a:pt x="288" y="35"/>
                    </a:lnTo>
                    <a:lnTo>
                      <a:pt x="288" y="18"/>
                    </a:lnTo>
                    <a:lnTo>
                      <a:pt x="244" y="9"/>
                    </a:lnTo>
                    <a:lnTo>
                      <a:pt x="183" y="26"/>
                    </a:lnTo>
                    <a:lnTo>
                      <a:pt x="175" y="18"/>
                    </a:lnTo>
                    <a:lnTo>
                      <a:pt x="131" y="0"/>
                    </a:lnTo>
                    <a:lnTo>
                      <a:pt x="96" y="0"/>
                    </a:lnTo>
                    <a:lnTo>
                      <a:pt x="70" y="18"/>
                    </a:lnTo>
                    <a:lnTo>
                      <a:pt x="44" y="18"/>
                    </a:lnTo>
                    <a:lnTo>
                      <a:pt x="44" y="26"/>
                    </a:lnTo>
                    <a:lnTo>
                      <a:pt x="0" y="35"/>
                    </a:lnTo>
                    <a:lnTo>
                      <a:pt x="0" y="44"/>
                    </a:lnTo>
                    <a:lnTo>
                      <a:pt x="9" y="61"/>
                    </a:lnTo>
                    <a:lnTo>
                      <a:pt x="0" y="70"/>
                    </a:lnTo>
                    <a:lnTo>
                      <a:pt x="18" y="70"/>
                    </a:lnTo>
                    <a:lnTo>
                      <a:pt x="18" y="87"/>
                    </a:lnTo>
                    <a:lnTo>
                      <a:pt x="26" y="87"/>
                    </a:lnTo>
                    <a:lnTo>
                      <a:pt x="35" y="96"/>
                    </a:lnTo>
                    <a:lnTo>
                      <a:pt x="70" y="114"/>
                    </a:lnTo>
                    <a:lnTo>
                      <a:pt x="87" y="105"/>
                    </a:lnTo>
                    <a:lnTo>
                      <a:pt x="79" y="105"/>
                    </a:lnTo>
                    <a:lnTo>
                      <a:pt x="96" y="105"/>
                    </a:lnTo>
                    <a:lnTo>
                      <a:pt x="114" y="114"/>
                    </a:lnTo>
                    <a:lnTo>
                      <a:pt x="166" y="105"/>
                    </a:lnTo>
                    <a:lnTo>
                      <a:pt x="166" y="114"/>
                    </a:lnTo>
                    <a:lnTo>
                      <a:pt x="192" y="105"/>
                    </a:lnTo>
                    <a:lnTo>
                      <a:pt x="279" y="87"/>
                    </a:lnTo>
                    <a:lnTo>
                      <a:pt x="314" y="96"/>
                    </a:lnTo>
                    <a:lnTo>
                      <a:pt x="297"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59" name="Freeform 237"/>
              <p:cNvSpPr>
                <a:spLocks/>
              </p:cNvSpPr>
              <p:nvPr/>
            </p:nvSpPr>
            <p:spPr bwMode="auto">
              <a:xfrm>
                <a:off x="6774833" y="2166078"/>
                <a:ext cx="57417" cy="25311"/>
              </a:xfrm>
              <a:custGeom>
                <a:avLst/>
                <a:gdLst>
                  <a:gd name="T0" fmla="*/ 2147483647 w 61"/>
                  <a:gd name="T1" fmla="*/ 2147483647 h 26"/>
                  <a:gd name="T2" fmla="*/ 0 w 61"/>
                  <a:gd name="T3" fmla="*/ 2147483647 h 26"/>
                  <a:gd name="T4" fmla="*/ 2147483647 w 61"/>
                  <a:gd name="T5" fmla="*/ 2147483647 h 26"/>
                  <a:gd name="T6" fmla="*/ 2147483647 w 61"/>
                  <a:gd name="T7" fmla="*/ 2147483647 h 26"/>
                  <a:gd name="T8" fmla="*/ 2147483647 w 61"/>
                  <a:gd name="T9" fmla="*/ 0 h 26"/>
                  <a:gd name="T10" fmla="*/ 2147483647 w 61"/>
                  <a:gd name="T11" fmla="*/ 2147483647 h 26"/>
                  <a:gd name="T12" fmla="*/ 0 60000 65536"/>
                  <a:gd name="T13" fmla="*/ 0 60000 65536"/>
                  <a:gd name="T14" fmla="*/ 0 60000 65536"/>
                  <a:gd name="T15" fmla="*/ 0 60000 65536"/>
                  <a:gd name="T16" fmla="*/ 0 60000 65536"/>
                  <a:gd name="T17" fmla="*/ 0 60000 65536"/>
                  <a:gd name="T18" fmla="*/ 0 w 61"/>
                  <a:gd name="T19" fmla="*/ 0 h 26"/>
                  <a:gd name="T20" fmla="*/ 61 w 61"/>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61" h="26">
                    <a:moveTo>
                      <a:pt x="8" y="18"/>
                    </a:moveTo>
                    <a:lnTo>
                      <a:pt x="0" y="18"/>
                    </a:lnTo>
                    <a:lnTo>
                      <a:pt x="17" y="26"/>
                    </a:lnTo>
                    <a:lnTo>
                      <a:pt x="61" y="18"/>
                    </a:lnTo>
                    <a:lnTo>
                      <a:pt x="43"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0" name="Freeform 238"/>
              <p:cNvSpPr>
                <a:spLocks/>
              </p:cNvSpPr>
              <p:nvPr/>
            </p:nvSpPr>
            <p:spPr bwMode="auto">
              <a:xfrm>
                <a:off x="6774833" y="2166078"/>
                <a:ext cx="57417" cy="25311"/>
              </a:xfrm>
              <a:custGeom>
                <a:avLst/>
                <a:gdLst>
                  <a:gd name="T0" fmla="*/ 2147483647 w 61"/>
                  <a:gd name="T1" fmla="*/ 2147483647 h 26"/>
                  <a:gd name="T2" fmla="*/ 0 w 61"/>
                  <a:gd name="T3" fmla="*/ 2147483647 h 26"/>
                  <a:gd name="T4" fmla="*/ 2147483647 w 61"/>
                  <a:gd name="T5" fmla="*/ 2147483647 h 26"/>
                  <a:gd name="T6" fmla="*/ 2147483647 w 61"/>
                  <a:gd name="T7" fmla="*/ 2147483647 h 26"/>
                  <a:gd name="T8" fmla="*/ 2147483647 w 61"/>
                  <a:gd name="T9" fmla="*/ 0 h 26"/>
                  <a:gd name="T10" fmla="*/ 2147483647 w 61"/>
                  <a:gd name="T11" fmla="*/ 2147483647 h 26"/>
                  <a:gd name="T12" fmla="*/ 0 60000 65536"/>
                  <a:gd name="T13" fmla="*/ 0 60000 65536"/>
                  <a:gd name="T14" fmla="*/ 0 60000 65536"/>
                  <a:gd name="T15" fmla="*/ 0 60000 65536"/>
                  <a:gd name="T16" fmla="*/ 0 60000 65536"/>
                  <a:gd name="T17" fmla="*/ 0 60000 65536"/>
                  <a:gd name="T18" fmla="*/ 0 w 61"/>
                  <a:gd name="T19" fmla="*/ 0 h 26"/>
                  <a:gd name="T20" fmla="*/ 61 w 61"/>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61" h="26">
                    <a:moveTo>
                      <a:pt x="8" y="18"/>
                    </a:moveTo>
                    <a:lnTo>
                      <a:pt x="0" y="18"/>
                    </a:lnTo>
                    <a:lnTo>
                      <a:pt x="17" y="26"/>
                    </a:lnTo>
                    <a:lnTo>
                      <a:pt x="61" y="18"/>
                    </a:lnTo>
                    <a:lnTo>
                      <a:pt x="43"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1" name="Freeform 239"/>
              <p:cNvSpPr>
                <a:spLocks/>
              </p:cNvSpPr>
              <p:nvPr/>
            </p:nvSpPr>
            <p:spPr bwMode="auto">
              <a:xfrm>
                <a:off x="6667529" y="1708527"/>
                <a:ext cx="140249" cy="152842"/>
              </a:xfrm>
              <a:custGeom>
                <a:avLst/>
                <a:gdLst>
                  <a:gd name="T0" fmla="*/ 2147483647 w 149"/>
                  <a:gd name="T1" fmla="*/ 0 h 157"/>
                  <a:gd name="T2" fmla="*/ 2147483647 w 149"/>
                  <a:gd name="T3" fmla="*/ 0 h 157"/>
                  <a:gd name="T4" fmla="*/ 2147483647 w 149"/>
                  <a:gd name="T5" fmla="*/ 2147483647 h 157"/>
                  <a:gd name="T6" fmla="*/ 2147483647 w 149"/>
                  <a:gd name="T7" fmla="*/ 2147483647 h 157"/>
                  <a:gd name="T8" fmla="*/ 2147483647 w 149"/>
                  <a:gd name="T9" fmla="*/ 2147483647 h 157"/>
                  <a:gd name="T10" fmla="*/ 2147483647 w 149"/>
                  <a:gd name="T11" fmla="*/ 2147483647 h 157"/>
                  <a:gd name="T12" fmla="*/ 0 w 149"/>
                  <a:gd name="T13" fmla="*/ 2147483647 h 157"/>
                  <a:gd name="T14" fmla="*/ 2147483647 w 149"/>
                  <a:gd name="T15" fmla="*/ 2147483647 h 157"/>
                  <a:gd name="T16" fmla="*/ 2147483647 w 149"/>
                  <a:gd name="T17" fmla="*/ 2147483647 h 157"/>
                  <a:gd name="T18" fmla="*/ 2147483647 w 149"/>
                  <a:gd name="T19" fmla="*/ 2147483647 h 157"/>
                  <a:gd name="T20" fmla="*/ 2147483647 w 149"/>
                  <a:gd name="T21" fmla="*/ 2147483647 h 157"/>
                  <a:gd name="T22" fmla="*/ 2147483647 w 149"/>
                  <a:gd name="T23" fmla="*/ 2147483647 h 157"/>
                  <a:gd name="T24" fmla="*/ 2147483647 w 149"/>
                  <a:gd name="T25" fmla="*/ 2147483647 h 157"/>
                  <a:gd name="T26" fmla="*/ 2147483647 w 149"/>
                  <a:gd name="T27" fmla="*/ 2147483647 h 157"/>
                  <a:gd name="T28" fmla="*/ 2147483647 w 149"/>
                  <a:gd name="T29" fmla="*/ 2147483647 h 157"/>
                  <a:gd name="T30" fmla="*/ 2147483647 w 149"/>
                  <a:gd name="T31" fmla="*/ 2147483647 h 157"/>
                  <a:gd name="T32" fmla="*/ 2147483647 w 149"/>
                  <a:gd name="T33" fmla="*/ 2147483647 h 157"/>
                  <a:gd name="T34" fmla="*/ 2147483647 w 149"/>
                  <a:gd name="T35" fmla="*/ 0 h 1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9"/>
                  <a:gd name="T55" fmla="*/ 0 h 157"/>
                  <a:gd name="T56" fmla="*/ 149 w 149"/>
                  <a:gd name="T57" fmla="*/ 157 h 1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9" h="157">
                    <a:moveTo>
                      <a:pt x="70" y="0"/>
                    </a:moveTo>
                    <a:lnTo>
                      <a:pt x="53" y="0"/>
                    </a:lnTo>
                    <a:lnTo>
                      <a:pt x="53" y="17"/>
                    </a:lnTo>
                    <a:lnTo>
                      <a:pt x="18" y="26"/>
                    </a:lnTo>
                    <a:lnTo>
                      <a:pt x="35" y="69"/>
                    </a:lnTo>
                    <a:lnTo>
                      <a:pt x="35" y="87"/>
                    </a:lnTo>
                    <a:lnTo>
                      <a:pt x="0" y="122"/>
                    </a:lnTo>
                    <a:lnTo>
                      <a:pt x="18" y="139"/>
                    </a:lnTo>
                    <a:lnTo>
                      <a:pt x="9" y="148"/>
                    </a:lnTo>
                    <a:lnTo>
                      <a:pt x="79" y="157"/>
                    </a:lnTo>
                    <a:lnTo>
                      <a:pt x="79" y="148"/>
                    </a:lnTo>
                    <a:lnTo>
                      <a:pt x="105" y="148"/>
                    </a:lnTo>
                    <a:lnTo>
                      <a:pt x="149" y="113"/>
                    </a:lnTo>
                    <a:lnTo>
                      <a:pt x="105" y="52"/>
                    </a:lnTo>
                    <a:lnTo>
                      <a:pt x="105" y="35"/>
                    </a:lnTo>
                    <a:lnTo>
                      <a:pt x="88" y="26"/>
                    </a:lnTo>
                    <a:lnTo>
                      <a:pt x="96" y="17"/>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2" name="Freeform 240"/>
              <p:cNvSpPr>
                <a:spLocks/>
              </p:cNvSpPr>
              <p:nvPr/>
            </p:nvSpPr>
            <p:spPr bwMode="auto">
              <a:xfrm>
                <a:off x="6667529" y="1708527"/>
                <a:ext cx="140249" cy="152842"/>
              </a:xfrm>
              <a:custGeom>
                <a:avLst/>
                <a:gdLst>
                  <a:gd name="T0" fmla="*/ 2147483647 w 149"/>
                  <a:gd name="T1" fmla="*/ 0 h 157"/>
                  <a:gd name="T2" fmla="*/ 2147483647 w 149"/>
                  <a:gd name="T3" fmla="*/ 0 h 157"/>
                  <a:gd name="T4" fmla="*/ 2147483647 w 149"/>
                  <a:gd name="T5" fmla="*/ 2147483647 h 157"/>
                  <a:gd name="T6" fmla="*/ 2147483647 w 149"/>
                  <a:gd name="T7" fmla="*/ 2147483647 h 157"/>
                  <a:gd name="T8" fmla="*/ 2147483647 w 149"/>
                  <a:gd name="T9" fmla="*/ 2147483647 h 157"/>
                  <a:gd name="T10" fmla="*/ 2147483647 w 149"/>
                  <a:gd name="T11" fmla="*/ 2147483647 h 157"/>
                  <a:gd name="T12" fmla="*/ 0 w 149"/>
                  <a:gd name="T13" fmla="*/ 2147483647 h 157"/>
                  <a:gd name="T14" fmla="*/ 2147483647 w 149"/>
                  <a:gd name="T15" fmla="*/ 2147483647 h 157"/>
                  <a:gd name="T16" fmla="*/ 2147483647 w 149"/>
                  <a:gd name="T17" fmla="*/ 2147483647 h 157"/>
                  <a:gd name="T18" fmla="*/ 2147483647 w 149"/>
                  <a:gd name="T19" fmla="*/ 2147483647 h 157"/>
                  <a:gd name="T20" fmla="*/ 2147483647 w 149"/>
                  <a:gd name="T21" fmla="*/ 2147483647 h 157"/>
                  <a:gd name="T22" fmla="*/ 2147483647 w 149"/>
                  <a:gd name="T23" fmla="*/ 2147483647 h 157"/>
                  <a:gd name="T24" fmla="*/ 2147483647 w 149"/>
                  <a:gd name="T25" fmla="*/ 2147483647 h 157"/>
                  <a:gd name="T26" fmla="*/ 2147483647 w 149"/>
                  <a:gd name="T27" fmla="*/ 2147483647 h 157"/>
                  <a:gd name="T28" fmla="*/ 2147483647 w 149"/>
                  <a:gd name="T29" fmla="*/ 2147483647 h 157"/>
                  <a:gd name="T30" fmla="*/ 2147483647 w 149"/>
                  <a:gd name="T31" fmla="*/ 2147483647 h 157"/>
                  <a:gd name="T32" fmla="*/ 2147483647 w 149"/>
                  <a:gd name="T33" fmla="*/ 2147483647 h 157"/>
                  <a:gd name="T34" fmla="*/ 2147483647 w 149"/>
                  <a:gd name="T35" fmla="*/ 0 h 1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9"/>
                  <a:gd name="T55" fmla="*/ 0 h 157"/>
                  <a:gd name="T56" fmla="*/ 149 w 149"/>
                  <a:gd name="T57" fmla="*/ 157 h 1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9" h="157">
                    <a:moveTo>
                      <a:pt x="70" y="0"/>
                    </a:moveTo>
                    <a:lnTo>
                      <a:pt x="53" y="0"/>
                    </a:lnTo>
                    <a:lnTo>
                      <a:pt x="53" y="17"/>
                    </a:lnTo>
                    <a:lnTo>
                      <a:pt x="18" y="26"/>
                    </a:lnTo>
                    <a:lnTo>
                      <a:pt x="35" y="69"/>
                    </a:lnTo>
                    <a:lnTo>
                      <a:pt x="35" y="87"/>
                    </a:lnTo>
                    <a:lnTo>
                      <a:pt x="0" y="122"/>
                    </a:lnTo>
                    <a:lnTo>
                      <a:pt x="18" y="139"/>
                    </a:lnTo>
                    <a:lnTo>
                      <a:pt x="9" y="148"/>
                    </a:lnTo>
                    <a:lnTo>
                      <a:pt x="79" y="157"/>
                    </a:lnTo>
                    <a:lnTo>
                      <a:pt x="79" y="148"/>
                    </a:lnTo>
                    <a:lnTo>
                      <a:pt x="105" y="148"/>
                    </a:lnTo>
                    <a:lnTo>
                      <a:pt x="149" y="113"/>
                    </a:lnTo>
                    <a:lnTo>
                      <a:pt x="105" y="52"/>
                    </a:lnTo>
                    <a:lnTo>
                      <a:pt x="105" y="35"/>
                    </a:lnTo>
                    <a:lnTo>
                      <a:pt x="88" y="26"/>
                    </a:lnTo>
                    <a:lnTo>
                      <a:pt x="96" y="17"/>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3" name="Freeform 241"/>
              <p:cNvSpPr>
                <a:spLocks/>
              </p:cNvSpPr>
              <p:nvPr/>
            </p:nvSpPr>
            <p:spPr bwMode="auto">
              <a:xfrm>
                <a:off x="6561166" y="1725077"/>
                <a:ext cx="139307" cy="220988"/>
              </a:xfrm>
              <a:custGeom>
                <a:avLst/>
                <a:gdLst>
                  <a:gd name="T0" fmla="*/ 2147483647 w 148"/>
                  <a:gd name="T1" fmla="*/ 2147483647 h 227"/>
                  <a:gd name="T2" fmla="*/ 2147483647 w 148"/>
                  <a:gd name="T3" fmla="*/ 2147483647 h 227"/>
                  <a:gd name="T4" fmla="*/ 2147483647 w 148"/>
                  <a:gd name="T5" fmla="*/ 2147483647 h 227"/>
                  <a:gd name="T6" fmla="*/ 2147483647 w 148"/>
                  <a:gd name="T7" fmla="*/ 2147483647 h 227"/>
                  <a:gd name="T8" fmla="*/ 2147483647 w 148"/>
                  <a:gd name="T9" fmla="*/ 0 h 227"/>
                  <a:gd name="T10" fmla="*/ 2147483647 w 148"/>
                  <a:gd name="T11" fmla="*/ 2147483647 h 227"/>
                  <a:gd name="T12" fmla="*/ 2147483647 w 148"/>
                  <a:gd name="T13" fmla="*/ 2147483647 h 227"/>
                  <a:gd name="T14" fmla="*/ 2147483647 w 148"/>
                  <a:gd name="T15" fmla="*/ 2147483647 h 227"/>
                  <a:gd name="T16" fmla="*/ 2147483647 w 148"/>
                  <a:gd name="T17" fmla="*/ 2147483647 h 227"/>
                  <a:gd name="T18" fmla="*/ 2147483647 w 148"/>
                  <a:gd name="T19" fmla="*/ 2147483647 h 227"/>
                  <a:gd name="T20" fmla="*/ 2147483647 w 148"/>
                  <a:gd name="T21" fmla="*/ 2147483647 h 227"/>
                  <a:gd name="T22" fmla="*/ 2147483647 w 148"/>
                  <a:gd name="T23" fmla="*/ 2147483647 h 227"/>
                  <a:gd name="T24" fmla="*/ 0 w 148"/>
                  <a:gd name="T25" fmla="*/ 2147483647 h 227"/>
                  <a:gd name="T26" fmla="*/ 2147483647 w 148"/>
                  <a:gd name="T27" fmla="*/ 2147483647 h 227"/>
                  <a:gd name="T28" fmla="*/ 2147483647 w 148"/>
                  <a:gd name="T29" fmla="*/ 2147483647 h 227"/>
                  <a:gd name="T30" fmla="*/ 2147483647 w 148"/>
                  <a:gd name="T31" fmla="*/ 2147483647 h 227"/>
                  <a:gd name="T32" fmla="*/ 2147483647 w 148"/>
                  <a:gd name="T33" fmla="*/ 2147483647 h 227"/>
                  <a:gd name="T34" fmla="*/ 2147483647 w 148"/>
                  <a:gd name="T35" fmla="*/ 2147483647 h 227"/>
                  <a:gd name="T36" fmla="*/ 2147483647 w 148"/>
                  <a:gd name="T37" fmla="*/ 2147483647 h 227"/>
                  <a:gd name="T38" fmla="*/ 2147483647 w 148"/>
                  <a:gd name="T39" fmla="*/ 2147483647 h 227"/>
                  <a:gd name="T40" fmla="*/ 2147483647 w 148"/>
                  <a:gd name="T41" fmla="*/ 2147483647 h 227"/>
                  <a:gd name="T42" fmla="*/ 2147483647 w 148"/>
                  <a:gd name="T43" fmla="*/ 2147483647 h 227"/>
                  <a:gd name="T44" fmla="*/ 2147483647 w 148"/>
                  <a:gd name="T45" fmla="*/ 2147483647 h 227"/>
                  <a:gd name="T46" fmla="*/ 2147483647 w 148"/>
                  <a:gd name="T47" fmla="*/ 2147483647 h 227"/>
                  <a:gd name="T48" fmla="*/ 2147483647 w 148"/>
                  <a:gd name="T49" fmla="*/ 2147483647 h 2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48"/>
                  <a:gd name="T76" fmla="*/ 0 h 227"/>
                  <a:gd name="T77" fmla="*/ 148 w 148"/>
                  <a:gd name="T78" fmla="*/ 227 h 2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48" h="227">
                    <a:moveTo>
                      <a:pt x="113" y="70"/>
                    </a:moveTo>
                    <a:lnTo>
                      <a:pt x="122" y="52"/>
                    </a:lnTo>
                    <a:lnTo>
                      <a:pt x="148" y="52"/>
                    </a:lnTo>
                    <a:lnTo>
                      <a:pt x="131" y="9"/>
                    </a:lnTo>
                    <a:lnTo>
                      <a:pt x="113" y="0"/>
                    </a:lnTo>
                    <a:lnTo>
                      <a:pt x="70" y="9"/>
                    </a:lnTo>
                    <a:lnTo>
                      <a:pt x="35" y="52"/>
                    </a:lnTo>
                    <a:lnTo>
                      <a:pt x="35" y="79"/>
                    </a:lnTo>
                    <a:lnTo>
                      <a:pt x="17" y="79"/>
                    </a:lnTo>
                    <a:lnTo>
                      <a:pt x="9" y="105"/>
                    </a:lnTo>
                    <a:lnTo>
                      <a:pt x="17" y="122"/>
                    </a:lnTo>
                    <a:lnTo>
                      <a:pt x="9" y="148"/>
                    </a:lnTo>
                    <a:lnTo>
                      <a:pt x="0" y="166"/>
                    </a:lnTo>
                    <a:lnTo>
                      <a:pt x="9" y="174"/>
                    </a:lnTo>
                    <a:lnTo>
                      <a:pt x="17" y="218"/>
                    </a:lnTo>
                    <a:lnTo>
                      <a:pt x="44" y="227"/>
                    </a:lnTo>
                    <a:lnTo>
                      <a:pt x="44" y="209"/>
                    </a:lnTo>
                    <a:lnTo>
                      <a:pt x="61" y="209"/>
                    </a:lnTo>
                    <a:lnTo>
                      <a:pt x="79" y="183"/>
                    </a:lnTo>
                    <a:lnTo>
                      <a:pt x="79" y="166"/>
                    </a:lnTo>
                    <a:lnTo>
                      <a:pt x="87" y="157"/>
                    </a:lnTo>
                    <a:lnTo>
                      <a:pt x="87" y="140"/>
                    </a:lnTo>
                    <a:lnTo>
                      <a:pt x="70" y="131"/>
                    </a:lnTo>
                    <a:lnTo>
                      <a:pt x="61" y="105"/>
                    </a:lnTo>
                    <a:lnTo>
                      <a:pt x="113"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4" name="Freeform 242"/>
              <p:cNvSpPr>
                <a:spLocks/>
              </p:cNvSpPr>
              <p:nvPr/>
            </p:nvSpPr>
            <p:spPr bwMode="auto">
              <a:xfrm>
                <a:off x="6561166" y="1725077"/>
                <a:ext cx="139307" cy="220988"/>
              </a:xfrm>
              <a:custGeom>
                <a:avLst/>
                <a:gdLst>
                  <a:gd name="T0" fmla="*/ 2147483647 w 148"/>
                  <a:gd name="T1" fmla="*/ 2147483647 h 227"/>
                  <a:gd name="T2" fmla="*/ 2147483647 w 148"/>
                  <a:gd name="T3" fmla="*/ 2147483647 h 227"/>
                  <a:gd name="T4" fmla="*/ 2147483647 w 148"/>
                  <a:gd name="T5" fmla="*/ 2147483647 h 227"/>
                  <a:gd name="T6" fmla="*/ 2147483647 w 148"/>
                  <a:gd name="T7" fmla="*/ 2147483647 h 227"/>
                  <a:gd name="T8" fmla="*/ 2147483647 w 148"/>
                  <a:gd name="T9" fmla="*/ 0 h 227"/>
                  <a:gd name="T10" fmla="*/ 2147483647 w 148"/>
                  <a:gd name="T11" fmla="*/ 2147483647 h 227"/>
                  <a:gd name="T12" fmla="*/ 2147483647 w 148"/>
                  <a:gd name="T13" fmla="*/ 2147483647 h 227"/>
                  <a:gd name="T14" fmla="*/ 2147483647 w 148"/>
                  <a:gd name="T15" fmla="*/ 2147483647 h 227"/>
                  <a:gd name="T16" fmla="*/ 2147483647 w 148"/>
                  <a:gd name="T17" fmla="*/ 2147483647 h 227"/>
                  <a:gd name="T18" fmla="*/ 2147483647 w 148"/>
                  <a:gd name="T19" fmla="*/ 2147483647 h 227"/>
                  <a:gd name="T20" fmla="*/ 2147483647 w 148"/>
                  <a:gd name="T21" fmla="*/ 2147483647 h 227"/>
                  <a:gd name="T22" fmla="*/ 2147483647 w 148"/>
                  <a:gd name="T23" fmla="*/ 2147483647 h 227"/>
                  <a:gd name="T24" fmla="*/ 0 w 148"/>
                  <a:gd name="T25" fmla="*/ 2147483647 h 227"/>
                  <a:gd name="T26" fmla="*/ 2147483647 w 148"/>
                  <a:gd name="T27" fmla="*/ 2147483647 h 227"/>
                  <a:gd name="T28" fmla="*/ 2147483647 w 148"/>
                  <a:gd name="T29" fmla="*/ 2147483647 h 227"/>
                  <a:gd name="T30" fmla="*/ 2147483647 w 148"/>
                  <a:gd name="T31" fmla="*/ 2147483647 h 227"/>
                  <a:gd name="T32" fmla="*/ 2147483647 w 148"/>
                  <a:gd name="T33" fmla="*/ 2147483647 h 227"/>
                  <a:gd name="T34" fmla="*/ 2147483647 w 148"/>
                  <a:gd name="T35" fmla="*/ 2147483647 h 227"/>
                  <a:gd name="T36" fmla="*/ 2147483647 w 148"/>
                  <a:gd name="T37" fmla="*/ 2147483647 h 227"/>
                  <a:gd name="T38" fmla="*/ 2147483647 w 148"/>
                  <a:gd name="T39" fmla="*/ 2147483647 h 227"/>
                  <a:gd name="T40" fmla="*/ 2147483647 w 148"/>
                  <a:gd name="T41" fmla="*/ 2147483647 h 227"/>
                  <a:gd name="T42" fmla="*/ 2147483647 w 148"/>
                  <a:gd name="T43" fmla="*/ 2147483647 h 227"/>
                  <a:gd name="T44" fmla="*/ 2147483647 w 148"/>
                  <a:gd name="T45" fmla="*/ 2147483647 h 227"/>
                  <a:gd name="T46" fmla="*/ 2147483647 w 148"/>
                  <a:gd name="T47" fmla="*/ 2147483647 h 227"/>
                  <a:gd name="T48" fmla="*/ 2147483647 w 148"/>
                  <a:gd name="T49" fmla="*/ 2147483647 h 2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48"/>
                  <a:gd name="T76" fmla="*/ 0 h 227"/>
                  <a:gd name="T77" fmla="*/ 148 w 148"/>
                  <a:gd name="T78" fmla="*/ 227 h 2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48" h="227">
                    <a:moveTo>
                      <a:pt x="113" y="70"/>
                    </a:moveTo>
                    <a:lnTo>
                      <a:pt x="122" y="52"/>
                    </a:lnTo>
                    <a:lnTo>
                      <a:pt x="148" y="52"/>
                    </a:lnTo>
                    <a:lnTo>
                      <a:pt x="131" y="9"/>
                    </a:lnTo>
                    <a:lnTo>
                      <a:pt x="113" y="0"/>
                    </a:lnTo>
                    <a:lnTo>
                      <a:pt x="70" y="9"/>
                    </a:lnTo>
                    <a:lnTo>
                      <a:pt x="35" y="52"/>
                    </a:lnTo>
                    <a:lnTo>
                      <a:pt x="35" y="79"/>
                    </a:lnTo>
                    <a:lnTo>
                      <a:pt x="17" y="79"/>
                    </a:lnTo>
                    <a:lnTo>
                      <a:pt x="9" y="105"/>
                    </a:lnTo>
                    <a:lnTo>
                      <a:pt x="17" y="122"/>
                    </a:lnTo>
                    <a:lnTo>
                      <a:pt x="9" y="148"/>
                    </a:lnTo>
                    <a:lnTo>
                      <a:pt x="0" y="166"/>
                    </a:lnTo>
                    <a:lnTo>
                      <a:pt x="9" y="174"/>
                    </a:lnTo>
                    <a:lnTo>
                      <a:pt x="17" y="218"/>
                    </a:lnTo>
                    <a:lnTo>
                      <a:pt x="44" y="227"/>
                    </a:lnTo>
                    <a:lnTo>
                      <a:pt x="44" y="209"/>
                    </a:lnTo>
                    <a:lnTo>
                      <a:pt x="61" y="209"/>
                    </a:lnTo>
                    <a:lnTo>
                      <a:pt x="79" y="183"/>
                    </a:lnTo>
                    <a:lnTo>
                      <a:pt x="79" y="166"/>
                    </a:lnTo>
                    <a:lnTo>
                      <a:pt x="87" y="157"/>
                    </a:lnTo>
                    <a:lnTo>
                      <a:pt x="87" y="140"/>
                    </a:lnTo>
                    <a:lnTo>
                      <a:pt x="70" y="131"/>
                    </a:lnTo>
                    <a:lnTo>
                      <a:pt x="61" y="105"/>
                    </a:lnTo>
                    <a:lnTo>
                      <a:pt x="113"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5" name="Freeform 243"/>
              <p:cNvSpPr>
                <a:spLocks/>
              </p:cNvSpPr>
              <p:nvPr/>
            </p:nvSpPr>
            <p:spPr bwMode="auto">
              <a:xfrm>
                <a:off x="6643055" y="1894468"/>
                <a:ext cx="8472" cy="17524"/>
              </a:xfrm>
              <a:custGeom>
                <a:avLst/>
                <a:gdLst>
                  <a:gd name="T0" fmla="*/ 2147483647 w 9"/>
                  <a:gd name="T1" fmla="*/ 0 h 18"/>
                  <a:gd name="T2" fmla="*/ 2147483647 w 9"/>
                  <a:gd name="T3" fmla="*/ 0 h 18"/>
                  <a:gd name="T4" fmla="*/ 0 w 9"/>
                  <a:gd name="T5" fmla="*/ 2147483647 h 18"/>
                  <a:gd name="T6" fmla="*/ 2147483647 w 9"/>
                  <a:gd name="T7" fmla="*/ 2147483647 h 18"/>
                  <a:gd name="T8" fmla="*/ 2147483647 w 9"/>
                  <a:gd name="T9" fmla="*/ 0 h 18"/>
                  <a:gd name="T10" fmla="*/ 0 60000 65536"/>
                  <a:gd name="T11" fmla="*/ 0 60000 65536"/>
                  <a:gd name="T12" fmla="*/ 0 60000 65536"/>
                  <a:gd name="T13" fmla="*/ 0 60000 65536"/>
                  <a:gd name="T14" fmla="*/ 0 60000 65536"/>
                  <a:gd name="T15" fmla="*/ 0 w 9"/>
                  <a:gd name="T16" fmla="*/ 0 h 18"/>
                  <a:gd name="T17" fmla="*/ 9 w 9"/>
                  <a:gd name="T18" fmla="*/ 18 h 18"/>
                </a:gdLst>
                <a:ahLst/>
                <a:cxnLst>
                  <a:cxn ang="T10">
                    <a:pos x="T0" y="T1"/>
                  </a:cxn>
                  <a:cxn ang="T11">
                    <a:pos x="T2" y="T3"/>
                  </a:cxn>
                  <a:cxn ang="T12">
                    <a:pos x="T4" y="T5"/>
                  </a:cxn>
                  <a:cxn ang="T13">
                    <a:pos x="T6" y="T7"/>
                  </a:cxn>
                  <a:cxn ang="T14">
                    <a:pos x="T8" y="T9"/>
                  </a:cxn>
                </a:cxnLst>
                <a:rect l="T15" t="T16" r="T17" b="T18"/>
                <a:pathLst>
                  <a:path w="9" h="18">
                    <a:moveTo>
                      <a:pt x="9" y="0"/>
                    </a:moveTo>
                    <a:lnTo>
                      <a:pt x="9" y="0"/>
                    </a:lnTo>
                    <a:lnTo>
                      <a:pt x="0" y="18"/>
                    </a:lnTo>
                    <a:lnTo>
                      <a:pt x="9"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6" name="Freeform 244"/>
              <p:cNvSpPr>
                <a:spLocks/>
              </p:cNvSpPr>
              <p:nvPr/>
            </p:nvSpPr>
            <p:spPr bwMode="auto">
              <a:xfrm>
                <a:off x="6643055" y="1894468"/>
                <a:ext cx="8472" cy="17524"/>
              </a:xfrm>
              <a:custGeom>
                <a:avLst/>
                <a:gdLst>
                  <a:gd name="T0" fmla="*/ 2147483647 w 9"/>
                  <a:gd name="T1" fmla="*/ 0 h 18"/>
                  <a:gd name="T2" fmla="*/ 2147483647 w 9"/>
                  <a:gd name="T3" fmla="*/ 0 h 18"/>
                  <a:gd name="T4" fmla="*/ 0 w 9"/>
                  <a:gd name="T5" fmla="*/ 2147483647 h 18"/>
                  <a:gd name="T6" fmla="*/ 2147483647 w 9"/>
                  <a:gd name="T7" fmla="*/ 2147483647 h 18"/>
                  <a:gd name="T8" fmla="*/ 2147483647 w 9"/>
                  <a:gd name="T9" fmla="*/ 0 h 18"/>
                  <a:gd name="T10" fmla="*/ 0 60000 65536"/>
                  <a:gd name="T11" fmla="*/ 0 60000 65536"/>
                  <a:gd name="T12" fmla="*/ 0 60000 65536"/>
                  <a:gd name="T13" fmla="*/ 0 60000 65536"/>
                  <a:gd name="T14" fmla="*/ 0 60000 65536"/>
                  <a:gd name="T15" fmla="*/ 0 w 9"/>
                  <a:gd name="T16" fmla="*/ 0 h 18"/>
                  <a:gd name="T17" fmla="*/ 9 w 9"/>
                  <a:gd name="T18" fmla="*/ 18 h 18"/>
                </a:gdLst>
                <a:ahLst/>
                <a:cxnLst>
                  <a:cxn ang="T10">
                    <a:pos x="T0" y="T1"/>
                  </a:cxn>
                  <a:cxn ang="T11">
                    <a:pos x="T2" y="T3"/>
                  </a:cxn>
                  <a:cxn ang="T12">
                    <a:pos x="T4" y="T5"/>
                  </a:cxn>
                  <a:cxn ang="T13">
                    <a:pos x="T6" y="T7"/>
                  </a:cxn>
                  <a:cxn ang="T14">
                    <a:pos x="T8" y="T9"/>
                  </a:cxn>
                </a:cxnLst>
                <a:rect l="T15" t="T16" r="T17" b="T18"/>
                <a:pathLst>
                  <a:path w="9" h="18">
                    <a:moveTo>
                      <a:pt x="9" y="0"/>
                    </a:moveTo>
                    <a:lnTo>
                      <a:pt x="9" y="0"/>
                    </a:lnTo>
                    <a:lnTo>
                      <a:pt x="0" y="18"/>
                    </a:lnTo>
                    <a:lnTo>
                      <a:pt x="9"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7" name="Freeform 245"/>
              <p:cNvSpPr>
                <a:spLocks/>
              </p:cNvSpPr>
              <p:nvPr/>
            </p:nvSpPr>
            <p:spPr bwMode="auto">
              <a:xfrm>
                <a:off x="6700473" y="1869157"/>
                <a:ext cx="74360" cy="34074"/>
              </a:xfrm>
              <a:custGeom>
                <a:avLst/>
                <a:gdLst>
                  <a:gd name="T0" fmla="*/ 2147483647 w 79"/>
                  <a:gd name="T1" fmla="*/ 2147483647 h 35"/>
                  <a:gd name="T2" fmla="*/ 2147483647 w 79"/>
                  <a:gd name="T3" fmla="*/ 0 h 35"/>
                  <a:gd name="T4" fmla="*/ 2147483647 w 79"/>
                  <a:gd name="T5" fmla="*/ 0 h 35"/>
                  <a:gd name="T6" fmla="*/ 0 w 79"/>
                  <a:gd name="T7" fmla="*/ 2147483647 h 35"/>
                  <a:gd name="T8" fmla="*/ 2147483647 w 79"/>
                  <a:gd name="T9" fmla="*/ 2147483647 h 35"/>
                  <a:gd name="T10" fmla="*/ 2147483647 w 79"/>
                  <a:gd name="T11" fmla="*/ 2147483647 h 35"/>
                  <a:gd name="T12" fmla="*/ 2147483647 w 79"/>
                  <a:gd name="T13" fmla="*/ 2147483647 h 35"/>
                  <a:gd name="T14" fmla="*/ 0 60000 65536"/>
                  <a:gd name="T15" fmla="*/ 0 60000 65536"/>
                  <a:gd name="T16" fmla="*/ 0 60000 65536"/>
                  <a:gd name="T17" fmla="*/ 0 60000 65536"/>
                  <a:gd name="T18" fmla="*/ 0 60000 65536"/>
                  <a:gd name="T19" fmla="*/ 0 60000 65536"/>
                  <a:gd name="T20" fmla="*/ 0 60000 65536"/>
                  <a:gd name="T21" fmla="*/ 0 w 79"/>
                  <a:gd name="T22" fmla="*/ 0 h 35"/>
                  <a:gd name="T23" fmla="*/ 79 w 79"/>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35">
                    <a:moveTo>
                      <a:pt x="79" y="9"/>
                    </a:moveTo>
                    <a:lnTo>
                      <a:pt x="61" y="0"/>
                    </a:lnTo>
                    <a:lnTo>
                      <a:pt x="18" y="0"/>
                    </a:lnTo>
                    <a:lnTo>
                      <a:pt x="0" y="18"/>
                    </a:lnTo>
                    <a:lnTo>
                      <a:pt x="26" y="26"/>
                    </a:lnTo>
                    <a:lnTo>
                      <a:pt x="79" y="35"/>
                    </a:lnTo>
                    <a:lnTo>
                      <a:pt x="7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8" name="Freeform 246"/>
              <p:cNvSpPr>
                <a:spLocks/>
              </p:cNvSpPr>
              <p:nvPr/>
            </p:nvSpPr>
            <p:spPr bwMode="auto">
              <a:xfrm>
                <a:off x="6700473" y="1869157"/>
                <a:ext cx="74360" cy="34074"/>
              </a:xfrm>
              <a:custGeom>
                <a:avLst/>
                <a:gdLst>
                  <a:gd name="T0" fmla="*/ 2147483647 w 79"/>
                  <a:gd name="T1" fmla="*/ 2147483647 h 35"/>
                  <a:gd name="T2" fmla="*/ 2147483647 w 79"/>
                  <a:gd name="T3" fmla="*/ 0 h 35"/>
                  <a:gd name="T4" fmla="*/ 2147483647 w 79"/>
                  <a:gd name="T5" fmla="*/ 0 h 35"/>
                  <a:gd name="T6" fmla="*/ 0 w 79"/>
                  <a:gd name="T7" fmla="*/ 2147483647 h 35"/>
                  <a:gd name="T8" fmla="*/ 2147483647 w 79"/>
                  <a:gd name="T9" fmla="*/ 2147483647 h 35"/>
                  <a:gd name="T10" fmla="*/ 2147483647 w 79"/>
                  <a:gd name="T11" fmla="*/ 2147483647 h 35"/>
                  <a:gd name="T12" fmla="*/ 2147483647 w 79"/>
                  <a:gd name="T13" fmla="*/ 2147483647 h 35"/>
                  <a:gd name="T14" fmla="*/ 0 60000 65536"/>
                  <a:gd name="T15" fmla="*/ 0 60000 65536"/>
                  <a:gd name="T16" fmla="*/ 0 60000 65536"/>
                  <a:gd name="T17" fmla="*/ 0 60000 65536"/>
                  <a:gd name="T18" fmla="*/ 0 60000 65536"/>
                  <a:gd name="T19" fmla="*/ 0 60000 65536"/>
                  <a:gd name="T20" fmla="*/ 0 60000 65536"/>
                  <a:gd name="T21" fmla="*/ 0 w 79"/>
                  <a:gd name="T22" fmla="*/ 0 h 35"/>
                  <a:gd name="T23" fmla="*/ 79 w 79"/>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35">
                    <a:moveTo>
                      <a:pt x="79" y="9"/>
                    </a:moveTo>
                    <a:lnTo>
                      <a:pt x="61" y="0"/>
                    </a:lnTo>
                    <a:lnTo>
                      <a:pt x="18" y="0"/>
                    </a:lnTo>
                    <a:lnTo>
                      <a:pt x="0" y="18"/>
                    </a:lnTo>
                    <a:lnTo>
                      <a:pt x="26" y="26"/>
                    </a:lnTo>
                    <a:lnTo>
                      <a:pt x="79" y="35"/>
                    </a:lnTo>
                    <a:lnTo>
                      <a:pt x="7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69" name="Freeform 247"/>
              <p:cNvSpPr>
                <a:spLocks/>
              </p:cNvSpPr>
              <p:nvPr/>
            </p:nvSpPr>
            <p:spPr bwMode="auto">
              <a:xfrm>
                <a:off x="6692943" y="1894468"/>
                <a:ext cx="97892" cy="34074"/>
              </a:xfrm>
              <a:custGeom>
                <a:avLst/>
                <a:gdLst>
                  <a:gd name="T0" fmla="*/ 0 w 104"/>
                  <a:gd name="T1" fmla="*/ 2147483647 h 35"/>
                  <a:gd name="T2" fmla="*/ 0 w 104"/>
                  <a:gd name="T3" fmla="*/ 2147483647 h 35"/>
                  <a:gd name="T4" fmla="*/ 2147483647 w 104"/>
                  <a:gd name="T5" fmla="*/ 2147483647 h 35"/>
                  <a:gd name="T6" fmla="*/ 2147483647 w 104"/>
                  <a:gd name="T7" fmla="*/ 2147483647 h 35"/>
                  <a:gd name="T8" fmla="*/ 2147483647 w 104"/>
                  <a:gd name="T9" fmla="*/ 2147483647 h 35"/>
                  <a:gd name="T10" fmla="*/ 2147483647 w 104"/>
                  <a:gd name="T11" fmla="*/ 2147483647 h 35"/>
                  <a:gd name="T12" fmla="*/ 2147483647 w 104"/>
                  <a:gd name="T13" fmla="*/ 0 h 35"/>
                  <a:gd name="T14" fmla="*/ 2147483647 w 104"/>
                  <a:gd name="T15" fmla="*/ 2147483647 h 35"/>
                  <a:gd name="T16" fmla="*/ 2147483647 w 104"/>
                  <a:gd name="T17" fmla="*/ 0 h 35"/>
                  <a:gd name="T18" fmla="*/ 0 w 104"/>
                  <a:gd name="T19" fmla="*/ 2147483647 h 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4"/>
                  <a:gd name="T31" fmla="*/ 0 h 35"/>
                  <a:gd name="T32" fmla="*/ 104 w 104"/>
                  <a:gd name="T33" fmla="*/ 35 h 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4" h="35">
                    <a:moveTo>
                      <a:pt x="0" y="18"/>
                    </a:moveTo>
                    <a:lnTo>
                      <a:pt x="0" y="35"/>
                    </a:lnTo>
                    <a:lnTo>
                      <a:pt x="34" y="27"/>
                    </a:lnTo>
                    <a:lnTo>
                      <a:pt x="87" y="35"/>
                    </a:lnTo>
                    <a:lnTo>
                      <a:pt x="104" y="27"/>
                    </a:lnTo>
                    <a:lnTo>
                      <a:pt x="87" y="9"/>
                    </a:lnTo>
                    <a:lnTo>
                      <a:pt x="34" y="0"/>
                    </a:lnTo>
                    <a:lnTo>
                      <a:pt x="26" y="18"/>
                    </a:lnTo>
                    <a:lnTo>
                      <a:pt x="8"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0" name="Freeform 248"/>
              <p:cNvSpPr>
                <a:spLocks/>
              </p:cNvSpPr>
              <p:nvPr/>
            </p:nvSpPr>
            <p:spPr bwMode="auto">
              <a:xfrm>
                <a:off x="6692943" y="1894468"/>
                <a:ext cx="97892" cy="34074"/>
              </a:xfrm>
              <a:custGeom>
                <a:avLst/>
                <a:gdLst>
                  <a:gd name="T0" fmla="*/ 0 w 104"/>
                  <a:gd name="T1" fmla="*/ 2147483647 h 35"/>
                  <a:gd name="T2" fmla="*/ 0 w 104"/>
                  <a:gd name="T3" fmla="*/ 2147483647 h 35"/>
                  <a:gd name="T4" fmla="*/ 2147483647 w 104"/>
                  <a:gd name="T5" fmla="*/ 2147483647 h 35"/>
                  <a:gd name="T6" fmla="*/ 2147483647 w 104"/>
                  <a:gd name="T7" fmla="*/ 2147483647 h 35"/>
                  <a:gd name="T8" fmla="*/ 2147483647 w 104"/>
                  <a:gd name="T9" fmla="*/ 2147483647 h 35"/>
                  <a:gd name="T10" fmla="*/ 2147483647 w 104"/>
                  <a:gd name="T11" fmla="*/ 2147483647 h 35"/>
                  <a:gd name="T12" fmla="*/ 2147483647 w 104"/>
                  <a:gd name="T13" fmla="*/ 0 h 35"/>
                  <a:gd name="T14" fmla="*/ 2147483647 w 104"/>
                  <a:gd name="T15" fmla="*/ 2147483647 h 35"/>
                  <a:gd name="T16" fmla="*/ 2147483647 w 104"/>
                  <a:gd name="T17" fmla="*/ 0 h 35"/>
                  <a:gd name="T18" fmla="*/ 0 w 104"/>
                  <a:gd name="T19" fmla="*/ 2147483647 h 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4"/>
                  <a:gd name="T31" fmla="*/ 0 h 35"/>
                  <a:gd name="T32" fmla="*/ 104 w 104"/>
                  <a:gd name="T33" fmla="*/ 35 h 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4" h="35">
                    <a:moveTo>
                      <a:pt x="0" y="18"/>
                    </a:moveTo>
                    <a:lnTo>
                      <a:pt x="0" y="35"/>
                    </a:lnTo>
                    <a:lnTo>
                      <a:pt x="34" y="27"/>
                    </a:lnTo>
                    <a:lnTo>
                      <a:pt x="87" y="35"/>
                    </a:lnTo>
                    <a:lnTo>
                      <a:pt x="104" y="27"/>
                    </a:lnTo>
                    <a:lnTo>
                      <a:pt x="87" y="9"/>
                    </a:lnTo>
                    <a:lnTo>
                      <a:pt x="34" y="0"/>
                    </a:lnTo>
                    <a:lnTo>
                      <a:pt x="26" y="18"/>
                    </a:lnTo>
                    <a:lnTo>
                      <a:pt x="8"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1" name="Freeform 249"/>
              <p:cNvSpPr>
                <a:spLocks/>
              </p:cNvSpPr>
              <p:nvPr/>
            </p:nvSpPr>
            <p:spPr bwMode="auto">
              <a:xfrm>
                <a:off x="6692943" y="1920752"/>
                <a:ext cx="81890" cy="41862"/>
              </a:xfrm>
              <a:custGeom>
                <a:avLst/>
                <a:gdLst>
                  <a:gd name="T0" fmla="*/ 0 w 87"/>
                  <a:gd name="T1" fmla="*/ 2147483647 h 43"/>
                  <a:gd name="T2" fmla="*/ 0 w 87"/>
                  <a:gd name="T3" fmla="*/ 2147483647 h 43"/>
                  <a:gd name="T4" fmla="*/ 2147483647 w 87"/>
                  <a:gd name="T5" fmla="*/ 2147483647 h 43"/>
                  <a:gd name="T6" fmla="*/ 2147483647 w 87"/>
                  <a:gd name="T7" fmla="*/ 2147483647 h 43"/>
                  <a:gd name="T8" fmla="*/ 2147483647 w 87"/>
                  <a:gd name="T9" fmla="*/ 2147483647 h 43"/>
                  <a:gd name="T10" fmla="*/ 2147483647 w 87"/>
                  <a:gd name="T11" fmla="*/ 2147483647 h 43"/>
                  <a:gd name="T12" fmla="*/ 2147483647 w 87"/>
                  <a:gd name="T13" fmla="*/ 2147483647 h 43"/>
                  <a:gd name="T14" fmla="*/ 2147483647 w 87"/>
                  <a:gd name="T15" fmla="*/ 0 h 43"/>
                  <a:gd name="T16" fmla="*/ 0 w 87"/>
                  <a:gd name="T17" fmla="*/ 2147483647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43"/>
                  <a:gd name="T29" fmla="*/ 87 w 87"/>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43">
                    <a:moveTo>
                      <a:pt x="0" y="8"/>
                    </a:moveTo>
                    <a:lnTo>
                      <a:pt x="0" y="17"/>
                    </a:lnTo>
                    <a:lnTo>
                      <a:pt x="17" y="26"/>
                    </a:lnTo>
                    <a:lnTo>
                      <a:pt x="8" y="43"/>
                    </a:lnTo>
                    <a:lnTo>
                      <a:pt x="43" y="43"/>
                    </a:lnTo>
                    <a:lnTo>
                      <a:pt x="69" y="43"/>
                    </a:lnTo>
                    <a:lnTo>
                      <a:pt x="87" y="8"/>
                    </a:lnTo>
                    <a:lnTo>
                      <a:pt x="34"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2" name="Freeform 250"/>
              <p:cNvSpPr>
                <a:spLocks/>
              </p:cNvSpPr>
              <p:nvPr/>
            </p:nvSpPr>
            <p:spPr bwMode="auto">
              <a:xfrm>
                <a:off x="6692943" y="1920752"/>
                <a:ext cx="81890" cy="41862"/>
              </a:xfrm>
              <a:custGeom>
                <a:avLst/>
                <a:gdLst>
                  <a:gd name="T0" fmla="*/ 0 w 87"/>
                  <a:gd name="T1" fmla="*/ 2147483647 h 43"/>
                  <a:gd name="T2" fmla="*/ 0 w 87"/>
                  <a:gd name="T3" fmla="*/ 2147483647 h 43"/>
                  <a:gd name="T4" fmla="*/ 2147483647 w 87"/>
                  <a:gd name="T5" fmla="*/ 2147483647 h 43"/>
                  <a:gd name="T6" fmla="*/ 2147483647 w 87"/>
                  <a:gd name="T7" fmla="*/ 2147483647 h 43"/>
                  <a:gd name="T8" fmla="*/ 2147483647 w 87"/>
                  <a:gd name="T9" fmla="*/ 2147483647 h 43"/>
                  <a:gd name="T10" fmla="*/ 2147483647 w 87"/>
                  <a:gd name="T11" fmla="*/ 2147483647 h 43"/>
                  <a:gd name="T12" fmla="*/ 2147483647 w 87"/>
                  <a:gd name="T13" fmla="*/ 2147483647 h 43"/>
                  <a:gd name="T14" fmla="*/ 2147483647 w 87"/>
                  <a:gd name="T15" fmla="*/ 0 h 43"/>
                  <a:gd name="T16" fmla="*/ 0 w 87"/>
                  <a:gd name="T17" fmla="*/ 2147483647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43"/>
                  <a:gd name="T29" fmla="*/ 87 w 87"/>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43">
                    <a:moveTo>
                      <a:pt x="0" y="8"/>
                    </a:moveTo>
                    <a:lnTo>
                      <a:pt x="0" y="17"/>
                    </a:lnTo>
                    <a:lnTo>
                      <a:pt x="17" y="26"/>
                    </a:lnTo>
                    <a:lnTo>
                      <a:pt x="8" y="43"/>
                    </a:lnTo>
                    <a:lnTo>
                      <a:pt x="43" y="43"/>
                    </a:lnTo>
                    <a:lnTo>
                      <a:pt x="69" y="43"/>
                    </a:lnTo>
                    <a:lnTo>
                      <a:pt x="87" y="8"/>
                    </a:lnTo>
                    <a:lnTo>
                      <a:pt x="34"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3" name="Freeform 251"/>
              <p:cNvSpPr>
                <a:spLocks/>
              </p:cNvSpPr>
              <p:nvPr/>
            </p:nvSpPr>
            <p:spPr bwMode="auto">
              <a:xfrm>
                <a:off x="6724947" y="1920752"/>
                <a:ext cx="131777" cy="92485"/>
              </a:xfrm>
              <a:custGeom>
                <a:avLst/>
                <a:gdLst>
                  <a:gd name="T0" fmla="*/ 2147483647 w 140"/>
                  <a:gd name="T1" fmla="*/ 2147483647 h 95"/>
                  <a:gd name="T2" fmla="*/ 2147483647 w 140"/>
                  <a:gd name="T3" fmla="*/ 2147483647 h 95"/>
                  <a:gd name="T4" fmla="*/ 2147483647 w 140"/>
                  <a:gd name="T5" fmla="*/ 0 h 95"/>
                  <a:gd name="T6" fmla="*/ 2147483647 w 140"/>
                  <a:gd name="T7" fmla="*/ 2147483647 h 95"/>
                  <a:gd name="T8" fmla="*/ 2147483647 w 140"/>
                  <a:gd name="T9" fmla="*/ 2147483647 h 95"/>
                  <a:gd name="T10" fmla="*/ 2147483647 w 140"/>
                  <a:gd name="T11" fmla="*/ 2147483647 h 95"/>
                  <a:gd name="T12" fmla="*/ 2147483647 w 140"/>
                  <a:gd name="T13" fmla="*/ 2147483647 h 95"/>
                  <a:gd name="T14" fmla="*/ 0 w 140"/>
                  <a:gd name="T15" fmla="*/ 2147483647 h 95"/>
                  <a:gd name="T16" fmla="*/ 2147483647 w 140"/>
                  <a:gd name="T17" fmla="*/ 2147483647 h 95"/>
                  <a:gd name="T18" fmla="*/ 2147483647 w 140"/>
                  <a:gd name="T19" fmla="*/ 2147483647 h 95"/>
                  <a:gd name="T20" fmla="*/ 2147483647 w 140"/>
                  <a:gd name="T21" fmla="*/ 2147483647 h 95"/>
                  <a:gd name="T22" fmla="*/ 2147483647 w 140"/>
                  <a:gd name="T23" fmla="*/ 2147483647 h 95"/>
                  <a:gd name="T24" fmla="*/ 2147483647 w 140"/>
                  <a:gd name="T25" fmla="*/ 2147483647 h 95"/>
                  <a:gd name="T26" fmla="*/ 2147483647 w 140"/>
                  <a:gd name="T27" fmla="*/ 2147483647 h 95"/>
                  <a:gd name="T28" fmla="*/ 2147483647 w 140"/>
                  <a:gd name="T29" fmla="*/ 2147483647 h 95"/>
                  <a:gd name="T30" fmla="*/ 2147483647 w 140"/>
                  <a:gd name="T31" fmla="*/ 2147483647 h 95"/>
                  <a:gd name="T32" fmla="*/ 2147483647 w 140"/>
                  <a:gd name="T33" fmla="*/ 2147483647 h 95"/>
                  <a:gd name="T34" fmla="*/ 2147483647 w 140"/>
                  <a:gd name="T35" fmla="*/ 2147483647 h 95"/>
                  <a:gd name="T36" fmla="*/ 2147483647 w 140"/>
                  <a:gd name="T37" fmla="*/ 2147483647 h 95"/>
                  <a:gd name="T38" fmla="*/ 2147483647 w 140"/>
                  <a:gd name="T39" fmla="*/ 2147483647 h 95"/>
                  <a:gd name="T40" fmla="*/ 2147483647 w 140"/>
                  <a:gd name="T41" fmla="*/ 2147483647 h 9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0"/>
                  <a:gd name="T64" fmla="*/ 0 h 95"/>
                  <a:gd name="T65" fmla="*/ 140 w 140"/>
                  <a:gd name="T66" fmla="*/ 95 h 9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0" h="95">
                    <a:moveTo>
                      <a:pt x="96" y="26"/>
                    </a:moveTo>
                    <a:lnTo>
                      <a:pt x="88" y="8"/>
                    </a:lnTo>
                    <a:lnTo>
                      <a:pt x="70" y="0"/>
                    </a:lnTo>
                    <a:lnTo>
                      <a:pt x="53" y="8"/>
                    </a:lnTo>
                    <a:lnTo>
                      <a:pt x="35" y="43"/>
                    </a:lnTo>
                    <a:lnTo>
                      <a:pt x="9" y="43"/>
                    </a:lnTo>
                    <a:lnTo>
                      <a:pt x="18" y="61"/>
                    </a:lnTo>
                    <a:lnTo>
                      <a:pt x="0" y="78"/>
                    </a:lnTo>
                    <a:lnTo>
                      <a:pt x="18" y="87"/>
                    </a:lnTo>
                    <a:lnTo>
                      <a:pt x="53" y="78"/>
                    </a:lnTo>
                    <a:lnTo>
                      <a:pt x="70" y="95"/>
                    </a:lnTo>
                    <a:lnTo>
                      <a:pt x="88" y="87"/>
                    </a:lnTo>
                    <a:lnTo>
                      <a:pt x="122" y="95"/>
                    </a:lnTo>
                    <a:lnTo>
                      <a:pt x="122" y="78"/>
                    </a:lnTo>
                    <a:lnTo>
                      <a:pt x="131" y="78"/>
                    </a:lnTo>
                    <a:lnTo>
                      <a:pt x="140" y="61"/>
                    </a:lnTo>
                    <a:lnTo>
                      <a:pt x="122" y="43"/>
                    </a:lnTo>
                    <a:lnTo>
                      <a:pt x="122" y="17"/>
                    </a:lnTo>
                    <a:lnTo>
                      <a:pt x="105" y="8"/>
                    </a:lnTo>
                    <a:lnTo>
                      <a:pt x="96"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4" name="Freeform 252"/>
              <p:cNvSpPr>
                <a:spLocks/>
              </p:cNvSpPr>
              <p:nvPr/>
            </p:nvSpPr>
            <p:spPr bwMode="auto">
              <a:xfrm>
                <a:off x="6724947" y="1920752"/>
                <a:ext cx="131777" cy="92485"/>
              </a:xfrm>
              <a:custGeom>
                <a:avLst/>
                <a:gdLst>
                  <a:gd name="T0" fmla="*/ 2147483647 w 140"/>
                  <a:gd name="T1" fmla="*/ 2147483647 h 95"/>
                  <a:gd name="T2" fmla="*/ 2147483647 w 140"/>
                  <a:gd name="T3" fmla="*/ 2147483647 h 95"/>
                  <a:gd name="T4" fmla="*/ 2147483647 w 140"/>
                  <a:gd name="T5" fmla="*/ 0 h 95"/>
                  <a:gd name="T6" fmla="*/ 2147483647 w 140"/>
                  <a:gd name="T7" fmla="*/ 2147483647 h 95"/>
                  <a:gd name="T8" fmla="*/ 2147483647 w 140"/>
                  <a:gd name="T9" fmla="*/ 2147483647 h 95"/>
                  <a:gd name="T10" fmla="*/ 2147483647 w 140"/>
                  <a:gd name="T11" fmla="*/ 2147483647 h 95"/>
                  <a:gd name="T12" fmla="*/ 2147483647 w 140"/>
                  <a:gd name="T13" fmla="*/ 2147483647 h 95"/>
                  <a:gd name="T14" fmla="*/ 0 w 140"/>
                  <a:gd name="T15" fmla="*/ 2147483647 h 95"/>
                  <a:gd name="T16" fmla="*/ 2147483647 w 140"/>
                  <a:gd name="T17" fmla="*/ 2147483647 h 95"/>
                  <a:gd name="T18" fmla="*/ 2147483647 w 140"/>
                  <a:gd name="T19" fmla="*/ 2147483647 h 95"/>
                  <a:gd name="T20" fmla="*/ 2147483647 w 140"/>
                  <a:gd name="T21" fmla="*/ 2147483647 h 95"/>
                  <a:gd name="T22" fmla="*/ 2147483647 w 140"/>
                  <a:gd name="T23" fmla="*/ 2147483647 h 95"/>
                  <a:gd name="T24" fmla="*/ 2147483647 w 140"/>
                  <a:gd name="T25" fmla="*/ 2147483647 h 95"/>
                  <a:gd name="T26" fmla="*/ 2147483647 w 140"/>
                  <a:gd name="T27" fmla="*/ 2147483647 h 95"/>
                  <a:gd name="T28" fmla="*/ 2147483647 w 140"/>
                  <a:gd name="T29" fmla="*/ 2147483647 h 95"/>
                  <a:gd name="T30" fmla="*/ 2147483647 w 140"/>
                  <a:gd name="T31" fmla="*/ 2147483647 h 95"/>
                  <a:gd name="T32" fmla="*/ 2147483647 w 140"/>
                  <a:gd name="T33" fmla="*/ 2147483647 h 95"/>
                  <a:gd name="T34" fmla="*/ 2147483647 w 140"/>
                  <a:gd name="T35" fmla="*/ 2147483647 h 95"/>
                  <a:gd name="T36" fmla="*/ 2147483647 w 140"/>
                  <a:gd name="T37" fmla="*/ 2147483647 h 95"/>
                  <a:gd name="T38" fmla="*/ 2147483647 w 140"/>
                  <a:gd name="T39" fmla="*/ 2147483647 h 95"/>
                  <a:gd name="T40" fmla="*/ 2147483647 w 140"/>
                  <a:gd name="T41" fmla="*/ 2147483647 h 9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40"/>
                  <a:gd name="T64" fmla="*/ 0 h 95"/>
                  <a:gd name="T65" fmla="*/ 140 w 140"/>
                  <a:gd name="T66" fmla="*/ 95 h 9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40" h="95">
                    <a:moveTo>
                      <a:pt x="96" y="26"/>
                    </a:moveTo>
                    <a:lnTo>
                      <a:pt x="88" y="8"/>
                    </a:lnTo>
                    <a:lnTo>
                      <a:pt x="70" y="0"/>
                    </a:lnTo>
                    <a:lnTo>
                      <a:pt x="53" y="8"/>
                    </a:lnTo>
                    <a:lnTo>
                      <a:pt x="35" y="43"/>
                    </a:lnTo>
                    <a:lnTo>
                      <a:pt x="9" y="43"/>
                    </a:lnTo>
                    <a:lnTo>
                      <a:pt x="18" y="61"/>
                    </a:lnTo>
                    <a:lnTo>
                      <a:pt x="0" y="78"/>
                    </a:lnTo>
                    <a:lnTo>
                      <a:pt x="18" y="87"/>
                    </a:lnTo>
                    <a:lnTo>
                      <a:pt x="53" y="78"/>
                    </a:lnTo>
                    <a:lnTo>
                      <a:pt x="70" y="95"/>
                    </a:lnTo>
                    <a:lnTo>
                      <a:pt x="88" y="87"/>
                    </a:lnTo>
                    <a:lnTo>
                      <a:pt x="122" y="95"/>
                    </a:lnTo>
                    <a:lnTo>
                      <a:pt x="122" y="78"/>
                    </a:lnTo>
                    <a:lnTo>
                      <a:pt x="131" y="78"/>
                    </a:lnTo>
                    <a:lnTo>
                      <a:pt x="140" y="61"/>
                    </a:lnTo>
                    <a:lnTo>
                      <a:pt x="122" y="43"/>
                    </a:lnTo>
                    <a:lnTo>
                      <a:pt x="122" y="17"/>
                    </a:lnTo>
                    <a:lnTo>
                      <a:pt x="105" y="8"/>
                    </a:lnTo>
                    <a:lnTo>
                      <a:pt x="96"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5" name="Freeform 253"/>
              <p:cNvSpPr>
                <a:spLocks/>
              </p:cNvSpPr>
              <p:nvPr/>
            </p:nvSpPr>
            <p:spPr bwMode="auto">
              <a:xfrm>
                <a:off x="6724947" y="1987925"/>
                <a:ext cx="246612" cy="144080"/>
              </a:xfrm>
              <a:custGeom>
                <a:avLst/>
                <a:gdLst>
                  <a:gd name="T0" fmla="*/ 2147483647 w 262"/>
                  <a:gd name="T1" fmla="*/ 2147483647 h 148"/>
                  <a:gd name="T2" fmla="*/ 2147483647 w 262"/>
                  <a:gd name="T3" fmla="*/ 2147483647 h 148"/>
                  <a:gd name="T4" fmla="*/ 2147483647 w 262"/>
                  <a:gd name="T5" fmla="*/ 2147483647 h 148"/>
                  <a:gd name="T6" fmla="*/ 0 w 262"/>
                  <a:gd name="T7" fmla="*/ 2147483647 h 148"/>
                  <a:gd name="T8" fmla="*/ 2147483647 w 262"/>
                  <a:gd name="T9" fmla="*/ 2147483647 h 148"/>
                  <a:gd name="T10" fmla="*/ 2147483647 w 262"/>
                  <a:gd name="T11" fmla="*/ 2147483647 h 148"/>
                  <a:gd name="T12" fmla="*/ 2147483647 w 262"/>
                  <a:gd name="T13" fmla="*/ 2147483647 h 148"/>
                  <a:gd name="T14" fmla="*/ 2147483647 w 262"/>
                  <a:gd name="T15" fmla="*/ 2147483647 h 148"/>
                  <a:gd name="T16" fmla="*/ 2147483647 w 262"/>
                  <a:gd name="T17" fmla="*/ 2147483647 h 148"/>
                  <a:gd name="T18" fmla="*/ 2147483647 w 262"/>
                  <a:gd name="T19" fmla="*/ 2147483647 h 148"/>
                  <a:gd name="T20" fmla="*/ 2147483647 w 262"/>
                  <a:gd name="T21" fmla="*/ 2147483647 h 148"/>
                  <a:gd name="T22" fmla="*/ 2147483647 w 262"/>
                  <a:gd name="T23" fmla="*/ 2147483647 h 148"/>
                  <a:gd name="T24" fmla="*/ 2147483647 w 262"/>
                  <a:gd name="T25" fmla="*/ 2147483647 h 148"/>
                  <a:gd name="T26" fmla="*/ 2147483647 w 262"/>
                  <a:gd name="T27" fmla="*/ 2147483647 h 148"/>
                  <a:gd name="T28" fmla="*/ 2147483647 w 262"/>
                  <a:gd name="T29" fmla="*/ 2147483647 h 148"/>
                  <a:gd name="T30" fmla="*/ 2147483647 w 262"/>
                  <a:gd name="T31" fmla="*/ 2147483647 h 148"/>
                  <a:gd name="T32" fmla="*/ 2147483647 w 262"/>
                  <a:gd name="T33" fmla="*/ 2147483647 h 148"/>
                  <a:gd name="T34" fmla="*/ 2147483647 w 262"/>
                  <a:gd name="T35" fmla="*/ 2147483647 h 148"/>
                  <a:gd name="T36" fmla="*/ 2147483647 w 262"/>
                  <a:gd name="T37" fmla="*/ 2147483647 h 148"/>
                  <a:gd name="T38" fmla="*/ 2147483647 w 262"/>
                  <a:gd name="T39" fmla="*/ 2147483647 h 148"/>
                  <a:gd name="T40" fmla="*/ 2147483647 w 262"/>
                  <a:gd name="T41" fmla="*/ 2147483647 h 148"/>
                  <a:gd name="T42" fmla="*/ 2147483647 w 262"/>
                  <a:gd name="T43" fmla="*/ 2147483647 h 148"/>
                  <a:gd name="T44" fmla="*/ 2147483647 w 262"/>
                  <a:gd name="T45" fmla="*/ 2147483647 h 148"/>
                  <a:gd name="T46" fmla="*/ 2147483647 w 262"/>
                  <a:gd name="T47" fmla="*/ 2147483647 h 148"/>
                  <a:gd name="T48" fmla="*/ 2147483647 w 262"/>
                  <a:gd name="T49" fmla="*/ 2147483647 h 148"/>
                  <a:gd name="T50" fmla="*/ 2147483647 w 262"/>
                  <a:gd name="T51" fmla="*/ 2147483647 h 148"/>
                  <a:gd name="T52" fmla="*/ 2147483647 w 262"/>
                  <a:gd name="T53" fmla="*/ 2147483647 h 148"/>
                  <a:gd name="T54" fmla="*/ 2147483647 w 262"/>
                  <a:gd name="T55" fmla="*/ 2147483647 h 148"/>
                  <a:gd name="T56" fmla="*/ 2147483647 w 262"/>
                  <a:gd name="T57" fmla="*/ 2147483647 h 148"/>
                  <a:gd name="T58" fmla="*/ 2147483647 w 262"/>
                  <a:gd name="T59" fmla="*/ 2147483647 h 148"/>
                  <a:gd name="T60" fmla="*/ 2147483647 w 262"/>
                  <a:gd name="T61" fmla="*/ 2147483647 h 148"/>
                  <a:gd name="T62" fmla="*/ 2147483647 w 262"/>
                  <a:gd name="T63" fmla="*/ 0 h 148"/>
                  <a:gd name="T64" fmla="*/ 2147483647 w 262"/>
                  <a:gd name="T65" fmla="*/ 2147483647 h 148"/>
                  <a:gd name="T66" fmla="*/ 2147483647 w 262"/>
                  <a:gd name="T67" fmla="*/ 2147483647 h 148"/>
                  <a:gd name="T68" fmla="*/ 2147483647 w 262"/>
                  <a:gd name="T69" fmla="*/ 2147483647 h 148"/>
                  <a:gd name="T70" fmla="*/ 2147483647 w 262"/>
                  <a:gd name="T71" fmla="*/ 2147483647 h 148"/>
                  <a:gd name="T72" fmla="*/ 2147483647 w 262"/>
                  <a:gd name="T73" fmla="*/ 2147483647 h 148"/>
                  <a:gd name="T74" fmla="*/ 2147483647 w 262"/>
                  <a:gd name="T75" fmla="*/ 2147483647 h 148"/>
                  <a:gd name="T76" fmla="*/ 2147483647 w 262"/>
                  <a:gd name="T77" fmla="*/ 2147483647 h 1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2"/>
                  <a:gd name="T118" fmla="*/ 0 h 148"/>
                  <a:gd name="T119" fmla="*/ 262 w 262"/>
                  <a:gd name="T120" fmla="*/ 148 h 14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2" h="148">
                    <a:moveTo>
                      <a:pt x="18" y="18"/>
                    </a:moveTo>
                    <a:lnTo>
                      <a:pt x="27" y="35"/>
                    </a:lnTo>
                    <a:lnTo>
                      <a:pt x="9" y="53"/>
                    </a:lnTo>
                    <a:lnTo>
                      <a:pt x="0" y="70"/>
                    </a:lnTo>
                    <a:lnTo>
                      <a:pt x="18" y="79"/>
                    </a:lnTo>
                    <a:lnTo>
                      <a:pt x="53" y="87"/>
                    </a:lnTo>
                    <a:lnTo>
                      <a:pt x="70" y="79"/>
                    </a:lnTo>
                    <a:lnTo>
                      <a:pt x="88" y="70"/>
                    </a:lnTo>
                    <a:lnTo>
                      <a:pt x="105" y="79"/>
                    </a:lnTo>
                    <a:lnTo>
                      <a:pt x="114" y="105"/>
                    </a:lnTo>
                    <a:lnTo>
                      <a:pt x="96" y="122"/>
                    </a:lnTo>
                    <a:lnTo>
                      <a:pt x="114" y="131"/>
                    </a:lnTo>
                    <a:lnTo>
                      <a:pt x="131" y="105"/>
                    </a:lnTo>
                    <a:lnTo>
                      <a:pt x="166" y="122"/>
                    </a:lnTo>
                    <a:lnTo>
                      <a:pt x="175" y="148"/>
                    </a:lnTo>
                    <a:lnTo>
                      <a:pt x="184" y="148"/>
                    </a:lnTo>
                    <a:lnTo>
                      <a:pt x="201" y="131"/>
                    </a:lnTo>
                    <a:lnTo>
                      <a:pt x="192" y="114"/>
                    </a:lnTo>
                    <a:lnTo>
                      <a:pt x="175" y="114"/>
                    </a:lnTo>
                    <a:lnTo>
                      <a:pt x="236" y="96"/>
                    </a:lnTo>
                    <a:lnTo>
                      <a:pt x="245" y="87"/>
                    </a:lnTo>
                    <a:lnTo>
                      <a:pt x="262" y="79"/>
                    </a:lnTo>
                    <a:lnTo>
                      <a:pt x="262" y="53"/>
                    </a:lnTo>
                    <a:lnTo>
                      <a:pt x="218" y="35"/>
                    </a:lnTo>
                    <a:lnTo>
                      <a:pt x="210" y="44"/>
                    </a:lnTo>
                    <a:lnTo>
                      <a:pt x="201" y="35"/>
                    </a:lnTo>
                    <a:lnTo>
                      <a:pt x="192" y="35"/>
                    </a:lnTo>
                    <a:lnTo>
                      <a:pt x="184" y="26"/>
                    </a:lnTo>
                    <a:lnTo>
                      <a:pt x="175" y="26"/>
                    </a:lnTo>
                    <a:lnTo>
                      <a:pt x="175" y="9"/>
                    </a:lnTo>
                    <a:lnTo>
                      <a:pt x="166" y="0"/>
                    </a:lnTo>
                    <a:lnTo>
                      <a:pt x="131" y="9"/>
                    </a:lnTo>
                    <a:lnTo>
                      <a:pt x="122" y="9"/>
                    </a:lnTo>
                    <a:lnTo>
                      <a:pt x="122" y="26"/>
                    </a:lnTo>
                    <a:lnTo>
                      <a:pt x="88" y="18"/>
                    </a:lnTo>
                    <a:lnTo>
                      <a:pt x="70" y="26"/>
                    </a:lnTo>
                    <a:lnTo>
                      <a:pt x="53" y="9"/>
                    </a:lnTo>
                    <a:lnTo>
                      <a:pt x="1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6" name="Freeform 254"/>
              <p:cNvSpPr>
                <a:spLocks/>
              </p:cNvSpPr>
              <p:nvPr/>
            </p:nvSpPr>
            <p:spPr bwMode="auto">
              <a:xfrm>
                <a:off x="6724947" y="1987925"/>
                <a:ext cx="246612" cy="144080"/>
              </a:xfrm>
              <a:custGeom>
                <a:avLst/>
                <a:gdLst>
                  <a:gd name="T0" fmla="*/ 2147483647 w 262"/>
                  <a:gd name="T1" fmla="*/ 2147483647 h 148"/>
                  <a:gd name="T2" fmla="*/ 2147483647 w 262"/>
                  <a:gd name="T3" fmla="*/ 2147483647 h 148"/>
                  <a:gd name="T4" fmla="*/ 2147483647 w 262"/>
                  <a:gd name="T5" fmla="*/ 2147483647 h 148"/>
                  <a:gd name="T6" fmla="*/ 0 w 262"/>
                  <a:gd name="T7" fmla="*/ 2147483647 h 148"/>
                  <a:gd name="T8" fmla="*/ 2147483647 w 262"/>
                  <a:gd name="T9" fmla="*/ 2147483647 h 148"/>
                  <a:gd name="T10" fmla="*/ 2147483647 w 262"/>
                  <a:gd name="T11" fmla="*/ 2147483647 h 148"/>
                  <a:gd name="T12" fmla="*/ 2147483647 w 262"/>
                  <a:gd name="T13" fmla="*/ 2147483647 h 148"/>
                  <a:gd name="T14" fmla="*/ 2147483647 w 262"/>
                  <a:gd name="T15" fmla="*/ 2147483647 h 148"/>
                  <a:gd name="T16" fmla="*/ 2147483647 w 262"/>
                  <a:gd name="T17" fmla="*/ 2147483647 h 148"/>
                  <a:gd name="T18" fmla="*/ 2147483647 w 262"/>
                  <a:gd name="T19" fmla="*/ 2147483647 h 148"/>
                  <a:gd name="T20" fmla="*/ 2147483647 w 262"/>
                  <a:gd name="T21" fmla="*/ 2147483647 h 148"/>
                  <a:gd name="T22" fmla="*/ 2147483647 w 262"/>
                  <a:gd name="T23" fmla="*/ 2147483647 h 148"/>
                  <a:gd name="T24" fmla="*/ 2147483647 w 262"/>
                  <a:gd name="T25" fmla="*/ 2147483647 h 148"/>
                  <a:gd name="T26" fmla="*/ 2147483647 w 262"/>
                  <a:gd name="T27" fmla="*/ 2147483647 h 148"/>
                  <a:gd name="T28" fmla="*/ 2147483647 w 262"/>
                  <a:gd name="T29" fmla="*/ 2147483647 h 148"/>
                  <a:gd name="T30" fmla="*/ 2147483647 w 262"/>
                  <a:gd name="T31" fmla="*/ 2147483647 h 148"/>
                  <a:gd name="T32" fmla="*/ 2147483647 w 262"/>
                  <a:gd name="T33" fmla="*/ 2147483647 h 148"/>
                  <a:gd name="T34" fmla="*/ 2147483647 w 262"/>
                  <a:gd name="T35" fmla="*/ 2147483647 h 148"/>
                  <a:gd name="T36" fmla="*/ 2147483647 w 262"/>
                  <a:gd name="T37" fmla="*/ 2147483647 h 148"/>
                  <a:gd name="T38" fmla="*/ 2147483647 w 262"/>
                  <a:gd name="T39" fmla="*/ 2147483647 h 148"/>
                  <a:gd name="T40" fmla="*/ 2147483647 w 262"/>
                  <a:gd name="T41" fmla="*/ 2147483647 h 148"/>
                  <a:gd name="T42" fmla="*/ 2147483647 w 262"/>
                  <a:gd name="T43" fmla="*/ 2147483647 h 148"/>
                  <a:gd name="T44" fmla="*/ 2147483647 w 262"/>
                  <a:gd name="T45" fmla="*/ 2147483647 h 148"/>
                  <a:gd name="T46" fmla="*/ 2147483647 w 262"/>
                  <a:gd name="T47" fmla="*/ 2147483647 h 148"/>
                  <a:gd name="T48" fmla="*/ 2147483647 w 262"/>
                  <a:gd name="T49" fmla="*/ 2147483647 h 148"/>
                  <a:gd name="T50" fmla="*/ 2147483647 w 262"/>
                  <a:gd name="T51" fmla="*/ 2147483647 h 148"/>
                  <a:gd name="T52" fmla="*/ 2147483647 w 262"/>
                  <a:gd name="T53" fmla="*/ 2147483647 h 148"/>
                  <a:gd name="T54" fmla="*/ 2147483647 w 262"/>
                  <a:gd name="T55" fmla="*/ 2147483647 h 148"/>
                  <a:gd name="T56" fmla="*/ 2147483647 w 262"/>
                  <a:gd name="T57" fmla="*/ 2147483647 h 148"/>
                  <a:gd name="T58" fmla="*/ 2147483647 w 262"/>
                  <a:gd name="T59" fmla="*/ 2147483647 h 148"/>
                  <a:gd name="T60" fmla="*/ 2147483647 w 262"/>
                  <a:gd name="T61" fmla="*/ 2147483647 h 148"/>
                  <a:gd name="T62" fmla="*/ 2147483647 w 262"/>
                  <a:gd name="T63" fmla="*/ 0 h 148"/>
                  <a:gd name="T64" fmla="*/ 2147483647 w 262"/>
                  <a:gd name="T65" fmla="*/ 2147483647 h 148"/>
                  <a:gd name="T66" fmla="*/ 2147483647 w 262"/>
                  <a:gd name="T67" fmla="*/ 2147483647 h 148"/>
                  <a:gd name="T68" fmla="*/ 2147483647 w 262"/>
                  <a:gd name="T69" fmla="*/ 2147483647 h 148"/>
                  <a:gd name="T70" fmla="*/ 2147483647 w 262"/>
                  <a:gd name="T71" fmla="*/ 2147483647 h 148"/>
                  <a:gd name="T72" fmla="*/ 2147483647 w 262"/>
                  <a:gd name="T73" fmla="*/ 2147483647 h 148"/>
                  <a:gd name="T74" fmla="*/ 2147483647 w 262"/>
                  <a:gd name="T75" fmla="*/ 2147483647 h 148"/>
                  <a:gd name="T76" fmla="*/ 2147483647 w 262"/>
                  <a:gd name="T77" fmla="*/ 2147483647 h 1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2"/>
                  <a:gd name="T118" fmla="*/ 0 h 148"/>
                  <a:gd name="T119" fmla="*/ 262 w 262"/>
                  <a:gd name="T120" fmla="*/ 148 h 14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2" h="148">
                    <a:moveTo>
                      <a:pt x="18" y="18"/>
                    </a:moveTo>
                    <a:lnTo>
                      <a:pt x="27" y="35"/>
                    </a:lnTo>
                    <a:lnTo>
                      <a:pt x="9" y="53"/>
                    </a:lnTo>
                    <a:lnTo>
                      <a:pt x="0" y="70"/>
                    </a:lnTo>
                    <a:lnTo>
                      <a:pt x="18" y="79"/>
                    </a:lnTo>
                    <a:lnTo>
                      <a:pt x="53" y="87"/>
                    </a:lnTo>
                    <a:lnTo>
                      <a:pt x="70" y="79"/>
                    </a:lnTo>
                    <a:lnTo>
                      <a:pt x="88" y="70"/>
                    </a:lnTo>
                    <a:lnTo>
                      <a:pt x="105" y="79"/>
                    </a:lnTo>
                    <a:lnTo>
                      <a:pt x="114" y="105"/>
                    </a:lnTo>
                    <a:lnTo>
                      <a:pt x="96" y="122"/>
                    </a:lnTo>
                    <a:lnTo>
                      <a:pt x="114" y="131"/>
                    </a:lnTo>
                    <a:lnTo>
                      <a:pt x="131" y="105"/>
                    </a:lnTo>
                    <a:lnTo>
                      <a:pt x="166" y="122"/>
                    </a:lnTo>
                    <a:lnTo>
                      <a:pt x="175" y="148"/>
                    </a:lnTo>
                    <a:lnTo>
                      <a:pt x="184" y="148"/>
                    </a:lnTo>
                    <a:lnTo>
                      <a:pt x="201" y="131"/>
                    </a:lnTo>
                    <a:lnTo>
                      <a:pt x="192" y="114"/>
                    </a:lnTo>
                    <a:lnTo>
                      <a:pt x="175" y="114"/>
                    </a:lnTo>
                    <a:lnTo>
                      <a:pt x="236" y="96"/>
                    </a:lnTo>
                    <a:lnTo>
                      <a:pt x="245" y="87"/>
                    </a:lnTo>
                    <a:lnTo>
                      <a:pt x="262" y="79"/>
                    </a:lnTo>
                    <a:lnTo>
                      <a:pt x="262" y="53"/>
                    </a:lnTo>
                    <a:lnTo>
                      <a:pt x="218" y="35"/>
                    </a:lnTo>
                    <a:lnTo>
                      <a:pt x="210" y="44"/>
                    </a:lnTo>
                    <a:lnTo>
                      <a:pt x="201" y="35"/>
                    </a:lnTo>
                    <a:lnTo>
                      <a:pt x="192" y="35"/>
                    </a:lnTo>
                    <a:lnTo>
                      <a:pt x="184" y="26"/>
                    </a:lnTo>
                    <a:lnTo>
                      <a:pt x="175" y="26"/>
                    </a:lnTo>
                    <a:lnTo>
                      <a:pt x="175" y="9"/>
                    </a:lnTo>
                    <a:lnTo>
                      <a:pt x="166" y="0"/>
                    </a:lnTo>
                    <a:lnTo>
                      <a:pt x="131" y="9"/>
                    </a:lnTo>
                    <a:lnTo>
                      <a:pt x="122" y="9"/>
                    </a:lnTo>
                    <a:lnTo>
                      <a:pt x="122" y="26"/>
                    </a:lnTo>
                    <a:lnTo>
                      <a:pt x="88" y="18"/>
                    </a:lnTo>
                    <a:lnTo>
                      <a:pt x="70" y="26"/>
                    </a:lnTo>
                    <a:lnTo>
                      <a:pt x="53" y="9"/>
                    </a:lnTo>
                    <a:lnTo>
                      <a:pt x="1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7" name="Freeform 255"/>
              <p:cNvSpPr>
                <a:spLocks/>
              </p:cNvSpPr>
              <p:nvPr/>
            </p:nvSpPr>
            <p:spPr bwMode="auto">
              <a:xfrm>
                <a:off x="6914140" y="2106694"/>
                <a:ext cx="16002" cy="8762"/>
              </a:xfrm>
              <a:custGeom>
                <a:avLst/>
                <a:gdLst>
                  <a:gd name="T0" fmla="*/ 2147483647 w 17"/>
                  <a:gd name="T1" fmla="*/ 0 h 9"/>
                  <a:gd name="T2" fmla="*/ 0 w 17"/>
                  <a:gd name="T3" fmla="*/ 2147483647 h 9"/>
                  <a:gd name="T4" fmla="*/ 2147483647 w 17"/>
                  <a:gd name="T5" fmla="*/ 2147483647 h 9"/>
                  <a:gd name="T6" fmla="*/ 2147483647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17" y="0"/>
                    </a:moveTo>
                    <a:lnTo>
                      <a:pt x="0" y="9"/>
                    </a:lnTo>
                    <a:lnTo>
                      <a:pt x="17" y="9"/>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8" name="Freeform 256"/>
              <p:cNvSpPr>
                <a:spLocks/>
              </p:cNvSpPr>
              <p:nvPr/>
            </p:nvSpPr>
            <p:spPr bwMode="auto">
              <a:xfrm>
                <a:off x="6914140" y="2106694"/>
                <a:ext cx="16002" cy="8762"/>
              </a:xfrm>
              <a:custGeom>
                <a:avLst/>
                <a:gdLst>
                  <a:gd name="T0" fmla="*/ 2147483647 w 17"/>
                  <a:gd name="T1" fmla="*/ 0 h 9"/>
                  <a:gd name="T2" fmla="*/ 0 w 17"/>
                  <a:gd name="T3" fmla="*/ 2147483647 h 9"/>
                  <a:gd name="T4" fmla="*/ 2147483647 w 17"/>
                  <a:gd name="T5" fmla="*/ 2147483647 h 9"/>
                  <a:gd name="T6" fmla="*/ 2147483647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17" y="0"/>
                    </a:moveTo>
                    <a:lnTo>
                      <a:pt x="0" y="9"/>
                    </a:lnTo>
                    <a:lnTo>
                      <a:pt x="17" y="9"/>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79" name="Freeform 257"/>
              <p:cNvSpPr>
                <a:spLocks/>
              </p:cNvSpPr>
              <p:nvPr/>
            </p:nvSpPr>
            <p:spPr bwMode="auto">
              <a:xfrm>
                <a:off x="6790835" y="2056071"/>
                <a:ext cx="41416" cy="50623"/>
              </a:xfrm>
              <a:custGeom>
                <a:avLst/>
                <a:gdLst>
                  <a:gd name="T0" fmla="*/ 2147483647 w 44"/>
                  <a:gd name="T1" fmla="*/ 0 h 52"/>
                  <a:gd name="T2" fmla="*/ 0 w 44"/>
                  <a:gd name="T3" fmla="*/ 2147483647 h 52"/>
                  <a:gd name="T4" fmla="*/ 2147483647 w 44"/>
                  <a:gd name="T5" fmla="*/ 2147483647 h 52"/>
                  <a:gd name="T6" fmla="*/ 2147483647 w 44"/>
                  <a:gd name="T7" fmla="*/ 2147483647 h 52"/>
                  <a:gd name="T8" fmla="*/ 2147483647 w 44"/>
                  <a:gd name="T9" fmla="*/ 2147483647 h 52"/>
                  <a:gd name="T10" fmla="*/ 2147483647 w 44"/>
                  <a:gd name="T11" fmla="*/ 2147483647 h 52"/>
                  <a:gd name="T12" fmla="*/ 2147483647 w 44"/>
                  <a:gd name="T13" fmla="*/ 0 h 52"/>
                  <a:gd name="T14" fmla="*/ 0 60000 65536"/>
                  <a:gd name="T15" fmla="*/ 0 60000 65536"/>
                  <a:gd name="T16" fmla="*/ 0 60000 65536"/>
                  <a:gd name="T17" fmla="*/ 0 60000 65536"/>
                  <a:gd name="T18" fmla="*/ 0 60000 65536"/>
                  <a:gd name="T19" fmla="*/ 0 60000 65536"/>
                  <a:gd name="T20" fmla="*/ 0 60000 65536"/>
                  <a:gd name="T21" fmla="*/ 0 w 44"/>
                  <a:gd name="T22" fmla="*/ 0 h 52"/>
                  <a:gd name="T23" fmla="*/ 44 w 44"/>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52">
                    <a:moveTo>
                      <a:pt x="18" y="0"/>
                    </a:moveTo>
                    <a:lnTo>
                      <a:pt x="0" y="9"/>
                    </a:lnTo>
                    <a:lnTo>
                      <a:pt x="18" y="26"/>
                    </a:lnTo>
                    <a:lnTo>
                      <a:pt x="26" y="52"/>
                    </a:lnTo>
                    <a:lnTo>
                      <a:pt x="44" y="35"/>
                    </a:lnTo>
                    <a:lnTo>
                      <a:pt x="35"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0" name="Freeform 258"/>
              <p:cNvSpPr>
                <a:spLocks/>
              </p:cNvSpPr>
              <p:nvPr/>
            </p:nvSpPr>
            <p:spPr bwMode="auto">
              <a:xfrm>
                <a:off x="6790835" y="2056071"/>
                <a:ext cx="41416" cy="50623"/>
              </a:xfrm>
              <a:custGeom>
                <a:avLst/>
                <a:gdLst>
                  <a:gd name="T0" fmla="*/ 2147483647 w 44"/>
                  <a:gd name="T1" fmla="*/ 0 h 52"/>
                  <a:gd name="T2" fmla="*/ 0 w 44"/>
                  <a:gd name="T3" fmla="*/ 2147483647 h 52"/>
                  <a:gd name="T4" fmla="*/ 2147483647 w 44"/>
                  <a:gd name="T5" fmla="*/ 2147483647 h 52"/>
                  <a:gd name="T6" fmla="*/ 2147483647 w 44"/>
                  <a:gd name="T7" fmla="*/ 2147483647 h 52"/>
                  <a:gd name="T8" fmla="*/ 2147483647 w 44"/>
                  <a:gd name="T9" fmla="*/ 2147483647 h 52"/>
                  <a:gd name="T10" fmla="*/ 2147483647 w 44"/>
                  <a:gd name="T11" fmla="*/ 2147483647 h 52"/>
                  <a:gd name="T12" fmla="*/ 2147483647 w 44"/>
                  <a:gd name="T13" fmla="*/ 0 h 52"/>
                  <a:gd name="T14" fmla="*/ 0 60000 65536"/>
                  <a:gd name="T15" fmla="*/ 0 60000 65536"/>
                  <a:gd name="T16" fmla="*/ 0 60000 65536"/>
                  <a:gd name="T17" fmla="*/ 0 60000 65536"/>
                  <a:gd name="T18" fmla="*/ 0 60000 65536"/>
                  <a:gd name="T19" fmla="*/ 0 60000 65536"/>
                  <a:gd name="T20" fmla="*/ 0 60000 65536"/>
                  <a:gd name="T21" fmla="*/ 0 w 44"/>
                  <a:gd name="T22" fmla="*/ 0 h 52"/>
                  <a:gd name="T23" fmla="*/ 44 w 44"/>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52">
                    <a:moveTo>
                      <a:pt x="18" y="0"/>
                    </a:moveTo>
                    <a:lnTo>
                      <a:pt x="0" y="9"/>
                    </a:lnTo>
                    <a:lnTo>
                      <a:pt x="18" y="26"/>
                    </a:lnTo>
                    <a:lnTo>
                      <a:pt x="26" y="52"/>
                    </a:lnTo>
                    <a:lnTo>
                      <a:pt x="44" y="35"/>
                    </a:lnTo>
                    <a:lnTo>
                      <a:pt x="35" y="9"/>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1" name="Freeform 259"/>
              <p:cNvSpPr>
                <a:spLocks/>
              </p:cNvSpPr>
              <p:nvPr/>
            </p:nvSpPr>
            <p:spPr bwMode="auto">
              <a:xfrm>
                <a:off x="6512221" y="1903229"/>
                <a:ext cx="32945" cy="50623"/>
              </a:xfrm>
              <a:custGeom>
                <a:avLst/>
                <a:gdLst>
                  <a:gd name="T0" fmla="*/ 2147483647 w 35"/>
                  <a:gd name="T1" fmla="*/ 2147483647 h 52"/>
                  <a:gd name="T2" fmla="*/ 2147483647 w 35"/>
                  <a:gd name="T3" fmla="*/ 2147483647 h 52"/>
                  <a:gd name="T4" fmla="*/ 2147483647 w 35"/>
                  <a:gd name="T5" fmla="*/ 0 h 52"/>
                  <a:gd name="T6" fmla="*/ 0 w 35"/>
                  <a:gd name="T7" fmla="*/ 2147483647 h 52"/>
                  <a:gd name="T8" fmla="*/ 2147483647 w 35"/>
                  <a:gd name="T9" fmla="*/ 2147483647 h 52"/>
                  <a:gd name="T10" fmla="*/ 2147483647 w 35"/>
                  <a:gd name="T11" fmla="*/ 2147483647 h 52"/>
                  <a:gd name="T12" fmla="*/ 0 60000 65536"/>
                  <a:gd name="T13" fmla="*/ 0 60000 65536"/>
                  <a:gd name="T14" fmla="*/ 0 60000 65536"/>
                  <a:gd name="T15" fmla="*/ 0 60000 65536"/>
                  <a:gd name="T16" fmla="*/ 0 60000 65536"/>
                  <a:gd name="T17" fmla="*/ 0 60000 65536"/>
                  <a:gd name="T18" fmla="*/ 0 w 35"/>
                  <a:gd name="T19" fmla="*/ 0 h 52"/>
                  <a:gd name="T20" fmla="*/ 35 w 35"/>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5" h="52">
                    <a:moveTo>
                      <a:pt x="35" y="52"/>
                    </a:moveTo>
                    <a:lnTo>
                      <a:pt x="35" y="18"/>
                    </a:lnTo>
                    <a:lnTo>
                      <a:pt x="26" y="0"/>
                    </a:lnTo>
                    <a:lnTo>
                      <a:pt x="0" y="26"/>
                    </a:lnTo>
                    <a:lnTo>
                      <a:pt x="17" y="35"/>
                    </a:lnTo>
                    <a:lnTo>
                      <a:pt x="35"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2" name="Freeform 260"/>
              <p:cNvSpPr>
                <a:spLocks/>
              </p:cNvSpPr>
              <p:nvPr/>
            </p:nvSpPr>
            <p:spPr bwMode="auto">
              <a:xfrm>
                <a:off x="6512221" y="1903229"/>
                <a:ext cx="32945" cy="50623"/>
              </a:xfrm>
              <a:custGeom>
                <a:avLst/>
                <a:gdLst>
                  <a:gd name="T0" fmla="*/ 2147483647 w 35"/>
                  <a:gd name="T1" fmla="*/ 2147483647 h 52"/>
                  <a:gd name="T2" fmla="*/ 2147483647 w 35"/>
                  <a:gd name="T3" fmla="*/ 2147483647 h 52"/>
                  <a:gd name="T4" fmla="*/ 2147483647 w 35"/>
                  <a:gd name="T5" fmla="*/ 0 h 52"/>
                  <a:gd name="T6" fmla="*/ 0 w 35"/>
                  <a:gd name="T7" fmla="*/ 2147483647 h 52"/>
                  <a:gd name="T8" fmla="*/ 2147483647 w 35"/>
                  <a:gd name="T9" fmla="*/ 2147483647 h 52"/>
                  <a:gd name="T10" fmla="*/ 2147483647 w 35"/>
                  <a:gd name="T11" fmla="*/ 2147483647 h 52"/>
                  <a:gd name="T12" fmla="*/ 0 60000 65536"/>
                  <a:gd name="T13" fmla="*/ 0 60000 65536"/>
                  <a:gd name="T14" fmla="*/ 0 60000 65536"/>
                  <a:gd name="T15" fmla="*/ 0 60000 65536"/>
                  <a:gd name="T16" fmla="*/ 0 60000 65536"/>
                  <a:gd name="T17" fmla="*/ 0 60000 65536"/>
                  <a:gd name="T18" fmla="*/ 0 w 35"/>
                  <a:gd name="T19" fmla="*/ 0 h 52"/>
                  <a:gd name="T20" fmla="*/ 35 w 35"/>
                  <a:gd name="T21" fmla="*/ 52 h 52"/>
                </a:gdLst>
                <a:ahLst/>
                <a:cxnLst>
                  <a:cxn ang="T12">
                    <a:pos x="T0" y="T1"/>
                  </a:cxn>
                  <a:cxn ang="T13">
                    <a:pos x="T2" y="T3"/>
                  </a:cxn>
                  <a:cxn ang="T14">
                    <a:pos x="T4" y="T5"/>
                  </a:cxn>
                  <a:cxn ang="T15">
                    <a:pos x="T6" y="T7"/>
                  </a:cxn>
                  <a:cxn ang="T16">
                    <a:pos x="T8" y="T9"/>
                  </a:cxn>
                  <a:cxn ang="T17">
                    <a:pos x="T10" y="T11"/>
                  </a:cxn>
                </a:cxnLst>
                <a:rect l="T18" t="T19" r="T20" b="T21"/>
                <a:pathLst>
                  <a:path w="35" h="52">
                    <a:moveTo>
                      <a:pt x="35" y="52"/>
                    </a:moveTo>
                    <a:lnTo>
                      <a:pt x="35" y="18"/>
                    </a:lnTo>
                    <a:lnTo>
                      <a:pt x="26" y="0"/>
                    </a:lnTo>
                    <a:lnTo>
                      <a:pt x="0" y="26"/>
                    </a:lnTo>
                    <a:lnTo>
                      <a:pt x="17" y="35"/>
                    </a:lnTo>
                    <a:lnTo>
                      <a:pt x="35"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3" name="Freeform 261"/>
              <p:cNvSpPr>
                <a:spLocks/>
              </p:cNvSpPr>
              <p:nvPr/>
            </p:nvSpPr>
            <p:spPr bwMode="auto">
              <a:xfrm>
                <a:off x="6602581" y="1937302"/>
                <a:ext cx="147779" cy="102219"/>
              </a:xfrm>
              <a:custGeom>
                <a:avLst/>
                <a:gdLst>
                  <a:gd name="T0" fmla="*/ 2147483647 w 157"/>
                  <a:gd name="T1" fmla="*/ 2147483647 h 105"/>
                  <a:gd name="T2" fmla="*/ 2147483647 w 157"/>
                  <a:gd name="T3" fmla="*/ 2147483647 h 105"/>
                  <a:gd name="T4" fmla="*/ 2147483647 w 157"/>
                  <a:gd name="T5" fmla="*/ 0 h 105"/>
                  <a:gd name="T6" fmla="*/ 0 w 157"/>
                  <a:gd name="T7" fmla="*/ 2147483647 h 105"/>
                  <a:gd name="T8" fmla="*/ 2147483647 w 157"/>
                  <a:gd name="T9" fmla="*/ 2147483647 h 105"/>
                  <a:gd name="T10" fmla="*/ 2147483647 w 157"/>
                  <a:gd name="T11" fmla="*/ 2147483647 h 105"/>
                  <a:gd name="T12" fmla="*/ 2147483647 w 157"/>
                  <a:gd name="T13" fmla="*/ 2147483647 h 105"/>
                  <a:gd name="T14" fmla="*/ 2147483647 w 157"/>
                  <a:gd name="T15" fmla="*/ 2147483647 h 105"/>
                  <a:gd name="T16" fmla="*/ 2147483647 w 157"/>
                  <a:gd name="T17" fmla="*/ 2147483647 h 105"/>
                  <a:gd name="T18" fmla="*/ 2147483647 w 157"/>
                  <a:gd name="T19" fmla="*/ 2147483647 h 105"/>
                  <a:gd name="T20" fmla="*/ 2147483647 w 157"/>
                  <a:gd name="T21" fmla="*/ 2147483647 h 105"/>
                  <a:gd name="T22" fmla="*/ 2147483647 w 157"/>
                  <a:gd name="T23" fmla="*/ 2147483647 h 105"/>
                  <a:gd name="T24" fmla="*/ 2147483647 w 157"/>
                  <a:gd name="T25" fmla="*/ 2147483647 h 10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7"/>
                  <a:gd name="T40" fmla="*/ 0 h 105"/>
                  <a:gd name="T41" fmla="*/ 157 w 157"/>
                  <a:gd name="T42" fmla="*/ 105 h 10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7" h="105">
                    <a:moveTo>
                      <a:pt x="78" y="17"/>
                    </a:moveTo>
                    <a:lnTo>
                      <a:pt x="61" y="17"/>
                    </a:lnTo>
                    <a:lnTo>
                      <a:pt x="52" y="0"/>
                    </a:lnTo>
                    <a:lnTo>
                      <a:pt x="0" y="17"/>
                    </a:lnTo>
                    <a:lnTo>
                      <a:pt x="26" y="70"/>
                    </a:lnTo>
                    <a:lnTo>
                      <a:pt x="87" y="105"/>
                    </a:lnTo>
                    <a:lnTo>
                      <a:pt x="139" y="105"/>
                    </a:lnTo>
                    <a:lnTo>
                      <a:pt x="157" y="78"/>
                    </a:lnTo>
                    <a:lnTo>
                      <a:pt x="148" y="70"/>
                    </a:lnTo>
                    <a:lnTo>
                      <a:pt x="130" y="52"/>
                    </a:lnTo>
                    <a:lnTo>
                      <a:pt x="148" y="35"/>
                    </a:lnTo>
                    <a:lnTo>
                      <a:pt x="139" y="26"/>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4" name="Freeform 262"/>
              <p:cNvSpPr>
                <a:spLocks/>
              </p:cNvSpPr>
              <p:nvPr/>
            </p:nvSpPr>
            <p:spPr bwMode="auto">
              <a:xfrm>
                <a:off x="6602581" y="1937302"/>
                <a:ext cx="147779" cy="102219"/>
              </a:xfrm>
              <a:custGeom>
                <a:avLst/>
                <a:gdLst>
                  <a:gd name="T0" fmla="*/ 2147483647 w 157"/>
                  <a:gd name="T1" fmla="*/ 2147483647 h 105"/>
                  <a:gd name="T2" fmla="*/ 2147483647 w 157"/>
                  <a:gd name="T3" fmla="*/ 2147483647 h 105"/>
                  <a:gd name="T4" fmla="*/ 2147483647 w 157"/>
                  <a:gd name="T5" fmla="*/ 0 h 105"/>
                  <a:gd name="T6" fmla="*/ 0 w 157"/>
                  <a:gd name="T7" fmla="*/ 2147483647 h 105"/>
                  <a:gd name="T8" fmla="*/ 2147483647 w 157"/>
                  <a:gd name="T9" fmla="*/ 2147483647 h 105"/>
                  <a:gd name="T10" fmla="*/ 2147483647 w 157"/>
                  <a:gd name="T11" fmla="*/ 2147483647 h 105"/>
                  <a:gd name="T12" fmla="*/ 2147483647 w 157"/>
                  <a:gd name="T13" fmla="*/ 2147483647 h 105"/>
                  <a:gd name="T14" fmla="*/ 2147483647 w 157"/>
                  <a:gd name="T15" fmla="*/ 2147483647 h 105"/>
                  <a:gd name="T16" fmla="*/ 2147483647 w 157"/>
                  <a:gd name="T17" fmla="*/ 2147483647 h 105"/>
                  <a:gd name="T18" fmla="*/ 2147483647 w 157"/>
                  <a:gd name="T19" fmla="*/ 2147483647 h 105"/>
                  <a:gd name="T20" fmla="*/ 2147483647 w 157"/>
                  <a:gd name="T21" fmla="*/ 2147483647 h 105"/>
                  <a:gd name="T22" fmla="*/ 2147483647 w 157"/>
                  <a:gd name="T23" fmla="*/ 2147483647 h 105"/>
                  <a:gd name="T24" fmla="*/ 2147483647 w 157"/>
                  <a:gd name="T25" fmla="*/ 2147483647 h 10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57"/>
                  <a:gd name="T40" fmla="*/ 0 h 105"/>
                  <a:gd name="T41" fmla="*/ 157 w 157"/>
                  <a:gd name="T42" fmla="*/ 105 h 10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57" h="105">
                    <a:moveTo>
                      <a:pt x="78" y="17"/>
                    </a:moveTo>
                    <a:lnTo>
                      <a:pt x="61" y="17"/>
                    </a:lnTo>
                    <a:lnTo>
                      <a:pt x="52" y="0"/>
                    </a:lnTo>
                    <a:lnTo>
                      <a:pt x="0" y="17"/>
                    </a:lnTo>
                    <a:lnTo>
                      <a:pt x="26" y="70"/>
                    </a:lnTo>
                    <a:lnTo>
                      <a:pt x="87" y="105"/>
                    </a:lnTo>
                    <a:lnTo>
                      <a:pt x="139" y="105"/>
                    </a:lnTo>
                    <a:lnTo>
                      <a:pt x="157" y="78"/>
                    </a:lnTo>
                    <a:lnTo>
                      <a:pt x="148" y="70"/>
                    </a:lnTo>
                    <a:lnTo>
                      <a:pt x="130" y="52"/>
                    </a:lnTo>
                    <a:lnTo>
                      <a:pt x="148" y="35"/>
                    </a:lnTo>
                    <a:lnTo>
                      <a:pt x="139" y="26"/>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5" name="Freeform 263"/>
              <p:cNvSpPr>
                <a:spLocks/>
              </p:cNvSpPr>
              <p:nvPr/>
            </p:nvSpPr>
            <p:spPr bwMode="auto">
              <a:xfrm>
                <a:off x="6651527" y="2039521"/>
                <a:ext cx="81890" cy="33099"/>
              </a:xfrm>
              <a:custGeom>
                <a:avLst/>
                <a:gdLst>
                  <a:gd name="T0" fmla="*/ 0 w 87"/>
                  <a:gd name="T1" fmla="*/ 2147483647 h 34"/>
                  <a:gd name="T2" fmla="*/ 2147483647 w 87"/>
                  <a:gd name="T3" fmla="*/ 2147483647 h 34"/>
                  <a:gd name="T4" fmla="*/ 2147483647 w 87"/>
                  <a:gd name="T5" fmla="*/ 2147483647 h 34"/>
                  <a:gd name="T6" fmla="*/ 2147483647 w 87"/>
                  <a:gd name="T7" fmla="*/ 2147483647 h 34"/>
                  <a:gd name="T8" fmla="*/ 2147483647 w 87"/>
                  <a:gd name="T9" fmla="*/ 2147483647 h 34"/>
                  <a:gd name="T10" fmla="*/ 2147483647 w 87"/>
                  <a:gd name="T11" fmla="*/ 0 h 34"/>
                  <a:gd name="T12" fmla="*/ 2147483647 w 87"/>
                  <a:gd name="T13" fmla="*/ 0 h 34"/>
                  <a:gd name="T14" fmla="*/ 2147483647 w 87"/>
                  <a:gd name="T15" fmla="*/ 2147483647 h 34"/>
                  <a:gd name="T16" fmla="*/ 0 w 87"/>
                  <a:gd name="T17" fmla="*/ 2147483647 h 34"/>
                  <a:gd name="T18" fmla="*/ 0 w 87"/>
                  <a:gd name="T19" fmla="*/ 2147483647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7"/>
                  <a:gd name="T31" fmla="*/ 0 h 34"/>
                  <a:gd name="T32" fmla="*/ 87 w 87"/>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7" h="34">
                    <a:moveTo>
                      <a:pt x="0" y="17"/>
                    </a:moveTo>
                    <a:lnTo>
                      <a:pt x="9" y="26"/>
                    </a:lnTo>
                    <a:lnTo>
                      <a:pt x="17" y="34"/>
                    </a:lnTo>
                    <a:lnTo>
                      <a:pt x="44" y="17"/>
                    </a:lnTo>
                    <a:lnTo>
                      <a:pt x="78" y="17"/>
                    </a:lnTo>
                    <a:lnTo>
                      <a:pt x="87" y="0"/>
                    </a:lnTo>
                    <a:lnTo>
                      <a:pt x="35" y="0"/>
                    </a:lnTo>
                    <a:lnTo>
                      <a:pt x="17" y="8"/>
                    </a:lnTo>
                    <a:lnTo>
                      <a:pt x="0" y="8"/>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6" name="Freeform 264"/>
              <p:cNvSpPr>
                <a:spLocks/>
              </p:cNvSpPr>
              <p:nvPr/>
            </p:nvSpPr>
            <p:spPr bwMode="auto">
              <a:xfrm>
                <a:off x="6651527" y="2039521"/>
                <a:ext cx="81890" cy="33099"/>
              </a:xfrm>
              <a:custGeom>
                <a:avLst/>
                <a:gdLst>
                  <a:gd name="T0" fmla="*/ 0 w 87"/>
                  <a:gd name="T1" fmla="*/ 2147483647 h 34"/>
                  <a:gd name="T2" fmla="*/ 2147483647 w 87"/>
                  <a:gd name="T3" fmla="*/ 2147483647 h 34"/>
                  <a:gd name="T4" fmla="*/ 2147483647 w 87"/>
                  <a:gd name="T5" fmla="*/ 2147483647 h 34"/>
                  <a:gd name="T6" fmla="*/ 2147483647 w 87"/>
                  <a:gd name="T7" fmla="*/ 2147483647 h 34"/>
                  <a:gd name="T8" fmla="*/ 2147483647 w 87"/>
                  <a:gd name="T9" fmla="*/ 2147483647 h 34"/>
                  <a:gd name="T10" fmla="*/ 2147483647 w 87"/>
                  <a:gd name="T11" fmla="*/ 0 h 34"/>
                  <a:gd name="T12" fmla="*/ 2147483647 w 87"/>
                  <a:gd name="T13" fmla="*/ 0 h 34"/>
                  <a:gd name="T14" fmla="*/ 2147483647 w 87"/>
                  <a:gd name="T15" fmla="*/ 2147483647 h 34"/>
                  <a:gd name="T16" fmla="*/ 0 w 87"/>
                  <a:gd name="T17" fmla="*/ 2147483647 h 34"/>
                  <a:gd name="T18" fmla="*/ 0 w 87"/>
                  <a:gd name="T19" fmla="*/ 2147483647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7"/>
                  <a:gd name="T31" fmla="*/ 0 h 34"/>
                  <a:gd name="T32" fmla="*/ 87 w 87"/>
                  <a:gd name="T33" fmla="*/ 34 h 3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7" h="34">
                    <a:moveTo>
                      <a:pt x="0" y="17"/>
                    </a:moveTo>
                    <a:lnTo>
                      <a:pt x="9" y="26"/>
                    </a:lnTo>
                    <a:lnTo>
                      <a:pt x="17" y="34"/>
                    </a:lnTo>
                    <a:lnTo>
                      <a:pt x="44" y="17"/>
                    </a:lnTo>
                    <a:lnTo>
                      <a:pt x="78" y="17"/>
                    </a:lnTo>
                    <a:lnTo>
                      <a:pt x="87" y="0"/>
                    </a:lnTo>
                    <a:lnTo>
                      <a:pt x="35" y="0"/>
                    </a:lnTo>
                    <a:lnTo>
                      <a:pt x="17" y="8"/>
                    </a:lnTo>
                    <a:lnTo>
                      <a:pt x="0" y="8"/>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7" name="Freeform 265"/>
              <p:cNvSpPr>
                <a:spLocks/>
              </p:cNvSpPr>
              <p:nvPr/>
            </p:nvSpPr>
            <p:spPr bwMode="auto">
              <a:xfrm>
                <a:off x="6643055" y="2056071"/>
                <a:ext cx="90362" cy="42835"/>
              </a:xfrm>
              <a:custGeom>
                <a:avLst/>
                <a:gdLst>
                  <a:gd name="T0" fmla="*/ 2147483647 w 96"/>
                  <a:gd name="T1" fmla="*/ 2147483647 h 44"/>
                  <a:gd name="T2" fmla="*/ 2147483647 w 96"/>
                  <a:gd name="T3" fmla="*/ 0 h 44"/>
                  <a:gd name="T4" fmla="*/ 2147483647 w 96"/>
                  <a:gd name="T5" fmla="*/ 0 h 44"/>
                  <a:gd name="T6" fmla="*/ 2147483647 w 96"/>
                  <a:gd name="T7" fmla="*/ 2147483647 h 44"/>
                  <a:gd name="T8" fmla="*/ 2147483647 w 96"/>
                  <a:gd name="T9" fmla="*/ 2147483647 h 44"/>
                  <a:gd name="T10" fmla="*/ 0 w 96"/>
                  <a:gd name="T11" fmla="*/ 2147483647 h 44"/>
                  <a:gd name="T12" fmla="*/ 2147483647 w 96"/>
                  <a:gd name="T13" fmla="*/ 2147483647 h 44"/>
                  <a:gd name="T14" fmla="*/ 2147483647 w 96"/>
                  <a:gd name="T15" fmla="*/ 2147483647 h 44"/>
                  <a:gd name="T16" fmla="*/ 2147483647 w 96"/>
                  <a:gd name="T17" fmla="*/ 2147483647 h 44"/>
                  <a:gd name="T18" fmla="*/ 2147483647 w 96"/>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6"/>
                  <a:gd name="T31" fmla="*/ 0 h 44"/>
                  <a:gd name="T32" fmla="*/ 96 w 9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6" h="44">
                    <a:moveTo>
                      <a:pt x="96" y="9"/>
                    </a:moveTo>
                    <a:lnTo>
                      <a:pt x="87" y="0"/>
                    </a:lnTo>
                    <a:lnTo>
                      <a:pt x="53" y="0"/>
                    </a:lnTo>
                    <a:lnTo>
                      <a:pt x="26" y="17"/>
                    </a:lnTo>
                    <a:lnTo>
                      <a:pt x="18" y="9"/>
                    </a:lnTo>
                    <a:lnTo>
                      <a:pt x="0" y="26"/>
                    </a:lnTo>
                    <a:lnTo>
                      <a:pt x="9" y="35"/>
                    </a:lnTo>
                    <a:lnTo>
                      <a:pt x="44" y="44"/>
                    </a:lnTo>
                    <a:lnTo>
                      <a:pt x="70" y="44"/>
                    </a:lnTo>
                    <a:lnTo>
                      <a:pt x="9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8" name="Freeform 266"/>
              <p:cNvSpPr>
                <a:spLocks/>
              </p:cNvSpPr>
              <p:nvPr/>
            </p:nvSpPr>
            <p:spPr bwMode="auto">
              <a:xfrm>
                <a:off x="6643055" y="2056071"/>
                <a:ext cx="90362" cy="42835"/>
              </a:xfrm>
              <a:custGeom>
                <a:avLst/>
                <a:gdLst>
                  <a:gd name="T0" fmla="*/ 2147483647 w 96"/>
                  <a:gd name="T1" fmla="*/ 2147483647 h 44"/>
                  <a:gd name="T2" fmla="*/ 2147483647 w 96"/>
                  <a:gd name="T3" fmla="*/ 0 h 44"/>
                  <a:gd name="T4" fmla="*/ 2147483647 w 96"/>
                  <a:gd name="T5" fmla="*/ 0 h 44"/>
                  <a:gd name="T6" fmla="*/ 2147483647 w 96"/>
                  <a:gd name="T7" fmla="*/ 2147483647 h 44"/>
                  <a:gd name="T8" fmla="*/ 2147483647 w 96"/>
                  <a:gd name="T9" fmla="*/ 2147483647 h 44"/>
                  <a:gd name="T10" fmla="*/ 0 w 96"/>
                  <a:gd name="T11" fmla="*/ 2147483647 h 44"/>
                  <a:gd name="T12" fmla="*/ 2147483647 w 96"/>
                  <a:gd name="T13" fmla="*/ 2147483647 h 44"/>
                  <a:gd name="T14" fmla="*/ 2147483647 w 96"/>
                  <a:gd name="T15" fmla="*/ 2147483647 h 44"/>
                  <a:gd name="T16" fmla="*/ 2147483647 w 96"/>
                  <a:gd name="T17" fmla="*/ 2147483647 h 44"/>
                  <a:gd name="T18" fmla="*/ 2147483647 w 96"/>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6"/>
                  <a:gd name="T31" fmla="*/ 0 h 44"/>
                  <a:gd name="T32" fmla="*/ 96 w 9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6" h="44">
                    <a:moveTo>
                      <a:pt x="96" y="9"/>
                    </a:moveTo>
                    <a:lnTo>
                      <a:pt x="87" y="0"/>
                    </a:lnTo>
                    <a:lnTo>
                      <a:pt x="53" y="0"/>
                    </a:lnTo>
                    <a:lnTo>
                      <a:pt x="26" y="17"/>
                    </a:lnTo>
                    <a:lnTo>
                      <a:pt x="18" y="9"/>
                    </a:lnTo>
                    <a:lnTo>
                      <a:pt x="0" y="26"/>
                    </a:lnTo>
                    <a:lnTo>
                      <a:pt x="9" y="35"/>
                    </a:lnTo>
                    <a:lnTo>
                      <a:pt x="44" y="44"/>
                    </a:lnTo>
                    <a:lnTo>
                      <a:pt x="70" y="44"/>
                    </a:lnTo>
                    <a:lnTo>
                      <a:pt x="9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89" name="Freeform 267"/>
              <p:cNvSpPr>
                <a:spLocks/>
              </p:cNvSpPr>
              <p:nvPr/>
            </p:nvSpPr>
            <p:spPr bwMode="auto">
              <a:xfrm>
                <a:off x="6708945" y="2056071"/>
                <a:ext cx="123306" cy="84696"/>
              </a:xfrm>
              <a:custGeom>
                <a:avLst/>
                <a:gdLst>
                  <a:gd name="T0" fmla="*/ 2147483647 w 131"/>
                  <a:gd name="T1" fmla="*/ 2147483647 h 87"/>
                  <a:gd name="T2" fmla="*/ 2147483647 w 131"/>
                  <a:gd name="T3" fmla="*/ 2147483647 h 87"/>
                  <a:gd name="T4" fmla="*/ 2147483647 w 131"/>
                  <a:gd name="T5" fmla="*/ 2147483647 h 87"/>
                  <a:gd name="T6" fmla="*/ 2147483647 w 131"/>
                  <a:gd name="T7" fmla="*/ 2147483647 h 87"/>
                  <a:gd name="T8" fmla="*/ 2147483647 w 131"/>
                  <a:gd name="T9" fmla="*/ 2147483647 h 87"/>
                  <a:gd name="T10" fmla="*/ 2147483647 w 131"/>
                  <a:gd name="T11" fmla="*/ 2147483647 h 87"/>
                  <a:gd name="T12" fmla="*/ 2147483647 w 131"/>
                  <a:gd name="T13" fmla="*/ 2147483647 h 87"/>
                  <a:gd name="T14" fmla="*/ 2147483647 w 131"/>
                  <a:gd name="T15" fmla="*/ 2147483647 h 87"/>
                  <a:gd name="T16" fmla="*/ 2147483647 w 131"/>
                  <a:gd name="T17" fmla="*/ 0 h 87"/>
                  <a:gd name="T18" fmla="*/ 2147483647 w 131"/>
                  <a:gd name="T19" fmla="*/ 2147483647 h 87"/>
                  <a:gd name="T20" fmla="*/ 2147483647 w 131"/>
                  <a:gd name="T21" fmla="*/ 2147483647 h 87"/>
                  <a:gd name="T22" fmla="*/ 0 w 131"/>
                  <a:gd name="T23" fmla="*/ 2147483647 h 87"/>
                  <a:gd name="T24" fmla="*/ 2147483647 w 131"/>
                  <a:gd name="T25" fmla="*/ 214748364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1"/>
                  <a:gd name="T40" fmla="*/ 0 h 87"/>
                  <a:gd name="T41" fmla="*/ 131 w 131"/>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1" h="87">
                    <a:moveTo>
                      <a:pt x="35" y="78"/>
                    </a:moveTo>
                    <a:lnTo>
                      <a:pt x="61" y="87"/>
                    </a:lnTo>
                    <a:lnTo>
                      <a:pt x="87" y="70"/>
                    </a:lnTo>
                    <a:lnTo>
                      <a:pt x="122" y="78"/>
                    </a:lnTo>
                    <a:lnTo>
                      <a:pt x="113" y="70"/>
                    </a:lnTo>
                    <a:lnTo>
                      <a:pt x="131" y="52"/>
                    </a:lnTo>
                    <a:lnTo>
                      <a:pt x="113" y="52"/>
                    </a:lnTo>
                    <a:lnTo>
                      <a:pt x="105" y="26"/>
                    </a:lnTo>
                    <a:lnTo>
                      <a:pt x="87" y="0"/>
                    </a:lnTo>
                    <a:lnTo>
                      <a:pt x="70" y="17"/>
                    </a:lnTo>
                    <a:lnTo>
                      <a:pt x="35" y="9"/>
                    </a:lnTo>
                    <a:lnTo>
                      <a:pt x="0" y="44"/>
                    </a:lnTo>
                    <a:lnTo>
                      <a:pt x="35" y="7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0" name="Freeform 268"/>
              <p:cNvSpPr>
                <a:spLocks/>
              </p:cNvSpPr>
              <p:nvPr/>
            </p:nvSpPr>
            <p:spPr bwMode="auto">
              <a:xfrm>
                <a:off x="6708945" y="2056071"/>
                <a:ext cx="123306" cy="84696"/>
              </a:xfrm>
              <a:custGeom>
                <a:avLst/>
                <a:gdLst>
                  <a:gd name="T0" fmla="*/ 2147483647 w 131"/>
                  <a:gd name="T1" fmla="*/ 2147483647 h 87"/>
                  <a:gd name="T2" fmla="*/ 2147483647 w 131"/>
                  <a:gd name="T3" fmla="*/ 2147483647 h 87"/>
                  <a:gd name="T4" fmla="*/ 2147483647 w 131"/>
                  <a:gd name="T5" fmla="*/ 2147483647 h 87"/>
                  <a:gd name="T6" fmla="*/ 2147483647 w 131"/>
                  <a:gd name="T7" fmla="*/ 2147483647 h 87"/>
                  <a:gd name="T8" fmla="*/ 2147483647 w 131"/>
                  <a:gd name="T9" fmla="*/ 2147483647 h 87"/>
                  <a:gd name="T10" fmla="*/ 2147483647 w 131"/>
                  <a:gd name="T11" fmla="*/ 2147483647 h 87"/>
                  <a:gd name="T12" fmla="*/ 2147483647 w 131"/>
                  <a:gd name="T13" fmla="*/ 2147483647 h 87"/>
                  <a:gd name="T14" fmla="*/ 2147483647 w 131"/>
                  <a:gd name="T15" fmla="*/ 2147483647 h 87"/>
                  <a:gd name="T16" fmla="*/ 2147483647 w 131"/>
                  <a:gd name="T17" fmla="*/ 0 h 87"/>
                  <a:gd name="T18" fmla="*/ 2147483647 w 131"/>
                  <a:gd name="T19" fmla="*/ 2147483647 h 87"/>
                  <a:gd name="T20" fmla="*/ 2147483647 w 131"/>
                  <a:gd name="T21" fmla="*/ 2147483647 h 87"/>
                  <a:gd name="T22" fmla="*/ 0 w 131"/>
                  <a:gd name="T23" fmla="*/ 2147483647 h 87"/>
                  <a:gd name="T24" fmla="*/ 2147483647 w 131"/>
                  <a:gd name="T25" fmla="*/ 214748364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1"/>
                  <a:gd name="T40" fmla="*/ 0 h 87"/>
                  <a:gd name="T41" fmla="*/ 131 w 131"/>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1" h="87">
                    <a:moveTo>
                      <a:pt x="35" y="78"/>
                    </a:moveTo>
                    <a:lnTo>
                      <a:pt x="61" y="87"/>
                    </a:lnTo>
                    <a:lnTo>
                      <a:pt x="87" y="70"/>
                    </a:lnTo>
                    <a:lnTo>
                      <a:pt x="122" y="78"/>
                    </a:lnTo>
                    <a:lnTo>
                      <a:pt x="113" y="70"/>
                    </a:lnTo>
                    <a:lnTo>
                      <a:pt x="131" y="52"/>
                    </a:lnTo>
                    <a:lnTo>
                      <a:pt x="113" y="52"/>
                    </a:lnTo>
                    <a:lnTo>
                      <a:pt x="105" y="26"/>
                    </a:lnTo>
                    <a:lnTo>
                      <a:pt x="87" y="0"/>
                    </a:lnTo>
                    <a:lnTo>
                      <a:pt x="70" y="17"/>
                    </a:lnTo>
                    <a:lnTo>
                      <a:pt x="35" y="9"/>
                    </a:lnTo>
                    <a:lnTo>
                      <a:pt x="0" y="44"/>
                    </a:lnTo>
                    <a:lnTo>
                      <a:pt x="35" y="7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1" name="Freeform 269"/>
              <p:cNvSpPr>
                <a:spLocks/>
              </p:cNvSpPr>
              <p:nvPr/>
            </p:nvSpPr>
            <p:spPr bwMode="auto">
              <a:xfrm>
                <a:off x="6741890" y="2124217"/>
                <a:ext cx="90362" cy="50623"/>
              </a:xfrm>
              <a:custGeom>
                <a:avLst/>
                <a:gdLst>
                  <a:gd name="T0" fmla="*/ 2147483647 w 96"/>
                  <a:gd name="T1" fmla="*/ 2147483647 h 52"/>
                  <a:gd name="T2" fmla="*/ 2147483647 w 96"/>
                  <a:gd name="T3" fmla="*/ 0 h 52"/>
                  <a:gd name="T4" fmla="*/ 2147483647 w 96"/>
                  <a:gd name="T5" fmla="*/ 2147483647 h 52"/>
                  <a:gd name="T6" fmla="*/ 0 w 96"/>
                  <a:gd name="T7" fmla="*/ 2147483647 h 52"/>
                  <a:gd name="T8" fmla="*/ 2147483647 w 96"/>
                  <a:gd name="T9" fmla="*/ 2147483647 h 52"/>
                  <a:gd name="T10" fmla="*/ 0 w 96"/>
                  <a:gd name="T11" fmla="*/ 2147483647 h 52"/>
                  <a:gd name="T12" fmla="*/ 2147483647 w 96"/>
                  <a:gd name="T13" fmla="*/ 2147483647 h 52"/>
                  <a:gd name="T14" fmla="*/ 2147483647 w 96"/>
                  <a:gd name="T15" fmla="*/ 2147483647 h 52"/>
                  <a:gd name="T16" fmla="*/ 2147483647 w 96"/>
                  <a:gd name="T17" fmla="*/ 2147483647 h 52"/>
                  <a:gd name="T18" fmla="*/ 2147483647 w 96"/>
                  <a:gd name="T19" fmla="*/ 2147483647 h 52"/>
                  <a:gd name="T20" fmla="*/ 2147483647 w 96"/>
                  <a:gd name="T21" fmla="*/ 2147483647 h 52"/>
                  <a:gd name="T22" fmla="*/ 2147483647 w 96"/>
                  <a:gd name="T23" fmla="*/ 2147483647 h 52"/>
                  <a:gd name="T24" fmla="*/ 2147483647 w 96"/>
                  <a:gd name="T25" fmla="*/ 2147483647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6"/>
                  <a:gd name="T40" fmla="*/ 0 h 52"/>
                  <a:gd name="T41" fmla="*/ 96 w 96"/>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6" h="52">
                    <a:moveTo>
                      <a:pt x="87" y="8"/>
                    </a:moveTo>
                    <a:lnTo>
                      <a:pt x="61" y="0"/>
                    </a:lnTo>
                    <a:lnTo>
                      <a:pt x="26" y="17"/>
                    </a:lnTo>
                    <a:lnTo>
                      <a:pt x="0" y="8"/>
                    </a:lnTo>
                    <a:lnTo>
                      <a:pt x="9" y="26"/>
                    </a:lnTo>
                    <a:lnTo>
                      <a:pt x="0" y="35"/>
                    </a:lnTo>
                    <a:lnTo>
                      <a:pt x="17" y="35"/>
                    </a:lnTo>
                    <a:lnTo>
                      <a:pt x="17" y="52"/>
                    </a:lnTo>
                    <a:lnTo>
                      <a:pt x="43" y="52"/>
                    </a:lnTo>
                    <a:lnTo>
                      <a:pt x="78" y="43"/>
                    </a:lnTo>
                    <a:lnTo>
                      <a:pt x="96" y="35"/>
                    </a:lnTo>
                    <a:lnTo>
                      <a:pt x="78" y="26"/>
                    </a:lnTo>
                    <a:lnTo>
                      <a:pt x="8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2" name="Freeform 270"/>
              <p:cNvSpPr>
                <a:spLocks/>
              </p:cNvSpPr>
              <p:nvPr/>
            </p:nvSpPr>
            <p:spPr bwMode="auto">
              <a:xfrm>
                <a:off x="6741890" y="2124217"/>
                <a:ext cx="90362" cy="50623"/>
              </a:xfrm>
              <a:custGeom>
                <a:avLst/>
                <a:gdLst>
                  <a:gd name="T0" fmla="*/ 2147483647 w 96"/>
                  <a:gd name="T1" fmla="*/ 2147483647 h 52"/>
                  <a:gd name="T2" fmla="*/ 2147483647 w 96"/>
                  <a:gd name="T3" fmla="*/ 0 h 52"/>
                  <a:gd name="T4" fmla="*/ 2147483647 w 96"/>
                  <a:gd name="T5" fmla="*/ 2147483647 h 52"/>
                  <a:gd name="T6" fmla="*/ 0 w 96"/>
                  <a:gd name="T7" fmla="*/ 2147483647 h 52"/>
                  <a:gd name="T8" fmla="*/ 2147483647 w 96"/>
                  <a:gd name="T9" fmla="*/ 2147483647 h 52"/>
                  <a:gd name="T10" fmla="*/ 0 w 96"/>
                  <a:gd name="T11" fmla="*/ 2147483647 h 52"/>
                  <a:gd name="T12" fmla="*/ 2147483647 w 96"/>
                  <a:gd name="T13" fmla="*/ 2147483647 h 52"/>
                  <a:gd name="T14" fmla="*/ 2147483647 w 96"/>
                  <a:gd name="T15" fmla="*/ 2147483647 h 52"/>
                  <a:gd name="T16" fmla="*/ 2147483647 w 96"/>
                  <a:gd name="T17" fmla="*/ 2147483647 h 52"/>
                  <a:gd name="T18" fmla="*/ 2147483647 w 96"/>
                  <a:gd name="T19" fmla="*/ 2147483647 h 52"/>
                  <a:gd name="T20" fmla="*/ 2147483647 w 96"/>
                  <a:gd name="T21" fmla="*/ 2147483647 h 52"/>
                  <a:gd name="T22" fmla="*/ 2147483647 w 96"/>
                  <a:gd name="T23" fmla="*/ 2147483647 h 52"/>
                  <a:gd name="T24" fmla="*/ 2147483647 w 96"/>
                  <a:gd name="T25" fmla="*/ 2147483647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6"/>
                  <a:gd name="T40" fmla="*/ 0 h 52"/>
                  <a:gd name="T41" fmla="*/ 96 w 96"/>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6" h="52">
                    <a:moveTo>
                      <a:pt x="87" y="8"/>
                    </a:moveTo>
                    <a:lnTo>
                      <a:pt x="61" y="0"/>
                    </a:lnTo>
                    <a:lnTo>
                      <a:pt x="26" y="17"/>
                    </a:lnTo>
                    <a:lnTo>
                      <a:pt x="0" y="8"/>
                    </a:lnTo>
                    <a:lnTo>
                      <a:pt x="9" y="26"/>
                    </a:lnTo>
                    <a:lnTo>
                      <a:pt x="0" y="35"/>
                    </a:lnTo>
                    <a:lnTo>
                      <a:pt x="17" y="35"/>
                    </a:lnTo>
                    <a:lnTo>
                      <a:pt x="17" y="52"/>
                    </a:lnTo>
                    <a:lnTo>
                      <a:pt x="43" y="52"/>
                    </a:lnTo>
                    <a:lnTo>
                      <a:pt x="78" y="43"/>
                    </a:lnTo>
                    <a:lnTo>
                      <a:pt x="96" y="35"/>
                    </a:lnTo>
                    <a:lnTo>
                      <a:pt x="78" y="26"/>
                    </a:lnTo>
                    <a:lnTo>
                      <a:pt x="8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3" name="Freeform 271"/>
              <p:cNvSpPr>
                <a:spLocks/>
              </p:cNvSpPr>
              <p:nvPr/>
            </p:nvSpPr>
            <p:spPr bwMode="auto">
              <a:xfrm>
                <a:off x="6708945" y="2174839"/>
                <a:ext cx="73418" cy="93457"/>
              </a:xfrm>
              <a:custGeom>
                <a:avLst/>
                <a:gdLst>
                  <a:gd name="T0" fmla="*/ 2147483647 w 78"/>
                  <a:gd name="T1" fmla="*/ 2147483647 h 96"/>
                  <a:gd name="T2" fmla="*/ 2147483647 w 78"/>
                  <a:gd name="T3" fmla="*/ 2147483647 h 96"/>
                  <a:gd name="T4" fmla="*/ 2147483647 w 78"/>
                  <a:gd name="T5" fmla="*/ 2147483647 h 96"/>
                  <a:gd name="T6" fmla="*/ 2147483647 w 78"/>
                  <a:gd name="T7" fmla="*/ 0 h 96"/>
                  <a:gd name="T8" fmla="*/ 2147483647 w 78"/>
                  <a:gd name="T9" fmla="*/ 0 h 96"/>
                  <a:gd name="T10" fmla="*/ 2147483647 w 78"/>
                  <a:gd name="T11" fmla="*/ 2147483647 h 96"/>
                  <a:gd name="T12" fmla="*/ 0 w 78"/>
                  <a:gd name="T13" fmla="*/ 2147483647 h 96"/>
                  <a:gd name="T14" fmla="*/ 2147483647 w 78"/>
                  <a:gd name="T15" fmla="*/ 2147483647 h 96"/>
                  <a:gd name="T16" fmla="*/ 2147483647 w 78"/>
                  <a:gd name="T17" fmla="*/ 2147483647 h 96"/>
                  <a:gd name="T18" fmla="*/ 2147483647 w 78"/>
                  <a:gd name="T19" fmla="*/ 2147483647 h 96"/>
                  <a:gd name="T20" fmla="*/ 2147483647 w 78"/>
                  <a:gd name="T21" fmla="*/ 2147483647 h 96"/>
                  <a:gd name="T22" fmla="*/ 2147483647 w 78"/>
                  <a:gd name="T23" fmla="*/ 2147483647 h 96"/>
                  <a:gd name="T24" fmla="*/ 2147483647 w 78"/>
                  <a:gd name="T25" fmla="*/ 2147483647 h 96"/>
                  <a:gd name="T26" fmla="*/ 2147483647 w 78"/>
                  <a:gd name="T27" fmla="*/ 2147483647 h 96"/>
                  <a:gd name="T28" fmla="*/ 2147483647 w 78"/>
                  <a:gd name="T29" fmla="*/ 2147483647 h 96"/>
                  <a:gd name="T30" fmla="*/ 2147483647 w 78"/>
                  <a:gd name="T31" fmla="*/ 2147483647 h 96"/>
                  <a:gd name="T32" fmla="*/ 2147483647 w 78"/>
                  <a:gd name="T33" fmla="*/ 2147483647 h 96"/>
                  <a:gd name="T34" fmla="*/ 2147483647 w 78"/>
                  <a:gd name="T35" fmla="*/ 2147483647 h 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8"/>
                  <a:gd name="T55" fmla="*/ 0 h 96"/>
                  <a:gd name="T56" fmla="*/ 78 w 78"/>
                  <a:gd name="T57" fmla="*/ 96 h 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8" h="96">
                    <a:moveTo>
                      <a:pt x="52" y="26"/>
                    </a:moveTo>
                    <a:lnTo>
                      <a:pt x="52" y="17"/>
                    </a:lnTo>
                    <a:lnTo>
                      <a:pt x="70" y="9"/>
                    </a:lnTo>
                    <a:lnTo>
                      <a:pt x="78" y="0"/>
                    </a:lnTo>
                    <a:lnTo>
                      <a:pt x="52" y="0"/>
                    </a:lnTo>
                    <a:lnTo>
                      <a:pt x="17" y="17"/>
                    </a:lnTo>
                    <a:lnTo>
                      <a:pt x="0" y="35"/>
                    </a:lnTo>
                    <a:lnTo>
                      <a:pt x="9" y="52"/>
                    </a:lnTo>
                    <a:lnTo>
                      <a:pt x="17" y="61"/>
                    </a:lnTo>
                    <a:lnTo>
                      <a:pt x="17" y="87"/>
                    </a:lnTo>
                    <a:lnTo>
                      <a:pt x="35" y="87"/>
                    </a:lnTo>
                    <a:lnTo>
                      <a:pt x="35" y="96"/>
                    </a:lnTo>
                    <a:lnTo>
                      <a:pt x="52" y="87"/>
                    </a:lnTo>
                    <a:lnTo>
                      <a:pt x="44" y="78"/>
                    </a:lnTo>
                    <a:lnTo>
                      <a:pt x="52" y="70"/>
                    </a:lnTo>
                    <a:lnTo>
                      <a:pt x="52" y="44"/>
                    </a:lnTo>
                    <a:lnTo>
                      <a:pt x="35" y="26"/>
                    </a:lnTo>
                    <a:lnTo>
                      <a:pt x="5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4" name="Freeform 272"/>
              <p:cNvSpPr>
                <a:spLocks/>
              </p:cNvSpPr>
              <p:nvPr/>
            </p:nvSpPr>
            <p:spPr bwMode="auto">
              <a:xfrm>
                <a:off x="6708945" y="2174839"/>
                <a:ext cx="73418" cy="93457"/>
              </a:xfrm>
              <a:custGeom>
                <a:avLst/>
                <a:gdLst>
                  <a:gd name="T0" fmla="*/ 2147483647 w 78"/>
                  <a:gd name="T1" fmla="*/ 2147483647 h 96"/>
                  <a:gd name="T2" fmla="*/ 2147483647 w 78"/>
                  <a:gd name="T3" fmla="*/ 2147483647 h 96"/>
                  <a:gd name="T4" fmla="*/ 2147483647 w 78"/>
                  <a:gd name="T5" fmla="*/ 2147483647 h 96"/>
                  <a:gd name="T6" fmla="*/ 2147483647 w 78"/>
                  <a:gd name="T7" fmla="*/ 0 h 96"/>
                  <a:gd name="T8" fmla="*/ 2147483647 w 78"/>
                  <a:gd name="T9" fmla="*/ 0 h 96"/>
                  <a:gd name="T10" fmla="*/ 2147483647 w 78"/>
                  <a:gd name="T11" fmla="*/ 2147483647 h 96"/>
                  <a:gd name="T12" fmla="*/ 0 w 78"/>
                  <a:gd name="T13" fmla="*/ 2147483647 h 96"/>
                  <a:gd name="T14" fmla="*/ 2147483647 w 78"/>
                  <a:gd name="T15" fmla="*/ 2147483647 h 96"/>
                  <a:gd name="T16" fmla="*/ 2147483647 w 78"/>
                  <a:gd name="T17" fmla="*/ 2147483647 h 96"/>
                  <a:gd name="T18" fmla="*/ 2147483647 w 78"/>
                  <a:gd name="T19" fmla="*/ 2147483647 h 96"/>
                  <a:gd name="T20" fmla="*/ 2147483647 w 78"/>
                  <a:gd name="T21" fmla="*/ 2147483647 h 96"/>
                  <a:gd name="T22" fmla="*/ 2147483647 w 78"/>
                  <a:gd name="T23" fmla="*/ 2147483647 h 96"/>
                  <a:gd name="T24" fmla="*/ 2147483647 w 78"/>
                  <a:gd name="T25" fmla="*/ 2147483647 h 96"/>
                  <a:gd name="T26" fmla="*/ 2147483647 w 78"/>
                  <a:gd name="T27" fmla="*/ 2147483647 h 96"/>
                  <a:gd name="T28" fmla="*/ 2147483647 w 78"/>
                  <a:gd name="T29" fmla="*/ 2147483647 h 96"/>
                  <a:gd name="T30" fmla="*/ 2147483647 w 78"/>
                  <a:gd name="T31" fmla="*/ 2147483647 h 96"/>
                  <a:gd name="T32" fmla="*/ 2147483647 w 78"/>
                  <a:gd name="T33" fmla="*/ 2147483647 h 96"/>
                  <a:gd name="T34" fmla="*/ 2147483647 w 78"/>
                  <a:gd name="T35" fmla="*/ 2147483647 h 9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8"/>
                  <a:gd name="T55" fmla="*/ 0 h 96"/>
                  <a:gd name="T56" fmla="*/ 78 w 78"/>
                  <a:gd name="T57" fmla="*/ 96 h 9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8" h="96">
                    <a:moveTo>
                      <a:pt x="52" y="26"/>
                    </a:moveTo>
                    <a:lnTo>
                      <a:pt x="52" y="17"/>
                    </a:lnTo>
                    <a:lnTo>
                      <a:pt x="70" y="9"/>
                    </a:lnTo>
                    <a:lnTo>
                      <a:pt x="78" y="0"/>
                    </a:lnTo>
                    <a:lnTo>
                      <a:pt x="52" y="0"/>
                    </a:lnTo>
                    <a:lnTo>
                      <a:pt x="17" y="17"/>
                    </a:lnTo>
                    <a:lnTo>
                      <a:pt x="0" y="35"/>
                    </a:lnTo>
                    <a:lnTo>
                      <a:pt x="9" y="52"/>
                    </a:lnTo>
                    <a:lnTo>
                      <a:pt x="17" y="61"/>
                    </a:lnTo>
                    <a:lnTo>
                      <a:pt x="17" y="87"/>
                    </a:lnTo>
                    <a:lnTo>
                      <a:pt x="35" y="87"/>
                    </a:lnTo>
                    <a:lnTo>
                      <a:pt x="35" y="96"/>
                    </a:lnTo>
                    <a:lnTo>
                      <a:pt x="52" y="87"/>
                    </a:lnTo>
                    <a:lnTo>
                      <a:pt x="44" y="78"/>
                    </a:lnTo>
                    <a:lnTo>
                      <a:pt x="52" y="70"/>
                    </a:lnTo>
                    <a:lnTo>
                      <a:pt x="52" y="44"/>
                    </a:lnTo>
                    <a:lnTo>
                      <a:pt x="35" y="26"/>
                    </a:lnTo>
                    <a:lnTo>
                      <a:pt x="5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5" name="Freeform 273"/>
              <p:cNvSpPr>
                <a:spLocks/>
              </p:cNvSpPr>
              <p:nvPr/>
            </p:nvSpPr>
            <p:spPr bwMode="auto">
              <a:xfrm>
                <a:off x="6757890" y="2277059"/>
                <a:ext cx="49888" cy="25311"/>
              </a:xfrm>
              <a:custGeom>
                <a:avLst/>
                <a:gdLst>
                  <a:gd name="T0" fmla="*/ 2147483647 w 53"/>
                  <a:gd name="T1" fmla="*/ 2147483647 h 26"/>
                  <a:gd name="T2" fmla="*/ 2147483647 w 53"/>
                  <a:gd name="T3" fmla="*/ 0 h 26"/>
                  <a:gd name="T4" fmla="*/ 2147483647 w 53"/>
                  <a:gd name="T5" fmla="*/ 2147483647 h 26"/>
                  <a:gd name="T6" fmla="*/ 0 w 53"/>
                  <a:gd name="T7" fmla="*/ 2147483647 h 26"/>
                  <a:gd name="T8" fmla="*/ 2147483647 w 53"/>
                  <a:gd name="T9" fmla="*/ 2147483647 h 26"/>
                  <a:gd name="T10" fmla="*/ 2147483647 w 53"/>
                  <a:gd name="T11" fmla="*/ 2147483647 h 26"/>
                  <a:gd name="T12" fmla="*/ 0 60000 65536"/>
                  <a:gd name="T13" fmla="*/ 0 60000 65536"/>
                  <a:gd name="T14" fmla="*/ 0 60000 65536"/>
                  <a:gd name="T15" fmla="*/ 0 60000 65536"/>
                  <a:gd name="T16" fmla="*/ 0 60000 65536"/>
                  <a:gd name="T17" fmla="*/ 0 60000 65536"/>
                  <a:gd name="T18" fmla="*/ 0 w 53"/>
                  <a:gd name="T19" fmla="*/ 0 h 26"/>
                  <a:gd name="T20" fmla="*/ 53 w 5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53" h="26">
                    <a:moveTo>
                      <a:pt x="53" y="17"/>
                    </a:moveTo>
                    <a:lnTo>
                      <a:pt x="44" y="0"/>
                    </a:lnTo>
                    <a:lnTo>
                      <a:pt x="35" y="8"/>
                    </a:lnTo>
                    <a:lnTo>
                      <a:pt x="0" y="8"/>
                    </a:lnTo>
                    <a:lnTo>
                      <a:pt x="18" y="26"/>
                    </a:lnTo>
                    <a:lnTo>
                      <a:pt x="5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6" name="Freeform 274"/>
              <p:cNvSpPr>
                <a:spLocks/>
              </p:cNvSpPr>
              <p:nvPr/>
            </p:nvSpPr>
            <p:spPr bwMode="auto">
              <a:xfrm>
                <a:off x="6757890" y="2277059"/>
                <a:ext cx="49888" cy="25311"/>
              </a:xfrm>
              <a:custGeom>
                <a:avLst/>
                <a:gdLst>
                  <a:gd name="T0" fmla="*/ 2147483647 w 53"/>
                  <a:gd name="T1" fmla="*/ 2147483647 h 26"/>
                  <a:gd name="T2" fmla="*/ 2147483647 w 53"/>
                  <a:gd name="T3" fmla="*/ 0 h 26"/>
                  <a:gd name="T4" fmla="*/ 2147483647 w 53"/>
                  <a:gd name="T5" fmla="*/ 2147483647 h 26"/>
                  <a:gd name="T6" fmla="*/ 0 w 53"/>
                  <a:gd name="T7" fmla="*/ 2147483647 h 26"/>
                  <a:gd name="T8" fmla="*/ 2147483647 w 53"/>
                  <a:gd name="T9" fmla="*/ 2147483647 h 26"/>
                  <a:gd name="T10" fmla="*/ 2147483647 w 53"/>
                  <a:gd name="T11" fmla="*/ 2147483647 h 26"/>
                  <a:gd name="T12" fmla="*/ 0 60000 65536"/>
                  <a:gd name="T13" fmla="*/ 0 60000 65536"/>
                  <a:gd name="T14" fmla="*/ 0 60000 65536"/>
                  <a:gd name="T15" fmla="*/ 0 60000 65536"/>
                  <a:gd name="T16" fmla="*/ 0 60000 65536"/>
                  <a:gd name="T17" fmla="*/ 0 60000 65536"/>
                  <a:gd name="T18" fmla="*/ 0 w 53"/>
                  <a:gd name="T19" fmla="*/ 0 h 26"/>
                  <a:gd name="T20" fmla="*/ 53 w 53"/>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53" h="26">
                    <a:moveTo>
                      <a:pt x="53" y="17"/>
                    </a:moveTo>
                    <a:lnTo>
                      <a:pt x="44" y="0"/>
                    </a:lnTo>
                    <a:lnTo>
                      <a:pt x="35" y="8"/>
                    </a:lnTo>
                    <a:lnTo>
                      <a:pt x="0" y="8"/>
                    </a:lnTo>
                    <a:lnTo>
                      <a:pt x="18" y="26"/>
                    </a:lnTo>
                    <a:lnTo>
                      <a:pt x="53"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7" name="Freeform 275"/>
              <p:cNvSpPr>
                <a:spLocks/>
              </p:cNvSpPr>
              <p:nvPr/>
            </p:nvSpPr>
            <p:spPr bwMode="auto">
              <a:xfrm>
                <a:off x="6519750" y="2081382"/>
                <a:ext cx="156251" cy="152842"/>
              </a:xfrm>
              <a:custGeom>
                <a:avLst/>
                <a:gdLst>
                  <a:gd name="T0" fmla="*/ 2147483647 w 166"/>
                  <a:gd name="T1" fmla="*/ 2147483647 h 157"/>
                  <a:gd name="T2" fmla="*/ 2147483647 w 166"/>
                  <a:gd name="T3" fmla="*/ 2147483647 h 157"/>
                  <a:gd name="T4" fmla="*/ 2147483647 w 166"/>
                  <a:gd name="T5" fmla="*/ 2147483647 h 157"/>
                  <a:gd name="T6" fmla="*/ 2147483647 w 166"/>
                  <a:gd name="T7" fmla="*/ 0 h 157"/>
                  <a:gd name="T8" fmla="*/ 2147483647 w 166"/>
                  <a:gd name="T9" fmla="*/ 0 h 157"/>
                  <a:gd name="T10" fmla="*/ 2147483647 w 166"/>
                  <a:gd name="T11" fmla="*/ 2147483647 h 157"/>
                  <a:gd name="T12" fmla="*/ 2147483647 w 166"/>
                  <a:gd name="T13" fmla="*/ 2147483647 h 157"/>
                  <a:gd name="T14" fmla="*/ 0 w 166"/>
                  <a:gd name="T15" fmla="*/ 2147483647 h 157"/>
                  <a:gd name="T16" fmla="*/ 2147483647 w 166"/>
                  <a:gd name="T17" fmla="*/ 2147483647 h 157"/>
                  <a:gd name="T18" fmla="*/ 2147483647 w 166"/>
                  <a:gd name="T19" fmla="*/ 2147483647 h 157"/>
                  <a:gd name="T20" fmla="*/ 2147483647 w 166"/>
                  <a:gd name="T21" fmla="*/ 2147483647 h 157"/>
                  <a:gd name="T22" fmla="*/ 2147483647 w 166"/>
                  <a:gd name="T23" fmla="*/ 2147483647 h 157"/>
                  <a:gd name="T24" fmla="*/ 2147483647 w 166"/>
                  <a:gd name="T25" fmla="*/ 2147483647 h 157"/>
                  <a:gd name="T26" fmla="*/ 2147483647 w 166"/>
                  <a:gd name="T27" fmla="*/ 2147483647 h 157"/>
                  <a:gd name="T28" fmla="*/ 2147483647 w 166"/>
                  <a:gd name="T29" fmla="*/ 2147483647 h 157"/>
                  <a:gd name="T30" fmla="*/ 2147483647 w 166"/>
                  <a:gd name="T31" fmla="*/ 2147483647 h 157"/>
                  <a:gd name="T32" fmla="*/ 2147483647 w 166"/>
                  <a:gd name="T33" fmla="*/ 2147483647 h 157"/>
                  <a:gd name="T34" fmla="*/ 2147483647 w 166"/>
                  <a:gd name="T35" fmla="*/ 2147483647 h 157"/>
                  <a:gd name="T36" fmla="*/ 2147483647 w 166"/>
                  <a:gd name="T37" fmla="*/ 2147483647 h 157"/>
                  <a:gd name="T38" fmla="*/ 2147483647 w 166"/>
                  <a:gd name="T39" fmla="*/ 2147483647 h 157"/>
                  <a:gd name="T40" fmla="*/ 2147483647 w 166"/>
                  <a:gd name="T41" fmla="*/ 2147483647 h 157"/>
                  <a:gd name="T42" fmla="*/ 2147483647 w 166"/>
                  <a:gd name="T43" fmla="*/ 2147483647 h 157"/>
                  <a:gd name="T44" fmla="*/ 2147483647 w 166"/>
                  <a:gd name="T45" fmla="*/ 2147483647 h 157"/>
                  <a:gd name="T46" fmla="*/ 2147483647 w 166"/>
                  <a:gd name="T47" fmla="*/ 2147483647 h 157"/>
                  <a:gd name="T48" fmla="*/ 2147483647 w 166"/>
                  <a:gd name="T49" fmla="*/ 2147483647 h 157"/>
                  <a:gd name="T50" fmla="*/ 2147483647 w 166"/>
                  <a:gd name="T51" fmla="*/ 2147483647 h 157"/>
                  <a:gd name="T52" fmla="*/ 2147483647 w 166"/>
                  <a:gd name="T53" fmla="*/ 2147483647 h 157"/>
                  <a:gd name="T54" fmla="*/ 2147483647 w 166"/>
                  <a:gd name="T55" fmla="*/ 2147483647 h 157"/>
                  <a:gd name="T56" fmla="*/ 2147483647 w 166"/>
                  <a:gd name="T57" fmla="*/ 2147483647 h 157"/>
                  <a:gd name="T58" fmla="*/ 2147483647 w 166"/>
                  <a:gd name="T59" fmla="*/ 2147483647 h 15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6"/>
                  <a:gd name="T91" fmla="*/ 0 h 157"/>
                  <a:gd name="T92" fmla="*/ 166 w 166"/>
                  <a:gd name="T93" fmla="*/ 157 h 15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6" h="157">
                    <a:moveTo>
                      <a:pt x="88" y="26"/>
                    </a:moveTo>
                    <a:lnTo>
                      <a:pt x="96" y="9"/>
                    </a:lnTo>
                    <a:lnTo>
                      <a:pt x="79" y="9"/>
                    </a:lnTo>
                    <a:lnTo>
                      <a:pt x="70" y="0"/>
                    </a:lnTo>
                    <a:lnTo>
                      <a:pt x="44" y="0"/>
                    </a:lnTo>
                    <a:lnTo>
                      <a:pt x="27" y="18"/>
                    </a:lnTo>
                    <a:lnTo>
                      <a:pt x="18" y="18"/>
                    </a:lnTo>
                    <a:lnTo>
                      <a:pt x="0" y="18"/>
                    </a:lnTo>
                    <a:lnTo>
                      <a:pt x="9" y="52"/>
                    </a:lnTo>
                    <a:lnTo>
                      <a:pt x="35" y="52"/>
                    </a:lnTo>
                    <a:lnTo>
                      <a:pt x="53" y="79"/>
                    </a:lnTo>
                    <a:lnTo>
                      <a:pt x="79" y="96"/>
                    </a:lnTo>
                    <a:lnTo>
                      <a:pt x="96" y="96"/>
                    </a:lnTo>
                    <a:lnTo>
                      <a:pt x="105" y="113"/>
                    </a:lnTo>
                    <a:lnTo>
                      <a:pt x="131" y="122"/>
                    </a:lnTo>
                    <a:lnTo>
                      <a:pt x="140" y="140"/>
                    </a:lnTo>
                    <a:lnTo>
                      <a:pt x="131" y="157"/>
                    </a:lnTo>
                    <a:lnTo>
                      <a:pt x="140" y="157"/>
                    </a:lnTo>
                    <a:lnTo>
                      <a:pt x="149" y="131"/>
                    </a:lnTo>
                    <a:lnTo>
                      <a:pt x="140" y="122"/>
                    </a:lnTo>
                    <a:lnTo>
                      <a:pt x="149" y="113"/>
                    </a:lnTo>
                    <a:lnTo>
                      <a:pt x="166" y="122"/>
                    </a:lnTo>
                    <a:lnTo>
                      <a:pt x="166" y="113"/>
                    </a:lnTo>
                    <a:lnTo>
                      <a:pt x="140" y="96"/>
                    </a:lnTo>
                    <a:lnTo>
                      <a:pt x="131" y="87"/>
                    </a:lnTo>
                    <a:lnTo>
                      <a:pt x="88" y="52"/>
                    </a:lnTo>
                    <a:lnTo>
                      <a:pt x="79" y="52"/>
                    </a:lnTo>
                    <a:lnTo>
                      <a:pt x="70" y="26"/>
                    </a:lnTo>
                    <a:lnTo>
                      <a:pt x="79" y="18"/>
                    </a:lnTo>
                    <a:lnTo>
                      <a:pt x="88"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8" name="Freeform 276"/>
              <p:cNvSpPr>
                <a:spLocks/>
              </p:cNvSpPr>
              <p:nvPr/>
            </p:nvSpPr>
            <p:spPr bwMode="auto">
              <a:xfrm>
                <a:off x="6519750" y="2081382"/>
                <a:ext cx="156251" cy="152842"/>
              </a:xfrm>
              <a:custGeom>
                <a:avLst/>
                <a:gdLst>
                  <a:gd name="T0" fmla="*/ 2147483647 w 166"/>
                  <a:gd name="T1" fmla="*/ 2147483647 h 157"/>
                  <a:gd name="T2" fmla="*/ 2147483647 w 166"/>
                  <a:gd name="T3" fmla="*/ 2147483647 h 157"/>
                  <a:gd name="T4" fmla="*/ 2147483647 w 166"/>
                  <a:gd name="T5" fmla="*/ 2147483647 h 157"/>
                  <a:gd name="T6" fmla="*/ 2147483647 w 166"/>
                  <a:gd name="T7" fmla="*/ 0 h 157"/>
                  <a:gd name="T8" fmla="*/ 2147483647 w 166"/>
                  <a:gd name="T9" fmla="*/ 0 h 157"/>
                  <a:gd name="T10" fmla="*/ 2147483647 w 166"/>
                  <a:gd name="T11" fmla="*/ 2147483647 h 157"/>
                  <a:gd name="T12" fmla="*/ 2147483647 w 166"/>
                  <a:gd name="T13" fmla="*/ 2147483647 h 157"/>
                  <a:gd name="T14" fmla="*/ 0 w 166"/>
                  <a:gd name="T15" fmla="*/ 2147483647 h 157"/>
                  <a:gd name="T16" fmla="*/ 2147483647 w 166"/>
                  <a:gd name="T17" fmla="*/ 2147483647 h 157"/>
                  <a:gd name="T18" fmla="*/ 2147483647 w 166"/>
                  <a:gd name="T19" fmla="*/ 2147483647 h 157"/>
                  <a:gd name="T20" fmla="*/ 2147483647 w 166"/>
                  <a:gd name="T21" fmla="*/ 2147483647 h 157"/>
                  <a:gd name="T22" fmla="*/ 2147483647 w 166"/>
                  <a:gd name="T23" fmla="*/ 2147483647 h 157"/>
                  <a:gd name="T24" fmla="*/ 2147483647 w 166"/>
                  <a:gd name="T25" fmla="*/ 2147483647 h 157"/>
                  <a:gd name="T26" fmla="*/ 2147483647 w 166"/>
                  <a:gd name="T27" fmla="*/ 2147483647 h 157"/>
                  <a:gd name="T28" fmla="*/ 2147483647 w 166"/>
                  <a:gd name="T29" fmla="*/ 2147483647 h 157"/>
                  <a:gd name="T30" fmla="*/ 2147483647 w 166"/>
                  <a:gd name="T31" fmla="*/ 2147483647 h 157"/>
                  <a:gd name="T32" fmla="*/ 2147483647 w 166"/>
                  <a:gd name="T33" fmla="*/ 2147483647 h 157"/>
                  <a:gd name="T34" fmla="*/ 2147483647 w 166"/>
                  <a:gd name="T35" fmla="*/ 2147483647 h 157"/>
                  <a:gd name="T36" fmla="*/ 2147483647 w 166"/>
                  <a:gd name="T37" fmla="*/ 2147483647 h 157"/>
                  <a:gd name="T38" fmla="*/ 2147483647 w 166"/>
                  <a:gd name="T39" fmla="*/ 2147483647 h 157"/>
                  <a:gd name="T40" fmla="*/ 2147483647 w 166"/>
                  <a:gd name="T41" fmla="*/ 2147483647 h 157"/>
                  <a:gd name="T42" fmla="*/ 2147483647 w 166"/>
                  <a:gd name="T43" fmla="*/ 2147483647 h 157"/>
                  <a:gd name="T44" fmla="*/ 2147483647 w 166"/>
                  <a:gd name="T45" fmla="*/ 2147483647 h 157"/>
                  <a:gd name="T46" fmla="*/ 2147483647 w 166"/>
                  <a:gd name="T47" fmla="*/ 2147483647 h 157"/>
                  <a:gd name="T48" fmla="*/ 2147483647 w 166"/>
                  <a:gd name="T49" fmla="*/ 2147483647 h 157"/>
                  <a:gd name="T50" fmla="*/ 2147483647 w 166"/>
                  <a:gd name="T51" fmla="*/ 2147483647 h 157"/>
                  <a:gd name="T52" fmla="*/ 2147483647 w 166"/>
                  <a:gd name="T53" fmla="*/ 2147483647 h 157"/>
                  <a:gd name="T54" fmla="*/ 2147483647 w 166"/>
                  <a:gd name="T55" fmla="*/ 2147483647 h 157"/>
                  <a:gd name="T56" fmla="*/ 2147483647 w 166"/>
                  <a:gd name="T57" fmla="*/ 2147483647 h 157"/>
                  <a:gd name="T58" fmla="*/ 2147483647 w 166"/>
                  <a:gd name="T59" fmla="*/ 2147483647 h 15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66"/>
                  <a:gd name="T91" fmla="*/ 0 h 157"/>
                  <a:gd name="T92" fmla="*/ 166 w 166"/>
                  <a:gd name="T93" fmla="*/ 157 h 15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66" h="157">
                    <a:moveTo>
                      <a:pt x="88" y="26"/>
                    </a:moveTo>
                    <a:lnTo>
                      <a:pt x="96" y="9"/>
                    </a:lnTo>
                    <a:lnTo>
                      <a:pt x="79" y="9"/>
                    </a:lnTo>
                    <a:lnTo>
                      <a:pt x="70" y="0"/>
                    </a:lnTo>
                    <a:lnTo>
                      <a:pt x="44" y="0"/>
                    </a:lnTo>
                    <a:lnTo>
                      <a:pt x="27" y="18"/>
                    </a:lnTo>
                    <a:lnTo>
                      <a:pt x="18" y="18"/>
                    </a:lnTo>
                    <a:lnTo>
                      <a:pt x="0" y="18"/>
                    </a:lnTo>
                    <a:lnTo>
                      <a:pt x="9" y="52"/>
                    </a:lnTo>
                    <a:lnTo>
                      <a:pt x="35" y="52"/>
                    </a:lnTo>
                    <a:lnTo>
                      <a:pt x="53" y="79"/>
                    </a:lnTo>
                    <a:lnTo>
                      <a:pt x="79" y="96"/>
                    </a:lnTo>
                    <a:lnTo>
                      <a:pt x="96" y="96"/>
                    </a:lnTo>
                    <a:lnTo>
                      <a:pt x="105" y="113"/>
                    </a:lnTo>
                    <a:lnTo>
                      <a:pt x="131" y="122"/>
                    </a:lnTo>
                    <a:lnTo>
                      <a:pt x="140" y="140"/>
                    </a:lnTo>
                    <a:lnTo>
                      <a:pt x="131" y="157"/>
                    </a:lnTo>
                    <a:lnTo>
                      <a:pt x="140" y="157"/>
                    </a:lnTo>
                    <a:lnTo>
                      <a:pt x="149" y="131"/>
                    </a:lnTo>
                    <a:lnTo>
                      <a:pt x="140" y="122"/>
                    </a:lnTo>
                    <a:lnTo>
                      <a:pt x="149" y="113"/>
                    </a:lnTo>
                    <a:lnTo>
                      <a:pt x="166" y="122"/>
                    </a:lnTo>
                    <a:lnTo>
                      <a:pt x="166" y="113"/>
                    </a:lnTo>
                    <a:lnTo>
                      <a:pt x="140" y="96"/>
                    </a:lnTo>
                    <a:lnTo>
                      <a:pt x="131" y="87"/>
                    </a:lnTo>
                    <a:lnTo>
                      <a:pt x="88" y="52"/>
                    </a:lnTo>
                    <a:lnTo>
                      <a:pt x="79" y="52"/>
                    </a:lnTo>
                    <a:lnTo>
                      <a:pt x="70" y="26"/>
                    </a:lnTo>
                    <a:lnTo>
                      <a:pt x="79" y="18"/>
                    </a:lnTo>
                    <a:lnTo>
                      <a:pt x="88"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399" name="Freeform 277"/>
              <p:cNvSpPr>
                <a:spLocks/>
              </p:cNvSpPr>
              <p:nvPr/>
            </p:nvSpPr>
            <p:spPr bwMode="auto">
              <a:xfrm>
                <a:off x="6594110" y="2234224"/>
                <a:ext cx="48946" cy="34074"/>
              </a:xfrm>
              <a:custGeom>
                <a:avLst/>
                <a:gdLst>
                  <a:gd name="T0" fmla="*/ 2147483647 w 52"/>
                  <a:gd name="T1" fmla="*/ 2147483647 h 35"/>
                  <a:gd name="T2" fmla="*/ 2147483647 w 52"/>
                  <a:gd name="T3" fmla="*/ 2147483647 h 35"/>
                  <a:gd name="T4" fmla="*/ 2147483647 w 52"/>
                  <a:gd name="T5" fmla="*/ 0 h 35"/>
                  <a:gd name="T6" fmla="*/ 0 w 52"/>
                  <a:gd name="T7" fmla="*/ 0 h 35"/>
                  <a:gd name="T8" fmla="*/ 2147483647 w 52"/>
                  <a:gd name="T9" fmla="*/ 2147483647 h 35"/>
                  <a:gd name="T10" fmla="*/ 2147483647 w 52"/>
                  <a:gd name="T11" fmla="*/ 2147483647 h 35"/>
                  <a:gd name="T12" fmla="*/ 2147483647 w 52"/>
                  <a:gd name="T13" fmla="*/ 2147483647 h 35"/>
                  <a:gd name="T14" fmla="*/ 0 60000 65536"/>
                  <a:gd name="T15" fmla="*/ 0 60000 65536"/>
                  <a:gd name="T16" fmla="*/ 0 60000 65536"/>
                  <a:gd name="T17" fmla="*/ 0 60000 65536"/>
                  <a:gd name="T18" fmla="*/ 0 60000 65536"/>
                  <a:gd name="T19" fmla="*/ 0 60000 65536"/>
                  <a:gd name="T20" fmla="*/ 0 60000 65536"/>
                  <a:gd name="T21" fmla="*/ 0 w 52"/>
                  <a:gd name="T22" fmla="*/ 0 h 35"/>
                  <a:gd name="T23" fmla="*/ 52 w 52"/>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35">
                    <a:moveTo>
                      <a:pt x="44" y="9"/>
                    </a:moveTo>
                    <a:lnTo>
                      <a:pt x="26" y="9"/>
                    </a:lnTo>
                    <a:lnTo>
                      <a:pt x="17" y="0"/>
                    </a:lnTo>
                    <a:lnTo>
                      <a:pt x="0" y="0"/>
                    </a:lnTo>
                    <a:lnTo>
                      <a:pt x="26" y="26"/>
                    </a:lnTo>
                    <a:lnTo>
                      <a:pt x="52" y="35"/>
                    </a:lnTo>
                    <a:lnTo>
                      <a:pt x="4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0" name="Freeform 278"/>
              <p:cNvSpPr>
                <a:spLocks/>
              </p:cNvSpPr>
              <p:nvPr/>
            </p:nvSpPr>
            <p:spPr bwMode="auto">
              <a:xfrm>
                <a:off x="6594110" y="2234224"/>
                <a:ext cx="48946" cy="34074"/>
              </a:xfrm>
              <a:custGeom>
                <a:avLst/>
                <a:gdLst>
                  <a:gd name="T0" fmla="*/ 2147483647 w 52"/>
                  <a:gd name="T1" fmla="*/ 2147483647 h 35"/>
                  <a:gd name="T2" fmla="*/ 2147483647 w 52"/>
                  <a:gd name="T3" fmla="*/ 2147483647 h 35"/>
                  <a:gd name="T4" fmla="*/ 2147483647 w 52"/>
                  <a:gd name="T5" fmla="*/ 0 h 35"/>
                  <a:gd name="T6" fmla="*/ 0 w 52"/>
                  <a:gd name="T7" fmla="*/ 0 h 35"/>
                  <a:gd name="T8" fmla="*/ 2147483647 w 52"/>
                  <a:gd name="T9" fmla="*/ 2147483647 h 35"/>
                  <a:gd name="T10" fmla="*/ 2147483647 w 52"/>
                  <a:gd name="T11" fmla="*/ 2147483647 h 35"/>
                  <a:gd name="T12" fmla="*/ 2147483647 w 52"/>
                  <a:gd name="T13" fmla="*/ 2147483647 h 35"/>
                  <a:gd name="T14" fmla="*/ 0 60000 65536"/>
                  <a:gd name="T15" fmla="*/ 0 60000 65536"/>
                  <a:gd name="T16" fmla="*/ 0 60000 65536"/>
                  <a:gd name="T17" fmla="*/ 0 60000 65536"/>
                  <a:gd name="T18" fmla="*/ 0 60000 65536"/>
                  <a:gd name="T19" fmla="*/ 0 60000 65536"/>
                  <a:gd name="T20" fmla="*/ 0 60000 65536"/>
                  <a:gd name="T21" fmla="*/ 0 w 52"/>
                  <a:gd name="T22" fmla="*/ 0 h 35"/>
                  <a:gd name="T23" fmla="*/ 52 w 52"/>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35">
                    <a:moveTo>
                      <a:pt x="44" y="9"/>
                    </a:moveTo>
                    <a:lnTo>
                      <a:pt x="26" y="9"/>
                    </a:lnTo>
                    <a:lnTo>
                      <a:pt x="17" y="0"/>
                    </a:lnTo>
                    <a:lnTo>
                      <a:pt x="0" y="0"/>
                    </a:lnTo>
                    <a:lnTo>
                      <a:pt x="26" y="26"/>
                    </a:lnTo>
                    <a:lnTo>
                      <a:pt x="52" y="35"/>
                    </a:lnTo>
                    <a:lnTo>
                      <a:pt x="4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1" name="Freeform 279"/>
              <p:cNvSpPr>
                <a:spLocks/>
              </p:cNvSpPr>
              <p:nvPr/>
            </p:nvSpPr>
            <p:spPr bwMode="auto">
              <a:xfrm>
                <a:off x="6528220" y="2183601"/>
                <a:ext cx="24473" cy="41862"/>
              </a:xfrm>
              <a:custGeom>
                <a:avLst/>
                <a:gdLst>
                  <a:gd name="T0" fmla="*/ 2147483647 w 26"/>
                  <a:gd name="T1" fmla="*/ 0 h 43"/>
                  <a:gd name="T2" fmla="*/ 0 w 26"/>
                  <a:gd name="T3" fmla="*/ 2147483647 h 43"/>
                  <a:gd name="T4" fmla="*/ 0 w 26"/>
                  <a:gd name="T5" fmla="*/ 2147483647 h 43"/>
                  <a:gd name="T6" fmla="*/ 2147483647 w 26"/>
                  <a:gd name="T7" fmla="*/ 2147483647 h 43"/>
                  <a:gd name="T8" fmla="*/ 2147483647 w 26"/>
                  <a:gd name="T9" fmla="*/ 2147483647 h 43"/>
                  <a:gd name="T10" fmla="*/ 2147483647 w 26"/>
                  <a:gd name="T11" fmla="*/ 2147483647 h 43"/>
                  <a:gd name="T12" fmla="*/ 2147483647 w 26"/>
                  <a:gd name="T13" fmla="*/ 0 h 43"/>
                  <a:gd name="T14" fmla="*/ 0 60000 65536"/>
                  <a:gd name="T15" fmla="*/ 0 60000 65536"/>
                  <a:gd name="T16" fmla="*/ 0 60000 65536"/>
                  <a:gd name="T17" fmla="*/ 0 60000 65536"/>
                  <a:gd name="T18" fmla="*/ 0 60000 65536"/>
                  <a:gd name="T19" fmla="*/ 0 60000 65536"/>
                  <a:gd name="T20" fmla="*/ 0 60000 65536"/>
                  <a:gd name="T21" fmla="*/ 0 w 26"/>
                  <a:gd name="T22" fmla="*/ 0 h 43"/>
                  <a:gd name="T23" fmla="*/ 26 w 26"/>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43">
                    <a:moveTo>
                      <a:pt x="18" y="0"/>
                    </a:moveTo>
                    <a:lnTo>
                      <a:pt x="0" y="8"/>
                    </a:lnTo>
                    <a:lnTo>
                      <a:pt x="0" y="35"/>
                    </a:lnTo>
                    <a:lnTo>
                      <a:pt x="18" y="43"/>
                    </a:lnTo>
                    <a:lnTo>
                      <a:pt x="26" y="26"/>
                    </a:lnTo>
                    <a:lnTo>
                      <a:pt x="26" y="8"/>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2" name="Freeform 280"/>
              <p:cNvSpPr>
                <a:spLocks/>
              </p:cNvSpPr>
              <p:nvPr/>
            </p:nvSpPr>
            <p:spPr bwMode="auto">
              <a:xfrm>
                <a:off x="6528220" y="2183601"/>
                <a:ext cx="24473" cy="41862"/>
              </a:xfrm>
              <a:custGeom>
                <a:avLst/>
                <a:gdLst>
                  <a:gd name="T0" fmla="*/ 2147483647 w 26"/>
                  <a:gd name="T1" fmla="*/ 0 h 43"/>
                  <a:gd name="T2" fmla="*/ 0 w 26"/>
                  <a:gd name="T3" fmla="*/ 2147483647 h 43"/>
                  <a:gd name="T4" fmla="*/ 0 w 26"/>
                  <a:gd name="T5" fmla="*/ 2147483647 h 43"/>
                  <a:gd name="T6" fmla="*/ 2147483647 w 26"/>
                  <a:gd name="T7" fmla="*/ 2147483647 h 43"/>
                  <a:gd name="T8" fmla="*/ 2147483647 w 26"/>
                  <a:gd name="T9" fmla="*/ 2147483647 h 43"/>
                  <a:gd name="T10" fmla="*/ 2147483647 w 26"/>
                  <a:gd name="T11" fmla="*/ 2147483647 h 43"/>
                  <a:gd name="T12" fmla="*/ 2147483647 w 26"/>
                  <a:gd name="T13" fmla="*/ 0 h 43"/>
                  <a:gd name="T14" fmla="*/ 0 60000 65536"/>
                  <a:gd name="T15" fmla="*/ 0 60000 65536"/>
                  <a:gd name="T16" fmla="*/ 0 60000 65536"/>
                  <a:gd name="T17" fmla="*/ 0 60000 65536"/>
                  <a:gd name="T18" fmla="*/ 0 60000 65536"/>
                  <a:gd name="T19" fmla="*/ 0 60000 65536"/>
                  <a:gd name="T20" fmla="*/ 0 60000 65536"/>
                  <a:gd name="T21" fmla="*/ 0 w 26"/>
                  <a:gd name="T22" fmla="*/ 0 h 43"/>
                  <a:gd name="T23" fmla="*/ 26 w 26"/>
                  <a:gd name="T24" fmla="*/ 43 h 4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43">
                    <a:moveTo>
                      <a:pt x="18" y="0"/>
                    </a:moveTo>
                    <a:lnTo>
                      <a:pt x="0" y="8"/>
                    </a:lnTo>
                    <a:lnTo>
                      <a:pt x="0" y="35"/>
                    </a:lnTo>
                    <a:lnTo>
                      <a:pt x="18" y="43"/>
                    </a:lnTo>
                    <a:lnTo>
                      <a:pt x="26" y="26"/>
                    </a:lnTo>
                    <a:lnTo>
                      <a:pt x="26" y="8"/>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3" name="Freeform 281"/>
              <p:cNvSpPr>
                <a:spLocks/>
              </p:cNvSpPr>
              <p:nvPr/>
            </p:nvSpPr>
            <p:spPr bwMode="auto">
              <a:xfrm>
                <a:off x="6602581" y="2090144"/>
                <a:ext cx="81890" cy="59385"/>
              </a:xfrm>
              <a:custGeom>
                <a:avLst/>
                <a:gdLst>
                  <a:gd name="T0" fmla="*/ 2147483647 w 87"/>
                  <a:gd name="T1" fmla="*/ 2147483647 h 61"/>
                  <a:gd name="T2" fmla="*/ 2147483647 w 87"/>
                  <a:gd name="T3" fmla="*/ 2147483647 h 61"/>
                  <a:gd name="T4" fmla="*/ 2147483647 w 87"/>
                  <a:gd name="T5" fmla="*/ 2147483647 h 61"/>
                  <a:gd name="T6" fmla="*/ 2147483647 w 87"/>
                  <a:gd name="T7" fmla="*/ 0 h 61"/>
                  <a:gd name="T8" fmla="*/ 2147483647 w 87"/>
                  <a:gd name="T9" fmla="*/ 2147483647 h 61"/>
                  <a:gd name="T10" fmla="*/ 2147483647 w 87"/>
                  <a:gd name="T11" fmla="*/ 2147483647 h 61"/>
                  <a:gd name="T12" fmla="*/ 0 w 87"/>
                  <a:gd name="T13" fmla="*/ 2147483647 h 61"/>
                  <a:gd name="T14" fmla="*/ 2147483647 w 87"/>
                  <a:gd name="T15" fmla="*/ 2147483647 h 61"/>
                  <a:gd name="T16" fmla="*/ 2147483647 w 87"/>
                  <a:gd name="T17" fmla="*/ 2147483647 h 61"/>
                  <a:gd name="T18" fmla="*/ 2147483647 w 87"/>
                  <a:gd name="T19" fmla="*/ 2147483647 h 61"/>
                  <a:gd name="T20" fmla="*/ 2147483647 w 87"/>
                  <a:gd name="T21" fmla="*/ 2147483647 h 61"/>
                  <a:gd name="T22" fmla="*/ 2147483647 w 87"/>
                  <a:gd name="T23" fmla="*/ 2147483647 h 61"/>
                  <a:gd name="T24" fmla="*/ 2147483647 w 87"/>
                  <a:gd name="T25" fmla="*/ 2147483647 h 61"/>
                  <a:gd name="T26" fmla="*/ 2147483647 w 87"/>
                  <a:gd name="T27" fmla="*/ 2147483647 h 6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7"/>
                  <a:gd name="T43" fmla="*/ 0 h 61"/>
                  <a:gd name="T44" fmla="*/ 87 w 87"/>
                  <a:gd name="T45" fmla="*/ 61 h 6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7" h="61">
                    <a:moveTo>
                      <a:pt x="78" y="17"/>
                    </a:moveTo>
                    <a:lnTo>
                      <a:pt x="87" y="17"/>
                    </a:lnTo>
                    <a:lnTo>
                      <a:pt x="87" y="9"/>
                    </a:lnTo>
                    <a:lnTo>
                      <a:pt x="52" y="0"/>
                    </a:lnTo>
                    <a:lnTo>
                      <a:pt x="43" y="17"/>
                    </a:lnTo>
                    <a:lnTo>
                      <a:pt x="26" y="9"/>
                    </a:lnTo>
                    <a:lnTo>
                      <a:pt x="0" y="17"/>
                    </a:lnTo>
                    <a:lnTo>
                      <a:pt x="8" y="26"/>
                    </a:lnTo>
                    <a:lnTo>
                      <a:pt x="17" y="26"/>
                    </a:lnTo>
                    <a:lnTo>
                      <a:pt x="43" y="61"/>
                    </a:lnTo>
                    <a:lnTo>
                      <a:pt x="69" y="61"/>
                    </a:lnTo>
                    <a:lnTo>
                      <a:pt x="43" y="26"/>
                    </a:lnTo>
                    <a:lnTo>
                      <a:pt x="52" y="17"/>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4" name="Freeform 282"/>
              <p:cNvSpPr>
                <a:spLocks/>
              </p:cNvSpPr>
              <p:nvPr/>
            </p:nvSpPr>
            <p:spPr bwMode="auto">
              <a:xfrm>
                <a:off x="6602581" y="2090144"/>
                <a:ext cx="81890" cy="59385"/>
              </a:xfrm>
              <a:custGeom>
                <a:avLst/>
                <a:gdLst>
                  <a:gd name="T0" fmla="*/ 2147483647 w 87"/>
                  <a:gd name="T1" fmla="*/ 2147483647 h 61"/>
                  <a:gd name="T2" fmla="*/ 2147483647 w 87"/>
                  <a:gd name="T3" fmla="*/ 2147483647 h 61"/>
                  <a:gd name="T4" fmla="*/ 2147483647 w 87"/>
                  <a:gd name="T5" fmla="*/ 2147483647 h 61"/>
                  <a:gd name="T6" fmla="*/ 2147483647 w 87"/>
                  <a:gd name="T7" fmla="*/ 0 h 61"/>
                  <a:gd name="T8" fmla="*/ 2147483647 w 87"/>
                  <a:gd name="T9" fmla="*/ 2147483647 h 61"/>
                  <a:gd name="T10" fmla="*/ 2147483647 w 87"/>
                  <a:gd name="T11" fmla="*/ 2147483647 h 61"/>
                  <a:gd name="T12" fmla="*/ 0 w 87"/>
                  <a:gd name="T13" fmla="*/ 2147483647 h 61"/>
                  <a:gd name="T14" fmla="*/ 2147483647 w 87"/>
                  <a:gd name="T15" fmla="*/ 2147483647 h 61"/>
                  <a:gd name="T16" fmla="*/ 2147483647 w 87"/>
                  <a:gd name="T17" fmla="*/ 2147483647 h 61"/>
                  <a:gd name="T18" fmla="*/ 2147483647 w 87"/>
                  <a:gd name="T19" fmla="*/ 2147483647 h 61"/>
                  <a:gd name="T20" fmla="*/ 2147483647 w 87"/>
                  <a:gd name="T21" fmla="*/ 2147483647 h 61"/>
                  <a:gd name="T22" fmla="*/ 2147483647 w 87"/>
                  <a:gd name="T23" fmla="*/ 2147483647 h 61"/>
                  <a:gd name="T24" fmla="*/ 2147483647 w 87"/>
                  <a:gd name="T25" fmla="*/ 2147483647 h 61"/>
                  <a:gd name="T26" fmla="*/ 2147483647 w 87"/>
                  <a:gd name="T27" fmla="*/ 2147483647 h 6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7"/>
                  <a:gd name="T43" fmla="*/ 0 h 61"/>
                  <a:gd name="T44" fmla="*/ 87 w 87"/>
                  <a:gd name="T45" fmla="*/ 61 h 6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7" h="61">
                    <a:moveTo>
                      <a:pt x="78" y="17"/>
                    </a:moveTo>
                    <a:lnTo>
                      <a:pt x="87" y="17"/>
                    </a:lnTo>
                    <a:lnTo>
                      <a:pt x="87" y="9"/>
                    </a:lnTo>
                    <a:lnTo>
                      <a:pt x="52" y="0"/>
                    </a:lnTo>
                    <a:lnTo>
                      <a:pt x="43" y="17"/>
                    </a:lnTo>
                    <a:lnTo>
                      <a:pt x="26" y="9"/>
                    </a:lnTo>
                    <a:lnTo>
                      <a:pt x="0" y="17"/>
                    </a:lnTo>
                    <a:lnTo>
                      <a:pt x="8" y="26"/>
                    </a:lnTo>
                    <a:lnTo>
                      <a:pt x="17" y="26"/>
                    </a:lnTo>
                    <a:lnTo>
                      <a:pt x="43" y="61"/>
                    </a:lnTo>
                    <a:lnTo>
                      <a:pt x="69" y="61"/>
                    </a:lnTo>
                    <a:lnTo>
                      <a:pt x="43" y="26"/>
                    </a:lnTo>
                    <a:lnTo>
                      <a:pt x="52" y="17"/>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5" name="Freeform 283"/>
              <p:cNvSpPr>
                <a:spLocks/>
              </p:cNvSpPr>
              <p:nvPr/>
            </p:nvSpPr>
            <p:spPr bwMode="auto">
              <a:xfrm>
                <a:off x="6643055" y="2106694"/>
                <a:ext cx="49888" cy="51596"/>
              </a:xfrm>
              <a:custGeom>
                <a:avLst/>
                <a:gdLst>
                  <a:gd name="T0" fmla="*/ 2147483647 w 53"/>
                  <a:gd name="T1" fmla="*/ 0 h 53"/>
                  <a:gd name="T2" fmla="*/ 0 w 53"/>
                  <a:gd name="T3" fmla="*/ 2147483647 h 53"/>
                  <a:gd name="T4" fmla="*/ 2147483647 w 53"/>
                  <a:gd name="T5" fmla="*/ 2147483647 h 53"/>
                  <a:gd name="T6" fmla="*/ 2147483647 w 53"/>
                  <a:gd name="T7" fmla="*/ 2147483647 h 53"/>
                  <a:gd name="T8" fmla="*/ 2147483647 w 53"/>
                  <a:gd name="T9" fmla="*/ 2147483647 h 53"/>
                  <a:gd name="T10" fmla="*/ 2147483647 w 53"/>
                  <a:gd name="T11" fmla="*/ 0 h 53"/>
                  <a:gd name="T12" fmla="*/ 2147483647 w 53"/>
                  <a:gd name="T13" fmla="*/ 0 h 53"/>
                  <a:gd name="T14" fmla="*/ 0 60000 65536"/>
                  <a:gd name="T15" fmla="*/ 0 60000 65536"/>
                  <a:gd name="T16" fmla="*/ 0 60000 65536"/>
                  <a:gd name="T17" fmla="*/ 0 60000 65536"/>
                  <a:gd name="T18" fmla="*/ 0 60000 65536"/>
                  <a:gd name="T19" fmla="*/ 0 60000 65536"/>
                  <a:gd name="T20" fmla="*/ 0 60000 65536"/>
                  <a:gd name="T21" fmla="*/ 0 w 53"/>
                  <a:gd name="T22" fmla="*/ 0 h 53"/>
                  <a:gd name="T23" fmla="*/ 53 w 53"/>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3">
                    <a:moveTo>
                      <a:pt x="9" y="0"/>
                    </a:moveTo>
                    <a:lnTo>
                      <a:pt x="0" y="9"/>
                    </a:lnTo>
                    <a:lnTo>
                      <a:pt x="26" y="44"/>
                    </a:lnTo>
                    <a:lnTo>
                      <a:pt x="35" y="53"/>
                    </a:lnTo>
                    <a:lnTo>
                      <a:pt x="53" y="26"/>
                    </a:lnTo>
                    <a:lnTo>
                      <a:pt x="35"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6" name="Freeform 284"/>
              <p:cNvSpPr>
                <a:spLocks/>
              </p:cNvSpPr>
              <p:nvPr/>
            </p:nvSpPr>
            <p:spPr bwMode="auto">
              <a:xfrm>
                <a:off x="6643055" y="2106694"/>
                <a:ext cx="49888" cy="51596"/>
              </a:xfrm>
              <a:custGeom>
                <a:avLst/>
                <a:gdLst>
                  <a:gd name="T0" fmla="*/ 2147483647 w 53"/>
                  <a:gd name="T1" fmla="*/ 0 h 53"/>
                  <a:gd name="T2" fmla="*/ 0 w 53"/>
                  <a:gd name="T3" fmla="*/ 2147483647 h 53"/>
                  <a:gd name="T4" fmla="*/ 2147483647 w 53"/>
                  <a:gd name="T5" fmla="*/ 2147483647 h 53"/>
                  <a:gd name="T6" fmla="*/ 2147483647 w 53"/>
                  <a:gd name="T7" fmla="*/ 2147483647 h 53"/>
                  <a:gd name="T8" fmla="*/ 2147483647 w 53"/>
                  <a:gd name="T9" fmla="*/ 2147483647 h 53"/>
                  <a:gd name="T10" fmla="*/ 2147483647 w 53"/>
                  <a:gd name="T11" fmla="*/ 0 h 53"/>
                  <a:gd name="T12" fmla="*/ 2147483647 w 53"/>
                  <a:gd name="T13" fmla="*/ 0 h 53"/>
                  <a:gd name="T14" fmla="*/ 0 60000 65536"/>
                  <a:gd name="T15" fmla="*/ 0 60000 65536"/>
                  <a:gd name="T16" fmla="*/ 0 60000 65536"/>
                  <a:gd name="T17" fmla="*/ 0 60000 65536"/>
                  <a:gd name="T18" fmla="*/ 0 60000 65536"/>
                  <a:gd name="T19" fmla="*/ 0 60000 65536"/>
                  <a:gd name="T20" fmla="*/ 0 60000 65536"/>
                  <a:gd name="T21" fmla="*/ 0 w 53"/>
                  <a:gd name="T22" fmla="*/ 0 h 53"/>
                  <a:gd name="T23" fmla="*/ 53 w 53"/>
                  <a:gd name="T24" fmla="*/ 53 h 5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3">
                    <a:moveTo>
                      <a:pt x="9" y="0"/>
                    </a:moveTo>
                    <a:lnTo>
                      <a:pt x="0" y="9"/>
                    </a:lnTo>
                    <a:lnTo>
                      <a:pt x="26" y="44"/>
                    </a:lnTo>
                    <a:lnTo>
                      <a:pt x="35" y="53"/>
                    </a:lnTo>
                    <a:lnTo>
                      <a:pt x="53" y="26"/>
                    </a:lnTo>
                    <a:lnTo>
                      <a:pt x="35"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7" name="Freeform 285"/>
              <p:cNvSpPr>
                <a:spLocks/>
              </p:cNvSpPr>
              <p:nvPr/>
            </p:nvSpPr>
            <p:spPr bwMode="auto">
              <a:xfrm>
                <a:off x="6676000" y="2098906"/>
                <a:ext cx="74360" cy="75934"/>
              </a:xfrm>
              <a:custGeom>
                <a:avLst/>
                <a:gdLst>
                  <a:gd name="T0" fmla="*/ 2147483647 w 79"/>
                  <a:gd name="T1" fmla="*/ 2147483647 h 78"/>
                  <a:gd name="T2" fmla="*/ 2147483647 w 79"/>
                  <a:gd name="T3" fmla="*/ 2147483647 h 78"/>
                  <a:gd name="T4" fmla="*/ 2147483647 w 79"/>
                  <a:gd name="T5" fmla="*/ 2147483647 h 78"/>
                  <a:gd name="T6" fmla="*/ 2147483647 w 79"/>
                  <a:gd name="T7" fmla="*/ 0 h 78"/>
                  <a:gd name="T8" fmla="*/ 2147483647 w 79"/>
                  <a:gd name="T9" fmla="*/ 0 h 78"/>
                  <a:gd name="T10" fmla="*/ 2147483647 w 79"/>
                  <a:gd name="T11" fmla="*/ 2147483647 h 78"/>
                  <a:gd name="T12" fmla="*/ 0 w 79"/>
                  <a:gd name="T13" fmla="*/ 2147483647 h 78"/>
                  <a:gd name="T14" fmla="*/ 2147483647 w 79"/>
                  <a:gd name="T15" fmla="*/ 2147483647 h 78"/>
                  <a:gd name="T16" fmla="*/ 0 w 79"/>
                  <a:gd name="T17" fmla="*/ 2147483647 h 78"/>
                  <a:gd name="T18" fmla="*/ 2147483647 w 79"/>
                  <a:gd name="T19" fmla="*/ 2147483647 h 78"/>
                  <a:gd name="T20" fmla="*/ 2147483647 w 79"/>
                  <a:gd name="T21" fmla="*/ 2147483647 h 78"/>
                  <a:gd name="T22" fmla="*/ 2147483647 w 79"/>
                  <a:gd name="T23" fmla="*/ 2147483647 h 78"/>
                  <a:gd name="T24" fmla="*/ 2147483647 w 79"/>
                  <a:gd name="T25" fmla="*/ 2147483647 h 78"/>
                  <a:gd name="T26" fmla="*/ 2147483647 w 79"/>
                  <a:gd name="T27" fmla="*/ 2147483647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
                  <a:gd name="T43" fmla="*/ 0 h 78"/>
                  <a:gd name="T44" fmla="*/ 79 w 79"/>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 h="78">
                    <a:moveTo>
                      <a:pt x="70" y="61"/>
                    </a:moveTo>
                    <a:lnTo>
                      <a:pt x="79" y="52"/>
                    </a:lnTo>
                    <a:lnTo>
                      <a:pt x="70" y="34"/>
                    </a:lnTo>
                    <a:lnTo>
                      <a:pt x="35" y="0"/>
                    </a:lnTo>
                    <a:lnTo>
                      <a:pt x="9" y="0"/>
                    </a:lnTo>
                    <a:lnTo>
                      <a:pt x="9" y="8"/>
                    </a:lnTo>
                    <a:lnTo>
                      <a:pt x="0" y="8"/>
                    </a:lnTo>
                    <a:lnTo>
                      <a:pt x="18" y="34"/>
                    </a:lnTo>
                    <a:lnTo>
                      <a:pt x="0" y="61"/>
                    </a:lnTo>
                    <a:lnTo>
                      <a:pt x="9" y="69"/>
                    </a:lnTo>
                    <a:lnTo>
                      <a:pt x="18" y="61"/>
                    </a:lnTo>
                    <a:lnTo>
                      <a:pt x="26" y="61"/>
                    </a:lnTo>
                    <a:lnTo>
                      <a:pt x="44" y="78"/>
                    </a:lnTo>
                    <a:lnTo>
                      <a:pt x="70"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8" name="Freeform 286"/>
              <p:cNvSpPr>
                <a:spLocks/>
              </p:cNvSpPr>
              <p:nvPr/>
            </p:nvSpPr>
            <p:spPr bwMode="auto">
              <a:xfrm>
                <a:off x="6676000" y="2098906"/>
                <a:ext cx="74360" cy="75934"/>
              </a:xfrm>
              <a:custGeom>
                <a:avLst/>
                <a:gdLst>
                  <a:gd name="T0" fmla="*/ 2147483647 w 79"/>
                  <a:gd name="T1" fmla="*/ 2147483647 h 78"/>
                  <a:gd name="T2" fmla="*/ 2147483647 w 79"/>
                  <a:gd name="T3" fmla="*/ 2147483647 h 78"/>
                  <a:gd name="T4" fmla="*/ 2147483647 w 79"/>
                  <a:gd name="T5" fmla="*/ 2147483647 h 78"/>
                  <a:gd name="T6" fmla="*/ 2147483647 w 79"/>
                  <a:gd name="T7" fmla="*/ 0 h 78"/>
                  <a:gd name="T8" fmla="*/ 2147483647 w 79"/>
                  <a:gd name="T9" fmla="*/ 0 h 78"/>
                  <a:gd name="T10" fmla="*/ 2147483647 w 79"/>
                  <a:gd name="T11" fmla="*/ 2147483647 h 78"/>
                  <a:gd name="T12" fmla="*/ 0 w 79"/>
                  <a:gd name="T13" fmla="*/ 2147483647 h 78"/>
                  <a:gd name="T14" fmla="*/ 2147483647 w 79"/>
                  <a:gd name="T15" fmla="*/ 2147483647 h 78"/>
                  <a:gd name="T16" fmla="*/ 0 w 79"/>
                  <a:gd name="T17" fmla="*/ 2147483647 h 78"/>
                  <a:gd name="T18" fmla="*/ 2147483647 w 79"/>
                  <a:gd name="T19" fmla="*/ 2147483647 h 78"/>
                  <a:gd name="T20" fmla="*/ 2147483647 w 79"/>
                  <a:gd name="T21" fmla="*/ 2147483647 h 78"/>
                  <a:gd name="T22" fmla="*/ 2147483647 w 79"/>
                  <a:gd name="T23" fmla="*/ 2147483647 h 78"/>
                  <a:gd name="T24" fmla="*/ 2147483647 w 79"/>
                  <a:gd name="T25" fmla="*/ 2147483647 h 78"/>
                  <a:gd name="T26" fmla="*/ 2147483647 w 79"/>
                  <a:gd name="T27" fmla="*/ 2147483647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
                  <a:gd name="T43" fmla="*/ 0 h 78"/>
                  <a:gd name="T44" fmla="*/ 79 w 79"/>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 h="78">
                    <a:moveTo>
                      <a:pt x="70" y="61"/>
                    </a:moveTo>
                    <a:lnTo>
                      <a:pt x="79" y="52"/>
                    </a:lnTo>
                    <a:lnTo>
                      <a:pt x="70" y="34"/>
                    </a:lnTo>
                    <a:lnTo>
                      <a:pt x="35" y="0"/>
                    </a:lnTo>
                    <a:lnTo>
                      <a:pt x="9" y="0"/>
                    </a:lnTo>
                    <a:lnTo>
                      <a:pt x="9" y="8"/>
                    </a:lnTo>
                    <a:lnTo>
                      <a:pt x="0" y="8"/>
                    </a:lnTo>
                    <a:lnTo>
                      <a:pt x="18" y="34"/>
                    </a:lnTo>
                    <a:lnTo>
                      <a:pt x="0" y="61"/>
                    </a:lnTo>
                    <a:lnTo>
                      <a:pt x="9" y="69"/>
                    </a:lnTo>
                    <a:lnTo>
                      <a:pt x="18" y="61"/>
                    </a:lnTo>
                    <a:lnTo>
                      <a:pt x="26" y="61"/>
                    </a:lnTo>
                    <a:lnTo>
                      <a:pt x="44" y="78"/>
                    </a:lnTo>
                    <a:lnTo>
                      <a:pt x="70"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09" name="Freeform 287"/>
              <p:cNvSpPr>
                <a:spLocks/>
              </p:cNvSpPr>
              <p:nvPr/>
            </p:nvSpPr>
            <p:spPr bwMode="auto">
              <a:xfrm>
                <a:off x="6684471" y="2158289"/>
                <a:ext cx="40475" cy="50623"/>
              </a:xfrm>
              <a:custGeom>
                <a:avLst/>
                <a:gdLst>
                  <a:gd name="T0" fmla="*/ 2147483647 w 43"/>
                  <a:gd name="T1" fmla="*/ 2147483647 h 52"/>
                  <a:gd name="T2" fmla="*/ 2147483647 w 43"/>
                  <a:gd name="T3" fmla="*/ 2147483647 h 52"/>
                  <a:gd name="T4" fmla="*/ 2147483647 w 43"/>
                  <a:gd name="T5" fmla="*/ 0 h 52"/>
                  <a:gd name="T6" fmla="*/ 2147483647 w 43"/>
                  <a:gd name="T7" fmla="*/ 0 h 52"/>
                  <a:gd name="T8" fmla="*/ 0 w 43"/>
                  <a:gd name="T9" fmla="*/ 2147483647 h 52"/>
                  <a:gd name="T10" fmla="*/ 2147483647 w 43"/>
                  <a:gd name="T11" fmla="*/ 2147483647 h 52"/>
                  <a:gd name="T12" fmla="*/ 2147483647 w 43"/>
                  <a:gd name="T13" fmla="*/ 2147483647 h 52"/>
                  <a:gd name="T14" fmla="*/ 2147483647 w 43"/>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 name="T24" fmla="*/ 0 w 43"/>
                  <a:gd name="T25" fmla="*/ 0 h 52"/>
                  <a:gd name="T26" fmla="*/ 43 w 43"/>
                  <a:gd name="T27" fmla="*/ 52 h 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3" h="52">
                    <a:moveTo>
                      <a:pt x="43" y="34"/>
                    </a:moveTo>
                    <a:lnTo>
                      <a:pt x="35" y="17"/>
                    </a:lnTo>
                    <a:lnTo>
                      <a:pt x="17" y="0"/>
                    </a:lnTo>
                    <a:lnTo>
                      <a:pt x="9" y="0"/>
                    </a:lnTo>
                    <a:lnTo>
                      <a:pt x="0" y="8"/>
                    </a:lnTo>
                    <a:lnTo>
                      <a:pt x="9" y="43"/>
                    </a:lnTo>
                    <a:lnTo>
                      <a:pt x="26" y="52"/>
                    </a:lnTo>
                    <a:lnTo>
                      <a:pt x="43"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0" name="Freeform 288"/>
              <p:cNvSpPr>
                <a:spLocks/>
              </p:cNvSpPr>
              <p:nvPr/>
            </p:nvSpPr>
            <p:spPr bwMode="auto">
              <a:xfrm>
                <a:off x="6684471" y="2158289"/>
                <a:ext cx="40475" cy="50623"/>
              </a:xfrm>
              <a:custGeom>
                <a:avLst/>
                <a:gdLst>
                  <a:gd name="T0" fmla="*/ 2147483647 w 43"/>
                  <a:gd name="T1" fmla="*/ 2147483647 h 52"/>
                  <a:gd name="T2" fmla="*/ 2147483647 w 43"/>
                  <a:gd name="T3" fmla="*/ 2147483647 h 52"/>
                  <a:gd name="T4" fmla="*/ 2147483647 w 43"/>
                  <a:gd name="T5" fmla="*/ 0 h 52"/>
                  <a:gd name="T6" fmla="*/ 2147483647 w 43"/>
                  <a:gd name="T7" fmla="*/ 0 h 52"/>
                  <a:gd name="T8" fmla="*/ 0 w 43"/>
                  <a:gd name="T9" fmla="*/ 2147483647 h 52"/>
                  <a:gd name="T10" fmla="*/ 2147483647 w 43"/>
                  <a:gd name="T11" fmla="*/ 2147483647 h 52"/>
                  <a:gd name="T12" fmla="*/ 2147483647 w 43"/>
                  <a:gd name="T13" fmla="*/ 2147483647 h 52"/>
                  <a:gd name="T14" fmla="*/ 2147483647 w 43"/>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 name="T24" fmla="*/ 0 w 43"/>
                  <a:gd name="T25" fmla="*/ 0 h 52"/>
                  <a:gd name="T26" fmla="*/ 43 w 43"/>
                  <a:gd name="T27" fmla="*/ 52 h 5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3" h="52">
                    <a:moveTo>
                      <a:pt x="43" y="34"/>
                    </a:moveTo>
                    <a:lnTo>
                      <a:pt x="35" y="17"/>
                    </a:lnTo>
                    <a:lnTo>
                      <a:pt x="17" y="0"/>
                    </a:lnTo>
                    <a:lnTo>
                      <a:pt x="9" y="0"/>
                    </a:lnTo>
                    <a:lnTo>
                      <a:pt x="0" y="8"/>
                    </a:lnTo>
                    <a:lnTo>
                      <a:pt x="9" y="43"/>
                    </a:lnTo>
                    <a:lnTo>
                      <a:pt x="26" y="52"/>
                    </a:lnTo>
                    <a:lnTo>
                      <a:pt x="43"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1" name="Freeform 289"/>
              <p:cNvSpPr>
                <a:spLocks/>
              </p:cNvSpPr>
              <p:nvPr/>
            </p:nvSpPr>
            <p:spPr bwMode="auto">
              <a:xfrm>
                <a:off x="6717416" y="2158289"/>
                <a:ext cx="40475" cy="33099"/>
              </a:xfrm>
              <a:custGeom>
                <a:avLst/>
                <a:gdLst>
                  <a:gd name="T0" fmla="*/ 2147483647 w 43"/>
                  <a:gd name="T1" fmla="*/ 0 h 34"/>
                  <a:gd name="T2" fmla="*/ 2147483647 w 43"/>
                  <a:gd name="T3" fmla="*/ 0 h 34"/>
                  <a:gd name="T4" fmla="*/ 0 w 43"/>
                  <a:gd name="T5" fmla="*/ 2147483647 h 34"/>
                  <a:gd name="T6" fmla="*/ 2147483647 w 43"/>
                  <a:gd name="T7" fmla="*/ 2147483647 h 34"/>
                  <a:gd name="T8" fmla="*/ 2147483647 w 43"/>
                  <a:gd name="T9" fmla="*/ 2147483647 h 34"/>
                  <a:gd name="T10" fmla="*/ 2147483647 w 43"/>
                  <a:gd name="T11" fmla="*/ 0 h 34"/>
                  <a:gd name="T12" fmla="*/ 0 60000 65536"/>
                  <a:gd name="T13" fmla="*/ 0 60000 65536"/>
                  <a:gd name="T14" fmla="*/ 0 60000 65536"/>
                  <a:gd name="T15" fmla="*/ 0 60000 65536"/>
                  <a:gd name="T16" fmla="*/ 0 60000 65536"/>
                  <a:gd name="T17" fmla="*/ 0 60000 65536"/>
                  <a:gd name="T18" fmla="*/ 0 w 43"/>
                  <a:gd name="T19" fmla="*/ 0 h 34"/>
                  <a:gd name="T20" fmla="*/ 43 w 43"/>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43" h="34">
                    <a:moveTo>
                      <a:pt x="43" y="0"/>
                    </a:moveTo>
                    <a:lnTo>
                      <a:pt x="26" y="0"/>
                    </a:lnTo>
                    <a:lnTo>
                      <a:pt x="0" y="17"/>
                    </a:lnTo>
                    <a:lnTo>
                      <a:pt x="8" y="34"/>
                    </a:lnTo>
                    <a:lnTo>
                      <a:pt x="43" y="17"/>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2" name="Freeform 290"/>
              <p:cNvSpPr>
                <a:spLocks/>
              </p:cNvSpPr>
              <p:nvPr/>
            </p:nvSpPr>
            <p:spPr bwMode="auto">
              <a:xfrm>
                <a:off x="6717416" y="2158289"/>
                <a:ext cx="40475" cy="33099"/>
              </a:xfrm>
              <a:custGeom>
                <a:avLst/>
                <a:gdLst>
                  <a:gd name="T0" fmla="*/ 2147483647 w 43"/>
                  <a:gd name="T1" fmla="*/ 0 h 34"/>
                  <a:gd name="T2" fmla="*/ 2147483647 w 43"/>
                  <a:gd name="T3" fmla="*/ 0 h 34"/>
                  <a:gd name="T4" fmla="*/ 0 w 43"/>
                  <a:gd name="T5" fmla="*/ 2147483647 h 34"/>
                  <a:gd name="T6" fmla="*/ 2147483647 w 43"/>
                  <a:gd name="T7" fmla="*/ 2147483647 h 34"/>
                  <a:gd name="T8" fmla="*/ 2147483647 w 43"/>
                  <a:gd name="T9" fmla="*/ 2147483647 h 34"/>
                  <a:gd name="T10" fmla="*/ 2147483647 w 43"/>
                  <a:gd name="T11" fmla="*/ 0 h 34"/>
                  <a:gd name="T12" fmla="*/ 0 60000 65536"/>
                  <a:gd name="T13" fmla="*/ 0 60000 65536"/>
                  <a:gd name="T14" fmla="*/ 0 60000 65536"/>
                  <a:gd name="T15" fmla="*/ 0 60000 65536"/>
                  <a:gd name="T16" fmla="*/ 0 60000 65536"/>
                  <a:gd name="T17" fmla="*/ 0 60000 65536"/>
                  <a:gd name="T18" fmla="*/ 0 w 43"/>
                  <a:gd name="T19" fmla="*/ 0 h 34"/>
                  <a:gd name="T20" fmla="*/ 43 w 43"/>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43" h="34">
                    <a:moveTo>
                      <a:pt x="43" y="0"/>
                    </a:moveTo>
                    <a:lnTo>
                      <a:pt x="26" y="0"/>
                    </a:lnTo>
                    <a:lnTo>
                      <a:pt x="0" y="17"/>
                    </a:lnTo>
                    <a:lnTo>
                      <a:pt x="8" y="34"/>
                    </a:lnTo>
                    <a:lnTo>
                      <a:pt x="43" y="17"/>
                    </a:lnTo>
                    <a:lnTo>
                      <a:pt x="4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3" name="Freeform 291"/>
              <p:cNvSpPr>
                <a:spLocks/>
              </p:cNvSpPr>
              <p:nvPr/>
            </p:nvSpPr>
            <p:spPr bwMode="auto">
              <a:xfrm>
                <a:off x="6282551" y="2132005"/>
                <a:ext cx="172253" cy="145054"/>
              </a:xfrm>
              <a:custGeom>
                <a:avLst/>
                <a:gdLst>
                  <a:gd name="T0" fmla="*/ 2147483647 w 183"/>
                  <a:gd name="T1" fmla="*/ 2147483647 h 149"/>
                  <a:gd name="T2" fmla="*/ 2147483647 w 183"/>
                  <a:gd name="T3" fmla="*/ 2147483647 h 149"/>
                  <a:gd name="T4" fmla="*/ 2147483647 w 183"/>
                  <a:gd name="T5" fmla="*/ 2147483647 h 149"/>
                  <a:gd name="T6" fmla="*/ 2147483647 w 183"/>
                  <a:gd name="T7" fmla="*/ 2147483647 h 149"/>
                  <a:gd name="T8" fmla="*/ 2147483647 w 183"/>
                  <a:gd name="T9" fmla="*/ 2147483647 h 149"/>
                  <a:gd name="T10" fmla="*/ 2147483647 w 183"/>
                  <a:gd name="T11" fmla="*/ 2147483647 h 149"/>
                  <a:gd name="T12" fmla="*/ 2147483647 w 183"/>
                  <a:gd name="T13" fmla="*/ 0 h 149"/>
                  <a:gd name="T14" fmla="*/ 0 w 183"/>
                  <a:gd name="T15" fmla="*/ 2147483647 h 149"/>
                  <a:gd name="T16" fmla="*/ 0 w 183"/>
                  <a:gd name="T17" fmla="*/ 2147483647 h 149"/>
                  <a:gd name="T18" fmla="*/ 2147483647 w 183"/>
                  <a:gd name="T19" fmla="*/ 2147483647 h 149"/>
                  <a:gd name="T20" fmla="*/ 2147483647 w 183"/>
                  <a:gd name="T21" fmla="*/ 2147483647 h 149"/>
                  <a:gd name="T22" fmla="*/ 2147483647 w 183"/>
                  <a:gd name="T23" fmla="*/ 2147483647 h 149"/>
                  <a:gd name="T24" fmla="*/ 2147483647 w 183"/>
                  <a:gd name="T25" fmla="*/ 2147483647 h 149"/>
                  <a:gd name="T26" fmla="*/ 2147483647 w 183"/>
                  <a:gd name="T27" fmla="*/ 2147483647 h 149"/>
                  <a:gd name="T28" fmla="*/ 2147483647 w 183"/>
                  <a:gd name="T29" fmla="*/ 2147483647 h 149"/>
                  <a:gd name="T30" fmla="*/ 2147483647 w 183"/>
                  <a:gd name="T31" fmla="*/ 2147483647 h 149"/>
                  <a:gd name="T32" fmla="*/ 2147483647 w 183"/>
                  <a:gd name="T33" fmla="*/ 2147483647 h 149"/>
                  <a:gd name="T34" fmla="*/ 2147483647 w 183"/>
                  <a:gd name="T35" fmla="*/ 2147483647 h 149"/>
                  <a:gd name="T36" fmla="*/ 2147483647 w 183"/>
                  <a:gd name="T37" fmla="*/ 2147483647 h 14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83"/>
                  <a:gd name="T58" fmla="*/ 0 h 149"/>
                  <a:gd name="T59" fmla="*/ 183 w 183"/>
                  <a:gd name="T60" fmla="*/ 149 h 14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83" h="149">
                    <a:moveTo>
                      <a:pt x="183" y="27"/>
                    </a:moveTo>
                    <a:lnTo>
                      <a:pt x="165" y="27"/>
                    </a:lnTo>
                    <a:lnTo>
                      <a:pt x="157" y="35"/>
                    </a:lnTo>
                    <a:lnTo>
                      <a:pt x="157" y="27"/>
                    </a:lnTo>
                    <a:lnTo>
                      <a:pt x="113" y="9"/>
                    </a:lnTo>
                    <a:lnTo>
                      <a:pt x="104" y="18"/>
                    </a:lnTo>
                    <a:lnTo>
                      <a:pt x="17" y="0"/>
                    </a:lnTo>
                    <a:lnTo>
                      <a:pt x="0" y="18"/>
                    </a:lnTo>
                    <a:lnTo>
                      <a:pt x="0" y="35"/>
                    </a:lnTo>
                    <a:lnTo>
                      <a:pt x="43" y="44"/>
                    </a:lnTo>
                    <a:lnTo>
                      <a:pt x="34" y="88"/>
                    </a:lnTo>
                    <a:lnTo>
                      <a:pt x="26" y="122"/>
                    </a:lnTo>
                    <a:lnTo>
                      <a:pt x="52" y="149"/>
                    </a:lnTo>
                    <a:lnTo>
                      <a:pt x="69" y="140"/>
                    </a:lnTo>
                    <a:lnTo>
                      <a:pt x="104" y="131"/>
                    </a:lnTo>
                    <a:lnTo>
                      <a:pt x="122" y="114"/>
                    </a:lnTo>
                    <a:lnTo>
                      <a:pt x="148" y="70"/>
                    </a:lnTo>
                    <a:lnTo>
                      <a:pt x="183" y="44"/>
                    </a:lnTo>
                    <a:lnTo>
                      <a:pt x="183"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4" name="Freeform 292"/>
              <p:cNvSpPr>
                <a:spLocks/>
              </p:cNvSpPr>
              <p:nvPr/>
            </p:nvSpPr>
            <p:spPr bwMode="auto">
              <a:xfrm>
                <a:off x="6282551" y="2132005"/>
                <a:ext cx="172253" cy="145054"/>
              </a:xfrm>
              <a:custGeom>
                <a:avLst/>
                <a:gdLst>
                  <a:gd name="T0" fmla="*/ 2147483647 w 183"/>
                  <a:gd name="T1" fmla="*/ 2147483647 h 149"/>
                  <a:gd name="T2" fmla="*/ 2147483647 w 183"/>
                  <a:gd name="T3" fmla="*/ 2147483647 h 149"/>
                  <a:gd name="T4" fmla="*/ 2147483647 w 183"/>
                  <a:gd name="T5" fmla="*/ 2147483647 h 149"/>
                  <a:gd name="T6" fmla="*/ 2147483647 w 183"/>
                  <a:gd name="T7" fmla="*/ 2147483647 h 149"/>
                  <a:gd name="T8" fmla="*/ 2147483647 w 183"/>
                  <a:gd name="T9" fmla="*/ 2147483647 h 149"/>
                  <a:gd name="T10" fmla="*/ 2147483647 w 183"/>
                  <a:gd name="T11" fmla="*/ 2147483647 h 149"/>
                  <a:gd name="T12" fmla="*/ 2147483647 w 183"/>
                  <a:gd name="T13" fmla="*/ 0 h 149"/>
                  <a:gd name="T14" fmla="*/ 0 w 183"/>
                  <a:gd name="T15" fmla="*/ 2147483647 h 149"/>
                  <a:gd name="T16" fmla="*/ 0 w 183"/>
                  <a:gd name="T17" fmla="*/ 2147483647 h 149"/>
                  <a:gd name="T18" fmla="*/ 2147483647 w 183"/>
                  <a:gd name="T19" fmla="*/ 2147483647 h 149"/>
                  <a:gd name="T20" fmla="*/ 2147483647 w 183"/>
                  <a:gd name="T21" fmla="*/ 2147483647 h 149"/>
                  <a:gd name="T22" fmla="*/ 2147483647 w 183"/>
                  <a:gd name="T23" fmla="*/ 2147483647 h 149"/>
                  <a:gd name="T24" fmla="*/ 2147483647 w 183"/>
                  <a:gd name="T25" fmla="*/ 2147483647 h 149"/>
                  <a:gd name="T26" fmla="*/ 2147483647 w 183"/>
                  <a:gd name="T27" fmla="*/ 2147483647 h 149"/>
                  <a:gd name="T28" fmla="*/ 2147483647 w 183"/>
                  <a:gd name="T29" fmla="*/ 2147483647 h 149"/>
                  <a:gd name="T30" fmla="*/ 2147483647 w 183"/>
                  <a:gd name="T31" fmla="*/ 2147483647 h 149"/>
                  <a:gd name="T32" fmla="*/ 2147483647 w 183"/>
                  <a:gd name="T33" fmla="*/ 2147483647 h 149"/>
                  <a:gd name="T34" fmla="*/ 2147483647 w 183"/>
                  <a:gd name="T35" fmla="*/ 2147483647 h 149"/>
                  <a:gd name="T36" fmla="*/ 2147483647 w 183"/>
                  <a:gd name="T37" fmla="*/ 2147483647 h 14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83"/>
                  <a:gd name="T58" fmla="*/ 0 h 149"/>
                  <a:gd name="T59" fmla="*/ 183 w 183"/>
                  <a:gd name="T60" fmla="*/ 149 h 14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83" h="149">
                    <a:moveTo>
                      <a:pt x="183" y="27"/>
                    </a:moveTo>
                    <a:lnTo>
                      <a:pt x="165" y="27"/>
                    </a:lnTo>
                    <a:lnTo>
                      <a:pt x="157" y="35"/>
                    </a:lnTo>
                    <a:lnTo>
                      <a:pt x="157" y="27"/>
                    </a:lnTo>
                    <a:lnTo>
                      <a:pt x="113" y="9"/>
                    </a:lnTo>
                    <a:lnTo>
                      <a:pt x="104" y="18"/>
                    </a:lnTo>
                    <a:lnTo>
                      <a:pt x="17" y="0"/>
                    </a:lnTo>
                    <a:lnTo>
                      <a:pt x="0" y="18"/>
                    </a:lnTo>
                    <a:lnTo>
                      <a:pt x="0" y="35"/>
                    </a:lnTo>
                    <a:lnTo>
                      <a:pt x="43" y="44"/>
                    </a:lnTo>
                    <a:lnTo>
                      <a:pt x="34" y="88"/>
                    </a:lnTo>
                    <a:lnTo>
                      <a:pt x="26" y="122"/>
                    </a:lnTo>
                    <a:lnTo>
                      <a:pt x="52" y="149"/>
                    </a:lnTo>
                    <a:lnTo>
                      <a:pt x="69" y="140"/>
                    </a:lnTo>
                    <a:lnTo>
                      <a:pt x="104" y="131"/>
                    </a:lnTo>
                    <a:lnTo>
                      <a:pt x="122" y="114"/>
                    </a:lnTo>
                    <a:lnTo>
                      <a:pt x="148" y="70"/>
                    </a:lnTo>
                    <a:lnTo>
                      <a:pt x="183" y="44"/>
                    </a:lnTo>
                    <a:lnTo>
                      <a:pt x="183"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5" name="Freeform 293"/>
              <p:cNvSpPr>
                <a:spLocks/>
              </p:cNvSpPr>
              <p:nvPr/>
            </p:nvSpPr>
            <p:spPr bwMode="auto">
              <a:xfrm>
                <a:off x="6446331" y="2200151"/>
                <a:ext cx="16002" cy="17524"/>
              </a:xfrm>
              <a:custGeom>
                <a:avLst/>
                <a:gdLst>
                  <a:gd name="T0" fmla="*/ 0 w 17"/>
                  <a:gd name="T1" fmla="*/ 0 h 18"/>
                  <a:gd name="T2" fmla="*/ 2147483647 w 17"/>
                  <a:gd name="T3" fmla="*/ 2147483647 h 18"/>
                  <a:gd name="T4" fmla="*/ 2147483647 w 17"/>
                  <a:gd name="T5" fmla="*/ 2147483647 h 18"/>
                  <a:gd name="T6" fmla="*/ 2147483647 w 17"/>
                  <a:gd name="T7" fmla="*/ 0 h 18"/>
                  <a:gd name="T8" fmla="*/ 0 w 17"/>
                  <a:gd name="T9" fmla="*/ 0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0" y="0"/>
                    </a:moveTo>
                    <a:lnTo>
                      <a:pt x="17" y="18"/>
                    </a:lnTo>
                    <a:lnTo>
                      <a:pt x="17"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6" name="Freeform 294"/>
              <p:cNvSpPr>
                <a:spLocks/>
              </p:cNvSpPr>
              <p:nvPr/>
            </p:nvSpPr>
            <p:spPr bwMode="auto">
              <a:xfrm>
                <a:off x="6446331" y="2200151"/>
                <a:ext cx="16002" cy="17524"/>
              </a:xfrm>
              <a:custGeom>
                <a:avLst/>
                <a:gdLst>
                  <a:gd name="T0" fmla="*/ 0 w 17"/>
                  <a:gd name="T1" fmla="*/ 0 h 18"/>
                  <a:gd name="T2" fmla="*/ 2147483647 w 17"/>
                  <a:gd name="T3" fmla="*/ 2147483647 h 18"/>
                  <a:gd name="T4" fmla="*/ 2147483647 w 17"/>
                  <a:gd name="T5" fmla="*/ 2147483647 h 18"/>
                  <a:gd name="T6" fmla="*/ 2147483647 w 17"/>
                  <a:gd name="T7" fmla="*/ 0 h 18"/>
                  <a:gd name="T8" fmla="*/ 0 w 17"/>
                  <a:gd name="T9" fmla="*/ 0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0" y="0"/>
                    </a:moveTo>
                    <a:lnTo>
                      <a:pt x="17" y="18"/>
                    </a:lnTo>
                    <a:lnTo>
                      <a:pt x="17"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7" name="Freeform 301"/>
              <p:cNvSpPr>
                <a:spLocks/>
              </p:cNvSpPr>
              <p:nvPr/>
            </p:nvSpPr>
            <p:spPr bwMode="auto">
              <a:xfrm>
                <a:off x="6274080" y="2166078"/>
                <a:ext cx="48946" cy="84696"/>
              </a:xfrm>
              <a:custGeom>
                <a:avLst/>
                <a:gdLst>
                  <a:gd name="T0" fmla="*/ 2147483647 w 52"/>
                  <a:gd name="T1" fmla="*/ 2147483647 h 87"/>
                  <a:gd name="T2" fmla="*/ 2147483647 w 52"/>
                  <a:gd name="T3" fmla="*/ 0 h 87"/>
                  <a:gd name="T4" fmla="*/ 2147483647 w 52"/>
                  <a:gd name="T5" fmla="*/ 2147483647 h 87"/>
                  <a:gd name="T6" fmla="*/ 0 w 52"/>
                  <a:gd name="T7" fmla="*/ 2147483647 h 87"/>
                  <a:gd name="T8" fmla="*/ 2147483647 w 52"/>
                  <a:gd name="T9" fmla="*/ 2147483647 h 87"/>
                  <a:gd name="T10" fmla="*/ 2147483647 w 52"/>
                  <a:gd name="T11" fmla="*/ 2147483647 h 87"/>
                  <a:gd name="T12" fmla="*/ 2147483647 w 52"/>
                  <a:gd name="T13" fmla="*/ 2147483647 h 87"/>
                  <a:gd name="T14" fmla="*/ 2147483647 w 52"/>
                  <a:gd name="T15" fmla="*/ 2147483647 h 87"/>
                  <a:gd name="T16" fmla="*/ 0 60000 65536"/>
                  <a:gd name="T17" fmla="*/ 0 60000 65536"/>
                  <a:gd name="T18" fmla="*/ 0 60000 65536"/>
                  <a:gd name="T19" fmla="*/ 0 60000 65536"/>
                  <a:gd name="T20" fmla="*/ 0 60000 65536"/>
                  <a:gd name="T21" fmla="*/ 0 60000 65536"/>
                  <a:gd name="T22" fmla="*/ 0 60000 65536"/>
                  <a:gd name="T23" fmla="*/ 0 60000 65536"/>
                  <a:gd name="T24" fmla="*/ 0 w 52"/>
                  <a:gd name="T25" fmla="*/ 0 h 87"/>
                  <a:gd name="T26" fmla="*/ 52 w 52"/>
                  <a:gd name="T27" fmla="*/ 87 h 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 h="87">
                    <a:moveTo>
                      <a:pt x="52" y="9"/>
                    </a:moveTo>
                    <a:lnTo>
                      <a:pt x="9" y="0"/>
                    </a:lnTo>
                    <a:lnTo>
                      <a:pt x="9" y="26"/>
                    </a:lnTo>
                    <a:lnTo>
                      <a:pt x="0" y="53"/>
                    </a:lnTo>
                    <a:lnTo>
                      <a:pt x="9" y="87"/>
                    </a:lnTo>
                    <a:lnTo>
                      <a:pt x="35" y="87"/>
                    </a:lnTo>
                    <a:lnTo>
                      <a:pt x="43" y="53"/>
                    </a:lnTo>
                    <a:lnTo>
                      <a:pt x="52"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8" name="Freeform 302"/>
              <p:cNvSpPr>
                <a:spLocks/>
              </p:cNvSpPr>
              <p:nvPr/>
            </p:nvSpPr>
            <p:spPr bwMode="auto">
              <a:xfrm>
                <a:off x="6274080" y="2166078"/>
                <a:ext cx="48946" cy="84696"/>
              </a:xfrm>
              <a:custGeom>
                <a:avLst/>
                <a:gdLst>
                  <a:gd name="T0" fmla="*/ 2147483647 w 52"/>
                  <a:gd name="T1" fmla="*/ 2147483647 h 87"/>
                  <a:gd name="T2" fmla="*/ 2147483647 w 52"/>
                  <a:gd name="T3" fmla="*/ 0 h 87"/>
                  <a:gd name="T4" fmla="*/ 2147483647 w 52"/>
                  <a:gd name="T5" fmla="*/ 2147483647 h 87"/>
                  <a:gd name="T6" fmla="*/ 0 w 52"/>
                  <a:gd name="T7" fmla="*/ 2147483647 h 87"/>
                  <a:gd name="T8" fmla="*/ 2147483647 w 52"/>
                  <a:gd name="T9" fmla="*/ 2147483647 h 87"/>
                  <a:gd name="T10" fmla="*/ 2147483647 w 52"/>
                  <a:gd name="T11" fmla="*/ 2147483647 h 87"/>
                  <a:gd name="T12" fmla="*/ 2147483647 w 52"/>
                  <a:gd name="T13" fmla="*/ 2147483647 h 87"/>
                  <a:gd name="T14" fmla="*/ 2147483647 w 52"/>
                  <a:gd name="T15" fmla="*/ 2147483647 h 87"/>
                  <a:gd name="T16" fmla="*/ 0 60000 65536"/>
                  <a:gd name="T17" fmla="*/ 0 60000 65536"/>
                  <a:gd name="T18" fmla="*/ 0 60000 65536"/>
                  <a:gd name="T19" fmla="*/ 0 60000 65536"/>
                  <a:gd name="T20" fmla="*/ 0 60000 65536"/>
                  <a:gd name="T21" fmla="*/ 0 60000 65536"/>
                  <a:gd name="T22" fmla="*/ 0 60000 65536"/>
                  <a:gd name="T23" fmla="*/ 0 60000 65536"/>
                  <a:gd name="T24" fmla="*/ 0 w 52"/>
                  <a:gd name="T25" fmla="*/ 0 h 87"/>
                  <a:gd name="T26" fmla="*/ 52 w 52"/>
                  <a:gd name="T27" fmla="*/ 87 h 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 h="87">
                    <a:moveTo>
                      <a:pt x="52" y="9"/>
                    </a:moveTo>
                    <a:lnTo>
                      <a:pt x="9" y="0"/>
                    </a:lnTo>
                    <a:lnTo>
                      <a:pt x="9" y="26"/>
                    </a:lnTo>
                    <a:lnTo>
                      <a:pt x="0" y="53"/>
                    </a:lnTo>
                    <a:lnTo>
                      <a:pt x="9" y="87"/>
                    </a:lnTo>
                    <a:lnTo>
                      <a:pt x="35" y="87"/>
                    </a:lnTo>
                    <a:lnTo>
                      <a:pt x="43" y="53"/>
                    </a:lnTo>
                    <a:lnTo>
                      <a:pt x="52"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19" name="Freeform 303"/>
              <p:cNvSpPr>
                <a:spLocks/>
              </p:cNvSpPr>
              <p:nvPr/>
            </p:nvSpPr>
            <p:spPr bwMode="auto">
              <a:xfrm>
                <a:off x="6347498" y="2005449"/>
                <a:ext cx="180724" cy="152842"/>
              </a:xfrm>
              <a:custGeom>
                <a:avLst/>
                <a:gdLst>
                  <a:gd name="T0" fmla="*/ 2147483647 w 192"/>
                  <a:gd name="T1" fmla="*/ 2147483647 h 157"/>
                  <a:gd name="T2" fmla="*/ 2147483647 w 192"/>
                  <a:gd name="T3" fmla="*/ 2147483647 h 157"/>
                  <a:gd name="T4" fmla="*/ 2147483647 w 192"/>
                  <a:gd name="T5" fmla="*/ 2147483647 h 157"/>
                  <a:gd name="T6" fmla="*/ 2147483647 w 192"/>
                  <a:gd name="T7" fmla="*/ 2147483647 h 157"/>
                  <a:gd name="T8" fmla="*/ 0 w 192"/>
                  <a:gd name="T9" fmla="*/ 2147483647 h 157"/>
                  <a:gd name="T10" fmla="*/ 2147483647 w 192"/>
                  <a:gd name="T11" fmla="*/ 2147483647 h 157"/>
                  <a:gd name="T12" fmla="*/ 2147483647 w 192"/>
                  <a:gd name="T13" fmla="*/ 2147483647 h 157"/>
                  <a:gd name="T14" fmla="*/ 2147483647 w 192"/>
                  <a:gd name="T15" fmla="*/ 2147483647 h 157"/>
                  <a:gd name="T16" fmla="*/ 2147483647 w 192"/>
                  <a:gd name="T17" fmla="*/ 2147483647 h 157"/>
                  <a:gd name="T18" fmla="*/ 2147483647 w 192"/>
                  <a:gd name="T19" fmla="*/ 2147483647 h 157"/>
                  <a:gd name="T20" fmla="*/ 2147483647 w 192"/>
                  <a:gd name="T21" fmla="*/ 2147483647 h 157"/>
                  <a:gd name="T22" fmla="*/ 2147483647 w 192"/>
                  <a:gd name="T23" fmla="*/ 2147483647 h 157"/>
                  <a:gd name="T24" fmla="*/ 2147483647 w 192"/>
                  <a:gd name="T25" fmla="*/ 2147483647 h 157"/>
                  <a:gd name="T26" fmla="*/ 2147483647 w 192"/>
                  <a:gd name="T27" fmla="*/ 2147483647 h 157"/>
                  <a:gd name="T28" fmla="*/ 2147483647 w 192"/>
                  <a:gd name="T29" fmla="*/ 2147483647 h 157"/>
                  <a:gd name="T30" fmla="*/ 2147483647 w 192"/>
                  <a:gd name="T31" fmla="*/ 2147483647 h 157"/>
                  <a:gd name="T32" fmla="*/ 2147483647 w 192"/>
                  <a:gd name="T33" fmla="*/ 2147483647 h 157"/>
                  <a:gd name="T34" fmla="*/ 2147483647 w 192"/>
                  <a:gd name="T35" fmla="*/ 2147483647 h 157"/>
                  <a:gd name="T36" fmla="*/ 2147483647 w 192"/>
                  <a:gd name="T37" fmla="*/ 2147483647 h 157"/>
                  <a:gd name="T38" fmla="*/ 2147483647 w 192"/>
                  <a:gd name="T39" fmla="*/ 2147483647 h 157"/>
                  <a:gd name="T40" fmla="*/ 2147483647 w 192"/>
                  <a:gd name="T41" fmla="*/ 0 h 157"/>
                  <a:gd name="T42" fmla="*/ 2147483647 w 192"/>
                  <a:gd name="T43" fmla="*/ 2147483647 h 157"/>
                  <a:gd name="T44" fmla="*/ 2147483647 w 192"/>
                  <a:gd name="T45" fmla="*/ 2147483647 h 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7"/>
                  <a:gd name="T71" fmla="*/ 192 w 192"/>
                  <a:gd name="T72" fmla="*/ 157 h 15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7">
                    <a:moveTo>
                      <a:pt x="61" y="35"/>
                    </a:moveTo>
                    <a:lnTo>
                      <a:pt x="44" y="26"/>
                    </a:lnTo>
                    <a:lnTo>
                      <a:pt x="44" y="52"/>
                    </a:lnTo>
                    <a:lnTo>
                      <a:pt x="18" y="43"/>
                    </a:lnTo>
                    <a:lnTo>
                      <a:pt x="0" y="52"/>
                    </a:lnTo>
                    <a:lnTo>
                      <a:pt x="44" y="78"/>
                    </a:lnTo>
                    <a:lnTo>
                      <a:pt x="44" y="139"/>
                    </a:lnTo>
                    <a:lnTo>
                      <a:pt x="88" y="157"/>
                    </a:lnTo>
                    <a:lnTo>
                      <a:pt x="96" y="157"/>
                    </a:lnTo>
                    <a:lnTo>
                      <a:pt x="114" y="157"/>
                    </a:lnTo>
                    <a:lnTo>
                      <a:pt x="140" y="139"/>
                    </a:lnTo>
                    <a:lnTo>
                      <a:pt x="157" y="148"/>
                    </a:lnTo>
                    <a:lnTo>
                      <a:pt x="192" y="130"/>
                    </a:lnTo>
                    <a:lnTo>
                      <a:pt x="183" y="96"/>
                    </a:lnTo>
                    <a:lnTo>
                      <a:pt x="175" y="87"/>
                    </a:lnTo>
                    <a:lnTo>
                      <a:pt x="192" y="69"/>
                    </a:lnTo>
                    <a:lnTo>
                      <a:pt x="192" y="43"/>
                    </a:lnTo>
                    <a:lnTo>
                      <a:pt x="175" y="35"/>
                    </a:lnTo>
                    <a:lnTo>
                      <a:pt x="157" y="35"/>
                    </a:lnTo>
                    <a:lnTo>
                      <a:pt x="114" y="0"/>
                    </a:lnTo>
                    <a:lnTo>
                      <a:pt x="96" y="8"/>
                    </a:lnTo>
                    <a:lnTo>
                      <a:pt x="61"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0" name="Freeform 304"/>
              <p:cNvSpPr>
                <a:spLocks/>
              </p:cNvSpPr>
              <p:nvPr/>
            </p:nvSpPr>
            <p:spPr bwMode="auto">
              <a:xfrm>
                <a:off x="6347498" y="2005449"/>
                <a:ext cx="180724" cy="152842"/>
              </a:xfrm>
              <a:custGeom>
                <a:avLst/>
                <a:gdLst>
                  <a:gd name="T0" fmla="*/ 2147483647 w 192"/>
                  <a:gd name="T1" fmla="*/ 2147483647 h 157"/>
                  <a:gd name="T2" fmla="*/ 2147483647 w 192"/>
                  <a:gd name="T3" fmla="*/ 2147483647 h 157"/>
                  <a:gd name="T4" fmla="*/ 2147483647 w 192"/>
                  <a:gd name="T5" fmla="*/ 2147483647 h 157"/>
                  <a:gd name="T6" fmla="*/ 2147483647 w 192"/>
                  <a:gd name="T7" fmla="*/ 2147483647 h 157"/>
                  <a:gd name="T8" fmla="*/ 0 w 192"/>
                  <a:gd name="T9" fmla="*/ 2147483647 h 157"/>
                  <a:gd name="T10" fmla="*/ 2147483647 w 192"/>
                  <a:gd name="T11" fmla="*/ 2147483647 h 157"/>
                  <a:gd name="T12" fmla="*/ 2147483647 w 192"/>
                  <a:gd name="T13" fmla="*/ 2147483647 h 157"/>
                  <a:gd name="T14" fmla="*/ 2147483647 w 192"/>
                  <a:gd name="T15" fmla="*/ 2147483647 h 157"/>
                  <a:gd name="T16" fmla="*/ 2147483647 w 192"/>
                  <a:gd name="T17" fmla="*/ 2147483647 h 157"/>
                  <a:gd name="T18" fmla="*/ 2147483647 w 192"/>
                  <a:gd name="T19" fmla="*/ 2147483647 h 157"/>
                  <a:gd name="T20" fmla="*/ 2147483647 w 192"/>
                  <a:gd name="T21" fmla="*/ 2147483647 h 157"/>
                  <a:gd name="T22" fmla="*/ 2147483647 w 192"/>
                  <a:gd name="T23" fmla="*/ 2147483647 h 157"/>
                  <a:gd name="T24" fmla="*/ 2147483647 w 192"/>
                  <a:gd name="T25" fmla="*/ 2147483647 h 157"/>
                  <a:gd name="T26" fmla="*/ 2147483647 w 192"/>
                  <a:gd name="T27" fmla="*/ 2147483647 h 157"/>
                  <a:gd name="T28" fmla="*/ 2147483647 w 192"/>
                  <a:gd name="T29" fmla="*/ 2147483647 h 157"/>
                  <a:gd name="T30" fmla="*/ 2147483647 w 192"/>
                  <a:gd name="T31" fmla="*/ 2147483647 h 157"/>
                  <a:gd name="T32" fmla="*/ 2147483647 w 192"/>
                  <a:gd name="T33" fmla="*/ 2147483647 h 157"/>
                  <a:gd name="T34" fmla="*/ 2147483647 w 192"/>
                  <a:gd name="T35" fmla="*/ 2147483647 h 157"/>
                  <a:gd name="T36" fmla="*/ 2147483647 w 192"/>
                  <a:gd name="T37" fmla="*/ 2147483647 h 157"/>
                  <a:gd name="T38" fmla="*/ 2147483647 w 192"/>
                  <a:gd name="T39" fmla="*/ 2147483647 h 157"/>
                  <a:gd name="T40" fmla="*/ 2147483647 w 192"/>
                  <a:gd name="T41" fmla="*/ 0 h 157"/>
                  <a:gd name="T42" fmla="*/ 2147483647 w 192"/>
                  <a:gd name="T43" fmla="*/ 2147483647 h 157"/>
                  <a:gd name="T44" fmla="*/ 2147483647 w 192"/>
                  <a:gd name="T45" fmla="*/ 2147483647 h 15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92"/>
                  <a:gd name="T70" fmla="*/ 0 h 157"/>
                  <a:gd name="T71" fmla="*/ 192 w 192"/>
                  <a:gd name="T72" fmla="*/ 157 h 15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92" h="157">
                    <a:moveTo>
                      <a:pt x="61" y="35"/>
                    </a:moveTo>
                    <a:lnTo>
                      <a:pt x="44" y="26"/>
                    </a:lnTo>
                    <a:lnTo>
                      <a:pt x="44" y="52"/>
                    </a:lnTo>
                    <a:lnTo>
                      <a:pt x="18" y="43"/>
                    </a:lnTo>
                    <a:lnTo>
                      <a:pt x="0" y="52"/>
                    </a:lnTo>
                    <a:lnTo>
                      <a:pt x="44" y="78"/>
                    </a:lnTo>
                    <a:lnTo>
                      <a:pt x="44" y="139"/>
                    </a:lnTo>
                    <a:lnTo>
                      <a:pt x="88" y="157"/>
                    </a:lnTo>
                    <a:lnTo>
                      <a:pt x="96" y="157"/>
                    </a:lnTo>
                    <a:lnTo>
                      <a:pt x="114" y="157"/>
                    </a:lnTo>
                    <a:lnTo>
                      <a:pt x="140" y="139"/>
                    </a:lnTo>
                    <a:lnTo>
                      <a:pt x="157" y="148"/>
                    </a:lnTo>
                    <a:lnTo>
                      <a:pt x="192" y="130"/>
                    </a:lnTo>
                    <a:lnTo>
                      <a:pt x="183" y="96"/>
                    </a:lnTo>
                    <a:lnTo>
                      <a:pt x="175" y="87"/>
                    </a:lnTo>
                    <a:lnTo>
                      <a:pt x="192" y="69"/>
                    </a:lnTo>
                    <a:lnTo>
                      <a:pt x="192" y="43"/>
                    </a:lnTo>
                    <a:lnTo>
                      <a:pt x="175" y="35"/>
                    </a:lnTo>
                    <a:lnTo>
                      <a:pt x="157" y="35"/>
                    </a:lnTo>
                    <a:lnTo>
                      <a:pt x="114" y="0"/>
                    </a:lnTo>
                    <a:lnTo>
                      <a:pt x="96" y="8"/>
                    </a:lnTo>
                    <a:lnTo>
                      <a:pt x="61"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1" name="Freeform 305"/>
              <p:cNvSpPr>
                <a:spLocks/>
              </p:cNvSpPr>
              <p:nvPr/>
            </p:nvSpPr>
            <p:spPr bwMode="auto">
              <a:xfrm>
                <a:off x="6536692" y="2149529"/>
                <a:ext cx="8472" cy="25311"/>
              </a:xfrm>
              <a:custGeom>
                <a:avLst/>
                <a:gdLst>
                  <a:gd name="T0" fmla="*/ 2147483647 w 9"/>
                  <a:gd name="T1" fmla="*/ 0 h 26"/>
                  <a:gd name="T2" fmla="*/ 0 w 9"/>
                  <a:gd name="T3" fmla="*/ 2147483647 h 26"/>
                  <a:gd name="T4" fmla="*/ 0 w 9"/>
                  <a:gd name="T5" fmla="*/ 2147483647 h 26"/>
                  <a:gd name="T6" fmla="*/ 2147483647 w 9"/>
                  <a:gd name="T7" fmla="*/ 2147483647 h 26"/>
                  <a:gd name="T8" fmla="*/ 2147483647 w 9"/>
                  <a:gd name="T9" fmla="*/ 0 h 26"/>
                  <a:gd name="T10" fmla="*/ 0 60000 65536"/>
                  <a:gd name="T11" fmla="*/ 0 60000 65536"/>
                  <a:gd name="T12" fmla="*/ 0 60000 65536"/>
                  <a:gd name="T13" fmla="*/ 0 60000 65536"/>
                  <a:gd name="T14" fmla="*/ 0 60000 65536"/>
                  <a:gd name="T15" fmla="*/ 0 w 9"/>
                  <a:gd name="T16" fmla="*/ 0 h 26"/>
                  <a:gd name="T17" fmla="*/ 9 w 9"/>
                  <a:gd name="T18" fmla="*/ 26 h 26"/>
                </a:gdLst>
                <a:ahLst/>
                <a:cxnLst>
                  <a:cxn ang="T10">
                    <a:pos x="T0" y="T1"/>
                  </a:cxn>
                  <a:cxn ang="T11">
                    <a:pos x="T2" y="T3"/>
                  </a:cxn>
                  <a:cxn ang="T12">
                    <a:pos x="T4" y="T5"/>
                  </a:cxn>
                  <a:cxn ang="T13">
                    <a:pos x="T6" y="T7"/>
                  </a:cxn>
                  <a:cxn ang="T14">
                    <a:pos x="T8" y="T9"/>
                  </a:cxn>
                </a:cxnLst>
                <a:rect l="T15" t="T16" r="T17" b="T18"/>
                <a:pathLst>
                  <a:path w="9" h="26">
                    <a:moveTo>
                      <a:pt x="9" y="0"/>
                    </a:moveTo>
                    <a:lnTo>
                      <a:pt x="0" y="9"/>
                    </a:lnTo>
                    <a:lnTo>
                      <a:pt x="0" y="26"/>
                    </a:lnTo>
                    <a:lnTo>
                      <a:pt x="9" y="26"/>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2" name="Freeform 306"/>
              <p:cNvSpPr>
                <a:spLocks/>
              </p:cNvSpPr>
              <p:nvPr/>
            </p:nvSpPr>
            <p:spPr bwMode="auto">
              <a:xfrm>
                <a:off x="6536692" y="2149529"/>
                <a:ext cx="8472" cy="25311"/>
              </a:xfrm>
              <a:custGeom>
                <a:avLst/>
                <a:gdLst>
                  <a:gd name="T0" fmla="*/ 2147483647 w 9"/>
                  <a:gd name="T1" fmla="*/ 0 h 26"/>
                  <a:gd name="T2" fmla="*/ 0 w 9"/>
                  <a:gd name="T3" fmla="*/ 2147483647 h 26"/>
                  <a:gd name="T4" fmla="*/ 0 w 9"/>
                  <a:gd name="T5" fmla="*/ 2147483647 h 26"/>
                  <a:gd name="T6" fmla="*/ 2147483647 w 9"/>
                  <a:gd name="T7" fmla="*/ 2147483647 h 26"/>
                  <a:gd name="T8" fmla="*/ 2147483647 w 9"/>
                  <a:gd name="T9" fmla="*/ 0 h 26"/>
                  <a:gd name="T10" fmla="*/ 0 60000 65536"/>
                  <a:gd name="T11" fmla="*/ 0 60000 65536"/>
                  <a:gd name="T12" fmla="*/ 0 60000 65536"/>
                  <a:gd name="T13" fmla="*/ 0 60000 65536"/>
                  <a:gd name="T14" fmla="*/ 0 60000 65536"/>
                  <a:gd name="T15" fmla="*/ 0 w 9"/>
                  <a:gd name="T16" fmla="*/ 0 h 26"/>
                  <a:gd name="T17" fmla="*/ 9 w 9"/>
                  <a:gd name="T18" fmla="*/ 26 h 26"/>
                </a:gdLst>
                <a:ahLst/>
                <a:cxnLst>
                  <a:cxn ang="T10">
                    <a:pos x="T0" y="T1"/>
                  </a:cxn>
                  <a:cxn ang="T11">
                    <a:pos x="T2" y="T3"/>
                  </a:cxn>
                  <a:cxn ang="T12">
                    <a:pos x="T4" y="T5"/>
                  </a:cxn>
                  <a:cxn ang="T13">
                    <a:pos x="T6" y="T7"/>
                  </a:cxn>
                  <a:cxn ang="T14">
                    <a:pos x="T8" y="T9"/>
                  </a:cxn>
                </a:cxnLst>
                <a:rect l="T15" t="T16" r="T17" b="T18"/>
                <a:pathLst>
                  <a:path w="9" h="26">
                    <a:moveTo>
                      <a:pt x="9" y="0"/>
                    </a:moveTo>
                    <a:lnTo>
                      <a:pt x="0" y="9"/>
                    </a:lnTo>
                    <a:lnTo>
                      <a:pt x="0" y="26"/>
                    </a:lnTo>
                    <a:lnTo>
                      <a:pt x="9" y="26"/>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3" name="Freeform 309"/>
              <p:cNvSpPr>
                <a:spLocks/>
              </p:cNvSpPr>
              <p:nvPr/>
            </p:nvSpPr>
            <p:spPr bwMode="auto">
              <a:xfrm>
                <a:off x="6314554" y="1937302"/>
                <a:ext cx="16943" cy="25311"/>
              </a:xfrm>
              <a:custGeom>
                <a:avLst/>
                <a:gdLst>
                  <a:gd name="T0" fmla="*/ 2147483647 w 18"/>
                  <a:gd name="T1" fmla="*/ 0 h 26"/>
                  <a:gd name="T2" fmla="*/ 0 w 18"/>
                  <a:gd name="T3" fmla="*/ 2147483647 h 26"/>
                  <a:gd name="T4" fmla="*/ 2147483647 w 18"/>
                  <a:gd name="T5" fmla="*/ 2147483647 h 26"/>
                  <a:gd name="T6" fmla="*/ 2147483647 w 18"/>
                  <a:gd name="T7" fmla="*/ 2147483647 h 26"/>
                  <a:gd name="T8" fmla="*/ 2147483647 w 18"/>
                  <a:gd name="T9" fmla="*/ 0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9" y="0"/>
                    </a:moveTo>
                    <a:lnTo>
                      <a:pt x="0" y="17"/>
                    </a:lnTo>
                    <a:lnTo>
                      <a:pt x="18" y="26"/>
                    </a:lnTo>
                    <a:lnTo>
                      <a:pt x="18"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4" name="Freeform 310"/>
              <p:cNvSpPr>
                <a:spLocks/>
              </p:cNvSpPr>
              <p:nvPr/>
            </p:nvSpPr>
            <p:spPr bwMode="auto">
              <a:xfrm>
                <a:off x="6314554" y="1937302"/>
                <a:ext cx="16943" cy="25311"/>
              </a:xfrm>
              <a:custGeom>
                <a:avLst/>
                <a:gdLst>
                  <a:gd name="T0" fmla="*/ 2147483647 w 18"/>
                  <a:gd name="T1" fmla="*/ 0 h 26"/>
                  <a:gd name="T2" fmla="*/ 0 w 18"/>
                  <a:gd name="T3" fmla="*/ 2147483647 h 26"/>
                  <a:gd name="T4" fmla="*/ 2147483647 w 18"/>
                  <a:gd name="T5" fmla="*/ 2147483647 h 26"/>
                  <a:gd name="T6" fmla="*/ 2147483647 w 18"/>
                  <a:gd name="T7" fmla="*/ 2147483647 h 26"/>
                  <a:gd name="T8" fmla="*/ 2147483647 w 18"/>
                  <a:gd name="T9" fmla="*/ 0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9" y="0"/>
                    </a:moveTo>
                    <a:lnTo>
                      <a:pt x="0" y="17"/>
                    </a:lnTo>
                    <a:lnTo>
                      <a:pt x="18" y="26"/>
                    </a:lnTo>
                    <a:lnTo>
                      <a:pt x="18"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5" name="Freeform 313"/>
              <p:cNvSpPr>
                <a:spLocks/>
              </p:cNvSpPr>
              <p:nvPr/>
            </p:nvSpPr>
            <p:spPr bwMode="auto">
              <a:xfrm>
                <a:off x="6503749" y="1937302"/>
                <a:ext cx="123306" cy="135319"/>
              </a:xfrm>
              <a:custGeom>
                <a:avLst/>
                <a:gdLst>
                  <a:gd name="T0" fmla="*/ 2147483647 w 131"/>
                  <a:gd name="T1" fmla="*/ 2147483647 h 139"/>
                  <a:gd name="T2" fmla="*/ 2147483647 w 131"/>
                  <a:gd name="T3" fmla="*/ 2147483647 h 139"/>
                  <a:gd name="T4" fmla="*/ 2147483647 w 131"/>
                  <a:gd name="T5" fmla="*/ 2147483647 h 139"/>
                  <a:gd name="T6" fmla="*/ 2147483647 w 131"/>
                  <a:gd name="T7" fmla="*/ 0 h 139"/>
                  <a:gd name="T8" fmla="*/ 2147483647 w 131"/>
                  <a:gd name="T9" fmla="*/ 0 h 139"/>
                  <a:gd name="T10" fmla="*/ 2147483647 w 131"/>
                  <a:gd name="T11" fmla="*/ 2147483647 h 139"/>
                  <a:gd name="T12" fmla="*/ 2147483647 w 131"/>
                  <a:gd name="T13" fmla="*/ 2147483647 h 139"/>
                  <a:gd name="T14" fmla="*/ 2147483647 w 131"/>
                  <a:gd name="T15" fmla="*/ 2147483647 h 139"/>
                  <a:gd name="T16" fmla="*/ 2147483647 w 131"/>
                  <a:gd name="T17" fmla="*/ 2147483647 h 139"/>
                  <a:gd name="T18" fmla="*/ 2147483647 w 131"/>
                  <a:gd name="T19" fmla="*/ 2147483647 h 139"/>
                  <a:gd name="T20" fmla="*/ 0 w 131"/>
                  <a:gd name="T21" fmla="*/ 2147483647 h 139"/>
                  <a:gd name="T22" fmla="*/ 2147483647 w 131"/>
                  <a:gd name="T23" fmla="*/ 2147483647 h 139"/>
                  <a:gd name="T24" fmla="*/ 2147483647 w 131"/>
                  <a:gd name="T25" fmla="*/ 2147483647 h 139"/>
                  <a:gd name="T26" fmla="*/ 2147483647 w 131"/>
                  <a:gd name="T27" fmla="*/ 2147483647 h 139"/>
                  <a:gd name="T28" fmla="*/ 2147483647 w 131"/>
                  <a:gd name="T29" fmla="*/ 2147483647 h 139"/>
                  <a:gd name="T30" fmla="*/ 2147483647 w 131"/>
                  <a:gd name="T31" fmla="*/ 2147483647 h 139"/>
                  <a:gd name="T32" fmla="*/ 2147483647 w 131"/>
                  <a:gd name="T33" fmla="*/ 2147483647 h 139"/>
                  <a:gd name="T34" fmla="*/ 2147483647 w 131"/>
                  <a:gd name="T35" fmla="*/ 2147483647 h 139"/>
                  <a:gd name="T36" fmla="*/ 2147483647 w 131"/>
                  <a:gd name="T37" fmla="*/ 2147483647 h 139"/>
                  <a:gd name="T38" fmla="*/ 2147483647 w 131"/>
                  <a:gd name="T39" fmla="*/ 2147483647 h 139"/>
                  <a:gd name="T40" fmla="*/ 2147483647 w 131"/>
                  <a:gd name="T41" fmla="*/ 2147483647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1"/>
                  <a:gd name="T64" fmla="*/ 0 h 139"/>
                  <a:gd name="T65" fmla="*/ 131 w 131"/>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1" h="139">
                    <a:moveTo>
                      <a:pt x="78" y="17"/>
                    </a:moveTo>
                    <a:lnTo>
                      <a:pt x="70" y="26"/>
                    </a:lnTo>
                    <a:lnTo>
                      <a:pt x="44" y="17"/>
                    </a:lnTo>
                    <a:lnTo>
                      <a:pt x="35" y="0"/>
                    </a:lnTo>
                    <a:lnTo>
                      <a:pt x="26" y="0"/>
                    </a:lnTo>
                    <a:lnTo>
                      <a:pt x="26" y="17"/>
                    </a:lnTo>
                    <a:lnTo>
                      <a:pt x="26" y="26"/>
                    </a:lnTo>
                    <a:lnTo>
                      <a:pt x="17" y="26"/>
                    </a:lnTo>
                    <a:lnTo>
                      <a:pt x="9" y="52"/>
                    </a:lnTo>
                    <a:lnTo>
                      <a:pt x="9" y="61"/>
                    </a:lnTo>
                    <a:lnTo>
                      <a:pt x="0" y="70"/>
                    </a:lnTo>
                    <a:lnTo>
                      <a:pt x="9" y="96"/>
                    </a:lnTo>
                    <a:lnTo>
                      <a:pt x="9" y="105"/>
                    </a:lnTo>
                    <a:lnTo>
                      <a:pt x="26" y="113"/>
                    </a:lnTo>
                    <a:lnTo>
                      <a:pt x="26" y="139"/>
                    </a:lnTo>
                    <a:lnTo>
                      <a:pt x="105" y="139"/>
                    </a:lnTo>
                    <a:lnTo>
                      <a:pt x="105" y="113"/>
                    </a:lnTo>
                    <a:lnTo>
                      <a:pt x="96" y="87"/>
                    </a:lnTo>
                    <a:lnTo>
                      <a:pt x="131" y="70"/>
                    </a:lnTo>
                    <a:lnTo>
                      <a:pt x="105" y="17"/>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6" name="Freeform 314"/>
              <p:cNvSpPr>
                <a:spLocks/>
              </p:cNvSpPr>
              <p:nvPr/>
            </p:nvSpPr>
            <p:spPr bwMode="auto">
              <a:xfrm>
                <a:off x="6503749" y="1937302"/>
                <a:ext cx="123306" cy="135319"/>
              </a:xfrm>
              <a:custGeom>
                <a:avLst/>
                <a:gdLst>
                  <a:gd name="T0" fmla="*/ 2147483647 w 131"/>
                  <a:gd name="T1" fmla="*/ 2147483647 h 139"/>
                  <a:gd name="T2" fmla="*/ 2147483647 w 131"/>
                  <a:gd name="T3" fmla="*/ 2147483647 h 139"/>
                  <a:gd name="T4" fmla="*/ 2147483647 w 131"/>
                  <a:gd name="T5" fmla="*/ 2147483647 h 139"/>
                  <a:gd name="T6" fmla="*/ 2147483647 w 131"/>
                  <a:gd name="T7" fmla="*/ 0 h 139"/>
                  <a:gd name="T8" fmla="*/ 2147483647 w 131"/>
                  <a:gd name="T9" fmla="*/ 0 h 139"/>
                  <a:gd name="T10" fmla="*/ 2147483647 w 131"/>
                  <a:gd name="T11" fmla="*/ 2147483647 h 139"/>
                  <a:gd name="T12" fmla="*/ 2147483647 w 131"/>
                  <a:gd name="T13" fmla="*/ 2147483647 h 139"/>
                  <a:gd name="T14" fmla="*/ 2147483647 w 131"/>
                  <a:gd name="T15" fmla="*/ 2147483647 h 139"/>
                  <a:gd name="T16" fmla="*/ 2147483647 w 131"/>
                  <a:gd name="T17" fmla="*/ 2147483647 h 139"/>
                  <a:gd name="T18" fmla="*/ 2147483647 w 131"/>
                  <a:gd name="T19" fmla="*/ 2147483647 h 139"/>
                  <a:gd name="T20" fmla="*/ 0 w 131"/>
                  <a:gd name="T21" fmla="*/ 2147483647 h 139"/>
                  <a:gd name="T22" fmla="*/ 2147483647 w 131"/>
                  <a:gd name="T23" fmla="*/ 2147483647 h 139"/>
                  <a:gd name="T24" fmla="*/ 2147483647 w 131"/>
                  <a:gd name="T25" fmla="*/ 2147483647 h 139"/>
                  <a:gd name="T26" fmla="*/ 2147483647 w 131"/>
                  <a:gd name="T27" fmla="*/ 2147483647 h 139"/>
                  <a:gd name="T28" fmla="*/ 2147483647 w 131"/>
                  <a:gd name="T29" fmla="*/ 2147483647 h 139"/>
                  <a:gd name="T30" fmla="*/ 2147483647 w 131"/>
                  <a:gd name="T31" fmla="*/ 2147483647 h 139"/>
                  <a:gd name="T32" fmla="*/ 2147483647 w 131"/>
                  <a:gd name="T33" fmla="*/ 2147483647 h 139"/>
                  <a:gd name="T34" fmla="*/ 2147483647 w 131"/>
                  <a:gd name="T35" fmla="*/ 2147483647 h 139"/>
                  <a:gd name="T36" fmla="*/ 2147483647 w 131"/>
                  <a:gd name="T37" fmla="*/ 2147483647 h 139"/>
                  <a:gd name="T38" fmla="*/ 2147483647 w 131"/>
                  <a:gd name="T39" fmla="*/ 2147483647 h 139"/>
                  <a:gd name="T40" fmla="*/ 2147483647 w 131"/>
                  <a:gd name="T41" fmla="*/ 2147483647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1"/>
                  <a:gd name="T64" fmla="*/ 0 h 139"/>
                  <a:gd name="T65" fmla="*/ 131 w 131"/>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1" h="139">
                    <a:moveTo>
                      <a:pt x="78" y="17"/>
                    </a:moveTo>
                    <a:lnTo>
                      <a:pt x="70" y="26"/>
                    </a:lnTo>
                    <a:lnTo>
                      <a:pt x="44" y="17"/>
                    </a:lnTo>
                    <a:lnTo>
                      <a:pt x="35" y="0"/>
                    </a:lnTo>
                    <a:lnTo>
                      <a:pt x="26" y="0"/>
                    </a:lnTo>
                    <a:lnTo>
                      <a:pt x="26" y="17"/>
                    </a:lnTo>
                    <a:lnTo>
                      <a:pt x="26" y="26"/>
                    </a:lnTo>
                    <a:lnTo>
                      <a:pt x="17" y="26"/>
                    </a:lnTo>
                    <a:lnTo>
                      <a:pt x="9" y="52"/>
                    </a:lnTo>
                    <a:lnTo>
                      <a:pt x="9" y="61"/>
                    </a:lnTo>
                    <a:lnTo>
                      <a:pt x="0" y="70"/>
                    </a:lnTo>
                    <a:lnTo>
                      <a:pt x="9" y="96"/>
                    </a:lnTo>
                    <a:lnTo>
                      <a:pt x="9" y="105"/>
                    </a:lnTo>
                    <a:lnTo>
                      <a:pt x="26" y="113"/>
                    </a:lnTo>
                    <a:lnTo>
                      <a:pt x="26" y="139"/>
                    </a:lnTo>
                    <a:lnTo>
                      <a:pt x="105" y="139"/>
                    </a:lnTo>
                    <a:lnTo>
                      <a:pt x="105" y="113"/>
                    </a:lnTo>
                    <a:lnTo>
                      <a:pt x="96" y="87"/>
                    </a:lnTo>
                    <a:lnTo>
                      <a:pt x="131" y="70"/>
                    </a:lnTo>
                    <a:lnTo>
                      <a:pt x="105" y="17"/>
                    </a:lnTo>
                    <a:lnTo>
                      <a:pt x="7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7" name="Freeform 315"/>
              <p:cNvSpPr>
                <a:spLocks/>
              </p:cNvSpPr>
              <p:nvPr/>
            </p:nvSpPr>
            <p:spPr bwMode="auto">
              <a:xfrm>
                <a:off x="6470804" y="1962614"/>
                <a:ext cx="48946" cy="42835"/>
              </a:xfrm>
              <a:custGeom>
                <a:avLst/>
                <a:gdLst>
                  <a:gd name="T0" fmla="*/ 2147483647 w 52"/>
                  <a:gd name="T1" fmla="*/ 0 h 44"/>
                  <a:gd name="T2" fmla="*/ 2147483647 w 52"/>
                  <a:gd name="T3" fmla="*/ 0 h 44"/>
                  <a:gd name="T4" fmla="*/ 2147483647 w 52"/>
                  <a:gd name="T5" fmla="*/ 2147483647 h 44"/>
                  <a:gd name="T6" fmla="*/ 2147483647 w 52"/>
                  <a:gd name="T7" fmla="*/ 2147483647 h 44"/>
                  <a:gd name="T8" fmla="*/ 2147483647 w 52"/>
                  <a:gd name="T9" fmla="*/ 2147483647 h 44"/>
                  <a:gd name="T10" fmla="*/ 0 w 52"/>
                  <a:gd name="T11" fmla="*/ 2147483647 h 44"/>
                  <a:gd name="T12" fmla="*/ 2147483647 w 52"/>
                  <a:gd name="T13" fmla="*/ 2147483647 h 44"/>
                  <a:gd name="T14" fmla="*/ 2147483647 w 52"/>
                  <a:gd name="T15" fmla="*/ 2147483647 h 44"/>
                  <a:gd name="T16" fmla="*/ 2147483647 w 52"/>
                  <a:gd name="T17" fmla="*/ 2147483647 h 44"/>
                  <a:gd name="T18" fmla="*/ 2147483647 w 52"/>
                  <a:gd name="T19" fmla="*/ 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
                  <a:gd name="T31" fmla="*/ 0 h 44"/>
                  <a:gd name="T32" fmla="*/ 52 w 52"/>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 h="44">
                    <a:moveTo>
                      <a:pt x="52" y="0"/>
                    </a:moveTo>
                    <a:lnTo>
                      <a:pt x="26" y="0"/>
                    </a:lnTo>
                    <a:lnTo>
                      <a:pt x="18" y="9"/>
                    </a:lnTo>
                    <a:lnTo>
                      <a:pt x="18" y="18"/>
                    </a:lnTo>
                    <a:lnTo>
                      <a:pt x="9" y="18"/>
                    </a:lnTo>
                    <a:lnTo>
                      <a:pt x="0" y="44"/>
                    </a:lnTo>
                    <a:lnTo>
                      <a:pt x="35" y="44"/>
                    </a:lnTo>
                    <a:lnTo>
                      <a:pt x="44" y="35"/>
                    </a:lnTo>
                    <a:lnTo>
                      <a:pt x="44" y="26"/>
                    </a:lnTo>
                    <a:lnTo>
                      <a:pt x="5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8" name="Freeform 316"/>
              <p:cNvSpPr>
                <a:spLocks/>
              </p:cNvSpPr>
              <p:nvPr/>
            </p:nvSpPr>
            <p:spPr bwMode="auto">
              <a:xfrm>
                <a:off x="6470804" y="1962614"/>
                <a:ext cx="48946" cy="42835"/>
              </a:xfrm>
              <a:custGeom>
                <a:avLst/>
                <a:gdLst>
                  <a:gd name="T0" fmla="*/ 2147483647 w 52"/>
                  <a:gd name="T1" fmla="*/ 0 h 44"/>
                  <a:gd name="T2" fmla="*/ 2147483647 w 52"/>
                  <a:gd name="T3" fmla="*/ 0 h 44"/>
                  <a:gd name="T4" fmla="*/ 2147483647 w 52"/>
                  <a:gd name="T5" fmla="*/ 2147483647 h 44"/>
                  <a:gd name="T6" fmla="*/ 2147483647 w 52"/>
                  <a:gd name="T7" fmla="*/ 2147483647 h 44"/>
                  <a:gd name="T8" fmla="*/ 2147483647 w 52"/>
                  <a:gd name="T9" fmla="*/ 2147483647 h 44"/>
                  <a:gd name="T10" fmla="*/ 0 w 52"/>
                  <a:gd name="T11" fmla="*/ 2147483647 h 44"/>
                  <a:gd name="T12" fmla="*/ 2147483647 w 52"/>
                  <a:gd name="T13" fmla="*/ 2147483647 h 44"/>
                  <a:gd name="T14" fmla="*/ 2147483647 w 52"/>
                  <a:gd name="T15" fmla="*/ 2147483647 h 44"/>
                  <a:gd name="T16" fmla="*/ 2147483647 w 52"/>
                  <a:gd name="T17" fmla="*/ 2147483647 h 44"/>
                  <a:gd name="T18" fmla="*/ 2147483647 w 52"/>
                  <a:gd name="T19" fmla="*/ 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
                  <a:gd name="T31" fmla="*/ 0 h 44"/>
                  <a:gd name="T32" fmla="*/ 52 w 52"/>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 h="44">
                    <a:moveTo>
                      <a:pt x="52" y="0"/>
                    </a:moveTo>
                    <a:lnTo>
                      <a:pt x="26" y="0"/>
                    </a:lnTo>
                    <a:lnTo>
                      <a:pt x="18" y="9"/>
                    </a:lnTo>
                    <a:lnTo>
                      <a:pt x="18" y="18"/>
                    </a:lnTo>
                    <a:lnTo>
                      <a:pt x="9" y="18"/>
                    </a:lnTo>
                    <a:lnTo>
                      <a:pt x="0" y="44"/>
                    </a:lnTo>
                    <a:lnTo>
                      <a:pt x="35" y="44"/>
                    </a:lnTo>
                    <a:lnTo>
                      <a:pt x="44" y="35"/>
                    </a:lnTo>
                    <a:lnTo>
                      <a:pt x="44" y="26"/>
                    </a:lnTo>
                    <a:lnTo>
                      <a:pt x="5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29" name="Freeform 317"/>
              <p:cNvSpPr>
                <a:spLocks/>
              </p:cNvSpPr>
              <p:nvPr/>
            </p:nvSpPr>
            <p:spPr bwMode="auto">
              <a:xfrm>
                <a:off x="6454802" y="2005449"/>
                <a:ext cx="57417" cy="34074"/>
              </a:xfrm>
              <a:custGeom>
                <a:avLst/>
                <a:gdLst>
                  <a:gd name="T0" fmla="*/ 2147483647 w 61"/>
                  <a:gd name="T1" fmla="*/ 0 h 35"/>
                  <a:gd name="T2" fmla="*/ 0 w 61"/>
                  <a:gd name="T3" fmla="*/ 0 h 35"/>
                  <a:gd name="T4" fmla="*/ 2147483647 w 61"/>
                  <a:gd name="T5" fmla="*/ 2147483647 h 35"/>
                  <a:gd name="T6" fmla="*/ 2147483647 w 61"/>
                  <a:gd name="T7" fmla="*/ 2147483647 h 35"/>
                  <a:gd name="T8" fmla="*/ 2147483647 w 61"/>
                  <a:gd name="T9" fmla="*/ 2147483647 h 35"/>
                  <a:gd name="T10" fmla="*/ 2147483647 w 61"/>
                  <a:gd name="T11" fmla="*/ 0 h 35"/>
                  <a:gd name="T12" fmla="*/ 2147483647 w 61"/>
                  <a:gd name="T13" fmla="*/ 0 h 35"/>
                  <a:gd name="T14" fmla="*/ 0 60000 65536"/>
                  <a:gd name="T15" fmla="*/ 0 60000 65536"/>
                  <a:gd name="T16" fmla="*/ 0 60000 65536"/>
                  <a:gd name="T17" fmla="*/ 0 60000 65536"/>
                  <a:gd name="T18" fmla="*/ 0 60000 65536"/>
                  <a:gd name="T19" fmla="*/ 0 60000 65536"/>
                  <a:gd name="T20" fmla="*/ 0 60000 65536"/>
                  <a:gd name="T21" fmla="*/ 0 w 61"/>
                  <a:gd name="T22" fmla="*/ 0 h 35"/>
                  <a:gd name="T23" fmla="*/ 61 w 61"/>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35">
                    <a:moveTo>
                      <a:pt x="17" y="0"/>
                    </a:moveTo>
                    <a:lnTo>
                      <a:pt x="0" y="0"/>
                    </a:lnTo>
                    <a:lnTo>
                      <a:pt x="43" y="35"/>
                    </a:lnTo>
                    <a:lnTo>
                      <a:pt x="43" y="26"/>
                    </a:lnTo>
                    <a:lnTo>
                      <a:pt x="61" y="8"/>
                    </a:lnTo>
                    <a:lnTo>
                      <a:pt x="52"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0" name="Freeform 318"/>
              <p:cNvSpPr>
                <a:spLocks/>
              </p:cNvSpPr>
              <p:nvPr/>
            </p:nvSpPr>
            <p:spPr bwMode="auto">
              <a:xfrm>
                <a:off x="6454802" y="2005449"/>
                <a:ext cx="57417" cy="34074"/>
              </a:xfrm>
              <a:custGeom>
                <a:avLst/>
                <a:gdLst>
                  <a:gd name="T0" fmla="*/ 2147483647 w 61"/>
                  <a:gd name="T1" fmla="*/ 0 h 35"/>
                  <a:gd name="T2" fmla="*/ 0 w 61"/>
                  <a:gd name="T3" fmla="*/ 0 h 35"/>
                  <a:gd name="T4" fmla="*/ 2147483647 w 61"/>
                  <a:gd name="T5" fmla="*/ 2147483647 h 35"/>
                  <a:gd name="T6" fmla="*/ 2147483647 w 61"/>
                  <a:gd name="T7" fmla="*/ 2147483647 h 35"/>
                  <a:gd name="T8" fmla="*/ 2147483647 w 61"/>
                  <a:gd name="T9" fmla="*/ 2147483647 h 35"/>
                  <a:gd name="T10" fmla="*/ 2147483647 w 61"/>
                  <a:gd name="T11" fmla="*/ 0 h 35"/>
                  <a:gd name="T12" fmla="*/ 2147483647 w 61"/>
                  <a:gd name="T13" fmla="*/ 0 h 35"/>
                  <a:gd name="T14" fmla="*/ 0 60000 65536"/>
                  <a:gd name="T15" fmla="*/ 0 60000 65536"/>
                  <a:gd name="T16" fmla="*/ 0 60000 65536"/>
                  <a:gd name="T17" fmla="*/ 0 60000 65536"/>
                  <a:gd name="T18" fmla="*/ 0 60000 65536"/>
                  <a:gd name="T19" fmla="*/ 0 60000 65536"/>
                  <a:gd name="T20" fmla="*/ 0 60000 65536"/>
                  <a:gd name="T21" fmla="*/ 0 w 61"/>
                  <a:gd name="T22" fmla="*/ 0 h 35"/>
                  <a:gd name="T23" fmla="*/ 61 w 61"/>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35">
                    <a:moveTo>
                      <a:pt x="17" y="0"/>
                    </a:moveTo>
                    <a:lnTo>
                      <a:pt x="0" y="0"/>
                    </a:lnTo>
                    <a:lnTo>
                      <a:pt x="43" y="35"/>
                    </a:lnTo>
                    <a:lnTo>
                      <a:pt x="43" y="26"/>
                    </a:lnTo>
                    <a:lnTo>
                      <a:pt x="61" y="8"/>
                    </a:lnTo>
                    <a:lnTo>
                      <a:pt x="52"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1" name="Freeform 319"/>
              <p:cNvSpPr>
                <a:spLocks/>
              </p:cNvSpPr>
              <p:nvPr/>
            </p:nvSpPr>
            <p:spPr bwMode="auto">
              <a:xfrm>
                <a:off x="6495278" y="2013237"/>
                <a:ext cx="16943" cy="26285"/>
              </a:xfrm>
              <a:custGeom>
                <a:avLst/>
                <a:gdLst>
                  <a:gd name="T0" fmla="*/ 0 w 18"/>
                  <a:gd name="T1" fmla="*/ 2147483647 h 27"/>
                  <a:gd name="T2" fmla="*/ 0 w 18"/>
                  <a:gd name="T3" fmla="*/ 2147483647 h 27"/>
                  <a:gd name="T4" fmla="*/ 2147483647 w 18"/>
                  <a:gd name="T5" fmla="*/ 2147483647 h 27"/>
                  <a:gd name="T6" fmla="*/ 2147483647 w 18"/>
                  <a:gd name="T7" fmla="*/ 2147483647 h 27"/>
                  <a:gd name="T8" fmla="*/ 2147483647 w 18"/>
                  <a:gd name="T9" fmla="*/ 0 h 27"/>
                  <a:gd name="T10" fmla="*/ 0 w 18"/>
                  <a:gd name="T11" fmla="*/ 2147483647 h 27"/>
                  <a:gd name="T12" fmla="*/ 0 60000 65536"/>
                  <a:gd name="T13" fmla="*/ 0 60000 65536"/>
                  <a:gd name="T14" fmla="*/ 0 60000 65536"/>
                  <a:gd name="T15" fmla="*/ 0 60000 65536"/>
                  <a:gd name="T16" fmla="*/ 0 60000 65536"/>
                  <a:gd name="T17" fmla="*/ 0 60000 65536"/>
                  <a:gd name="T18" fmla="*/ 0 w 18"/>
                  <a:gd name="T19" fmla="*/ 0 h 27"/>
                  <a:gd name="T20" fmla="*/ 18 w 18"/>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18" h="27">
                    <a:moveTo>
                      <a:pt x="0" y="18"/>
                    </a:moveTo>
                    <a:lnTo>
                      <a:pt x="0" y="27"/>
                    </a:lnTo>
                    <a:lnTo>
                      <a:pt x="18" y="27"/>
                    </a:lnTo>
                    <a:lnTo>
                      <a:pt x="18" y="18"/>
                    </a:lnTo>
                    <a:lnTo>
                      <a:pt x="18"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2" name="Freeform 320"/>
              <p:cNvSpPr>
                <a:spLocks/>
              </p:cNvSpPr>
              <p:nvPr/>
            </p:nvSpPr>
            <p:spPr bwMode="auto">
              <a:xfrm>
                <a:off x="6495278" y="2013237"/>
                <a:ext cx="16943" cy="26285"/>
              </a:xfrm>
              <a:custGeom>
                <a:avLst/>
                <a:gdLst>
                  <a:gd name="T0" fmla="*/ 0 w 18"/>
                  <a:gd name="T1" fmla="*/ 2147483647 h 27"/>
                  <a:gd name="T2" fmla="*/ 0 w 18"/>
                  <a:gd name="T3" fmla="*/ 2147483647 h 27"/>
                  <a:gd name="T4" fmla="*/ 2147483647 w 18"/>
                  <a:gd name="T5" fmla="*/ 2147483647 h 27"/>
                  <a:gd name="T6" fmla="*/ 2147483647 w 18"/>
                  <a:gd name="T7" fmla="*/ 2147483647 h 27"/>
                  <a:gd name="T8" fmla="*/ 2147483647 w 18"/>
                  <a:gd name="T9" fmla="*/ 0 h 27"/>
                  <a:gd name="T10" fmla="*/ 0 w 18"/>
                  <a:gd name="T11" fmla="*/ 2147483647 h 27"/>
                  <a:gd name="T12" fmla="*/ 0 60000 65536"/>
                  <a:gd name="T13" fmla="*/ 0 60000 65536"/>
                  <a:gd name="T14" fmla="*/ 0 60000 65536"/>
                  <a:gd name="T15" fmla="*/ 0 60000 65536"/>
                  <a:gd name="T16" fmla="*/ 0 60000 65536"/>
                  <a:gd name="T17" fmla="*/ 0 60000 65536"/>
                  <a:gd name="T18" fmla="*/ 0 w 18"/>
                  <a:gd name="T19" fmla="*/ 0 h 27"/>
                  <a:gd name="T20" fmla="*/ 18 w 18"/>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18" h="27">
                    <a:moveTo>
                      <a:pt x="0" y="18"/>
                    </a:moveTo>
                    <a:lnTo>
                      <a:pt x="0" y="27"/>
                    </a:lnTo>
                    <a:lnTo>
                      <a:pt x="18" y="27"/>
                    </a:lnTo>
                    <a:lnTo>
                      <a:pt x="18" y="18"/>
                    </a:lnTo>
                    <a:lnTo>
                      <a:pt x="18"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3" name="Freeform 321"/>
              <p:cNvSpPr>
                <a:spLocks/>
              </p:cNvSpPr>
              <p:nvPr/>
            </p:nvSpPr>
            <p:spPr bwMode="auto">
              <a:xfrm>
                <a:off x="6512221" y="2072620"/>
                <a:ext cx="48946" cy="26285"/>
              </a:xfrm>
              <a:custGeom>
                <a:avLst/>
                <a:gdLst>
                  <a:gd name="T0" fmla="*/ 2147483647 w 52"/>
                  <a:gd name="T1" fmla="*/ 0 h 27"/>
                  <a:gd name="T2" fmla="*/ 0 w 52"/>
                  <a:gd name="T3" fmla="*/ 2147483647 h 27"/>
                  <a:gd name="T4" fmla="*/ 2147483647 w 52"/>
                  <a:gd name="T5" fmla="*/ 2147483647 h 27"/>
                  <a:gd name="T6" fmla="*/ 2147483647 w 52"/>
                  <a:gd name="T7" fmla="*/ 2147483647 h 27"/>
                  <a:gd name="T8" fmla="*/ 2147483647 w 52"/>
                  <a:gd name="T9" fmla="*/ 2147483647 h 27"/>
                  <a:gd name="T10" fmla="*/ 2147483647 w 52"/>
                  <a:gd name="T11" fmla="*/ 2147483647 h 27"/>
                  <a:gd name="T12" fmla="*/ 2147483647 w 52"/>
                  <a:gd name="T13" fmla="*/ 2147483647 h 27"/>
                  <a:gd name="T14" fmla="*/ 2147483647 w 52"/>
                  <a:gd name="T15" fmla="*/ 0 h 27"/>
                  <a:gd name="T16" fmla="*/ 2147483647 w 52"/>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27"/>
                  <a:gd name="T29" fmla="*/ 52 w 52"/>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27">
                    <a:moveTo>
                      <a:pt x="17" y="0"/>
                    </a:moveTo>
                    <a:lnTo>
                      <a:pt x="0" y="18"/>
                    </a:lnTo>
                    <a:lnTo>
                      <a:pt x="8" y="27"/>
                    </a:lnTo>
                    <a:lnTo>
                      <a:pt x="26" y="27"/>
                    </a:lnTo>
                    <a:lnTo>
                      <a:pt x="35" y="27"/>
                    </a:lnTo>
                    <a:lnTo>
                      <a:pt x="43" y="18"/>
                    </a:lnTo>
                    <a:lnTo>
                      <a:pt x="43" y="9"/>
                    </a:lnTo>
                    <a:lnTo>
                      <a:pt x="52"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4" name="Freeform 322"/>
              <p:cNvSpPr>
                <a:spLocks/>
              </p:cNvSpPr>
              <p:nvPr/>
            </p:nvSpPr>
            <p:spPr bwMode="auto">
              <a:xfrm>
                <a:off x="6512221" y="2072620"/>
                <a:ext cx="48946" cy="26285"/>
              </a:xfrm>
              <a:custGeom>
                <a:avLst/>
                <a:gdLst>
                  <a:gd name="T0" fmla="*/ 2147483647 w 52"/>
                  <a:gd name="T1" fmla="*/ 0 h 27"/>
                  <a:gd name="T2" fmla="*/ 0 w 52"/>
                  <a:gd name="T3" fmla="*/ 2147483647 h 27"/>
                  <a:gd name="T4" fmla="*/ 2147483647 w 52"/>
                  <a:gd name="T5" fmla="*/ 2147483647 h 27"/>
                  <a:gd name="T6" fmla="*/ 2147483647 w 52"/>
                  <a:gd name="T7" fmla="*/ 2147483647 h 27"/>
                  <a:gd name="T8" fmla="*/ 2147483647 w 52"/>
                  <a:gd name="T9" fmla="*/ 2147483647 h 27"/>
                  <a:gd name="T10" fmla="*/ 2147483647 w 52"/>
                  <a:gd name="T11" fmla="*/ 2147483647 h 27"/>
                  <a:gd name="T12" fmla="*/ 2147483647 w 52"/>
                  <a:gd name="T13" fmla="*/ 2147483647 h 27"/>
                  <a:gd name="T14" fmla="*/ 2147483647 w 52"/>
                  <a:gd name="T15" fmla="*/ 0 h 27"/>
                  <a:gd name="T16" fmla="*/ 2147483647 w 52"/>
                  <a:gd name="T17" fmla="*/ 0 h 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
                  <a:gd name="T28" fmla="*/ 0 h 27"/>
                  <a:gd name="T29" fmla="*/ 52 w 52"/>
                  <a:gd name="T30" fmla="*/ 27 h 2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 h="27">
                    <a:moveTo>
                      <a:pt x="17" y="0"/>
                    </a:moveTo>
                    <a:lnTo>
                      <a:pt x="0" y="18"/>
                    </a:lnTo>
                    <a:lnTo>
                      <a:pt x="8" y="27"/>
                    </a:lnTo>
                    <a:lnTo>
                      <a:pt x="26" y="27"/>
                    </a:lnTo>
                    <a:lnTo>
                      <a:pt x="35" y="27"/>
                    </a:lnTo>
                    <a:lnTo>
                      <a:pt x="43" y="18"/>
                    </a:lnTo>
                    <a:lnTo>
                      <a:pt x="43" y="9"/>
                    </a:lnTo>
                    <a:lnTo>
                      <a:pt x="52"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5" name="Freeform 323"/>
              <p:cNvSpPr>
                <a:spLocks/>
              </p:cNvSpPr>
              <p:nvPr/>
            </p:nvSpPr>
            <p:spPr bwMode="auto">
              <a:xfrm>
                <a:off x="6552694" y="2047309"/>
                <a:ext cx="107305" cy="42835"/>
              </a:xfrm>
              <a:custGeom>
                <a:avLst/>
                <a:gdLst>
                  <a:gd name="T0" fmla="*/ 2147483647 w 114"/>
                  <a:gd name="T1" fmla="*/ 2147483647 h 44"/>
                  <a:gd name="T2" fmla="*/ 2147483647 w 114"/>
                  <a:gd name="T3" fmla="*/ 2147483647 h 44"/>
                  <a:gd name="T4" fmla="*/ 2147483647 w 114"/>
                  <a:gd name="T5" fmla="*/ 0 h 44"/>
                  <a:gd name="T6" fmla="*/ 2147483647 w 114"/>
                  <a:gd name="T7" fmla="*/ 0 h 44"/>
                  <a:gd name="T8" fmla="*/ 2147483647 w 114"/>
                  <a:gd name="T9" fmla="*/ 2147483647 h 44"/>
                  <a:gd name="T10" fmla="*/ 2147483647 w 114"/>
                  <a:gd name="T11" fmla="*/ 2147483647 h 44"/>
                  <a:gd name="T12" fmla="*/ 0 w 114"/>
                  <a:gd name="T13" fmla="*/ 2147483647 h 44"/>
                  <a:gd name="T14" fmla="*/ 0 w 114"/>
                  <a:gd name="T15" fmla="*/ 2147483647 h 44"/>
                  <a:gd name="T16" fmla="*/ 2147483647 w 114"/>
                  <a:gd name="T17" fmla="*/ 2147483647 h 44"/>
                  <a:gd name="T18" fmla="*/ 2147483647 w 114"/>
                  <a:gd name="T19" fmla="*/ 2147483647 h 44"/>
                  <a:gd name="T20" fmla="*/ 2147483647 w 114"/>
                  <a:gd name="T21" fmla="*/ 2147483647 h 44"/>
                  <a:gd name="T22" fmla="*/ 2147483647 w 114"/>
                  <a:gd name="T23" fmla="*/ 2147483647 h 44"/>
                  <a:gd name="T24" fmla="*/ 2147483647 w 114"/>
                  <a:gd name="T25" fmla="*/ 2147483647 h 44"/>
                  <a:gd name="T26" fmla="*/ 2147483647 w 114"/>
                  <a:gd name="T27" fmla="*/ 2147483647 h 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4"/>
                  <a:gd name="T43" fmla="*/ 0 h 44"/>
                  <a:gd name="T44" fmla="*/ 114 w 114"/>
                  <a:gd name="T45" fmla="*/ 44 h 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4" h="44">
                    <a:moveTo>
                      <a:pt x="114" y="18"/>
                    </a:moveTo>
                    <a:lnTo>
                      <a:pt x="105" y="9"/>
                    </a:lnTo>
                    <a:lnTo>
                      <a:pt x="96" y="0"/>
                    </a:lnTo>
                    <a:lnTo>
                      <a:pt x="53" y="0"/>
                    </a:lnTo>
                    <a:lnTo>
                      <a:pt x="53" y="26"/>
                    </a:lnTo>
                    <a:lnTo>
                      <a:pt x="9" y="26"/>
                    </a:lnTo>
                    <a:lnTo>
                      <a:pt x="0" y="35"/>
                    </a:lnTo>
                    <a:lnTo>
                      <a:pt x="0" y="44"/>
                    </a:lnTo>
                    <a:lnTo>
                      <a:pt x="9" y="35"/>
                    </a:lnTo>
                    <a:lnTo>
                      <a:pt x="35" y="35"/>
                    </a:lnTo>
                    <a:lnTo>
                      <a:pt x="44" y="44"/>
                    </a:lnTo>
                    <a:lnTo>
                      <a:pt x="61" y="44"/>
                    </a:lnTo>
                    <a:lnTo>
                      <a:pt x="96" y="35"/>
                    </a:lnTo>
                    <a:lnTo>
                      <a:pt x="114"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6" name="Freeform 324"/>
              <p:cNvSpPr>
                <a:spLocks/>
              </p:cNvSpPr>
              <p:nvPr/>
            </p:nvSpPr>
            <p:spPr bwMode="auto">
              <a:xfrm>
                <a:off x="6552694" y="2047309"/>
                <a:ext cx="107305" cy="42835"/>
              </a:xfrm>
              <a:custGeom>
                <a:avLst/>
                <a:gdLst>
                  <a:gd name="T0" fmla="*/ 2147483647 w 114"/>
                  <a:gd name="T1" fmla="*/ 2147483647 h 44"/>
                  <a:gd name="T2" fmla="*/ 2147483647 w 114"/>
                  <a:gd name="T3" fmla="*/ 2147483647 h 44"/>
                  <a:gd name="T4" fmla="*/ 2147483647 w 114"/>
                  <a:gd name="T5" fmla="*/ 0 h 44"/>
                  <a:gd name="T6" fmla="*/ 2147483647 w 114"/>
                  <a:gd name="T7" fmla="*/ 0 h 44"/>
                  <a:gd name="T8" fmla="*/ 2147483647 w 114"/>
                  <a:gd name="T9" fmla="*/ 2147483647 h 44"/>
                  <a:gd name="T10" fmla="*/ 2147483647 w 114"/>
                  <a:gd name="T11" fmla="*/ 2147483647 h 44"/>
                  <a:gd name="T12" fmla="*/ 0 w 114"/>
                  <a:gd name="T13" fmla="*/ 2147483647 h 44"/>
                  <a:gd name="T14" fmla="*/ 0 w 114"/>
                  <a:gd name="T15" fmla="*/ 2147483647 h 44"/>
                  <a:gd name="T16" fmla="*/ 2147483647 w 114"/>
                  <a:gd name="T17" fmla="*/ 2147483647 h 44"/>
                  <a:gd name="T18" fmla="*/ 2147483647 w 114"/>
                  <a:gd name="T19" fmla="*/ 2147483647 h 44"/>
                  <a:gd name="T20" fmla="*/ 2147483647 w 114"/>
                  <a:gd name="T21" fmla="*/ 2147483647 h 44"/>
                  <a:gd name="T22" fmla="*/ 2147483647 w 114"/>
                  <a:gd name="T23" fmla="*/ 2147483647 h 44"/>
                  <a:gd name="T24" fmla="*/ 2147483647 w 114"/>
                  <a:gd name="T25" fmla="*/ 2147483647 h 44"/>
                  <a:gd name="T26" fmla="*/ 2147483647 w 114"/>
                  <a:gd name="T27" fmla="*/ 2147483647 h 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4"/>
                  <a:gd name="T43" fmla="*/ 0 h 44"/>
                  <a:gd name="T44" fmla="*/ 114 w 114"/>
                  <a:gd name="T45" fmla="*/ 44 h 4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4" h="44">
                    <a:moveTo>
                      <a:pt x="114" y="18"/>
                    </a:moveTo>
                    <a:lnTo>
                      <a:pt x="105" y="9"/>
                    </a:lnTo>
                    <a:lnTo>
                      <a:pt x="96" y="0"/>
                    </a:lnTo>
                    <a:lnTo>
                      <a:pt x="53" y="0"/>
                    </a:lnTo>
                    <a:lnTo>
                      <a:pt x="53" y="26"/>
                    </a:lnTo>
                    <a:lnTo>
                      <a:pt x="9" y="26"/>
                    </a:lnTo>
                    <a:lnTo>
                      <a:pt x="0" y="35"/>
                    </a:lnTo>
                    <a:lnTo>
                      <a:pt x="0" y="44"/>
                    </a:lnTo>
                    <a:lnTo>
                      <a:pt x="9" y="35"/>
                    </a:lnTo>
                    <a:lnTo>
                      <a:pt x="35" y="35"/>
                    </a:lnTo>
                    <a:lnTo>
                      <a:pt x="44" y="44"/>
                    </a:lnTo>
                    <a:lnTo>
                      <a:pt x="61" y="44"/>
                    </a:lnTo>
                    <a:lnTo>
                      <a:pt x="96" y="35"/>
                    </a:lnTo>
                    <a:lnTo>
                      <a:pt x="114"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7" name="Freeform 325"/>
              <p:cNvSpPr>
                <a:spLocks/>
              </p:cNvSpPr>
              <p:nvPr/>
            </p:nvSpPr>
            <p:spPr bwMode="auto">
              <a:xfrm>
                <a:off x="6594110" y="2005449"/>
                <a:ext cx="90362" cy="50623"/>
              </a:xfrm>
              <a:custGeom>
                <a:avLst/>
                <a:gdLst>
                  <a:gd name="T0" fmla="*/ 0 w 96"/>
                  <a:gd name="T1" fmla="*/ 2147483647 h 52"/>
                  <a:gd name="T2" fmla="*/ 2147483647 w 96"/>
                  <a:gd name="T3" fmla="*/ 2147483647 h 52"/>
                  <a:gd name="T4" fmla="*/ 2147483647 w 96"/>
                  <a:gd name="T5" fmla="*/ 2147483647 h 52"/>
                  <a:gd name="T6" fmla="*/ 2147483647 w 96"/>
                  <a:gd name="T7" fmla="*/ 2147483647 h 52"/>
                  <a:gd name="T8" fmla="*/ 2147483647 w 96"/>
                  <a:gd name="T9" fmla="*/ 2147483647 h 52"/>
                  <a:gd name="T10" fmla="*/ 2147483647 w 96"/>
                  <a:gd name="T11" fmla="*/ 2147483647 h 52"/>
                  <a:gd name="T12" fmla="*/ 2147483647 w 96"/>
                  <a:gd name="T13" fmla="*/ 2147483647 h 52"/>
                  <a:gd name="T14" fmla="*/ 2147483647 w 96"/>
                  <a:gd name="T15" fmla="*/ 0 h 52"/>
                  <a:gd name="T16" fmla="*/ 0 w 96"/>
                  <a:gd name="T17" fmla="*/ 2147483647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6"/>
                  <a:gd name="T28" fmla="*/ 0 h 52"/>
                  <a:gd name="T29" fmla="*/ 96 w 96"/>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6" h="52">
                    <a:moveTo>
                      <a:pt x="0" y="17"/>
                    </a:moveTo>
                    <a:lnTo>
                      <a:pt x="9" y="43"/>
                    </a:lnTo>
                    <a:lnTo>
                      <a:pt x="52" y="43"/>
                    </a:lnTo>
                    <a:lnTo>
                      <a:pt x="61" y="52"/>
                    </a:lnTo>
                    <a:lnTo>
                      <a:pt x="61" y="43"/>
                    </a:lnTo>
                    <a:lnTo>
                      <a:pt x="78" y="43"/>
                    </a:lnTo>
                    <a:lnTo>
                      <a:pt x="96" y="35"/>
                    </a:lnTo>
                    <a:lnTo>
                      <a:pt x="35"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8" name="Freeform 326"/>
              <p:cNvSpPr>
                <a:spLocks/>
              </p:cNvSpPr>
              <p:nvPr/>
            </p:nvSpPr>
            <p:spPr bwMode="auto">
              <a:xfrm>
                <a:off x="6594110" y="2005449"/>
                <a:ext cx="90362" cy="50623"/>
              </a:xfrm>
              <a:custGeom>
                <a:avLst/>
                <a:gdLst>
                  <a:gd name="T0" fmla="*/ 0 w 96"/>
                  <a:gd name="T1" fmla="*/ 2147483647 h 52"/>
                  <a:gd name="T2" fmla="*/ 2147483647 w 96"/>
                  <a:gd name="T3" fmla="*/ 2147483647 h 52"/>
                  <a:gd name="T4" fmla="*/ 2147483647 w 96"/>
                  <a:gd name="T5" fmla="*/ 2147483647 h 52"/>
                  <a:gd name="T6" fmla="*/ 2147483647 w 96"/>
                  <a:gd name="T7" fmla="*/ 2147483647 h 52"/>
                  <a:gd name="T8" fmla="*/ 2147483647 w 96"/>
                  <a:gd name="T9" fmla="*/ 2147483647 h 52"/>
                  <a:gd name="T10" fmla="*/ 2147483647 w 96"/>
                  <a:gd name="T11" fmla="*/ 2147483647 h 52"/>
                  <a:gd name="T12" fmla="*/ 2147483647 w 96"/>
                  <a:gd name="T13" fmla="*/ 2147483647 h 52"/>
                  <a:gd name="T14" fmla="*/ 2147483647 w 96"/>
                  <a:gd name="T15" fmla="*/ 0 h 52"/>
                  <a:gd name="T16" fmla="*/ 0 w 96"/>
                  <a:gd name="T17" fmla="*/ 2147483647 h 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6"/>
                  <a:gd name="T28" fmla="*/ 0 h 52"/>
                  <a:gd name="T29" fmla="*/ 96 w 96"/>
                  <a:gd name="T30" fmla="*/ 52 h 5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6" h="52">
                    <a:moveTo>
                      <a:pt x="0" y="17"/>
                    </a:moveTo>
                    <a:lnTo>
                      <a:pt x="9" y="43"/>
                    </a:lnTo>
                    <a:lnTo>
                      <a:pt x="52" y="43"/>
                    </a:lnTo>
                    <a:lnTo>
                      <a:pt x="61" y="52"/>
                    </a:lnTo>
                    <a:lnTo>
                      <a:pt x="61" y="43"/>
                    </a:lnTo>
                    <a:lnTo>
                      <a:pt x="78" y="43"/>
                    </a:lnTo>
                    <a:lnTo>
                      <a:pt x="96" y="35"/>
                    </a:lnTo>
                    <a:lnTo>
                      <a:pt x="35"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39" name="Freeform 327"/>
              <p:cNvSpPr>
                <a:spLocks/>
              </p:cNvSpPr>
              <p:nvPr/>
            </p:nvSpPr>
            <p:spPr bwMode="auto">
              <a:xfrm>
                <a:off x="6618583" y="2268298"/>
                <a:ext cx="16943" cy="16550"/>
              </a:xfrm>
              <a:custGeom>
                <a:avLst/>
                <a:gdLst>
                  <a:gd name="T0" fmla="*/ 0 w 18"/>
                  <a:gd name="T1" fmla="*/ 0 h 17"/>
                  <a:gd name="T2" fmla="*/ 0 w 18"/>
                  <a:gd name="T3" fmla="*/ 2147483647 h 17"/>
                  <a:gd name="T4" fmla="*/ 2147483647 w 18"/>
                  <a:gd name="T5" fmla="*/ 0 h 17"/>
                  <a:gd name="T6" fmla="*/ 0 w 18"/>
                  <a:gd name="T7" fmla="*/ 0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0"/>
                    </a:moveTo>
                    <a:lnTo>
                      <a:pt x="0" y="17"/>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0" name="Freeform 328"/>
              <p:cNvSpPr>
                <a:spLocks/>
              </p:cNvSpPr>
              <p:nvPr/>
            </p:nvSpPr>
            <p:spPr bwMode="auto">
              <a:xfrm>
                <a:off x="6618583" y="2268298"/>
                <a:ext cx="16943" cy="16550"/>
              </a:xfrm>
              <a:custGeom>
                <a:avLst/>
                <a:gdLst>
                  <a:gd name="T0" fmla="*/ 0 w 18"/>
                  <a:gd name="T1" fmla="*/ 0 h 17"/>
                  <a:gd name="T2" fmla="*/ 0 w 18"/>
                  <a:gd name="T3" fmla="*/ 2147483647 h 17"/>
                  <a:gd name="T4" fmla="*/ 2147483647 w 18"/>
                  <a:gd name="T5" fmla="*/ 0 h 17"/>
                  <a:gd name="T6" fmla="*/ 0 w 18"/>
                  <a:gd name="T7" fmla="*/ 0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0"/>
                    </a:moveTo>
                    <a:lnTo>
                      <a:pt x="0" y="17"/>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1" name="Freeform 329"/>
              <p:cNvSpPr>
                <a:spLocks/>
              </p:cNvSpPr>
              <p:nvPr/>
            </p:nvSpPr>
            <p:spPr bwMode="auto">
              <a:xfrm>
                <a:off x="7505256" y="1962614"/>
                <a:ext cx="812314" cy="577294"/>
              </a:xfrm>
              <a:custGeom>
                <a:avLst/>
                <a:gdLst>
                  <a:gd name="T0" fmla="*/ 2147483647 w 863"/>
                  <a:gd name="T1" fmla="*/ 2147483647 h 593"/>
                  <a:gd name="T2" fmla="*/ 2147483647 w 863"/>
                  <a:gd name="T3" fmla="*/ 2147483647 h 593"/>
                  <a:gd name="T4" fmla="*/ 2147483647 w 863"/>
                  <a:gd name="T5" fmla="*/ 2147483647 h 593"/>
                  <a:gd name="T6" fmla="*/ 2147483647 w 863"/>
                  <a:gd name="T7" fmla="*/ 2147483647 h 593"/>
                  <a:gd name="T8" fmla="*/ 2147483647 w 863"/>
                  <a:gd name="T9" fmla="*/ 2147483647 h 593"/>
                  <a:gd name="T10" fmla="*/ 2147483647 w 863"/>
                  <a:gd name="T11" fmla="*/ 2147483647 h 593"/>
                  <a:gd name="T12" fmla="*/ 2147483647 w 863"/>
                  <a:gd name="T13" fmla="*/ 2147483647 h 593"/>
                  <a:gd name="T14" fmla="*/ 2147483647 w 863"/>
                  <a:gd name="T15" fmla="*/ 2147483647 h 593"/>
                  <a:gd name="T16" fmla="*/ 2147483647 w 863"/>
                  <a:gd name="T17" fmla="*/ 2147483647 h 593"/>
                  <a:gd name="T18" fmla="*/ 2147483647 w 863"/>
                  <a:gd name="T19" fmla="*/ 2147483647 h 593"/>
                  <a:gd name="T20" fmla="*/ 2147483647 w 863"/>
                  <a:gd name="T21" fmla="*/ 2147483647 h 593"/>
                  <a:gd name="T22" fmla="*/ 2147483647 w 863"/>
                  <a:gd name="T23" fmla="*/ 2147483647 h 593"/>
                  <a:gd name="T24" fmla="*/ 2147483647 w 863"/>
                  <a:gd name="T25" fmla="*/ 2147483647 h 593"/>
                  <a:gd name="T26" fmla="*/ 2147483647 w 863"/>
                  <a:gd name="T27" fmla="*/ 2147483647 h 593"/>
                  <a:gd name="T28" fmla="*/ 2147483647 w 863"/>
                  <a:gd name="T29" fmla="*/ 2147483647 h 593"/>
                  <a:gd name="T30" fmla="*/ 2147483647 w 863"/>
                  <a:gd name="T31" fmla="*/ 2147483647 h 593"/>
                  <a:gd name="T32" fmla="*/ 0 w 863"/>
                  <a:gd name="T33" fmla="*/ 2147483647 h 593"/>
                  <a:gd name="T34" fmla="*/ 2147483647 w 863"/>
                  <a:gd name="T35" fmla="*/ 2147483647 h 593"/>
                  <a:gd name="T36" fmla="*/ 2147483647 w 863"/>
                  <a:gd name="T37" fmla="*/ 2147483647 h 593"/>
                  <a:gd name="T38" fmla="*/ 2147483647 w 863"/>
                  <a:gd name="T39" fmla="*/ 2147483647 h 593"/>
                  <a:gd name="T40" fmla="*/ 2147483647 w 863"/>
                  <a:gd name="T41" fmla="*/ 2147483647 h 593"/>
                  <a:gd name="T42" fmla="*/ 2147483647 w 863"/>
                  <a:gd name="T43" fmla="*/ 2147483647 h 593"/>
                  <a:gd name="T44" fmla="*/ 2147483647 w 863"/>
                  <a:gd name="T45" fmla="*/ 2147483647 h 593"/>
                  <a:gd name="T46" fmla="*/ 2147483647 w 863"/>
                  <a:gd name="T47" fmla="*/ 2147483647 h 593"/>
                  <a:gd name="T48" fmla="*/ 2147483647 w 863"/>
                  <a:gd name="T49" fmla="*/ 2147483647 h 593"/>
                  <a:gd name="T50" fmla="*/ 2147483647 w 863"/>
                  <a:gd name="T51" fmla="*/ 2147483647 h 593"/>
                  <a:gd name="T52" fmla="*/ 2147483647 w 863"/>
                  <a:gd name="T53" fmla="*/ 2147483647 h 593"/>
                  <a:gd name="T54" fmla="*/ 2147483647 w 863"/>
                  <a:gd name="T55" fmla="*/ 2147483647 h 593"/>
                  <a:gd name="T56" fmla="*/ 2147483647 w 863"/>
                  <a:gd name="T57" fmla="*/ 2147483647 h 593"/>
                  <a:gd name="T58" fmla="*/ 2147483647 w 863"/>
                  <a:gd name="T59" fmla="*/ 2147483647 h 593"/>
                  <a:gd name="T60" fmla="*/ 2147483647 w 863"/>
                  <a:gd name="T61" fmla="*/ 2147483647 h 593"/>
                  <a:gd name="T62" fmla="*/ 2147483647 w 863"/>
                  <a:gd name="T63" fmla="*/ 2147483647 h 593"/>
                  <a:gd name="T64" fmla="*/ 2147483647 w 863"/>
                  <a:gd name="T65" fmla="*/ 2147483647 h 593"/>
                  <a:gd name="T66" fmla="*/ 2147483647 w 863"/>
                  <a:gd name="T67" fmla="*/ 2147483647 h 593"/>
                  <a:gd name="T68" fmla="*/ 2147483647 w 863"/>
                  <a:gd name="T69" fmla="*/ 2147483647 h 593"/>
                  <a:gd name="T70" fmla="*/ 2147483647 w 863"/>
                  <a:gd name="T71" fmla="*/ 2147483647 h 593"/>
                  <a:gd name="T72" fmla="*/ 2147483647 w 863"/>
                  <a:gd name="T73" fmla="*/ 2147483647 h 593"/>
                  <a:gd name="T74" fmla="*/ 2147483647 w 863"/>
                  <a:gd name="T75" fmla="*/ 2147483647 h 593"/>
                  <a:gd name="T76" fmla="*/ 2147483647 w 863"/>
                  <a:gd name="T77" fmla="*/ 2147483647 h 593"/>
                  <a:gd name="T78" fmla="*/ 2147483647 w 863"/>
                  <a:gd name="T79" fmla="*/ 2147483647 h 593"/>
                  <a:gd name="T80" fmla="*/ 2147483647 w 863"/>
                  <a:gd name="T81" fmla="*/ 2147483647 h 593"/>
                  <a:gd name="T82" fmla="*/ 2147483647 w 863"/>
                  <a:gd name="T83" fmla="*/ 2147483647 h 593"/>
                  <a:gd name="T84" fmla="*/ 2147483647 w 863"/>
                  <a:gd name="T85" fmla="*/ 2147483647 h 593"/>
                  <a:gd name="T86" fmla="*/ 2147483647 w 863"/>
                  <a:gd name="T87" fmla="*/ 2147483647 h 593"/>
                  <a:gd name="T88" fmla="*/ 2147483647 w 863"/>
                  <a:gd name="T89" fmla="*/ 2147483647 h 593"/>
                  <a:gd name="T90" fmla="*/ 2147483647 w 863"/>
                  <a:gd name="T91" fmla="*/ 2147483647 h 593"/>
                  <a:gd name="T92" fmla="*/ 2147483647 w 863"/>
                  <a:gd name="T93" fmla="*/ 2147483647 h 593"/>
                  <a:gd name="T94" fmla="*/ 2147483647 w 863"/>
                  <a:gd name="T95" fmla="*/ 2147483647 h 593"/>
                  <a:gd name="T96" fmla="*/ 2147483647 w 863"/>
                  <a:gd name="T97" fmla="*/ 2147483647 h 593"/>
                  <a:gd name="T98" fmla="*/ 2147483647 w 863"/>
                  <a:gd name="T99" fmla="*/ 2147483647 h 593"/>
                  <a:gd name="T100" fmla="*/ 2147483647 w 863"/>
                  <a:gd name="T101" fmla="*/ 2147483647 h 593"/>
                  <a:gd name="T102" fmla="*/ 2147483647 w 863"/>
                  <a:gd name="T103" fmla="*/ 2147483647 h 593"/>
                  <a:gd name="T104" fmla="*/ 2147483647 w 863"/>
                  <a:gd name="T105" fmla="*/ 2147483647 h 593"/>
                  <a:gd name="T106" fmla="*/ 2147483647 w 863"/>
                  <a:gd name="T107" fmla="*/ 2147483647 h 593"/>
                  <a:gd name="T108" fmla="*/ 2147483647 w 863"/>
                  <a:gd name="T109" fmla="*/ 2147483647 h 593"/>
                  <a:gd name="T110" fmla="*/ 2147483647 w 863"/>
                  <a:gd name="T111" fmla="*/ 2147483647 h 593"/>
                  <a:gd name="T112" fmla="*/ 2147483647 w 863"/>
                  <a:gd name="T113" fmla="*/ 2147483647 h 593"/>
                  <a:gd name="T114" fmla="*/ 2147483647 w 863"/>
                  <a:gd name="T115" fmla="*/ 2147483647 h 593"/>
                  <a:gd name="T116" fmla="*/ 2147483647 w 863"/>
                  <a:gd name="T117" fmla="*/ 2147483647 h 593"/>
                  <a:gd name="T118" fmla="*/ 2147483647 w 863"/>
                  <a:gd name="T119" fmla="*/ 2147483647 h 593"/>
                  <a:gd name="T120" fmla="*/ 2147483647 w 863"/>
                  <a:gd name="T121" fmla="*/ 2147483647 h 59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63"/>
                  <a:gd name="T184" fmla="*/ 0 h 593"/>
                  <a:gd name="T185" fmla="*/ 863 w 863"/>
                  <a:gd name="T186" fmla="*/ 593 h 59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63" h="593">
                    <a:moveTo>
                      <a:pt x="567" y="70"/>
                    </a:moveTo>
                    <a:lnTo>
                      <a:pt x="558" y="87"/>
                    </a:lnTo>
                    <a:lnTo>
                      <a:pt x="575" y="105"/>
                    </a:lnTo>
                    <a:lnTo>
                      <a:pt x="601" y="105"/>
                    </a:lnTo>
                    <a:lnTo>
                      <a:pt x="619" y="105"/>
                    </a:lnTo>
                    <a:lnTo>
                      <a:pt x="636" y="122"/>
                    </a:lnTo>
                    <a:lnTo>
                      <a:pt x="575" y="157"/>
                    </a:lnTo>
                    <a:lnTo>
                      <a:pt x="540" y="157"/>
                    </a:lnTo>
                    <a:lnTo>
                      <a:pt x="558" y="174"/>
                    </a:lnTo>
                    <a:lnTo>
                      <a:pt x="532" y="201"/>
                    </a:lnTo>
                    <a:lnTo>
                      <a:pt x="505" y="201"/>
                    </a:lnTo>
                    <a:lnTo>
                      <a:pt x="471" y="218"/>
                    </a:lnTo>
                    <a:lnTo>
                      <a:pt x="401" y="201"/>
                    </a:lnTo>
                    <a:lnTo>
                      <a:pt x="331" y="201"/>
                    </a:lnTo>
                    <a:lnTo>
                      <a:pt x="296" y="174"/>
                    </a:lnTo>
                    <a:lnTo>
                      <a:pt x="218" y="157"/>
                    </a:lnTo>
                    <a:lnTo>
                      <a:pt x="218" y="131"/>
                    </a:lnTo>
                    <a:lnTo>
                      <a:pt x="192" y="105"/>
                    </a:lnTo>
                    <a:lnTo>
                      <a:pt x="148" y="105"/>
                    </a:lnTo>
                    <a:lnTo>
                      <a:pt x="139" y="79"/>
                    </a:lnTo>
                    <a:lnTo>
                      <a:pt x="122" y="79"/>
                    </a:lnTo>
                    <a:lnTo>
                      <a:pt x="122" y="87"/>
                    </a:lnTo>
                    <a:lnTo>
                      <a:pt x="113" y="105"/>
                    </a:lnTo>
                    <a:lnTo>
                      <a:pt x="122" y="122"/>
                    </a:lnTo>
                    <a:lnTo>
                      <a:pt x="87" y="122"/>
                    </a:lnTo>
                    <a:lnTo>
                      <a:pt x="87" y="157"/>
                    </a:lnTo>
                    <a:lnTo>
                      <a:pt x="61" y="157"/>
                    </a:lnTo>
                    <a:lnTo>
                      <a:pt x="70" y="183"/>
                    </a:lnTo>
                    <a:lnTo>
                      <a:pt x="70" y="209"/>
                    </a:lnTo>
                    <a:lnTo>
                      <a:pt x="70" y="227"/>
                    </a:lnTo>
                    <a:lnTo>
                      <a:pt x="35" y="227"/>
                    </a:lnTo>
                    <a:lnTo>
                      <a:pt x="26" y="244"/>
                    </a:lnTo>
                    <a:lnTo>
                      <a:pt x="0" y="244"/>
                    </a:lnTo>
                    <a:lnTo>
                      <a:pt x="0" y="262"/>
                    </a:lnTo>
                    <a:lnTo>
                      <a:pt x="8" y="270"/>
                    </a:lnTo>
                    <a:lnTo>
                      <a:pt x="17" y="279"/>
                    </a:lnTo>
                    <a:lnTo>
                      <a:pt x="26" y="296"/>
                    </a:lnTo>
                    <a:lnTo>
                      <a:pt x="52" y="323"/>
                    </a:lnTo>
                    <a:lnTo>
                      <a:pt x="70" y="331"/>
                    </a:lnTo>
                    <a:lnTo>
                      <a:pt x="104" y="323"/>
                    </a:lnTo>
                    <a:lnTo>
                      <a:pt x="131" y="349"/>
                    </a:lnTo>
                    <a:lnTo>
                      <a:pt x="113" y="366"/>
                    </a:lnTo>
                    <a:lnTo>
                      <a:pt x="131" y="375"/>
                    </a:lnTo>
                    <a:lnTo>
                      <a:pt x="113" y="392"/>
                    </a:lnTo>
                    <a:lnTo>
                      <a:pt x="122" y="401"/>
                    </a:lnTo>
                    <a:lnTo>
                      <a:pt x="148" y="419"/>
                    </a:lnTo>
                    <a:lnTo>
                      <a:pt x="174" y="419"/>
                    </a:lnTo>
                    <a:lnTo>
                      <a:pt x="253" y="462"/>
                    </a:lnTo>
                    <a:lnTo>
                      <a:pt x="287" y="471"/>
                    </a:lnTo>
                    <a:lnTo>
                      <a:pt x="287" y="462"/>
                    </a:lnTo>
                    <a:lnTo>
                      <a:pt x="296" y="462"/>
                    </a:lnTo>
                    <a:lnTo>
                      <a:pt x="305" y="471"/>
                    </a:lnTo>
                    <a:lnTo>
                      <a:pt x="314" y="453"/>
                    </a:lnTo>
                    <a:lnTo>
                      <a:pt x="322" y="453"/>
                    </a:lnTo>
                    <a:lnTo>
                      <a:pt x="349" y="471"/>
                    </a:lnTo>
                    <a:lnTo>
                      <a:pt x="410" y="436"/>
                    </a:lnTo>
                    <a:lnTo>
                      <a:pt x="418" y="453"/>
                    </a:lnTo>
                    <a:lnTo>
                      <a:pt x="436" y="453"/>
                    </a:lnTo>
                    <a:lnTo>
                      <a:pt x="462" y="471"/>
                    </a:lnTo>
                    <a:lnTo>
                      <a:pt x="462" y="506"/>
                    </a:lnTo>
                    <a:lnTo>
                      <a:pt x="453" y="523"/>
                    </a:lnTo>
                    <a:lnTo>
                      <a:pt x="453" y="532"/>
                    </a:lnTo>
                    <a:lnTo>
                      <a:pt x="471" y="541"/>
                    </a:lnTo>
                    <a:lnTo>
                      <a:pt x="497" y="584"/>
                    </a:lnTo>
                    <a:lnTo>
                      <a:pt x="514" y="584"/>
                    </a:lnTo>
                    <a:lnTo>
                      <a:pt x="532" y="567"/>
                    </a:lnTo>
                    <a:lnTo>
                      <a:pt x="575" y="549"/>
                    </a:lnTo>
                    <a:lnTo>
                      <a:pt x="636" y="584"/>
                    </a:lnTo>
                    <a:lnTo>
                      <a:pt x="654" y="584"/>
                    </a:lnTo>
                    <a:lnTo>
                      <a:pt x="654" y="593"/>
                    </a:lnTo>
                    <a:lnTo>
                      <a:pt x="662" y="584"/>
                    </a:lnTo>
                    <a:lnTo>
                      <a:pt x="689" y="584"/>
                    </a:lnTo>
                    <a:lnTo>
                      <a:pt x="715" y="549"/>
                    </a:lnTo>
                    <a:lnTo>
                      <a:pt x="723" y="567"/>
                    </a:lnTo>
                    <a:lnTo>
                      <a:pt x="732" y="567"/>
                    </a:lnTo>
                    <a:lnTo>
                      <a:pt x="741" y="549"/>
                    </a:lnTo>
                    <a:lnTo>
                      <a:pt x="767" y="549"/>
                    </a:lnTo>
                    <a:lnTo>
                      <a:pt x="802" y="506"/>
                    </a:lnTo>
                    <a:lnTo>
                      <a:pt x="793" y="488"/>
                    </a:lnTo>
                    <a:lnTo>
                      <a:pt x="819" y="445"/>
                    </a:lnTo>
                    <a:lnTo>
                      <a:pt x="811" y="436"/>
                    </a:lnTo>
                    <a:lnTo>
                      <a:pt x="828" y="427"/>
                    </a:lnTo>
                    <a:lnTo>
                      <a:pt x="819" y="419"/>
                    </a:lnTo>
                    <a:lnTo>
                      <a:pt x="784" y="419"/>
                    </a:lnTo>
                    <a:lnTo>
                      <a:pt x="802" y="401"/>
                    </a:lnTo>
                    <a:lnTo>
                      <a:pt x="767" y="392"/>
                    </a:lnTo>
                    <a:lnTo>
                      <a:pt x="802" y="392"/>
                    </a:lnTo>
                    <a:lnTo>
                      <a:pt x="776" y="375"/>
                    </a:lnTo>
                    <a:lnTo>
                      <a:pt x="732" y="331"/>
                    </a:lnTo>
                    <a:lnTo>
                      <a:pt x="741" y="314"/>
                    </a:lnTo>
                    <a:lnTo>
                      <a:pt x="776" y="296"/>
                    </a:lnTo>
                    <a:lnTo>
                      <a:pt x="732" y="279"/>
                    </a:lnTo>
                    <a:lnTo>
                      <a:pt x="732" y="296"/>
                    </a:lnTo>
                    <a:lnTo>
                      <a:pt x="715" y="296"/>
                    </a:lnTo>
                    <a:lnTo>
                      <a:pt x="706" y="279"/>
                    </a:lnTo>
                    <a:lnTo>
                      <a:pt x="680" y="270"/>
                    </a:lnTo>
                    <a:lnTo>
                      <a:pt x="680" y="253"/>
                    </a:lnTo>
                    <a:lnTo>
                      <a:pt x="706" y="244"/>
                    </a:lnTo>
                    <a:lnTo>
                      <a:pt x="723" y="227"/>
                    </a:lnTo>
                    <a:lnTo>
                      <a:pt x="732" y="227"/>
                    </a:lnTo>
                    <a:lnTo>
                      <a:pt x="732" y="244"/>
                    </a:lnTo>
                    <a:lnTo>
                      <a:pt x="741" y="253"/>
                    </a:lnTo>
                    <a:lnTo>
                      <a:pt x="767" y="244"/>
                    </a:lnTo>
                    <a:lnTo>
                      <a:pt x="784" y="244"/>
                    </a:lnTo>
                    <a:lnTo>
                      <a:pt x="802" y="218"/>
                    </a:lnTo>
                    <a:lnTo>
                      <a:pt x="828" y="209"/>
                    </a:lnTo>
                    <a:lnTo>
                      <a:pt x="837" y="192"/>
                    </a:lnTo>
                    <a:lnTo>
                      <a:pt x="854" y="183"/>
                    </a:lnTo>
                    <a:lnTo>
                      <a:pt x="846" y="157"/>
                    </a:lnTo>
                    <a:lnTo>
                      <a:pt x="863" y="148"/>
                    </a:lnTo>
                    <a:lnTo>
                      <a:pt x="846" y="87"/>
                    </a:lnTo>
                    <a:lnTo>
                      <a:pt x="802" y="105"/>
                    </a:lnTo>
                    <a:lnTo>
                      <a:pt x="750" y="79"/>
                    </a:lnTo>
                    <a:lnTo>
                      <a:pt x="706" y="61"/>
                    </a:lnTo>
                    <a:lnTo>
                      <a:pt x="697" y="35"/>
                    </a:lnTo>
                    <a:lnTo>
                      <a:pt x="610" y="0"/>
                    </a:lnTo>
                    <a:lnTo>
                      <a:pt x="575" y="9"/>
                    </a:lnTo>
                    <a:lnTo>
                      <a:pt x="575" y="18"/>
                    </a:lnTo>
                    <a:lnTo>
                      <a:pt x="593" y="35"/>
                    </a:lnTo>
                    <a:lnTo>
                      <a:pt x="584" y="52"/>
                    </a:lnTo>
                    <a:lnTo>
                      <a:pt x="601" y="61"/>
                    </a:lnTo>
                    <a:lnTo>
                      <a:pt x="567"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2" name="Freeform 330"/>
              <p:cNvSpPr>
                <a:spLocks/>
              </p:cNvSpPr>
              <p:nvPr/>
            </p:nvSpPr>
            <p:spPr bwMode="auto">
              <a:xfrm>
                <a:off x="7505256" y="1962614"/>
                <a:ext cx="812314" cy="577294"/>
              </a:xfrm>
              <a:custGeom>
                <a:avLst/>
                <a:gdLst>
                  <a:gd name="T0" fmla="*/ 2147483647 w 863"/>
                  <a:gd name="T1" fmla="*/ 2147483647 h 593"/>
                  <a:gd name="T2" fmla="*/ 2147483647 w 863"/>
                  <a:gd name="T3" fmla="*/ 2147483647 h 593"/>
                  <a:gd name="T4" fmla="*/ 2147483647 w 863"/>
                  <a:gd name="T5" fmla="*/ 2147483647 h 593"/>
                  <a:gd name="T6" fmla="*/ 2147483647 w 863"/>
                  <a:gd name="T7" fmla="*/ 2147483647 h 593"/>
                  <a:gd name="T8" fmla="*/ 2147483647 w 863"/>
                  <a:gd name="T9" fmla="*/ 2147483647 h 593"/>
                  <a:gd name="T10" fmla="*/ 2147483647 w 863"/>
                  <a:gd name="T11" fmla="*/ 2147483647 h 593"/>
                  <a:gd name="T12" fmla="*/ 2147483647 w 863"/>
                  <a:gd name="T13" fmla="*/ 2147483647 h 593"/>
                  <a:gd name="T14" fmla="*/ 2147483647 w 863"/>
                  <a:gd name="T15" fmla="*/ 2147483647 h 593"/>
                  <a:gd name="T16" fmla="*/ 2147483647 w 863"/>
                  <a:gd name="T17" fmla="*/ 2147483647 h 593"/>
                  <a:gd name="T18" fmla="*/ 2147483647 w 863"/>
                  <a:gd name="T19" fmla="*/ 2147483647 h 593"/>
                  <a:gd name="T20" fmla="*/ 2147483647 w 863"/>
                  <a:gd name="T21" fmla="*/ 2147483647 h 593"/>
                  <a:gd name="T22" fmla="*/ 2147483647 w 863"/>
                  <a:gd name="T23" fmla="*/ 2147483647 h 593"/>
                  <a:gd name="T24" fmla="*/ 2147483647 w 863"/>
                  <a:gd name="T25" fmla="*/ 2147483647 h 593"/>
                  <a:gd name="T26" fmla="*/ 2147483647 w 863"/>
                  <a:gd name="T27" fmla="*/ 2147483647 h 593"/>
                  <a:gd name="T28" fmla="*/ 2147483647 w 863"/>
                  <a:gd name="T29" fmla="*/ 2147483647 h 593"/>
                  <a:gd name="T30" fmla="*/ 2147483647 w 863"/>
                  <a:gd name="T31" fmla="*/ 2147483647 h 593"/>
                  <a:gd name="T32" fmla="*/ 0 w 863"/>
                  <a:gd name="T33" fmla="*/ 2147483647 h 593"/>
                  <a:gd name="T34" fmla="*/ 2147483647 w 863"/>
                  <a:gd name="T35" fmla="*/ 2147483647 h 593"/>
                  <a:gd name="T36" fmla="*/ 2147483647 w 863"/>
                  <a:gd name="T37" fmla="*/ 2147483647 h 593"/>
                  <a:gd name="T38" fmla="*/ 2147483647 w 863"/>
                  <a:gd name="T39" fmla="*/ 2147483647 h 593"/>
                  <a:gd name="T40" fmla="*/ 2147483647 w 863"/>
                  <a:gd name="T41" fmla="*/ 2147483647 h 593"/>
                  <a:gd name="T42" fmla="*/ 2147483647 w 863"/>
                  <a:gd name="T43" fmla="*/ 2147483647 h 593"/>
                  <a:gd name="T44" fmla="*/ 2147483647 w 863"/>
                  <a:gd name="T45" fmla="*/ 2147483647 h 593"/>
                  <a:gd name="T46" fmla="*/ 2147483647 w 863"/>
                  <a:gd name="T47" fmla="*/ 2147483647 h 593"/>
                  <a:gd name="T48" fmla="*/ 2147483647 w 863"/>
                  <a:gd name="T49" fmla="*/ 2147483647 h 593"/>
                  <a:gd name="T50" fmla="*/ 2147483647 w 863"/>
                  <a:gd name="T51" fmla="*/ 2147483647 h 593"/>
                  <a:gd name="T52" fmla="*/ 2147483647 w 863"/>
                  <a:gd name="T53" fmla="*/ 2147483647 h 593"/>
                  <a:gd name="T54" fmla="*/ 2147483647 w 863"/>
                  <a:gd name="T55" fmla="*/ 2147483647 h 593"/>
                  <a:gd name="T56" fmla="*/ 2147483647 w 863"/>
                  <a:gd name="T57" fmla="*/ 2147483647 h 593"/>
                  <a:gd name="T58" fmla="*/ 2147483647 w 863"/>
                  <a:gd name="T59" fmla="*/ 2147483647 h 593"/>
                  <a:gd name="T60" fmla="*/ 2147483647 w 863"/>
                  <a:gd name="T61" fmla="*/ 2147483647 h 593"/>
                  <a:gd name="T62" fmla="*/ 2147483647 w 863"/>
                  <a:gd name="T63" fmla="*/ 2147483647 h 593"/>
                  <a:gd name="T64" fmla="*/ 2147483647 w 863"/>
                  <a:gd name="T65" fmla="*/ 2147483647 h 593"/>
                  <a:gd name="T66" fmla="*/ 2147483647 w 863"/>
                  <a:gd name="T67" fmla="*/ 2147483647 h 593"/>
                  <a:gd name="T68" fmla="*/ 2147483647 w 863"/>
                  <a:gd name="T69" fmla="*/ 2147483647 h 593"/>
                  <a:gd name="T70" fmla="*/ 2147483647 w 863"/>
                  <a:gd name="T71" fmla="*/ 2147483647 h 593"/>
                  <a:gd name="T72" fmla="*/ 2147483647 w 863"/>
                  <a:gd name="T73" fmla="*/ 2147483647 h 593"/>
                  <a:gd name="T74" fmla="*/ 2147483647 w 863"/>
                  <a:gd name="T75" fmla="*/ 2147483647 h 593"/>
                  <a:gd name="T76" fmla="*/ 2147483647 w 863"/>
                  <a:gd name="T77" fmla="*/ 2147483647 h 593"/>
                  <a:gd name="T78" fmla="*/ 2147483647 w 863"/>
                  <a:gd name="T79" fmla="*/ 2147483647 h 593"/>
                  <a:gd name="T80" fmla="*/ 2147483647 w 863"/>
                  <a:gd name="T81" fmla="*/ 2147483647 h 593"/>
                  <a:gd name="T82" fmla="*/ 2147483647 w 863"/>
                  <a:gd name="T83" fmla="*/ 2147483647 h 593"/>
                  <a:gd name="T84" fmla="*/ 2147483647 w 863"/>
                  <a:gd name="T85" fmla="*/ 2147483647 h 593"/>
                  <a:gd name="T86" fmla="*/ 2147483647 w 863"/>
                  <a:gd name="T87" fmla="*/ 2147483647 h 593"/>
                  <a:gd name="T88" fmla="*/ 2147483647 w 863"/>
                  <a:gd name="T89" fmla="*/ 2147483647 h 593"/>
                  <a:gd name="T90" fmla="*/ 2147483647 w 863"/>
                  <a:gd name="T91" fmla="*/ 2147483647 h 593"/>
                  <a:gd name="T92" fmla="*/ 2147483647 w 863"/>
                  <a:gd name="T93" fmla="*/ 2147483647 h 593"/>
                  <a:gd name="T94" fmla="*/ 2147483647 w 863"/>
                  <a:gd name="T95" fmla="*/ 2147483647 h 593"/>
                  <a:gd name="T96" fmla="*/ 2147483647 w 863"/>
                  <a:gd name="T97" fmla="*/ 2147483647 h 593"/>
                  <a:gd name="T98" fmla="*/ 2147483647 w 863"/>
                  <a:gd name="T99" fmla="*/ 2147483647 h 593"/>
                  <a:gd name="T100" fmla="*/ 2147483647 w 863"/>
                  <a:gd name="T101" fmla="*/ 2147483647 h 593"/>
                  <a:gd name="T102" fmla="*/ 2147483647 w 863"/>
                  <a:gd name="T103" fmla="*/ 2147483647 h 593"/>
                  <a:gd name="T104" fmla="*/ 2147483647 w 863"/>
                  <a:gd name="T105" fmla="*/ 2147483647 h 593"/>
                  <a:gd name="T106" fmla="*/ 2147483647 w 863"/>
                  <a:gd name="T107" fmla="*/ 2147483647 h 593"/>
                  <a:gd name="T108" fmla="*/ 2147483647 w 863"/>
                  <a:gd name="T109" fmla="*/ 2147483647 h 593"/>
                  <a:gd name="T110" fmla="*/ 2147483647 w 863"/>
                  <a:gd name="T111" fmla="*/ 2147483647 h 593"/>
                  <a:gd name="T112" fmla="*/ 2147483647 w 863"/>
                  <a:gd name="T113" fmla="*/ 2147483647 h 593"/>
                  <a:gd name="T114" fmla="*/ 2147483647 w 863"/>
                  <a:gd name="T115" fmla="*/ 2147483647 h 593"/>
                  <a:gd name="T116" fmla="*/ 2147483647 w 863"/>
                  <a:gd name="T117" fmla="*/ 2147483647 h 593"/>
                  <a:gd name="T118" fmla="*/ 2147483647 w 863"/>
                  <a:gd name="T119" fmla="*/ 2147483647 h 593"/>
                  <a:gd name="T120" fmla="*/ 2147483647 w 863"/>
                  <a:gd name="T121" fmla="*/ 2147483647 h 59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63"/>
                  <a:gd name="T184" fmla="*/ 0 h 593"/>
                  <a:gd name="T185" fmla="*/ 863 w 863"/>
                  <a:gd name="T186" fmla="*/ 593 h 59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63" h="593">
                    <a:moveTo>
                      <a:pt x="567" y="70"/>
                    </a:moveTo>
                    <a:lnTo>
                      <a:pt x="558" y="87"/>
                    </a:lnTo>
                    <a:lnTo>
                      <a:pt x="575" y="105"/>
                    </a:lnTo>
                    <a:lnTo>
                      <a:pt x="601" y="105"/>
                    </a:lnTo>
                    <a:lnTo>
                      <a:pt x="619" y="105"/>
                    </a:lnTo>
                    <a:lnTo>
                      <a:pt x="636" y="122"/>
                    </a:lnTo>
                    <a:lnTo>
                      <a:pt x="575" y="157"/>
                    </a:lnTo>
                    <a:lnTo>
                      <a:pt x="540" y="157"/>
                    </a:lnTo>
                    <a:lnTo>
                      <a:pt x="558" y="174"/>
                    </a:lnTo>
                    <a:lnTo>
                      <a:pt x="532" y="201"/>
                    </a:lnTo>
                    <a:lnTo>
                      <a:pt x="505" y="201"/>
                    </a:lnTo>
                    <a:lnTo>
                      <a:pt x="471" y="218"/>
                    </a:lnTo>
                    <a:lnTo>
                      <a:pt x="401" y="201"/>
                    </a:lnTo>
                    <a:lnTo>
                      <a:pt x="331" y="201"/>
                    </a:lnTo>
                    <a:lnTo>
                      <a:pt x="296" y="174"/>
                    </a:lnTo>
                    <a:lnTo>
                      <a:pt x="218" y="157"/>
                    </a:lnTo>
                    <a:lnTo>
                      <a:pt x="218" y="131"/>
                    </a:lnTo>
                    <a:lnTo>
                      <a:pt x="192" y="105"/>
                    </a:lnTo>
                    <a:lnTo>
                      <a:pt x="148" y="105"/>
                    </a:lnTo>
                    <a:lnTo>
                      <a:pt x="139" y="79"/>
                    </a:lnTo>
                    <a:lnTo>
                      <a:pt x="122" y="79"/>
                    </a:lnTo>
                    <a:lnTo>
                      <a:pt x="122" y="87"/>
                    </a:lnTo>
                    <a:lnTo>
                      <a:pt x="113" y="105"/>
                    </a:lnTo>
                    <a:lnTo>
                      <a:pt x="122" y="122"/>
                    </a:lnTo>
                    <a:lnTo>
                      <a:pt x="87" y="122"/>
                    </a:lnTo>
                    <a:lnTo>
                      <a:pt x="87" y="157"/>
                    </a:lnTo>
                    <a:lnTo>
                      <a:pt x="61" y="157"/>
                    </a:lnTo>
                    <a:lnTo>
                      <a:pt x="70" y="183"/>
                    </a:lnTo>
                    <a:lnTo>
                      <a:pt x="70" y="209"/>
                    </a:lnTo>
                    <a:lnTo>
                      <a:pt x="70" y="227"/>
                    </a:lnTo>
                    <a:lnTo>
                      <a:pt x="35" y="227"/>
                    </a:lnTo>
                    <a:lnTo>
                      <a:pt x="26" y="244"/>
                    </a:lnTo>
                    <a:lnTo>
                      <a:pt x="0" y="244"/>
                    </a:lnTo>
                    <a:lnTo>
                      <a:pt x="0" y="262"/>
                    </a:lnTo>
                    <a:lnTo>
                      <a:pt x="8" y="270"/>
                    </a:lnTo>
                    <a:lnTo>
                      <a:pt x="17" y="279"/>
                    </a:lnTo>
                    <a:lnTo>
                      <a:pt x="26" y="296"/>
                    </a:lnTo>
                    <a:lnTo>
                      <a:pt x="52" y="323"/>
                    </a:lnTo>
                    <a:lnTo>
                      <a:pt x="70" y="331"/>
                    </a:lnTo>
                    <a:lnTo>
                      <a:pt x="104" y="323"/>
                    </a:lnTo>
                    <a:lnTo>
                      <a:pt x="131" y="349"/>
                    </a:lnTo>
                    <a:lnTo>
                      <a:pt x="113" y="366"/>
                    </a:lnTo>
                    <a:lnTo>
                      <a:pt x="131" y="375"/>
                    </a:lnTo>
                    <a:lnTo>
                      <a:pt x="113" y="392"/>
                    </a:lnTo>
                    <a:lnTo>
                      <a:pt x="122" y="401"/>
                    </a:lnTo>
                    <a:lnTo>
                      <a:pt x="148" y="419"/>
                    </a:lnTo>
                    <a:lnTo>
                      <a:pt x="174" y="419"/>
                    </a:lnTo>
                    <a:lnTo>
                      <a:pt x="253" y="462"/>
                    </a:lnTo>
                    <a:lnTo>
                      <a:pt x="287" y="471"/>
                    </a:lnTo>
                    <a:lnTo>
                      <a:pt x="287" y="462"/>
                    </a:lnTo>
                    <a:lnTo>
                      <a:pt x="296" y="462"/>
                    </a:lnTo>
                    <a:lnTo>
                      <a:pt x="305" y="471"/>
                    </a:lnTo>
                    <a:lnTo>
                      <a:pt x="314" y="453"/>
                    </a:lnTo>
                    <a:lnTo>
                      <a:pt x="322" y="453"/>
                    </a:lnTo>
                    <a:lnTo>
                      <a:pt x="349" y="471"/>
                    </a:lnTo>
                    <a:lnTo>
                      <a:pt x="410" y="436"/>
                    </a:lnTo>
                    <a:lnTo>
                      <a:pt x="418" y="453"/>
                    </a:lnTo>
                    <a:lnTo>
                      <a:pt x="436" y="453"/>
                    </a:lnTo>
                    <a:lnTo>
                      <a:pt x="462" y="471"/>
                    </a:lnTo>
                    <a:lnTo>
                      <a:pt x="462" y="506"/>
                    </a:lnTo>
                    <a:lnTo>
                      <a:pt x="453" y="523"/>
                    </a:lnTo>
                    <a:lnTo>
                      <a:pt x="453" y="532"/>
                    </a:lnTo>
                    <a:lnTo>
                      <a:pt x="471" y="541"/>
                    </a:lnTo>
                    <a:lnTo>
                      <a:pt x="497" y="584"/>
                    </a:lnTo>
                    <a:lnTo>
                      <a:pt x="514" y="584"/>
                    </a:lnTo>
                    <a:lnTo>
                      <a:pt x="532" y="567"/>
                    </a:lnTo>
                    <a:lnTo>
                      <a:pt x="575" y="549"/>
                    </a:lnTo>
                    <a:lnTo>
                      <a:pt x="636" y="584"/>
                    </a:lnTo>
                    <a:lnTo>
                      <a:pt x="654" y="584"/>
                    </a:lnTo>
                    <a:lnTo>
                      <a:pt x="654" y="593"/>
                    </a:lnTo>
                    <a:lnTo>
                      <a:pt x="662" y="584"/>
                    </a:lnTo>
                    <a:lnTo>
                      <a:pt x="689" y="584"/>
                    </a:lnTo>
                    <a:lnTo>
                      <a:pt x="715" y="549"/>
                    </a:lnTo>
                    <a:lnTo>
                      <a:pt x="723" y="567"/>
                    </a:lnTo>
                    <a:lnTo>
                      <a:pt x="732" y="567"/>
                    </a:lnTo>
                    <a:lnTo>
                      <a:pt x="741" y="549"/>
                    </a:lnTo>
                    <a:lnTo>
                      <a:pt x="767" y="549"/>
                    </a:lnTo>
                    <a:lnTo>
                      <a:pt x="802" y="506"/>
                    </a:lnTo>
                    <a:lnTo>
                      <a:pt x="793" y="488"/>
                    </a:lnTo>
                    <a:lnTo>
                      <a:pt x="819" y="445"/>
                    </a:lnTo>
                    <a:lnTo>
                      <a:pt x="811" y="436"/>
                    </a:lnTo>
                    <a:lnTo>
                      <a:pt x="828" y="427"/>
                    </a:lnTo>
                    <a:lnTo>
                      <a:pt x="819" y="419"/>
                    </a:lnTo>
                    <a:lnTo>
                      <a:pt x="784" y="419"/>
                    </a:lnTo>
                    <a:lnTo>
                      <a:pt x="802" y="401"/>
                    </a:lnTo>
                    <a:lnTo>
                      <a:pt x="767" y="392"/>
                    </a:lnTo>
                    <a:lnTo>
                      <a:pt x="802" y="392"/>
                    </a:lnTo>
                    <a:lnTo>
                      <a:pt x="776" y="375"/>
                    </a:lnTo>
                    <a:lnTo>
                      <a:pt x="732" y="331"/>
                    </a:lnTo>
                    <a:lnTo>
                      <a:pt x="741" y="314"/>
                    </a:lnTo>
                    <a:lnTo>
                      <a:pt x="776" y="296"/>
                    </a:lnTo>
                    <a:lnTo>
                      <a:pt x="732" y="279"/>
                    </a:lnTo>
                    <a:lnTo>
                      <a:pt x="732" y="296"/>
                    </a:lnTo>
                    <a:lnTo>
                      <a:pt x="715" y="296"/>
                    </a:lnTo>
                    <a:lnTo>
                      <a:pt x="706" y="279"/>
                    </a:lnTo>
                    <a:lnTo>
                      <a:pt x="680" y="270"/>
                    </a:lnTo>
                    <a:lnTo>
                      <a:pt x="680" y="253"/>
                    </a:lnTo>
                    <a:lnTo>
                      <a:pt x="706" y="244"/>
                    </a:lnTo>
                    <a:lnTo>
                      <a:pt x="723" y="227"/>
                    </a:lnTo>
                    <a:lnTo>
                      <a:pt x="732" y="227"/>
                    </a:lnTo>
                    <a:lnTo>
                      <a:pt x="732" y="244"/>
                    </a:lnTo>
                    <a:lnTo>
                      <a:pt x="741" y="253"/>
                    </a:lnTo>
                    <a:lnTo>
                      <a:pt x="767" y="244"/>
                    </a:lnTo>
                    <a:lnTo>
                      <a:pt x="784" y="244"/>
                    </a:lnTo>
                    <a:lnTo>
                      <a:pt x="802" y="218"/>
                    </a:lnTo>
                    <a:lnTo>
                      <a:pt x="828" y="209"/>
                    </a:lnTo>
                    <a:lnTo>
                      <a:pt x="837" y="192"/>
                    </a:lnTo>
                    <a:lnTo>
                      <a:pt x="854" y="183"/>
                    </a:lnTo>
                    <a:lnTo>
                      <a:pt x="846" y="157"/>
                    </a:lnTo>
                    <a:lnTo>
                      <a:pt x="863" y="148"/>
                    </a:lnTo>
                    <a:lnTo>
                      <a:pt x="846" y="87"/>
                    </a:lnTo>
                    <a:lnTo>
                      <a:pt x="802" y="105"/>
                    </a:lnTo>
                    <a:lnTo>
                      <a:pt x="750" y="79"/>
                    </a:lnTo>
                    <a:lnTo>
                      <a:pt x="706" y="61"/>
                    </a:lnTo>
                    <a:lnTo>
                      <a:pt x="697" y="35"/>
                    </a:lnTo>
                    <a:lnTo>
                      <a:pt x="610" y="0"/>
                    </a:lnTo>
                    <a:lnTo>
                      <a:pt x="575" y="9"/>
                    </a:lnTo>
                    <a:lnTo>
                      <a:pt x="575" y="18"/>
                    </a:lnTo>
                    <a:lnTo>
                      <a:pt x="593" y="35"/>
                    </a:lnTo>
                    <a:lnTo>
                      <a:pt x="584" y="52"/>
                    </a:lnTo>
                    <a:lnTo>
                      <a:pt x="601" y="61"/>
                    </a:lnTo>
                    <a:lnTo>
                      <a:pt x="567"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3" name="Freeform 331"/>
              <p:cNvSpPr>
                <a:spLocks/>
              </p:cNvSpPr>
              <p:nvPr/>
            </p:nvSpPr>
            <p:spPr bwMode="auto">
              <a:xfrm>
                <a:off x="8103902" y="2548669"/>
                <a:ext cx="41416" cy="33099"/>
              </a:xfrm>
              <a:custGeom>
                <a:avLst/>
                <a:gdLst>
                  <a:gd name="T0" fmla="*/ 2147483647 w 44"/>
                  <a:gd name="T1" fmla="*/ 2147483647 h 34"/>
                  <a:gd name="T2" fmla="*/ 2147483647 w 44"/>
                  <a:gd name="T3" fmla="*/ 2147483647 h 34"/>
                  <a:gd name="T4" fmla="*/ 2147483647 w 44"/>
                  <a:gd name="T5" fmla="*/ 2147483647 h 34"/>
                  <a:gd name="T6" fmla="*/ 2147483647 w 44"/>
                  <a:gd name="T7" fmla="*/ 0 h 34"/>
                  <a:gd name="T8" fmla="*/ 2147483647 w 44"/>
                  <a:gd name="T9" fmla="*/ 0 h 34"/>
                  <a:gd name="T10" fmla="*/ 0 w 44"/>
                  <a:gd name="T11" fmla="*/ 2147483647 h 34"/>
                  <a:gd name="T12" fmla="*/ 2147483647 w 44"/>
                  <a:gd name="T13" fmla="*/ 2147483647 h 34"/>
                  <a:gd name="T14" fmla="*/ 0 60000 65536"/>
                  <a:gd name="T15" fmla="*/ 0 60000 65536"/>
                  <a:gd name="T16" fmla="*/ 0 60000 65536"/>
                  <a:gd name="T17" fmla="*/ 0 60000 65536"/>
                  <a:gd name="T18" fmla="*/ 0 60000 65536"/>
                  <a:gd name="T19" fmla="*/ 0 60000 65536"/>
                  <a:gd name="T20" fmla="*/ 0 60000 65536"/>
                  <a:gd name="T21" fmla="*/ 0 w 44"/>
                  <a:gd name="T22" fmla="*/ 0 h 34"/>
                  <a:gd name="T23" fmla="*/ 44 w 44"/>
                  <a:gd name="T24" fmla="*/ 34 h 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4">
                    <a:moveTo>
                      <a:pt x="18" y="34"/>
                    </a:moveTo>
                    <a:lnTo>
                      <a:pt x="35" y="34"/>
                    </a:lnTo>
                    <a:lnTo>
                      <a:pt x="44" y="17"/>
                    </a:lnTo>
                    <a:lnTo>
                      <a:pt x="44" y="0"/>
                    </a:lnTo>
                    <a:lnTo>
                      <a:pt x="18" y="0"/>
                    </a:lnTo>
                    <a:lnTo>
                      <a:pt x="0" y="26"/>
                    </a:lnTo>
                    <a:lnTo>
                      <a:pt x="18"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4" name="Freeform 332"/>
              <p:cNvSpPr>
                <a:spLocks/>
              </p:cNvSpPr>
              <p:nvPr/>
            </p:nvSpPr>
            <p:spPr bwMode="auto">
              <a:xfrm>
                <a:off x="8103902" y="2548669"/>
                <a:ext cx="41416" cy="33099"/>
              </a:xfrm>
              <a:custGeom>
                <a:avLst/>
                <a:gdLst>
                  <a:gd name="T0" fmla="*/ 2147483647 w 44"/>
                  <a:gd name="T1" fmla="*/ 2147483647 h 34"/>
                  <a:gd name="T2" fmla="*/ 2147483647 w 44"/>
                  <a:gd name="T3" fmla="*/ 2147483647 h 34"/>
                  <a:gd name="T4" fmla="*/ 2147483647 w 44"/>
                  <a:gd name="T5" fmla="*/ 2147483647 h 34"/>
                  <a:gd name="T6" fmla="*/ 2147483647 w 44"/>
                  <a:gd name="T7" fmla="*/ 0 h 34"/>
                  <a:gd name="T8" fmla="*/ 2147483647 w 44"/>
                  <a:gd name="T9" fmla="*/ 0 h 34"/>
                  <a:gd name="T10" fmla="*/ 0 w 44"/>
                  <a:gd name="T11" fmla="*/ 2147483647 h 34"/>
                  <a:gd name="T12" fmla="*/ 2147483647 w 44"/>
                  <a:gd name="T13" fmla="*/ 2147483647 h 34"/>
                  <a:gd name="T14" fmla="*/ 0 60000 65536"/>
                  <a:gd name="T15" fmla="*/ 0 60000 65536"/>
                  <a:gd name="T16" fmla="*/ 0 60000 65536"/>
                  <a:gd name="T17" fmla="*/ 0 60000 65536"/>
                  <a:gd name="T18" fmla="*/ 0 60000 65536"/>
                  <a:gd name="T19" fmla="*/ 0 60000 65536"/>
                  <a:gd name="T20" fmla="*/ 0 60000 65536"/>
                  <a:gd name="T21" fmla="*/ 0 w 44"/>
                  <a:gd name="T22" fmla="*/ 0 h 34"/>
                  <a:gd name="T23" fmla="*/ 44 w 44"/>
                  <a:gd name="T24" fmla="*/ 34 h 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34">
                    <a:moveTo>
                      <a:pt x="18" y="34"/>
                    </a:moveTo>
                    <a:lnTo>
                      <a:pt x="35" y="34"/>
                    </a:lnTo>
                    <a:lnTo>
                      <a:pt x="44" y="17"/>
                    </a:lnTo>
                    <a:lnTo>
                      <a:pt x="44" y="0"/>
                    </a:lnTo>
                    <a:lnTo>
                      <a:pt x="18" y="0"/>
                    </a:lnTo>
                    <a:lnTo>
                      <a:pt x="0" y="26"/>
                    </a:lnTo>
                    <a:lnTo>
                      <a:pt x="18"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5" name="Freeform 333"/>
              <p:cNvSpPr>
                <a:spLocks/>
              </p:cNvSpPr>
              <p:nvPr/>
            </p:nvSpPr>
            <p:spPr bwMode="auto">
              <a:xfrm>
                <a:off x="7472312" y="2277059"/>
                <a:ext cx="443336" cy="491625"/>
              </a:xfrm>
              <a:custGeom>
                <a:avLst/>
                <a:gdLst>
                  <a:gd name="T0" fmla="*/ 2147483647 w 471"/>
                  <a:gd name="T1" fmla="*/ 2147483647 h 505"/>
                  <a:gd name="T2" fmla="*/ 2147483647 w 471"/>
                  <a:gd name="T3" fmla="*/ 2147483647 h 505"/>
                  <a:gd name="T4" fmla="*/ 2147483647 w 471"/>
                  <a:gd name="T5" fmla="*/ 2147483647 h 505"/>
                  <a:gd name="T6" fmla="*/ 2147483647 w 471"/>
                  <a:gd name="T7" fmla="*/ 2147483647 h 505"/>
                  <a:gd name="T8" fmla="*/ 2147483647 w 471"/>
                  <a:gd name="T9" fmla="*/ 2147483647 h 505"/>
                  <a:gd name="T10" fmla="*/ 2147483647 w 471"/>
                  <a:gd name="T11" fmla="*/ 2147483647 h 505"/>
                  <a:gd name="T12" fmla="*/ 2147483647 w 471"/>
                  <a:gd name="T13" fmla="*/ 2147483647 h 505"/>
                  <a:gd name="T14" fmla="*/ 2147483647 w 471"/>
                  <a:gd name="T15" fmla="*/ 2147483647 h 505"/>
                  <a:gd name="T16" fmla="*/ 2147483647 w 471"/>
                  <a:gd name="T17" fmla="*/ 2147483647 h 505"/>
                  <a:gd name="T18" fmla="*/ 2147483647 w 471"/>
                  <a:gd name="T19" fmla="*/ 2147483647 h 505"/>
                  <a:gd name="T20" fmla="*/ 2147483647 w 471"/>
                  <a:gd name="T21" fmla="*/ 2147483647 h 505"/>
                  <a:gd name="T22" fmla="*/ 2147483647 w 471"/>
                  <a:gd name="T23" fmla="*/ 2147483647 h 505"/>
                  <a:gd name="T24" fmla="*/ 2147483647 w 471"/>
                  <a:gd name="T25" fmla="*/ 2147483647 h 505"/>
                  <a:gd name="T26" fmla="*/ 2147483647 w 471"/>
                  <a:gd name="T27" fmla="*/ 2147483647 h 505"/>
                  <a:gd name="T28" fmla="*/ 2147483647 w 471"/>
                  <a:gd name="T29" fmla="*/ 2147483647 h 505"/>
                  <a:gd name="T30" fmla="*/ 2147483647 w 471"/>
                  <a:gd name="T31" fmla="*/ 2147483647 h 505"/>
                  <a:gd name="T32" fmla="*/ 2147483647 w 471"/>
                  <a:gd name="T33" fmla="*/ 2147483647 h 505"/>
                  <a:gd name="T34" fmla="*/ 2147483647 w 471"/>
                  <a:gd name="T35" fmla="*/ 2147483647 h 505"/>
                  <a:gd name="T36" fmla="*/ 2147483647 w 471"/>
                  <a:gd name="T37" fmla="*/ 2147483647 h 505"/>
                  <a:gd name="T38" fmla="*/ 2147483647 w 471"/>
                  <a:gd name="T39" fmla="*/ 2147483647 h 505"/>
                  <a:gd name="T40" fmla="*/ 2147483647 w 471"/>
                  <a:gd name="T41" fmla="*/ 2147483647 h 505"/>
                  <a:gd name="T42" fmla="*/ 2147483647 w 471"/>
                  <a:gd name="T43" fmla="*/ 2147483647 h 505"/>
                  <a:gd name="T44" fmla="*/ 2147483647 w 471"/>
                  <a:gd name="T45" fmla="*/ 2147483647 h 505"/>
                  <a:gd name="T46" fmla="*/ 2147483647 w 471"/>
                  <a:gd name="T47" fmla="*/ 2147483647 h 505"/>
                  <a:gd name="T48" fmla="*/ 2147483647 w 471"/>
                  <a:gd name="T49" fmla="*/ 2147483647 h 505"/>
                  <a:gd name="T50" fmla="*/ 2147483647 w 471"/>
                  <a:gd name="T51" fmla="*/ 2147483647 h 505"/>
                  <a:gd name="T52" fmla="*/ 2147483647 w 471"/>
                  <a:gd name="T53" fmla="*/ 2147483647 h 505"/>
                  <a:gd name="T54" fmla="*/ 2147483647 w 471"/>
                  <a:gd name="T55" fmla="*/ 2147483647 h 505"/>
                  <a:gd name="T56" fmla="*/ 2147483647 w 471"/>
                  <a:gd name="T57" fmla="*/ 2147483647 h 505"/>
                  <a:gd name="T58" fmla="*/ 2147483647 w 471"/>
                  <a:gd name="T59" fmla="*/ 2147483647 h 505"/>
                  <a:gd name="T60" fmla="*/ 2147483647 w 471"/>
                  <a:gd name="T61" fmla="*/ 2147483647 h 505"/>
                  <a:gd name="T62" fmla="*/ 2147483647 w 471"/>
                  <a:gd name="T63" fmla="*/ 2147483647 h 505"/>
                  <a:gd name="T64" fmla="*/ 2147483647 w 471"/>
                  <a:gd name="T65" fmla="*/ 2147483647 h 505"/>
                  <a:gd name="T66" fmla="*/ 2147483647 w 471"/>
                  <a:gd name="T67" fmla="*/ 2147483647 h 505"/>
                  <a:gd name="T68" fmla="*/ 2147483647 w 471"/>
                  <a:gd name="T69" fmla="*/ 2147483647 h 505"/>
                  <a:gd name="T70" fmla="*/ 2147483647 w 471"/>
                  <a:gd name="T71" fmla="*/ 2147483647 h 505"/>
                  <a:gd name="T72" fmla="*/ 2147483647 w 471"/>
                  <a:gd name="T73" fmla="*/ 2147483647 h 505"/>
                  <a:gd name="T74" fmla="*/ 2147483647 w 471"/>
                  <a:gd name="T75" fmla="*/ 2147483647 h 505"/>
                  <a:gd name="T76" fmla="*/ 2147483647 w 471"/>
                  <a:gd name="T77" fmla="*/ 2147483647 h 505"/>
                  <a:gd name="T78" fmla="*/ 2147483647 w 471"/>
                  <a:gd name="T79" fmla="*/ 2147483647 h 505"/>
                  <a:gd name="T80" fmla="*/ 2147483647 w 471"/>
                  <a:gd name="T81" fmla="*/ 2147483647 h 50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71"/>
                  <a:gd name="T124" fmla="*/ 0 h 505"/>
                  <a:gd name="T125" fmla="*/ 471 w 471"/>
                  <a:gd name="T126" fmla="*/ 505 h 50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71" h="505">
                    <a:moveTo>
                      <a:pt x="340" y="148"/>
                    </a:moveTo>
                    <a:lnTo>
                      <a:pt x="331" y="139"/>
                    </a:lnTo>
                    <a:lnTo>
                      <a:pt x="314" y="139"/>
                    </a:lnTo>
                    <a:lnTo>
                      <a:pt x="314" y="157"/>
                    </a:lnTo>
                    <a:lnTo>
                      <a:pt x="322" y="183"/>
                    </a:lnTo>
                    <a:lnTo>
                      <a:pt x="279" y="165"/>
                    </a:lnTo>
                    <a:lnTo>
                      <a:pt x="261" y="157"/>
                    </a:lnTo>
                    <a:lnTo>
                      <a:pt x="235" y="157"/>
                    </a:lnTo>
                    <a:lnTo>
                      <a:pt x="227" y="148"/>
                    </a:lnTo>
                    <a:lnTo>
                      <a:pt x="183" y="139"/>
                    </a:lnTo>
                    <a:lnTo>
                      <a:pt x="183" y="96"/>
                    </a:lnTo>
                    <a:lnTo>
                      <a:pt x="157" y="78"/>
                    </a:lnTo>
                    <a:lnTo>
                      <a:pt x="139" y="69"/>
                    </a:lnTo>
                    <a:lnTo>
                      <a:pt x="157" y="52"/>
                    </a:lnTo>
                    <a:lnTo>
                      <a:pt x="148" y="43"/>
                    </a:lnTo>
                    <a:lnTo>
                      <a:pt x="157" y="26"/>
                    </a:lnTo>
                    <a:lnTo>
                      <a:pt x="139" y="0"/>
                    </a:lnTo>
                    <a:lnTo>
                      <a:pt x="105" y="8"/>
                    </a:lnTo>
                    <a:lnTo>
                      <a:pt x="105" y="17"/>
                    </a:lnTo>
                    <a:lnTo>
                      <a:pt x="61" y="26"/>
                    </a:lnTo>
                    <a:lnTo>
                      <a:pt x="61" y="43"/>
                    </a:lnTo>
                    <a:lnTo>
                      <a:pt x="87" y="69"/>
                    </a:lnTo>
                    <a:lnTo>
                      <a:pt x="78" y="78"/>
                    </a:lnTo>
                    <a:lnTo>
                      <a:pt x="78" y="96"/>
                    </a:lnTo>
                    <a:lnTo>
                      <a:pt x="43" y="148"/>
                    </a:lnTo>
                    <a:lnTo>
                      <a:pt x="17" y="157"/>
                    </a:lnTo>
                    <a:lnTo>
                      <a:pt x="52" y="200"/>
                    </a:lnTo>
                    <a:lnTo>
                      <a:pt x="35" y="209"/>
                    </a:lnTo>
                    <a:lnTo>
                      <a:pt x="0" y="218"/>
                    </a:lnTo>
                    <a:lnTo>
                      <a:pt x="9" y="235"/>
                    </a:lnTo>
                    <a:lnTo>
                      <a:pt x="35" y="235"/>
                    </a:lnTo>
                    <a:lnTo>
                      <a:pt x="17" y="244"/>
                    </a:lnTo>
                    <a:lnTo>
                      <a:pt x="35" y="279"/>
                    </a:lnTo>
                    <a:lnTo>
                      <a:pt x="52" y="261"/>
                    </a:lnTo>
                    <a:lnTo>
                      <a:pt x="70" y="244"/>
                    </a:lnTo>
                    <a:lnTo>
                      <a:pt x="78" y="261"/>
                    </a:lnTo>
                    <a:lnTo>
                      <a:pt x="87" y="261"/>
                    </a:lnTo>
                    <a:lnTo>
                      <a:pt x="87" y="340"/>
                    </a:lnTo>
                    <a:lnTo>
                      <a:pt x="113" y="383"/>
                    </a:lnTo>
                    <a:lnTo>
                      <a:pt x="122" y="409"/>
                    </a:lnTo>
                    <a:lnTo>
                      <a:pt x="166" y="488"/>
                    </a:lnTo>
                    <a:lnTo>
                      <a:pt x="183" y="505"/>
                    </a:lnTo>
                    <a:lnTo>
                      <a:pt x="209" y="488"/>
                    </a:lnTo>
                    <a:lnTo>
                      <a:pt x="200" y="479"/>
                    </a:lnTo>
                    <a:lnTo>
                      <a:pt x="209" y="470"/>
                    </a:lnTo>
                    <a:lnTo>
                      <a:pt x="209" y="453"/>
                    </a:lnTo>
                    <a:lnTo>
                      <a:pt x="209" y="444"/>
                    </a:lnTo>
                    <a:lnTo>
                      <a:pt x="227" y="409"/>
                    </a:lnTo>
                    <a:lnTo>
                      <a:pt x="218" y="401"/>
                    </a:lnTo>
                    <a:lnTo>
                      <a:pt x="218" y="366"/>
                    </a:lnTo>
                    <a:lnTo>
                      <a:pt x="235" y="357"/>
                    </a:lnTo>
                    <a:lnTo>
                      <a:pt x="279" y="313"/>
                    </a:lnTo>
                    <a:lnTo>
                      <a:pt x="279" y="305"/>
                    </a:lnTo>
                    <a:lnTo>
                      <a:pt x="314" y="279"/>
                    </a:lnTo>
                    <a:lnTo>
                      <a:pt x="314" y="270"/>
                    </a:lnTo>
                    <a:lnTo>
                      <a:pt x="331" y="261"/>
                    </a:lnTo>
                    <a:lnTo>
                      <a:pt x="357" y="261"/>
                    </a:lnTo>
                    <a:lnTo>
                      <a:pt x="349" y="226"/>
                    </a:lnTo>
                    <a:lnTo>
                      <a:pt x="331" y="218"/>
                    </a:lnTo>
                    <a:lnTo>
                      <a:pt x="340" y="200"/>
                    </a:lnTo>
                    <a:lnTo>
                      <a:pt x="331" y="191"/>
                    </a:lnTo>
                    <a:lnTo>
                      <a:pt x="331" y="183"/>
                    </a:lnTo>
                    <a:lnTo>
                      <a:pt x="349" y="183"/>
                    </a:lnTo>
                    <a:lnTo>
                      <a:pt x="357" y="200"/>
                    </a:lnTo>
                    <a:lnTo>
                      <a:pt x="401" y="200"/>
                    </a:lnTo>
                    <a:lnTo>
                      <a:pt x="384" y="226"/>
                    </a:lnTo>
                    <a:lnTo>
                      <a:pt x="401" y="235"/>
                    </a:lnTo>
                    <a:lnTo>
                      <a:pt x="401" y="226"/>
                    </a:lnTo>
                    <a:lnTo>
                      <a:pt x="410" y="252"/>
                    </a:lnTo>
                    <a:lnTo>
                      <a:pt x="427" y="218"/>
                    </a:lnTo>
                    <a:lnTo>
                      <a:pt x="436" y="209"/>
                    </a:lnTo>
                    <a:lnTo>
                      <a:pt x="445" y="165"/>
                    </a:lnTo>
                    <a:lnTo>
                      <a:pt x="462" y="157"/>
                    </a:lnTo>
                    <a:lnTo>
                      <a:pt x="471" y="139"/>
                    </a:lnTo>
                    <a:lnTo>
                      <a:pt x="453" y="130"/>
                    </a:lnTo>
                    <a:lnTo>
                      <a:pt x="436" y="113"/>
                    </a:lnTo>
                    <a:lnTo>
                      <a:pt x="384" y="148"/>
                    </a:lnTo>
                    <a:lnTo>
                      <a:pt x="366" y="165"/>
                    </a:lnTo>
                    <a:lnTo>
                      <a:pt x="357" y="174"/>
                    </a:lnTo>
                    <a:lnTo>
                      <a:pt x="357" y="165"/>
                    </a:lnTo>
                    <a:lnTo>
                      <a:pt x="331" y="157"/>
                    </a:lnTo>
                    <a:lnTo>
                      <a:pt x="340" y="14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6" name="Freeform 334"/>
              <p:cNvSpPr>
                <a:spLocks/>
              </p:cNvSpPr>
              <p:nvPr/>
            </p:nvSpPr>
            <p:spPr bwMode="auto">
              <a:xfrm>
                <a:off x="7472312" y="2277059"/>
                <a:ext cx="443336" cy="491625"/>
              </a:xfrm>
              <a:custGeom>
                <a:avLst/>
                <a:gdLst>
                  <a:gd name="T0" fmla="*/ 2147483647 w 471"/>
                  <a:gd name="T1" fmla="*/ 2147483647 h 505"/>
                  <a:gd name="T2" fmla="*/ 2147483647 w 471"/>
                  <a:gd name="T3" fmla="*/ 2147483647 h 505"/>
                  <a:gd name="T4" fmla="*/ 2147483647 w 471"/>
                  <a:gd name="T5" fmla="*/ 2147483647 h 505"/>
                  <a:gd name="T6" fmla="*/ 2147483647 w 471"/>
                  <a:gd name="T7" fmla="*/ 2147483647 h 505"/>
                  <a:gd name="T8" fmla="*/ 2147483647 w 471"/>
                  <a:gd name="T9" fmla="*/ 2147483647 h 505"/>
                  <a:gd name="T10" fmla="*/ 2147483647 w 471"/>
                  <a:gd name="T11" fmla="*/ 2147483647 h 505"/>
                  <a:gd name="T12" fmla="*/ 2147483647 w 471"/>
                  <a:gd name="T13" fmla="*/ 2147483647 h 505"/>
                  <a:gd name="T14" fmla="*/ 2147483647 w 471"/>
                  <a:gd name="T15" fmla="*/ 2147483647 h 505"/>
                  <a:gd name="T16" fmla="*/ 2147483647 w 471"/>
                  <a:gd name="T17" fmla="*/ 2147483647 h 505"/>
                  <a:gd name="T18" fmla="*/ 2147483647 w 471"/>
                  <a:gd name="T19" fmla="*/ 2147483647 h 505"/>
                  <a:gd name="T20" fmla="*/ 2147483647 w 471"/>
                  <a:gd name="T21" fmla="*/ 2147483647 h 505"/>
                  <a:gd name="T22" fmla="*/ 2147483647 w 471"/>
                  <a:gd name="T23" fmla="*/ 2147483647 h 505"/>
                  <a:gd name="T24" fmla="*/ 2147483647 w 471"/>
                  <a:gd name="T25" fmla="*/ 2147483647 h 505"/>
                  <a:gd name="T26" fmla="*/ 2147483647 w 471"/>
                  <a:gd name="T27" fmla="*/ 2147483647 h 505"/>
                  <a:gd name="T28" fmla="*/ 2147483647 w 471"/>
                  <a:gd name="T29" fmla="*/ 2147483647 h 505"/>
                  <a:gd name="T30" fmla="*/ 2147483647 w 471"/>
                  <a:gd name="T31" fmla="*/ 2147483647 h 505"/>
                  <a:gd name="T32" fmla="*/ 2147483647 w 471"/>
                  <a:gd name="T33" fmla="*/ 2147483647 h 505"/>
                  <a:gd name="T34" fmla="*/ 2147483647 w 471"/>
                  <a:gd name="T35" fmla="*/ 2147483647 h 505"/>
                  <a:gd name="T36" fmla="*/ 2147483647 w 471"/>
                  <a:gd name="T37" fmla="*/ 2147483647 h 505"/>
                  <a:gd name="T38" fmla="*/ 2147483647 w 471"/>
                  <a:gd name="T39" fmla="*/ 2147483647 h 505"/>
                  <a:gd name="T40" fmla="*/ 2147483647 w 471"/>
                  <a:gd name="T41" fmla="*/ 2147483647 h 505"/>
                  <a:gd name="T42" fmla="*/ 2147483647 w 471"/>
                  <a:gd name="T43" fmla="*/ 2147483647 h 505"/>
                  <a:gd name="T44" fmla="*/ 2147483647 w 471"/>
                  <a:gd name="T45" fmla="*/ 2147483647 h 505"/>
                  <a:gd name="T46" fmla="*/ 2147483647 w 471"/>
                  <a:gd name="T47" fmla="*/ 2147483647 h 505"/>
                  <a:gd name="T48" fmla="*/ 2147483647 w 471"/>
                  <a:gd name="T49" fmla="*/ 2147483647 h 505"/>
                  <a:gd name="T50" fmla="*/ 2147483647 w 471"/>
                  <a:gd name="T51" fmla="*/ 2147483647 h 505"/>
                  <a:gd name="T52" fmla="*/ 2147483647 w 471"/>
                  <a:gd name="T53" fmla="*/ 2147483647 h 505"/>
                  <a:gd name="T54" fmla="*/ 2147483647 w 471"/>
                  <a:gd name="T55" fmla="*/ 2147483647 h 505"/>
                  <a:gd name="T56" fmla="*/ 2147483647 w 471"/>
                  <a:gd name="T57" fmla="*/ 2147483647 h 505"/>
                  <a:gd name="T58" fmla="*/ 2147483647 w 471"/>
                  <a:gd name="T59" fmla="*/ 2147483647 h 505"/>
                  <a:gd name="T60" fmla="*/ 2147483647 w 471"/>
                  <a:gd name="T61" fmla="*/ 2147483647 h 505"/>
                  <a:gd name="T62" fmla="*/ 2147483647 w 471"/>
                  <a:gd name="T63" fmla="*/ 2147483647 h 505"/>
                  <a:gd name="T64" fmla="*/ 2147483647 w 471"/>
                  <a:gd name="T65" fmla="*/ 2147483647 h 505"/>
                  <a:gd name="T66" fmla="*/ 2147483647 w 471"/>
                  <a:gd name="T67" fmla="*/ 2147483647 h 505"/>
                  <a:gd name="T68" fmla="*/ 2147483647 w 471"/>
                  <a:gd name="T69" fmla="*/ 2147483647 h 505"/>
                  <a:gd name="T70" fmla="*/ 2147483647 w 471"/>
                  <a:gd name="T71" fmla="*/ 2147483647 h 505"/>
                  <a:gd name="T72" fmla="*/ 2147483647 w 471"/>
                  <a:gd name="T73" fmla="*/ 2147483647 h 505"/>
                  <a:gd name="T74" fmla="*/ 2147483647 w 471"/>
                  <a:gd name="T75" fmla="*/ 2147483647 h 505"/>
                  <a:gd name="T76" fmla="*/ 2147483647 w 471"/>
                  <a:gd name="T77" fmla="*/ 2147483647 h 505"/>
                  <a:gd name="T78" fmla="*/ 2147483647 w 471"/>
                  <a:gd name="T79" fmla="*/ 2147483647 h 505"/>
                  <a:gd name="T80" fmla="*/ 2147483647 w 471"/>
                  <a:gd name="T81" fmla="*/ 2147483647 h 50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71"/>
                  <a:gd name="T124" fmla="*/ 0 h 505"/>
                  <a:gd name="T125" fmla="*/ 471 w 471"/>
                  <a:gd name="T126" fmla="*/ 505 h 50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71" h="505">
                    <a:moveTo>
                      <a:pt x="340" y="148"/>
                    </a:moveTo>
                    <a:lnTo>
                      <a:pt x="331" y="139"/>
                    </a:lnTo>
                    <a:lnTo>
                      <a:pt x="314" y="139"/>
                    </a:lnTo>
                    <a:lnTo>
                      <a:pt x="314" y="157"/>
                    </a:lnTo>
                    <a:lnTo>
                      <a:pt x="322" y="183"/>
                    </a:lnTo>
                    <a:lnTo>
                      <a:pt x="279" y="165"/>
                    </a:lnTo>
                    <a:lnTo>
                      <a:pt x="261" y="157"/>
                    </a:lnTo>
                    <a:lnTo>
                      <a:pt x="235" y="157"/>
                    </a:lnTo>
                    <a:lnTo>
                      <a:pt x="227" y="148"/>
                    </a:lnTo>
                    <a:lnTo>
                      <a:pt x="183" y="139"/>
                    </a:lnTo>
                    <a:lnTo>
                      <a:pt x="183" y="96"/>
                    </a:lnTo>
                    <a:lnTo>
                      <a:pt x="157" y="78"/>
                    </a:lnTo>
                    <a:lnTo>
                      <a:pt x="139" y="69"/>
                    </a:lnTo>
                    <a:lnTo>
                      <a:pt x="157" y="52"/>
                    </a:lnTo>
                    <a:lnTo>
                      <a:pt x="148" y="43"/>
                    </a:lnTo>
                    <a:lnTo>
                      <a:pt x="157" y="26"/>
                    </a:lnTo>
                    <a:lnTo>
                      <a:pt x="139" y="0"/>
                    </a:lnTo>
                    <a:lnTo>
                      <a:pt x="105" y="8"/>
                    </a:lnTo>
                    <a:lnTo>
                      <a:pt x="105" y="17"/>
                    </a:lnTo>
                    <a:lnTo>
                      <a:pt x="61" y="26"/>
                    </a:lnTo>
                    <a:lnTo>
                      <a:pt x="61" y="43"/>
                    </a:lnTo>
                    <a:lnTo>
                      <a:pt x="87" y="69"/>
                    </a:lnTo>
                    <a:lnTo>
                      <a:pt x="78" y="78"/>
                    </a:lnTo>
                    <a:lnTo>
                      <a:pt x="78" y="96"/>
                    </a:lnTo>
                    <a:lnTo>
                      <a:pt x="43" y="148"/>
                    </a:lnTo>
                    <a:lnTo>
                      <a:pt x="17" y="157"/>
                    </a:lnTo>
                    <a:lnTo>
                      <a:pt x="52" y="200"/>
                    </a:lnTo>
                    <a:lnTo>
                      <a:pt x="35" y="209"/>
                    </a:lnTo>
                    <a:lnTo>
                      <a:pt x="0" y="218"/>
                    </a:lnTo>
                    <a:lnTo>
                      <a:pt x="9" y="235"/>
                    </a:lnTo>
                    <a:lnTo>
                      <a:pt x="35" y="235"/>
                    </a:lnTo>
                    <a:lnTo>
                      <a:pt x="17" y="244"/>
                    </a:lnTo>
                    <a:lnTo>
                      <a:pt x="35" y="279"/>
                    </a:lnTo>
                    <a:lnTo>
                      <a:pt x="52" y="261"/>
                    </a:lnTo>
                    <a:lnTo>
                      <a:pt x="70" y="244"/>
                    </a:lnTo>
                    <a:lnTo>
                      <a:pt x="78" y="261"/>
                    </a:lnTo>
                    <a:lnTo>
                      <a:pt x="87" y="261"/>
                    </a:lnTo>
                    <a:lnTo>
                      <a:pt x="87" y="340"/>
                    </a:lnTo>
                    <a:lnTo>
                      <a:pt x="113" y="383"/>
                    </a:lnTo>
                    <a:lnTo>
                      <a:pt x="122" y="409"/>
                    </a:lnTo>
                    <a:lnTo>
                      <a:pt x="166" y="488"/>
                    </a:lnTo>
                    <a:lnTo>
                      <a:pt x="183" y="505"/>
                    </a:lnTo>
                    <a:lnTo>
                      <a:pt x="209" y="488"/>
                    </a:lnTo>
                    <a:lnTo>
                      <a:pt x="200" y="479"/>
                    </a:lnTo>
                    <a:lnTo>
                      <a:pt x="209" y="470"/>
                    </a:lnTo>
                    <a:lnTo>
                      <a:pt x="209" y="453"/>
                    </a:lnTo>
                    <a:lnTo>
                      <a:pt x="209" y="444"/>
                    </a:lnTo>
                    <a:lnTo>
                      <a:pt x="227" y="409"/>
                    </a:lnTo>
                    <a:lnTo>
                      <a:pt x="218" y="401"/>
                    </a:lnTo>
                    <a:lnTo>
                      <a:pt x="218" y="366"/>
                    </a:lnTo>
                    <a:lnTo>
                      <a:pt x="235" y="357"/>
                    </a:lnTo>
                    <a:lnTo>
                      <a:pt x="279" y="313"/>
                    </a:lnTo>
                    <a:lnTo>
                      <a:pt x="279" y="305"/>
                    </a:lnTo>
                    <a:lnTo>
                      <a:pt x="314" y="279"/>
                    </a:lnTo>
                    <a:lnTo>
                      <a:pt x="314" y="270"/>
                    </a:lnTo>
                    <a:lnTo>
                      <a:pt x="331" y="261"/>
                    </a:lnTo>
                    <a:lnTo>
                      <a:pt x="357" y="261"/>
                    </a:lnTo>
                    <a:lnTo>
                      <a:pt x="349" y="226"/>
                    </a:lnTo>
                    <a:lnTo>
                      <a:pt x="331" y="218"/>
                    </a:lnTo>
                    <a:lnTo>
                      <a:pt x="340" y="200"/>
                    </a:lnTo>
                    <a:lnTo>
                      <a:pt x="331" y="191"/>
                    </a:lnTo>
                    <a:lnTo>
                      <a:pt x="331" y="183"/>
                    </a:lnTo>
                    <a:lnTo>
                      <a:pt x="349" y="183"/>
                    </a:lnTo>
                    <a:lnTo>
                      <a:pt x="357" y="200"/>
                    </a:lnTo>
                    <a:lnTo>
                      <a:pt x="401" y="200"/>
                    </a:lnTo>
                    <a:lnTo>
                      <a:pt x="384" y="226"/>
                    </a:lnTo>
                    <a:lnTo>
                      <a:pt x="401" y="235"/>
                    </a:lnTo>
                    <a:lnTo>
                      <a:pt x="401" y="226"/>
                    </a:lnTo>
                    <a:lnTo>
                      <a:pt x="410" y="252"/>
                    </a:lnTo>
                    <a:lnTo>
                      <a:pt x="427" y="218"/>
                    </a:lnTo>
                    <a:lnTo>
                      <a:pt x="436" y="209"/>
                    </a:lnTo>
                    <a:lnTo>
                      <a:pt x="445" y="165"/>
                    </a:lnTo>
                    <a:lnTo>
                      <a:pt x="462" y="157"/>
                    </a:lnTo>
                    <a:lnTo>
                      <a:pt x="471" y="139"/>
                    </a:lnTo>
                    <a:lnTo>
                      <a:pt x="453" y="130"/>
                    </a:lnTo>
                    <a:lnTo>
                      <a:pt x="436" y="113"/>
                    </a:lnTo>
                    <a:lnTo>
                      <a:pt x="384" y="148"/>
                    </a:lnTo>
                    <a:lnTo>
                      <a:pt x="366" y="165"/>
                    </a:lnTo>
                    <a:lnTo>
                      <a:pt x="357" y="174"/>
                    </a:lnTo>
                    <a:lnTo>
                      <a:pt x="357" y="165"/>
                    </a:lnTo>
                    <a:lnTo>
                      <a:pt x="331" y="157"/>
                    </a:lnTo>
                    <a:lnTo>
                      <a:pt x="340" y="14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7" name="Freeform 335"/>
              <p:cNvSpPr>
                <a:spLocks/>
              </p:cNvSpPr>
              <p:nvPr/>
            </p:nvSpPr>
            <p:spPr bwMode="auto">
              <a:xfrm>
                <a:off x="8531238" y="2090144"/>
                <a:ext cx="7530" cy="8762"/>
              </a:xfrm>
              <a:custGeom>
                <a:avLst/>
                <a:gdLst>
                  <a:gd name="T0" fmla="*/ 0 w 8"/>
                  <a:gd name="T1" fmla="*/ 0 h 9"/>
                  <a:gd name="T2" fmla="*/ 2147483647 w 8"/>
                  <a:gd name="T3" fmla="*/ 2147483647 h 9"/>
                  <a:gd name="T4" fmla="*/ 2147483647 w 8"/>
                  <a:gd name="T5" fmla="*/ 0 h 9"/>
                  <a:gd name="T6" fmla="*/ 0 w 8"/>
                  <a:gd name="T7" fmla="*/ 0 h 9"/>
                  <a:gd name="T8" fmla="*/ 0 60000 65536"/>
                  <a:gd name="T9" fmla="*/ 0 60000 65536"/>
                  <a:gd name="T10" fmla="*/ 0 60000 65536"/>
                  <a:gd name="T11" fmla="*/ 0 60000 65536"/>
                  <a:gd name="T12" fmla="*/ 0 w 8"/>
                  <a:gd name="T13" fmla="*/ 0 h 9"/>
                  <a:gd name="T14" fmla="*/ 8 w 8"/>
                  <a:gd name="T15" fmla="*/ 9 h 9"/>
                </a:gdLst>
                <a:ahLst/>
                <a:cxnLst>
                  <a:cxn ang="T8">
                    <a:pos x="T0" y="T1"/>
                  </a:cxn>
                  <a:cxn ang="T9">
                    <a:pos x="T2" y="T3"/>
                  </a:cxn>
                  <a:cxn ang="T10">
                    <a:pos x="T4" y="T5"/>
                  </a:cxn>
                  <a:cxn ang="T11">
                    <a:pos x="T6" y="T7"/>
                  </a:cxn>
                </a:cxnLst>
                <a:rect l="T12" t="T13" r="T14" b="T15"/>
                <a:pathLst>
                  <a:path w="8" h="9">
                    <a:moveTo>
                      <a:pt x="0" y="0"/>
                    </a:moveTo>
                    <a:lnTo>
                      <a:pt x="8" y="9"/>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8" name="Freeform 336"/>
              <p:cNvSpPr>
                <a:spLocks/>
              </p:cNvSpPr>
              <p:nvPr/>
            </p:nvSpPr>
            <p:spPr bwMode="auto">
              <a:xfrm>
                <a:off x="8531238" y="2090144"/>
                <a:ext cx="7530" cy="8762"/>
              </a:xfrm>
              <a:custGeom>
                <a:avLst/>
                <a:gdLst>
                  <a:gd name="T0" fmla="*/ 0 w 8"/>
                  <a:gd name="T1" fmla="*/ 0 h 9"/>
                  <a:gd name="T2" fmla="*/ 2147483647 w 8"/>
                  <a:gd name="T3" fmla="*/ 2147483647 h 9"/>
                  <a:gd name="T4" fmla="*/ 2147483647 w 8"/>
                  <a:gd name="T5" fmla="*/ 0 h 9"/>
                  <a:gd name="T6" fmla="*/ 0 w 8"/>
                  <a:gd name="T7" fmla="*/ 0 h 9"/>
                  <a:gd name="T8" fmla="*/ 0 60000 65536"/>
                  <a:gd name="T9" fmla="*/ 0 60000 65536"/>
                  <a:gd name="T10" fmla="*/ 0 60000 65536"/>
                  <a:gd name="T11" fmla="*/ 0 60000 65536"/>
                  <a:gd name="T12" fmla="*/ 0 w 8"/>
                  <a:gd name="T13" fmla="*/ 0 h 9"/>
                  <a:gd name="T14" fmla="*/ 8 w 8"/>
                  <a:gd name="T15" fmla="*/ 9 h 9"/>
                </a:gdLst>
                <a:ahLst/>
                <a:cxnLst>
                  <a:cxn ang="T8">
                    <a:pos x="T0" y="T1"/>
                  </a:cxn>
                  <a:cxn ang="T9">
                    <a:pos x="T2" y="T3"/>
                  </a:cxn>
                  <a:cxn ang="T10">
                    <a:pos x="T4" y="T5"/>
                  </a:cxn>
                  <a:cxn ang="T11">
                    <a:pos x="T6" y="T7"/>
                  </a:cxn>
                </a:cxnLst>
                <a:rect l="T12" t="T13" r="T14" b="T15"/>
                <a:pathLst>
                  <a:path w="8" h="9">
                    <a:moveTo>
                      <a:pt x="0" y="0"/>
                    </a:moveTo>
                    <a:lnTo>
                      <a:pt x="8" y="9"/>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49" name="Freeform 337"/>
              <p:cNvSpPr>
                <a:spLocks/>
              </p:cNvSpPr>
              <p:nvPr/>
            </p:nvSpPr>
            <p:spPr bwMode="auto">
              <a:xfrm>
                <a:off x="8505824" y="2098906"/>
                <a:ext cx="16943" cy="16550"/>
              </a:xfrm>
              <a:custGeom>
                <a:avLst/>
                <a:gdLst>
                  <a:gd name="T0" fmla="*/ 0 w 18"/>
                  <a:gd name="T1" fmla="*/ 2147483647 h 17"/>
                  <a:gd name="T2" fmla="*/ 2147483647 w 18"/>
                  <a:gd name="T3" fmla="*/ 2147483647 h 17"/>
                  <a:gd name="T4" fmla="*/ 2147483647 w 18"/>
                  <a:gd name="T5" fmla="*/ 0 h 17"/>
                  <a:gd name="T6" fmla="*/ 0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8"/>
                    </a:moveTo>
                    <a:lnTo>
                      <a:pt x="9" y="17"/>
                    </a:lnTo>
                    <a:lnTo>
                      <a:pt x="1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0" name="Freeform 338"/>
              <p:cNvSpPr>
                <a:spLocks/>
              </p:cNvSpPr>
              <p:nvPr/>
            </p:nvSpPr>
            <p:spPr bwMode="auto">
              <a:xfrm>
                <a:off x="8505824" y="2098906"/>
                <a:ext cx="16943" cy="16550"/>
              </a:xfrm>
              <a:custGeom>
                <a:avLst/>
                <a:gdLst>
                  <a:gd name="T0" fmla="*/ 0 w 18"/>
                  <a:gd name="T1" fmla="*/ 2147483647 h 17"/>
                  <a:gd name="T2" fmla="*/ 2147483647 w 18"/>
                  <a:gd name="T3" fmla="*/ 2147483647 h 17"/>
                  <a:gd name="T4" fmla="*/ 2147483647 w 18"/>
                  <a:gd name="T5" fmla="*/ 0 h 17"/>
                  <a:gd name="T6" fmla="*/ 0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8"/>
                    </a:moveTo>
                    <a:lnTo>
                      <a:pt x="9" y="17"/>
                    </a:lnTo>
                    <a:lnTo>
                      <a:pt x="1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1" name="Freeform 339"/>
              <p:cNvSpPr>
                <a:spLocks/>
              </p:cNvSpPr>
              <p:nvPr/>
            </p:nvSpPr>
            <p:spPr bwMode="auto">
              <a:xfrm>
                <a:off x="8423932" y="2098906"/>
                <a:ext cx="90362" cy="75934"/>
              </a:xfrm>
              <a:custGeom>
                <a:avLst/>
                <a:gdLst>
                  <a:gd name="T0" fmla="*/ 2147483647 w 96"/>
                  <a:gd name="T1" fmla="*/ 2147483647 h 78"/>
                  <a:gd name="T2" fmla="*/ 2147483647 w 96"/>
                  <a:gd name="T3" fmla="*/ 2147483647 h 78"/>
                  <a:gd name="T4" fmla="*/ 2147483647 w 96"/>
                  <a:gd name="T5" fmla="*/ 2147483647 h 78"/>
                  <a:gd name="T6" fmla="*/ 2147483647 w 96"/>
                  <a:gd name="T7" fmla="*/ 2147483647 h 78"/>
                  <a:gd name="T8" fmla="*/ 2147483647 w 96"/>
                  <a:gd name="T9" fmla="*/ 2147483647 h 78"/>
                  <a:gd name="T10" fmla="*/ 2147483647 w 96"/>
                  <a:gd name="T11" fmla="*/ 2147483647 h 78"/>
                  <a:gd name="T12" fmla="*/ 2147483647 w 96"/>
                  <a:gd name="T13" fmla="*/ 2147483647 h 78"/>
                  <a:gd name="T14" fmla="*/ 2147483647 w 96"/>
                  <a:gd name="T15" fmla="*/ 0 h 78"/>
                  <a:gd name="T16" fmla="*/ 0 w 96"/>
                  <a:gd name="T17" fmla="*/ 0 h 78"/>
                  <a:gd name="T18" fmla="*/ 2147483647 w 96"/>
                  <a:gd name="T19" fmla="*/ 2147483647 h 78"/>
                  <a:gd name="T20" fmla="*/ 2147483647 w 96"/>
                  <a:gd name="T21" fmla="*/ 2147483647 h 78"/>
                  <a:gd name="T22" fmla="*/ 2147483647 w 96"/>
                  <a:gd name="T23" fmla="*/ 2147483647 h 78"/>
                  <a:gd name="T24" fmla="*/ 2147483647 w 96"/>
                  <a:gd name="T25" fmla="*/ 2147483647 h 78"/>
                  <a:gd name="T26" fmla="*/ 2147483647 w 96"/>
                  <a:gd name="T27" fmla="*/ 2147483647 h 78"/>
                  <a:gd name="T28" fmla="*/ 2147483647 w 96"/>
                  <a:gd name="T29" fmla="*/ 2147483647 h 78"/>
                  <a:gd name="T30" fmla="*/ 2147483647 w 96"/>
                  <a:gd name="T31" fmla="*/ 2147483647 h 78"/>
                  <a:gd name="T32" fmla="*/ 2147483647 w 96"/>
                  <a:gd name="T33" fmla="*/ 2147483647 h 78"/>
                  <a:gd name="T34" fmla="*/ 2147483647 w 96"/>
                  <a:gd name="T35" fmla="*/ 2147483647 h 78"/>
                  <a:gd name="T36" fmla="*/ 2147483647 w 96"/>
                  <a:gd name="T37" fmla="*/ 2147483647 h 78"/>
                  <a:gd name="T38" fmla="*/ 2147483647 w 96"/>
                  <a:gd name="T39" fmla="*/ 2147483647 h 78"/>
                  <a:gd name="T40" fmla="*/ 2147483647 w 96"/>
                  <a:gd name="T41" fmla="*/ 2147483647 h 78"/>
                  <a:gd name="T42" fmla="*/ 2147483647 w 96"/>
                  <a:gd name="T43" fmla="*/ 2147483647 h 78"/>
                  <a:gd name="T44" fmla="*/ 2147483647 w 96"/>
                  <a:gd name="T45" fmla="*/ 2147483647 h 78"/>
                  <a:gd name="T46" fmla="*/ 2147483647 w 96"/>
                  <a:gd name="T47" fmla="*/ 2147483647 h 78"/>
                  <a:gd name="T48" fmla="*/ 2147483647 w 96"/>
                  <a:gd name="T49" fmla="*/ 2147483647 h 78"/>
                  <a:gd name="T50" fmla="*/ 2147483647 w 96"/>
                  <a:gd name="T51" fmla="*/ 2147483647 h 78"/>
                  <a:gd name="T52" fmla="*/ 2147483647 w 96"/>
                  <a:gd name="T53" fmla="*/ 2147483647 h 78"/>
                  <a:gd name="T54" fmla="*/ 2147483647 w 96"/>
                  <a:gd name="T55" fmla="*/ 2147483647 h 78"/>
                  <a:gd name="T56" fmla="*/ 2147483647 w 96"/>
                  <a:gd name="T57" fmla="*/ 2147483647 h 78"/>
                  <a:gd name="T58" fmla="*/ 2147483647 w 96"/>
                  <a:gd name="T59" fmla="*/ 2147483647 h 7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6"/>
                  <a:gd name="T91" fmla="*/ 0 h 78"/>
                  <a:gd name="T92" fmla="*/ 96 w 96"/>
                  <a:gd name="T93" fmla="*/ 78 h 7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6" h="78">
                    <a:moveTo>
                      <a:pt x="96" y="43"/>
                    </a:moveTo>
                    <a:lnTo>
                      <a:pt x="79" y="34"/>
                    </a:lnTo>
                    <a:lnTo>
                      <a:pt x="87" y="17"/>
                    </a:lnTo>
                    <a:lnTo>
                      <a:pt x="70" y="26"/>
                    </a:lnTo>
                    <a:lnTo>
                      <a:pt x="70" y="17"/>
                    </a:lnTo>
                    <a:lnTo>
                      <a:pt x="70" y="26"/>
                    </a:lnTo>
                    <a:lnTo>
                      <a:pt x="26" y="17"/>
                    </a:lnTo>
                    <a:lnTo>
                      <a:pt x="9" y="0"/>
                    </a:lnTo>
                    <a:lnTo>
                      <a:pt x="0" y="0"/>
                    </a:lnTo>
                    <a:lnTo>
                      <a:pt x="18" y="17"/>
                    </a:lnTo>
                    <a:lnTo>
                      <a:pt x="18" y="34"/>
                    </a:lnTo>
                    <a:lnTo>
                      <a:pt x="26" y="34"/>
                    </a:lnTo>
                    <a:lnTo>
                      <a:pt x="26" y="43"/>
                    </a:lnTo>
                    <a:lnTo>
                      <a:pt x="9" y="43"/>
                    </a:lnTo>
                    <a:lnTo>
                      <a:pt x="9" y="61"/>
                    </a:lnTo>
                    <a:lnTo>
                      <a:pt x="18" y="69"/>
                    </a:lnTo>
                    <a:lnTo>
                      <a:pt x="18" y="78"/>
                    </a:lnTo>
                    <a:lnTo>
                      <a:pt x="44" y="69"/>
                    </a:lnTo>
                    <a:lnTo>
                      <a:pt x="26" y="61"/>
                    </a:lnTo>
                    <a:lnTo>
                      <a:pt x="26" y="52"/>
                    </a:lnTo>
                    <a:lnTo>
                      <a:pt x="35" y="52"/>
                    </a:lnTo>
                    <a:lnTo>
                      <a:pt x="44" y="52"/>
                    </a:lnTo>
                    <a:lnTo>
                      <a:pt x="53" y="52"/>
                    </a:lnTo>
                    <a:lnTo>
                      <a:pt x="53" y="61"/>
                    </a:lnTo>
                    <a:lnTo>
                      <a:pt x="61" y="61"/>
                    </a:lnTo>
                    <a:lnTo>
                      <a:pt x="70" y="61"/>
                    </a:lnTo>
                    <a:lnTo>
                      <a:pt x="70" y="43"/>
                    </a:lnTo>
                    <a:lnTo>
                      <a:pt x="96"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2" name="Freeform 340"/>
              <p:cNvSpPr>
                <a:spLocks/>
              </p:cNvSpPr>
              <p:nvPr/>
            </p:nvSpPr>
            <p:spPr bwMode="auto">
              <a:xfrm>
                <a:off x="8423932" y="2098906"/>
                <a:ext cx="90362" cy="75934"/>
              </a:xfrm>
              <a:custGeom>
                <a:avLst/>
                <a:gdLst>
                  <a:gd name="T0" fmla="*/ 2147483647 w 96"/>
                  <a:gd name="T1" fmla="*/ 2147483647 h 78"/>
                  <a:gd name="T2" fmla="*/ 2147483647 w 96"/>
                  <a:gd name="T3" fmla="*/ 2147483647 h 78"/>
                  <a:gd name="T4" fmla="*/ 2147483647 w 96"/>
                  <a:gd name="T5" fmla="*/ 2147483647 h 78"/>
                  <a:gd name="T6" fmla="*/ 2147483647 w 96"/>
                  <a:gd name="T7" fmla="*/ 2147483647 h 78"/>
                  <a:gd name="T8" fmla="*/ 2147483647 w 96"/>
                  <a:gd name="T9" fmla="*/ 2147483647 h 78"/>
                  <a:gd name="T10" fmla="*/ 2147483647 w 96"/>
                  <a:gd name="T11" fmla="*/ 2147483647 h 78"/>
                  <a:gd name="T12" fmla="*/ 2147483647 w 96"/>
                  <a:gd name="T13" fmla="*/ 2147483647 h 78"/>
                  <a:gd name="T14" fmla="*/ 2147483647 w 96"/>
                  <a:gd name="T15" fmla="*/ 0 h 78"/>
                  <a:gd name="T16" fmla="*/ 0 w 96"/>
                  <a:gd name="T17" fmla="*/ 0 h 78"/>
                  <a:gd name="T18" fmla="*/ 2147483647 w 96"/>
                  <a:gd name="T19" fmla="*/ 2147483647 h 78"/>
                  <a:gd name="T20" fmla="*/ 2147483647 w 96"/>
                  <a:gd name="T21" fmla="*/ 2147483647 h 78"/>
                  <a:gd name="T22" fmla="*/ 2147483647 w 96"/>
                  <a:gd name="T23" fmla="*/ 2147483647 h 78"/>
                  <a:gd name="T24" fmla="*/ 2147483647 w 96"/>
                  <a:gd name="T25" fmla="*/ 2147483647 h 78"/>
                  <a:gd name="T26" fmla="*/ 2147483647 w 96"/>
                  <a:gd name="T27" fmla="*/ 2147483647 h 78"/>
                  <a:gd name="T28" fmla="*/ 2147483647 w 96"/>
                  <a:gd name="T29" fmla="*/ 2147483647 h 78"/>
                  <a:gd name="T30" fmla="*/ 2147483647 w 96"/>
                  <a:gd name="T31" fmla="*/ 2147483647 h 78"/>
                  <a:gd name="T32" fmla="*/ 2147483647 w 96"/>
                  <a:gd name="T33" fmla="*/ 2147483647 h 78"/>
                  <a:gd name="T34" fmla="*/ 2147483647 w 96"/>
                  <a:gd name="T35" fmla="*/ 2147483647 h 78"/>
                  <a:gd name="T36" fmla="*/ 2147483647 w 96"/>
                  <a:gd name="T37" fmla="*/ 2147483647 h 78"/>
                  <a:gd name="T38" fmla="*/ 2147483647 w 96"/>
                  <a:gd name="T39" fmla="*/ 2147483647 h 78"/>
                  <a:gd name="T40" fmla="*/ 2147483647 w 96"/>
                  <a:gd name="T41" fmla="*/ 2147483647 h 78"/>
                  <a:gd name="T42" fmla="*/ 2147483647 w 96"/>
                  <a:gd name="T43" fmla="*/ 2147483647 h 78"/>
                  <a:gd name="T44" fmla="*/ 2147483647 w 96"/>
                  <a:gd name="T45" fmla="*/ 2147483647 h 78"/>
                  <a:gd name="T46" fmla="*/ 2147483647 w 96"/>
                  <a:gd name="T47" fmla="*/ 2147483647 h 78"/>
                  <a:gd name="T48" fmla="*/ 2147483647 w 96"/>
                  <a:gd name="T49" fmla="*/ 2147483647 h 78"/>
                  <a:gd name="T50" fmla="*/ 2147483647 w 96"/>
                  <a:gd name="T51" fmla="*/ 2147483647 h 78"/>
                  <a:gd name="T52" fmla="*/ 2147483647 w 96"/>
                  <a:gd name="T53" fmla="*/ 2147483647 h 78"/>
                  <a:gd name="T54" fmla="*/ 2147483647 w 96"/>
                  <a:gd name="T55" fmla="*/ 2147483647 h 78"/>
                  <a:gd name="T56" fmla="*/ 2147483647 w 96"/>
                  <a:gd name="T57" fmla="*/ 2147483647 h 78"/>
                  <a:gd name="T58" fmla="*/ 2147483647 w 96"/>
                  <a:gd name="T59" fmla="*/ 2147483647 h 7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96"/>
                  <a:gd name="T91" fmla="*/ 0 h 78"/>
                  <a:gd name="T92" fmla="*/ 96 w 96"/>
                  <a:gd name="T93" fmla="*/ 78 h 7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96" h="78">
                    <a:moveTo>
                      <a:pt x="96" y="43"/>
                    </a:moveTo>
                    <a:lnTo>
                      <a:pt x="79" y="34"/>
                    </a:lnTo>
                    <a:lnTo>
                      <a:pt x="87" y="17"/>
                    </a:lnTo>
                    <a:lnTo>
                      <a:pt x="70" y="26"/>
                    </a:lnTo>
                    <a:lnTo>
                      <a:pt x="70" y="17"/>
                    </a:lnTo>
                    <a:lnTo>
                      <a:pt x="70" y="26"/>
                    </a:lnTo>
                    <a:lnTo>
                      <a:pt x="26" y="17"/>
                    </a:lnTo>
                    <a:lnTo>
                      <a:pt x="9" y="0"/>
                    </a:lnTo>
                    <a:lnTo>
                      <a:pt x="0" y="0"/>
                    </a:lnTo>
                    <a:lnTo>
                      <a:pt x="18" y="17"/>
                    </a:lnTo>
                    <a:lnTo>
                      <a:pt x="18" y="34"/>
                    </a:lnTo>
                    <a:lnTo>
                      <a:pt x="26" y="34"/>
                    </a:lnTo>
                    <a:lnTo>
                      <a:pt x="26" y="43"/>
                    </a:lnTo>
                    <a:lnTo>
                      <a:pt x="9" y="43"/>
                    </a:lnTo>
                    <a:lnTo>
                      <a:pt x="9" y="61"/>
                    </a:lnTo>
                    <a:lnTo>
                      <a:pt x="18" y="69"/>
                    </a:lnTo>
                    <a:lnTo>
                      <a:pt x="18" y="78"/>
                    </a:lnTo>
                    <a:lnTo>
                      <a:pt x="44" y="69"/>
                    </a:lnTo>
                    <a:lnTo>
                      <a:pt x="26" y="61"/>
                    </a:lnTo>
                    <a:lnTo>
                      <a:pt x="26" y="52"/>
                    </a:lnTo>
                    <a:lnTo>
                      <a:pt x="35" y="52"/>
                    </a:lnTo>
                    <a:lnTo>
                      <a:pt x="44" y="52"/>
                    </a:lnTo>
                    <a:lnTo>
                      <a:pt x="53" y="52"/>
                    </a:lnTo>
                    <a:lnTo>
                      <a:pt x="53" y="61"/>
                    </a:lnTo>
                    <a:lnTo>
                      <a:pt x="61" y="61"/>
                    </a:lnTo>
                    <a:lnTo>
                      <a:pt x="70" y="61"/>
                    </a:lnTo>
                    <a:lnTo>
                      <a:pt x="70" y="43"/>
                    </a:lnTo>
                    <a:lnTo>
                      <a:pt x="96"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3" name="Freeform 341"/>
              <p:cNvSpPr>
                <a:spLocks/>
              </p:cNvSpPr>
              <p:nvPr/>
            </p:nvSpPr>
            <p:spPr bwMode="auto">
              <a:xfrm>
                <a:off x="8383459" y="2166078"/>
                <a:ext cx="130836" cy="144080"/>
              </a:xfrm>
              <a:custGeom>
                <a:avLst/>
                <a:gdLst>
                  <a:gd name="T0" fmla="*/ 2147483647 w 139"/>
                  <a:gd name="T1" fmla="*/ 2147483647 h 148"/>
                  <a:gd name="T2" fmla="*/ 2147483647 w 139"/>
                  <a:gd name="T3" fmla="*/ 2147483647 h 148"/>
                  <a:gd name="T4" fmla="*/ 2147483647 w 139"/>
                  <a:gd name="T5" fmla="*/ 2147483647 h 148"/>
                  <a:gd name="T6" fmla="*/ 2147483647 w 139"/>
                  <a:gd name="T7" fmla="*/ 2147483647 h 148"/>
                  <a:gd name="T8" fmla="*/ 2147483647 w 139"/>
                  <a:gd name="T9" fmla="*/ 2147483647 h 148"/>
                  <a:gd name="T10" fmla="*/ 2147483647 w 139"/>
                  <a:gd name="T11" fmla="*/ 2147483647 h 148"/>
                  <a:gd name="T12" fmla="*/ 2147483647 w 139"/>
                  <a:gd name="T13" fmla="*/ 0 h 148"/>
                  <a:gd name="T14" fmla="*/ 2147483647 w 139"/>
                  <a:gd name="T15" fmla="*/ 2147483647 h 148"/>
                  <a:gd name="T16" fmla="*/ 2147483647 w 139"/>
                  <a:gd name="T17" fmla="*/ 2147483647 h 148"/>
                  <a:gd name="T18" fmla="*/ 2147483647 w 139"/>
                  <a:gd name="T19" fmla="*/ 2147483647 h 148"/>
                  <a:gd name="T20" fmla="*/ 2147483647 w 139"/>
                  <a:gd name="T21" fmla="*/ 2147483647 h 148"/>
                  <a:gd name="T22" fmla="*/ 2147483647 w 139"/>
                  <a:gd name="T23" fmla="*/ 2147483647 h 148"/>
                  <a:gd name="T24" fmla="*/ 2147483647 w 139"/>
                  <a:gd name="T25" fmla="*/ 2147483647 h 148"/>
                  <a:gd name="T26" fmla="*/ 2147483647 w 139"/>
                  <a:gd name="T27" fmla="*/ 2147483647 h 148"/>
                  <a:gd name="T28" fmla="*/ 2147483647 w 139"/>
                  <a:gd name="T29" fmla="*/ 2147483647 h 148"/>
                  <a:gd name="T30" fmla="*/ 2147483647 w 139"/>
                  <a:gd name="T31" fmla="*/ 2147483647 h 148"/>
                  <a:gd name="T32" fmla="*/ 2147483647 w 139"/>
                  <a:gd name="T33" fmla="*/ 2147483647 h 148"/>
                  <a:gd name="T34" fmla="*/ 2147483647 w 139"/>
                  <a:gd name="T35" fmla="*/ 2147483647 h 148"/>
                  <a:gd name="T36" fmla="*/ 2147483647 w 139"/>
                  <a:gd name="T37" fmla="*/ 2147483647 h 148"/>
                  <a:gd name="T38" fmla="*/ 2147483647 w 139"/>
                  <a:gd name="T39" fmla="*/ 2147483647 h 148"/>
                  <a:gd name="T40" fmla="*/ 2147483647 w 139"/>
                  <a:gd name="T41" fmla="*/ 2147483647 h 148"/>
                  <a:gd name="T42" fmla="*/ 2147483647 w 139"/>
                  <a:gd name="T43" fmla="*/ 2147483647 h 148"/>
                  <a:gd name="T44" fmla="*/ 0 w 139"/>
                  <a:gd name="T45" fmla="*/ 2147483647 h 148"/>
                  <a:gd name="T46" fmla="*/ 0 w 139"/>
                  <a:gd name="T47" fmla="*/ 2147483647 h 148"/>
                  <a:gd name="T48" fmla="*/ 2147483647 w 139"/>
                  <a:gd name="T49" fmla="*/ 2147483647 h 148"/>
                  <a:gd name="T50" fmla="*/ 2147483647 w 139"/>
                  <a:gd name="T51" fmla="*/ 2147483647 h 148"/>
                  <a:gd name="T52" fmla="*/ 2147483647 w 139"/>
                  <a:gd name="T53" fmla="*/ 2147483647 h 148"/>
                  <a:gd name="T54" fmla="*/ 2147483647 w 139"/>
                  <a:gd name="T55" fmla="*/ 2147483647 h 148"/>
                  <a:gd name="T56" fmla="*/ 2147483647 w 139"/>
                  <a:gd name="T57" fmla="*/ 2147483647 h 148"/>
                  <a:gd name="T58" fmla="*/ 2147483647 w 139"/>
                  <a:gd name="T59" fmla="*/ 2147483647 h 148"/>
                  <a:gd name="T60" fmla="*/ 2147483647 w 139"/>
                  <a:gd name="T61" fmla="*/ 2147483647 h 148"/>
                  <a:gd name="T62" fmla="*/ 2147483647 w 139"/>
                  <a:gd name="T63" fmla="*/ 2147483647 h 148"/>
                  <a:gd name="T64" fmla="*/ 2147483647 w 139"/>
                  <a:gd name="T65" fmla="*/ 2147483647 h 148"/>
                  <a:gd name="T66" fmla="*/ 2147483647 w 139"/>
                  <a:gd name="T67" fmla="*/ 2147483647 h 148"/>
                  <a:gd name="T68" fmla="*/ 2147483647 w 139"/>
                  <a:gd name="T69" fmla="*/ 2147483647 h 148"/>
                  <a:gd name="T70" fmla="*/ 2147483647 w 139"/>
                  <a:gd name="T71" fmla="*/ 2147483647 h 148"/>
                  <a:gd name="T72" fmla="*/ 2147483647 w 139"/>
                  <a:gd name="T73" fmla="*/ 2147483647 h 148"/>
                  <a:gd name="T74" fmla="*/ 2147483647 w 139"/>
                  <a:gd name="T75" fmla="*/ 2147483647 h 148"/>
                  <a:gd name="T76" fmla="*/ 2147483647 w 139"/>
                  <a:gd name="T77" fmla="*/ 2147483647 h 148"/>
                  <a:gd name="T78" fmla="*/ 2147483647 w 139"/>
                  <a:gd name="T79" fmla="*/ 2147483647 h 148"/>
                  <a:gd name="T80" fmla="*/ 2147483647 w 139"/>
                  <a:gd name="T81" fmla="*/ 2147483647 h 148"/>
                  <a:gd name="T82" fmla="*/ 2147483647 w 139"/>
                  <a:gd name="T83" fmla="*/ 2147483647 h 148"/>
                  <a:gd name="T84" fmla="*/ 2147483647 w 139"/>
                  <a:gd name="T85" fmla="*/ 2147483647 h 1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9"/>
                  <a:gd name="T130" fmla="*/ 0 h 148"/>
                  <a:gd name="T131" fmla="*/ 139 w 139"/>
                  <a:gd name="T132" fmla="*/ 148 h 1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9" h="148">
                    <a:moveTo>
                      <a:pt x="130" y="70"/>
                    </a:moveTo>
                    <a:lnTo>
                      <a:pt x="113" y="61"/>
                    </a:lnTo>
                    <a:lnTo>
                      <a:pt x="122" y="53"/>
                    </a:lnTo>
                    <a:lnTo>
                      <a:pt x="122" y="44"/>
                    </a:lnTo>
                    <a:lnTo>
                      <a:pt x="122" y="26"/>
                    </a:lnTo>
                    <a:lnTo>
                      <a:pt x="96" y="9"/>
                    </a:lnTo>
                    <a:lnTo>
                      <a:pt x="96" y="0"/>
                    </a:lnTo>
                    <a:lnTo>
                      <a:pt x="87" y="9"/>
                    </a:lnTo>
                    <a:lnTo>
                      <a:pt x="78" y="18"/>
                    </a:lnTo>
                    <a:lnTo>
                      <a:pt x="87" y="44"/>
                    </a:lnTo>
                    <a:lnTo>
                      <a:pt x="96" y="70"/>
                    </a:lnTo>
                    <a:lnTo>
                      <a:pt x="87" y="61"/>
                    </a:lnTo>
                    <a:lnTo>
                      <a:pt x="87" y="70"/>
                    </a:lnTo>
                    <a:lnTo>
                      <a:pt x="69" y="79"/>
                    </a:lnTo>
                    <a:lnTo>
                      <a:pt x="69" y="96"/>
                    </a:lnTo>
                    <a:lnTo>
                      <a:pt x="61" y="105"/>
                    </a:lnTo>
                    <a:lnTo>
                      <a:pt x="69" y="105"/>
                    </a:lnTo>
                    <a:lnTo>
                      <a:pt x="61" y="114"/>
                    </a:lnTo>
                    <a:lnTo>
                      <a:pt x="52" y="105"/>
                    </a:lnTo>
                    <a:lnTo>
                      <a:pt x="26" y="105"/>
                    </a:lnTo>
                    <a:lnTo>
                      <a:pt x="8" y="122"/>
                    </a:lnTo>
                    <a:lnTo>
                      <a:pt x="0" y="122"/>
                    </a:lnTo>
                    <a:lnTo>
                      <a:pt x="0" y="140"/>
                    </a:lnTo>
                    <a:lnTo>
                      <a:pt x="17" y="140"/>
                    </a:lnTo>
                    <a:lnTo>
                      <a:pt x="52" y="122"/>
                    </a:lnTo>
                    <a:lnTo>
                      <a:pt x="61" y="131"/>
                    </a:lnTo>
                    <a:lnTo>
                      <a:pt x="69" y="148"/>
                    </a:lnTo>
                    <a:lnTo>
                      <a:pt x="87" y="148"/>
                    </a:lnTo>
                    <a:lnTo>
                      <a:pt x="87" y="122"/>
                    </a:lnTo>
                    <a:lnTo>
                      <a:pt x="96" y="122"/>
                    </a:lnTo>
                    <a:lnTo>
                      <a:pt x="96" y="131"/>
                    </a:lnTo>
                    <a:lnTo>
                      <a:pt x="113" y="131"/>
                    </a:lnTo>
                    <a:lnTo>
                      <a:pt x="113" y="122"/>
                    </a:lnTo>
                    <a:lnTo>
                      <a:pt x="122" y="131"/>
                    </a:lnTo>
                    <a:lnTo>
                      <a:pt x="122" y="114"/>
                    </a:lnTo>
                    <a:lnTo>
                      <a:pt x="130" y="105"/>
                    </a:lnTo>
                    <a:lnTo>
                      <a:pt x="139" y="122"/>
                    </a:lnTo>
                    <a:lnTo>
                      <a:pt x="139" y="105"/>
                    </a:lnTo>
                    <a:lnTo>
                      <a:pt x="130" y="96"/>
                    </a:lnTo>
                    <a:lnTo>
                      <a:pt x="13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4" name="Freeform 342"/>
              <p:cNvSpPr>
                <a:spLocks/>
              </p:cNvSpPr>
              <p:nvPr/>
            </p:nvSpPr>
            <p:spPr bwMode="auto">
              <a:xfrm>
                <a:off x="8383459" y="2166078"/>
                <a:ext cx="130836" cy="144080"/>
              </a:xfrm>
              <a:custGeom>
                <a:avLst/>
                <a:gdLst>
                  <a:gd name="T0" fmla="*/ 2147483647 w 139"/>
                  <a:gd name="T1" fmla="*/ 2147483647 h 148"/>
                  <a:gd name="T2" fmla="*/ 2147483647 w 139"/>
                  <a:gd name="T3" fmla="*/ 2147483647 h 148"/>
                  <a:gd name="T4" fmla="*/ 2147483647 w 139"/>
                  <a:gd name="T5" fmla="*/ 2147483647 h 148"/>
                  <a:gd name="T6" fmla="*/ 2147483647 w 139"/>
                  <a:gd name="T7" fmla="*/ 2147483647 h 148"/>
                  <a:gd name="T8" fmla="*/ 2147483647 w 139"/>
                  <a:gd name="T9" fmla="*/ 2147483647 h 148"/>
                  <a:gd name="T10" fmla="*/ 2147483647 w 139"/>
                  <a:gd name="T11" fmla="*/ 2147483647 h 148"/>
                  <a:gd name="T12" fmla="*/ 2147483647 w 139"/>
                  <a:gd name="T13" fmla="*/ 0 h 148"/>
                  <a:gd name="T14" fmla="*/ 2147483647 w 139"/>
                  <a:gd name="T15" fmla="*/ 2147483647 h 148"/>
                  <a:gd name="T16" fmla="*/ 2147483647 w 139"/>
                  <a:gd name="T17" fmla="*/ 2147483647 h 148"/>
                  <a:gd name="T18" fmla="*/ 2147483647 w 139"/>
                  <a:gd name="T19" fmla="*/ 2147483647 h 148"/>
                  <a:gd name="T20" fmla="*/ 2147483647 w 139"/>
                  <a:gd name="T21" fmla="*/ 2147483647 h 148"/>
                  <a:gd name="T22" fmla="*/ 2147483647 w 139"/>
                  <a:gd name="T23" fmla="*/ 2147483647 h 148"/>
                  <a:gd name="T24" fmla="*/ 2147483647 w 139"/>
                  <a:gd name="T25" fmla="*/ 2147483647 h 148"/>
                  <a:gd name="T26" fmla="*/ 2147483647 w 139"/>
                  <a:gd name="T27" fmla="*/ 2147483647 h 148"/>
                  <a:gd name="T28" fmla="*/ 2147483647 w 139"/>
                  <a:gd name="T29" fmla="*/ 2147483647 h 148"/>
                  <a:gd name="T30" fmla="*/ 2147483647 w 139"/>
                  <a:gd name="T31" fmla="*/ 2147483647 h 148"/>
                  <a:gd name="T32" fmla="*/ 2147483647 w 139"/>
                  <a:gd name="T33" fmla="*/ 2147483647 h 148"/>
                  <a:gd name="T34" fmla="*/ 2147483647 w 139"/>
                  <a:gd name="T35" fmla="*/ 2147483647 h 148"/>
                  <a:gd name="T36" fmla="*/ 2147483647 w 139"/>
                  <a:gd name="T37" fmla="*/ 2147483647 h 148"/>
                  <a:gd name="T38" fmla="*/ 2147483647 w 139"/>
                  <a:gd name="T39" fmla="*/ 2147483647 h 148"/>
                  <a:gd name="T40" fmla="*/ 2147483647 w 139"/>
                  <a:gd name="T41" fmla="*/ 2147483647 h 148"/>
                  <a:gd name="T42" fmla="*/ 2147483647 w 139"/>
                  <a:gd name="T43" fmla="*/ 2147483647 h 148"/>
                  <a:gd name="T44" fmla="*/ 0 w 139"/>
                  <a:gd name="T45" fmla="*/ 2147483647 h 148"/>
                  <a:gd name="T46" fmla="*/ 0 w 139"/>
                  <a:gd name="T47" fmla="*/ 2147483647 h 148"/>
                  <a:gd name="T48" fmla="*/ 2147483647 w 139"/>
                  <a:gd name="T49" fmla="*/ 2147483647 h 148"/>
                  <a:gd name="T50" fmla="*/ 2147483647 w 139"/>
                  <a:gd name="T51" fmla="*/ 2147483647 h 148"/>
                  <a:gd name="T52" fmla="*/ 2147483647 w 139"/>
                  <a:gd name="T53" fmla="*/ 2147483647 h 148"/>
                  <a:gd name="T54" fmla="*/ 2147483647 w 139"/>
                  <a:gd name="T55" fmla="*/ 2147483647 h 148"/>
                  <a:gd name="T56" fmla="*/ 2147483647 w 139"/>
                  <a:gd name="T57" fmla="*/ 2147483647 h 148"/>
                  <a:gd name="T58" fmla="*/ 2147483647 w 139"/>
                  <a:gd name="T59" fmla="*/ 2147483647 h 148"/>
                  <a:gd name="T60" fmla="*/ 2147483647 w 139"/>
                  <a:gd name="T61" fmla="*/ 2147483647 h 148"/>
                  <a:gd name="T62" fmla="*/ 2147483647 w 139"/>
                  <a:gd name="T63" fmla="*/ 2147483647 h 148"/>
                  <a:gd name="T64" fmla="*/ 2147483647 w 139"/>
                  <a:gd name="T65" fmla="*/ 2147483647 h 148"/>
                  <a:gd name="T66" fmla="*/ 2147483647 w 139"/>
                  <a:gd name="T67" fmla="*/ 2147483647 h 148"/>
                  <a:gd name="T68" fmla="*/ 2147483647 w 139"/>
                  <a:gd name="T69" fmla="*/ 2147483647 h 148"/>
                  <a:gd name="T70" fmla="*/ 2147483647 w 139"/>
                  <a:gd name="T71" fmla="*/ 2147483647 h 148"/>
                  <a:gd name="T72" fmla="*/ 2147483647 w 139"/>
                  <a:gd name="T73" fmla="*/ 2147483647 h 148"/>
                  <a:gd name="T74" fmla="*/ 2147483647 w 139"/>
                  <a:gd name="T75" fmla="*/ 2147483647 h 148"/>
                  <a:gd name="T76" fmla="*/ 2147483647 w 139"/>
                  <a:gd name="T77" fmla="*/ 2147483647 h 148"/>
                  <a:gd name="T78" fmla="*/ 2147483647 w 139"/>
                  <a:gd name="T79" fmla="*/ 2147483647 h 148"/>
                  <a:gd name="T80" fmla="*/ 2147483647 w 139"/>
                  <a:gd name="T81" fmla="*/ 2147483647 h 148"/>
                  <a:gd name="T82" fmla="*/ 2147483647 w 139"/>
                  <a:gd name="T83" fmla="*/ 2147483647 h 148"/>
                  <a:gd name="T84" fmla="*/ 2147483647 w 139"/>
                  <a:gd name="T85" fmla="*/ 2147483647 h 1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9"/>
                  <a:gd name="T130" fmla="*/ 0 h 148"/>
                  <a:gd name="T131" fmla="*/ 139 w 139"/>
                  <a:gd name="T132" fmla="*/ 148 h 1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9" h="148">
                    <a:moveTo>
                      <a:pt x="130" y="70"/>
                    </a:moveTo>
                    <a:lnTo>
                      <a:pt x="113" y="61"/>
                    </a:lnTo>
                    <a:lnTo>
                      <a:pt x="122" y="53"/>
                    </a:lnTo>
                    <a:lnTo>
                      <a:pt x="122" y="44"/>
                    </a:lnTo>
                    <a:lnTo>
                      <a:pt x="122" y="26"/>
                    </a:lnTo>
                    <a:lnTo>
                      <a:pt x="96" y="9"/>
                    </a:lnTo>
                    <a:lnTo>
                      <a:pt x="96" y="0"/>
                    </a:lnTo>
                    <a:lnTo>
                      <a:pt x="87" y="9"/>
                    </a:lnTo>
                    <a:lnTo>
                      <a:pt x="78" y="18"/>
                    </a:lnTo>
                    <a:lnTo>
                      <a:pt x="87" y="44"/>
                    </a:lnTo>
                    <a:lnTo>
                      <a:pt x="96" y="70"/>
                    </a:lnTo>
                    <a:lnTo>
                      <a:pt x="87" y="61"/>
                    </a:lnTo>
                    <a:lnTo>
                      <a:pt x="87" y="70"/>
                    </a:lnTo>
                    <a:lnTo>
                      <a:pt x="69" y="79"/>
                    </a:lnTo>
                    <a:lnTo>
                      <a:pt x="69" y="96"/>
                    </a:lnTo>
                    <a:lnTo>
                      <a:pt x="61" y="105"/>
                    </a:lnTo>
                    <a:lnTo>
                      <a:pt x="69" y="105"/>
                    </a:lnTo>
                    <a:lnTo>
                      <a:pt x="61" y="114"/>
                    </a:lnTo>
                    <a:lnTo>
                      <a:pt x="52" y="105"/>
                    </a:lnTo>
                    <a:lnTo>
                      <a:pt x="26" y="105"/>
                    </a:lnTo>
                    <a:lnTo>
                      <a:pt x="8" y="122"/>
                    </a:lnTo>
                    <a:lnTo>
                      <a:pt x="0" y="122"/>
                    </a:lnTo>
                    <a:lnTo>
                      <a:pt x="0" y="140"/>
                    </a:lnTo>
                    <a:lnTo>
                      <a:pt x="17" y="140"/>
                    </a:lnTo>
                    <a:lnTo>
                      <a:pt x="52" y="122"/>
                    </a:lnTo>
                    <a:lnTo>
                      <a:pt x="61" y="131"/>
                    </a:lnTo>
                    <a:lnTo>
                      <a:pt x="69" y="148"/>
                    </a:lnTo>
                    <a:lnTo>
                      <a:pt x="87" y="148"/>
                    </a:lnTo>
                    <a:lnTo>
                      <a:pt x="87" y="122"/>
                    </a:lnTo>
                    <a:lnTo>
                      <a:pt x="96" y="122"/>
                    </a:lnTo>
                    <a:lnTo>
                      <a:pt x="96" y="131"/>
                    </a:lnTo>
                    <a:lnTo>
                      <a:pt x="113" y="131"/>
                    </a:lnTo>
                    <a:lnTo>
                      <a:pt x="113" y="122"/>
                    </a:lnTo>
                    <a:lnTo>
                      <a:pt x="122" y="131"/>
                    </a:lnTo>
                    <a:lnTo>
                      <a:pt x="122" y="114"/>
                    </a:lnTo>
                    <a:lnTo>
                      <a:pt x="130" y="105"/>
                    </a:lnTo>
                    <a:lnTo>
                      <a:pt x="139" y="122"/>
                    </a:lnTo>
                    <a:lnTo>
                      <a:pt x="139" y="105"/>
                    </a:lnTo>
                    <a:lnTo>
                      <a:pt x="130" y="96"/>
                    </a:lnTo>
                    <a:lnTo>
                      <a:pt x="130"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5" name="Freeform 343"/>
              <p:cNvSpPr>
                <a:spLocks/>
              </p:cNvSpPr>
              <p:nvPr/>
            </p:nvSpPr>
            <p:spPr bwMode="auto">
              <a:xfrm>
                <a:off x="8399460" y="2302369"/>
                <a:ext cx="41416" cy="25311"/>
              </a:xfrm>
              <a:custGeom>
                <a:avLst/>
                <a:gdLst>
                  <a:gd name="T0" fmla="*/ 2147483647 w 44"/>
                  <a:gd name="T1" fmla="*/ 0 h 26"/>
                  <a:gd name="T2" fmla="*/ 2147483647 w 44"/>
                  <a:gd name="T3" fmla="*/ 0 h 26"/>
                  <a:gd name="T4" fmla="*/ 2147483647 w 44"/>
                  <a:gd name="T5" fmla="*/ 0 h 26"/>
                  <a:gd name="T6" fmla="*/ 2147483647 w 44"/>
                  <a:gd name="T7" fmla="*/ 0 h 26"/>
                  <a:gd name="T8" fmla="*/ 0 w 44"/>
                  <a:gd name="T9" fmla="*/ 2147483647 h 26"/>
                  <a:gd name="T10" fmla="*/ 2147483647 w 44"/>
                  <a:gd name="T11" fmla="*/ 2147483647 h 26"/>
                  <a:gd name="T12" fmla="*/ 2147483647 w 44"/>
                  <a:gd name="T13" fmla="*/ 2147483647 h 26"/>
                  <a:gd name="T14" fmla="*/ 2147483647 w 44"/>
                  <a:gd name="T15" fmla="*/ 2147483647 h 26"/>
                  <a:gd name="T16" fmla="*/ 2147483647 w 44"/>
                  <a:gd name="T17" fmla="*/ 0 h 26"/>
                  <a:gd name="T18" fmla="*/ 2147483647 w 44"/>
                  <a:gd name="T19" fmla="*/ 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6"/>
                  <a:gd name="T32" fmla="*/ 44 w 44"/>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6">
                    <a:moveTo>
                      <a:pt x="35" y="0"/>
                    </a:moveTo>
                    <a:lnTo>
                      <a:pt x="26" y="0"/>
                    </a:lnTo>
                    <a:lnTo>
                      <a:pt x="18" y="0"/>
                    </a:lnTo>
                    <a:lnTo>
                      <a:pt x="0" y="8"/>
                    </a:lnTo>
                    <a:lnTo>
                      <a:pt x="26" y="26"/>
                    </a:lnTo>
                    <a:lnTo>
                      <a:pt x="26" y="8"/>
                    </a:lnTo>
                    <a:lnTo>
                      <a:pt x="44" y="8"/>
                    </a:lnTo>
                    <a:lnTo>
                      <a:pt x="44" y="0"/>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6" name="Freeform 344"/>
              <p:cNvSpPr>
                <a:spLocks/>
              </p:cNvSpPr>
              <p:nvPr/>
            </p:nvSpPr>
            <p:spPr bwMode="auto">
              <a:xfrm>
                <a:off x="8399460" y="2302369"/>
                <a:ext cx="41416" cy="25311"/>
              </a:xfrm>
              <a:custGeom>
                <a:avLst/>
                <a:gdLst>
                  <a:gd name="T0" fmla="*/ 2147483647 w 44"/>
                  <a:gd name="T1" fmla="*/ 0 h 26"/>
                  <a:gd name="T2" fmla="*/ 2147483647 w 44"/>
                  <a:gd name="T3" fmla="*/ 0 h 26"/>
                  <a:gd name="T4" fmla="*/ 2147483647 w 44"/>
                  <a:gd name="T5" fmla="*/ 0 h 26"/>
                  <a:gd name="T6" fmla="*/ 2147483647 w 44"/>
                  <a:gd name="T7" fmla="*/ 0 h 26"/>
                  <a:gd name="T8" fmla="*/ 0 w 44"/>
                  <a:gd name="T9" fmla="*/ 2147483647 h 26"/>
                  <a:gd name="T10" fmla="*/ 2147483647 w 44"/>
                  <a:gd name="T11" fmla="*/ 2147483647 h 26"/>
                  <a:gd name="T12" fmla="*/ 2147483647 w 44"/>
                  <a:gd name="T13" fmla="*/ 2147483647 h 26"/>
                  <a:gd name="T14" fmla="*/ 2147483647 w 44"/>
                  <a:gd name="T15" fmla="*/ 2147483647 h 26"/>
                  <a:gd name="T16" fmla="*/ 2147483647 w 44"/>
                  <a:gd name="T17" fmla="*/ 0 h 26"/>
                  <a:gd name="T18" fmla="*/ 2147483647 w 44"/>
                  <a:gd name="T19" fmla="*/ 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26"/>
                  <a:gd name="T32" fmla="*/ 44 w 44"/>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26">
                    <a:moveTo>
                      <a:pt x="35" y="0"/>
                    </a:moveTo>
                    <a:lnTo>
                      <a:pt x="26" y="0"/>
                    </a:lnTo>
                    <a:lnTo>
                      <a:pt x="18" y="0"/>
                    </a:lnTo>
                    <a:lnTo>
                      <a:pt x="0" y="8"/>
                    </a:lnTo>
                    <a:lnTo>
                      <a:pt x="26" y="26"/>
                    </a:lnTo>
                    <a:lnTo>
                      <a:pt x="26" y="8"/>
                    </a:lnTo>
                    <a:lnTo>
                      <a:pt x="44" y="8"/>
                    </a:lnTo>
                    <a:lnTo>
                      <a:pt x="44" y="0"/>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7" name="Freeform 345"/>
              <p:cNvSpPr>
                <a:spLocks/>
              </p:cNvSpPr>
              <p:nvPr/>
            </p:nvSpPr>
            <p:spPr bwMode="auto">
              <a:xfrm>
                <a:off x="8374987" y="2310158"/>
                <a:ext cx="32945" cy="42835"/>
              </a:xfrm>
              <a:custGeom>
                <a:avLst/>
                <a:gdLst>
                  <a:gd name="T0" fmla="*/ 2147483647 w 35"/>
                  <a:gd name="T1" fmla="*/ 2147483647 h 44"/>
                  <a:gd name="T2" fmla="*/ 2147483647 w 35"/>
                  <a:gd name="T3" fmla="*/ 0 h 44"/>
                  <a:gd name="T4" fmla="*/ 0 w 35"/>
                  <a:gd name="T5" fmla="*/ 0 h 44"/>
                  <a:gd name="T6" fmla="*/ 0 w 35"/>
                  <a:gd name="T7" fmla="*/ 0 h 44"/>
                  <a:gd name="T8" fmla="*/ 0 w 35"/>
                  <a:gd name="T9" fmla="*/ 2147483647 h 44"/>
                  <a:gd name="T10" fmla="*/ 2147483647 w 35"/>
                  <a:gd name="T11" fmla="*/ 2147483647 h 44"/>
                  <a:gd name="T12" fmla="*/ 2147483647 w 35"/>
                  <a:gd name="T13" fmla="*/ 2147483647 h 44"/>
                  <a:gd name="T14" fmla="*/ 2147483647 w 35"/>
                  <a:gd name="T15" fmla="*/ 2147483647 h 44"/>
                  <a:gd name="T16" fmla="*/ 2147483647 w 35"/>
                  <a:gd name="T17" fmla="*/ 2147483647 h 44"/>
                  <a:gd name="T18" fmla="*/ 2147483647 w 35"/>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
                  <a:gd name="T31" fmla="*/ 0 h 44"/>
                  <a:gd name="T32" fmla="*/ 35 w 35"/>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 h="44">
                    <a:moveTo>
                      <a:pt x="26" y="9"/>
                    </a:moveTo>
                    <a:lnTo>
                      <a:pt x="26" y="0"/>
                    </a:lnTo>
                    <a:lnTo>
                      <a:pt x="0" y="0"/>
                    </a:lnTo>
                    <a:lnTo>
                      <a:pt x="0" y="18"/>
                    </a:lnTo>
                    <a:lnTo>
                      <a:pt x="17" y="18"/>
                    </a:lnTo>
                    <a:lnTo>
                      <a:pt x="9" y="27"/>
                    </a:lnTo>
                    <a:lnTo>
                      <a:pt x="17" y="44"/>
                    </a:lnTo>
                    <a:lnTo>
                      <a:pt x="35" y="44"/>
                    </a:lnTo>
                    <a:lnTo>
                      <a:pt x="2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8" name="Freeform 346"/>
              <p:cNvSpPr>
                <a:spLocks/>
              </p:cNvSpPr>
              <p:nvPr/>
            </p:nvSpPr>
            <p:spPr bwMode="auto">
              <a:xfrm>
                <a:off x="8374987" y="2310158"/>
                <a:ext cx="32945" cy="42835"/>
              </a:xfrm>
              <a:custGeom>
                <a:avLst/>
                <a:gdLst>
                  <a:gd name="T0" fmla="*/ 2147483647 w 35"/>
                  <a:gd name="T1" fmla="*/ 2147483647 h 44"/>
                  <a:gd name="T2" fmla="*/ 2147483647 w 35"/>
                  <a:gd name="T3" fmla="*/ 0 h 44"/>
                  <a:gd name="T4" fmla="*/ 0 w 35"/>
                  <a:gd name="T5" fmla="*/ 0 h 44"/>
                  <a:gd name="T6" fmla="*/ 0 w 35"/>
                  <a:gd name="T7" fmla="*/ 0 h 44"/>
                  <a:gd name="T8" fmla="*/ 0 w 35"/>
                  <a:gd name="T9" fmla="*/ 2147483647 h 44"/>
                  <a:gd name="T10" fmla="*/ 2147483647 w 35"/>
                  <a:gd name="T11" fmla="*/ 2147483647 h 44"/>
                  <a:gd name="T12" fmla="*/ 2147483647 w 35"/>
                  <a:gd name="T13" fmla="*/ 2147483647 h 44"/>
                  <a:gd name="T14" fmla="*/ 2147483647 w 35"/>
                  <a:gd name="T15" fmla="*/ 2147483647 h 44"/>
                  <a:gd name="T16" fmla="*/ 2147483647 w 35"/>
                  <a:gd name="T17" fmla="*/ 2147483647 h 44"/>
                  <a:gd name="T18" fmla="*/ 2147483647 w 35"/>
                  <a:gd name="T19" fmla="*/ 2147483647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
                  <a:gd name="T31" fmla="*/ 0 h 44"/>
                  <a:gd name="T32" fmla="*/ 35 w 35"/>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 h="44">
                    <a:moveTo>
                      <a:pt x="26" y="9"/>
                    </a:moveTo>
                    <a:lnTo>
                      <a:pt x="26" y="0"/>
                    </a:lnTo>
                    <a:lnTo>
                      <a:pt x="0" y="0"/>
                    </a:lnTo>
                    <a:lnTo>
                      <a:pt x="0" y="18"/>
                    </a:lnTo>
                    <a:lnTo>
                      <a:pt x="17" y="18"/>
                    </a:lnTo>
                    <a:lnTo>
                      <a:pt x="9" y="27"/>
                    </a:lnTo>
                    <a:lnTo>
                      <a:pt x="17" y="44"/>
                    </a:lnTo>
                    <a:lnTo>
                      <a:pt x="35" y="44"/>
                    </a:lnTo>
                    <a:lnTo>
                      <a:pt x="26"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59" name="Freeform 347"/>
              <p:cNvSpPr>
                <a:spLocks/>
              </p:cNvSpPr>
              <p:nvPr/>
            </p:nvSpPr>
            <p:spPr bwMode="auto">
              <a:xfrm>
                <a:off x="7562674" y="2802756"/>
                <a:ext cx="8472" cy="8762"/>
              </a:xfrm>
              <a:custGeom>
                <a:avLst/>
                <a:gdLst>
                  <a:gd name="T0" fmla="*/ 2147483647 w 9"/>
                  <a:gd name="T1" fmla="*/ 0 h 9"/>
                  <a:gd name="T2" fmla="*/ 0 w 9"/>
                  <a:gd name="T3" fmla="*/ 2147483647 h 9"/>
                  <a:gd name="T4" fmla="*/ 2147483647 w 9"/>
                  <a:gd name="T5" fmla="*/ 2147483647 h 9"/>
                  <a:gd name="T6" fmla="*/ 2147483647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9" y="0"/>
                    </a:moveTo>
                    <a:lnTo>
                      <a:pt x="0" y="9"/>
                    </a:lnTo>
                    <a:lnTo>
                      <a:pt x="9"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0" name="Freeform 348"/>
              <p:cNvSpPr>
                <a:spLocks/>
              </p:cNvSpPr>
              <p:nvPr/>
            </p:nvSpPr>
            <p:spPr bwMode="auto">
              <a:xfrm>
                <a:off x="7562674" y="2802756"/>
                <a:ext cx="8472" cy="8762"/>
              </a:xfrm>
              <a:custGeom>
                <a:avLst/>
                <a:gdLst>
                  <a:gd name="T0" fmla="*/ 2147483647 w 9"/>
                  <a:gd name="T1" fmla="*/ 0 h 9"/>
                  <a:gd name="T2" fmla="*/ 0 w 9"/>
                  <a:gd name="T3" fmla="*/ 2147483647 h 9"/>
                  <a:gd name="T4" fmla="*/ 2147483647 w 9"/>
                  <a:gd name="T5" fmla="*/ 2147483647 h 9"/>
                  <a:gd name="T6" fmla="*/ 2147483647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9" y="0"/>
                    </a:moveTo>
                    <a:lnTo>
                      <a:pt x="0" y="9"/>
                    </a:lnTo>
                    <a:lnTo>
                      <a:pt x="9"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1" name="Rectangle 349"/>
              <p:cNvSpPr>
                <a:spLocks noChangeArrowheads="1"/>
              </p:cNvSpPr>
              <p:nvPr/>
            </p:nvSpPr>
            <p:spPr bwMode="auto">
              <a:xfrm>
                <a:off x="7562674" y="2793995"/>
                <a:ext cx="8472" cy="974"/>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2" name="Rectangle 350"/>
              <p:cNvSpPr>
                <a:spLocks noChangeArrowheads="1"/>
              </p:cNvSpPr>
              <p:nvPr/>
            </p:nvSpPr>
            <p:spPr bwMode="auto">
              <a:xfrm>
                <a:off x="7562674" y="2793995"/>
                <a:ext cx="8472" cy="974"/>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3" name="Freeform 351"/>
              <p:cNvSpPr>
                <a:spLocks/>
              </p:cNvSpPr>
              <p:nvPr/>
            </p:nvSpPr>
            <p:spPr bwMode="auto">
              <a:xfrm>
                <a:off x="7578676" y="2828068"/>
                <a:ext cx="8472" cy="8762"/>
              </a:xfrm>
              <a:custGeom>
                <a:avLst/>
                <a:gdLst>
                  <a:gd name="T0" fmla="*/ 0 w 9"/>
                  <a:gd name="T1" fmla="*/ 0 h 9"/>
                  <a:gd name="T2" fmla="*/ 0 w 9"/>
                  <a:gd name="T3" fmla="*/ 2147483647 h 9"/>
                  <a:gd name="T4" fmla="*/ 2147483647 w 9"/>
                  <a:gd name="T5" fmla="*/ 0 h 9"/>
                  <a:gd name="T6" fmla="*/ 0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0"/>
                    </a:moveTo>
                    <a:lnTo>
                      <a:pt x="0"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4" name="Freeform 352"/>
              <p:cNvSpPr>
                <a:spLocks/>
              </p:cNvSpPr>
              <p:nvPr/>
            </p:nvSpPr>
            <p:spPr bwMode="auto">
              <a:xfrm>
                <a:off x="7578676" y="2828068"/>
                <a:ext cx="8472" cy="8762"/>
              </a:xfrm>
              <a:custGeom>
                <a:avLst/>
                <a:gdLst>
                  <a:gd name="T0" fmla="*/ 0 w 9"/>
                  <a:gd name="T1" fmla="*/ 0 h 9"/>
                  <a:gd name="T2" fmla="*/ 0 w 9"/>
                  <a:gd name="T3" fmla="*/ 2147483647 h 9"/>
                  <a:gd name="T4" fmla="*/ 2147483647 w 9"/>
                  <a:gd name="T5" fmla="*/ 0 h 9"/>
                  <a:gd name="T6" fmla="*/ 0 w 9"/>
                  <a:gd name="T7" fmla="*/ 0 h 9"/>
                  <a:gd name="T8" fmla="*/ 0 60000 65536"/>
                  <a:gd name="T9" fmla="*/ 0 60000 65536"/>
                  <a:gd name="T10" fmla="*/ 0 60000 65536"/>
                  <a:gd name="T11" fmla="*/ 0 60000 65536"/>
                  <a:gd name="T12" fmla="*/ 0 w 9"/>
                  <a:gd name="T13" fmla="*/ 0 h 9"/>
                  <a:gd name="T14" fmla="*/ 9 w 9"/>
                  <a:gd name="T15" fmla="*/ 9 h 9"/>
                </a:gdLst>
                <a:ahLst/>
                <a:cxnLst>
                  <a:cxn ang="T8">
                    <a:pos x="T0" y="T1"/>
                  </a:cxn>
                  <a:cxn ang="T9">
                    <a:pos x="T2" y="T3"/>
                  </a:cxn>
                  <a:cxn ang="T10">
                    <a:pos x="T4" y="T5"/>
                  </a:cxn>
                  <a:cxn ang="T11">
                    <a:pos x="T6" y="T7"/>
                  </a:cxn>
                </a:cxnLst>
                <a:rect l="T12" t="T13" r="T14" b="T15"/>
                <a:pathLst>
                  <a:path w="9" h="9">
                    <a:moveTo>
                      <a:pt x="0" y="0"/>
                    </a:moveTo>
                    <a:lnTo>
                      <a:pt x="0" y="9"/>
                    </a:lnTo>
                    <a:lnTo>
                      <a:pt x="9"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5" name="Freeform 353"/>
              <p:cNvSpPr>
                <a:spLocks/>
              </p:cNvSpPr>
              <p:nvPr/>
            </p:nvSpPr>
            <p:spPr bwMode="auto">
              <a:xfrm>
                <a:off x="7571145" y="2819306"/>
                <a:ext cx="0" cy="8762"/>
              </a:xfrm>
              <a:custGeom>
                <a:avLst/>
                <a:gdLst>
                  <a:gd name="T0" fmla="*/ 0 h 9"/>
                  <a:gd name="T1" fmla="*/ 2147483647 h 9"/>
                  <a:gd name="T2" fmla="*/ 0 h 9"/>
                  <a:gd name="T3" fmla="*/ 0 h 9"/>
                  <a:gd name="T4" fmla="*/ 0 60000 65536"/>
                  <a:gd name="T5" fmla="*/ 0 60000 65536"/>
                  <a:gd name="T6" fmla="*/ 0 60000 65536"/>
                  <a:gd name="T7" fmla="*/ 0 60000 65536"/>
                  <a:gd name="T8" fmla="*/ 0 h 9"/>
                  <a:gd name="T9" fmla="*/ 9 h 9"/>
                </a:gdLst>
                <a:ahLst/>
                <a:cxnLst>
                  <a:cxn ang="T4">
                    <a:pos x="0" y="T0"/>
                  </a:cxn>
                  <a:cxn ang="T5">
                    <a:pos x="0" y="T1"/>
                  </a:cxn>
                  <a:cxn ang="T6">
                    <a:pos x="0" y="T2"/>
                  </a:cxn>
                  <a:cxn ang="T7">
                    <a:pos x="0" y="T3"/>
                  </a:cxn>
                </a:cxnLst>
                <a:rect l="0" t="T8" r="0" b="T9"/>
                <a:pathLst>
                  <a:path h="9">
                    <a:moveTo>
                      <a:pt x="0" y="0"/>
                    </a:moveTo>
                    <a:lnTo>
                      <a:pt x="0"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6" name="Freeform 354"/>
              <p:cNvSpPr>
                <a:spLocks/>
              </p:cNvSpPr>
              <p:nvPr/>
            </p:nvSpPr>
            <p:spPr bwMode="auto">
              <a:xfrm>
                <a:off x="7571145" y="2819306"/>
                <a:ext cx="0" cy="8762"/>
              </a:xfrm>
              <a:custGeom>
                <a:avLst/>
                <a:gdLst>
                  <a:gd name="T0" fmla="*/ 0 h 9"/>
                  <a:gd name="T1" fmla="*/ 2147483647 h 9"/>
                  <a:gd name="T2" fmla="*/ 0 h 9"/>
                  <a:gd name="T3" fmla="*/ 0 h 9"/>
                  <a:gd name="T4" fmla="*/ 0 60000 65536"/>
                  <a:gd name="T5" fmla="*/ 0 60000 65536"/>
                  <a:gd name="T6" fmla="*/ 0 60000 65536"/>
                  <a:gd name="T7" fmla="*/ 0 60000 65536"/>
                  <a:gd name="T8" fmla="*/ 0 h 9"/>
                  <a:gd name="T9" fmla="*/ 9 h 9"/>
                </a:gdLst>
                <a:ahLst/>
                <a:cxnLst>
                  <a:cxn ang="T4">
                    <a:pos x="0" y="T0"/>
                  </a:cxn>
                  <a:cxn ang="T5">
                    <a:pos x="0" y="T1"/>
                  </a:cxn>
                  <a:cxn ang="T6">
                    <a:pos x="0" y="T2"/>
                  </a:cxn>
                  <a:cxn ang="T7">
                    <a:pos x="0" y="T3"/>
                  </a:cxn>
                </a:cxnLst>
                <a:rect l="0" t="T8" r="0" b="T9"/>
                <a:pathLst>
                  <a:path h="9">
                    <a:moveTo>
                      <a:pt x="0" y="0"/>
                    </a:moveTo>
                    <a:lnTo>
                      <a:pt x="0"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7" name="Freeform 355"/>
              <p:cNvSpPr>
                <a:spLocks/>
              </p:cNvSpPr>
              <p:nvPr/>
            </p:nvSpPr>
            <p:spPr bwMode="auto">
              <a:xfrm>
                <a:off x="7571145" y="2845590"/>
                <a:ext cx="16002" cy="0"/>
              </a:xfrm>
              <a:custGeom>
                <a:avLst/>
                <a:gdLst>
                  <a:gd name="T0" fmla="*/ 0 w 17"/>
                  <a:gd name="T1" fmla="*/ 0 w 17"/>
                  <a:gd name="T2" fmla="*/ 2147483647 w 17"/>
                  <a:gd name="T3" fmla="*/ 0 w 17"/>
                  <a:gd name="T4" fmla="*/ 0 60000 65536"/>
                  <a:gd name="T5" fmla="*/ 0 60000 65536"/>
                  <a:gd name="T6" fmla="*/ 0 60000 65536"/>
                  <a:gd name="T7" fmla="*/ 0 60000 65536"/>
                  <a:gd name="T8" fmla="*/ 0 w 17"/>
                  <a:gd name="T9" fmla="*/ 17 w 17"/>
                </a:gdLst>
                <a:ahLst/>
                <a:cxnLst>
                  <a:cxn ang="T4">
                    <a:pos x="T0" y="0"/>
                  </a:cxn>
                  <a:cxn ang="T5">
                    <a:pos x="T1" y="0"/>
                  </a:cxn>
                  <a:cxn ang="T6">
                    <a:pos x="T2" y="0"/>
                  </a:cxn>
                  <a:cxn ang="T7">
                    <a:pos x="T3" y="0"/>
                  </a:cxn>
                </a:cxnLst>
                <a:rect l="T8" t="0" r="T9" b="0"/>
                <a:pathLst>
                  <a:path w="17">
                    <a:moveTo>
                      <a:pt x="0" y="0"/>
                    </a:moveTo>
                    <a:lnTo>
                      <a:pt x="0" y="0"/>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8" name="Freeform 356"/>
              <p:cNvSpPr>
                <a:spLocks/>
              </p:cNvSpPr>
              <p:nvPr/>
            </p:nvSpPr>
            <p:spPr bwMode="auto">
              <a:xfrm>
                <a:off x="7571145" y="2845590"/>
                <a:ext cx="16002" cy="0"/>
              </a:xfrm>
              <a:custGeom>
                <a:avLst/>
                <a:gdLst>
                  <a:gd name="T0" fmla="*/ 0 w 17"/>
                  <a:gd name="T1" fmla="*/ 0 w 17"/>
                  <a:gd name="T2" fmla="*/ 2147483647 w 17"/>
                  <a:gd name="T3" fmla="*/ 0 w 17"/>
                  <a:gd name="T4" fmla="*/ 0 60000 65536"/>
                  <a:gd name="T5" fmla="*/ 0 60000 65536"/>
                  <a:gd name="T6" fmla="*/ 0 60000 65536"/>
                  <a:gd name="T7" fmla="*/ 0 60000 65536"/>
                  <a:gd name="T8" fmla="*/ 0 w 17"/>
                  <a:gd name="T9" fmla="*/ 17 w 17"/>
                </a:gdLst>
                <a:ahLst/>
                <a:cxnLst>
                  <a:cxn ang="T4">
                    <a:pos x="T0" y="0"/>
                  </a:cxn>
                  <a:cxn ang="T5">
                    <a:pos x="T1" y="0"/>
                  </a:cxn>
                  <a:cxn ang="T6">
                    <a:pos x="T2" y="0"/>
                  </a:cxn>
                  <a:cxn ang="T7">
                    <a:pos x="T3" y="0"/>
                  </a:cxn>
                </a:cxnLst>
                <a:rect l="T8" t="0" r="T9" b="0"/>
                <a:pathLst>
                  <a:path w="17">
                    <a:moveTo>
                      <a:pt x="0" y="0"/>
                    </a:moveTo>
                    <a:lnTo>
                      <a:pt x="0" y="0"/>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69" name="Freeform 357"/>
              <p:cNvSpPr>
                <a:spLocks/>
              </p:cNvSpPr>
              <p:nvPr/>
            </p:nvSpPr>
            <p:spPr bwMode="auto">
              <a:xfrm>
                <a:off x="7571145" y="2896213"/>
                <a:ext cx="16002" cy="0"/>
              </a:xfrm>
              <a:custGeom>
                <a:avLst/>
                <a:gdLst>
                  <a:gd name="T0" fmla="*/ 0 w 17"/>
                  <a:gd name="T1" fmla="*/ 0 w 17"/>
                  <a:gd name="T2" fmla="*/ 2147483647 w 17"/>
                  <a:gd name="T3" fmla="*/ 0 w 17"/>
                  <a:gd name="T4" fmla="*/ 0 60000 65536"/>
                  <a:gd name="T5" fmla="*/ 0 60000 65536"/>
                  <a:gd name="T6" fmla="*/ 0 60000 65536"/>
                  <a:gd name="T7" fmla="*/ 0 60000 65536"/>
                  <a:gd name="T8" fmla="*/ 0 w 17"/>
                  <a:gd name="T9" fmla="*/ 17 w 17"/>
                </a:gdLst>
                <a:ahLst/>
                <a:cxnLst>
                  <a:cxn ang="T4">
                    <a:pos x="T0" y="0"/>
                  </a:cxn>
                  <a:cxn ang="T5">
                    <a:pos x="T1" y="0"/>
                  </a:cxn>
                  <a:cxn ang="T6">
                    <a:pos x="T2" y="0"/>
                  </a:cxn>
                  <a:cxn ang="T7">
                    <a:pos x="T3" y="0"/>
                  </a:cxn>
                </a:cxnLst>
                <a:rect l="T8" t="0" r="T9" b="0"/>
                <a:pathLst>
                  <a:path w="17">
                    <a:moveTo>
                      <a:pt x="0" y="0"/>
                    </a:moveTo>
                    <a:lnTo>
                      <a:pt x="0" y="0"/>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0" name="Freeform 358"/>
              <p:cNvSpPr>
                <a:spLocks/>
              </p:cNvSpPr>
              <p:nvPr/>
            </p:nvSpPr>
            <p:spPr bwMode="auto">
              <a:xfrm>
                <a:off x="7571145" y="2896213"/>
                <a:ext cx="16002" cy="0"/>
              </a:xfrm>
              <a:custGeom>
                <a:avLst/>
                <a:gdLst>
                  <a:gd name="T0" fmla="*/ 0 w 17"/>
                  <a:gd name="T1" fmla="*/ 0 w 17"/>
                  <a:gd name="T2" fmla="*/ 2147483647 w 17"/>
                  <a:gd name="T3" fmla="*/ 0 w 17"/>
                  <a:gd name="T4" fmla="*/ 0 60000 65536"/>
                  <a:gd name="T5" fmla="*/ 0 60000 65536"/>
                  <a:gd name="T6" fmla="*/ 0 60000 65536"/>
                  <a:gd name="T7" fmla="*/ 0 60000 65536"/>
                  <a:gd name="T8" fmla="*/ 0 w 17"/>
                  <a:gd name="T9" fmla="*/ 17 w 17"/>
                </a:gdLst>
                <a:ahLst/>
                <a:cxnLst>
                  <a:cxn ang="T4">
                    <a:pos x="T0" y="0"/>
                  </a:cxn>
                  <a:cxn ang="T5">
                    <a:pos x="T1" y="0"/>
                  </a:cxn>
                  <a:cxn ang="T6">
                    <a:pos x="T2" y="0"/>
                  </a:cxn>
                  <a:cxn ang="T7">
                    <a:pos x="T3" y="0"/>
                  </a:cxn>
                </a:cxnLst>
                <a:rect l="T8" t="0" r="T9" b="0"/>
                <a:pathLst>
                  <a:path w="17">
                    <a:moveTo>
                      <a:pt x="0" y="0"/>
                    </a:moveTo>
                    <a:lnTo>
                      <a:pt x="0" y="0"/>
                    </a:lnTo>
                    <a:lnTo>
                      <a:pt x="17"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1" name="Freeform 359"/>
              <p:cNvSpPr>
                <a:spLocks/>
              </p:cNvSpPr>
              <p:nvPr/>
            </p:nvSpPr>
            <p:spPr bwMode="auto">
              <a:xfrm>
                <a:off x="7571145" y="2853379"/>
                <a:ext cx="16002" cy="8762"/>
              </a:xfrm>
              <a:custGeom>
                <a:avLst/>
                <a:gdLst>
                  <a:gd name="T0" fmla="*/ 0 w 17"/>
                  <a:gd name="T1" fmla="*/ 2147483647 h 9"/>
                  <a:gd name="T2" fmla="*/ 2147483647 w 17"/>
                  <a:gd name="T3" fmla="*/ 2147483647 h 9"/>
                  <a:gd name="T4" fmla="*/ 2147483647 w 17"/>
                  <a:gd name="T5" fmla="*/ 0 h 9"/>
                  <a:gd name="T6" fmla="*/ 0 w 17"/>
                  <a:gd name="T7" fmla="*/ 2147483647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0" y="9"/>
                    </a:moveTo>
                    <a:lnTo>
                      <a:pt x="17" y="9"/>
                    </a:lnTo>
                    <a:lnTo>
                      <a:pt x="8"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2" name="Freeform 360"/>
              <p:cNvSpPr>
                <a:spLocks/>
              </p:cNvSpPr>
              <p:nvPr/>
            </p:nvSpPr>
            <p:spPr bwMode="auto">
              <a:xfrm>
                <a:off x="7571145" y="2853379"/>
                <a:ext cx="16002" cy="8762"/>
              </a:xfrm>
              <a:custGeom>
                <a:avLst/>
                <a:gdLst>
                  <a:gd name="T0" fmla="*/ 0 w 17"/>
                  <a:gd name="T1" fmla="*/ 2147483647 h 9"/>
                  <a:gd name="T2" fmla="*/ 2147483647 w 17"/>
                  <a:gd name="T3" fmla="*/ 2147483647 h 9"/>
                  <a:gd name="T4" fmla="*/ 2147483647 w 17"/>
                  <a:gd name="T5" fmla="*/ 0 h 9"/>
                  <a:gd name="T6" fmla="*/ 0 w 17"/>
                  <a:gd name="T7" fmla="*/ 2147483647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0" y="9"/>
                    </a:moveTo>
                    <a:lnTo>
                      <a:pt x="17" y="9"/>
                    </a:lnTo>
                    <a:lnTo>
                      <a:pt x="8"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3" name="Freeform 361"/>
              <p:cNvSpPr>
                <a:spLocks/>
              </p:cNvSpPr>
              <p:nvPr/>
            </p:nvSpPr>
            <p:spPr bwMode="auto">
              <a:xfrm>
                <a:off x="7571145" y="2904975"/>
                <a:ext cx="7530" cy="7788"/>
              </a:xfrm>
              <a:custGeom>
                <a:avLst/>
                <a:gdLst>
                  <a:gd name="T0" fmla="*/ 0 w 8"/>
                  <a:gd name="T1" fmla="*/ 2147483647 h 8"/>
                  <a:gd name="T2" fmla="*/ 2147483647 w 8"/>
                  <a:gd name="T3" fmla="*/ 2147483647 h 8"/>
                  <a:gd name="T4" fmla="*/ 2147483647 w 8"/>
                  <a:gd name="T5" fmla="*/ 0 h 8"/>
                  <a:gd name="T6" fmla="*/ 0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0" y="8"/>
                    </a:moveTo>
                    <a:lnTo>
                      <a:pt x="8" y="8"/>
                    </a:lnTo>
                    <a:lnTo>
                      <a:pt x="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4" name="Freeform 362"/>
              <p:cNvSpPr>
                <a:spLocks/>
              </p:cNvSpPr>
              <p:nvPr/>
            </p:nvSpPr>
            <p:spPr bwMode="auto">
              <a:xfrm>
                <a:off x="7571145" y="2904975"/>
                <a:ext cx="7530" cy="7788"/>
              </a:xfrm>
              <a:custGeom>
                <a:avLst/>
                <a:gdLst>
                  <a:gd name="T0" fmla="*/ 0 w 8"/>
                  <a:gd name="T1" fmla="*/ 2147483647 h 8"/>
                  <a:gd name="T2" fmla="*/ 2147483647 w 8"/>
                  <a:gd name="T3" fmla="*/ 2147483647 h 8"/>
                  <a:gd name="T4" fmla="*/ 2147483647 w 8"/>
                  <a:gd name="T5" fmla="*/ 0 h 8"/>
                  <a:gd name="T6" fmla="*/ 0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0" y="8"/>
                    </a:moveTo>
                    <a:lnTo>
                      <a:pt x="8" y="8"/>
                    </a:lnTo>
                    <a:lnTo>
                      <a:pt x="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5" name="Freeform 363"/>
              <p:cNvSpPr>
                <a:spLocks/>
              </p:cNvSpPr>
              <p:nvPr/>
            </p:nvSpPr>
            <p:spPr bwMode="auto">
              <a:xfrm>
                <a:off x="7571145" y="2921525"/>
                <a:ext cx="7530" cy="0"/>
              </a:xfrm>
              <a:custGeom>
                <a:avLst/>
                <a:gdLst>
                  <a:gd name="T0" fmla="*/ 0 w 8"/>
                  <a:gd name="T1" fmla="*/ 0 w 8"/>
                  <a:gd name="T2" fmla="*/ 2147483647 w 8"/>
                  <a:gd name="T3" fmla="*/ 0 w 8"/>
                  <a:gd name="T4" fmla="*/ 0 60000 65536"/>
                  <a:gd name="T5" fmla="*/ 0 60000 65536"/>
                  <a:gd name="T6" fmla="*/ 0 60000 65536"/>
                  <a:gd name="T7" fmla="*/ 0 60000 65536"/>
                  <a:gd name="T8" fmla="*/ 0 w 8"/>
                  <a:gd name="T9" fmla="*/ 8 w 8"/>
                </a:gdLst>
                <a:ahLst/>
                <a:cxnLst>
                  <a:cxn ang="T4">
                    <a:pos x="T0" y="0"/>
                  </a:cxn>
                  <a:cxn ang="T5">
                    <a:pos x="T1" y="0"/>
                  </a:cxn>
                  <a:cxn ang="T6">
                    <a:pos x="T2" y="0"/>
                  </a:cxn>
                  <a:cxn ang="T7">
                    <a:pos x="T3" y="0"/>
                  </a:cxn>
                </a:cxnLst>
                <a:rect l="T8" t="0" r="T9" b="0"/>
                <a:pathLst>
                  <a:path w="8">
                    <a:moveTo>
                      <a:pt x="0" y="0"/>
                    </a:moveTo>
                    <a:lnTo>
                      <a:pt x="0" y="0"/>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6" name="Freeform 364"/>
              <p:cNvSpPr>
                <a:spLocks/>
              </p:cNvSpPr>
              <p:nvPr/>
            </p:nvSpPr>
            <p:spPr bwMode="auto">
              <a:xfrm>
                <a:off x="7571145" y="2921525"/>
                <a:ext cx="7530" cy="0"/>
              </a:xfrm>
              <a:custGeom>
                <a:avLst/>
                <a:gdLst>
                  <a:gd name="T0" fmla="*/ 0 w 8"/>
                  <a:gd name="T1" fmla="*/ 0 w 8"/>
                  <a:gd name="T2" fmla="*/ 2147483647 w 8"/>
                  <a:gd name="T3" fmla="*/ 0 w 8"/>
                  <a:gd name="T4" fmla="*/ 0 60000 65536"/>
                  <a:gd name="T5" fmla="*/ 0 60000 65536"/>
                  <a:gd name="T6" fmla="*/ 0 60000 65536"/>
                  <a:gd name="T7" fmla="*/ 0 60000 65536"/>
                  <a:gd name="T8" fmla="*/ 0 w 8"/>
                  <a:gd name="T9" fmla="*/ 8 w 8"/>
                </a:gdLst>
                <a:ahLst/>
                <a:cxnLst>
                  <a:cxn ang="T4">
                    <a:pos x="T0" y="0"/>
                  </a:cxn>
                  <a:cxn ang="T5">
                    <a:pos x="T1" y="0"/>
                  </a:cxn>
                  <a:cxn ang="T6">
                    <a:pos x="T2" y="0"/>
                  </a:cxn>
                  <a:cxn ang="T7">
                    <a:pos x="T3" y="0"/>
                  </a:cxn>
                </a:cxnLst>
                <a:rect l="T8" t="0" r="T9" b="0"/>
                <a:pathLst>
                  <a:path w="8">
                    <a:moveTo>
                      <a:pt x="0" y="0"/>
                    </a:moveTo>
                    <a:lnTo>
                      <a:pt x="0" y="0"/>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7" name="Freeform 365"/>
              <p:cNvSpPr>
                <a:spLocks/>
              </p:cNvSpPr>
              <p:nvPr/>
            </p:nvSpPr>
            <p:spPr bwMode="auto">
              <a:xfrm>
                <a:off x="7677509" y="2734610"/>
                <a:ext cx="40475" cy="68146"/>
              </a:xfrm>
              <a:custGeom>
                <a:avLst/>
                <a:gdLst>
                  <a:gd name="T0" fmla="*/ 2147483647 w 43"/>
                  <a:gd name="T1" fmla="*/ 0 h 70"/>
                  <a:gd name="T2" fmla="*/ 0 w 43"/>
                  <a:gd name="T3" fmla="*/ 2147483647 h 70"/>
                  <a:gd name="T4" fmla="*/ 2147483647 w 43"/>
                  <a:gd name="T5" fmla="*/ 2147483647 h 70"/>
                  <a:gd name="T6" fmla="*/ 2147483647 w 43"/>
                  <a:gd name="T7" fmla="*/ 2147483647 h 70"/>
                  <a:gd name="T8" fmla="*/ 2147483647 w 43"/>
                  <a:gd name="T9" fmla="*/ 2147483647 h 70"/>
                  <a:gd name="T10" fmla="*/ 2147483647 w 43"/>
                  <a:gd name="T11" fmla="*/ 2147483647 h 70"/>
                  <a:gd name="T12" fmla="*/ 2147483647 w 43"/>
                  <a:gd name="T13" fmla="*/ 0 h 70"/>
                  <a:gd name="T14" fmla="*/ 0 60000 65536"/>
                  <a:gd name="T15" fmla="*/ 0 60000 65536"/>
                  <a:gd name="T16" fmla="*/ 0 60000 65536"/>
                  <a:gd name="T17" fmla="*/ 0 60000 65536"/>
                  <a:gd name="T18" fmla="*/ 0 60000 65536"/>
                  <a:gd name="T19" fmla="*/ 0 60000 65536"/>
                  <a:gd name="T20" fmla="*/ 0 60000 65536"/>
                  <a:gd name="T21" fmla="*/ 0 w 43"/>
                  <a:gd name="T22" fmla="*/ 0 h 70"/>
                  <a:gd name="T23" fmla="*/ 43 w 43"/>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3" h="70">
                    <a:moveTo>
                      <a:pt x="9" y="0"/>
                    </a:moveTo>
                    <a:lnTo>
                      <a:pt x="0" y="35"/>
                    </a:lnTo>
                    <a:lnTo>
                      <a:pt x="9" y="70"/>
                    </a:lnTo>
                    <a:lnTo>
                      <a:pt x="26" y="70"/>
                    </a:lnTo>
                    <a:lnTo>
                      <a:pt x="43" y="61"/>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8" name="Freeform 366"/>
              <p:cNvSpPr>
                <a:spLocks/>
              </p:cNvSpPr>
              <p:nvPr/>
            </p:nvSpPr>
            <p:spPr bwMode="auto">
              <a:xfrm>
                <a:off x="7677509" y="2734610"/>
                <a:ext cx="40475" cy="68146"/>
              </a:xfrm>
              <a:custGeom>
                <a:avLst/>
                <a:gdLst>
                  <a:gd name="T0" fmla="*/ 2147483647 w 43"/>
                  <a:gd name="T1" fmla="*/ 0 h 70"/>
                  <a:gd name="T2" fmla="*/ 0 w 43"/>
                  <a:gd name="T3" fmla="*/ 2147483647 h 70"/>
                  <a:gd name="T4" fmla="*/ 2147483647 w 43"/>
                  <a:gd name="T5" fmla="*/ 2147483647 h 70"/>
                  <a:gd name="T6" fmla="*/ 2147483647 w 43"/>
                  <a:gd name="T7" fmla="*/ 2147483647 h 70"/>
                  <a:gd name="T8" fmla="*/ 2147483647 w 43"/>
                  <a:gd name="T9" fmla="*/ 2147483647 h 70"/>
                  <a:gd name="T10" fmla="*/ 2147483647 w 43"/>
                  <a:gd name="T11" fmla="*/ 2147483647 h 70"/>
                  <a:gd name="T12" fmla="*/ 2147483647 w 43"/>
                  <a:gd name="T13" fmla="*/ 0 h 70"/>
                  <a:gd name="T14" fmla="*/ 0 60000 65536"/>
                  <a:gd name="T15" fmla="*/ 0 60000 65536"/>
                  <a:gd name="T16" fmla="*/ 0 60000 65536"/>
                  <a:gd name="T17" fmla="*/ 0 60000 65536"/>
                  <a:gd name="T18" fmla="*/ 0 60000 65536"/>
                  <a:gd name="T19" fmla="*/ 0 60000 65536"/>
                  <a:gd name="T20" fmla="*/ 0 60000 65536"/>
                  <a:gd name="T21" fmla="*/ 0 w 43"/>
                  <a:gd name="T22" fmla="*/ 0 h 70"/>
                  <a:gd name="T23" fmla="*/ 43 w 43"/>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3" h="70">
                    <a:moveTo>
                      <a:pt x="9" y="0"/>
                    </a:moveTo>
                    <a:lnTo>
                      <a:pt x="0" y="35"/>
                    </a:lnTo>
                    <a:lnTo>
                      <a:pt x="9" y="70"/>
                    </a:lnTo>
                    <a:lnTo>
                      <a:pt x="26" y="70"/>
                    </a:lnTo>
                    <a:lnTo>
                      <a:pt x="43" y="61"/>
                    </a:lnTo>
                    <a:lnTo>
                      <a:pt x="35" y="1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79" name="Freeform 367"/>
              <p:cNvSpPr>
                <a:spLocks/>
              </p:cNvSpPr>
              <p:nvPr/>
            </p:nvSpPr>
            <p:spPr bwMode="auto">
              <a:xfrm>
                <a:off x="7653036" y="2370516"/>
                <a:ext cx="122365" cy="75934"/>
              </a:xfrm>
              <a:custGeom>
                <a:avLst/>
                <a:gdLst>
                  <a:gd name="T0" fmla="*/ 2147483647 w 130"/>
                  <a:gd name="T1" fmla="*/ 2147483647 h 78"/>
                  <a:gd name="T2" fmla="*/ 2147483647 w 130"/>
                  <a:gd name="T3" fmla="*/ 2147483647 h 78"/>
                  <a:gd name="T4" fmla="*/ 2147483647 w 130"/>
                  <a:gd name="T5" fmla="*/ 2147483647 h 78"/>
                  <a:gd name="T6" fmla="*/ 2147483647 w 130"/>
                  <a:gd name="T7" fmla="*/ 0 h 78"/>
                  <a:gd name="T8" fmla="*/ 0 w 130"/>
                  <a:gd name="T9" fmla="*/ 0 h 78"/>
                  <a:gd name="T10" fmla="*/ 0 w 130"/>
                  <a:gd name="T11" fmla="*/ 2147483647 h 78"/>
                  <a:gd name="T12" fmla="*/ 2147483647 w 130"/>
                  <a:gd name="T13" fmla="*/ 2147483647 h 78"/>
                  <a:gd name="T14" fmla="*/ 2147483647 w 130"/>
                  <a:gd name="T15" fmla="*/ 2147483647 h 78"/>
                  <a:gd name="T16" fmla="*/ 2147483647 w 130"/>
                  <a:gd name="T17" fmla="*/ 2147483647 h 78"/>
                  <a:gd name="T18" fmla="*/ 2147483647 w 130"/>
                  <a:gd name="T19" fmla="*/ 2147483647 h 78"/>
                  <a:gd name="T20" fmla="*/ 2147483647 w 130"/>
                  <a:gd name="T21" fmla="*/ 2147483647 h 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0"/>
                  <a:gd name="T34" fmla="*/ 0 h 78"/>
                  <a:gd name="T35" fmla="*/ 130 w 130"/>
                  <a:gd name="T36" fmla="*/ 78 h 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0" h="78">
                    <a:moveTo>
                      <a:pt x="130" y="78"/>
                    </a:moveTo>
                    <a:lnTo>
                      <a:pt x="130" y="52"/>
                    </a:lnTo>
                    <a:lnTo>
                      <a:pt x="96" y="43"/>
                    </a:lnTo>
                    <a:lnTo>
                      <a:pt x="17" y="0"/>
                    </a:lnTo>
                    <a:lnTo>
                      <a:pt x="0" y="0"/>
                    </a:lnTo>
                    <a:lnTo>
                      <a:pt x="0" y="34"/>
                    </a:lnTo>
                    <a:lnTo>
                      <a:pt x="43" y="52"/>
                    </a:lnTo>
                    <a:lnTo>
                      <a:pt x="43" y="61"/>
                    </a:lnTo>
                    <a:lnTo>
                      <a:pt x="69" y="52"/>
                    </a:lnTo>
                    <a:lnTo>
                      <a:pt x="87" y="69"/>
                    </a:lnTo>
                    <a:lnTo>
                      <a:pt x="130" y="7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0" name="Freeform 368"/>
              <p:cNvSpPr>
                <a:spLocks/>
              </p:cNvSpPr>
              <p:nvPr/>
            </p:nvSpPr>
            <p:spPr bwMode="auto">
              <a:xfrm>
                <a:off x="7653036" y="2370516"/>
                <a:ext cx="122365" cy="75934"/>
              </a:xfrm>
              <a:custGeom>
                <a:avLst/>
                <a:gdLst>
                  <a:gd name="T0" fmla="*/ 2147483647 w 130"/>
                  <a:gd name="T1" fmla="*/ 2147483647 h 78"/>
                  <a:gd name="T2" fmla="*/ 2147483647 w 130"/>
                  <a:gd name="T3" fmla="*/ 2147483647 h 78"/>
                  <a:gd name="T4" fmla="*/ 2147483647 w 130"/>
                  <a:gd name="T5" fmla="*/ 2147483647 h 78"/>
                  <a:gd name="T6" fmla="*/ 2147483647 w 130"/>
                  <a:gd name="T7" fmla="*/ 0 h 78"/>
                  <a:gd name="T8" fmla="*/ 0 w 130"/>
                  <a:gd name="T9" fmla="*/ 0 h 78"/>
                  <a:gd name="T10" fmla="*/ 0 w 130"/>
                  <a:gd name="T11" fmla="*/ 2147483647 h 78"/>
                  <a:gd name="T12" fmla="*/ 2147483647 w 130"/>
                  <a:gd name="T13" fmla="*/ 2147483647 h 78"/>
                  <a:gd name="T14" fmla="*/ 2147483647 w 130"/>
                  <a:gd name="T15" fmla="*/ 2147483647 h 78"/>
                  <a:gd name="T16" fmla="*/ 2147483647 w 130"/>
                  <a:gd name="T17" fmla="*/ 2147483647 h 78"/>
                  <a:gd name="T18" fmla="*/ 2147483647 w 130"/>
                  <a:gd name="T19" fmla="*/ 2147483647 h 78"/>
                  <a:gd name="T20" fmla="*/ 2147483647 w 130"/>
                  <a:gd name="T21" fmla="*/ 2147483647 h 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0"/>
                  <a:gd name="T34" fmla="*/ 0 h 78"/>
                  <a:gd name="T35" fmla="*/ 130 w 130"/>
                  <a:gd name="T36" fmla="*/ 78 h 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0" h="78">
                    <a:moveTo>
                      <a:pt x="130" y="78"/>
                    </a:moveTo>
                    <a:lnTo>
                      <a:pt x="130" y="52"/>
                    </a:lnTo>
                    <a:lnTo>
                      <a:pt x="96" y="43"/>
                    </a:lnTo>
                    <a:lnTo>
                      <a:pt x="17" y="0"/>
                    </a:lnTo>
                    <a:lnTo>
                      <a:pt x="0" y="0"/>
                    </a:lnTo>
                    <a:lnTo>
                      <a:pt x="0" y="34"/>
                    </a:lnTo>
                    <a:lnTo>
                      <a:pt x="43" y="52"/>
                    </a:lnTo>
                    <a:lnTo>
                      <a:pt x="43" y="61"/>
                    </a:lnTo>
                    <a:lnTo>
                      <a:pt x="69" y="52"/>
                    </a:lnTo>
                    <a:lnTo>
                      <a:pt x="87" y="69"/>
                    </a:lnTo>
                    <a:lnTo>
                      <a:pt x="130" y="7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1" name="Freeform 369"/>
              <p:cNvSpPr>
                <a:spLocks/>
              </p:cNvSpPr>
              <p:nvPr/>
            </p:nvSpPr>
            <p:spPr bwMode="auto">
              <a:xfrm>
                <a:off x="7783871" y="2446450"/>
                <a:ext cx="81890" cy="102219"/>
              </a:xfrm>
              <a:custGeom>
                <a:avLst/>
                <a:gdLst>
                  <a:gd name="T0" fmla="*/ 2147483647 w 87"/>
                  <a:gd name="T1" fmla="*/ 2147483647 h 105"/>
                  <a:gd name="T2" fmla="*/ 2147483647 w 87"/>
                  <a:gd name="T3" fmla="*/ 2147483647 h 105"/>
                  <a:gd name="T4" fmla="*/ 2147483647 w 87"/>
                  <a:gd name="T5" fmla="*/ 2147483647 h 105"/>
                  <a:gd name="T6" fmla="*/ 2147483647 w 87"/>
                  <a:gd name="T7" fmla="*/ 2147483647 h 105"/>
                  <a:gd name="T8" fmla="*/ 2147483647 w 87"/>
                  <a:gd name="T9" fmla="*/ 2147483647 h 105"/>
                  <a:gd name="T10" fmla="*/ 2147483647 w 87"/>
                  <a:gd name="T11" fmla="*/ 2147483647 h 105"/>
                  <a:gd name="T12" fmla="*/ 2147483647 w 87"/>
                  <a:gd name="T13" fmla="*/ 2147483647 h 105"/>
                  <a:gd name="T14" fmla="*/ 2147483647 w 87"/>
                  <a:gd name="T15" fmla="*/ 2147483647 h 105"/>
                  <a:gd name="T16" fmla="*/ 2147483647 w 87"/>
                  <a:gd name="T17" fmla="*/ 2147483647 h 105"/>
                  <a:gd name="T18" fmla="*/ 2147483647 w 87"/>
                  <a:gd name="T19" fmla="*/ 2147483647 h 105"/>
                  <a:gd name="T20" fmla="*/ 2147483647 w 87"/>
                  <a:gd name="T21" fmla="*/ 0 h 105"/>
                  <a:gd name="T22" fmla="*/ 2147483647 w 87"/>
                  <a:gd name="T23" fmla="*/ 0 h 105"/>
                  <a:gd name="T24" fmla="*/ 0 w 87"/>
                  <a:gd name="T25" fmla="*/ 2147483647 h 105"/>
                  <a:gd name="T26" fmla="*/ 2147483647 w 87"/>
                  <a:gd name="T27" fmla="*/ 2147483647 h 105"/>
                  <a:gd name="T28" fmla="*/ 0 w 87"/>
                  <a:gd name="T29" fmla="*/ 2147483647 h 105"/>
                  <a:gd name="T30" fmla="*/ 2147483647 w 87"/>
                  <a:gd name="T31" fmla="*/ 2147483647 h 105"/>
                  <a:gd name="T32" fmla="*/ 2147483647 w 87"/>
                  <a:gd name="T33" fmla="*/ 2147483647 h 105"/>
                  <a:gd name="T34" fmla="*/ 2147483647 w 87"/>
                  <a:gd name="T35" fmla="*/ 2147483647 h 1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7"/>
                  <a:gd name="T55" fmla="*/ 0 h 105"/>
                  <a:gd name="T56" fmla="*/ 87 w 87"/>
                  <a:gd name="T57" fmla="*/ 105 h 10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7" h="105">
                    <a:moveTo>
                      <a:pt x="44" y="70"/>
                    </a:moveTo>
                    <a:lnTo>
                      <a:pt x="44" y="61"/>
                    </a:lnTo>
                    <a:lnTo>
                      <a:pt x="61" y="70"/>
                    </a:lnTo>
                    <a:lnTo>
                      <a:pt x="79" y="105"/>
                    </a:lnTo>
                    <a:lnTo>
                      <a:pt x="87" y="78"/>
                    </a:lnTo>
                    <a:lnTo>
                      <a:pt x="79" y="52"/>
                    </a:lnTo>
                    <a:lnTo>
                      <a:pt x="70" y="52"/>
                    </a:lnTo>
                    <a:lnTo>
                      <a:pt x="61" y="52"/>
                    </a:lnTo>
                    <a:lnTo>
                      <a:pt x="70" y="26"/>
                    </a:lnTo>
                    <a:lnTo>
                      <a:pt x="35" y="26"/>
                    </a:lnTo>
                    <a:lnTo>
                      <a:pt x="18" y="0"/>
                    </a:lnTo>
                    <a:lnTo>
                      <a:pt x="9" y="0"/>
                    </a:lnTo>
                    <a:lnTo>
                      <a:pt x="0" y="9"/>
                    </a:lnTo>
                    <a:lnTo>
                      <a:pt x="9" y="26"/>
                    </a:lnTo>
                    <a:lnTo>
                      <a:pt x="0" y="44"/>
                    </a:lnTo>
                    <a:lnTo>
                      <a:pt x="18" y="52"/>
                    </a:lnTo>
                    <a:lnTo>
                      <a:pt x="26" y="78"/>
                    </a:lnTo>
                    <a:lnTo>
                      <a:pt x="44"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2" name="Freeform 370"/>
              <p:cNvSpPr>
                <a:spLocks/>
              </p:cNvSpPr>
              <p:nvPr/>
            </p:nvSpPr>
            <p:spPr bwMode="auto">
              <a:xfrm>
                <a:off x="7783871" y="2446450"/>
                <a:ext cx="81890" cy="102219"/>
              </a:xfrm>
              <a:custGeom>
                <a:avLst/>
                <a:gdLst>
                  <a:gd name="T0" fmla="*/ 2147483647 w 87"/>
                  <a:gd name="T1" fmla="*/ 2147483647 h 105"/>
                  <a:gd name="T2" fmla="*/ 2147483647 w 87"/>
                  <a:gd name="T3" fmla="*/ 2147483647 h 105"/>
                  <a:gd name="T4" fmla="*/ 2147483647 w 87"/>
                  <a:gd name="T5" fmla="*/ 2147483647 h 105"/>
                  <a:gd name="T6" fmla="*/ 2147483647 w 87"/>
                  <a:gd name="T7" fmla="*/ 2147483647 h 105"/>
                  <a:gd name="T8" fmla="*/ 2147483647 w 87"/>
                  <a:gd name="T9" fmla="*/ 2147483647 h 105"/>
                  <a:gd name="T10" fmla="*/ 2147483647 w 87"/>
                  <a:gd name="T11" fmla="*/ 2147483647 h 105"/>
                  <a:gd name="T12" fmla="*/ 2147483647 w 87"/>
                  <a:gd name="T13" fmla="*/ 2147483647 h 105"/>
                  <a:gd name="T14" fmla="*/ 2147483647 w 87"/>
                  <a:gd name="T15" fmla="*/ 2147483647 h 105"/>
                  <a:gd name="T16" fmla="*/ 2147483647 w 87"/>
                  <a:gd name="T17" fmla="*/ 2147483647 h 105"/>
                  <a:gd name="T18" fmla="*/ 2147483647 w 87"/>
                  <a:gd name="T19" fmla="*/ 2147483647 h 105"/>
                  <a:gd name="T20" fmla="*/ 2147483647 w 87"/>
                  <a:gd name="T21" fmla="*/ 0 h 105"/>
                  <a:gd name="T22" fmla="*/ 2147483647 w 87"/>
                  <a:gd name="T23" fmla="*/ 0 h 105"/>
                  <a:gd name="T24" fmla="*/ 0 w 87"/>
                  <a:gd name="T25" fmla="*/ 2147483647 h 105"/>
                  <a:gd name="T26" fmla="*/ 2147483647 w 87"/>
                  <a:gd name="T27" fmla="*/ 2147483647 h 105"/>
                  <a:gd name="T28" fmla="*/ 0 w 87"/>
                  <a:gd name="T29" fmla="*/ 2147483647 h 105"/>
                  <a:gd name="T30" fmla="*/ 2147483647 w 87"/>
                  <a:gd name="T31" fmla="*/ 2147483647 h 105"/>
                  <a:gd name="T32" fmla="*/ 2147483647 w 87"/>
                  <a:gd name="T33" fmla="*/ 2147483647 h 105"/>
                  <a:gd name="T34" fmla="*/ 2147483647 w 87"/>
                  <a:gd name="T35" fmla="*/ 2147483647 h 1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7"/>
                  <a:gd name="T55" fmla="*/ 0 h 105"/>
                  <a:gd name="T56" fmla="*/ 87 w 87"/>
                  <a:gd name="T57" fmla="*/ 105 h 10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7" h="105">
                    <a:moveTo>
                      <a:pt x="44" y="70"/>
                    </a:moveTo>
                    <a:lnTo>
                      <a:pt x="44" y="61"/>
                    </a:lnTo>
                    <a:lnTo>
                      <a:pt x="61" y="70"/>
                    </a:lnTo>
                    <a:lnTo>
                      <a:pt x="79" y="105"/>
                    </a:lnTo>
                    <a:lnTo>
                      <a:pt x="87" y="78"/>
                    </a:lnTo>
                    <a:lnTo>
                      <a:pt x="79" y="52"/>
                    </a:lnTo>
                    <a:lnTo>
                      <a:pt x="70" y="52"/>
                    </a:lnTo>
                    <a:lnTo>
                      <a:pt x="61" y="52"/>
                    </a:lnTo>
                    <a:lnTo>
                      <a:pt x="70" y="26"/>
                    </a:lnTo>
                    <a:lnTo>
                      <a:pt x="35" y="26"/>
                    </a:lnTo>
                    <a:lnTo>
                      <a:pt x="18" y="0"/>
                    </a:lnTo>
                    <a:lnTo>
                      <a:pt x="9" y="0"/>
                    </a:lnTo>
                    <a:lnTo>
                      <a:pt x="0" y="9"/>
                    </a:lnTo>
                    <a:lnTo>
                      <a:pt x="9" y="26"/>
                    </a:lnTo>
                    <a:lnTo>
                      <a:pt x="0" y="44"/>
                    </a:lnTo>
                    <a:lnTo>
                      <a:pt x="18" y="52"/>
                    </a:lnTo>
                    <a:lnTo>
                      <a:pt x="26" y="78"/>
                    </a:lnTo>
                    <a:lnTo>
                      <a:pt x="44"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3" name="Freeform 371"/>
              <p:cNvSpPr>
                <a:spLocks/>
              </p:cNvSpPr>
              <p:nvPr/>
            </p:nvSpPr>
            <p:spPr bwMode="auto">
              <a:xfrm>
                <a:off x="7792343" y="2403615"/>
                <a:ext cx="41416" cy="42835"/>
              </a:xfrm>
              <a:custGeom>
                <a:avLst/>
                <a:gdLst>
                  <a:gd name="T0" fmla="*/ 0 w 44"/>
                  <a:gd name="T1" fmla="*/ 2147483647 h 44"/>
                  <a:gd name="T2" fmla="*/ 2147483647 w 44"/>
                  <a:gd name="T3" fmla="*/ 2147483647 h 44"/>
                  <a:gd name="T4" fmla="*/ 2147483647 w 44"/>
                  <a:gd name="T5" fmla="*/ 2147483647 h 44"/>
                  <a:gd name="T6" fmla="*/ 2147483647 w 44"/>
                  <a:gd name="T7" fmla="*/ 2147483647 h 44"/>
                  <a:gd name="T8" fmla="*/ 2147483647 w 44"/>
                  <a:gd name="T9" fmla="*/ 2147483647 h 44"/>
                  <a:gd name="T10" fmla="*/ 2147483647 w 44"/>
                  <a:gd name="T11" fmla="*/ 0 h 44"/>
                  <a:gd name="T12" fmla="*/ 2147483647 w 44"/>
                  <a:gd name="T13" fmla="*/ 0 h 44"/>
                  <a:gd name="T14" fmla="*/ 0 w 44"/>
                  <a:gd name="T15" fmla="*/ 2147483647 h 44"/>
                  <a:gd name="T16" fmla="*/ 0 60000 65536"/>
                  <a:gd name="T17" fmla="*/ 0 60000 65536"/>
                  <a:gd name="T18" fmla="*/ 0 60000 65536"/>
                  <a:gd name="T19" fmla="*/ 0 60000 65536"/>
                  <a:gd name="T20" fmla="*/ 0 60000 65536"/>
                  <a:gd name="T21" fmla="*/ 0 60000 65536"/>
                  <a:gd name="T22" fmla="*/ 0 60000 65536"/>
                  <a:gd name="T23" fmla="*/ 0 60000 65536"/>
                  <a:gd name="T24" fmla="*/ 0 w 44"/>
                  <a:gd name="T25" fmla="*/ 0 h 44"/>
                  <a:gd name="T26" fmla="*/ 44 w 44"/>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 h="44">
                    <a:moveTo>
                      <a:pt x="0" y="27"/>
                    </a:moveTo>
                    <a:lnTo>
                      <a:pt x="17" y="27"/>
                    </a:lnTo>
                    <a:lnTo>
                      <a:pt x="26" y="44"/>
                    </a:lnTo>
                    <a:lnTo>
                      <a:pt x="35" y="35"/>
                    </a:lnTo>
                    <a:lnTo>
                      <a:pt x="44" y="18"/>
                    </a:lnTo>
                    <a:lnTo>
                      <a:pt x="17" y="0"/>
                    </a:lnTo>
                    <a:lnTo>
                      <a:pt x="9" y="0"/>
                    </a:lnTo>
                    <a:lnTo>
                      <a:pt x="0"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4" name="Freeform 372"/>
              <p:cNvSpPr>
                <a:spLocks/>
              </p:cNvSpPr>
              <p:nvPr/>
            </p:nvSpPr>
            <p:spPr bwMode="auto">
              <a:xfrm>
                <a:off x="7792343" y="2403615"/>
                <a:ext cx="41416" cy="42835"/>
              </a:xfrm>
              <a:custGeom>
                <a:avLst/>
                <a:gdLst>
                  <a:gd name="T0" fmla="*/ 0 w 44"/>
                  <a:gd name="T1" fmla="*/ 2147483647 h 44"/>
                  <a:gd name="T2" fmla="*/ 2147483647 w 44"/>
                  <a:gd name="T3" fmla="*/ 2147483647 h 44"/>
                  <a:gd name="T4" fmla="*/ 2147483647 w 44"/>
                  <a:gd name="T5" fmla="*/ 2147483647 h 44"/>
                  <a:gd name="T6" fmla="*/ 2147483647 w 44"/>
                  <a:gd name="T7" fmla="*/ 2147483647 h 44"/>
                  <a:gd name="T8" fmla="*/ 2147483647 w 44"/>
                  <a:gd name="T9" fmla="*/ 2147483647 h 44"/>
                  <a:gd name="T10" fmla="*/ 2147483647 w 44"/>
                  <a:gd name="T11" fmla="*/ 0 h 44"/>
                  <a:gd name="T12" fmla="*/ 2147483647 w 44"/>
                  <a:gd name="T13" fmla="*/ 0 h 44"/>
                  <a:gd name="T14" fmla="*/ 0 w 44"/>
                  <a:gd name="T15" fmla="*/ 2147483647 h 44"/>
                  <a:gd name="T16" fmla="*/ 0 60000 65536"/>
                  <a:gd name="T17" fmla="*/ 0 60000 65536"/>
                  <a:gd name="T18" fmla="*/ 0 60000 65536"/>
                  <a:gd name="T19" fmla="*/ 0 60000 65536"/>
                  <a:gd name="T20" fmla="*/ 0 60000 65536"/>
                  <a:gd name="T21" fmla="*/ 0 60000 65536"/>
                  <a:gd name="T22" fmla="*/ 0 60000 65536"/>
                  <a:gd name="T23" fmla="*/ 0 60000 65536"/>
                  <a:gd name="T24" fmla="*/ 0 w 44"/>
                  <a:gd name="T25" fmla="*/ 0 h 44"/>
                  <a:gd name="T26" fmla="*/ 44 w 44"/>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 h="44">
                    <a:moveTo>
                      <a:pt x="0" y="27"/>
                    </a:moveTo>
                    <a:lnTo>
                      <a:pt x="17" y="27"/>
                    </a:lnTo>
                    <a:lnTo>
                      <a:pt x="26" y="44"/>
                    </a:lnTo>
                    <a:lnTo>
                      <a:pt x="35" y="35"/>
                    </a:lnTo>
                    <a:lnTo>
                      <a:pt x="44" y="18"/>
                    </a:lnTo>
                    <a:lnTo>
                      <a:pt x="17" y="0"/>
                    </a:lnTo>
                    <a:lnTo>
                      <a:pt x="9" y="0"/>
                    </a:lnTo>
                    <a:lnTo>
                      <a:pt x="0"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5" name="Freeform 373"/>
              <p:cNvSpPr>
                <a:spLocks/>
              </p:cNvSpPr>
              <p:nvPr/>
            </p:nvSpPr>
            <p:spPr bwMode="auto">
              <a:xfrm>
                <a:off x="7858231" y="2403615"/>
                <a:ext cx="130836" cy="305684"/>
              </a:xfrm>
              <a:custGeom>
                <a:avLst/>
                <a:gdLst>
                  <a:gd name="T0" fmla="*/ 2147483647 w 139"/>
                  <a:gd name="T1" fmla="*/ 2147483647 h 314"/>
                  <a:gd name="T2" fmla="*/ 2147483647 w 139"/>
                  <a:gd name="T3" fmla="*/ 2147483647 h 314"/>
                  <a:gd name="T4" fmla="*/ 2147483647 w 139"/>
                  <a:gd name="T5" fmla="*/ 2147483647 h 314"/>
                  <a:gd name="T6" fmla="*/ 2147483647 w 139"/>
                  <a:gd name="T7" fmla="*/ 2147483647 h 314"/>
                  <a:gd name="T8" fmla="*/ 0 w 139"/>
                  <a:gd name="T9" fmla="*/ 2147483647 h 314"/>
                  <a:gd name="T10" fmla="*/ 2147483647 w 139"/>
                  <a:gd name="T11" fmla="*/ 2147483647 h 314"/>
                  <a:gd name="T12" fmla="*/ 2147483647 w 139"/>
                  <a:gd name="T13" fmla="*/ 2147483647 h 314"/>
                  <a:gd name="T14" fmla="*/ 2147483647 w 139"/>
                  <a:gd name="T15" fmla="*/ 2147483647 h 314"/>
                  <a:gd name="T16" fmla="*/ 2147483647 w 139"/>
                  <a:gd name="T17" fmla="*/ 2147483647 h 314"/>
                  <a:gd name="T18" fmla="*/ 2147483647 w 139"/>
                  <a:gd name="T19" fmla="*/ 2147483647 h 314"/>
                  <a:gd name="T20" fmla="*/ 2147483647 w 139"/>
                  <a:gd name="T21" fmla="*/ 2147483647 h 314"/>
                  <a:gd name="T22" fmla="*/ 2147483647 w 139"/>
                  <a:gd name="T23" fmla="*/ 2147483647 h 314"/>
                  <a:gd name="T24" fmla="*/ 2147483647 w 139"/>
                  <a:gd name="T25" fmla="*/ 2147483647 h 314"/>
                  <a:gd name="T26" fmla="*/ 2147483647 w 139"/>
                  <a:gd name="T27" fmla="*/ 2147483647 h 314"/>
                  <a:gd name="T28" fmla="*/ 2147483647 w 139"/>
                  <a:gd name="T29" fmla="*/ 2147483647 h 314"/>
                  <a:gd name="T30" fmla="*/ 2147483647 w 139"/>
                  <a:gd name="T31" fmla="*/ 2147483647 h 314"/>
                  <a:gd name="T32" fmla="*/ 2147483647 w 139"/>
                  <a:gd name="T33" fmla="*/ 2147483647 h 314"/>
                  <a:gd name="T34" fmla="*/ 2147483647 w 139"/>
                  <a:gd name="T35" fmla="*/ 2147483647 h 314"/>
                  <a:gd name="T36" fmla="*/ 2147483647 w 139"/>
                  <a:gd name="T37" fmla="*/ 2147483647 h 314"/>
                  <a:gd name="T38" fmla="*/ 2147483647 w 139"/>
                  <a:gd name="T39" fmla="*/ 2147483647 h 314"/>
                  <a:gd name="T40" fmla="*/ 2147483647 w 139"/>
                  <a:gd name="T41" fmla="*/ 2147483647 h 314"/>
                  <a:gd name="T42" fmla="*/ 2147483647 w 139"/>
                  <a:gd name="T43" fmla="*/ 2147483647 h 314"/>
                  <a:gd name="T44" fmla="*/ 2147483647 w 139"/>
                  <a:gd name="T45" fmla="*/ 2147483647 h 314"/>
                  <a:gd name="T46" fmla="*/ 2147483647 w 139"/>
                  <a:gd name="T47" fmla="*/ 2147483647 h 314"/>
                  <a:gd name="T48" fmla="*/ 2147483647 w 139"/>
                  <a:gd name="T49" fmla="*/ 2147483647 h 314"/>
                  <a:gd name="T50" fmla="*/ 2147483647 w 139"/>
                  <a:gd name="T51" fmla="*/ 2147483647 h 314"/>
                  <a:gd name="T52" fmla="*/ 2147483647 w 139"/>
                  <a:gd name="T53" fmla="*/ 2147483647 h 314"/>
                  <a:gd name="T54" fmla="*/ 2147483647 w 139"/>
                  <a:gd name="T55" fmla="*/ 2147483647 h 314"/>
                  <a:gd name="T56" fmla="*/ 2147483647 w 139"/>
                  <a:gd name="T57" fmla="*/ 2147483647 h 314"/>
                  <a:gd name="T58" fmla="*/ 2147483647 w 139"/>
                  <a:gd name="T59" fmla="*/ 2147483647 h 314"/>
                  <a:gd name="T60" fmla="*/ 2147483647 w 139"/>
                  <a:gd name="T61" fmla="*/ 0 h 314"/>
                  <a:gd name="T62" fmla="*/ 2147483647 w 139"/>
                  <a:gd name="T63" fmla="*/ 2147483647 h 3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9"/>
                  <a:gd name="T97" fmla="*/ 0 h 314"/>
                  <a:gd name="T98" fmla="*/ 139 w 139"/>
                  <a:gd name="T99" fmla="*/ 314 h 31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9" h="314">
                    <a:moveTo>
                      <a:pt x="52" y="27"/>
                    </a:moveTo>
                    <a:lnTo>
                      <a:pt x="35" y="35"/>
                    </a:lnTo>
                    <a:lnTo>
                      <a:pt x="35" y="79"/>
                    </a:lnTo>
                    <a:lnTo>
                      <a:pt x="17" y="88"/>
                    </a:lnTo>
                    <a:lnTo>
                      <a:pt x="0" y="149"/>
                    </a:lnTo>
                    <a:lnTo>
                      <a:pt x="17" y="157"/>
                    </a:lnTo>
                    <a:lnTo>
                      <a:pt x="43" y="192"/>
                    </a:lnTo>
                    <a:lnTo>
                      <a:pt x="35" y="218"/>
                    </a:lnTo>
                    <a:lnTo>
                      <a:pt x="52" y="218"/>
                    </a:lnTo>
                    <a:lnTo>
                      <a:pt x="69" y="227"/>
                    </a:lnTo>
                    <a:lnTo>
                      <a:pt x="69" y="218"/>
                    </a:lnTo>
                    <a:lnTo>
                      <a:pt x="87" y="210"/>
                    </a:lnTo>
                    <a:lnTo>
                      <a:pt x="104" y="271"/>
                    </a:lnTo>
                    <a:lnTo>
                      <a:pt x="122" y="279"/>
                    </a:lnTo>
                    <a:lnTo>
                      <a:pt x="122" y="288"/>
                    </a:lnTo>
                    <a:lnTo>
                      <a:pt x="113" y="288"/>
                    </a:lnTo>
                    <a:lnTo>
                      <a:pt x="104" y="314"/>
                    </a:lnTo>
                    <a:lnTo>
                      <a:pt x="130" y="314"/>
                    </a:lnTo>
                    <a:lnTo>
                      <a:pt x="130" y="279"/>
                    </a:lnTo>
                    <a:lnTo>
                      <a:pt x="122" y="244"/>
                    </a:lnTo>
                    <a:lnTo>
                      <a:pt x="122" y="227"/>
                    </a:lnTo>
                    <a:lnTo>
                      <a:pt x="104" y="192"/>
                    </a:lnTo>
                    <a:lnTo>
                      <a:pt x="104" y="166"/>
                    </a:lnTo>
                    <a:lnTo>
                      <a:pt x="130" y="149"/>
                    </a:lnTo>
                    <a:lnTo>
                      <a:pt x="139" y="122"/>
                    </a:lnTo>
                    <a:lnTo>
                      <a:pt x="122" y="122"/>
                    </a:lnTo>
                    <a:lnTo>
                      <a:pt x="96" y="88"/>
                    </a:lnTo>
                    <a:lnTo>
                      <a:pt x="78" y="79"/>
                    </a:lnTo>
                    <a:lnTo>
                      <a:pt x="87" y="53"/>
                    </a:lnTo>
                    <a:lnTo>
                      <a:pt x="87" y="18"/>
                    </a:lnTo>
                    <a:lnTo>
                      <a:pt x="69" y="0"/>
                    </a:lnTo>
                    <a:lnTo>
                      <a:pt x="52"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6" name="Freeform 374"/>
              <p:cNvSpPr>
                <a:spLocks/>
              </p:cNvSpPr>
              <p:nvPr/>
            </p:nvSpPr>
            <p:spPr bwMode="auto">
              <a:xfrm>
                <a:off x="7858231" y="2403615"/>
                <a:ext cx="130836" cy="305684"/>
              </a:xfrm>
              <a:custGeom>
                <a:avLst/>
                <a:gdLst>
                  <a:gd name="T0" fmla="*/ 2147483647 w 139"/>
                  <a:gd name="T1" fmla="*/ 2147483647 h 314"/>
                  <a:gd name="T2" fmla="*/ 2147483647 w 139"/>
                  <a:gd name="T3" fmla="*/ 2147483647 h 314"/>
                  <a:gd name="T4" fmla="*/ 2147483647 w 139"/>
                  <a:gd name="T5" fmla="*/ 2147483647 h 314"/>
                  <a:gd name="T6" fmla="*/ 2147483647 w 139"/>
                  <a:gd name="T7" fmla="*/ 2147483647 h 314"/>
                  <a:gd name="T8" fmla="*/ 0 w 139"/>
                  <a:gd name="T9" fmla="*/ 2147483647 h 314"/>
                  <a:gd name="T10" fmla="*/ 2147483647 w 139"/>
                  <a:gd name="T11" fmla="*/ 2147483647 h 314"/>
                  <a:gd name="T12" fmla="*/ 2147483647 w 139"/>
                  <a:gd name="T13" fmla="*/ 2147483647 h 314"/>
                  <a:gd name="T14" fmla="*/ 2147483647 w 139"/>
                  <a:gd name="T15" fmla="*/ 2147483647 h 314"/>
                  <a:gd name="T16" fmla="*/ 2147483647 w 139"/>
                  <a:gd name="T17" fmla="*/ 2147483647 h 314"/>
                  <a:gd name="T18" fmla="*/ 2147483647 w 139"/>
                  <a:gd name="T19" fmla="*/ 2147483647 h 314"/>
                  <a:gd name="T20" fmla="*/ 2147483647 w 139"/>
                  <a:gd name="T21" fmla="*/ 2147483647 h 314"/>
                  <a:gd name="T22" fmla="*/ 2147483647 w 139"/>
                  <a:gd name="T23" fmla="*/ 2147483647 h 314"/>
                  <a:gd name="T24" fmla="*/ 2147483647 w 139"/>
                  <a:gd name="T25" fmla="*/ 2147483647 h 314"/>
                  <a:gd name="T26" fmla="*/ 2147483647 w 139"/>
                  <a:gd name="T27" fmla="*/ 2147483647 h 314"/>
                  <a:gd name="T28" fmla="*/ 2147483647 w 139"/>
                  <a:gd name="T29" fmla="*/ 2147483647 h 314"/>
                  <a:gd name="T30" fmla="*/ 2147483647 w 139"/>
                  <a:gd name="T31" fmla="*/ 2147483647 h 314"/>
                  <a:gd name="T32" fmla="*/ 2147483647 w 139"/>
                  <a:gd name="T33" fmla="*/ 2147483647 h 314"/>
                  <a:gd name="T34" fmla="*/ 2147483647 w 139"/>
                  <a:gd name="T35" fmla="*/ 2147483647 h 314"/>
                  <a:gd name="T36" fmla="*/ 2147483647 w 139"/>
                  <a:gd name="T37" fmla="*/ 2147483647 h 314"/>
                  <a:gd name="T38" fmla="*/ 2147483647 w 139"/>
                  <a:gd name="T39" fmla="*/ 2147483647 h 314"/>
                  <a:gd name="T40" fmla="*/ 2147483647 w 139"/>
                  <a:gd name="T41" fmla="*/ 2147483647 h 314"/>
                  <a:gd name="T42" fmla="*/ 2147483647 w 139"/>
                  <a:gd name="T43" fmla="*/ 2147483647 h 314"/>
                  <a:gd name="T44" fmla="*/ 2147483647 w 139"/>
                  <a:gd name="T45" fmla="*/ 2147483647 h 314"/>
                  <a:gd name="T46" fmla="*/ 2147483647 w 139"/>
                  <a:gd name="T47" fmla="*/ 2147483647 h 314"/>
                  <a:gd name="T48" fmla="*/ 2147483647 w 139"/>
                  <a:gd name="T49" fmla="*/ 2147483647 h 314"/>
                  <a:gd name="T50" fmla="*/ 2147483647 w 139"/>
                  <a:gd name="T51" fmla="*/ 2147483647 h 314"/>
                  <a:gd name="T52" fmla="*/ 2147483647 w 139"/>
                  <a:gd name="T53" fmla="*/ 2147483647 h 314"/>
                  <a:gd name="T54" fmla="*/ 2147483647 w 139"/>
                  <a:gd name="T55" fmla="*/ 2147483647 h 314"/>
                  <a:gd name="T56" fmla="*/ 2147483647 w 139"/>
                  <a:gd name="T57" fmla="*/ 2147483647 h 314"/>
                  <a:gd name="T58" fmla="*/ 2147483647 w 139"/>
                  <a:gd name="T59" fmla="*/ 2147483647 h 314"/>
                  <a:gd name="T60" fmla="*/ 2147483647 w 139"/>
                  <a:gd name="T61" fmla="*/ 0 h 314"/>
                  <a:gd name="T62" fmla="*/ 2147483647 w 139"/>
                  <a:gd name="T63" fmla="*/ 2147483647 h 3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9"/>
                  <a:gd name="T97" fmla="*/ 0 h 314"/>
                  <a:gd name="T98" fmla="*/ 139 w 139"/>
                  <a:gd name="T99" fmla="*/ 314 h 31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9" h="314">
                    <a:moveTo>
                      <a:pt x="52" y="27"/>
                    </a:moveTo>
                    <a:lnTo>
                      <a:pt x="35" y="35"/>
                    </a:lnTo>
                    <a:lnTo>
                      <a:pt x="35" y="79"/>
                    </a:lnTo>
                    <a:lnTo>
                      <a:pt x="17" y="88"/>
                    </a:lnTo>
                    <a:lnTo>
                      <a:pt x="0" y="149"/>
                    </a:lnTo>
                    <a:lnTo>
                      <a:pt x="17" y="157"/>
                    </a:lnTo>
                    <a:lnTo>
                      <a:pt x="43" y="192"/>
                    </a:lnTo>
                    <a:lnTo>
                      <a:pt x="35" y="218"/>
                    </a:lnTo>
                    <a:lnTo>
                      <a:pt x="52" y="218"/>
                    </a:lnTo>
                    <a:lnTo>
                      <a:pt x="69" y="227"/>
                    </a:lnTo>
                    <a:lnTo>
                      <a:pt x="69" y="218"/>
                    </a:lnTo>
                    <a:lnTo>
                      <a:pt x="87" y="210"/>
                    </a:lnTo>
                    <a:lnTo>
                      <a:pt x="104" y="271"/>
                    </a:lnTo>
                    <a:lnTo>
                      <a:pt x="122" y="279"/>
                    </a:lnTo>
                    <a:lnTo>
                      <a:pt x="122" y="288"/>
                    </a:lnTo>
                    <a:lnTo>
                      <a:pt x="113" y="288"/>
                    </a:lnTo>
                    <a:lnTo>
                      <a:pt x="104" y="314"/>
                    </a:lnTo>
                    <a:lnTo>
                      <a:pt x="130" y="314"/>
                    </a:lnTo>
                    <a:lnTo>
                      <a:pt x="130" y="279"/>
                    </a:lnTo>
                    <a:lnTo>
                      <a:pt x="122" y="244"/>
                    </a:lnTo>
                    <a:lnTo>
                      <a:pt x="122" y="227"/>
                    </a:lnTo>
                    <a:lnTo>
                      <a:pt x="104" y="192"/>
                    </a:lnTo>
                    <a:lnTo>
                      <a:pt x="104" y="166"/>
                    </a:lnTo>
                    <a:lnTo>
                      <a:pt x="130" y="149"/>
                    </a:lnTo>
                    <a:lnTo>
                      <a:pt x="139" y="122"/>
                    </a:lnTo>
                    <a:lnTo>
                      <a:pt x="122" y="122"/>
                    </a:lnTo>
                    <a:lnTo>
                      <a:pt x="96" y="88"/>
                    </a:lnTo>
                    <a:lnTo>
                      <a:pt x="78" y="79"/>
                    </a:lnTo>
                    <a:lnTo>
                      <a:pt x="87" y="53"/>
                    </a:lnTo>
                    <a:lnTo>
                      <a:pt x="87" y="18"/>
                    </a:lnTo>
                    <a:lnTo>
                      <a:pt x="69" y="0"/>
                    </a:lnTo>
                    <a:lnTo>
                      <a:pt x="52"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7" name="Freeform 375"/>
              <p:cNvSpPr>
                <a:spLocks/>
              </p:cNvSpPr>
              <p:nvPr/>
            </p:nvSpPr>
            <p:spPr bwMode="auto">
              <a:xfrm>
                <a:off x="7956123" y="2548669"/>
                <a:ext cx="123306" cy="254087"/>
              </a:xfrm>
              <a:custGeom>
                <a:avLst/>
                <a:gdLst>
                  <a:gd name="T0" fmla="*/ 0 w 131"/>
                  <a:gd name="T1" fmla="*/ 2147483647 h 261"/>
                  <a:gd name="T2" fmla="*/ 0 w 131"/>
                  <a:gd name="T3" fmla="*/ 2147483647 h 261"/>
                  <a:gd name="T4" fmla="*/ 2147483647 w 131"/>
                  <a:gd name="T5" fmla="*/ 2147483647 h 261"/>
                  <a:gd name="T6" fmla="*/ 2147483647 w 131"/>
                  <a:gd name="T7" fmla="*/ 2147483647 h 261"/>
                  <a:gd name="T8" fmla="*/ 2147483647 w 131"/>
                  <a:gd name="T9" fmla="*/ 2147483647 h 261"/>
                  <a:gd name="T10" fmla="*/ 2147483647 w 131"/>
                  <a:gd name="T11" fmla="*/ 2147483647 h 261"/>
                  <a:gd name="T12" fmla="*/ 2147483647 w 131"/>
                  <a:gd name="T13" fmla="*/ 2147483647 h 261"/>
                  <a:gd name="T14" fmla="*/ 2147483647 w 131"/>
                  <a:gd name="T15" fmla="*/ 2147483647 h 261"/>
                  <a:gd name="T16" fmla="*/ 2147483647 w 131"/>
                  <a:gd name="T17" fmla="*/ 2147483647 h 261"/>
                  <a:gd name="T18" fmla="*/ 2147483647 w 131"/>
                  <a:gd name="T19" fmla="*/ 2147483647 h 261"/>
                  <a:gd name="T20" fmla="*/ 2147483647 w 131"/>
                  <a:gd name="T21" fmla="*/ 2147483647 h 261"/>
                  <a:gd name="T22" fmla="*/ 2147483647 w 131"/>
                  <a:gd name="T23" fmla="*/ 2147483647 h 261"/>
                  <a:gd name="T24" fmla="*/ 2147483647 w 131"/>
                  <a:gd name="T25" fmla="*/ 2147483647 h 261"/>
                  <a:gd name="T26" fmla="*/ 2147483647 w 131"/>
                  <a:gd name="T27" fmla="*/ 2147483647 h 261"/>
                  <a:gd name="T28" fmla="*/ 2147483647 w 131"/>
                  <a:gd name="T29" fmla="*/ 2147483647 h 261"/>
                  <a:gd name="T30" fmla="*/ 2147483647 w 131"/>
                  <a:gd name="T31" fmla="*/ 2147483647 h 261"/>
                  <a:gd name="T32" fmla="*/ 2147483647 w 131"/>
                  <a:gd name="T33" fmla="*/ 2147483647 h 261"/>
                  <a:gd name="T34" fmla="*/ 2147483647 w 131"/>
                  <a:gd name="T35" fmla="*/ 2147483647 h 261"/>
                  <a:gd name="T36" fmla="*/ 2147483647 w 131"/>
                  <a:gd name="T37" fmla="*/ 2147483647 h 261"/>
                  <a:gd name="T38" fmla="*/ 2147483647 w 131"/>
                  <a:gd name="T39" fmla="*/ 2147483647 h 261"/>
                  <a:gd name="T40" fmla="*/ 2147483647 w 131"/>
                  <a:gd name="T41" fmla="*/ 2147483647 h 261"/>
                  <a:gd name="T42" fmla="*/ 2147483647 w 131"/>
                  <a:gd name="T43" fmla="*/ 2147483647 h 261"/>
                  <a:gd name="T44" fmla="*/ 2147483647 w 131"/>
                  <a:gd name="T45" fmla="*/ 2147483647 h 261"/>
                  <a:gd name="T46" fmla="*/ 2147483647 w 131"/>
                  <a:gd name="T47" fmla="*/ 2147483647 h 261"/>
                  <a:gd name="T48" fmla="*/ 2147483647 w 131"/>
                  <a:gd name="T49" fmla="*/ 2147483647 h 261"/>
                  <a:gd name="T50" fmla="*/ 2147483647 w 131"/>
                  <a:gd name="T51" fmla="*/ 2147483647 h 261"/>
                  <a:gd name="T52" fmla="*/ 2147483647 w 131"/>
                  <a:gd name="T53" fmla="*/ 2147483647 h 261"/>
                  <a:gd name="T54" fmla="*/ 2147483647 w 131"/>
                  <a:gd name="T55" fmla="*/ 2147483647 h 261"/>
                  <a:gd name="T56" fmla="*/ 2147483647 w 131"/>
                  <a:gd name="T57" fmla="*/ 2147483647 h 261"/>
                  <a:gd name="T58" fmla="*/ 2147483647 w 131"/>
                  <a:gd name="T59" fmla="*/ 2147483647 h 261"/>
                  <a:gd name="T60" fmla="*/ 2147483647 w 131"/>
                  <a:gd name="T61" fmla="*/ 2147483647 h 261"/>
                  <a:gd name="T62" fmla="*/ 2147483647 w 131"/>
                  <a:gd name="T63" fmla="*/ 2147483647 h 261"/>
                  <a:gd name="T64" fmla="*/ 2147483647 w 131"/>
                  <a:gd name="T65" fmla="*/ 2147483647 h 261"/>
                  <a:gd name="T66" fmla="*/ 2147483647 w 131"/>
                  <a:gd name="T67" fmla="*/ 2147483647 h 261"/>
                  <a:gd name="T68" fmla="*/ 2147483647 w 131"/>
                  <a:gd name="T69" fmla="*/ 2147483647 h 261"/>
                  <a:gd name="T70" fmla="*/ 2147483647 w 131"/>
                  <a:gd name="T71" fmla="*/ 2147483647 h 261"/>
                  <a:gd name="T72" fmla="*/ 2147483647 w 131"/>
                  <a:gd name="T73" fmla="*/ 2147483647 h 261"/>
                  <a:gd name="T74" fmla="*/ 2147483647 w 131"/>
                  <a:gd name="T75" fmla="*/ 2147483647 h 261"/>
                  <a:gd name="T76" fmla="*/ 2147483647 w 131"/>
                  <a:gd name="T77" fmla="*/ 2147483647 h 261"/>
                  <a:gd name="T78" fmla="*/ 2147483647 w 131"/>
                  <a:gd name="T79" fmla="*/ 2147483647 h 261"/>
                  <a:gd name="T80" fmla="*/ 2147483647 w 131"/>
                  <a:gd name="T81" fmla="*/ 2147483647 h 261"/>
                  <a:gd name="T82" fmla="*/ 2147483647 w 131"/>
                  <a:gd name="T83" fmla="*/ 2147483647 h 261"/>
                  <a:gd name="T84" fmla="*/ 2147483647 w 131"/>
                  <a:gd name="T85" fmla="*/ 2147483647 h 261"/>
                  <a:gd name="T86" fmla="*/ 2147483647 w 131"/>
                  <a:gd name="T87" fmla="*/ 2147483647 h 261"/>
                  <a:gd name="T88" fmla="*/ 2147483647 w 131"/>
                  <a:gd name="T89" fmla="*/ 2147483647 h 261"/>
                  <a:gd name="T90" fmla="*/ 2147483647 w 131"/>
                  <a:gd name="T91" fmla="*/ 2147483647 h 261"/>
                  <a:gd name="T92" fmla="*/ 2147483647 w 131"/>
                  <a:gd name="T93" fmla="*/ 0 h 261"/>
                  <a:gd name="T94" fmla="*/ 0 w 131"/>
                  <a:gd name="T95" fmla="*/ 2147483647 h 2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1"/>
                  <a:gd name="T145" fmla="*/ 0 h 261"/>
                  <a:gd name="T146" fmla="*/ 131 w 131"/>
                  <a:gd name="T147" fmla="*/ 261 h 26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1" h="261">
                    <a:moveTo>
                      <a:pt x="0" y="17"/>
                    </a:moveTo>
                    <a:lnTo>
                      <a:pt x="0" y="43"/>
                    </a:lnTo>
                    <a:lnTo>
                      <a:pt x="18" y="78"/>
                    </a:lnTo>
                    <a:lnTo>
                      <a:pt x="18" y="95"/>
                    </a:lnTo>
                    <a:lnTo>
                      <a:pt x="26" y="130"/>
                    </a:lnTo>
                    <a:lnTo>
                      <a:pt x="26" y="165"/>
                    </a:lnTo>
                    <a:lnTo>
                      <a:pt x="18" y="165"/>
                    </a:lnTo>
                    <a:lnTo>
                      <a:pt x="18" y="191"/>
                    </a:lnTo>
                    <a:lnTo>
                      <a:pt x="18" y="217"/>
                    </a:lnTo>
                    <a:lnTo>
                      <a:pt x="26" y="217"/>
                    </a:lnTo>
                    <a:lnTo>
                      <a:pt x="53" y="261"/>
                    </a:lnTo>
                    <a:lnTo>
                      <a:pt x="70" y="261"/>
                    </a:lnTo>
                    <a:lnTo>
                      <a:pt x="96" y="261"/>
                    </a:lnTo>
                    <a:lnTo>
                      <a:pt x="70" y="244"/>
                    </a:lnTo>
                    <a:lnTo>
                      <a:pt x="61" y="235"/>
                    </a:lnTo>
                    <a:lnTo>
                      <a:pt x="53" y="226"/>
                    </a:lnTo>
                    <a:lnTo>
                      <a:pt x="53" y="217"/>
                    </a:lnTo>
                    <a:lnTo>
                      <a:pt x="53" y="209"/>
                    </a:lnTo>
                    <a:lnTo>
                      <a:pt x="53" y="200"/>
                    </a:lnTo>
                    <a:lnTo>
                      <a:pt x="35" y="191"/>
                    </a:lnTo>
                    <a:lnTo>
                      <a:pt x="26" y="183"/>
                    </a:lnTo>
                    <a:lnTo>
                      <a:pt x="44" y="165"/>
                    </a:lnTo>
                    <a:lnTo>
                      <a:pt x="44" y="122"/>
                    </a:lnTo>
                    <a:lnTo>
                      <a:pt x="53" y="130"/>
                    </a:lnTo>
                    <a:lnTo>
                      <a:pt x="53" y="139"/>
                    </a:lnTo>
                    <a:lnTo>
                      <a:pt x="79" y="156"/>
                    </a:lnTo>
                    <a:lnTo>
                      <a:pt x="88" y="165"/>
                    </a:lnTo>
                    <a:lnTo>
                      <a:pt x="96" y="165"/>
                    </a:lnTo>
                    <a:lnTo>
                      <a:pt x="105" y="165"/>
                    </a:lnTo>
                    <a:lnTo>
                      <a:pt x="96" y="148"/>
                    </a:lnTo>
                    <a:lnTo>
                      <a:pt x="79" y="130"/>
                    </a:lnTo>
                    <a:lnTo>
                      <a:pt x="96" y="104"/>
                    </a:lnTo>
                    <a:lnTo>
                      <a:pt x="122" y="104"/>
                    </a:lnTo>
                    <a:lnTo>
                      <a:pt x="131" y="87"/>
                    </a:lnTo>
                    <a:lnTo>
                      <a:pt x="105" y="43"/>
                    </a:lnTo>
                    <a:lnTo>
                      <a:pt x="88" y="34"/>
                    </a:lnTo>
                    <a:lnTo>
                      <a:pt x="79" y="52"/>
                    </a:lnTo>
                    <a:lnTo>
                      <a:pt x="70" y="34"/>
                    </a:lnTo>
                    <a:lnTo>
                      <a:pt x="61" y="52"/>
                    </a:lnTo>
                    <a:lnTo>
                      <a:pt x="53" y="52"/>
                    </a:lnTo>
                    <a:lnTo>
                      <a:pt x="44" y="17"/>
                    </a:lnTo>
                    <a:lnTo>
                      <a:pt x="26"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8" name="Freeform 376"/>
              <p:cNvSpPr>
                <a:spLocks/>
              </p:cNvSpPr>
              <p:nvPr/>
            </p:nvSpPr>
            <p:spPr bwMode="auto">
              <a:xfrm>
                <a:off x="7956123" y="2548669"/>
                <a:ext cx="123306" cy="254087"/>
              </a:xfrm>
              <a:custGeom>
                <a:avLst/>
                <a:gdLst>
                  <a:gd name="T0" fmla="*/ 0 w 131"/>
                  <a:gd name="T1" fmla="*/ 2147483647 h 261"/>
                  <a:gd name="T2" fmla="*/ 0 w 131"/>
                  <a:gd name="T3" fmla="*/ 2147483647 h 261"/>
                  <a:gd name="T4" fmla="*/ 2147483647 w 131"/>
                  <a:gd name="T5" fmla="*/ 2147483647 h 261"/>
                  <a:gd name="T6" fmla="*/ 2147483647 w 131"/>
                  <a:gd name="T7" fmla="*/ 2147483647 h 261"/>
                  <a:gd name="T8" fmla="*/ 2147483647 w 131"/>
                  <a:gd name="T9" fmla="*/ 2147483647 h 261"/>
                  <a:gd name="T10" fmla="*/ 2147483647 w 131"/>
                  <a:gd name="T11" fmla="*/ 2147483647 h 261"/>
                  <a:gd name="T12" fmla="*/ 2147483647 w 131"/>
                  <a:gd name="T13" fmla="*/ 2147483647 h 261"/>
                  <a:gd name="T14" fmla="*/ 2147483647 w 131"/>
                  <a:gd name="T15" fmla="*/ 2147483647 h 261"/>
                  <a:gd name="T16" fmla="*/ 2147483647 w 131"/>
                  <a:gd name="T17" fmla="*/ 2147483647 h 261"/>
                  <a:gd name="T18" fmla="*/ 2147483647 w 131"/>
                  <a:gd name="T19" fmla="*/ 2147483647 h 261"/>
                  <a:gd name="T20" fmla="*/ 2147483647 w 131"/>
                  <a:gd name="T21" fmla="*/ 2147483647 h 261"/>
                  <a:gd name="T22" fmla="*/ 2147483647 w 131"/>
                  <a:gd name="T23" fmla="*/ 2147483647 h 261"/>
                  <a:gd name="T24" fmla="*/ 2147483647 w 131"/>
                  <a:gd name="T25" fmla="*/ 2147483647 h 261"/>
                  <a:gd name="T26" fmla="*/ 2147483647 w 131"/>
                  <a:gd name="T27" fmla="*/ 2147483647 h 261"/>
                  <a:gd name="T28" fmla="*/ 2147483647 w 131"/>
                  <a:gd name="T29" fmla="*/ 2147483647 h 261"/>
                  <a:gd name="T30" fmla="*/ 2147483647 w 131"/>
                  <a:gd name="T31" fmla="*/ 2147483647 h 261"/>
                  <a:gd name="T32" fmla="*/ 2147483647 w 131"/>
                  <a:gd name="T33" fmla="*/ 2147483647 h 261"/>
                  <a:gd name="T34" fmla="*/ 2147483647 w 131"/>
                  <a:gd name="T35" fmla="*/ 2147483647 h 261"/>
                  <a:gd name="T36" fmla="*/ 2147483647 w 131"/>
                  <a:gd name="T37" fmla="*/ 2147483647 h 261"/>
                  <a:gd name="T38" fmla="*/ 2147483647 w 131"/>
                  <a:gd name="T39" fmla="*/ 2147483647 h 261"/>
                  <a:gd name="T40" fmla="*/ 2147483647 w 131"/>
                  <a:gd name="T41" fmla="*/ 2147483647 h 261"/>
                  <a:gd name="T42" fmla="*/ 2147483647 w 131"/>
                  <a:gd name="T43" fmla="*/ 2147483647 h 261"/>
                  <a:gd name="T44" fmla="*/ 2147483647 w 131"/>
                  <a:gd name="T45" fmla="*/ 2147483647 h 261"/>
                  <a:gd name="T46" fmla="*/ 2147483647 w 131"/>
                  <a:gd name="T47" fmla="*/ 2147483647 h 261"/>
                  <a:gd name="T48" fmla="*/ 2147483647 w 131"/>
                  <a:gd name="T49" fmla="*/ 2147483647 h 261"/>
                  <a:gd name="T50" fmla="*/ 2147483647 w 131"/>
                  <a:gd name="T51" fmla="*/ 2147483647 h 261"/>
                  <a:gd name="T52" fmla="*/ 2147483647 w 131"/>
                  <a:gd name="T53" fmla="*/ 2147483647 h 261"/>
                  <a:gd name="T54" fmla="*/ 2147483647 w 131"/>
                  <a:gd name="T55" fmla="*/ 2147483647 h 261"/>
                  <a:gd name="T56" fmla="*/ 2147483647 w 131"/>
                  <a:gd name="T57" fmla="*/ 2147483647 h 261"/>
                  <a:gd name="T58" fmla="*/ 2147483647 w 131"/>
                  <a:gd name="T59" fmla="*/ 2147483647 h 261"/>
                  <a:gd name="T60" fmla="*/ 2147483647 w 131"/>
                  <a:gd name="T61" fmla="*/ 2147483647 h 261"/>
                  <a:gd name="T62" fmla="*/ 2147483647 w 131"/>
                  <a:gd name="T63" fmla="*/ 2147483647 h 261"/>
                  <a:gd name="T64" fmla="*/ 2147483647 w 131"/>
                  <a:gd name="T65" fmla="*/ 2147483647 h 261"/>
                  <a:gd name="T66" fmla="*/ 2147483647 w 131"/>
                  <a:gd name="T67" fmla="*/ 2147483647 h 261"/>
                  <a:gd name="T68" fmla="*/ 2147483647 w 131"/>
                  <a:gd name="T69" fmla="*/ 2147483647 h 261"/>
                  <a:gd name="T70" fmla="*/ 2147483647 w 131"/>
                  <a:gd name="T71" fmla="*/ 2147483647 h 261"/>
                  <a:gd name="T72" fmla="*/ 2147483647 w 131"/>
                  <a:gd name="T73" fmla="*/ 2147483647 h 261"/>
                  <a:gd name="T74" fmla="*/ 2147483647 w 131"/>
                  <a:gd name="T75" fmla="*/ 2147483647 h 261"/>
                  <a:gd name="T76" fmla="*/ 2147483647 w 131"/>
                  <a:gd name="T77" fmla="*/ 2147483647 h 261"/>
                  <a:gd name="T78" fmla="*/ 2147483647 w 131"/>
                  <a:gd name="T79" fmla="*/ 2147483647 h 261"/>
                  <a:gd name="T80" fmla="*/ 2147483647 w 131"/>
                  <a:gd name="T81" fmla="*/ 2147483647 h 261"/>
                  <a:gd name="T82" fmla="*/ 2147483647 w 131"/>
                  <a:gd name="T83" fmla="*/ 2147483647 h 261"/>
                  <a:gd name="T84" fmla="*/ 2147483647 w 131"/>
                  <a:gd name="T85" fmla="*/ 2147483647 h 261"/>
                  <a:gd name="T86" fmla="*/ 2147483647 w 131"/>
                  <a:gd name="T87" fmla="*/ 2147483647 h 261"/>
                  <a:gd name="T88" fmla="*/ 2147483647 w 131"/>
                  <a:gd name="T89" fmla="*/ 2147483647 h 261"/>
                  <a:gd name="T90" fmla="*/ 2147483647 w 131"/>
                  <a:gd name="T91" fmla="*/ 2147483647 h 261"/>
                  <a:gd name="T92" fmla="*/ 2147483647 w 131"/>
                  <a:gd name="T93" fmla="*/ 0 h 261"/>
                  <a:gd name="T94" fmla="*/ 0 w 131"/>
                  <a:gd name="T95" fmla="*/ 2147483647 h 2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1"/>
                  <a:gd name="T145" fmla="*/ 0 h 261"/>
                  <a:gd name="T146" fmla="*/ 131 w 131"/>
                  <a:gd name="T147" fmla="*/ 261 h 26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1" h="261">
                    <a:moveTo>
                      <a:pt x="0" y="17"/>
                    </a:moveTo>
                    <a:lnTo>
                      <a:pt x="0" y="43"/>
                    </a:lnTo>
                    <a:lnTo>
                      <a:pt x="18" y="78"/>
                    </a:lnTo>
                    <a:lnTo>
                      <a:pt x="18" y="95"/>
                    </a:lnTo>
                    <a:lnTo>
                      <a:pt x="26" y="130"/>
                    </a:lnTo>
                    <a:lnTo>
                      <a:pt x="26" y="165"/>
                    </a:lnTo>
                    <a:lnTo>
                      <a:pt x="18" y="165"/>
                    </a:lnTo>
                    <a:lnTo>
                      <a:pt x="18" y="191"/>
                    </a:lnTo>
                    <a:lnTo>
                      <a:pt x="18" y="217"/>
                    </a:lnTo>
                    <a:lnTo>
                      <a:pt x="26" y="217"/>
                    </a:lnTo>
                    <a:lnTo>
                      <a:pt x="53" y="261"/>
                    </a:lnTo>
                    <a:lnTo>
                      <a:pt x="70" y="261"/>
                    </a:lnTo>
                    <a:lnTo>
                      <a:pt x="96" y="261"/>
                    </a:lnTo>
                    <a:lnTo>
                      <a:pt x="70" y="244"/>
                    </a:lnTo>
                    <a:lnTo>
                      <a:pt x="61" y="235"/>
                    </a:lnTo>
                    <a:lnTo>
                      <a:pt x="53" y="226"/>
                    </a:lnTo>
                    <a:lnTo>
                      <a:pt x="53" y="217"/>
                    </a:lnTo>
                    <a:lnTo>
                      <a:pt x="53" y="209"/>
                    </a:lnTo>
                    <a:lnTo>
                      <a:pt x="53" y="200"/>
                    </a:lnTo>
                    <a:lnTo>
                      <a:pt x="35" y="191"/>
                    </a:lnTo>
                    <a:lnTo>
                      <a:pt x="26" y="183"/>
                    </a:lnTo>
                    <a:lnTo>
                      <a:pt x="44" y="165"/>
                    </a:lnTo>
                    <a:lnTo>
                      <a:pt x="44" y="122"/>
                    </a:lnTo>
                    <a:lnTo>
                      <a:pt x="53" y="130"/>
                    </a:lnTo>
                    <a:lnTo>
                      <a:pt x="53" y="139"/>
                    </a:lnTo>
                    <a:lnTo>
                      <a:pt x="79" y="156"/>
                    </a:lnTo>
                    <a:lnTo>
                      <a:pt x="88" y="165"/>
                    </a:lnTo>
                    <a:lnTo>
                      <a:pt x="96" y="165"/>
                    </a:lnTo>
                    <a:lnTo>
                      <a:pt x="105" y="165"/>
                    </a:lnTo>
                    <a:lnTo>
                      <a:pt x="96" y="148"/>
                    </a:lnTo>
                    <a:lnTo>
                      <a:pt x="79" y="130"/>
                    </a:lnTo>
                    <a:lnTo>
                      <a:pt x="96" y="104"/>
                    </a:lnTo>
                    <a:lnTo>
                      <a:pt x="122" y="104"/>
                    </a:lnTo>
                    <a:lnTo>
                      <a:pt x="131" y="87"/>
                    </a:lnTo>
                    <a:lnTo>
                      <a:pt x="105" y="43"/>
                    </a:lnTo>
                    <a:lnTo>
                      <a:pt x="88" y="34"/>
                    </a:lnTo>
                    <a:lnTo>
                      <a:pt x="79" y="52"/>
                    </a:lnTo>
                    <a:lnTo>
                      <a:pt x="70" y="34"/>
                    </a:lnTo>
                    <a:lnTo>
                      <a:pt x="61" y="52"/>
                    </a:lnTo>
                    <a:lnTo>
                      <a:pt x="53" y="52"/>
                    </a:lnTo>
                    <a:lnTo>
                      <a:pt x="44" y="17"/>
                    </a:lnTo>
                    <a:lnTo>
                      <a:pt x="26"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89" name="Freeform 377"/>
              <p:cNvSpPr>
                <a:spLocks/>
              </p:cNvSpPr>
              <p:nvPr/>
            </p:nvSpPr>
            <p:spPr bwMode="auto">
              <a:xfrm>
                <a:off x="7980597" y="2514596"/>
                <a:ext cx="123306" cy="152842"/>
              </a:xfrm>
              <a:custGeom>
                <a:avLst/>
                <a:gdLst>
                  <a:gd name="T0" fmla="*/ 2147483647 w 131"/>
                  <a:gd name="T1" fmla="*/ 0 h 157"/>
                  <a:gd name="T2" fmla="*/ 2147483647 w 131"/>
                  <a:gd name="T3" fmla="*/ 2147483647 h 157"/>
                  <a:gd name="T4" fmla="*/ 0 w 131"/>
                  <a:gd name="T5" fmla="*/ 2147483647 h 157"/>
                  <a:gd name="T6" fmla="*/ 2147483647 w 131"/>
                  <a:gd name="T7" fmla="*/ 2147483647 h 157"/>
                  <a:gd name="T8" fmla="*/ 2147483647 w 131"/>
                  <a:gd name="T9" fmla="*/ 2147483647 h 157"/>
                  <a:gd name="T10" fmla="*/ 2147483647 w 131"/>
                  <a:gd name="T11" fmla="*/ 2147483647 h 157"/>
                  <a:gd name="T12" fmla="*/ 2147483647 w 131"/>
                  <a:gd name="T13" fmla="*/ 2147483647 h 157"/>
                  <a:gd name="T14" fmla="*/ 2147483647 w 131"/>
                  <a:gd name="T15" fmla="*/ 2147483647 h 157"/>
                  <a:gd name="T16" fmla="*/ 2147483647 w 131"/>
                  <a:gd name="T17" fmla="*/ 2147483647 h 157"/>
                  <a:gd name="T18" fmla="*/ 2147483647 w 131"/>
                  <a:gd name="T19" fmla="*/ 2147483647 h 157"/>
                  <a:gd name="T20" fmla="*/ 2147483647 w 131"/>
                  <a:gd name="T21" fmla="*/ 2147483647 h 157"/>
                  <a:gd name="T22" fmla="*/ 2147483647 w 131"/>
                  <a:gd name="T23" fmla="*/ 2147483647 h 157"/>
                  <a:gd name="T24" fmla="*/ 2147483647 w 131"/>
                  <a:gd name="T25" fmla="*/ 2147483647 h 157"/>
                  <a:gd name="T26" fmla="*/ 2147483647 w 131"/>
                  <a:gd name="T27" fmla="*/ 2147483647 h 157"/>
                  <a:gd name="T28" fmla="*/ 2147483647 w 131"/>
                  <a:gd name="T29" fmla="*/ 2147483647 h 157"/>
                  <a:gd name="T30" fmla="*/ 2147483647 w 131"/>
                  <a:gd name="T31" fmla="*/ 2147483647 h 157"/>
                  <a:gd name="T32" fmla="*/ 2147483647 w 131"/>
                  <a:gd name="T33" fmla="*/ 2147483647 h 157"/>
                  <a:gd name="T34" fmla="*/ 2147483647 w 131"/>
                  <a:gd name="T35" fmla="*/ 0 h 1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1"/>
                  <a:gd name="T55" fmla="*/ 0 h 157"/>
                  <a:gd name="T56" fmla="*/ 131 w 131"/>
                  <a:gd name="T57" fmla="*/ 157 h 1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1" h="157">
                    <a:moveTo>
                      <a:pt x="27" y="0"/>
                    </a:moveTo>
                    <a:lnTo>
                      <a:pt x="9" y="8"/>
                    </a:lnTo>
                    <a:lnTo>
                      <a:pt x="0" y="35"/>
                    </a:lnTo>
                    <a:lnTo>
                      <a:pt x="18" y="52"/>
                    </a:lnTo>
                    <a:lnTo>
                      <a:pt x="27" y="87"/>
                    </a:lnTo>
                    <a:lnTo>
                      <a:pt x="35" y="87"/>
                    </a:lnTo>
                    <a:lnTo>
                      <a:pt x="44" y="69"/>
                    </a:lnTo>
                    <a:lnTo>
                      <a:pt x="53" y="87"/>
                    </a:lnTo>
                    <a:lnTo>
                      <a:pt x="62" y="69"/>
                    </a:lnTo>
                    <a:lnTo>
                      <a:pt x="79" y="78"/>
                    </a:lnTo>
                    <a:lnTo>
                      <a:pt x="105" y="122"/>
                    </a:lnTo>
                    <a:lnTo>
                      <a:pt x="96" y="139"/>
                    </a:lnTo>
                    <a:lnTo>
                      <a:pt x="114" y="157"/>
                    </a:lnTo>
                    <a:lnTo>
                      <a:pt x="123" y="139"/>
                    </a:lnTo>
                    <a:lnTo>
                      <a:pt x="131" y="139"/>
                    </a:lnTo>
                    <a:lnTo>
                      <a:pt x="131" y="113"/>
                    </a:lnTo>
                    <a:lnTo>
                      <a:pt x="79" y="61"/>
                    </a:lnTo>
                    <a:lnTo>
                      <a:pt x="2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0" name="Freeform 378"/>
              <p:cNvSpPr>
                <a:spLocks/>
              </p:cNvSpPr>
              <p:nvPr/>
            </p:nvSpPr>
            <p:spPr bwMode="auto">
              <a:xfrm>
                <a:off x="7980597" y="2514596"/>
                <a:ext cx="123306" cy="152842"/>
              </a:xfrm>
              <a:custGeom>
                <a:avLst/>
                <a:gdLst>
                  <a:gd name="T0" fmla="*/ 2147483647 w 131"/>
                  <a:gd name="T1" fmla="*/ 0 h 157"/>
                  <a:gd name="T2" fmla="*/ 2147483647 w 131"/>
                  <a:gd name="T3" fmla="*/ 2147483647 h 157"/>
                  <a:gd name="T4" fmla="*/ 0 w 131"/>
                  <a:gd name="T5" fmla="*/ 2147483647 h 157"/>
                  <a:gd name="T6" fmla="*/ 2147483647 w 131"/>
                  <a:gd name="T7" fmla="*/ 2147483647 h 157"/>
                  <a:gd name="T8" fmla="*/ 2147483647 w 131"/>
                  <a:gd name="T9" fmla="*/ 2147483647 h 157"/>
                  <a:gd name="T10" fmla="*/ 2147483647 w 131"/>
                  <a:gd name="T11" fmla="*/ 2147483647 h 157"/>
                  <a:gd name="T12" fmla="*/ 2147483647 w 131"/>
                  <a:gd name="T13" fmla="*/ 2147483647 h 157"/>
                  <a:gd name="T14" fmla="*/ 2147483647 w 131"/>
                  <a:gd name="T15" fmla="*/ 2147483647 h 157"/>
                  <a:gd name="T16" fmla="*/ 2147483647 w 131"/>
                  <a:gd name="T17" fmla="*/ 2147483647 h 157"/>
                  <a:gd name="T18" fmla="*/ 2147483647 w 131"/>
                  <a:gd name="T19" fmla="*/ 2147483647 h 157"/>
                  <a:gd name="T20" fmla="*/ 2147483647 w 131"/>
                  <a:gd name="T21" fmla="*/ 2147483647 h 157"/>
                  <a:gd name="T22" fmla="*/ 2147483647 w 131"/>
                  <a:gd name="T23" fmla="*/ 2147483647 h 157"/>
                  <a:gd name="T24" fmla="*/ 2147483647 w 131"/>
                  <a:gd name="T25" fmla="*/ 2147483647 h 157"/>
                  <a:gd name="T26" fmla="*/ 2147483647 w 131"/>
                  <a:gd name="T27" fmla="*/ 2147483647 h 157"/>
                  <a:gd name="T28" fmla="*/ 2147483647 w 131"/>
                  <a:gd name="T29" fmla="*/ 2147483647 h 157"/>
                  <a:gd name="T30" fmla="*/ 2147483647 w 131"/>
                  <a:gd name="T31" fmla="*/ 2147483647 h 157"/>
                  <a:gd name="T32" fmla="*/ 2147483647 w 131"/>
                  <a:gd name="T33" fmla="*/ 2147483647 h 157"/>
                  <a:gd name="T34" fmla="*/ 2147483647 w 131"/>
                  <a:gd name="T35" fmla="*/ 0 h 15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1"/>
                  <a:gd name="T55" fmla="*/ 0 h 157"/>
                  <a:gd name="T56" fmla="*/ 131 w 131"/>
                  <a:gd name="T57" fmla="*/ 157 h 15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1" h="157">
                    <a:moveTo>
                      <a:pt x="27" y="0"/>
                    </a:moveTo>
                    <a:lnTo>
                      <a:pt x="9" y="8"/>
                    </a:lnTo>
                    <a:lnTo>
                      <a:pt x="0" y="35"/>
                    </a:lnTo>
                    <a:lnTo>
                      <a:pt x="18" y="52"/>
                    </a:lnTo>
                    <a:lnTo>
                      <a:pt x="27" y="87"/>
                    </a:lnTo>
                    <a:lnTo>
                      <a:pt x="35" y="87"/>
                    </a:lnTo>
                    <a:lnTo>
                      <a:pt x="44" y="69"/>
                    </a:lnTo>
                    <a:lnTo>
                      <a:pt x="53" y="87"/>
                    </a:lnTo>
                    <a:lnTo>
                      <a:pt x="62" y="69"/>
                    </a:lnTo>
                    <a:lnTo>
                      <a:pt x="79" y="78"/>
                    </a:lnTo>
                    <a:lnTo>
                      <a:pt x="105" y="122"/>
                    </a:lnTo>
                    <a:lnTo>
                      <a:pt x="96" y="139"/>
                    </a:lnTo>
                    <a:lnTo>
                      <a:pt x="114" y="157"/>
                    </a:lnTo>
                    <a:lnTo>
                      <a:pt x="123" y="139"/>
                    </a:lnTo>
                    <a:lnTo>
                      <a:pt x="131" y="139"/>
                    </a:lnTo>
                    <a:lnTo>
                      <a:pt x="131" y="113"/>
                    </a:lnTo>
                    <a:lnTo>
                      <a:pt x="79" y="61"/>
                    </a:lnTo>
                    <a:lnTo>
                      <a:pt x="2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1" name="Freeform 379"/>
              <p:cNvSpPr>
                <a:spLocks/>
              </p:cNvSpPr>
              <p:nvPr/>
            </p:nvSpPr>
            <p:spPr bwMode="auto">
              <a:xfrm>
                <a:off x="8006010" y="2497073"/>
                <a:ext cx="139307" cy="255061"/>
              </a:xfrm>
              <a:custGeom>
                <a:avLst/>
                <a:gdLst>
                  <a:gd name="T0" fmla="*/ 2147483647 w 148"/>
                  <a:gd name="T1" fmla="*/ 2147483647 h 262"/>
                  <a:gd name="T2" fmla="*/ 2147483647 w 148"/>
                  <a:gd name="T3" fmla="*/ 0 h 262"/>
                  <a:gd name="T4" fmla="*/ 0 w 148"/>
                  <a:gd name="T5" fmla="*/ 2147483647 h 262"/>
                  <a:gd name="T6" fmla="*/ 2147483647 w 148"/>
                  <a:gd name="T7" fmla="*/ 2147483647 h 262"/>
                  <a:gd name="T8" fmla="*/ 2147483647 w 148"/>
                  <a:gd name="T9" fmla="*/ 2147483647 h 262"/>
                  <a:gd name="T10" fmla="*/ 2147483647 w 148"/>
                  <a:gd name="T11" fmla="*/ 2147483647 h 262"/>
                  <a:gd name="T12" fmla="*/ 2147483647 w 148"/>
                  <a:gd name="T13" fmla="*/ 2147483647 h 262"/>
                  <a:gd name="T14" fmla="*/ 2147483647 w 148"/>
                  <a:gd name="T15" fmla="*/ 2147483647 h 262"/>
                  <a:gd name="T16" fmla="*/ 2147483647 w 148"/>
                  <a:gd name="T17" fmla="*/ 2147483647 h 262"/>
                  <a:gd name="T18" fmla="*/ 2147483647 w 148"/>
                  <a:gd name="T19" fmla="*/ 2147483647 h 262"/>
                  <a:gd name="T20" fmla="*/ 2147483647 w 148"/>
                  <a:gd name="T21" fmla="*/ 2147483647 h 262"/>
                  <a:gd name="T22" fmla="*/ 2147483647 w 148"/>
                  <a:gd name="T23" fmla="*/ 2147483647 h 262"/>
                  <a:gd name="T24" fmla="*/ 2147483647 w 148"/>
                  <a:gd name="T25" fmla="*/ 2147483647 h 262"/>
                  <a:gd name="T26" fmla="*/ 2147483647 w 148"/>
                  <a:gd name="T27" fmla="*/ 2147483647 h 262"/>
                  <a:gd name="T28" fmla="*/ 2147483647 w 148"/>
                  <a:gd name="T29" fmla="*/ 2147483647 h 262"/>
                  <a:gd name="T30" fmla="*/ 2147483647 w 148"/>
                  <a:gd name="T31" fmla="*/ 2147483647 h 262"/>
                  <a:gd name="T32" fmla="*/ 2147483647 w 148"/>
                  <a:gd name="T33" fmla="*/ 2147483647 h 262"/>
                  <a:gd name="T34" fmla="*/ 2147483647 w 148"/>
                  <a:gd name="T35" fmla="*/ 2147483647 h 262"/>
                  <a:gd name="T36" fmla="*/ 2147483647 w 148"/>
                  <a:gd name="T37" fmla="*/ 2147483647 h 262"/>
                  <a:gd name="T38" fmla="*/ 2147483647 w 148"/>
                  <a:gd name="T39" fmla="*/ 2147483647 h 2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8"/>
                  <a:gd name="T61" fmla="*/ 0 h 262"/>
                  <a:gd name="T62" fmla="*/ 148 w 148"/>
                  <a:gd name="T63" fmla="*/ 262 h 2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8" h="262">
                    <a:moveTo>
                      <a:pt x="104" y="26"/>
                    </a:moveTo>
                    <a:lnTo>
                      <a:pt x="43" y="0"/>
                    </a:lnTo>
                    <a:lnTo>
                      <a:pt x="0" y="18"/>
                    </a:lnTo>
                    <a:lnTo>
                      <a:pt x="52" y="79"/>
                    </a:lnTo>
                    <a:lnTo>
                      <a:pt x="104" y="131"/>
                    </a:lnTo>
                    <a:lnTo>
                      <a:pt x="113" y="183"/>
                    </a:lnTo>
                    <a:lnTo>
                      <a:pt x="96" y="227"/>
                    </a:lnTo>
                    <a:lnTo>
                      <a:pt x="69" y="236"/>
                    </a:lnTo>
                    <a:lnTo>
                      <a:pt x="69" y="262"/>
                    </a:lnTo>
                    <a:lnTo>
                      <a:pt x="87" y="253"/>
                    </a:lnTo>
                    <a:lnTo>
                      <a:pt x="96" y="236"/>
                    </a:lnTo>
                    <a:lnTo>
                      <a:pt x="113" y="236"/>
                    </a:lnTo>
                    <a:lnTo>
                      <a:pt x="130" y="218"/>
                    </a:lnTo>
                    <a:lnTo>
                      <a:pt x="148" y="209"/>
                    </a:lnTo>
                    <a:lnTo>
                      <a:pt x="148" y="192"/>
                    </a:lnTo>
                    <a:lnTo>
                      <a:pt x="130" y="148"/>
                    </a:lnTo>
                    <a:lnTo>
                      <a:pt x="96" y="114"/>
                    </a:lnTo>
                    <a:lnTo>
                      <a:pt x="69" y="61"/>
                    </a:lnTo>
                    <a:lnTo>
                      <a:pt x="78" y="44"/>
                    </a:lnTo>
                    <a:lnTo>
                      <a:pt x="10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2" name="Freeform 380"/>
              <p:cNvSpPr>
                <a:spLocks/>
              </p:cNvSpPr>
              <p:nvPr/>
            </p:nvSpPr>
            <p:spPr bwMode="auto">
              <a:xfrm>
                <a:off x="8006010" y="2497073"/>
                <a:ext cx="139307" cy="255061"/>
              </a:xfrm>
              <a:custGeom>
                <a:avLst/>
                <a:gdLst>
                  <a:gd name="T0" fmla="*/ 2147483647 w 148"/>
                  <a:gd name="T1" fmla="*/ 2147483647 h 262"/>
                  <a:gd name="T2" fmla="*/ 2147483647 w 148"/>
                  <a:gd name="T3" fmla="*/ 0 h 262"/>
                  <a:gd name="T4" fmla="*/ 0 w 148"/>
                  <a:gd name="T5" fmla="*/ 2147483647 h 262"/>
                  <a:gd name="T6" fmla="*/ 2147483647 w 148"/>
                  <a:gd name="T7" fmla="*/ 2147483647 h 262"/>
                  <a:gd name="T8" fmla="*/ 2147483647 w 148"/>
                  <a:gd name="T9" fmla="*/ 2147483647 h 262"/>
                  <a:gd name="T10" fmla="*/ 2147483647 w 148"/>
                  <a:gd name="T11" fmla="*/ 2147483647 h 262"/>
                  <a:gd name="T12" fmla="*/ 2147483647 w 148"/>
                  <a:gd name="T13" fmla="*/ 2147483647 h 262"/>
                  <a:gd name="T14" fmla="*/ 2147483647 w 148"/>
                  <a:gd name="T15" fmla="*/ 2147483647 h 262"/>
                  <a:gd name="T16" fmla="*/ 2147483647 w 148"/>
                  <a:gd name="T17" fmla="*/ 2147483647 h 262"/>
                  <a:gd name="T18" fmla="*/ 2147483647 w 148"/>
                  <a:gd name="T19" fmla="*/ 2147483647 h 262"/>
                  <a:gd name="T20" fmla="*/ 2147483647 w 148"/>
                  <a:gd name="T21" fmla="*/ 2147483647 h 262"/>
                  <a:gd name="T22" fmla="*/ 2147483647 w 148"/>
                  <a:gd name="T23" fmla="*/ 2147483647 h 262"/>
                  <a:gd name="T24" fmla="*/ 2147483647 w 148"/>
                  <a:gd name="T25" fmla="*/ 2147483647 h 262"/>
                  <a:gd name="T26" fmla="*/ 2147483647 w 148"/>
                  <a:gd name="T27" fmla="*/ 2147483647 h 262"/>
                  <a:gd name="T28" fmla="*/ 2147483647 w 148"/>
                  <a:gd name="T29" fmla="*/ 2147483647 h 262"/>
                  <a:gd name="T30" fmla="*/ 2147483647 w 148"/>
                  <a:gd name="T31" fmla="*/ 2147483647 h 262"/>
                  <a:gd name="T32" fmla="*/ 2147483647 w 148"/>
                  <a:gd name="T33" fmla="*/ 2147483647 h 262"/>
                  <a:gd name="T34" fmla="*/ 2147483647 w 148"/>
                  <a:gd name="T35" fmla="*/ 2147483647 h 262"/>
                  <a:gd name="T36" fmla="*/ 2147483647 w 148"/>
                  <a:gd name="T37" fmla="*/ 2147483647 h 262"/>
                  <a:gd name="T38" fmla="*/ 2147483647 w 148"/>
                  <a:gd name="T39" fmla="*/ 2147483647 h 2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8"/>
                  <a:gd name="T61" fmla="*/ 0 h 262"/>
                  <a:gd name="T62" fmla="*/ 148 w 148"/>
                  <a:gd name="T63" fmla="*/ 262 h 2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8" h="262">
                    <a:moveTo>
                      <a:pt x="104" y="26"/>
                    </a:moveTo>
                    <a:lnTo>
                      <a:pt x="43" y="0"/>
                    </a:lnTo>
                    <a:lnTo>
                      <a:pt x="0" y="18"/>
                    </a:lnTo>
                    <a:lnTo>
                      <a:pt x="52" y="79"/>
                    </a:lnTo>
                    <a:lnTo>
                      <a:pt x="104" y="131"/>
                    </a:lnTo>
                    <a:lnTo>
                      <a:pt x="113" y="183"/>
                    </a:lnTo>
                    <a:lnTo>
                      <a:pt x="96" y="227"/>
                    </a:lnTo>
                    <a:lnTo>
                      <a:pt x="69" y="236"/>
                    </a:lnTo>
                    <a:lnTo>
                      <a:pt x="69" y="262"/>
                    </a:lnTo>
                    <a:lnTo>
                      <a:pt x="87" y="253"/>
                    </a:lnTo>
                    <a:lnTo>
                      <a:pt x="96" y="236"/>
                    </a:lnTo>
                    <a:lnTo>
                      <a:pt x="113" y="236"/>
                    </a:lnTo>
                    <a:lnTo>
                      <a:pt x="130" y="218"/>
                    </a:lnTo>
                    <a:lnTo>
                      <a:pt x="148" y="209"/>
                    </a:lnTo>
                    <a:lnTo>
                      <a:pt x="148" y="192"/>
                    </a:lnTo>
                    <a:lnTo>
                      <a:pt x="130" y="148"/>
                    </a:lnTo>
                    <a:lnTo>
                      <a:pt x="96" y="114"/>
                    </a:lnTo>
                    <a:lnTo>
                      <a:pt x="69" y="61"/>
                    </a:lnTo>
                    <a:lnTo>
                      <a:pt x="78" y="44"/>
                    </a:lnTo>
                    <a:lnTo>
                      <a:pt x="10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3" name="Freeform 381"/>
              <p:cNvSpPr>
                <a:spLocks/>
              </p:cNvSpPr>
              <p:nvPr/>
            </p:nvSpPr>
            <p:spPr bwMode="auto">
              <a:xfrm>
                <a:off x="8030483" y="2649915"/>
                <a:ext cx="81890" cy="76908"/>
              </a:xfrm>
              <a:custGeom>
                <a:avLst/>
                <a:gdLst>
                  <a:gd name="T0" fmla="*/ 2147483647 w 87"/>
                  <a:gd name="T1" fmla="*/ 0 h 79"/>
                  <a:gd name="T2" fmla="*/ 2147483647 w 87"/>
                  <a:gd name="T3" fmla="*/ 0 h 79"/>
                  <a:gd name="T4" fmla="*/ 2147483647 w 87"/>
                  <a:gd name="T5" fmla="*/ 2147483647 h 79"/>
                  <a:gd name="T6" fmla="*/ 2147483647 w 87"/>
                  <a:gd name="T7" fmla="*/ 0 h 79"/>
                  <a:gd name="T8" fmla="*/ 2147483647 w 87"/>
                  <a:gd name="T9" fmla="*/ 0 h 79"/>
                  <a:gd name="T10" fmla="*/ 0 w 87"/>
                  <a:gd name="T11" fmla="*/ 2147483647 h 79"/>
                  <a:gd name="T12" fmla="*/ 2147483647 w 87"/>
                  <a:gd name="T13" fmla="*/ 2147483647 h 79"/>
                  <a:gd name="T14" fmla="*/ 2147483647 w 87"/>
                  <a:gd name="T15" fmla="*/ 2147483647 h 79"/>
                  <a:gd name="T16" fmla="*/ 2147483647 w 87"/>
                  <a:gd name="T17" fmla="*/ 2147483647 h 79"/>
                  <a:gd name="T18" fmla="*/ 2147483647 w 87"/>
                  <a:gd name="T19" fmla="*/ 2147483647 h 79"/>
                  <a:gd name="T20" fmla="*/ 2147483647 w 87"/>
                  <a:gd name="T21" fmla="*/ 2147483647 h 79"/>
                  <a:gd name="T22" fmla="*/ 2147483647 w 87"/>
                  <a:gd name="T23" fmla="*/ 2147483647 h 79"/>
                  <a:gd name="T24" fmla="*/ 2147483647 w 87"/>
                  <a:gd name="T25" fmla="*/ 0 h 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7"/>
                  <a:gd name="T40" fmla="*/ 0 h 79"/>
                  <a:gd name="T41" fmla="*/ 87 w 87"/>
                  <a:gd name="T42" fmla="*/ 79 h 7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7" h="79">
                    <a:moveTo>
                      <a:pt x="78" y="0"/>
                    </a:moveTo>
                    <a:lnTo>
                      <a:pt x="70" y="0"/>
                    </a:lnTo>
                    <a:lnTo>
                      <a:pt x="61" y="18"/>
                    </a:lnTo>
                    <a:lnTo>
                      <a:pt x="43" y="0"/>
                    </a:lnTo>
                    <a:lnTo>
                      <a:pt x="17" y="0"/>
                    </a:lnTo>
                    <a:lnTo>
                      <a:pt x="0" y="26"/>
                    </a:lnTo>
                    <a:lnTo>
                      <a:pt x="17" y="44"/>
                    </a:lnTo>
                    <a:lnTo>
                      <a:pt x="26" y="61"/>
                    </a:lnTo>
                    <a:lnTo>
                      <a:pt x="17" y="61"/>
                    </a:lnTo>
                    <a:lnTo>
                      <a:pt x="43" y="79"/>
                    </a:lnTo>
                    <a:lnTo>
                      <a:pt x="70" y="70"/>
                    </a:lnTo>
                    <a:lnTo>
                      <a:pt x="87" y="26"/>
                    </a:lnTo>
                    <a:lnTo>
                      <a:pt x="7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4" name="Freeform 382"/>
              <p:cNvSpPr>
                <a:spLocks/>
              </p:cNvSpPr>
              <p:nvPr/>
            </p:nvSpPr>
            <p:spPr bwMode="auto">
              <a:xfrm>
                <a:off x="8030483" y="2649915"/>
                <a:ext cx="81890" cy="76908"/>
              </a:xfrm>
              <a:custGeom>
                <a:avLst/>
                <a:gdLst>
                  <a:gd name="T0" fmla="*/ 2147483647 w 87"/>
                  <a:gd name="T1" fmla="*/ 0 h 79"/>
                  <a:gd name="T2" fmla="*/ 2147483647 w 87"/>
                  <a:gd name="T3" fmla="*/ 0 h 79"/>
                  <a:gd name="T4" fmla="*/ 2147483647 w 87"/>
                  <a:gd name="T5" fmla="*/ 2147483647 h 79"/>
                  <a:gd name="T6" fmla="*/ 2147483647 w 87"/>
                  <a:gd name="T7" fmla="*/ 0 h 79"/>
                  <a:gd name="T8" fmla="*/ 2147483647 w 87"/>
                  <a:gd name="T9" fmla="*/ 0 h 79"/>
                  <a:gd name="T10" fmla="*/ 0 w 87"/>
                  <a:gd name="T11" fmla="*/ 2147483647 h 79"/>
                  <a:gd name="T12" fmla="*/ 2147483647 w 87"/>
                  <a:gd name="T13" fmla="*/ 2147483647 h 79"/>
                  <a:gd name="T14" fmla="*/ 2147483647 w 87"/>
                  <a:gd name="T15" fmla="*/ 2147483647 h 79"/>
                  <a:gd name="T16" fmla="*/ 2147483647 w 87"/>
                  <a:gd name="T17" fmla="*/ 2147483647 h 79"/>
                  <a:gd name="T18" fmla="*/ 2147483647 w 87"/>
                  <a:gd name="T19" fmla="*/ 2147483647 h 79"/>
                  <a:gd name="T20" fmla="*/ 2147483647 w 87"/>
                  <a:gd name="T21" fmla="*/ 2147483647 h 79"/>
                  <a:gd name="T22" fmla="*/ 2147483647 w 87"/>
                  <a:gd name="T23" fmla="*/ 2147483647 h 79"/>
                  <a:gd name="T24" fmla="*/ 2147483647 w 87"/>
                  <a:gd name="T25" fmla="*/ 0 h 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7"/>
                  <a:gd name="T40" fmla="*/ 0 h 79"/>
                  <a:gd name="T41" fmla="*/ 87 w 87"/>
                  <a:gd name="T42" fmla="*/ 79 h 7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7" h="79">
                    <a:moveTo>
                      <a:pt x="78" y="0"/>
                    </a:moveTo>
                    <a:lnTo>
                      <a:pt x="70" y="0"/>
                    </a:lnTo>
                    <a:lnTo>
                      <a:pt x="61" y="18"/>
                    </a:lnTo>
                    <a:lnTo>
                      <a:pt x="43" y="0"/>
                    </a:lnTo>
                    <a:lnTo>
                      <a:pt x="17" y="0"/>
                    </a:lnTo>
                    <a:lnTo>
                      <a:pt x="0" y="26"/>
                    </a:lnTo>
                    <a:lnTo>
                      <a:pt x="17" y="44"/>
                    </a:lnTo>
                    <a:lnTo>
                      <a:pt x="26" y="61"/>
                    </a:lnTo>
                    <a:lnTo>
                      <a:pt x="17" y="61"/>
                    </a:lnTo>
                    <a:lnTo>
                      <a:pt x="43" y="79"/>
                    </a:lnTo>
                    <a:lnTo>
                      <a:pt x="70" y="70"/>
                    </a:lnTo>
                    <a:lnTo>
                      <a:pt x="87" y="26"/>
                    </a:lnTo>
                    <a:lnTo>
                      <a:pt x="7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5" name="Freeform 383"/>
              <p:cNvSpPr>
                <a:spLocks/>
              </p:cNvSpPr>
              <p:nvPr/>
            </p:nvSpPr>
            <p:spPr bwMode="auto">
              <a:xfrm>
                <a:off x="8145318" y="3090916"/>
                <a:ext cx="640062" cy="501360"/>
              </a:xfrm>
              <a:custGeom>
                <a:avLst/>
                <a:gdLst>
                  <a:gd name="T0" fmla="*/ 2147483647 w 680"/>
                  <a:gd name="T1" fmla="*/ 2147483647 h 515"/>
                  <a:gd name="T2" fmla="*/ 2147483647 w 680"/>
                  <a:gd name="T3" fmla="*/ 0 h 515"/>
                  <a:gd name="T4" fmla="*/ 2147483647 w 680"/>
                  <a:gd name="T5" fmla="*/ 2147483647 h 515"/>
                  <a:gd name="T6" fmla="*/ 2147483647 w 680"/>
                  <a:gd name="T7" fmla="*/ 2147483647 h 515"/>
                  <a:gd name="T8" fmla="*/ 2147483647 w 680"/>
                  <a:gd name="T9" fmla="*/ 2147483647 h 515"/>
                  <a:gd name="T10" fmla="*/ 2147483647 w 680"/>
                  <a:gd name="T11" fmla="*/ 2147483647 h 515"/>
                  <a:gd name="T12" fmla="*/ 2147483647 w 680"/>
                  <a:gd name="T13" fmla="*/ 2147483647 h 515"/>
                  <a:gd name="T14" fmla="*/ 2147483647 w 680"/>
                  <a:gd name="T15" fmla="*/ 2147483647 h 515"/>
                  <a:gd name="T16" fmla="*/ 2147483647 w 680"/>
                  <a:gd name="T17" fmla="*/ 2147483647 h 515"/>
                  <a:gd name="T18" fmla="*/ 2147483647 w 680"/>
                  <a:gd name="T19" fmla="*/ 2147483647 h 515"/>
                  <a:gd name="T20" fmla="*/ 2147483647 w 680"/>
                  <a:gd name="T21" fmla="*/ 2147483647 h 515"/>
                  <a:gd name="T22" fmla="*/ 2147483647 w 680"/>
                  <a:gd name="T23" fmla="*/ 2147483647 h 515"/>
                  <a:gd name="T24" fmla="*/ 2147483647 w 680"/>
                  <a:gd name="T25" fmla="*/ 2147483647 h 515"/>
                  <a:gd name="T26" fmla="*/ 2147483647 w 680"/>
                  <a:gd name="T27" fmla="*/ 2147483647 h 515"/>
                  <a:gd name="T28" fmla="*/ 2147483647 w 680"/>
                  <a:gd name="T29" fmla="*/ 2147483647 h 515"/>
                  <a:gd name="T30" fmla="*/ 2147483647 w 680"/>
                  <a:gd name="T31" fmla="*/ 2147483647 h 515"/>
                  <a:gd name="T32" fmla="*/ 2147483647 w 680"/>
                  <a:gd name="T33" fmla="*/ 2147483647 h 515"/>
                  <a:gd name="T34" fmla="*/ 2147483647 w 680"/>
                  <a:gd name="T35" fmla="*/ 2147483647 h 515"/>
                  <a:gd name="T36" fmla="*/ 2147483647 w 680"/>
                  <a:gd name="T37" fmla="*/ 2147483647 h 515"/>
                  <a:gd name="T38" fmla="*/ 2147483647 w 680"/>
                  <a:gd name="T39" fmla="*/ 2147483647 h 515"/>
                  <a:gd name="T40" fmla="*/ 2147483647 w 680"/>
                  <a:gd name="T41" fmla="*/ 2147483647 h 515"/>
                  <a:gd name="T42" fmla="*/ 2147483647 w 680"/>
                  <a:gd name="T43" fmla="*/ 2147483647 h 515"/>
                  <a:gd name="T44" fmla="*/ 2147483647 w 680"/>
                  <a:gd name="T45" fmla="*/ 2147483647 h 515"/>
                  <a:gd name="T46" fmla="*/ 2147483647 w 680"/>
                  <a:gd name="T47" fmla="*/ 2147483647 h 515"/>
                  <a:gd name="T48" fmla="*/ 2147483647 w 680"/>
                  <a:gd name="T49" fmla="*/ 2147483647 h 515"/>
                  <a:gd name="T50" fmla="*/ 2147483647 w 680"/>
                  <a:gd name="T51" fmla="*/ 2147483647 h 515"/>
                  <a:gd name="T52" fmla="*/ 2147483647 w 680"/>
                  <a:gd name="T53" fmla="*/ 2147483647 h 515"/>
                  <a:gd name="T54" fmla="*/ 2147483647 w 680"/>
                  <a:gd name="T55" fmla="*/ 2147483647 h 515"/>
                  <a:gd name="T56" fmla="*/ 2147483647 w 680"/>
                  <a:gd name="T57" fmla="*/ 2147483647 h 515"/>
                  <a:gd name="T58" fmla="*/ 2147483647 w 680"/>
                  <a:gd name="T59" fmla="*/ 2147483647 h 515"/>
                  <a:gd name="T60" fmla="*/ 2147483647 w 680"/>
                  <a:gd name="T61" fmla="*/ 2147483647 h 515"/>
                  <a:gd name="T62" fmla="*/ 2147483647 w 680"/>
                  <a:gd name="T63" fmla="*/ 2147483647 h 515"/>
                  <a:gd name="T64" fmla="*/ 2147483647 w 680"/>
                  <a:gd name="T65" fmla="*/ 2147483647 h 515"/>
                  <a:gd name="T66" fmla="*/ 2147483647 w 680"/>
                  <a:gd name="T67" fmla="*/ 2147483647 h 515"/>
                  <a:gd name="T68" fmla="*/ 2147483647 w 680"/>
                  <a:gd name="T69" fmla="*/ 2147483647 h 515"/>
                  <a:gd name="T70" fmla="*/ 2147483647 w 680"/>
                  <a:gd name="T71" fmla="*/ 2147483647 h 515"/>
                  <a:gd name="T72" fmla="*/ 2147483647 w 680"/>
                  <a:gd name="T73" fmla="*/ 2147483647 h 515"/>
                  <a:gd name="T74" fmla="*/ 2147483647 w 680"/>
                  <a:gd name="T75" fmla="*/ 2147483647 h 515"/>
                  <a:gd name="T76" fmla="*/ 2147483647 w 680"/>
                  <a:gd name="T77" fmla="*/ 2147483647 h 515"/>
                  <a:gd name="T78" fmla="*/ 2147483647 w 680"/>
                  <a:gd name="T79" fmla="*/ 2147483647 h 515"/>
                  <a:gd name="T80" fmla="*/ 2147483647 w 680"/>
                  <a:gd name="T81" fmla="*/ 2147483647 h 515"/>
                  <a:gd name="T82" fmla="*/ 2147483647 w 680"/>
                  <a:gd name="T83" fmla="*/ 2147483647 h 515"/>
                  <a:gd name="T84" fmla="*/ 2147483647 w 680"/>
                  <a:gd name="T85" fmla="*/ 2147483647 h 515"/>
                  <a:gd name="T86" fmla="*/ 2147483647 w 680"/>
                  <a:gd name="T87" fmla="*/ 2147483647 h 515"/>
                  <a:gd name="T88" fmla="*/ 2147483647 w 680"/>
                  <a:gd name="T89" fmla="*/ 2147483647 h 515"/>
                  <a:gd name="T90" fmla="*/ 2147483647 w 680"/>
                  <a:gd name="T91" fmla="*/ 2147483647 h 515"/>
                  <a:gd name="T92" fmla="*/ 2147483647 w 680"/>
                  <a:gd name="T93" fmla="*/ 2147483647 h 515"/>
                  <a:gd name="T94" fmla="*/ 2147483647 w 680"/>
                  <a:gd name="T95" fmla="*/ 2147483647 h 51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80"/>
                  <a:gd name="T145" fmla="*/ 0 h 515"/>
                  <a:gd name="T146" fmla="*/ 680 w 680"/>
                  <a:gd name="T147" fmla="*/ 515 h 51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80" h="515">
                    <a:moveTo>
                      <a:pt x="593" y="79"/>
                    </a:moveTo>
                    <a:lnTo>
                      <a:pt x="567" y="61"/>
                    </a:lnTo>
                    <a:lnTo>
                      <a:pt x="575" y="35"/>
                    </a:lnTo>
                    <a:lnTo>
                      <a:pt x="558" y="0"/>
                    </a:lnTo>
                    <a:lnTo>
                      <a:pt x="540" y="18"/>
                    </a:lnTo>
                    <a:lnTo>
                      <a:pt x="532" y="96"/>
                    </a:lnTo>
                    <a:lnTo>
                      <a:pt x="506" y="122"/>
                    </a:lnTo>
                    <a:lnTo>
                      <a:pt x="488" y="122"/>
                    </a:lnTo>
                    <a:lnTo>
                      <a:pt x="471" y="105"/>
                    </a:lnTo>
                    <a:lnTo>
                      <a:pt x="462" y="96"/>
                    </a:lnTo>
                    <a:lnTo>
                      <a:pt x="445" y="96"/>
                    </a:lnTo>
                    <a:lnTo>
                      <a:pt x="427" y="79"/>
                    </a:lnTo>
                    <a:lnTo>
                      <a:pt x="445" y="53"/>
                    </a:lnTo>
                    <a:lnTo>
                      <a:pt x="453" y="35"/>
                    </a:lnTo>
                    <a:lnTo>
                      <a:pt x="453" y="26"/>
                    </a:lnTo>
                    <a:lnTo>
                      <a:pt x="445" y="26"/>
                    </a:lnTo>
                    <a:lnTo>
                      <a:pt x="436" y="26"/>
                    </a:lnTo>
                    <a:lnTo>
                      <a:pt x="418" y="26"/>
                    </a:lnTo>
                    <a:lnTo>
                      <a:pt x="392" y="0"/>
                    </a:lnTo>
                    <a:lnTo>
                      <a:pt x="375" y="9"/>
                    </a:lnTo>
                    <a:lnTo>
                      <a:pt x="383" y="26"/>
                    </a:lnTo>
                    <a:lnTo>
                      <a:pt x="366" y="35"/>
                    </a:lnTo>
                    <a:lnTo>
                      <a:pt x="340" y="44"/>
                    </a:lnTo>
                    <a:lnTo>
                      <a:pt x="331" y="61"/>
                    </a:lnTo>
                    <a:lnTo>
                      <a:pt x="331" y="87"/>
                    </a:lnTo>
                    <a:lnTo>
                      <a:pt x="305" y="87"/>
                    </a:lnTo>
                    <a:lnTo>
                      <a:pt x="296" y="61"/>
                    </a:lnTo>
                    <a:lnTo>
                      <a:pt x="270" y="53"/>
                    </a:lnTo>
                    <a:lnTo>
                      <a:pt x="270" y="70"/>
                    </a:lnTo>
                    <a:lnTo>
                      <a:pt x="261" y="70"/>
                    </a:lnTo>
                    <a:lnTo>
                      <a:pt x="253" y="87"/>
                    </a:lnTo>
                    <a:lnTo>
                      <a:pt x="244" y="87"/>
                    </a:lnTo>
                    <a:lnTo>
                      <a:pt x="244" y="105"/>
                    </a:lnTo>
                    <a:lnTo>
                      <a:pt x="227" y="105"/>
                    </a:lnTo>
                    <a:lnTo>
                      <a:pt x="218" y="122"/>
                    </a:lnTo>
                    <a:lnTo>
                      <a:pt x="218" y="114"/>
                    </a:lnTo>
                    <a:lnTo>
                      <a:pt x="200" y="122"/>
                    </a:lnTo>
                    <a:lnTo>
                      <a:pt x="200" y="140"/>
                    </a:lnTo>
                    <a:lnTo>
                      <a:pt x="166" y="175"/>
                    </a:lnTo>
                    <a:lnTo>
                      <a:pt x="122" y="175"/>
                    </a:lnTo>
                    <a:lnTo>
                      <a:pt x="104" y="183"/>
                    </a:lnTo>
                    <a:lnTo>
                      <a:pt x="96" y="183"/>
                    </a:lnTo>
                    <a:lnTo>
                      <a:pt x="87" y="192"/>
                    </a:lnTo>
                    <a:lnTo>
                      <a:pt x="43" y="218"/>
                    </a:lnTo>
                    <a:lnTo>
                      <a:pt x="35" y="210"/>
                    </a:lnTo>
                    <a:lnTo>
                      <a:pt x="35" y="236"/>
                    </a:lnTo>
                    <a:lnTo>
                      <a:pt x="35" y="262"/>
                    </a:lnTo>
                    <a:lnTo>
                      <a:pt x="43" y="271"/>
                    </a:lnTo>
                    <a:lnTo>
                      <a:pt x="35" y="288"/>
                    </a:lnTo>
                    <a:lnTo>
                      <a:pt x="17" y="279"/>
                    </a:lnTo>
                    <a:lnTo>
                      <a:pt x="35" y="340"/>
                    </a:lnTo>
                    <a:lnTo>
                      <a:pt x="17" y="358"/>
                    </a:lnTo>
                    <a:lnTo>
                      <a:pt x="35" y="384"/>
                    </a:lnTo>
                    <a:lnTo>
                      <a:pt x="17" y="419"/>
                    </a:lnTo>
                    <a:lnTo>
                      <a:pt x="0" y="427"/>
                    </a:lnTo>
                    <a:lnTo>
                      <a:pt x="9" y="436"/>
                    </a:lnTo>
                    <a:lnTo>
                      <a:pt x="43" y="445"/>
                    </a:lnTo>
                    <a:lnTo>
                      <a:pt x="87" y="427"/>
                    </a:lnTo>
                    <a:lnTo>
                      <a:pt x="139" y="427"/>
                    </a:lnTo>
                    <a:lnTo>
                      <a:pt x="157" y="410"/>
                    </a:lnTo>
                    <a:lnTo>
                      <a:pt x="218" y="393"/>
                    </a:lnTo>
                    <a:lnTo>
                      <a:pt x="244" y="384"/>
                    </a:lnTo>
                    <a:lnTo>
                      <a:pt x="261" y="384"/>
                    </a:lnTo>
                    <a:lnTo>
                      <a:pt x="279" y="384"/>
                    </a:lnTo>
                    <a:lnTo>
                      <a:pt x="314" y="393"/>
                    </a:lnTo>
                    <a:lnTo>
                      <a:pt x="314" y="410"/>
                    </a:lnTo>
                    <a:lnTo>
                      <a:pt x="322" y="410"/>
                    </a:lnTo>
                    <a:lnTo>
                      <a:pt x="322" y="436"/>
                    </a:lnTo>
                    <a:lnTo>
                      <a:pt x="375" y="410"/>
                    </a:lnTo>
                    <a:lnTo>
                      <a:pt x="349" y="445"/>
                    </a:lnTo>
                    <a:lnTo>
                      <a:pt x="375" y="436"/>
                    </a:lnTo>
                    <a:lnTo>
                      <a:pt x="357" y="454"/>
                    </a:lnTo>
                    <a:lnTo>
                      <a:pt x="375" y="454"/>
                    </a:lnTo>
                    <a:lnTo>
                      <a:pt x="375" y="480"/>
                    </a:lnTo>
                    <a:lnTo>
                      <a:pt x="366" y="488"/>
                    </a:lnTo>
                    <a:lnTo>
                      <a:pt x="375" y="506"/>
                    </a:lnTo>
                    <a:lnTo>
                      <a:pt x="410" y="506"/>
                    </a:lnTo>
                    <a:lnTo>
                      <a:pt x="418" y="515"/>
                    </a:lnTo>
                    <a:lnTo>
                      <a:pt x="445" y="497"/>
                    </a:lnTo>
                    <a:lnTo>
                      <a:pt x="453" y="515"/>
                    </a:lnTo>
                    <a:lnTo>
                      <a:pt x="488" y="506"/>
                    </a:lnTo>
                    <a:lnTo>
                      <a:pt x="514" y="497"/>
                    </a:lnTo>
                    <a:lnTo>
                      <a:pt x="532" y="488"/>
                    </a:lnTo>
                    <a:lnTo>
                      <a:pt x="532" y="480"/>
                    </a:lnTo>
                    <a:lnTo>
                      <a:pt x="558" y="445"/>
                    </a:lnTo>
                    <a:lnTo>
                      <a:pt x="593" y="427"/>
                    </a:lnTo>
                    <a:lnTo>
                      <a:pt x="593" y="410"/>
                    </a:lnTo>
                    <a:lnTo>
                      <a:pt x="619" y="401"/>
                    </a:lnTo>
                    <a:lnTo>
                      <a:pt x="671" y="314"/>
                    </a:lnTo>
                    <a:lnTo>
                      <a:pt x="671" y="297"/>
                    </a:lnTo>
                    <a:lnTo>
                      <a:pt x="680" y="271"/>
                    </a:lnTo>
                    <a:lnTo>
                      <a:pt x="654" y="236"/>
                    </a:lnTo>
                    <a:lnTo>
                      <a:pt x="654" y="218"/>
                    </a:lnTo>
                    <a:lnTo>
                      <a:pt x="636" y="218"/>
                    </a:lnTo>
                    <a:lnTo>
                      <a:pt x="619" y="175"/>
                    </a:lnTo>
                    <a:lnTo>
                      <a:pt x="610" y="157"/>
                    </a:lnTo>
                    <a:lnTo>
                      <a:pt x="593" y="7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6" name="Freeform 384"/>
              <p:cNvSpPr>
                <a:spLocks/>
              </p:cNvSpPr>
              <p:nvPr/>
            </p:nvSpPr>
            <p:spPr bwMode="auto">
              <a:xfrm>
                <a:off x="8145318" y="3090916"/>
                <a:ext cx="640062" cy="501360"/>
              </a:xfrm>
              <a:custGeom>
                <a:avLst/>
                <a:gdLst>
                  <a:gd name="T0" fmla="*/ 2147483647 w 680"/>
                  <a:gd name="T1" fmla="*/ 2147483647 h 515"/>
                  <a:gd name="T2" fmla="*/ 2147483647 w 680"/>
                  <a:gd name="T3" fmla="*/ 0 h 515"/>
                  <a:gd name="T4" fmla="*/ 2147483647 w 680"/>
                  <a:gd name="T5" fmla="*/ 2147483647 h 515"/>
                  <a:gd name="T6" fmla="*/ 2147483647 w 680"/>
                  <a:gd name="T7" fmla="*/ 2147483647 h 515"/>
                  <a:gd name="T8" fmla="*/ 2147483647 w 680"/>
                  <a:gd name="T9" fmla="*/ 2147483647 h 515"/>
                  <a:gd name="T10" fmla="*/ 2147483647 w 680"/>
                  <a:gd name="T11" fmla="*/ 2147483647 h 515"/>
                  <a:gd name="T12" fmla="*/ 2147483647 w 680"/>
                  <a:gd name="T13" fmla="*/ 2147483647 h 515"/>
                  <a:gd name="T14" fmla="*/ 2147483647 w 680"/>
                  <a:gd name="T15" fmla="*/ 2147483647 h 515"/>
                  <a:gd name="T16" fmla="*/ 2147483647 w 680"/>
                  <a:gd name="T17" fmla="*/ 2147483647 h 515"/>
                  <a:gd name="T18" fmla="*/ 2147483647 w 680"/>
                  <a:gd name="T19" fmla="*/ 2147483647 h 515"/>
                  <a:gd name="T20" fmla="*/ 2147483647 w 680"/>
                  <a:gd name="T21" fmla="*/ 2147483647 h 515"/>
                  <a:gd name="T22" fmla="*/ 2147483647 w 680"/>
                  <a:gd name="T23" fmla="*/ 2147483647 h 515"/>
                  <a:gd name="T24" fmla="*/ 2147483647 w 680"/>
                  <a:gd name="T25" fmla="*/ 2147483647 h 515"/>
                  <a:gd name="T26" fmla="*/ 2147483647 w 680"/>
                  <a:gd name="T27" fmla="*/ 2147483647 h 515"/>
                  <a:gd name="T28" fmla="*/ 2147483647 w 680"/>
                  <a:gd name="T29" fmla="*/ 2147483647 h 515"/>
                  <a:gd name="T30" fmla="*/ 2147483647 w 680"/>
                  <a:gd name="T31" fmla="*/ 2147483647 h 515"/>
                  <a:gd name="T32" fmla="*/ 2147483647 w 680"/>
                  <a:gd name="T33" fmla="*/ 2147483647 h 515"/>
                  <a:gd name="T34" fmla="*/ 2147483647 w 680"/>
                  <a:gd name="T35" fmla="*/ 2147483647 h 515"/>
                  <a:gd name="T36" fmla="*/ 2147483647 w 680"/>
                  <a:gd name="T37" fmla="*/ 2147483647 h 515"/>
                  <a:gd name="T38" fmla="*/ 2147483647 w 680"/>
                  <a:gd name="T39" fmla="*/ 2147483647 h 515"/>
                  <a:gd name="T40" fmla="*/ 2147483647 w 680"/>
                  <a:gd name="T41" fmla="*/ 2147483647 h 515"/>
                  <a:gd name="T42" fmla="*/ 2147483647 w 680"/>
                  <a:gd name="T43" fmla="*/ 2147483647 h 515"/>
                  <a:gd name="T44" fmla="*/ 2147483647 w 680"/>
                  <a:gd name="T45" fmla="*/ 2147483647 h 515"/>
                  <a:gd name="T46" fmla="*/ 2147483647 w 680"/>
                  <a:gd name="T47" fmla="*/ 2147483647 h 515"/>
                  <a:gd name="T48" fmla="*/ 2147483647 w 680"/>
                  <a:gd name="T49" fmla="*/ 2147483647 h 515"/>
                  <a:gd name="T50" fmla="*/ 2147483647 w 680"/>
                  <a:gd name="T51" fmla="*/ 2147483647 h 515"/>
                  <a:gd name="T52" fmla="*/ 2147483647 w 680"/>
                  <a:gd name="T53" fmla="*/ 2147483647 h 515"/>
                  <a:gd name="T54" fmla="*/ 2147483647 w 680"/>
                  <a:gd name="T55" fmla="*/ 2147483647 h 515"/>
                  <a:gd name="T56" fmla="*/ 2147483647 w 680"/>
                  <a:gd name="T57" fmla="*/ 2147483647 h 515"/>
                  <a:gd name="T58" fmla="*/ 2147483647 w 680"/>
                  <a:gd name="T59" fmla="*/ 2147483647 h 515"/>
                  <a:gd name="T60" fmla="*/ 2147483647 w 680"/>
                  <a:gd name="T61" fmla="*/ 2147483647 h 515"/>
                  <a:gd name="T62" fmla="*/ 2147483647 w 680"/>
                  <a:gd name="T63" fmla="*/ 2147483647 h 515"/>
                  <a:gd name="T64" fmla="*/ 2147483647 w 680"/>
                  <a:gd name="T65" fmla="*/ 2147483647 h 515"/>
                  <a:gd name="T66" fmla="*/ 2147483647 w 680"/>
                  <a:gd name="T67" fmla="*/ 2147483647 h 515"/>
                  <a:gd name="T68" fmla="*/ 2147483647 w 680"/>
                  <a:gd name="T69" fmla="*/ 2147483647 h 515"/>
                  <a:gd name="T70" fmla="*/ 2147483647 w 680"/>
                  <a:gd name="T71" fmla="*/ 2147483647 h 515"/>
                  <a:gd name="T72" fmla="*/ 2147483647 w 680"/>
                  <a:gd name="T73" fmla="*/ 2147483647 h 515"/>
                  <a:gd name="T74" fmla="*/ 2147483647 w 680"/>
                  <a:gd name="T75" fmla="*/ 2147483647 h 515"/>
                  <a:gd name="T76" fmla="*/ 2147483647 w 680"/>
                  <a:gd name="T77" fmla="*/ 2147483647 h 515"/>
                  <a:gd name="T78" fmla="*/ 2147483647 w 680"/>
                  <a:gd name="T79" fmla="*/ 2147483647 h 515"/>
                  <a:gd name="T80" fmla="*/ 2147483647 w 680"/>
                  <a:gd name="T81" fmla="*/ 2147483647 h 515"/>
                  <a:gd name="T82" fmla="*/ 2147483647 w 680"/>
                  <a:gd name="T83" fmla="*/ 2147483647 h 515"/>
                  <a:gd name="T84" fmla="*/ 2147483647 w 680"/>
                  <a:gd name="T85" fmla="*/ 2147483647 h 515"/>
                  <a:gd name="T86" fmla="*/ 2147483647 w 680"/>
                  <a:gd name="T87" fmla="*/ 2147483647 h 515"/>
                  <a:gd name="T88" fmla="*/ 2147483647 w 680"/>
                  <a:gd name="T89" fmla="*/ 2147483647 h 515"/>
                  <a:gd name="T90" fmla="*/ 2147483647 w 680"/>
                  <a:gd name="T91" fmla="*/ 2147483647 h 515"/>
                  <a:gd name="T92" fmla="*/ 2147483647 w 680"/>
                  <a:gd name="T93" fmla="*/ 2147483647 h 515"/>
                  <a:gd name="T94" fmla="*/ 2147483647 w 680"/>
                  <a:gd name="T95" fmla="*/ 2147483647 h 51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80"/>
                  <a:gd name="T145" fmla="*/ 0 h 515"/>
                  <a:gd name="T146" fmla="*/ 680 w 680"/>
                  <a:gd name="T147" fmla="*/ 515 h 51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80" h="515">
                    <a:moveTo>
                      <a:pt x="593" y="79"/>
                    </a:moveTo>
                    <a:lnTo>
                      <a:pt x="567" y="61"/>
                    </a:lnTo>
                    <a:lnTo>
                      <a:pt x="575" y="35"/>
                    </a:lnTo>
                    <a:lnTo>
                      <a:pt x="558" y="0"/>
                    </a:lnTo>
                    <a:lnTo>
                      <a:pt x="540" y="18"/>
                    </a:lnTo>
                    <a:lnTo>
                      <a:pt x="532" y="96"/>
                    </a:lnTo>
                    <a:lnTo>
                      <a:pt x="506" y="122"/>
                    </a:lnTo>
                    <a:lnTo>
                      <a:pt x="488" y="122"/>
                    </a:lnTo>
                    <a:lnTo>
                      <a:pt x="471" y="105"/>
                    </a:lnTo>
                    <a:lnTo>
                      <a:pt x="462" y="96"/>
                    </a:lnTo>
                    <a:lnTo>
                      <a:pt x="445" y="96"/>
                    </a:lnTo>
                    <a:lnTo>
                      <a:pt x="427" y="79"/>
                    </a:lnTo>
                    <a:lnTo>
                      <a:pt x="445" y="53"/>
                    </a:lnTo>
                    <a:lnTo>
                      <a:pt x="453" y="35"/>
                    </a:lnTo>
                    <a:lnTo>
                      <a:pt x="453" y="26"/>
                    </a:lnTo>
                    <a:lnTo>
                      <a:pt x="445" y="26"/>
                    </a:lnTo>
                    <a:lnTo>
                      <a:pt x="436" y="26"/>
                    </a:lnTo>
                    <a:lnTo>
                      <a:pt x="418" y="26"/>
                    </a:lnTo>
                    <a:lnTo>
                      <a:pt x="392" y="0"/>
                    </a:lnTo>
                    <a:lnTo>
                      <a:pt x="375" y="9"/>
                    </a:lnTo>
                    <a:lnTo>
                      <a:pt x="383" y="26"/>
                    </a:lnTo>
                    <a:lnTo>
                      <a:pt x="366" y="35"/>
                    </a:lnTo>
                    <a:lnTo>
                      <a:pt x="340" y="44"/>
                    </a:lnTo>
                    <a:lnTo>
                      <a:pt x="331" y="61"/>
                    </a:lnTo>
                    <a:lnTo>
                      <a:pt x="331" y="87"/>
                    </a:lnTo>
                    <a:lnTo>
                      <a:pt x="305" y="87"/>
                    </a:lnTo>
                    <a:lnTo>
                      <a:pt x="296" y="61"/>
                    </a:lnTo>
                    <a:lnTo>
                      <a:pt x="270" y="53"/>
                    </a:lnTo>
                    <a:lnTo>
                      <a:pt x="270" y="70"/>
                    </a:lnTo>
                    <a:lnTo>
                      <a:pt x="261" y="70"/>
                    </a:lnTo>
                    <a:lnTo>
                      <a:pt x="253" y="87"/>
                    </a:lnTo>
                    <a:lnTo>
                      <a:pt x="244" y="87"/>
                    </a:lnTo>
                    <a:lnTo>
                      <a:pt x="244" y="105"/>
                    </a:lnTo>
                    <a:lnTo>
                      <a:pt x="227" y="105"/>
                    </a:lnTo>
                    <a:lnTo>
                      <a:pt x="218" y="122"/>
                    </a:lnTo>
                    <a:lnTo>
                      <a:pt x="218" y="114"/>
                    </a:lnTo>
                    <a:lnTo>
                      <a:pt x="200" y="122"/>
                    </a:lnTo>
                    <a:lnTo>
                      <a:pt x="200" y="140"/>
                    </a:lnTo>
                    <a:lnTo>
                      <a:pt x="166" y="175"/>
                    </a:lnTo>
                    <a:lnTo>
                      <a:pt x="122" y="175"/>
                    </a:lnTo>
                    <a:lnTo>
                      <a:pt x="104" y="183"/>
                    </a:lnTo>
                    <a:lnTo>
                      <a:pt x="96" y="183"/>
                    </a:lnTo>
                    <a:lnTo>
                      <a:pt x="87" y="192"/>
                    </a:lnTo>
                    <a:lnTo>
                      <a:pt x="43" y="218"/>
                    </a:lnTo>
                    <a:lnTo>
                      <a:pt x="35" y="210"/>
                    </a:lnTo>
                    <a:lnTo>
                      <a:pt x="35" y="236"/>
                    </a:lnTo>
                    <a:lnTo>
                      <a:pt x="35" y="262"/>
                    </a:lnTo>
                    <a:lnTo>
                      <a:pt x="43" y="271"/>
                    </a:lnTo>
                    <a:lnTo>
                      <a:pt x="35" y="288"/>
                    </a:lnTo>
                    <a:lnTo>
                      <a:pt x="17" y="279"/>
                    </a:lnTo>
                    <a:lnTo>
                      <a:pt x="35" y="340"/>
                    </a:lnTo>
                    <a:lnTo>
                      <a:pt x="17" y="358"/>
                    </a:lnTo>
                    <a:lnTo>
                      <a:pt x="35" y="384"/>
                    </a:lnTo>
                    <a:lnTo>
                      <a:pt x="17" y="419"/>
                    </a:lnTo>
                    <a:lnTo>
                      <a:pt x="0" y="427"/>
                    </a:lnTo>
                    <a:lnTo>
                      <a:pt x="9" y="436"/>
                    </a:lnTo>
                    <a:lnTo>
                      <a:pt x="43" y="445"/>
                    </a:lnTo>
                    <a:lnTo>
                      <a:pt x="87" y="427"/>
                    </a:lnTo>
                    <a:lnTo>
                      <a:pt x="139" y="427"/>
                    </a:lnTo>
                    <a:lnTo>
                      <a:pt x="157" y="410"/>
                    </a:lnTo>
                    <a:lnTo>
                      <a:pt x="218" y="393"/>
                    </a:lnTo>
                    <a:lnTo>
                      <a:pt x="244" y="384"/>
                    </a:lnTo>
                    <a:lnTo>
                      <a:pt x="261" y="384"/>
                    </a:lnTo>
                    <a:lnTo>
                      <a:pt x="279" y="384"/>
                    </a:lnTo>
                    <a:lnTo>
                      <a:pt x="314" y="393"/>
                    </a:lnTo>
                    <a:lnTo>
                      <a:pt x="314" y="410"/>
                    </a:lnTo>
                    <a:lnTo>
                      <a:pt x="322" y="410"/>
                    </a:lnTo>
                    <a:lnTo>
                      <a:pt x="322" y="436"/>
                    </a:lnTo>
                    <a:lnTo>
                      <a:pt x="375" y="410"/>
                    </a:lnTo>
                    <a:lnTo>
                      <a:pt x="349" y="445"/>
                    </a:lnTo>
                    <a:lnTo>
                      <a:pt x="375" y="436"/>
                    </a:lnTo>
                    <a:lnTo>
                      <a:pt x="357" y="454"/>
                    </a:lnTo>
                    <a:lnTo>
                      <a:pt x="375" y="454"/>
                    </a:lnTo>
                    <a:lnTo>
                      <a:pt x="375" y="480"/>
                    </a:lnTo>
                    <a:lnTo>
                      <a:pt x="366" y="488"/>
                    </a:lnTo>
                    <a:lnTo>
                      <a:pt x="375" y="506"/>
                    </a:lnTo>
                    <a:lnTo>
                      <a:pt x="410" y="506"/>
                    </a:lnTo>
                    <a:lnTo>
                      <a:pt x="418" y="515"/>
                    </a:lnTo>
                    <a:lnTo>
                      <a:pt x="445" y="497"/>
                    </a:lnTo>
                    <a:lnTo>
                      <a:pt x="453" y="515"/>
                    </a:lnTo>
                    <a:lnTo>
                      <a:pt x="488" y="506"/>
                    </a:lnTo>
                    <a:lnTo>
                      <a:pt x="514" y="497"/>
                    </a:lnTo>
                    <a:lnTo>
                      <a:pt x="532" y="488"/>
                    </a:lnTo>
                    <a:lnTo>
                      <a:pt x="532" y="480"/>
                    </a:lnTo>
                    <a:lnTo>
                      <a:pt x="558" y="445"/>
                    </a:lnTo>
                    <a:lnTo>
                      <a:pt x="593" y="427"/>
                    </a:lnTo>
                    <a:lnTo>
                      <a:pt x="593" y="410"/>
                    </a:lnTo>
                    <a:lnTo>
                      <a:pt x="619" y="401"/>
                    </a:lnTo>
                    <a:lnTo>
                      <a:pt x="671" y="314"/>
                    </a:lnTo>
                    <a:lnTo>
                      <a:pt x="671" y="297"/>
                    </a:lnTo>
                    <a:lnTo>
                      <a:pt x="680" y="271"/>
                    </a:lnTo>
                    <a:lnTo>
                      <a:pt x="654" y="236"/>
                    </a:lnTo>
                    <a:lnTo>
                      <a:pt x="654" y="218"/>
                    </a:lnTo>
                    <a:lnTo>
                      <a:pt x="636" y="218"/>
                    </a:lnTo>
                    <a:lnTo>
                      <a:pt x="619" y="175"/>
                    </a:lnTo>
                    <a:lnTo>
                      <a:pt x="610" y="157"/>
                    </a:lnTo>
                    <a:lnTo>
                      <a:pt x="593" y="7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7" name="Freeform 385"/>
              <p:cNvSpPr>
                <a:spLocks/>
              </p:cNvSpPr>
              <p:nvPr/>
            </p:nvSpPr>
            <p:spPr bwMode="auto">
              <a:xfrm>
                <a:off x="8514295" y="3625376"/>
                <a:ext cx="65888" cy="51596"/>
              </a:xfrm>
              <a:custGeom>
                <a:avLst/>
                <a:gdLst>
                  <a:gd name="T0" fmla="*/ 2147483647 w 70"/>
                  <a:gd name="T1" fmla="*/ 2147483647 h 53"/>
                  <a:gd name="T2" fmla="*/ 2147483647 w 70"/>
                  <a:gd name="T3" fmla="*/ 0 h 53"/>
                  <a:gd name="T4" fmla="*/ 2147483647 w 70"/>
                  <a:gd name="T5" fmla="*/ 2147483647 h 53"/>
                  <a:gd name="T6" fmla="*/ 2147483647 w 70"/>
                  <a:gd name="T7" fmla="*/ 0 h 53"/>
                  <a:gd name="T8" fmla="*/ 2147483647 w 70"/>
                  <a:gd name="T9" fmla="*/ 2147483647 h 53"/>
                  <a:gd name="T10" fmla="*/ 0 w 70"/>
                  <a:gd name="T11" fmla="*/ 2147483647 h 53"/>
                  <a:gd name="T12" fmla="*/ 2147483647 w 70"/>
                  <a:gd name="T13" fmla="*/ 2147483647 h 53"/>
                  <a:gd name="T14" fmla="*/ 2147483647 w 70"/>
                  <a:gd name="T15" fmla="*/ 2147483647 h 53"/>
                  <a:gd name="T16" fmla="*/ 2147483647 w 70"/>
                  <a:gd name="T17" fmla="*/ 2147483647 h 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0"/>
                  <a:gd name="T28" fmla="*/ 0 h 53"/>
                  <a:gd name="T29" fmla="*/ 70 w 70"/>
                  <a:gd name="T30" fmla="*/ 53 h 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0" h="53">
                    <a:moveTo>
                      <a:pt x="70" y="9"/>
                    </a:moveTo>
                    <a:lnTo>
                      <a:pt x="70" y="0"/>
                    </a:lnTo>
                    <a:lnTo>
                      <a:pt x="35" y="9"/>
                    </a:lnTo>
                    <a:lnTo>
                      <a:pt x="26" y="0"/>
                    </a:lnTo>
                    <a:lnTo>
                      <a:pt x="18" y="9"/>
                    </a:lnTo>
                    <a:lnTo>
                      <a:pt x="0" y="35"/>
                    </a:lnTo>
                    <a:lnTo>
                      <a:pt x="9" y="53"/>
                    </a:lnTo>
                    <a:lnTo>
                      <a:pt x="35" y="44"/>
                    </a:lnTo>
                    <a:lnTo>
                      <a:pt x="7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8" name="Freeform 386"/>
              <p:cNvSpPr>
                <a:spLocks/>
              </p:cNvSpPr>
              <p:nvPr/>
            </p:nvSpPr>
            <p:spPr bwMode="auto">
              <a:xfrm>
                <a:off x="8514295" y="3625376"/>
                <a:ext cx="65888" cy="51596"/>
              </a:xfrm>
              <a:custGeom>
                <a:avLst/>
                <a:gdLst>
                  <a:gd name="T0" fmla="*/ 2147483647 w 70"/>
                  <a:gd name="T1" fmla="*/ 2147483647 h 53"/>
                  <a:gd name="T2" fmla="*/ 2147483647 w 70"/>
                  <a:gd name="T3" fmla="*/ 0 h 53"/>
                  <a:gd name="T4" fmla="*/ 2147483647 w 70"/>
                  <a:gd name="T5" fmla="*/ 2147483647 h 53"/>
                  <a:gd name="T6" fmla="*/ 2147483647 w 70"/>
                  <a:gd name="T7" fmla="*/ 0 h 53"/>
                  <a:gd name="T8" fmla="*/ 2147483647 w 70"/>
                  <a:gd name="T9" fmla="*/ 2147483647 h 53"/>
                  <a:gd name="T10" fmla="*/ 0 w 70"/>
                  <a:gd name="T11" fmla="*/ 2147483647 h 53"/>
                  <a:gd name="T12" fmla="*/ 2147483647 w 70"/>
                  <a:gd name="T13" fmla="*/ 2147483647 h 53"/>
                  <a:gd name="T14" fmla="*/ 2147483647 w 70"/>
                  <a:gd name="T15" fmla="*/ 2147483647 h 53"/>
                  <a:gd name="T16" fmla="*/ 2147483647 w 70"/>
                  <a:gd name="T17" fmla="*/ 2147483647 h 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0"/>
                  <a:gd name="T28" fmla="*/ 0 h 53"/>
                  <a:gd name="T29" fmla="*/ 70 w 70"/>
                  <a:gd name="T30" fmla="*/ 53 h 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0" h="53">
                    <a:moveTo>
                      <a:pt x="70" y="9"/>
                    </a:moveTo>
                    <a:lnTo>
                      <a:pt x="70" y="0"/>
                    </a:lnTo>
                    <a:lnTo>
                      <a:pt x="35" y="9"/>
                    </a:lnTo>
                    <a:lnTo>
                      <a:pt x="26" y="0"/>
                    </a:lnTo>
                    <a:lnTo>
                      <a:pt x="18" y="9"/>
                    </a:lnTo>
                    <a:lnTo>
                      <a:pt x="0" y="35"/>
                    </a:lnTo>
                    <a:lnTo>
                      <a:pt x="9" y="53"/>
                    </a:lnTo>
                    <a:lnTo>
                      <a:pt x="35" y="44"/>
                    </a:lnTo>
                    <a:lnTo>
                      <a:pt x="7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499" name="Freeform 387"/>
              <p:cNvSpPr>
                <a:spLocks/>
              </p:cNvSpPr>
              <p:nvPr/>
            </p:nvSpPr>
            <p:spPr bwMode="auto">
              <a:xfrm>
                <a:off x="7923180" y="2802756"/>
                <a:ext cx="173194" cy="203465"/>
              </a:xfrm>
              <a:custGeom>
                <a:avLst/>
                <a:gdLst>
                  <a:gd name="T0" fmla="*/ 2147483647 w 184"/>
                  <a:gd name="T1" fmla="*/ 2147483647 h 209"/>
                  <a:gd name="T2" fmla="*/ 2147483647 w 184"/>
                  <a:gd name="T3" fmla="*/ 2147483647 h 209"/>
                  <a:gd name="T4" fmla="*/ 0 w 184"/>
                  <a:gd name="T5" fmla="*/ 0 h 209"/>
                  <a:gd name="T6" fmla="*/ 2147483647 w 184"/>
                  <a:gd name="T7" fmla="*/ 2147483647 h 209"/>
                  <a:gd name="T8" fmla="*/ 2147483647 w 184"/>
                  <a:gd name="T9" fmla="*/ 2147483647 h 209"/>
                  <a:gd name="T10" fmla="*/ 2147483647 w 184"/>
                  <a:gd name="T11" fmla="*/ 2147483647 h 209"/>
                  <a:gd name="T12" fmla="*/ 2147483647 w 184"/>
                  <a:gd name="T13" fmla="*/ 2147483647 h 209"/>
                  <a:gd name="T14" fmla="*/ 2147483647 w 184"/>
                  <a:gd name="T15" fmla="*/ 2147483647 h 209"/>
                  <a:gd name="T16" fmla="*/ 2147483647 w 184"/>
                  <a:gd name="T17" fmla="*/ 2147483647 h 209"/>
                  <a:gd name="T18" fmla="*/ 2147483647 w 184"/>
                  <a:gd name="T19" fmla="*/ 2147483647 h 209"/>
                  <a:gd name="T20" fmla="*/ 2147483647 w 184"/>
                  <a:gd name="T21" fmla="*/ 2147483647 h 209"/>
                  <a:gd name="T22" fmla="*/ 2147483647 w 184"/>
                  <a:gd name="T23" fmla="*/ 2147483647 h 209"/>
                  <a:gd name="T24" fmla="*/ 2147483647 w 184"/>
                  <a:gd name="T25" fmla="*/ 2147483647 h 209"/>
                  <a:gd name="T26" fmla="*/ 2147483647 w 184"/>
                  <a:gd name="T27" fmla="*/ 2147483647 h 209"/>
                  <a:gd name="T28" fmla="*/ 2147483647 w 184"/>
                  <a:gd name="T29" fmla="*/ 2147483647 h 209"/>
                  <a:gd name="T30" fmla="*/ 2147483647 w 184"/>
                  <a:gd name="T31" fmla="*/ 2147483647 h 209"/>
                  <a:gd name="T32" fmla="*/ 2147483647 w 184"/>
                  <a:gd name="T33" fmla="*/ 2147483647 h 209"/>
                  <a:gd name="T34" fmla="*/ 2147483647 w 184"/>
                  <a:gd name="T35" fmla="*/ 2147483647 h 209"/>
                  <a:gd name="T36" fmla="*/ 2147483647 w 184"/>
                  <a:gd name="T37" fmla="*/ 2147483647 h 209"/>
                  <a:gd name="T38" fmla="*/ 2147483647 w 184"/>
                  <a:gd name="T39" fmla="*/ 2147483647 h 209"/>
                  <a:gd name="T40" fmla="*/ 2147483647 w 184"/>
                  <a:gd name="T41" fmla="*/ 2147483647 h 209"/>
                  <a:gd name="T42" fmla="*/ 2147483647 w 184"/>
                  <a:gd name="T43" fmla="*/ 2147483647 h 209"/>
                  <a:gd name="T44" fmla="*/ 2147483647 w 184"/>
                  <a:gd name="T45" fmla="*/ 2147483647 h 20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4"/>
                  <a:gd name="T70" fmla="*/ 0 h 209"/>
                  <a:gd name="T71" fmla="*/ 184 w 184"/>
                  <a:gd name="T72" fmla="*/ 209 h 20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4" h="209">
                    <a:moveTo>
                      <a:pt x="44" y="9"/>
                    </a:moveTo>
                    <a:lnTo>
                      <a:pt x="18" y="9"/>
                    </a:lnTo>
                    <a:lnTo>
                      <a:pt x="0" y="0"/>
                    </a:lnTo>
                    <a:lnTo>
                      <a:pt x="18" y="26"/>
                    </a:lnTo>
                    <a:lnTo>
                      <a:pt x="35" y="44"/>
                    </a:lnTo>
                    <a:lnTo>
                      <a:pt x="53" y="52"/>
                    </a:lnTo>
                    <a:lnTo>
                      <a:pt x="61" y="70"/>
                    </a:lnTo>
                    <a:lnTo>
                      <a:pt x="70" y="105"/>
                    </a:lnTo>
                    <a:lnTo>
                      <a:pt x="88" y="113"/>
                    </a:lnTo>
                    <a:lnTo>
                      <a:pt x="88" y="139"/>
                    </a:lnTo>
                    <a:lnTo>
                      <a:pt x="114" y="157"/>
                    </a:lnTo>
                    <a:lnTo>
                      <a:pt x="114" y="174"/>
                    </a:lnTo>
                    <a:lnTo>
                      <a:pt x="157" y="209"/>
                    </a:lnTo>
                    <a:lnTo>
                      <a:pt x="184" y="209"/>
                    </a:lnTo>
                    <a:lnTo>
                      <a:pt x="184" y="157"/>
                    </a:lnTo>
                    <a:lnTo>
                      <a:pt x="166" y="148"/>
                    </a:lnTo>
                    <a:lnTo>
                      <a:pt x="157" y="122"/>
                    </a:lnTo>
                    <a:lnTo>
                      <a:pt x="140" y="122"/>
                    </a:lnTo>
                    <a:lnTo>
                      <a:pt x="140" y="105"/>
                    </a:lnTo>
                    <a:lnTo>
                      <a:pt x="149" y="96"/>
                    </a:lnTo>
                    <a:lnTo>
                      <a:pt x="114" y="70"/>
                    </a:lnTo>
                    <a:lnTo>
                      <a:pt x="88" y="70"/>
                    </a:lnTo>
                    <a:lnTo>
                      <a:pt x="4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0" name="Freeform 388"/>
              <p:cNvSpPr>
                <a:spLocks/>
              </p:cNvSpPr>
              <p:nvPr/>
            </p:nvSpPr>
            <p:spPr bwMode="auto">
              <a:xfrm>
                <a:off x="7923180" y="2802756"/>
                <a:ext cx="173194" cy="203465"/>
              </a:xfrm>
              <a:custGeom>
                <a:avLst/>
                <a:gdLst>
                  <a:gd name="T0" fmla="*/ 2147483647 w 184"/>
                  <a:gd name="T1" fmla="*/ 2147483647 h 209"/>
                  <a:gd name="T2" fmla="*/ 2147483647 w 184"/>
                  <a:gd name="T3" fmla="*/ 2147483647 h 209"/>
                  <a:gd name="T4" fmla="*/ 0 w 184"/>
                  <a:gd name="T5" fmla="*/ 0 h 209"/>
                  <a:gd name="T6" fmla="*/ 2147483647 w 184"/>
                  <a:gd name="T7" fmla="*/ 2147483647 h 209"/>
                  <a:gd name="T8" fmla="*/ 2147483647 w 184"/>
                  <a:gd name="T9" fmla="*/ 2147483647 h 209"/>
                  <a:gd name="T10" fmla="*/ 2147483647 w 184"/>
                  <a:gd name="T11" fmla="*/ 2147483647 h 209"/>
                  <a:gd name="T12" fmla="*/ 2147483647 w 184"/>
                  <a:gd name="T13" fmla="*/ 2147483647 h 209"/>
                  <a:gd name="T14" fmla="*/ 2147483647 w 184"/>
                  <a:gd name="T15" fmla="*/ 2147483647 h 209"/>
                  <a:gd name="T16" fmla="*/ 2147483647 w 184"/>
                  <a:gd name="T17" fmla="*/ 2147483647 h 209"/>
                  <a:gd name="T18" fmla="*/ 2147483647 w 184"/>
                  <a:gd name="T19" fmla="*/ 2147483647 h 209"/>
                  <a:gd name="T20" fmla="*/ 2147483647 w 184"/>
                  <a:gd name="T21" fmla="*/ 2147483647 h 209"/>
                  <a:gd name="T22" fmla="*/ 2147483647 w 184"/>
                  <a:gd name="T23" fmla="*/ 2147483647 h 209"/>
                  <a:gd name="T24" fmla="*/ 2147483647 w 184"/>
                  <a:gd name="T25" fmla="*/ 2147483647 h 209"/>
                  <a:gd name="T26" fmla="*/ 2147483647 w 184"/>
                  <a:gd name="T27" fmla="*/ 2147483647 h 209"/>
                  <a:gd name="T28" fmla="*/ 2147483647 w 184"/>
                  <a:gd name="T29" fmla="*/ 2147483647 h 209"/>
                  <a:gd name="T30" fmla="*/ 2147483647 w 184"/>
                  <a:gd name="T31" fmla="*/ 2147483647 h 209"/>
                  <a:gd name="T32" fmla="*/ 2147483647 w 184"/>
                  <a:gd name="T33" fmla="*/ 2147483647 h 209"/>
                  <a:gd name="T34" fmla="*/ 2147483647 w 184"/>
                  <a:gd name="T35" fmla="*/ 2147483647 h 209"/>
                  <a:gd name="T36" fmla="*/ 2147483647 w 184"/>
                  <a:gd name="T37" fmla="*/ 2147483647 h 209"/>
                  <a:gd name="T38" fmla="*/ 2147483647 w 184"/>
                  <a:gd name="T39" fmla="*/ 2147483647 h 209"/>
                  <a:gd name="T40" fmla="*/ 2147483647 w 184"/>
                  <a:gd name="T41" fmla="*/ 2147483647 h 209"/>
                  <a:gd name="T42" fmla="*/ 2147483647 w 184"/>
                  <a:gd name="T43" fmla="*/ 2147483647 h 209"/>
                  <a:gd name="T44" fmla="*/ 2147483647 w 184"/>
                  <a:gd name="T45" fmla="*/ 2147483647 h 20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4"/>
                  <a:gd name="T70" fmla="*/ 0 h 209"/>
                  <a:gd name="T71" fmla="*/ 184 w 184"/>
                  <a:gd name="T72" fmla="*/ 209 h 20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4" h="209">
                    <a:moveTo>
                      <a:pt x="44" y="9"/>
                    </a:moveTo>
                    <a:lnTo>
                      <a:pt x="18" y="9"/>
                    </a:lnTo>
                    <a:lnTo>
                      <a:pt x="0" y="0"/>
                    </a:lnTo>
                    <a:lnTo>
                      <a:pt x="18" y="26"/>
                    </a:lnTo>
                    <a:lnTo>
                      <a:pt x="35" y="44"/>
                    </a:lnTo>
                    <a:lnTo>
                      <a:pt x="53" y="52"/>
                    </a:lnTo>
                    <a:lnTo>
                      <a:pt x="61" y="70"/>
                    </a:lnTo>
                    <a:lnTo>
                      <a:pt x="70" y="105"/>
                    </a:lnTo>
                    <a:lnTo>
                      <a:pt x="88" y="113"/>
                    </a:lnTo>
                    <a:lnTo>
                      <a:pt x="88" y="139"/>
                    </a:lnTo>
                    <a:lnTo>
                      <a:pt x="114" y="157"/>
                    </a:lnTo>
                    <a:lnTo>
                      <a:pt x="114" y="174"/>
                    </a:lnTo>
                    <a:lnTo>
                      <a:pt x="157" y="209"/>
                    </a:lnTo>
                    <a:lnTo>
                      <a:pt x="184" y="209"/>
                    </a:lnTo>
                    <a:lnTo>
                      <a:pt x="184" y="157"/>
                    </a:lnTo>
                    <a:lnTo>
                      <a:pt x="166" y="148"/>
                    </a:lnTo>
                    <a:lnTo>
                      <a:pt x="157" y="122"/>
                    </a:lnTo>
                    <a:lnTo>
                      <a:pt x="140" y="122"/>
                    </a:lnTo>
                    <a:lnTo>
                      <a:pt x="140" y="105"/>
                    </a:lnTo>
                    <a:lnTo>
                      <a:pt x="149" y="96"/>
                    </a:lnTo>
                    <a:lnTo>
                      <a:pt x="114" y="70"/>
                    </a:lnTo>
                    <a:lnTo>
                      <a:pt x="88" y="70"/>
                    </a:lnTo>
                    <a:lnTo>
                      <a:pt x="4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1" name="Freeform 389"/>
              <p:cNvSpPr>
                <a:spLocks/>
              </p:cNvSpPr>
              <p:nvPr/>
            </p:nvSpPr>
            <p:spPr bwMode="auto">
              <a:xfrm>
                <a:off x="8006010" y="2802756"/>
                <a:ext cx="64947" cy="75934"/>
              </a:xfrm>
              <a:custGeom>
                <a:avLst/>
                <a:gdLst>
                  <a:gd name="T0" fmla="*/ 2147483647 w 69"/>
                  <a:gd name="T1" fmla="*/ 0 h 78"/>
                  <a:gd name="T2" fmla="*/ 0 w 69"/>
                  <a:gd name="T3" fmla="*/ 0 h 78"/>
                  <a:gd name="T4" fmla="*/ 0 w 69"/>
                  <a:gd name="T5" fmla="*/ 2147483647 h 78"/>
                  <a:gd name="T6" fmla="*/ 0 w 69"/>
                  <a:gd name="T7" fmla="*/ 2147483647 h 78"/>
                  <a:gd name="T8" fmla="*/ 2147483647 w 69"/>
                  <a:gd name="T9" fmla="*/ 2147483647 h 78"/>
                  <a:gd name="T10" fmla="*/ 2147483647 w 69"/>
                  <a:gd name="T11" fmla="*/ 2147483647 h 78"/>
                  <a:gd name="T12" fmla="*/ 2147483647 w 69"/>
                  <a:gd name="T13" fmla="*/ 2147483647 h 78"/>
                  <a:gd name="T14" fmla="*/ 2147483647 w 69"/>
                  <a:gd name="T15" fmla="*/ 2147483647 h 78"/>
                  <a:gd name="T16" fmla="*/ 2147483647 w 69"/>
                  <a:gd name="T17" fmla="*/ 2147483647 h 78"/>
                  <a:gd name="T18" fmla="*/ 2147483647 w 69"/>
                  <a:gd name="T19" fmla="*/ 0 h 78"/>
                  <a:gd name="T20" fmla="*/ 2147483647 w 69"/>
                  <a:gd name="T21" fmla="*/ 0 h 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9"/>
                  <a:gd name="T34" fmla="*/ 0 h 78"/>
                  <a:gd name="T35" fmla="*/ 69 w 69"/>
                  <a:gd name="T36" fmla="*/ 78 h 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9" h="78">
                    <a:moveTo>
                      <a:pt x="17" y="0"/>
                    </a:moveTo>
                    <a:lnTo>
                      <a:pt x="0" y="0"/>
                    </a:lnTo>
                    <a:lnTo>
                      <a:pt x="0" y="17"/>
                    </a:lnTo>
                    <a:lnTo>
                      <a:pt x="0" y="26"/>
                    </a:lnTo>
                    <a:lnTo>
                      <a:pt x="26" y="61"/>
                    </a:lnTo>
                    <a:lnTo>
                      <a:pt x="52" y="78"/>
                    </a:lnTo>
                    <a:lnTo>
                      <a:pt x="69" y="70"/>
                    </a:lnTo>
                    <a:lnTo>
                      <a:pt x="52" y="61"/>
                    </a:lnTo>
                    <a:lnTo>
                      <a:pt x="52" y="17"/>
                    </a:lnTo>
                    <a:lnTo>
                      <a:pt x="43"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2" name="Freeform 390"/>
              <p:cNvSpPr>
                <a:spLocks/>
              </p:cNvSpPr>
              <p:nvPr/>
            </p:nvSpPr>
            <p:spPr bwMode="auto">
              <a:xfrm>
                <a:off x="8006010" y="2802756"/>
                <a:ext cx="64947" cy="75934"/>
              </a:xfrm>
              <a:custGeom>
                <a:avLst/>
                <a:gdLst>
                  <a:gd name="T0" fmla="*/ 2147483647 w 69"/>
                  <a:gd name="T1" fmla="*/ 0 h 78"/>
                  <a:gd name="T2" fmla="*/ 0 w 69"/>
                  <a:gd name="T3" fmla="*/ 0 h 78"/>
                  <a:gd name="T4" fmla="*/ 0 w 69"/>
                  <a:gd name="T5" fmla="*/ 2147483647 h 78"/>
                  <a:gd name="T6" fmla="*/ 0 w 69"/>
                  <a:gd name="T7" fmla="*/ 2147483647 h 78"/>
                  <a:gd name="T8" fmla="*/ 2147483647 w 69"/>
                  <a:gd name="T9" fmla="*/ 2147483647 h 78"/>
                  <a:gd name="T10" fmla="*/ 2147483647 w 69"/>
                  <a:gd name="T11" fmla="*/ 2147483647 h 78"/>
                  <a:gd name="T12" fmla="*/ 2147483647 w 69"/>
                  <a:gd name="T13" fmla="*/ 2147483647 h 78"/>
                  <a:gd name="T14" fmla="*/ 2147483647 w 69"/>
                  <a:gd name="T15" fmla="*/ 2147483647 h 78"/>
                  <a:gd name="T16" fmla="*/ 2147483647 w 69"/>
                  <a:gd name="T17" fmla="*/ 2147483647 h 78"/>
                  <a:gd name="T18" fmla="*/ 2147483647 w 69"/>
                  <a:gd name="T19" fmla="*/ 0 h 78"/>
                  <a:gd name="T20" fmla="*/ 2147483647 w 69"/>
                  <a:gd name="T21" fmla="*/ 0 h 7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9"/>
                  <a:gd name="T34" fmla="*/ 0 h 78"/>
                  <a:gd name="T35" fmla="*/ 69 w 69"/>
                  <a:gd name="T36" fmla="*/ 78 h 7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9" h="78">
                    <a:moveTo>
                      <a:pt x="17" y="0"/>
                    </a:moveTo>
                    <a:lnTo>
                      <a:pt x="0" y="0"/>
                    </a:lnTo>
                    <a:lnTo>
                      <a:pt x="0" y="17"/>
                    </a:lnTo>
                    <a:lnTo>
                      <a:pt x="0" y="26"/>
                    </a:lnTo>
                    <a:lnTo>
                      <a:pt x="26" y="61"/>
                    </a:lnTo>
                    <a:lnTo>
                      <a:pt x="52" y="78"/>
                    </a:lnTo>
                    <a:lnTo>
                      <a:pt x="69" y="70"/>
                    </a:lnTo>
                    <a:lnTo>
                      <a:pt x="52" y="61"/>
                    </a:lnTo>
                    <a:lnTo>
                      <a:pt x="52" y="17"/>
                    </a:lnTo>
                    <a:lnTo>
                      <a:pt x="43" y="0"/>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3" name="Freeform 391"/>
              <p:cNvSpPr>
                <a:spLocks/>
              </p:cNvSpPr>
              <p:nvPr/>
            </p:nvSpPr>
            <p:spPr bwMode="auto">
              <a:xfrm>
                <a:off x="8498293" y="2912763"/>
                <a:ext cx="155310" cy="152842"/>
              </a:xfrm>
              <a:custGeom>
                <a:avLst/>
                <a:gdLst>
                  <a:gd name="T0" fmla="*/ 2147483647 w 165"/>
                  <a:gd name="T1" fmla="*/ 2147483647 h 157"/>
                  <a:gd name="T2" fmla="*/ 2147483647 w 165"/>
                  <a:gd name="T3" fmla="*/ 2147483647 h 157"/>
                  <a:gd name="T4" fmla="*/ 2147483647 w 165"/>
                  <a:gd name="T5" fmla="*/ 2147483647 h 157"/>
                  <a:gd name="T6" fmla="*/ 2147483647 w 165"/>
                  <a:gd name="T7" fmla="*/ 2147483647 h 157"/>
                  <a:gd name="T8" fmla="*/ 2147483647 w 165"/>
                  <a:gd name="T9" fmla="*/ 2147483647 h 157"/>
                  <a:gd name="T10" fmla="*/ 2147483647 w 165"/>
                  <a:gd name="T11" fmla="*/ 2147483647 h 157"/>
                  <a:gd name="T12" fmla="*/ 2147483647 w 165"/>
                  <a:gd name="T13" fmla="*/ 2147483647 h 157"/>
                  <a:gd name="T14" fmla="*/ 2147483647 w 165"/>
                  <a:gd name="T15" fmla="*/ 2147483647 h 157"/>
                  <a:gd name="T16" fmla="*/ 2147483647 w 165"/>
                  <a:gd name="T17" fmla="*/ 2147483647 h 157"/>
                  <a:gd name="T18" fmla="*/ 2147483647 w 165"/>
                  <a:gd name="T19" fmla="*/ 0 h 157"/>
                  <a:gd name="T20" fmla="*/ 0 w 165"/>
                  <a:gd name="T21" fmla="*/ 2147483647 h 157"/>
                  <a:gd name="T22" fmla="*/ 0 w 165"/>
                  <a:gd name="T23" fmla="*/ 2147483647 h 157"/>
                  <a:gd name="T24" fmla="*/ 2147483647 w 165"/>
                  <a:gd name="T25" fmla="*/ 2147483647 h 157"/>
                  <a:gd name="T26" fmla="*/ 2147483647 w 165"/>
                  <a:gd name="T27" fmla="*/ 2147483647 h 157"/>
                  <a:gd name="T28" fmla="*/ 2147483647 w 165"/>
                  <a:gd name="T29" fmla="*/ 2147483647 h 157"/>
                  <a:gd name="T30" fmla="*/ 2147483647 w 165"/>
                  <a:gd name="T31" fmla="*/ 2147483647 h 157"/>
                  <a:gd name="T32" fmla="*/ 2147483647 w 165"/>
                  <a:gd name="T33" fmla="*/ 2147483647 h 157"/>
                  <a:gd name="T34" fmla="*/ 2147483647 w 165"/>
                  <a:gd name="T35" fmla="*/ 2147483647 h 157"/>
                  <a:gd name="T36" fmla="*/ 2147483647 w 165"/>
                  <a:gd name="T37" fmla="*/ 2147483647 h 157"/>
                  <a:gd name="T38" fmla="*/ 2147483647 w 165"/>
                  <a:gd name="T39" fmla="*/ 2147483647 h 157"/>
                  <a:gd name="T40" fmla="*/ 2147483647 w 165"/>
                  <a:gd name="T41" fmla="*/ 2147483647 h 157"/>
                  <a:gd name="T42" fmla="*/ 2147483647 w 165"/>
                  <a:gd name="T43" fmla="*/ 2147483647 h 157"/>
                  <a:gd name="T44" fmla="*/ 2147483647 w 165"/>
                  <a:gd name="T45" fmla="*/ 2147483647 h 157"/>
                  <a:gd name="T46" fmla="*/ 2147483647 w 165"/>
                  <a:gd name="T47" fmla="*/ 2147483647 h 157"/>
                  <a:gd name="T48" fmla="*/ 2147483647 w 165"/>
                  <a:gd name="T49" fmla="*/ 2147483647 h 157"/>
                  <a:gd name="T50" fmla="*/ 2147483647 w 165"/>
                  <a:gd name="T51" fmla="*/ 2147483647 h 157"/>
                  <a:gd name="T52" fmla="*/ 2147483647 w 165"/>
                  <a:gd name="T53" fmla="*/ 2147483647 h 157"/>
                  <a:gd name="T54" fmla="*/ 2147483647 w 165"/>
                  <a:gd name="T55" fmla="*/ 2147483647 h 157"/>
                  <a:gd name="T56" fmla="*/ 2147483647 w 165"/>
                  <a:gd name="T57" fmla="*/ 2147483647 h 157"/>
                  <a:gd name="T58" fmla="*/ 2147483647 w 165"/>
                  <a:gd name="T59" fmla="*/ 2147483647 h 157"/>
                  <a:gd name="T60" fmla="*/ 2147483647 w 165"/>
                  <a:gd name="T61" fmla="*/ 2147483647 h 157"/>
                  <a:gd name="T62" fmla="*/ 2147483647 w 165"/>
                  <a:gd name="T63" fmla="*/ 2147483647 h 157"/>
                  <a:gd name="T64" fmla="*/ 2147483647 w 165"/>
                  <a:gd name="T65" fmla="*/ 2147483647 h 157"/>
                  <a:gd name="T66" fmla="*/ 2147483647 w 165"/>
                  <a:gd name="T67" fmla="*/ 2147483647 h 157"/>
                  <a:gd name="T68" fmla="*/ 2147483647 w 165"/>
                  <a:gd name="T69" fmla="*/ 2147483647 h 15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5"/>
                  <a:gd name="T106" fmla="*/ 0 h 157"/>
                  <a:gd name="T107" fmla="*/ 165 w 165"/>
                  <a:gd name="T108" fmla="*/ 157 h 15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5" h="157">
                    <a:moveTo>
                      <a:pt x="165" y="35"/>
                    </a:moveTo>
                    <a:lnTo>
                      <a:pt x="139" y="26"/>
                    </a:lnTo>
                    <a:lnTo>
                      <a:pt x="122" y="18"/>
                    </a:lnTo>
                    <a:lnTo>
                      <a:pt x="104" y="18"/>
                    </a:lnTo>
                    <a:lnTo>
                      <a:pt x="96" y="26"/>
                    </a:lnTo>
                    <a:lnTo>
                      <a:pt x="87" y="44"/>
                    </a:lnTo>
                    <a:lnTo>
                      <a:pt x="70" y="44"/>
                    </a:lnTo>
                    <a:lnTo>
                      <a:pt x="52" y="35"/>
                    </a:lnTo>
                    <a:lnTo>
                      <a:pt x="52" y="9"/>
                    </a:lnTo>
                    <a:lnTo>
                      <a:pt x="26" y="0"/>
                    </a:lnTo>
                    <a:lnTo>
                      <a:pt x="0" y="9"/>
                    </a:lnTo>
                    <a:lnTo>
                      <a:pt x="0" y="18"/>
                    </a:lnTo>
                    <a:lnTo>
                      <a:pt x="17" y="26"/>
                    </a:lnTo>
                    <a:lnTo>
                      <a:pt x="43" y="26"/>
                    </a:lnTo>
                    <a:lnTo>
                      <a:pt x="35" y="35"/>
                    </a:lnTo>
                    <a:lnTo>
                      <a:pt x="17" y="35"/>
                    </a:lnTo>
                    <a:lnTo>
                      <a:pt x="26" y="44"/>
                    </a:lnTo>
                    <a:lnTo>
                      <a:pt x="26" y="87"/>
                    </a:lnTo>
                    <a:lnTo>
                      <a:pt x="43" y="61"/>
                    </a:lnTo>
                    <a:lnTo>
                      <a:pt x="43" y="53"/>
                    </a:lnTo>
                    <a:lnTo>
                      <a:pt x="52" y="44"/>
                    </a:lnTo>
                    <a:lnTo>
                      <a:pt x="52" y="61"/>
                    </a:lnTo>
                    <a:lnTo>
                      <a:pt x="61" y="61"/>
                    </a:lnTo>
                    <a:lnTo>
                      <a:pt x="61" y="79"/>
                    </a:lnTo>
                    <a:lnTo>
                      <a:pt x="87" y="79"/>
                    </a:lnTo>
                    <a:lnTo>
                      <a:pt x="113" y="87"/>
                    </a:lnTo>
                    <a:lnTo>
                      <a:pt x="122" y="122"/>
                    </a:lnTo>
                    <a:lnTo>
                      <a:pt x="131" y="140"/>
                    </a:lnTo>
                    <a:lnTo>
                      <a:pt x="139" y="140"/>
                    </a:lnTo>
                    <a:lnTo>
                      <a:pt x="165" y="157"/>
                    </a:lnTo>
                    <a:lnTo>
                      <a:pt x="165" y="122"/>
                    </a:lnTo>
                    <a:lnTo>
                      <a:pt x="165" y="105"/>
                    </a:lnTo>
                    <a:lnTo>
                      <a:pt x="165" y="96"/>
                    </a:lnTo>
                    <a:lnTo>
                      <a:pt x="165"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4" name="Freeform 392"/>
              <p:cNvSpPr>
                <a:spLocks/>
              </p:cNvSpPr>
              <p:nvPr/>
            </p:nvSpPr>
            <p:spPr bwMode="auto">
              <a:xfrm>
                <a:off x="8498293" y="2912763"/>
                <a:ext cx="155310" cy="152842"/>
              </a:xfrm>
              <a:custGeom>
                <a:avLst/>
                <a:gdLst>
                  <a:gd name="T0" fmla="*/ 2147483647 w 165"/>
                  <a:gd name="T1" fmla="*/ 2147483647 h 157"/>
                  <a:gd name="T2" fmla="*/ 2147483647 w 165"/>
                  <a:gd name="T3" fmla="*/ 2147483647 h 157"/>
                  <a:gd name="T4" fmla="*/ 2147483647 w 165"/>
                  <a:gd name="T5" fmla="*/ 2147483647 h 157"/>
                  <a:gd name="T6" fmla="*/ 2147483647 w 165"/>
                  <a:gd name="T7" fmla="*/ 2147483647 h 157"/>
                  <a:gd name="T8" fmla="*/ 2147483647 w 165"/>
                  <a:gd name="T9" fmla="*/ 2147483647 h 157"/>
                  <a:gd name="T10" fmla="*/ 2147483647 w 165"/>
                  <a:gd name="T11" fmla="*/ 2147483647 h 157"/>
                  <a:gd name="T12" fmla="*/ 2147483647 w 165"/>
                  <a:gd name="T13" fmla="*/ 2147483647 h 157"/>
                  <a:gd name="T14" fmla="*/ 2147483647 w 165"/>
                  <a:gd name="T15" fmla="*/ 2147483647 h 157"/>
                  <a:gd name="T16" fmla="*/ 2147483647 w 165"/>
                  <a:gd name="T17" fmla="*/ 2147483647 h 157"/>
                  <a:gd name="T18" fmla="*/ 2147483647 w 165"/>
                  <a:gd name="T19" fmla="*/ 0 h 157"/>
                  <a:gd name="T20" fmla="*/ 0 w 165"/>
                  <a:gd name="T21" fmla="*/ 2147483647 h 157"/>
                  <a:gd name="T22" fmla="*/ 0 w 165"/>
                  <a:gd name="T23" fmla="*/ 2147483647 h 157"/>
                  <a:gd name="T24" fmla="*/ 2147483647 w 165"/>
                  <a:gd name="T25" fmla="*/ 2147483647 h 157"/>
                  <a:gd name="T26" fmla="*/ 2147483647 w 165"/>
                  <a:gd name="T27" fmla="*/ 2147483647 h 157"/>
                  <a:gd name="T28" fmla="*/ 2147483647 w 165"/>
                  <a:gd name="T29" fmla="*/ 2147483647 h 157"/>
                  <a:gd name="T30" fmla="*/ 2147483647 w 165"/>
                  <a:gd name="T31" fmla="*/ 2147483647 h 157"/>
                  <a:gd name="T32" fmla="*/ 2147483647 w 165"/>
                  <a:gd name="T33" fmla="*/ 2147483647 h 157"/>
                  <a:gd name="T34" fmla="*/ 2147483647 w 165"/>
                  <a:gd name="T35" fmla="*/ 2147483647 h 157"/>
                  <a:gd name="T36" fmla="*/ 2147483647 w 165"/>
                  <a:gd name="T37" fmla="*/ 2147483647 h 157"/>
                  <a:gd name="T38" fmla="*/ 2147483647 w 165"/>
                  <a:gd name="T39" fmla="*/ 2147483647 h 157"/>
                  <a:gd name="T40" fmla="*/ 2147483647 w 165"/>
                  <a:gd name="T41" fmla="*/ 2147483647 h 157"/>
                  <a:gd name="T42" fmla="*/ 2147483647 w 165"/>
                  <a:gd name="T43" fmla="*/ 2147483647 h 157"/>
                  <a:gd name="T44" fmla="*/ 2147483647 w 165"/>
                  <a:gd name="T45" fmla="*/ 2147483647 h 157"/>
                  <a:gd name="T46" fmla="*/ 2147483647 w 165"/>
                  <a:gd name="T47" fmla="*/ 2147483647 h 157"/>
                  <a:gd name="T48" fmla="*/ 2147483647 w 165"/>
                  <a:gd name="T49" fmla="*/ 2147483647 h 157"/>
                  <a:gd name="T50" fmla="*/ 2147483647 w 165"/>
                  <a:gd name="T51" fmla="*/ 2147483647 h 157"/>
                  <a:gd name="T52" fmla="*/ 2147483647 w 165"/>
                  <a:gd name="T53" fmla="*/ 2147483647 h 157"/>
                  <a:gd name="T54" fmla="*/ 2147483647 w 165"/>
                  <a:gd name="T55" fmla="*/ 2147483647 h 157"/>
                  <a:gd name="T56" fmla="*/ 2147483647 w 165"/>
                  <a:gd name="T57" fmla="*/ 2147483647 h 157"/>
                  <a:gd name="T58" fmla="*/ 2147483647 w 165"/>
                  <a:gd name="T59" fmla="*/ 2147483647 h 157"/>
                  <a:gd name="T60" fmla="*/ 2147483647 w 165"/>
                  <a:gd name="T61" fmla="*/ 2147483647 h 157"/>
                  <a:gd name="T62" fmla="*/ 2147483647 w 165"/>
                  <a:gd name="T63" fmla="*/ 2147483647 h 157"/>
                  <a:gd name="T64" fmla="*/ 2147483647 w 165"/>
                  <a:gd name="T65" fmla="*/ 2147483647 h 157"/>
                  <a:gd name="T66" fmla="*/ 2147483647 w 165"/>
                  <a:gd name="T67" fmla="*/ 2147483647 h 157"/>
                  <a:gd name="T68" fmla="*/ 2147483647 w 165"/>
                  <a:gd name="T69" fmla="*/ 2147483647 h 15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5"/>
                  <a:gd name="T106" fmla="*/ 0 h 157"/>
                  <a:gd name="T107" fmla="*/ 165 w 165"/>
                  <a:gd name="T108" fmla="*/ 157 h 15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5" h="157">
                    <a:moveTo>
                      <a:pt x="165" y="35"/>
                    </a:moveTo>
                    <a:lnTo>
                      <a:pt x="139" y="26"/>
                    </a:lnTo>
                    <a:lnTo>
                      <a:pt x="122" y="18"/>
                    </a:lnTo>
                    <a:lnTo>
                      <a:pt x="104" y="18"/>
                    </a:lnTo>
                    <a:lnTo>
                      <a:pt x="96" y="26"/>
                    </a:lnTo>
                    <a:lnTo>
                      <a:pt x="87" y="44"/>
                    </a:lnTo>
                    <a:lnTo>
                      <a:pt x="70" y="44"/>
                    </a:lnTo>
                    <a:lnTo>
                      <a:pt x="52" y="35"/>
                    </a:lnTo>
                    <a:lnTo>
                      <a:pt x="52" y="9"/>
                    </a:lnTo>
                    <a:lnTo>
                      <a:pt x="26" y="0"/>
                    </a:lnTo>
                    <a:lnTo>
                      <a:pt x="0" y="9"/>
                    </a:lnTo>
                    <a:lnTo>
                      <a:pt x="0" y="18"/>
                    </a:lnTo>
                    <a:lnTo>
                      <a:pt x="17" y="26"/>
                    </a:lnTo>
                    <a:lnTo>
                      <a:pt x="43" y="26"/>
                    </a:lnTo>
                    <a:lnTo>
                      <a:pt x="35" y="35"/>
                    </a:lnTo>
                    <a:lnTo>
                      <a:pt x="17" y="35"/>
                    </a:lnTo>
                    <a:lnTo>
                      <a:pt x="26" y="44"/>
                    </a:lnTo>
                    <a:lnTo>
                      <a:pt x="26" y="87"/>
                    </a:lnTo>
                    <a:lnTo>
                      <a:pt x="43" y="61"/>
                    </a:lnTo>
                    <a:lnTo>
                      <a:pt x="43" y="53"/>
                    </a:lnTo>
                    <a:lnTo>
                      <a:pt x="52" y="44"/>
                    </a:lnTo>
                    <a:lnTo>
                      <a:pt x="52" y="61"/>
                    </a:lnTo>
                    <a:lnTo>
                      <a:pt x="61" y="61"/>
                    </a:lnTo>
                    <a:lnTo>
                      <a:pt x="61" y="79"/>
                    </a:lnTo>
                    <a:lnTo>
                      <a:pt x="87" y="79"/>
                    </a:lnTo>
                    <a:lnTo>
                      <a:pt x="113" y="87"/>
                    </a:lnTo>
                    <a:lnTo>
                      <a:pt x="122" y="122"/>
                    </a:lnTo>
                    <a:lnTo>
                      <a:pt x="131" y="140"/>
                    </a:lnTo>
                    <a:lnTo>
                      <a:pt x="139" y="140"/>
                    </a:lnTo>
                    <a:lnTo>
                      <a:pt x="165" y="157"/>
                    </a:lnTo>
                    <a:lnTo>
                      <a:pt x="165" y="122"/>
                    </a:lnTo>
                    <a:lnTo>
                      <a:pt x="165" y="105"/>
                    </a:lnTo>
                    <a:lnTo>
                      <a:pt x="165" y="96"/>
                    </a:lnTo>
                    <a:lnTo>
                      <a:pt x="165"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5" name="Freeform 393"/>
              <p:cNvSpPr>
                <a:spLocks/>
              </p:cNvSpPr>
              <p:nvPr/>
            </p:nvSpPr>
            <p:spPr bwMode="auto">
              <a:xfrm>
                <a:off x="8596185" y="3031532"/>
                <a:ext cx="25415" cy="25311"/>
              </a:xfrm>
              <a:custGeom>
                <a:avLst/>
                <a:gdLst>
                  <a:gd name="T0" fmla="*/ 2147483647 w 27"/>
                  <a:gd name="T1" fmla="*/ 0 h 26"/>
                  <a:gd name="T2" fmla="*/ 0 w 27"/>
                  <a:gd name="T3" fmla="*/ 2147483647 h 26"/>
                  <a:gd name="T4" fmla="*/ 0 w 27"/>
                  <a:gd name="T5" fmla="*/ 2147483647 h 26"/>
                  <a:gd name="T6" fmla="*/ 2147483647 w 27"/>
                  <a:gd name="T7" fmla="*/ 2147483647 h 26"/>
                  <a:gd name="T8" fmla="*/ 2147483647 w 27"/>
                  <a:gd name="T9" fmla="*/ 2147483647 h 26"/>
                  <a:gd name="T10" fmla="*/ 2147483647 w 27"/>
                  <a:gd name="T11" fmla="*/ 0 h 26"/>
                  <a:gd name="T12" fmla="*/ 0 60000 65536"/>
                  <a:gd name="T13" fmla="*/ 0 60000 65536"/>
                  <a:gd name="T14" fmla="*/ 0 60000 65536"/>
                  <a:gd name="T15" fmla="*/ 0 60000 65536"/>
                  <a:gd name="T16" fmla="*/ 0 60000 65536"/>
                  <a:gd name="T17" fmla="*/ 0 60000 65536"/>
                  <a:gd name="T18" fmla="*/ 0 w 27"/>
                  <a:gd name="T19" fmla="*/ 0 h 26"/>
                  <a:gd name="T20" fmla="*/ 27 w 2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27" h="26">
                    <a:moveTo>
                      <a:pt x="18" y="0"/>
                    </a:moveTo>
                    <a:lnTo>
                      <a:pt x="0" y="9"/>
                    </a:lnTo>
                    <a:lnTo>
                      <a:pt x="0" y="26"/>
                    </a:lnTo>
                    <a:lnTo>
                      <a:pt x="18" y="26"/>
                    </a:lnTo>
                    <a:lnTo>
                      <a:pt x="27" y="18"/>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6" name="Freeform 394"/>
              <p:cNvSpPr>
                <a:spLocks/>
              </p:cNvSpPr>
              <p:nvPr/>
            </p:nvSpPr>
            <p:spPr bwMode="auto">
              <a:xfrm>
                <a:off x="8596185" y="3031532"/>
                <a:ext cx="25415" cy="25311"/>
              </a:xfrm>
              <a:custGeom>
                <a:avLst/>
                <a:gdLst>
                  <a:gd name="T0" fmla="*/ 2147483647 w 27"/>
                  <a:gd name="T1" fmla="*/ 0 h 26"/>
                  <a:gd name="T2" fmla="*/ 0 w 27"/>
                  <a:gd name="T3" fmla="*/ 2147483647 h 26"/>
                  <a:gd name="T4" fmla="*/ 0 w 27"/>
                  <a:gd name="T5" fmla="*/ 2147483647 h 26"/>
                  <a:gd name="T6" fmla="*/ 2147483647 w 27"/>
                  <a:gd name="T7" fmla="*/ 2147483647 h 26"/>
                  <a:gd name="T8" fmla="*/ 2147483647 w 27"/>
                  <a:gd name="T9" fmla="*/ 2147483647 h 26"/>
                  <a:gd name="T10" fmla="*/ 2147483647 w 27"/>
                  <a:gd name="T11" fmla="*/ 0 h 26"/>
                  <a:gd name="T12" fmla="*/ 0 60000 65536"/>
                  <a:gd name="T13" fmla="*/ 0 60000 65536"/>
                  <a:gd name="T14" fmla="*/ 0 60000 65536"/>
                  <a:gd name="T15" fmla="*/ 0 60000 65536"/>
                  <a:gd name="T16" fmla="*/ 0 60000 65536"/>
                  <a:gd name="T17" fmla="*/ 0 60000 65536"/>
                  <a:gd name="T18" fmla="*/ 0 w 27"/>
                  <a:gd name="T19" fmla="*/ 0 h 26"/>
                  <a:gd name="T20" fmla="*/ 27 w 2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27" h="26">
                    <a:moveTo>
                      <a:pt x="18" y="0"/>
                    </a:moveTo>
                    <a:lnTo>
                      <a:pt x="0" y="9"/>
                    </a:lnTo>
                    <a:lnTo>
                      <a:pt x="0" y="26"/>
                    </a:lnTo>
                    <a:lnTo>
                      <a:pt x="18" y="26"/>
                    </a:lnTo>
                    <a:lnTo>
                      <a:pt x="27" y="18"/>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7" name="Freeform 395"/>
              <p:cNvSpPr>
                <a:spLocks/>
              </p:cNvSpPr>
              <p:nvPr/>
            </p:nvSpPr>
            <p:spPr bwMode="auto">
              <a:xfrm>
                <a:off x="8473820" y="2930287"/>
                <a:ext cx="16002" cy="16550"/>
              </a:xfrm>
              <a:custGeom>
                <a:avLst/>
                <a:gdLst>
                  <a:gd name="T0" fmla="*/ 2147483647 w 17"/>
                  <a:gd name="T1" fmla="*/ 2147483647 h 17"/>
                  <a:gd name="T2" fmla="*/ 2147483647 w 17"/>
                  <a:gd name="T3" fmla="*/ 0 h 17"/>
                  <a:gd name="T4" fmla="*/ 0 w 17"/>
                  <a:gd name="T5" fmla="*/ 2147483647 h 17"/>
                  <a:gd name="T6" fmla="*/ 2147483647 w 17"/>
                  <a:gd name="T7" fmla="*/ 2147483647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17" y="17"/>
                    </a:moveTo>
                    <a:lnTo>
                      <a:pt x="17" y="0"/>
                    </a:lnTo>
                    <a:lnTo>
                      <a:pt x="0" y="8"/>
                    </a:lnTo>
                    <a:lnTo>
                      <a:pt x="1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8" name="Freeform 396"/>
              <p:cNvSpPr>
                <a:spLocks/>
              </p:cNvSpPr>
              <p:nvPr/>
            </p:nvSpPr>
            <p:spPr bwMode="auto">
              <a:xfrm>
                <a:off x="8473820" y="2930287"/>
                <a:ext cx="16002" cy="16550"/>
              </a:xfrm>
              <a:custGeom>
                <a:avLst/>
                <a:gdLst>
                  <a:gd name="T0" fmla="*/ 2147483647 w 17"/>
                  <a:gd name="T1" fmla="*/ 2147483647 h 17"/>
                  <a:gd name="T2" fmla="*/ 2147483647 w 17"/>
                  <a:gd name="T3" fmla="*/ 0 h 17"/>
                  <a:gd name="T4" fmla="*/ 0 w 17"/>
                  <a:gd name="T5" fmla="*/ 2147483647 h 17"/>
                  <a:gd name="T6" fmla="*/ 2147483647 w 17"/>
                  <a:gd name="T7" fmla="*/ 2147483647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17" y="17"/>
                    </a:moveTo>
                    <a:lnTo>
                      <a:pt x="17" y="0"/>
                    </a:lnTo>
                    <a:lnTo>
                      <a:pt x="0" y="8"/>
                    </a:lnTo>
                    <a:lnTo>
                      <a:pt x="1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09" name="Freeform 397"/>
              <p:cNvSpPr>
                <a:spLocks/>
              </p:cNvSpPr>
              <p:nvPr/>
            </p:nvSpPr>
            <p:spPr bwMode="auto">
              <a:xfrm>
                <a:off x="8448406" y="2946836"/>
                <a:ext cx="49888" cy="25311"/>
              </a:xfrm>
              <a:custGeom>
                <a:avLst/>
                <a:gdLst>
                  <a:gd name="T0" fmla="*/ 2147483647 w 53"/>
                  <a:gd name="T1" fmla="*/ 2147483647 h 26"/>
                  <a:gd name="T2" fmla="*/ 2147483647 w 53"/>
                  <a:gd name="T3" fmla="*/ 2147483647 h 26"/>
                  <a:gd name="T4" fmla="*/ 2147483647 w 53"/>
                  <a:gd name="T5" fmla="*/ 0 h 26"/>
                  <a:gd name="T6" fmla="*/ 2147483647 w 53"/>
                  <a:gd name="T7" fmla="*/ 2147483647 h 26"/>
                  <a:gd name="T8" fmla="*/ 0 w 53"/>
                  <a:gd name="T9" fmla="*/ 0 h 26"/>
                  <a:gd name="T10" fmla="*/ 0 w 53"/>
                  <a:gd name="T11" fmla="*/ 2147483647 h 26"/>
                  <a:gd name="T12" fmla="*/ 2147483647 w 53"/>
                  <a:gd name="T13" fmla="*/ 2147483647 h 26"/>
                  <a:gd name="T14" fmla="*/ 2147483647 w 53"/>
                  <a:gd name="T15" fmla="*/ 2147483647 h 26"/>
                  <a:gd name="T16" fmla="*/ 0 60000 65536"/>
                  <a:gd name="T17" fmla="*/ 0 60000 65536"/>
                  <a:gd name="T18" fmla="*/ 0 60000 65536"/>
                  <a:gd name="T19" fmla="*/ 0 60000 65536"/>
                  <a:gd name="T20" fmla="*/ 0 60000 65536"/>
                  <a:gd name="T21" fmla="*/ 0 60000 65536"/>
                  <a:gd name="T22" fmla="*/ 0 60000 65536"/>
                  <a:gd name="T23" fmla="*/ 0 60000 65536"/>
                  <a:gd name="T24" fmla="*/ 0 w 53"/>
                  <a:gd name="T25" fmla="*/ 0 h 26"/>
                  <a:gd name="T26" fmla="*/ 53 w 53"/>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 h="26">
                    <a:moveTo>
                      <a:pt x="44" y="26"/>
                    </a:moveTo>
                    <a:lnTo>
                      <a:pt x="53" y="18"/>
                    </a:lnTo>
                    <a:lnTo>
                      <a:pt x="35" y="0"/>
                    </a:lnTo>
                    <a:lnTo>
                      <a:pt x="18" y="9"/>
                    </a:lnTo>
                    <a:lnTo>
                      <a:pt x="0" y="0"/>
                    </a:lnTo>
                    <a:lnTo>
                      <a:pt x="0" y="18"/>
                    </a:lnTo>
                    <a:lnTo>
                      <a:pt x="18" y="9"/>
                    </a:lnTo>
                    <a:lnTo>
                      <a:pt x="4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0" name="Freeform 398"/>
              <p:cNvSpPr>
                <a:spLocks/>
              </p:cNvSpPr>
              <p:nvPr/>
            </p:nvSpPr>
            <p:spPr bwMode="auto">
              <a:xfrm>
                <a:off x="8448406" y="2946836"/>
                <a:ext cx="49888" cy="25311"/>
              </a:xfrm>
              <a:custGeom>
                <a:avLst/>
                <a:gdLst>
                  <a:gd name="T0" fmla="*/ 2147483647 w 53"/>
                  <a:gd name="T1" fmla="*/ 2147483647 h 26"/>
                  <a:gd name="T2" fmla="*/ 2147483647 w 53"/>
                  <a:gd name="T3" fmla="*/ 2147483647 h 26"/>
                  <a:gd name="T4" fmla="*/ 2147483647 w 53"/>
                  <a:gd name="T5" fmla="*/ 0 h 26"/>
                  <a:gd name="T6" fmla="*/ 2147483647 w 53"/>
                  <a:gd name="T7" fmla="*/ 2147483647 h 26"/>
                  <a:gd name="T8" fmla="*/ 0 w 53"/>
                  <a:gd name="T9" fmla="*/ 0 h 26"/>
                  <a:gd name="T10" fmla="*/ 0 w 53"/>
                  <a:gd name="T11" fmla="*/ 2147483647 h 26"/>
                  <a:gd name="T12" fmla="*/ 2147483647 w 53"/>
                  <a:gd name="T13" fmla="*/ 2147483647 h 26"/>
                  <a:gd name="T14" fmla="*/ 2147483647 w 53"/>
                  <a:gd name="T15" fmla="*/ 2147483647 h 26"/>
                  <a:gd name="T16" fmla="*/ 0 60000 65536"/>
                  <a:gd name="T17" fmla="*/ 0 60000 65536"/>
                  <a:gd name="T18" fmla="*/ 0 60000 65536"/>
                  <a:gd name="T19" fmla="*/ 0 60000 65536"/>
                  <a:gd name="T20" fmla="*/ 0 60000 65536"/>
                  <a:gd name="T21" fmla="*/ 0 60000 65536"/>
                  <a:gd name="T22" fmla="*/ 0 60000 65536"/>
                  <a:gd name="T23" fmla="*/ 0 60000 65536"/>
                  <a:gd name="T24" fmla="*/ 0 w 53"/>
                  <a:gd name="T25" fmla="*/ 0 h 26"/>
                  <a:gd name="T26" fmla="*/ 53 w 53"/>
                  <a:gd name="T27" fmla="*/ 26 h 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 h="26">
                    <a:moveTo>
                      <a:pt x="44" y="26"/>
                    </a:moveTo>
                    <a:lnTo>
                      <a:pt x="53" y="18"/>
                    </a:lnTo>
                    <a:lnTo>
                      <a:pt x="35" y="0"/>
                    </a:lnTo>
                    <a:lnTo>
                      <a:pt x="18" y="9"/>
                    </a:lnTo>
                    <a:lnTo>
                      <a:pt x="0" y="0"/>
                    </a:lnTo>
                    <a:lnTo>
                      <a:pt x="0" y="18"/>
                    </a:lnTo>
                    <a:lnTo>
                      <a:pt x="18" y="9"/>
                    </a:lnTo>
                    <a:lnTo>
                      <a:pt x="4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1" name="Freeform 399"/>
              <p:cNvSpPr>
                <a:spLocks/>
              </p:cNvSpPr>
              <p:nvPr/>
            </p:nvSpPr>
            <p:spPr bwMode="auto">
              <a:xfrm>
                <a:off x="8564181" y="2930287"/>
                <a:ext cx="24473" cy="7788"/>
              </a:xfrm>
              <a:custGeom>
                <a:avLst/>
                <a:gdLst>
                  <a:gd name="T0" fmla="*/ 0 w 26"/>
                  <a:gd name="T1" fmla="*/ 2147483647 h 8"/>
                  <a:gd name="T2" fmla="*/ 2147483647 w 26"/>
                  <a:gd name="T3" fmla="*/ 2147483647 h 8"/>
                  <a:gd name="T4" fmla="*/ 2147483647 w 26"/>
                  <a:gd name="T5" fmla="*/ 0 h 8"/>
                  <a:gd name="T6" fmla="*/ 0 w 26"/>
                  <a:gd name="T7" fmla="*/ 2147483647 h 8"/>
                  <a:gd name="T8" fmla="*/ 0 60000 65536"/>
                  <a:gd name="T9" fmla="*/ 0 60000 65536"/>
                  <a:gd name="T10" fmla="*/ 0 60000 65536"/>
                  <a:gd name="T11" fmla="*/ 0 60000 65536"/>
                  <a:gd name="T12" fmla="*/ 0 w 26"/>
                  <a:gd name="T13" fmla="*/ 0 h 8"/>
                  <a:gd name="T14" fmla="*/ 26 w 26"/>
                  <a:gd name="T15" fmla="*/ 8 h 8"/>
                </a:gdLst>
                <a:ahLst/>
                <a:cxnLst>
                  <a:cxn ang="T8">
                    <a:pos x="T0" y="T1"/>
                  </a:cxn>
                  <a:cxn ang="T9">
                    <a:pos x="T2" y="T3"/>
                  </a:cxn>
                  <a:cxn ang="T10">
                    <a:pos x="T4" y="T5"/>
                  </a:cxn>
                  <a:cxn ang="T11">
                    <a:pos x="T6" y="T7"/>
                  </a:cxn>
                </a:cxnLst>
                <a:rect l="T12" t="T13" r="T14" b="T15"/>
                <a:pathLst>
                  <a:path w="26" h="8">
                    <a:moveTo>
                      <a:pt x="0" y="8"/>
                    </a:moveTo>
                    <a:lnTo>
                      <a:pt x="26" y="8"/>
                    </a:lnTo>
                    <a:lnTo>
                      <a:pt x="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2" name="Freeform 400"/>
              <p:cNvSpPr>
                <a:spLocks/>
              </p:cNvSpPr>
              <p:nvPr/>
            </p:nvSpPr>
            <p:spPr bwMode="auto">
              <a:xfrm>
                <a:off x="8564181" y="2930287"/>
                <a:ext cx="24473" cy="7788"/>
              </a:xfrm>
              <a:custGeom>
                <a:avLst/>
                <a:gdLst>
                  <a:gd name="T0" fmla="*/ 0 w 26"/>
                  <a:gd name="T1" fmla="*/ 2147483647 h 8"/>
                  <a:gd name="T2" fmla="*/ 2147483647 w 26"/>
                  <a:gd name="T3" fmla="*/ 2147483647 h 8"/>
                  <a:gd name="T4" fmla="*/ 2147483647 w 26"/>
                  <a:gd name="T5" fmla="*/ 0 h 8"/>
                  <a:gd name="T6" fmla="*/ 0 w 26"/>
                  <a:gd name="T7" fmla="*/ 2147483647 h 8"/>
                  <a:gd name="T8" fmla="*/ 0 60000 65536"/>
                  <a:gd name="T9" fmla="*/ 0 60000 65536"/>
                  <a:gd name="T10" fmla="*/ 0 60000 65536"/>
                  <a:gd name="T11" fmla="*/ 0 60000 65536"/>
                  <a:gd name="T12" fmla="*/ 0 w 26"/>
                  <a:gd name="T13" fmla="*/ 0 h 8"/>
                  <a:gd name="T14" fmla="*/ 26 w 26"/>
                  <a:gd name="T15" fmla="*/ 8 h 8"/>
                </a:gdLst>
                <a:ahLst/>
                <a:cxnLst>
                  <a:cxn ang="T8">
                    <a:pos x="T0" y="T1"/>
                  </a:cxn>
                  <a:cxn ang="T9">
                    <a:pos x="T2" y="T3"/>
                  </a:cxn>
                  <a:cxn ang="T10">
                    <a:pos x="T4" y="T5"/>
                  </a:cxn>
                  <a:cxn ang="T11">
                    <a:pos x="T6" y="T7"/>
                  </a:cxn>
                </a:cxnLst>
                <a:rect l="T12" t="T13" r="T14" b="T15"/>
                <a:pathLst>
                  <a:path w="26" h="8">
                    <a:moveTo>
                      <a:pt x="0" y="8"/>
                    </a:moveTo>
                    <a:lnTo>
                      <a:pt x="26" y="8"/>
                    </a:lnTo>
                    <a:lnTo>
                      <a:pt x="8"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3" name="Freeform 401"/>
              <p:cNvSpPr>
                <a:spLocks/>
              </p:cNvSpPr>
              <p:nvPr/>
            </p:nvSpPr>
            <p:spPr bwMode="auto">
              <a:xfrm>
                <a:off x="8564181" y="2912763"/>
                <a:ext cx="16002" cy="8762"/>
              </a:xfrm>
              <a:custGeom>
                <a:avLst/>
                <a:gdLst>
                  <a:gd name="T0" fmla="*/ 0 w 17"/>
                  <a:gd name="T1" fmla="*/ 0 h 9"/>
                  <a:gd name="T2" fmla="*/ 0 w 17"/>
                  <a:gd name="T3" fmla="*/ 2147483647 h 9"/>
                  <a:gd name="T4" fmla="*/ 2147483647 w 17"/>
                  <a:gd name="T5" fmla="*/ 2147483647 h 9"/>
                  <a:gd name="T6" fmla="*/ 0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0" y="0"/>
                    </a:moveTo>
                    <a:lnTo>
                      <a:pt x="0" y="9"/>
                    </a:lnTo>
                    <a:lnTo>
                      <a:pt x="17"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4" name="Freeform 402"/>
              <p:cNvSpPr>
                <a:spLocks/>
              </p:cNvSpPr>
              <p:nvPr/>
            </p:nvSpPr>
            <p:spPr bwMode="auto">
              <a:xfrm>
                <a:off x="8564181" y="2912763"/>
                <a:ext cx="16002" cy="8762"/>
              </a:xfrm>
              <a:custGeom>
                <a:avLst/>
                <a:gdLst>
                  <a:gd name="T0" fmla="*/ 0 w 17"/>
                  <a:gd name="T1" fmla="*/ 0 h 9"/>
                  <a:gd name="T2" fmla="*/ 0 w 17"/>
                  <a:gd name="T3" fmla="*/ 2147483647 h 9"/>
                  <a:gd name="T4" fmla="*/ 2147483647 w 17"/>
                  <a:gd name="T5" fmla="*/ 2147483647 h 9"/>
                  <a:gd name="T6" fmla="*/ 0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0" y="0"/>
                    </a:moveTo>
                    <a:lnTo>
                      <a:pt x="0" y="9"/>
                    </a:lnTo>
                    <a:lnTo>
                      <a:pt x="17" y="9"/>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5" name="Freeform 403"/>
              <p:cNvSpPr>
                <a:spLocks/>
              </p:cNvSpPr>
              <p:nvPr/>
            </p:nvSpPr>
            <p:spPr bwMode="auto">
              <a:xfrm>
                <a:off x="8440875" y="2853379"/>
                <a:ext cx="24473" cy="68146"/>
              </a:xfrm>
              <a:custGeom>
                <a:avLst/>
                <a:gdLst>
                  <a:gd name="T0" fmla="*/ 2147483647 w 26"/>
                  <a:gd name="T1" fmla="*/ 2147483647 h 70"/>
                  <a:gd name="T2" fmla="*/ 2147483647 w 26"/>
                  <a:gd name="T3" fmla="*/ 2147483647 h 70"/>
                  <a:gd name="T4" fmla="*/ 2147483647 w 26"/>
                  <a:gd name="T5" fmla="*/ 0 h 70"/>
                  <a:gd name="T6" fmla="*/ 2147483647 w 26"/>
                  <a:gd name="T7" fmla="*/ 2147483647 h 70"/>
                  <a:gd name="T8" fmla="*/ 2147483647 w 26"/>
                  <a:gd name="T9" fmla="*/ 2147483647 h 70"/>
                  <a:gd name="T10" fmla="*/ 0 w 26"/>
                  <a:gd name="T11" fmla="*/ 2147483647 h 70"/>
                  <a:gd name="T12" fmla="*/ 0 w 26"/>
                  <a:gd name="T13" fmla="*/ 2147483647 h 70"/>
                  <a:gd name="T14" fmla="*/ 2147483647 w 26"/>
                  <a:gd name="T15" fmla="*/ 2147483647 h 70"/>
                  <a:gd name="T16" fmla="*/ 2147483647 w 26"/>
                  <a:gd name="T17" fmla="*/ 2147483647 h 70"/>
                  <a:gd name="T18" fmla="*/ 2147483647 w 26"/>
                  <a:gd name="T19" fmla="*/ 2147483647 h 7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70"/>
                  <a:gd name="T32" fmla="*/ 26 w 26"/>
                  <a:gd name="T33" fmla="*/ 70 h 7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70">
                    <a:moveTo>
                      <a:pt x="26" y="53"/>
                    </a:moveTo>
                    <a:lnTo>
                      <a:pt x="26" y="18"/>
                    </a:lnTo>
                    <a:lnTo>
                      <a:pt x="17" y="0"/>
                    </a:lnTo>
                    <a:lnTo>
                      <a:pt x="8" y="18"/>
                    </a:lnTo>
                    <a:lnTo>
                      <a:pt x="8" y="26"/>
                    </a:lnTo>
                    <a:lnTo>
                      <a:pt x="0" y="18"/>
                    </a:lnTo>
                    <a:lnTo>
                      <a:pt x="0" y="61"/>
                    </a:lnTo>
                    <a:lnTo>
                      <a:pt x="8" y="70"/>
                    </a:lnTo>
                    <a:lnTo>
                      <a:pt x="17" y="44"/>
                    </a:lnTo>
                    <a:lnTo>
                      <a:pt x="26" y="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6" name="Freeform 404"/>
              <p:cNvSpPr>
                <a:spLocks/>
              </p:cNvSpPr>
              <p:nvPr/>
            </p:nvSpPr>
            <p:spPr bwMode="auto">
              <a:xfrm>
                <a:off x="8440875" y="2853379"/>
                <a:ext cx="24473" cy="68146"/>
              </a:xfrm>
              <a:custGeom>
                <a:avLst/>
                <a:gdLst>
                  <a:gd name="T0" fmla="*/ 2147483647 w 26"/>
                  <a:gd name="T1" fmla="*/ 2147483647 h 70"/>
                  <a:gd name="T2" fmla="*/ 2147483647 w 26"/>
                  <a:gd name="T3" fmla="*/ 2147483647 h 70"/>
                  <a:gd name="T4" fmla="*/ 2147483647 w 26"/>
                  <a:gd name="T5" fmla="*/ 0 h 70"/>
                  <a:gd name="T6" fmla="*/ 2147483647 w 26"/>
                  <a:gd name="T7" fmla="*/ 2147483647 h 70"/>
                  <a:gd name="T8" fmla="*/ 2147483647 w 26"/>
                  <a:gd name="T9" fmla="*/ 2147483647 h 70"/>
                  <a:gd name="T10" fmla="*/ 0 w 26"/>
                  <a:gd name="T11" fmla="*/ 2147483647 h 70"/>
                  <a:gd name="T12" fmla="*/ 0 w 26"/>
                  <a:gd name="T13" fmla="*/ 2147483647 h 70"/>
                  <a:gd name="T14" fmla="*/ 2147483647 w 26"/>
                  <a:gd name="T15" fmla="*/ 2147483647 h 70"/>
                  <a:gd name="T16" fmla="*/ 2147483647 w 26"/>
                  <a:gd name="T17" fmla="*/ 2147483647 h 70"/>
                  <a:gd name="T18" fmla="*/ 2147483647 w 26"/>
                  <a:gd name="T19" fmla="*/ 2147483647 h 7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70"/>
                  <a:gd name="T32" fmla="*/ 26 w 26"/>
                  <a:gd name="T33" fmla="*/ 70 h 7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70">
                    <a:moveTo>
                      <a:pt x="26" y="53"/>
                    </a:moveTo>
                    <a:lnTo>
                      <a:pt x="26" y="18"/>
                    </a:lnTo>
                    <a:lnTo>
                      <a:pt x="17" y="0"/>
                    </a:lnTo>
                    <a:lnTo>
                      <a:pt x="8" y="18"/>
                    </a:lnTo>
                    <a:lnTo>
                      <a:pt x="8" y="26"/>
                    </a:lnTo>
                    <a:lnTo>
                      <a:pt x="0" y="18"/>
                    </a:lnTo>
                    <a:lnTo>
                      <a:pt x="0" y="61"/>
                    </a:lnTo>
                    <a:lnTo>
                      <a:pt x="8" y="70"/>
                    </a:lnTo>
                    <a:lnTo>
                      <a:pt x="17" y="44"/>
                    </a:lnTo>
                    <a:lnTo>
                      <a:pt x="26" y="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7" name="Freeform 405"/>
              <p:cNvSpPr>
                <a:spLocks/>
              </p:cNvSpPr>
              <p:nvPr/>
            </p:nvSpPr>
            <p:spPr bwMode="auto">
              <a:xfrm>
                <a:off x="8301569" y="2870902"/>
                <a:ext cx="106364" cy="135319"/>
              </a:xfrm>
              <a:custGeom>
                <a:avLst/>
                <a:gdLst>
                  <a:gd name="T0" fmla="*/ 2147483647 w 113"/>
                  <a:gd name="T1" fmla="*/ 2147483647 h 139"/>
                  <a:gd name="T2" fmla="*/ 2147483647 w 113"/>
                  <a:gd name="T3" fmla="*/ 2147483647 h 139"/>
                  <a:gd name="T4" fmla="*/ 2147483647 w 113"/>
                  <a:gd name="T5" fmla="*/ 2147483647 h 139"/>
                  <a:gd name="T6" fmla="*/ 2147483647 w 113"/>
                  <a:gd name="T7" fmla="*/ 2147483647 h 139"/>
                  <a:gd name="T8" fmla="*/ 2147483647 w 113"/>
                  <a:gd name="T9" fmla="*/ 2147483647 h 139"/>
                  <a:gd name="T10" fmla="*/ 2147483647 w 113"/>
                  <a:gd name="T11" fmla="*/ 0 h 139"/>
                  <a:gd name="T12" fmla="*/ 2147483647 w 113"/>
                  <a:gd name="T13" fmla="*/ 2147483647 h 139"/>
                  <a:gd name="T14" fmla="*/ 2147483647 w 113"/>
                  <a:gd name="T15" fmla="*/ 2147483647 h 139"/>
                  <a:gd name="T16" fmla="*/ 2147483647 w 113"/>
                  <a:gd name="T17" fmla="*/ 2147483647 h 139"/>
                  <a:gd name="T18" fmla="*/ 2147483647 w 113"/>
                  <a:gd name="T19" fmla="*/ 2147483647 h 139"/>
                  <a:gd name="T20" fmla="*/ 2147483647 w 113"/>
                  <a:gd name="T21" fmla="*/ 2147483647 h 139"/>
                  <a:gd name="T22" fmla="*/ 2147483647 w 113"/>
                  <a:gd name="T23" fmla="*/ 2147483647 h 139"/>
                  <a:gd name="T24" fmla="*/ 2147483647 w 113"/>
                  <a:gd name="T25" fmla="*/ 2147483647 h 139"/>
                  <a:gd name="T26" fmla="*/ 2147483647 w 113"/>
                  <a:gd name="T27" fmla="*/ 2147483647 h 139"/>
                  <a:gd name="T28" fmla="*/ 0 w 113"/>
                  <a:gd name="T29" fmla="*/ 2147483647 h 139"/>
                  <a:gd name="T30" fmla="*/ 2147483647 w 113"/>
                  <a:gd name="T31" fmla="*/ 2147483647 h 139"/>
                  <a:gd name="T32" fmla="*/ 2147483647 w 113"/>
                  <a:gd name="T33" fmla="*/ 2147483647 h 139"/>
                  <a:gd name="T34" fmla="*/ 2147483647 w 113"/>
                  <a:gd name="T35" fmla="*/ 2147483647 h 139"/>
                  <a:gd name="T36" fmla="*/ 2147483647 w 113"/>
                  <a:gd name="T37" fmla="*/ 2147483647 h 139"/>
                  <a:gd name="T38" fmla="*/ 2147483647 w 113"/>
                  <a:gd name="T39" fmla="*/ 2147483647 h 139"/>
                  <a:gd name="T40" fmla="*/ 2147483647 w 113"/>
                  <a:gd name="T41" fmla="*/ 2147483647 h 139"/>
                  <a:gd name="T42" fmla="*/ 2147483647 w 113"/>
                  <a:gd name="T43" fmla="*/ 2147483647 h 139"/>
                  <a:gd name="T44" fmla="*/ 2147483647 w 113"/>
                  <a:gd name="T45" fmla="*/ 2147483647 h 139"/>
                  <a:gd name="T46" fmla="*/ 2147483647 w 113"/>
                  <a:gd name="T47" fmla="*/ 2147483647 h 139"/>
                  <a:gd name="T48" fmla="*/ 2147483647 w 113"/>
                  <a:gd name="T49" fmla="*/ 2147483647 h 139"/>
                  <a:gd name="T50" fmla="*/ 2147483647 w 113"/>
                  <a:gd name="T51" fmla="*/ 2147483647 h 139"/>
                  <a:gd name="T52" fmla="*/ 2147483647 w 113"/>
                  <a:gd name="T53" fmla="*/ 2147483647 h 139"/>
                  <a:gd name="T54" fmla="*/ 2147483647 w 113"/>
                  <a:gd name="T55" fmla="*/ 2147483647 h 139"/>
                  <a:gd name="T56" fmla="*/ 2147483647 w 113"/>
                  <a:gd name="T57" fmla="*/ 2147483647 h 139"/>
                  <a:gd name="T58" fmla="*/ 2147483647 w 113"/>
                  <a:gd name="T59" fmla="*/ 2147483647 h 139"/>
                  <a:gd name="T60" fmla="*/ 2147483647 w 113"/>
                  <a:gd name="T61" fmla="*/ 2147483647 h 139"/>
                  <a:gd name="T62" fmla="*/ 2147483647 w 113"/>
                  <a:gd name="T63" fmla="*/ 2147483647 h 139"/>
                  <a:gd name="T64" fmla="*/ 2147483647 w 113"/>
                  <a:gd name="T65" fmla="*/ 2147483647 h 13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3"/>
                  <a:gd name="T100" fmla="*/ 0 h 139"/>
                  <a:gd name="T101" fmla="*/ 113 w 113"/>
                  <a:gd name="T102" fmla="*/ 139 h 13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3" h="139">
                    <a:moveTo>
                      <a:pt x="34" y="26"/>
                    </a:moveTo>
                    <a:lnTo>
                      <a:pt x="69" y="26"/>
                    </a:lnTo>
                    <a:lnTo>
                      <a:pt x="78" y="35"/>
                    </a:lnTo>
                    <a:lnTo>
                      <a:pt x="95" y="35"/>
                    </a:lnTo>
                    <a:lnTo>
                      <a:pt x="113" y="8"/>
                    </a:lnTo>
                    <a:lnTo>
                      <a:pt x="104" y="0"/>
                    </a:lnTo>
                    <a:lnTo>
                      <a:pt x="95" y="17"/>
                    </a:lnTo>
                    <a:lnTo>
                      <a:pt x="78" y="17"/>
                    </a:lnTo>
                    <a:lnTo>
                      <a:pt x="52" y="8"/>
                    </a:lnTo>
                    <a:lnTo>
                      <a:pt x="34" y="8"/>
                    </a:lnTo>
                    <a:lnTo>
                      <a:pt x="17" y="26"/>
                    </a:lnTo>
                    <a:lnTo>
                      <a:pt x="8" y="52"/>
                    </a:lnTo>
                    <a:lnTo>
                      <a:pt x="8" y="61"/>
                    </a:lnTo>
                    <a:lnTo>
                      <a:pt x="8" y="78"/>
                    </a:lnTo>
                    <a:lnTo>
                      <a:pt x="0" y="87"/>
                    </a:lnTo>
                    <a:lnTo>
                      <a:pt x="8" y="104"/>
                    </a:lnTo>
                    <a:lnTo>
                      <a:pt x="8" y="139"/>
                    </a:lnTo>
                    <a:lnTo>
                      <a:pt x="34" y="122"/>
                    </a:lnTo>
                    <a:lnTo>
                      <a:pt x="26" y="78"/>
                    </a:lnTo>
                    <a:lnTo>
                      <a:pt x="34" y="78"/>
                    </a:lnTo>
                    <a:lnTo>
                      <a:pt x="52" y="130"/>
                    </a:lnTo>
                    <a:lnTo>
                      <a:pt x="78" y="130"/>
                    </a:lnTo>
                    <a:lnTo>
                      <a:pt x="69" y="113"/>
                    </a:lnTo>
                    <a:lnTo>
                      <a:pt x="61" y="104"/>
                    </a:lnTo>
                    <a:lnTo>
                      <a:pt x="61" y="87"/>
                    </a:lnTo>
                    <a:lnTo>
                      <a:pt x="52" y="69"/>
                    </a:lnTo>
                    <a:lnTo>
                      <a:pt x="61" y="61"/>
                    </a:lnTo>
                    <a:lnTo>
                      <a:pt x="78" y="69"/>
                    </a:lnTo>
                    <a:lnTo>
                      <a:pt x="69" y="43"/>
                    </a:lnTo>
                    <a:lnTo>
                      <a:pt x="43" y="52"/>
                    </a:lnTo>
                    <a:lnTo>
                      <a:pt x="34" y="61"/>
                    </a:lnTo>
                    <a:lnTo>
                      <a:pt x="26" y="43"/>
                    </a:lnTo>
                    <a:lnTo>
                      <a:pt x="3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8" name="Freeform 406"/>
              <p:cNvSpPr>
                <a:spLocks/>
              </p:cNvSpPr>
              <p:nvPr/>
            </p:nvSpPr>
            <p:spPr bwMode="auto">
              <a:xfrm>
                <a:off x="8301569" y="2870902"/>
                <a:ext cx="106364" cy="135319"/>
              </a:xfrm>
              <a:custGeom>
                <a:avLst/>
                <a:gdLst>
                  <a:gd name="T0" fmla="*/ 2147483647 w 113"/>
                  <a:gd name="T1" fmla="*/ 2147483647 h 139"/>
                  <a:gd name="T2" fmla="*/ 2147483647 w 113"/>
                  <a:gd name="T3" fmla="*/ 2147483647 h 139"/>
                  <a:gd name="T4" fmla="*/ 2147483647 w 113"/>
                  <a:gd name="T5" fmla="*/ 2147483647 h 139"/>
                  <a:gd name="T6" fmla="*/ 2147483647 w 113"/>
                  <a:gd name="T7" fmla="*/ 2147483647 h 139"/>
                  <a:gd name="T8" fmla="*/ 2147483647 w 113"/>
                  <a:gd name="T9" fmla="*/ 2147483647 h 139"/>
                  <a:gd name="T10" fmla="*/ 2147483647 w 113"/>
                  <a:gd name="T11" fmla="*/ 0 h 139"/>
                  <a:gd name="T12" fmla="*/ 2147483647 w 113"/>
                  <a:gd name="T13" fmla="*/ 2147483647 h 139"/>
                  <a:gd name="T14" fmla="*/ 2147483647 w 113"/>
                  <a:gd name="T15" fmla="*/ 2147483647 h 139"/>
                  <a:gd name="T16" fmla="*/ 2147483647 w 113"/>
                  <a:gd name="T17" fmla="*/ 2147483647 h 139"/>
                  <a:gd name="T18" fmla="*/ 2147483647 w 113"/>
                  <a:gd name="T19" fmla="*/ 2147483647 h 139"/>
                  <a:gd name="T20" fmla="*/ 2147483647 w 113"/>
                  <a:gd name="T21" fmla="*/ 2147483647 h 139"/>
                  <a:gd name="T22" fmla="*/ 2147483647 w 113"/>
                  <a:gd name="T23" fmla="*/ 2147483647 h 139"/>
                  <a:gd name="T24" fmla="*/ 2147483647 w 113"/>
                  <a:gd name="T25" fmla="*/ 2147483647 h 139"/>
                  <a:gd name="T26" fmla="*/ 2147483647 w 113"/>
                  <a:gd name="T27" fmla="*/ 2147483647 h 139"/>
                  <a:gd name="T28" fmla="*/ 0 w 113"/>
                  <a:gd name="T29" fmla="*/ 2147483647 h 139"/>
                  <a:gd name="T30" fmla="*/ 2147483647 w 113"/>
                  <a:gd name="T31" fmla="*/ 2147483647 h 139"/>
                  <a:gd name="T32" fmla="*/ 2147483647 w 113"/>
                  <a:gd name="T33" fmla="*/ 2147483647 h 139"/>
                  <a:gd name="T34" fmla="*/ 2147483647 w 113"/>
                  <a:gd name="T35" fmla="*/ 2147483647 h 139"/>
                  <a:gd name="T36" fmla="*/ 2147483647 w 113"/>
                  <a:gd name="T37" fmla="*/ 2147483647 h 139"/>
                  <a:gd name="T38" fmla="*/ 2147483647 w 113"/>
                  <a:gd name="T39" fmla="*/ 2147483647 h 139"/>
                  <a:gd name="T40" fmla="*/ 2147483647 w 113"/>
                  <a:gd name="T41" fmla="*/ 2147483647 h 139"/>
                  <a:gd name="T42" fmla="*/ 2147483647 w 113"/>
                  <a:gd name="T43" fmla="*/ 2147483647 h 139"/>
                  <a:gd name="T44" fmla="*/ 2147483647 w 113"/>
                  <a:gd name="T45" fmla="*/ 2147483647 h 139"/>
                  <a:gd name="T46" fmla="*/ 2147483647 w 113"/>
                  <a:gd name="T47" fmla="*/ 2147483647 h 139"/>
                  <a:gd name="T48" fmla="*/ 2147483647 w 113"/>
                  <a:gd name="T49" fmla="*/ 2147483647 h 139"/>
                  <a:gd name="T50" fmla="*/ 2147483647 w 113"/>
                  <a:gd name="T51" fmla="*/ 2147483647 h 139"/>
                  <a:gd name="T52" fmla="*/ 2147483647 w 113"/>
                  <a:gd name="T53" fmla="*/ 2147483647 h 139"/>
                  <a:gd name="T54" fmla="*/ 2147483647 w 113"/>
                  <a:gd name="T55" fmla="*/ 2147483647 h 139"/>
                  <a:gd name="T56" fmla="*/ 2147483647 w 113"/>
                  <a:gd name="T57" fmla="*/ 2147483647 h 139"/>
                  <a:gd name="T58" fmla="*/ 2147483647 w 113"/>
                  <a:gd name="T59" fmla="*/ 2147483647 h 139"/>
                  <a:gd name="T60" fmla="*/ 2147483647 w 113"/>
                  <a:gd name="T61" fmla="*/ 2147483647 h 139"/>
                  <a:gd name="T62" fmla="*/ 2147483647 w 113"/>
                  <a:gd name="T63" fmla="*/ 2147483647 h 139"/>
                  <a:gd name="T64" fmla="*/ 2147483647 w 113"/>
                  <a:gd name="T65" fmla="*/ 2147483647 h 13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3"/>
                  <a:gd name="T100" fmla="*/ 0 h 139"/>
                  <a:gd name="T101" fmla="*/ 113 w 113"/>
                  <a:gd name="T102" fmla="*/ 139 h 13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3" h="139">
                    <a:moveTo>
                      <a:pt x="34" y="26"/>
                    </a:moveTo>
                    <a:lnTo>
                      <a:pt x="69" y="26"/>
                    </a:lnTo>
                    <a:lnTo>
                      <a:pt x="78" y="35"/>
                    </a:lnTo>
                    <a:lnTo>
                      <a:pt x="95" y="35"/>
                    </a:lnTo>
                    <a:lnTo>
                      <a:pt x="113" y="8"/>
                    </a:lnTo>
                    <a:lnTo>
                      <a:pt x="104" y="0"/>
                    </a:lnTo>
                    <a:lnTo>
                      <a:pt x="95" y="17"/>
                    </a:lnTo>
                    <a:lnTo>
                      <a:pt x="78" y="17"/>
                    </a:lnTo>
                    <a:lnTo>
                      <a:pt x="52" y="8"/>
                    </a:lnTo>
                    <a:lnTo>
                      <a:pt x="34" y="8"/>
                    </a:lnTo>
                    <a:lnTo>
                      <a:pt x="17" y="26"/>
                    </a:lnTo>
                    <a:lnTo>
                      <a:pt x="8" y="52"/>
                    </a:lnTo>
                    <a:lnTo>
                      <a:pt x="8" y="61"/>
                    </a:lnTo>
                    <a:lnTo>
                      <a:pt x="8" y="78"/>
                    </a:lnTo>
                    <a:lnTo>
                      <a:pt x="0" y="87"/>
                    </a:lnTo>
                    <a:lnTo>
                      <a:pt x="8" y="104"/>
                    </a:lnTo>
                    <a:lnTo>
                      <a:pt x="8" y="139"/>
                    </a:lnTo>
                    <a:lnTo>
                      <a:pt x="34" y="122"/>
                    </a:lnTo>
                    <a:lnTo>
                      <a:pt x="26" y="78"/>
                    </a:lnTo>
                    <a:lnTo>
                      <a:pt x="34" y="78"/>
                    </a:lnTo>
                    <a:lnTo>
                      <a:pt x="52" y="130"/>
                    </a:lnTo>
                    <a:lnTo>
                      <a:pt x="78" y="130"/>
                    </a:lnTo>
                    <a:lnTo>
                      <a:pt x="69" y="113"/>
                    </a:lnTo>
                    <a:lnTo>
                      <a:pt x="61" y="104"/>
                    </a:lnTo>
                    <a:lnTo>
                      <a:pt x="61" y="87"/>
                    </a:lnTo>
                    <a:lnTo>
                      <a:pt x="52" y="69"/>
                    </a:lnTo>
                    <a:lnTo>
                      <a:pt x="61" y="61"/>
                    </a:lnTo>
                    <a:lnTo>
                      <a:pt x="78" y="69"/>
                    </a:lnTo>
                    <a:lnTo>
                      <a:pt x="69" y="43"/>
                    </a:lnTo>
                    <a:lnTo>
                      <a:pt x="43" y="52"/>
                    </a:lnTo>
                    <a:lnTo>
                      <a:pt x="34" y="61"/>
                    </a:lnTo>
                    <a:lnTo>
                      <a:pt x="26" y="43"/>
                    </a:lnTo>
                    <a:lnTo>
                      <a:pt x="34"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19" name="Freeform 408"/>
              <p:cNvSpPr>
                <a:spLocks/>
              </p:cNvSpPr>
              <p:nvPr/>
            </p:nvSpPr>
            <p:spPr bwMode="auto">
              <a:xfrm>
                <a:off x="8390990" y="2930287"/>
                <a:ext cx="32945" cy="16550"/>
              </a:xfrm>
              <a:custGeom>
                <a:avLst/>
                <a:gdLst>
                  <a:gd name="T0" fmla="*/ 0 w 35"/>
                  <a:gd name="T1" fmla="*/ 2147483647 h 17"/>
                  <a:gd name="T2" fmla="*/ 2147483647 w 35"/>
                  <a:gd name="T3" fmla="*/ 2147483647 h 17"/>
                  <a:gd name="T4" fmla="*/ 2147483647 w 35"/>
                  <a:gd name="T5" fmla="*/ 2147483647 h 17"/>
                  <a:gd name="T6" fmla="*/ 2147483647 w 35"/>
                  <a:gd name="T7" fmla="*/ 0 h 17"/>
                  <a:gd name="T8" fmla="*/ 0 w 35"/>
                  <a:gd name="T9" fmla="*/ 0 h 17"/>
                  <a:gd name="T10" fmla="*/ 0 w 35"/>
                  <a:gd name="T11" fmla="*/ 2147483647 h 17"/>
                  <a:gd name="T12" fmla="*/ 0 60000 65536"/>
                  <a:gd name="T13" fmla="*/ 0 60000 65536"/>
                  <a:gd name="T14" fmla="*/ 0 60000 65536"/>
                  <a:gd name="T15" fmla="*/ 0 60000 65536"/>
                  <a:gd name="T16" fmla="*/ 0 60000 65536"/>
                  <a:gd name="T17" fmla="*/ 0 60000 65536"/>
                  <a:gd name="T18" fmla="*/ 0 w 35"/>
                  <a:gd name="T19" fmla="*/ 0 h 17"/>
                  <a:gd name="T20" fmla="*/ 35 w 3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35" h="17">
                    <a:moveTo>
                      <a:pt x="0" y="17"/>
                    </a:moveTo>
                    <a:lnTo>
                      <a:pt x="18" y="8"/>
                    </a:lnTo>
                    <a:lnTo>
                      <a:pt x="35" y="17"/>
                    </a:lnTo>
                    <a:lnTo>
                      <a:pt x="35" y="0"/>
                    </a:lnTo>
                    <a:lnTo>
                      <a:pt x="0"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0" name="Freeform 409"/>
              <p:cNvSpPr>
                <a:spLocks/>
              </p:cNvSpPr>
              <p:nvPr/>
            </p:nvSpPr>
            <p:spPr bwMode="auto">
              <a:xfrm>
                <a:off x="8390990" y="2930287"/>
                <a:ext cx="32945" cy="16550"/>
              </a:xfrm>
              <a:custGeom>
                <a:avLst/>
                <a:gdLst>
                  <a:gd name="T0" fmla="*/ 0 w 35"/>
                  <a:gd name="T1" fmla="*/ 2147483647 h 17"/>
                  <a:gd name="T2" fmla="*/ 2147483647 w 35"/>
                  <a:gd name="T3" fmla="*/ 2147483647 h 17"/>
                  <a:gd name="T4" fmla="*/ 2147483647 w 35"/>
                  <a:gd name="T5" fmla="*/ 2147483647 h 17"/>
                  <a:gd name="T6" fmla="*/ 2147483647 w 35"/>
                  <a:gd name="T7" fmla="*/ 0 h 17"/>
                  <a:gd name="T8" fmla="*/ 0 w 35"/>
                  <a:gd name="T9" fmla="*/ 0 h 17"/>
                  <a:gd name="T10" fmla="*/ 0 w 35"/>
                  <a:gd name="T11" fmla="*/ 2147483647 h 17"/>
                  <a:gd name="T12" fmla="*/ 0 60000 65536"/>
                  <a:gd name="T13" fmla="*/ 0 60000 65536"/>
                  <a:gd name="T14" fmla="*/ 0 60000 65536"/>
                  <a:gd name="T15" fmla="*/ 0 60000 65536"/>
                  <a:gd name="T16" fmla="*/ 0 60000 65536"/>
                  <a:gd name="T17" fmla="*/ 0 60000 65536"/>
                  <a:gd name="T18" fmla="*/ 0 w 35"/>
                  <a:gd name="T19" fmla="*/ 0 h 17"/>
                  <a:gd name="T20" fmla="*/ 35 w 3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35" h="17">
                    <a:moveTo>
                      <a:pt x="0" y="17"/>
                    </a:moveTo>
                    <a:lnTo>
                      <a:pt x="18" y="8"/>
                    </a:lnTo>
                    <a:lnTo>
                      <a:pt x="35" y="17"/>
                    </a:lnTo>
                    <a:lnTo>
                      <a:pt x="35" y="0"/>
                    </a:lnTo>
                    <a:lnTo>
                      <a:pt x="0"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1" name="Freeform 410"/>
              <p:cNvSpPr>
                <a:spLocks/>
              </p:cNvSpPr>
              <p:nvPr/>
            </p:nvSpPr>
            <p:spPr bwMode="auto">
              <a:xfrm>
                <a:off x="8423933" y="2955598"/>
                <a:ext cx="16943" cy="16550"/>
              </a:xfrm>
              <a:custGeom>
                <a:avLst/>
                <a:gdLst>
                  <a:gd name="T0" fmla="*/ 0 w 18"/>
                  <a:gd name="T1" fmla="*/ 0 h 17"/>
                  <a:gd name="T2" fmla="*/ 0 w 18"/>
                  <a:gd name="T3" fmla="*/ 2147483647 h 17"/>
                  <a:gd name="T4" fmla="*/ 2147483647 w 18"/>
                  <a:gd name="T5" fmla="*/ 0 h 17"/>
                  <a:gd name="T6" fmla="*/ 0 w 18"/>
                  <a:gd name="T7" fmla="*/ 0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0"/>
                    </a:moveTo>
                    <a:lnTo>
                      <a:pt x="0" y="17"/>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2" name="Freeform 411"/>
              <p:cNvSpPr>
                <a:spLocks/>
              </p:cNvSpPr>
              <p:nvPr/>
            </p:nvSpPr>
            <p:spPr bwMode="auto">
              <a:xfrm>
                <a:off x="8423933" y="2955598"/>
                <a:ext cx="16943" cy="16550"/>
              </a:xfrm>
              <a:custGeom>
                <a:avLst/>
                <a:gdLst>
                  <a:gd name="T0" fmla="*/ 0 w 18"/>
                  <a:gd name="T1" fmla="*/ 0 h 17"/>
                  <a:gd name="T2" fmla="*/ 0 w 18"/>
                  <a:gd name="T3" fmla="*/ 2147483647 h 17"/>
                  <a:gd name="T4" fmla="*/ 2147483647 w 18"/>
                  <a:gd name="T5" fmla="*/ 0 h 17"/>
                  <a:gd name="T6" fmla="*/ 0 w 18"/>
                  <a:gd name="T7" fmla="*/ 0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0" y="0"/>
                    </a:moveTo>
                    <a:lnTo>
                      <a:pt x="0" y="17"/>
                    </a:lnTo>
                    <a:lnTo>
                      <a:pt x="1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3" name="Freeform 412"/>
              <p:cNvSpPr>
                <a:spLocks/>
              </p:cNvSpPr>
              <p:nvPr/>
            </p:nvSpPr>
            <p:spPr bwMode="auto">
              <a:xfrm>
                <a:off x="8407932" y="3031532"/>
                <a:ext cx="24473" cy="17524"/>
              </a:xfrm>
              <a:custGeom>
                <a:avLst/>
                <a:gdLst>
                  <a:gd name="T0" fmla="*/ 2147483647 w 26"/>
                  <a:gd name="T1" fmla="*/ 2147483647 h 18"/>
                  <a:gd name="T2" fmla="*/ 2147483647 w 26"/>
                  <a:gd name="T3" fmla="*/ 2147483647 h 18"/>
                  <a:gd name="T4" fmla="*/ 0 w 26"/>
                  <a:gd name="T5" fmla="*/ 0 h 18"/>
                  <a:gd name="T6" fmla="*/ 2147483647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9" y="18"/>
                    </a:moveTo>
                    <a:lnTo>
                      <a:pt x="26" y="9"/>
                    </a:lnTo>
                    <a:lnTo>
                      <a:pt x="0" y="0"/>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4" name="Freeform 413"/>
              <p:cNvSpPr>
                <a:spLocks/>
              </p:cNvSpPr>
              <p:nvPr/>
            </p:nvSpPr>
            <p:spPr bwMode="auto">
              <a:xfrm>
                <a:off x="8407932" y="3031532"/>
                <a:ext cx="24473" cy="17524"/>
              </a:xfrm>
              <a:custGeom>
                <a:avLst/>
                <a:gdLst>
                  <a:gd name="T0" fmla="*/ 2147483647 w 26"/>
                  <a:gd name="T1" fmla="*/ 2147483647 h 18"/>
                  <a:gd name="T2" fmla="*/ 2147483647 w 26"/>
                  <a:gd name="T3" fmla="*/ 2147483647 h 18"/>
                  <a:gd name="T4" fmla="*/ 0 w 26"/>
                  <a:gd name="T5" fmla="*/ 0 h 18"/>
                  <a:gd name="T6" fmla="*/ 2147483647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9" y="18"/>
                    </a:moveTo>
                    <a:lnTo>
                      <a:pt x="26" y="9"/>
                    </a:lnTo>
                    <a:lnTo>
                      <a:pt x="0" y="0"/>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5" name="Freeform 414"/>
              <p:cNvSpPr>
                <a:spLocks/>
              </p:cNvSpPr>
              <p:nvPr/>
            </p:nvSpPr>
            <p:spPr bwMode="auto">
              <a:xfrm>
                <a:off x="8366516" y="3056843"/>
                <a:ext cx="57417" cy="34074"/>
              </a:xfrm>
              <a:custGeom>
                <a:avLst/>
                <a:gdLst>
                  <a:gd name="T0" fmla="*/ 2147483647 w 61"/>
                  <a:gd name="T1" fmla="*/ 0 h 35"/>
                  <a:gd name="T2" fmla="*/ 2147483647 w 61"/>
                  <a:gd name="T3" fmla="*/ 0 h 35"/>
                  <a:gd name="T4" fmla="*/ 2147483647 w 61"/>
                  <a:gd name="T5" fmla="*/ 2147483647 h 35"/>
                  <a:gd name="T6" fmla="*/ 0 w 61"/>
                  <a:gd name="T7" fmla="*/ 2147483647 h 35"/>
                  <a:gd name="T8" fmla="*/ 2147483647 w 61"/>
                  <a:gd name="T9" fmla="*/ 2147483647 h 35"/>
                  <a:gd name="T10" fmla="*/ 2147483647 w 61"/>
                  <a:gd name="T11" fmla="*/ 2147483647 h 35"/>
                  <a:gd name="T12" fmla="*/ 2147483647 w 61"/>
                  <a:gd name="T13" fmla="*/ 0 h 35"/>
                  <a:gd name="T14" fmla="*/ 0 60000 65536"/>
                  <a:gd name="T15" fmla="*/ 0 60000 65536"/>
                  <a:gd name="T16" fmla="*/ 0 60000 65536"/>
                  <a:gd name="T17" fmla="*/ 0 60000 65536"/>
                  <a:gd name="T18" fmla="*/ 0 60000 65536"/>
                  <a:gd name="T19" fmla="*/ 0 60000 65536"/>
                  <a:gd name="T20" fmla="*/ 0 60000 65536"/>
                  <a:gd name="T21" fmla="*/ 0 w 61"/>
                  <a:gd name="T22" fmla="*/ 0 h 35"/>
                  <a:gd name="T23" fmla="*/ 61 w 61"/>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35">
                    <a:moveTo>
                      <a:pt x="61" y="0"/>
                    </a:moveTo>
                    <a:lnTo>
                      <a:pt x="53" y="0"/>
                    </a:lnTo>
                    <a:lnTo>
                      <a:pt x="26" y="9"/>
                    </a:lnTo>
                    <a:lnTo>
                      <a:pt x="0" y="27"/>
                    </a:lnTo>
                    <a:lnTo>
                      <a:pt x="9" y="35"/>
                    </a:lnTo>
                    <a:lnTo>
                      <a:pt x="44" y="18"/>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6" name="Freeform 415"/>
              <p:cNvSpPr>
                <a:spLocks/>
              </p:cNvSpPr>
              <p:nvPr/>
            </p:nvSpPr>
            <p:spPr bwMode="auto">
              <a:xfrm>
                <a:off x="8366516" y="3056843"/>
                <a:ext cx="57417" cy="34074"/>
              </a:xfrm>
              <a:custGeom>
                <a:avLst/>
                <a:gdLst>
                  <a:gd name="T0" fmla="*/ 2147483647 w 61"/>
                  <a:gd name="T1" fmla="*/ 0 h 35"/>
                  <a:gd name="T2" fmla="*/ 2147483647 w 61"/>
                  <a:gd name="T3" fmla="*/ 0 h 35"/>
                  <a:gd name="T4" fmla="*/ 2147483647 w 61"/>
                  <a:gd name="T5" fmla="*/ 2147483647 h 35"/>
                  <a:gd name="T6" fmla="*/ 0 w 61"/>
                  <a:gd name="T7" fmla="*/ 2147483647 h 35"/>
                  <a:gd name="T8" fmla="*/ 2147483647 w 61"/>
                  <a:gd name="T9" fmla="*/ 2147483647 h 35"/>
                  <a:gd name="T10" fmla="*/ 2147483647 w 61"/>
                  <a:gd name="T11" fmla="*/ 2147483647 h 35"/>
                  <a:gd name="T12" fmla="*/ 2147483647 w 61"/>
                  <a:gd name="T13" fmla="*/ 0 h 35"/>
                  <a:gd name="T14" fmla="*/ 0 60000 65536"/>
                  <a:gd name="T15" fmla="*/ 0 60000 65536"/>
                  <a:gd name="T16" fmla="*/ 0 60000 65536"/>
                  <a:gd name="T17" fmla="*/ 0 60000 65536"/>
                  <a:gd name="T18" fmla="*/ 0 60000 65536"/>
                  <a:gd name="T19" fmla="*/ 0 60000 65536"/>
                  <a:gd name="T20" fmla="*/ 0 60000 65536"/>
                  <a:gd name="T21" fmla="*/ 0 w 61"/>
                  <a:gd name="T22" fmla="*/ 0 h 35"/>
                  <a:gd name="T23" fmla="*/ 61 w 61"/>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35">
                    <a:moveTo>
                      <a:pt x="61" y="0"/>
                    </a:moveTo>
                    <a:lnTo>
                      <a:pt x="53" y="0"/>
                    </a:lnTo>
                    <a:lnTo>
                      <a:pt x="26" y="9"/>
                    </a:lnTo>
                    <a:lnTo>
                      <a:pt x="0" y="27"/>
                    </a:lnTo>
                    <a:lnTo>
                      <a:pt x="9" y="35"/>
                    </a:lnTo>
                    <a:lnTo>
                      <a:pt x="44" y="18"/>
                    </a:lnTo>
                    <a:lnTo>
                      <a:pt x="61"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7" name="Freeform 416"/>
              <p:cNvSpPr>
                <a:spLocks/>
              </p:cNvSpPr>
              <p:nvPr/>
            </p:nvSpPr>
            <p:spPr bwMode="auto">
              <a:xfrm>
                <a:off x="8309099" y="3049056"/>
                <a:ext cx="24473" cy="16550"/>
              </a:xfrm>
              <a:custGeom>
                <a:avLst/>
                <a:gdLst>
                  <a:gd name="T0" fmla="*/ 2147483647 w 26"/>
                  <a:gd name="T1" fmla="*/ 2147483647 h 17"/>
                  <a:gd name="T2" fmla="*/ 2147483647 w 26"/>
                  <a:gd name="T3" fmla="*/ 2147483647 h 17"/>
                  <a:gd name="T4" fmla="*/ 2147483647 w 26"/>
                  <a:gd name="T5" fmla="*/ 0 h 17"/>
                  <a:gd name="T6" fmla="*/ 0 w 26"/>
                  <a:gd name="T7" fmla="*/ 2147483647 h 17"/>
                  <a:gd name="T8" fmla="*/ 2147483647 w 26"/>
                  <a:gd name="T9" fmla="*/ 2147483647 h 17"/>
                  <a:gd name="T10" fmla="*/ 2147483647 w 26"/>
                  <a:gd name="T11" fmla="*/ 2147483647 h 17"/>
                  <a:gd name="T12" fmla="*/ 0 60000 65536"/>
                  <a:gd name="T13" fmla="*/ 0 60000 65536"/>
                  <a:gd name="T14" fmla="*/ 0 60000 65536"/>
                  <a:gd name="T15" fmla="*/ 0 60000 65536"/>
                  <a:gd name="T16" fmla="*/ 0 60000 65536"/>
                  <a:gd name="T17" fmla="*/ 0 60000 65536"/>
                  <a:gd name="T18" fmla="*/ 0 w 26"/>
                  <a:gd name="T19" fmla="*/ 0 h 17"/>
                  <a:gd name="T20" fmla="*/ 26 w 26"/>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6" h="17">
                    <a:moveTo>
                      <a:pt x="26" y="17"/>
                    </a:moveTo>
                    <a:lnTo>
                      <a:pt x="26" y="8"/>
                    </a:lnTo>
                    <a:lnTo>
                      <a:pt x="18" y="0"/>
                    </a:lnTo>
                    <a:lnTo>
                      <a:pt x="0" y="8"/>
                    </a:lnTo>
                    <a:lnTo>
                      <a:pt x="18" y="17"/>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8" name="Freeform 417"/>
              <p:cNvSpPr>
                <a:spLocks/>
              </p:cNvSpPr>
              <p:nvPr/>
            </p:nvSpPr>
            <p:spPr bwMode="auto">
              <a:xfrm>
                <a:off x="8309099" y="3049056"/>
                <a:ext cx="24473" cy="16550"/>
              </a:xfrm>
              <a:custGeom>
                <a:avLst/>
                <a:gdLst>
                  <a:gd name="T0" fmla="*/ 2147483647 w 26"/>
                  <a:gd name="T1" fmla="*/ 2147483647 h 17"/>
                  <a:gd name="T2" fmla="*/ 2147483647 w 26"/>
                  <a:gd name="T3" fmla="*/ 2147483647 h 17"/>
                  <a:gd name="T4" fmla="*/ 2147483647 w 26"/>
                  <a:gd name="T5" fmla="*/ 0 h 17"/>
                  <a:gd name="T6" fmla="*/ 0 w 26"/>
                  <a:gd name="T7" fmla="*/ 2147483647 h 17"/>
                  <a:gd name="T8" fmla="*/ 2147483647 w 26"/>
                  <a:gd name="T9" fmla="*/ 2147483647 h 17"/>
                  <a:gd name="T10" fmla="*/ 2147483647 w 26"/>
                  <a:gd name="T11" fmla="*/ 2147483647 h 17"/>
                  <a:gd name="T12" fmla="*/ 0 60000 65536"/>
                  <a:gd name="T13" fmla="*/ 0 60000 65536"/>
                  <a:gd name="T14" fmla="*/ 0 60000 65536"/>
                  <a:gd name="T15" fmla="*/ 0 60000 65536"/>
                  <a:gd name="T16" fmla="*/ 0 60000 65536"/>
                  <a:gd name="T17" fmla="*/ 0 60000 65536"/>
                  <a:gd name="T18" fmla="*/ 0 w 26"/>
                  <a:gd name="T19" fmla="*/ 0 h 17"/>
                  <a:gd name="T20" fmla="*/ 26 w 26"/>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6" h="17">
                    <a:moveTo>
                      <a:pt x="26" y="17"/>
                    </a:moveTo>
                    <a:lnTo>
                      <a:pt x="26" y="8"/>
                    </a:lnTo>
                    <a:lnTo>
                      <a:pt x="18" y="0"/>
                    </a:lnTo>
                    <a:lnTo>
                      <a:pt x="0" y="8"/>
                    </a:lnTo>
                    <a:lnTo>
                      <a:pt x="18" y="17"/>
                    </a:lnTo>
                    <a:lnTo>
                      <a:pt x="26"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29" name="Freeform 418"/>
              <p:cNvSpPr>
                <a:spLocks/>
              </p:cNvSpPr>
              <p:nvPr/>
            </p:nvSpPr>
            <p:spPr bwMode="auto">
              <a:xfrm>
                <a:off x="8342043" y="3049056"/>
                <a:ext cx="16943" cy="16550"/>
              </a:xfrm>
              <a:custGeom>
                <a:avLst/>
                <a:gdLst>
                  <a:gd name="T0" fmla="*/ 2147483647 w 18"/>
                  <a:gd name="T1" fmla="*/ 2147483647 h 17"/>
                  <a:gd name="T2" fmla="*/ 0 w 18"/>
                  <a:gd name="T3" fmla="*/ 0 h 17"/>
                  <a:gd name="T4" fmla="*/ 2147483647 w 18"/>
                  <a:gd name="T5" fmla="*/ 2147483647 h 17"/>
                  <a:gd name="T6" fmla="*/ 2147483647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18" y="8"/>
                    </a:moveTo>
                    <a:lnTo>
                      <a:pt x="0" y="0"/>
                    </a:lnTo>
                    <a:lnTo>
                      <a:pt x="9" y="17"/>
                    </a:lnTo>
                    <a:lnTo>
                      <a:pt x="18"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0" name="Freeform 419"/>
              <p:cNvSpPr>
                <a:spLocks/>
              </p:cNvSpPr>
              <p:nvPr/>
            </p:nvSpPr>
            <p:spPr bwMode="auto">
              <a:xfrm>
                <a:off x="8342043" y="3049056"/>
                <a:ext cx="16943" cy="16550"/>
              </a:xfrm>
              <a:custGeom>
                <a:avLst/>
                <a:gdLst>
                  <a:gd name="T0" fmla="*/ 2147483647 w 18"/>
                  <a:gd name="T1" fmla="*/ 2147483647 h 17"/>
                  <a:gd name="T2" fmla="*/ 0 w 18"/>
                  <a:gd name="T3" fmla="*/ 0 h 17"/>
                  <a:gd name="T4" fmla="*/ 2147483647 w 18"/>
                  <a:gd name="T5" fmla="*/ 2147483647 h 17"/>
                  <a:gd name="T6" fmla="*/ 2147483647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18" y="8"/>
                    </a:moveTo>
                    <a:lnTo>
                      <a:pt x="0" y="0"/>
                    </a:lnTo>
                    <a:lnTo>
                      <a:pt x="9" y="17"/>
                    </a:lnTo>
                    <a:lnTo>
                      <a:pt x="18"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1" name="Freeform 420"/>
              <p:cNvSpPr>
                <a:spLocks/>
              </p:cNvSpPr>
              <p:nvPr/>
            </p:nvSpPr>
            <p:spPr bwMode="auto">
              <a:xfrm>
                <a:off x="8350515" y="3090916"/>
                <a:ext cx="16002" cy="17524"/>
              </a:xfrm>
              <a:custGeom>
                <a:avLst/>
                <a:gdLst>
                  <a:gd name="T0" fmla="*/ 2147483647 w 17"/>
                  <a:gd name="T1" fmla="*/ 0 h 18"/>
                  <a:gd name="T2" fmla="*/ 0 w 17"/>
                  <a:gd name="T3" fmla="*/ 0 h 18"/>
                  <a:gd name="T4" fmla="*/ 2147483647 w 17"/>
                  <a:gd name="T5" fmla="*/ 2147483647 h 18"/>
                  <a:gd name="T6" fmla="*/ 2147483647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0"/>
                    </a:moveTo>
                    <a:lnTo>
                      <a:pt x="0" y="0"/>
                    </a:lnTo>
                    <a:lnTo>
                      <a:pt x="9"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2" name="Freeform 421"/>
              <p:cNvSpPr>
                <a:spLocks/>
              </p:cNvSpPr>
              <p:nvPr/>
            </p:nvSpPr>
            <p:spPr bwMode="auto">
              <a:xfrm>
                <a:off x="8350515" y="3090916"/>
                <a:ext cx="16002" cy="17524"/>
              </a:xfrm>
              <a:custGeom>
                <a:avLst/>
                <a:gdLst>
                  <a:gd name="T0" fmla="*/ 2147483647 w 17"/>
                  <a:gd name="T1" fmla="*/ 0 h 18"/>
                  <a:gd name="T2" fmla="*/ 0 w 17"/>
                  <a:gd name="T3" fmla="*/ 0 h 18"/>
                  <a:gd name="T4" fmla="*/ 2147483647 w 17"/>
                  <a:gd name="T5" fmla="*/ 2147483647 h 18"/>
                  <a:gd name="T6" fmla="*/ 2147483647 w 17"/>
                  <a:gd name="T7" fmla="*/ 0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0"/>
                    </a:moveTo>
                    <a:lnTo>
                      <a:pt x="0" y="0"/>
                    </a:lnTo>
                    <a:lnTo>
                      <a:pt x="9" y="18"/>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3" name="Freeform 422"/>
              <p:cNvSpPr>
                <a:spLocks/>
              </p:cNvSpPr>
              <p:nvPr/>
            </p:nvSpPr>
            <p:spPr bwMode="auto">
              <a:xfrm>
                <a:off x="8390990" y="3049056"/>
                <a:ext cx="8472" cy="7788"/>
              </a:xfrm>
              <a:custGeom>
                <a:avLst/>
                <a:gdLst>
                  <a:gd name="T0" fmla="*/ 0 w 9"/>
                  <a:gd name="T1" fmla="*/ 2147483647 h 8"/>
                  <a:gd name="T2" fmla="*/ 2147483647 w 9"/>
                  <a:gd name="T3" fmla="*/ 0 h 8"/>
                  <a:gd name="T4" fmla="*/ 0 w 9"/>
                  <a:gd name="T5" fmla="*/ 0 h 8"/>
                  <a:gd name="T6" fmla="*/ 0 w 9"/>
                  <a:gd name="T7" fmla="*/ 2147483647 h 8"/>
                  <a:gd name="T8" fmla="*/ 0 60000 65536"/>
                  <a:gd name="T9" fmla="*/ 0 60000 65536"/>
                  <a:gd name="T10" fmla="*/ 0 60000 65536"/>
                  <a:gd name="T11" fmla="*/ 0 60000 65536"/>
                  <a:gd name="T12" fmla="*/ 0 w 9"/>
                  <a:gd name="T13" fmla="*/ 0 h 8"/>
                  <a:gd name="T14" fmla="*/ 9 w 9"/>
                  <a:gd name="T15" fmla="*/ 8 h 8"/>
                </a:gdLst>
                <a:ahLst/>
                <a:cxnLst>
                  <a:cxn ang="T8">
                    <a:pos x="T0" y="T1"/>
                  </a:cxn>
                  <a:cxn ang="T9">
                    <a:pos x="T2" y="T3"/>
                  </a:cxn>
                  <a:cxn ang="T10">
                    <a:pos x="T4" y="T5"/>
                  </a:cxn>
                  <a:cxn ang="T11">
                    <a:pos x="T6" y="T7"/>
                  </a:cxn>
                </a:cxnLst>
                <a:rect l="T12" t="T13" r="T14" b="T15"/>
                <a:pathLst>
                  <a:path w="9" h="8">
                    <a:moveTo>
                      <a:pt x="0" y="8"/>
                    </a:moveTo>
                    <a:lnTo>
                      <a:pt x="9" y="0"/>
                    </a:lnTo>
                    <a:lnTo>
                      <a:pt x="0"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4" name="Freeform 423"/>
              <p:cNvSpPr>
                <a:spLocks/>
              </p:cNvSpPr>
              <p:nvPr/>
            </p:nvSpPr>
            <p:spPr bwMode="auto">
              <a:xfrm>
                <a:off x="8390990" y="3049056"/>
                <a:ext cx="8472" cy="7788"/>
              </a:xfrm>
              <a:custGeom>
                <a:avLst/>
                <a:gdLst>
                  <a:gd name="T0" fmla="*/ 0 w 9"/>
                  <a:gd name="T1" fmla="*/ 2147483647 h 8"/>
                  <a:gd name="T2" fmla="*/ 2147483647 w 9"/>
                  <a:gd name="T3" fmla="*/ 0 h 8"/>
                  <a:gd name="T4" fmla="*/ 0 w 9"/>
                  <a:gd name="T5" fmla="*/ 0 h 8"/>
                  <a:gd name="T6" fmla="*/ 0 w 9"/>
                  <a:gd name="T7" fmla="*/ 2147483647 h 8"/>
                  <a:gd name="T8" fmla="*/ 0 60000 65536"/>
                  <a:gd name="T9" fmla="*/ 0 60000 65536"/>
                  <a:gd name="T10" fmla="*/ 0 60000 65536"/>
                  <a:gd name="T11" fmla="*/ 0 60000 65536"/>
                  <a:gd name="T12" fmla="*/ 0 w 9"/>
                  <a:gd name="T13" fmla="*/ 0 h 8"/>
                  <a:gd name="T14" fmla="*/ 9 w 9"/>
                  <a:gd name="T15" fmla="*/ 8 h 8"/>
                </a:gdLst>
                <a:ahLst/>
                <a:cxnLst>
                  <a:cxn ang="T8">
                    <a:pos x="T0" y="T1"/>
                  </a:cxn>
                  <a:cxn ang="T9">
                    <a:pos x="T2" y="T3"/>
                  </a:cxn>
                  <a:cxn ang="T10">
                    <a:pos x="T4" y="T5"/>
                  </a:cxn>
                  <a:cxn ang="T11">
                    <a:pos x="T6" y="T7"/>
                  </a:cxn>
                </a:cxnLst>
                <a:rect l="T12" t="T13" r="T14" b="T15"/>
                <a:pathLst>
                  <a:path w="9" h="8">
                    <a:moveTo>
                      <a:pt x="0" y="8"/>
                    </a:moveTo>
                    <a:lnTo>
                      <a:pt x="9" y="0"/>
                    </a:lnTo>
                    <a:lnTo>
                      <a:pt x="0"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5" name="Freeform 424"/>
              <p:cNvSpPr>
                <a:spLocks/>
              </p:cNvSpPr>
              <p:nvPr/>
            </p:nvSpPr>
            <p:spPr bwMode="auto">
              <a:xfrm>
                <a:off x="8489822" y="3031532"/>
                <a:ext cx="16002" cy="17524"/>
              </a:xfrm>
              <a:custGeom>
                <a:avLst/>
                <a:gdLst>
                  <a:gd name="T0" fmla="*/ 0 w 17"/>
                  <a:gd name="T1" fmla="*/ 2147483647 h 18"/>
                  <a:gd name="T2" fmla="*/ 2147483647 w 17"/>
                  <a:gd name="T3" fmla="*/ 2147483647 h 18"/>
                  <a:gd name="T4" fmla="*/ 2147483647 w 17"/>
                  <a:gd name="T5" fmla="*/ 0 h 18"/>
                  <a:gd name="T6" fmla="*/ 2147483647 w 17"/>
                  <a:gd name="T7" fmla="*/ 0 h 18"/>
                  <a:gd name="T8" fmla="*/ 0 w 17"/>
                  <a:gd name="T9" fmla="*/ 2147483647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0" y="18"/>
                    </a:moveTo>
                    <a:lnTo>
                      <a:pt x="17" y="9"/>
                    </a:lnTo>
                    <a:lnTo>
                      <a:pt x="9"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6" name="Freeform 425"/>
              <p:cNvSpPr>
                <a:spLocks/>
              </p:cNvSpPr>
              <p:nvPr/>
            </p:nvSpPr>
            <p:spPr bwMode="auto">
              <a:xfrm>
                <a:off x="8489822" y="3031532"/>
                <a:ext cx="16002" cy="17524"/>
              </a:xfrm>
              <a:custGeom>
                <a:avLst/>
                <a:gdLst>
                  <a:gd name="T0" fmla="*/ 0 w 17"/>
                  <a:gd name="T1" fmla="*/ 2147483647 h 18"/>
                  <a:gd name="T2" fmla="*/ 2147483647 w 17"/>
                  <a:gd name="T3" fmla="*/ 2147483647 h 18"/>
                  <a:gd name="T4" fmla="*/ 2147483647 w 17"/>
                  <a:gd name="T5" fmla="*/ 0 h 18"/>
                  <a:gd name="T6" fmla="*/ 2147483647 w 17"/>
                  <a:gd name="T7" fmla="*/ 0 h 18"/>
                  <a:gd name="T8" fmla="*/ 0 w 17"/>
                  <a:gd name="T9" fmla="*/ 2147483647 h 18"/>
                  <a:gd name="T10" fmla="*/ 0 60000 65536"/>
                  <a:gd name="T11" fmla="*/ 0 60000 65536"/>
                  <a:gd name="T12" fmla="*/ 0 60000 65536"/>
                  <a:gd name="T13" fmla="*/ 0 60000 65536"/>
                  <a:gd name="T14" fmla="*/ 0 60000 65536"/>
                  <a:gd name="T15" fmla="*/ 0 w 17"/>
                  <a:gd name="T16" fmla="*/ 0 h 18"/>
                  <a:gd name="T17" fmla="*/ 17 w 17"/>
                  <a:gd name="T18" fmla="*/ 18 h 18"/>
                </a:gdLst>
                <a:ahLst/>
                <a:cxnLst>
                  <a:cxn ang="T10">
                    <a:pos x="T0" y="T1"/>
                  </a:cxn>
                  <a:cxn ang="T11">
                    <a:pos x="T2" y="T3"/>
                  </a:cxn>
                  <a:cxn ang="T12">
                    <a:pos x="T4" y="T5"/>
                  </a:cxn>
                  <a:cxn ang="T13">
                    <a:pos x="T6" y="T7"/>
                  </a:cxn>
                  <a:cxn ang="T14">
                    <a:pos x="T8" y="T9"/>
                  </a:cxn>
                </a:cxnLst>
                <a:rect l="T15" t="T16" r="T17" b="T18"/>
                <a:pathLst>
                  <a:path w="17" h="18">
                    <a:moveTo>
                      <a:pt x="0" y="18"/>
                    </a:moveTo>
                    <a:lnTo>
                      <a:pt x="17" y="9"/>
                    </a:lnTo>
                    <a:lnTo>
                      <a:pt x="9"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7" name="Freeform 426"/>
              <p:cNvSpPr>
                <a:spLocks/>
              </p:cNvSpPr>
              <p:nvPr/>
            </p:nvSpPr>
            <p:spPr bwMode="auto">
              <a:xfrm>
                <a:off x="8538768" y="2997459"/>
                <a:ext cx="25415" cy="34074"/>
              </a:xfrm>
              <a:custGeom>
                <a:avLst/>
                <a:gdLst>
                  <a:gd name="T0" fmla="*/ 2147483647 w 27"/>
                  <a:gd name="T1" fmla="*/ 2147483647 h 35"/>
                  <a:gd name="T2" fmla="*/ 2147483647 w 27"/>
                  <a:gd name="T3" fmla="*/ 2147483647 h 35"/>
                  <a:gd name="T4" fmla="*/ 2147483647 w 27"/>
                  <a:gd name="T5" fmla="*/ 2147483647 h 35"/>
                  <a:gd name="T6" fmla="*/ 2147483647 w 27"/>
                  <a:gd name="T7" fmla="*/ 0 h 35"/>
                  <a:gd name="T8" fmla="*/ 0 w 27"/>
                  <a:gd name="T9" fmla="*/ 2147483647 h 35"/>
                  <a:gd name="T10" fmla="*/ 2147483647 w 27"/>
                  <a:gd name="T11" fmla="*/ 2147483647 h 35"/>
                  <a:gd name="T12" fmla="*/ 0 60000 65536"/>
                  <a:gd name="T13" fmla="*/ 0 60000 65536"/>
                  <a:gd name="T14" fmla="*/ 0 60000 65536"/>
                  <a:gd name="T15" fmla="*/ 0 60000 65536"/>
                  <a:gd name="T16" fmla="*/ 0 60000 65536"/>
                  <a:gd name="T17" fmla="*/ 0 60000 65536"/>
                  <a:gd name="T18" fmla="*/ 0 w 27"/>
                  <a:gd name="T19" fmla="*/ 0 h 35"/>
                  <a:gd name="T20" fmla="*/ 27 w 27"/>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27" h="35">
                    <a:moveTo>
                      <a:pt x="9" y="35"/>
                    </a:moveTo>
                    <a:lnTo>
                      <a:pt x="9" y="18"/>
                    </a:lnTo>
                    <a:lnTo>
                      <a:pt x="27" y="9"/>
                    </a:lnTo>
                    <a:lnTo>
                      <a:pt x="9" y="0"/>
                    </a:lnTo>
                    <a:lnTo>
                      <a:pt x="0" y="18"/>
                    </a:lnTo>
                    <a:lnTo>
                      <a:pt x="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8" name="Freeform 427"/>
              <p:cNvSpPr>
                <a:spLocks/>
              </p:cNvSpPr>
              <p:nvPr/>
            </p:nvSpPr>
            <p:spPr bwMode="auto">
              <a:xfrm>
                <a:off x="8538768" y="2997459"/>
                <a:ext cx="25415" cy="34074"/>
              </a:xfrm>
              <a:custGeom>
                <a:avLst/>
                <a:gdLst>
                  <a:gd name="T0" fmla="*/ 2147483647 w 27"/>
                  <a:gd name="T1" fmla="*/ 2147483647 h 35"/>
                  <a:gd name="T2" fmla="*/ 2147483647 w 27"/>
                  <a:gd name="T3" fmla="*/ 2147483647 h 35"/>
                  <a:gd name="T4" fmla="*/ 2147483647 w 27"/>
                  <a:gd name="T5" fmla="*/ 2147483647 h 35"/>
                  <a:gd name="T6" fmla="*/ 2147483647 w 27"/>
                  <a:gd name="T7" fmla="*/ 0 h 35"/>
                  <a:gd name="T8" fmla="*/ 0 w 27"/>
                  <a:gd name="T9" fmla="*/ 2147483647 h 35"/>
                  <a:gd name="T10" fmla="*/ 2147483647 w 27"/>
                  <a:gd name="T11" fmla="*/ 2147483647 h 35"/>
                  <a:gd name="T12" fmla="*/ 0 60000 65536"/>
                  <a:gd name="T13" fmla="*/ 0 60000 65536"/>
                  <a:gd name="T14" fmla="*/ 0 60000 65536"/>
                  <a:gd name="T15" fmla="*/ 0 60000 65536"/>
                  <a:gd name="T16" fmla="*/ 0 60000 65536"/>
                  <a:gd name="T17" fmla="*/ 0 60000 65536"/>
                  <a:gd name="T18" fmla="*/ 0 w 27"/>
                  <a:gd name="T19" fmla="*/ 0 h 35"/>
                  <a:gd name="T20" fmla="*/ 27 w 27"/>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27" h="35">
                    <a:moveTo>
                      <a:pt x="9" y="35"/>
                    </a:moveTo>
                    <a:lnTo>
                      <a:pt x="9" y="18"/>
                    </a:lnTo>
                    <a:lnTo>
                      <a:pt x="27" y="9"/>
                    </a:lnTo>
                    <a:lnTo>
                      <a:pt x="9" y="0"/>
                    </a:lnTo>
                    <a:lnTo>
                      <a:pt x="0" y="18"/>
                    </a:lnTo>
                    <a:lnTo>
                      <a:pt x="9"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39" name="Freeform 428"/>
              <p:cNvSpPr>
                <a:spLocks/>
              </p:cNvSpPr>
              <p:nvPr/>
            </p:nvSpPr>
            <p:spPr bwMode="auto">
              <a:xfrm>
                <a:off x="8136847" y="2828068"/>
                <a:ext cx="164723" cy="144080"/>
              </a:xfrm>
              <a:custGeom>
                <a:avLst/>
                <a:gdLst>
                  <a:gd name="T0" fmla="*/ 2147483647 w 175"/>
                  <a:gd name="T1" fmla="*/ 2147483647 h 148"/>
                  <a:gd name="T2" fmla="*/ 2147483647 w 175"/>
                  <a:gd name="T3" fmla="*/ 2147483647 h 148"/>
                  <a:gd name="T4" fmla="*/ 2147483647 w 175"/>
                  <a:gd name="T5" fmla="*/ 2147483647 h 148"/>
                  <a:gd name="T6" fmla="*/ 2147483647 w 175"/>
                  <a:gd name="T7" fmla="*/ 2147483647 h 148"/>
                  <a:gd name="T8" fmla="*/ 2147483647 w 175"/>
                  <a:gd name="T9" fmla="*/ 0 h 148"/>
                  <a:gd name="T10" fmla="*/ 2147483647 w 175"/>
                  <a:gd name="T11" fmla="*/ 2147483647 h 148"/>
                  <a:gd name="T12" fmla="*/ 2147483647 w 175"/>
                  <a:gd name="T13" fmla="*/ 2147483647 h 148"/>
                  <a:gd name="T14" fmla="*/ 2147483647 w 175"/>
                  <a:gd name="T15" fmla="*/ 2147483647 h 148"/>
                  <a:gd name="T16" fmla="*/ 2147483647 w 175"/>
                  <a:gd name="T17" fmla="*/ 2147483647 h 148"/>
                  <a:gd name="T18" fmla="*/ 2147483647 w 175"/>
                  <a:gd name="T19" fmla="*/ 2147483647 h 148"/>
                  <a:gd name="T20" fmla="*/ 2147483647 w 175"/>
                  <a:gd name="T21" fmla="*/ 2147483647 h 148"/>
                  <a:gd name="T22" fmla="*/ 2147483647 w 175"/>
                  <a:gd name="T23" fmla="*/ 2147483647 h 148"/>
                  <a:gd name="T24" fmla="*/ 2147483647 w 175"/>
                  <a:gd name="T25" fmla="*/ 2147483647 h 148"/>
                  <a:gd name="T26" fmla="*/ 0 w 175"/>
                  <a:gd name="T27" fmla="*/ 2147483647 h 148"/>
                  <a:gd name="T28" fmla="*/ 2147483647 w 175"/>
                  <a:gd name="T29" fmla="*/ 2147483647 h 148"/>
                  <a:gd name="T30" fmla="*/ 2147483647 w 175"/>
                  <a:gd name="T31" fmla="*/ 2147483647 h 148"/>
                  <a:gd name="T32" fmla="*/ 2147483647 w 175"/>
                  <a:gd name="T33" fmla="*/ 2147483647 h 148"/>
                  <a:gd name="T34" fmla="*/ 2147483647 w 175"/>
                  <a:gd name="T35" fmla="*/ 2147483647 h 148"/>
                  <a:gd name="T36" fmla="*/ 2147483647 w 175"/>
                  <a:gd name="T37" fmla="*/ 2147483647 h 148"/>
                  <a:gd name="T38" fmla="*/ 2147483647 w 175"/>
                  <a:gd name="T39" fmla="*/ 2147483647 h 148"/>
                  <a:gd name="T40" fmla="*/ 2147483647 w 175"/>
                  <a:gd name="T41" fmla="*/ 2147483647 h 148"/>
                  <a:gd name="T42" fmla="*/ 2147483647 w 175"/>
                  <a:gd name="T43" fmla="*/ 2147483647 h 148"/>
                  <a:gd name="T44" fmla="*/ 2147483647 w 175"/>
                  <a:gd name="T45" fmla="*/ 2147483647 h 148"/>
                  <a:gd name="T46" fmla="*/ 2147483647 w 175"/>
                  <a:gd name="T47" fmla="*/ 2147483647 h 148"/>
                  <a:gd name="T48" fmla="*/ 2147483647 w 175"/>
                  <a:gd name="T49" fmla="*/ 2147483647 h 148"/>
                  <a:gd name="T50" fmla="*/ 2147483647 w 175"/>
                  <a:gd name="T51" fmla="*/ 2147483647 h 148"/>
                  <a:gd name="T52" fmla="*/ 2147483647 w 175"/>
                  <a:gd name="T53" fmla="*/ 2147483647 h 148"/>
                  <a:gd name="T54" fmla="*/ 2147483647 w 175"/>
                  <a:gd name="T55" fmla="*/ 2147483647 h 148"/>
                  <a:gd name="T56" fmla="*/ 2147483647 w 175"/>
                  <a:gd name="T57" fmla="*/ 2147483647 h 14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5"/>
                  <a:gd name="T88" fmla="*/ 0 h 148"/>
                  <a:gd name="T89" fmla="*/ 175 w 175"/>
                  <a:gd name="T90" fmla="*/ 148 h 14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5" h="148">
                    <a:moveTo>
                      <a:pt x="157" y="26"/>
                    </a:moveTo>
                    <a:lnTo>
                      <a:pt x="157" y="18"/>
                    </a:lnTo>
                    <a:lnTo>
                      <a:pt x="148" y="18"/>
                    </a:lnTo>
                    <a:lnTo>
                      <a:pt x="157" y="9"/>
                    </a:lnTo>
                    <a:lnTo>
                      <a:pt x="148" y="0"/>
                    </a:lnTo>
                    <a:lnTo>
                      <a:pt x="131" y="18"/>
                    </a:lnTo>
                    <a:lnTo>
                      <a:pt x="113" y="44"/>
                    </a:lnTo>
                    <a:lnTo>
                      <a:pt x="96" y="61"/>
                    </a:lnTo>
                    <a:lnTo>
                      <a:pt x="79" y="52"/>
                    </a:lnTo>
                    <a:lnTo>
                      <a:pt x="61" y="61"/>
                    </a:lnTo>
                    <a:lnTo>
                      <a:pt x="35" y="70"/>
                    </a:lnTo>
                    <a:lnTo>
                      <a:pt x="26" y="44"/>
                    </a:lnTo>
                    <a:lnTo>
                      <a:pt x="18" y="44"/>
                    </a:lnTo>
                    <a:lnTo>
                      <a:pt x="0" y="70"/>
                    </a:lnTo>
                    <a:lnTo>
                      <a:pt x="26" y="96"/>
                    </a:lnTo>
                    <a:lnTo>
                      <a:pt x="35" y="131"/>
                    </a:lnTo>
                    <a:lnTo>
                      <a:pt x="52" y="131"/>
                    </a:lnTo>
                    <a:lnTo>
                      <a:pt x="70" y="148"/>
                    </a:lnTo>
                    <a:lnTo>
                      <a:pt x="79" y="131"/>
                    </a:lnTo>
                    <a:lnTo>
                      <a:pt x="105" y="131"/>
                    </a:lnTo>
                    <a:lnTo>
                      <a:pt x="105" y="148"/>
                    </a:lnTo>
                    <a:lnTo>
                      <a:pt x="113" y="148"/>
                    </a:lnTo>
                    <a:lnTo>
                      <a:pt x="131" y="140"/>
                    </a:lnTo>
                    <a:lnTo>
                      <a:pt x="131" y="96"/>
                    </a:lnTo>
                    <a:lnTo>
                      <a:pt x="157" y="87"/>
                    </a:lnTo>
                    <a:lnTo>
                      <a:pt x="148" y="79"/>
                    </a:lnTo>
                    <a:lnTo>
                      <a:pt x="166" y="61"/>
                    </a:lnTo>
                    <a:lnTo>
                      <a:pt x="175" y="61"/>
                    </a:lnTo>
                    <a:lnTo>
                      <a:pt x="157"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0" name="Freeform 429"/>
              <p:cNvSpPr>
                <a:spLocks/>
              </p:cNvSpPr>
              <p:nvPr/>
            </p:nvSpPr>
            <p:spPr bwMode="auto">
              <a:xfrm>
                <a:off x="8136847" y="2828068"/>
                <a:ext cx="164723" cy="144080"/>
              </a:xfrm>
              <a:custGeom>
                <a:avLst/>
                <a:gdLst>
                  <a:gd name="T0" fmla="*/ 2147483647 w 175"/>
                  <a:gd name="T1" fmla="*/ 2147483647 h 148"/>
                  <a:gd name="T2" fmla="*/ 2147483647 w 175"/>
                  <a:gd name="T3" fmla="*/ 2147483647 h 148"/>
                  <a:gd name="T4" fmla="*/ 2147483647 w 175"/>
                  <a:gd name="T5" fmla="*/ 2147483647 h 148"/>
                  <a:gd name="T6" fmla="*/ 2147483647 w 175"/>
                  <a:gd name="T7" fmla="*/ 2147483647 h 148"/>
                  <a:gd name="T8" fmla="*/ 2147483647 w 175"/>
                  <a:gd name="T9" fmla="*/ 0 h 148"/>
                  <a:gd name="T10" fmla="*/ 2147483647 w 175"/>
                  <a:gd name="T11" fmla="*/ 2147483647 h 148"/>
                  <a:gd name="T12" fmla="*/ 2147483647 w 175"/>
                  <a:gd name="T13" fmla="*/ 2147483647 h 148"/>
                  <a:gd name="T14" fmla="*/ 2147483647 w 175"/>
                  <a:gd name="T15" fmla="*/ 2147483647 h 148"/>
                  <a:gd name="T16" fmla="*/ 2147483647 w 175"/>
                  <a:gd name="T17" fmla="*/ 2147483647 h 148"/>
                  <a:gd name="T18" fmla="*/ 2147483647 w 175"/>
                  <a:gd name="T19" fmla="*/ 2147483647 h 148"/>
                  <a:gd name="T20" fmla="*/ 2147483647 w 175"/>
                  <a:gd name="T21" fmla="*/ 2147483647 h 148"/>
                  <a:gd name="T22" fmla="*/ 2147483647 w 175"/>
                  <a:gd name="T23" fmla="*/ 2147483647 h 148"/>
                  <a:gd name="T24" fmla="*/ 2147483647 w 175"/>
                  <a:gd name="T25" fmla="*/ 2147483647 h 148"/>
                  <a:gd name="T26" fmla="*/ 0 w 175"/>
                  <a:gd name="T27" fmla="*/ 2147483647 h 148"/>
                  <a:gd name="T28" fmla="*/ 2147483647 w 175"/>
                  <a:gd name="T29" fmla="*/ 2147483647 h 148"/>
                  <a:gd name="T30" fmla="*/ 2147483647 w 175"/>
                  <a:gd name="T31" fmla="*/ 2147483647 h 148"/>
                  <a:gd name="T32" fmla="*/ 2147483647 w 175"/>
                  <a:gd name="T33" fmla="*/ 2147483647 h 148"/>
                  <a:gd name="T34" fmla="*/ 2147483647 w 175"/>
                  <a:gd name="T35" fmla="*/ 2147483647 h 148"/>
                  <a:gd name="T36" fmla="*/ 2147483647 w 175"/>
                  <a:gd name="T37" fmla="*/ 2147483647 h 148"/>
                  <a:gd name="T38" fmla="*/ 2147483647 w 175"/>
                  <a:gd name="T39" fmla="*/ 2147483647 h 148"/>
                  <a:gd name="T40" fmla="*/ 2147483647 w 175"/>
                  <a:gd name="T41" fmla="*/ 2147483647 h 148"/>
                  <a:gd name="T42" fmla="*/ 2147483647 w 175"/>
                  <a:gd name="T43" fmla="*/ 2147483647 h 148"/>
                  <a:gd name="T44" fmla="*/ 2147483647 w 175"/>
                  <a:gd name="T45" fmla="*/ 2147483647 h 148"/>
                  <a:gd name="T46" fmla="*/ 2147483647 w 175"/>
                  <a:gd name="T47" fmla="*/ 2147483647 h 148"/>
                  <a:gd name="T48" fmla="*/ 2147483647 w 175"/>
                  <a:gd name="T49" fmla="*/ 2147483647 h 148"/>
                  <a:gd name="T50" fmla="*/ 2147483647 w 175"/>
                  <a:gd name="T51" fmla="*/ 2147483647 h 148"/>
                  <a:gd name="T52" fmla="*/ 2147483647 w 175"/>
                  <a:gd name="T53" fmla="*/ 2147483647 h 148"/>
                  <a:gd name="T54" fmla="*/ 2147483647 w 175"/>
                  <a:gd name="T55" fmla="*/ 2147483647 h 148"/>
                  <a:gd name="T56" fmla="*/ 2147483647 w 175"/>
                  <a:gd name="T57" fmla="*/ 2147483647 h 14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5"/>
                  <a:gd name="T88" fmla="*/ 0 h 148"/>
                  <a:gd name="T89" fmla="*/ 175 w 175"/>
                  <a:gd name="T90" fmla="*/ 148 h 14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5" h="148">
                    <a:moveTo>
                      <a:pt x="157" y="26"/>
                    </a:moveTo>
                    <a:lnTo>
                      <a:pt x="157" y="18"/>
                    </a:lnTo>
                    <a:lnTo>
                      <a:pt x="148" y="18"/>
                    </a:lnTo>
                    <a:lnTo>
                      <a:pt x="157" y="9"/>
                    </a:lnTo>
                    <a:lnTo>
                      <a:pt x="148" y="0"/>
                    </a:lnTo>
                    <a:lnTo>
                      <a:pt x="131" y="18"/>
                    </a:lnTo>
                    <a:lnTo>
                      <a:pt x="113" y="44"/>
                    </a:lnTo>
                    <a:lnTo>
                      <a:pt x="96" y="61"/>
                    </a:lnTo>
                    <a:lnTo>
                      <a:pt x="79" y="52"/>
                    </a:lnTo>
                    <a:lnTo>
                      <a:pt x="61" y="61"/>
                    </a:lnTo>
                    <a:lnTo>
                      <a:pt x="35" y="70"/>
                    </a:lnTo>
                    <a:lnTo>
                      <a:pt x="26" y="44"/>
                    </a:lnTo>
                    <a:lnTo>
                      <a:pt x="18" y="44"/>
                    </a:lnTo>
                    <a:lnTo>
                      <a:pt x="0" y="70"/>
                    </a:lnTo>
                    <a:lnTo>
                      <a:pt x="26" y="96"/>
                    </a:lnTo>
                    <a:lnTo>
                      <a:pt x="35" y="131"/>
                    </a:lnTo>
                    <a:lnTo>
                      <a:pt x="52" y="131"/>
                    </a:lnTo>
                    <a:lnTo>
                      <a:pt x="70" y="148"/>
                    </a:lnTo>
                    <a:lnTo>
                      <a:pt x="79" y="131"/>
                    </a:lnTo>
                    <a:lnTo>
                      <a:pt x="105" y="131"/>
                    </a:lnTo>
                    <a:lnTo>
                      <a:pt x="105" y="148"/>
                    </a:lnTo>
                    <a:lnTo>
                      <a:pt x="113" y="148"/>
                    </a:lnTo>
                    <a:lnTo>
                      <a:pt x="131" y="140"/>
                    </a:lnTo>
                    <a:lnTo>
                      <a:pt x="131" y="96"/>
                    </a:lnTo>
                    <a:lnTo>
                      <a:pt x="157" y="87"/>
                    </a:lnTo>
                    <a:lnTo>
                      <a:pt x="148" y="79"/>
                    </a:lnTo>
                    <a:lnTo>
                      <a:pt x="166" y="61"/>
                    </a:lnTo>
                    <a:lnTo>
                      <a:pt x="175" y="61"/>
                    </a:lnTo>
                    <a:lnTo>
                      <a:pt x="157"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1" name="Freeform 430"/>
              <p:cNvSpPr>
                <a:spLocks/>
              </p:cNvSpPr>
              <p:nvPr/>
            </p:nvSpPr>
            <p:spPr bwMode="auto">
              <a:xfrm>
                <a:off x="8087900" y="2930287"/>
                <a:ext cx="16002" cy="25311"/>
              </a:xfrm>
              <a:custGeom>
                <a:avLst/>
                <a:gdLst>
                  <a:gd name="T0" fmla="*/ 2147483647 w 17"/>
                  <a:gd name="T1" fmla="*/ 0 h 26"/>
                  <a:gd name="T2" fmla="*/ 0 w 17"/>
                  <a:gd name="T3" fmla="*/ 0 h 26"/>
                  <a:gd name="T4" fmla="*/ 2147483647 w 17"/>
                  <a:gd name="T5" fmla="*/ 2147483647 h 26"/>
                  <a:gd name="T6" fmla="*/ 2147483647 w 17"/>
                  <a:gd name="T7" fmla="*/ 2147483647 h 26"/>
                  <a:gd name="T8" fmla="*/ 2147483647 w 17"/>
                  <a:gd name="T9" fmla="*/ 2147483647 h 26"/>
                  <a:gd name="T10" fmla="*/ 2147483647 w 17"/>
                  <a:gd name="T11" fmla="*/ 2147483647 h 26"/>
                  <a:gd name="T12" fmla="*/ 2147483647 w 17"/>
                  <a:gd name="T13" fmla="*/ 0 h 26"/>
                  <a:gd name="T14" fmla="*/ 0 60000 65536"/>
                  <a:gd name="T15" fmla="*/ 0 60000 65536"/>
                  <a:gd name="T16" fmla="*/ 0 60000 65536"/>
                  <a:gd name="T17" fmla="*/ 0 60000 65536"/>
                  <a:gd name="T18" fmla="*/ 0 60000 65536"/>
                  <a:gd name="T19" fmla="*/ 0 60000 65536"/>
                  <a:gd name="T20" fmla="*/ 0 60000 65536"/>
                  <a:gd name="T21" fmla="*/ 0 w 17"/>
                  <a:gd name="T22" fmla="*/ 0 h 26"/>
                  <a:gd name="T23" fmla="*/ 17 w 17"/>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6">
                    <a:moveTo>
                      <a:pt x="9" y="0"/>
                    </a:moveTo>
                    <a:lnTo>
                      <a:pt x="0" y="0"/>
                    </a:lnTo>
                    <a:lnTo>
                      <a:pt x="9" y="17"/>
                    </a:lnTo>
                    <a:lnTo>
                      <a:pt x="17" y="26"/>
                    </a:lnTo>
                    <a:lnTo>
                      <a:pt x="17" y="17"/>
                    </a:lnTo>
                    <a:lnTo>
                      <a:pt x="9" y="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2" name="Freeform 431"/>
              <p:cNvSpPr>
                <a:spLocks/>
              </p:cNvSpPr>
              <p:nvPr/>
            </p:nvSpPr>
            <p:spPr bwMode="auto">
              <a:xfrm>
                <a:off x="8087900" y="2930287"/>
                <a:ext cx="16002" cy="25311"/>
              </a:xfrm>
              <a:custGeom>
                <a:avLst/>
                <a:gdLst>
                  <a:gd name="T0" fmla="*/ 2147483647 w 17"/>
                  <a:gd name="T1" fmla="*/ 0 h 26"/>
                  <a:gd name="T2" fmla="*/ 0 w 17"/>
                  <a:gd name="T3" fmla="*/ 0 h 26"/>
                  <a:gd name="T4" fmla="*/ 2147483647 w 17"/>
                  <a:gd name="T5" fmla="*/ 2147483647 h 26"/>
                  <a:gd name="T6" fmla="*/ 2147483647 w 17"/>
                  <a:gd name="T7" fmla="*/ 2147483647 h 26"/>
                  <a:gd name="T8" fmla="*/ 2147483647 w 17"/>
                  <a:gd name="T9" fmla="*/ 2147483647 h 26"/>
                  <a:gd name="T10" fmla="*/ 2147483647 w 17"/>
                  <a:gd name="T11" fmla="*/ 2147483647 h 26"/>
                  <a:gd name="T12" fmla="*/ 2147483647 w 17"/>
                  <a:gd name="T13" fmla="*/ 0 h 26"/>
                  <a:gd name="T14" fmla="*/ 0 60000 65536"/>
                  <a:gd name="T15" fmla="*/ 0 60000 65536"/>
                  <a:gd name="T16" fmla="*/ 0 60000 65536"/>
                  <a:gd name="T17" fmla="*/ 0 60000 65536"/>
                  <a:gd name="T18" fmla="*/ 0 60000 65536"/>
                  <a:gd name="T19" fmla="*/ 0 60000 65536"/>
                  <a:gd name="T20" fmla="*/ 0 60000 65536"/>
                  <a:gd name="T21" fmla="*/ 0 w 17"/>
                  <a:gd name="T22" fmla="*/ 0 h 26"/>
                  <a:gd name="T23" fmla="*/ 17 w 17"/>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6">
                    <a:moveTo>
                      <a:pt x="9" y="0"/>
                    </a:moveTo>
                    <a:lnTo>
                      <a:pt x="0" y="0"/>
                    </a:lnTo>
                    <a:lnTo>
                      <a:pt x="9" y="17"/>
                    </a:lnTo>
                    <a:lnTo>
                      <a:pt x="17" y="26"/>
                    </a:lnTo>
                    <a:lnTo>
                      <a:pt x="17" y="17"/>
                    </a:lnTo>
                    <a:lnTo>
                      <a:pt x="9" y="8"/>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3" name="Freeform 432"/>
              <p:cNvSpPr>
                <a:spLocks/>
              </p:cNvSpPr>
              <p:nvPr/>
            </p:nvSpPr>
            <p:spPr bwMode="auto">
              <a:xfrm>
                <a:off x="8120846" y="2946836"/>
                <a:ext cx="16002" cy="8762"/>
              </a:xfrm>
              <a:custGeom>
                <a:avLst/>
                <a:gdLst>
                  <a:gd name="T0" fmla="*/ 2147483647 w 17"/>
                  <a:gd name="T1" fmla="*/ 0 h 9"/>
                  <a:gd name="T2" fmla="*/ 0 w 17"/>
                  <a:gd name="T3" fmla="*/ 0 h 9"/>
                  <a:gd name="T4" fmla="*/ 0 w 17"/>
                  <a:gd name="T5" fmla="*/ 2147483647 h 9"/>
                  <a:gd name="T6" fmla="*/ 2147483647 w 17"/>
                  <a:gd name="T7" fmla="*/ 2147483647 h 9"/>
                  <a:gd name="T8" fmla="*/ 2147483647 w 17"/>
                  <a:gd name="T9" fmla="*/ 0 h 9"/>
                  <a:gd name="T10" fmla="*/ 0 60000 65536"/>
                  <a:gd name="T11" fmla="*/ 0 60000 65536"/>
                  <a:gd name="T12" fmla="*/ 0 60000 65536"/>
                  <a:gd name="T13" fmla="*/ 0 60000 65536"/>
                  <a:gd name="T14" fmla="*/ 0 60000 65536"/>
                  <a:gd name="T15" fmla="*/ 0 w 17"/>
                  <a:gd name="T16" fmla="*/ 0 h 9"/>
                  <a:gd name="T17" fmla="*/ 17 w 17"/>
                  <a:gd name="T18" fmla="*/ 9 h 9"/>
                </a:gdLst>
                <a:ahLst/>
                <a:cxnLst>
                  <a:cxn ang="T10">
                    <a:pos x="T0" y="T1"/>
                  </a:cxn>
                  <a:cxn ang="T11">
                    <a:pos x="T2" y="T3"/>
                  </a:cxn>
                  <a:cxn ang="T12">
                    <a:pos x="T4" y="T5"/>
                  </a:cxn>
                  <a:cxn ang="T13">
                    <a:pos x="T6" y="T7"/>
                  </a:cxn>
                  <a:cxn ang="T14">
                    <a:pos x="T8" y="T9"/>
                  </a:cxn>
                </a:cxnLst>
                <a:rect l="T15" t="T16" r="T17" b="T18"/>
                <a:pathLst>
                  <a:path w="17" h="9">
                    <a:moveTo>
                      <a:pt x="8" y="0"/>
                    </a:moveTo>
                    <a:lnTo>
                      <a:pt x="0" y="0"/>
                    </a:lnTo>
                    <a:lnTo>
                      <a:pt x="0" y="9"/>
                    </a:lnTo>
                    <a:lnTo>
                      <a:pt x="17" y="9"/>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4" name="Freeform 433"/>
              <p:cNvSpPr>
                <a:spLocks/>
              </p:cNvSpPr>
              <p:nvPr/>
            </p:nvSpPr>
            <p:spPr bwMode="auto">
              <a:xfrm>
                <a:off x="8120846" y="2946836"/>
                <a:ext cx="16002" cy="8762"/>
              </a:xfrm>
              <a:custGeom>
                <a:avLst/>
                <a:gdLst>
                  <a:gd name="T0" fmla="*/ 2147483647 w 17"/>
                  <a:gd name="T1" fmla="*/ 0 h 9"/>
                  <a:gd name="T2" fmla="*/ 0 w 17"/>
                  <a:gd name="T3" fmla="*/ 0 h 9"/>
                  <a:gd name="T4" fmla="*/ 0 w 17"/>
                  <a:gd name="T5" fmla="*/ 2147483647 h 9"/>
                  <a:gd name="T6" fmla="*/ 2147483647 w 17"/>
                  <a:gd name="T7" fmla="*/ 2147483647 h 9"/>
                  <a:gd name="T8" fmla="*/ 2147483647 w 17"/>
                  <a:gd name="T9" fmla="*/ 0 h 9"/>
                  <a:gd name="T10" fmla="*/ 0 60000 65536"/>
                  <a:gd name="T11" fmla="*/ 0 60000 65536"/>
                  <a:gd name="T12" fmla="*/ 0 60000 65536"/>
                  <a:gd name="T13" fmla="*/ 0 60000 65536"/>
                  <a:gd name="T14" fmla="*/ 0 60000 65536"/>
                  <a:gd name="T15" fmla="*/ 0 w 17"/>
                  <a:gd name="T16" fmla="*/ 0 h 9"/>
                  <a:gd name="T17" fmla="*/ 17 w 17"/>
                  <a:gd name="T18" fmla="*/ 9 h 9"/>
                </a:gdLst>
                <a:ahLst/>
                <a:cxnLst>
                  <a:cxn ang="T10">
                    <a:pos x="T0" y="T1"/>
                  </a:cxn>
                  <a:cxn ang="T11">
                    <a:pos x="T2" y="T3"/>
                  </a:cxn>
                  <a:cxn ang="T12">
                    <a:pos x="T4" y="T5"/>
                  </a:cxn>
                  <a:cxn ang="T13">
                    <a:pos x="T6" y="T7"/>
                  </a:cxn>
                  <a:cxn ang="T14">
                    <a:pos x="T8" y="T9"/>
                  </a:cxn>
                </a:cxnLst>
                <a:rect l="T15" t="T16" r="T17" b="T18"/>
                <a:pathLst>
                  <a:path w="17" h="9">
                    <a:moveTo>
                      <a:pt x="8" y="0"/>
                    </a:moveTo>
                    <a:lnTo>
                      <a:pt x="0" y="0"/>
                    </a:lnTo>
                    <a:lnTo>
                      <a:pt x="0" y="9"/>
                    </a:lnTo>
                    <a:lnTo>
                      <a:pt x="17" y="9"/>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5" name="Freeform 434"/>
              <p:cNvSpPr>
                <a:spLocks/>
              </p:cNvSpPr>
              <p:nvPr/>
            </p:nvSpPr>
            <p:spPr bwMode="auto">
              <a:xfrm>
                <a:off x="8087900" y="3006220"/>
                <a:ext cx="155310" cy="59385"/>
              </a:xfrm>
              <a:custGeom>
                <a:avLst/>
                <a:gdLst>
                  <a:gd name="T0" fmla="*/ 2147483647 w 165"/>
                  <a:gd name="T1" fmla="*/ 2147483647 h 61"/>
                  <a:gd name="T2" fmla="*/ 2147483647 w 165"/>
                  <a:gd name="T3" fmla="*/ 2147483647 h 61"/>
                  <a:gd name="T4" fmla="*/ 2147483647 w 165"/>
                  <a:gd name="T5" fmla="*/ 2147483647 h 61"/>
                  <a:gd name="T6" fmla="*/ 2147483647 w 165"/>
                  <a:gd name="T7" fmla="*/ 2147483647 h 61"/>
                  <a:gd name="T8" fmla="*/ 2147483647 w 165"/>
                  <a:gd name="T9" fmla="*/ 0 h 61"/>
                  <a:gd name="T10" fmla="*/ 2147483647 w 165"/>
                  <a:gd name="T11" fmla="*/ 2147483647 h 61"/>
                  <a:gd name="T12" fmla="*/ 0 w 165"/>
                  <a:gd name="T13" fmla="*/ 2147483647 h 61"/>
                  <a:gd name="T14" fmla="*/ 2147483647 w 165"/>
                  <a:gd name="T15" fmla="*/ 2147483647 h 61"/>
                  <a:gd name="T16" fmla="*/ 2147483647 w 165"/>
                  <a:gd name="T17" fmla="*/ 2147483647 h 61"/>
                  <a:gd name="T18" fmla="*/ 2147483647 w 165"/>
                  <a:gd name="T19" fmla="*/ 2147483647 h 61"/>
                  <a:gd name="T20" fmla="*/ 2147483647 w 165"/>
                  <a:gd name="T21" fmla="*/ 2147483647 h 61"/>
                  <a:gd name="T22" fmla="*/ 2147483647 w 165"/>
                  <a:gd name="T23" fmla="*/ 2147483647 h 61"/>
                  <a:gd name="T24" fmla="*/ 2147483647 w 165"/>
                  <a:gd name="T25" fmla="*/ 2147483647 h 61"/>
                  <a:gd name="T26" fmla="*/ 2147483647 w 165"/>
                  <a:gd name="T27" fmla="*/ 2147483647 h 61"/>
                  <a:gd name="T28" fmla="*/ 2147483647 w 165"/>
                  <a:gd name="T29" fmla="*/ 2147483647 h 61"/>
                  <a:gd name="T30" fmla="*/ 2147483647 w 165"/>
                  <a:gd name="T31" fmla="*/ 2147483647 h 61"/>
                  <a:gd name="T32" fmla="*/ 2147483647 w 165"/>
                  <a:gd name="T33" fmla="*/ 2147483647 h 61"/>
                  <a:gd name="T34" fmla="*/ 2147483647 w 165"/>
                  <a:gd name="T35" fmla="*/ 2147483647 h 61"/>
                  <a:gd name="T36" fmla="*/ 2147483647 w 165"/>
                  <a:gd name="T37" fmla="*/ 2147483647 h 61"/>
                  <a:gd name="T38" fmla="*/ 2147483647 w 165"/>
                  <a:gd name="T39" fmla="*/ 2147483647 h 61"/>
                  <a:gd name="T40" fmla="*/ 2147483647 w 165"/>
                  <a:gd name="T41" fmla="*/ 2147483647 h 61"/>
                  <a:gd name="T42" fmla="*/ 2147483647 w 165"/>
                  <a:gd name="T43" fmla="*/ 2147483647 h 61"/>
                  <a:gd name="T44" fmla="*/ 2147483647 w 165"/>
                  <a:gd name="T45" fmla="*/ 2147483647 h 61"/>
                  <a:gd name="T46" fmla="*/ 2147483647 w 165"/>
                  <a:gd name="T47" fmla="*/ 2147483647 h 6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5"/>
                  <a:gd name="T73" fmla="*/ 0 h 61"/>
                  <a:gd name="T74" fmla="*/ 165 w 165"/>
                  <a:gd name="T75" fmla="*/ 61 h 6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5" h="61">
                    <a:moveTo>
                      <a:pt x="87" y="9"/>
                    </a:moveTo>
                    <a:lnTo>
                      <a:pt x="78" y="26"/>
                    </a:lnTo>
                    <a:lnTo>
                      <a:pt x="52" y="26"/>
                    </a:lnTo>
                    <a:lnTo>
                      <a:pt x="43" y="9"/>
                    </a:lnTo>
                    <a:lnTo>
                      <a:pt x="26" y="0"/>
                    </a:lnTo>
                    <a:lnTo>
                      <a:pt x="9" y="9"/>
                    </a:lnTo>
                    <a:lnTo>
                      <a:pt x="0" y="18"/>
                    </a:lnTo>
                    <a:lnTo>
                      <a:pt x="17" y="35"/>
                    </a:lnTo>
                    <a:lnTo>
                      <a:pt x="35" y="35"/>
                    </a:lnTo>
                    <a:lnTo>
                      <a:pt x="43" y="35"/>
                    </a:lnTo>
                    <a:lnTo>
                      <a:pt x="78" y="35"/>
                    </a:lnTo>
                    <a:lnTo>
                      <a:pt x="78" y="44"/>
                    </a:lnTo>
                    <a:lnTo>
                      <a:pt x="113" y="61"/>
                    </a:lnTo>
                    <a:lnTo>
                      <a:pt x="131" y="52"/>
                    </a:lnTo>
                    <a:lnTo>
                      <a:pt x="139" y="61"/>
                    </a:lnTo>
                    <a:lnTo>
                      <a:pt x="157" y="52"/>
                    </a:lnTo>
                    <a:lnTo>
                      <a:pt x="165" y="61"/>
                    </a:lnTo>
                    <a:lnTo>
                      <a:pt x="165" y="52"/>
                    </a:lnTo>
                    <a:lnTo>
                      <a:pt x="165" y="35"/>
                    </a:lnTo>
                    <a:lnTo>
                      <a:pt x="157" y="44"/>
                    </a:lnTo>
                    <a:lnTo>
                      <a:pt x="139" y="35"/>
                    </a:lnTo>
                    <a:lnTo>
                      <a:pt x="131" y="35"/>
                    </a:lnTo>
                    <a:lnTo>
                      <a:pt x="104" y="9"/>
                    </a:lnTo>
                    <a:lnTo>
                      <a:pt x="8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6" name="Freeform 435"/>
              <p:cNvSpPr>
                <a:spLocks/>
              </p:cNvSpPr>
              <p:nvPr/>
            </p:nvSpPr>
            <p:spPr bwMode="auto">
              <a:xfrm>
                <a:off x="8087900" y="3006220"/>
                <a:ext cx="155310" cy="59385"/>
              </a:xfrm>
              <a:custGeom>
                <a:avLst/>
                <a:gdLst>
                  <a:gd name="T0" fmla="*/ 2147483647 w 165"/>
                  <a:gd name="T1" fmla="*/ 2147483647 h 61"/>
                  <a:gd name="T2" fmla="*/ 2147483647 w 165"/>
                  <a:gd name="T3" fmla="*/ 2147483647 h 61"/>
                  <a:gd name="T4" fmla="*/ 2147483647 w 165"/>
                  <a:gd name="T5" fmla="*/ 2147483647 h 61"/>
                  <a:gd name="T6" fmla="*/ 2147483647 w 165"/>
                  <a:gd name="T7" fmla="*/ 2147483647 h 61"/>
                  <a:gd name="T8" fmla="*/ 2147483647 w 165"/>
                  <a:gd name="T9" fmla="*/ 0 h 61"/>
                  <a:gd name="T10" fmla="*/ 2147483647 w 165"/>
                  <a:gd name="T11" fmla="*/ 2147483647 h 61"/>
                  <a:gd name="T12" fmla="*/ 0 w 165"/>
                  <a:gd name="T13" fmla="*/ 2147483647 h 61"/>
                  <a:gd name="T14" fmla="*/ 2147483647 w 165"/>
                  <a:gd name="T15" fmla="*/ 2147483647 h 61"/>
                  <a:gd name="T16" fmla="*/ 2147483647 w 165"/>
                  <a:gd name="T17" fmla="*/ 2147483647 h 61"/>
                  <a:gd name="T18" fmla="*/ 2147483647 w 165"/>
                  <a:gd name="T19" fmla="*/ 2147483647 h 61"/>
                  <a:gd name="T20" fmla="*/ 2147483647 w 165"/>
                  <a:gd name="T21" fmla="*/ 2147483647 h 61"/>
                  <a:gd name="T22" fmla="*/ 2147483647 w 165"/>
                  <a:gd name="T23" fmla="*/ 2147483647 h 61"/>
                  <a:gd name="T24" fmla="*/ 2147483647 w 165"/>
                  <a:gd name="T25" fmla="*/ 2147483647 h 61"/>
                  <a:gd name="T26" fmla="*/ 2147483647 w 165"/>
                  <a:gd name="T27" fmla="*/ 2147483647 h 61"/>
                  <a:gd name="T28" fmla="*/ 2147483647 w 165"/>
                  <a:gd name="T29" fmla="*/ 2147483647 h 61"/>
                  <a:gd name="T30" fmla="*/ 2147483647 w 165"/>
                  <a:gd name="T31" fmla="*/ 2147483647 h 61"/>
                  <a:gd name="T32" fmla="*/ 2147483647 w 165"/>
                  <a:gd name="T33" fmla="*/ 2147483647 h 61"/>
                  <a:gd name="T34" fmla="*/ 2147483647 w 165"/>
                  <a:gd name="T35" fmla="*/ 2147483647 h 61"/>
                  <a:gd name="T36" fmla="*/ 2147483647 w 165"/>
                  <a:gd name="T37" fmla="*/ 2147483647 h 61"/>
                  <a:gd name="T38" fmla="*/ 2147483647 w 165"/>
                  <a:gd name="T39" fmla="*/ 2147483647 h 61"/>
                  <a:gd name="T40" fmla="*/ 2147483647 w 165"/>
                  <a:gd name="T41" fmla="*/ 2147483647 h 61"/>
                  <a:gd name="T42" fmla="*/ 2147483647 w 165"/>
                  <a:gd name="T43" fmla="*/ 2147483647 h 61"/>
                  <a:gd name="T44" fmla="*/ 2147483647 w 165"/>
                  <a:gd name="T45" fmla="*/ 2147483647 h 61"/>
                  <a:gd name="T46" fmla="*/ 2147483647 w 165"/>
                  <a:gd name="T47" fmla="*/ 2147483647 h 6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65"/>
                  <a:gd name="T73" fmla="*/ 0 h 61"/>
                  <a:gd name="T74" fmla="*/ 165 w 165"/>
                  <a:gd name="T75" fmla="*/ 61 h 6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65" h="61">
                    <a:moveTo>
                      <a:pt x="87" y="9"/>
                    </a:moveTo>
                    <a:lnTo>
                      <a:pt x="78" y="26"/>
                    </a:lnTo>
                    <a:lnTo>
                      <a:pt x="52" y="26"/>
                    </a:lnTo>
                    <a:lnTo>
                      <a:pt x="43" y="9"/>
                    </a:lnTo>
                    <a:lnTo>
                      <a:pt x="26" y="0"/>
                    </a:lnTo>
                    <a:lnTo>
                      <a:pt x="9" y="9"/>
                    </a:lnTo>
                    <a:lnTo>
                      <a:pt x="0" y="18"/>
                    </a:lnTo>
                    <a:lnTo>
                      <a:pt x="17" y="35"/>
                    </a:lnTo>
                    <a:lnTo>
                      <a:pt x="35" y="35"/>
                    </a:lnTo>
                    <a:lnTo>
                      <a:pt x="43" y="35"/>
                    </a:lnTo>
                    <a:lnTo>
                      <a:pt x="78" y="35"/>
                    </a:lnTo>
                    <a:lnTo>
                      <a:pt x="78" y="44"/>
                    </a:lnTo>
                    <a:lnTo>
                      <a:pt x="113" y="61"/>
                    </a:lnTo>
                    <a:lnTo>
                      <a:pt x="131" y="52"/>
                    </a:lnTo>
                    <a:lnTo>
                      <a:pt x="139" y="61"/>
                    </a:lnTo>
                    <a:lnTo>
                      <a:pt x="157" y="52"/>
                    </a:lnTo>
                    <a:lnTo>
                      <a:pt x="165" y="61"/>
                    </a:lnTo>
                    <a:lnTo>
                      <a:pt x="165" y="52"/>
                    </a:lnTo>
                    <a:lnTo>
                      <a:pt x="165" y="35"/>
                    </a:lnTo>
                    <a:lnTo>
                      <a:pt x="157" y="44"/>
                    </a:lnTo>
                    <a:lnTo>
                      <a:pt x="139" y="35"/>
                    </a:lnTo>
                    <a:lnTo>
                      <a:pt x="131" y="35"/>
                    </a:lnTo>
                    <a:lnTo>
                      <a:pt x="104" y="9"/>
                    </a:lnTo>
                    <a:lnTo>
                      <a:pt x="8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7" name="Freeform 436"/>
              <p:cNvSpPr>
                <a:spLocks/>
              </p:cNvSpPr>
              <p:nvPr/>
            </p:nvSpPr>
            <p:spPr bwMode="auto">
              <a:xfrm>
                <a:off x="8276155" y="3049056"/>
                <a:ext cx="25415" cy="16550"/>
              </a:xfrm>
              <a:custGeom>
                <a:avLst/>
                <a:gdLst>
                  <a:gd name="T0" fmla="*/ 2147483647 w 27"/>
                  <a:gd name="T1" fmla="*/ 0 h 17"/>
                  <a:gd name="T2" fmla="*/ 0 w 27"/>
                  <a:gd name="T3" fmla="*/ 2147483647 h 17"/>
                  <a:gd name="T4" fmla="*/ 2147483647 w 27"/>
                  <a:gd name="T5" fmla="*/ 2147483647 h 17"/>
                  <a:gd name="T6" fmla="*/ 2147483647 w 27"/>
                  <a:gd name="T7" fmla="*/ 0 h 17"/>
                  <a:gd name="T8" fmla="*/ 0 60000 65536"/>
                  <a:gd name="T9" fmla="*/ 0 60000 65536"/>
                  <a:gd name="T10" fmla="*/ 0 60000 65536"/>
                  <a:gd name="T11" fmla="*/ 0 60000 65536"/>
                  <a:gd name="T12" fmla="*/ 0 w 27"/>
                  <a:gd name="T13" fmla="*/ 0 h 17"/>
                  <a:gd name="T14" fmla="*/ 27 w 27"/>
                  <a:gd name="T15" fmla="*/ 17 h 17"/>
                </a:gdLst>
                <a:ahLst/>
                <a:cxnLst>
                  <a:cxn ang="T8">
                    <a:pos x="T0" y="T1"/>
                  </a:cxn>
                  <a:cxn ang="T9">
                    <a:pos x="T2" y="T3"/>
                  </a:cxn>
                  <a:cxn ang="T10">
                    <a:pos x="T4" y="T5"/>
                  </a:cxn>
                  <a:cxn ang="T11">
                    <a:pos x="T6" y="T7"/>
                  </a:cxn>
                </a:cxnLst>
                <a:rect l="T12" t="T13" r="T14" b="T15"/>
                <a:pathLst>
                  <a:path w="27" h="17">
                    <a:moveTo>
                      <a:pt x="9" y="0"/>
                    </a:moveTo>
                    <a:lnTo>
                      <a:pt x="0" y="17"/>
                    </a:lnTo>
                    <a:lnTo>
                      <a:pt x="27" y="17"/>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8" name="Freeform 437"/>
              <p:cNvSpPr>
                <a:spLocks/>
              </p:cNvSpPr>
              <p:nvPr/>
            </p:nvSpPr>
            <p:spPr bwMode="auto">
              <a:xfrm>
                <a:off x="8276155" y="3049056"/>
                <a:ext cx="25415" cy="16550"/>
              </a:xfrm>
              <a:custGeom>
                <a:avLst/>
                <a:gdLst>
                  <a:gd name="T0" fmla="*/ 2147483647 w 27"/>
                  <a:gd name="T1" fmla="*/ 0 h 17"/>
                  <a:gd name="T2" fmla="*/ 0 w 27"/>
                  <a:gd name="T3" fmla="*/ 2147483647 h 17"/>
                  <a:gd name="T4" fmla="*/ 2147483647 w 27"/>
                  <a:gd name="T5" fmla="*/ 2147483647 h 17"/>
                  <a:gd name="T6" fmla="*/ 2147483647 w 27"/>
                  <a:gd name="T7" fmla="*/ 0 h 17"/>
                  <a:gd name="T8" fmla="*/ 0 60000 65536"/>
                  <a:gd name="T9" fmla="*/ 0 60000 65536"/>
                  <a:gd name="T10" fmla="*/ 0 60000 65536"/>
                  <a:gd name="T11" fmla="*/ 0 60000 65536"/>
                  <a:gd name="T12" fmla="*/ 0 w 27"/>
                  <a:gd name="T13" fmla="*/ 0 h 17"/>
                  <a:gd name="T14" fmla="*/ 27 w 27"/>
                  <a:gd name="T15" fmla="*/ 17 h 17"/>
                </a:gdLst>
                <a:ahLst/>
                <a:cxnLst>
                  <a:cxn ang="T8">
                    <a:pos x="T0" y="T1"/>
                  </a:cxn>
                  <a:cxn ang="T9">
                    <a:pos x="T2" y="T3"/>
                  </a:cxn>
                  <a:cxn ang="T10">
                    <a:pos x="T4" y="T5"/>
                  </a:cxn>
                  <a:cxn ang="T11">
                    <a:pos x="T6" y="T7"/>
                  </a:cxn>
                </a:cxnLst>
                <a:rect l="T12" t="T13" r="T14" b="T15"/>
                <a:pathLst>
                  <a:path w="27" h="17">
                    <a:moveTo>
                      <a:pt x="9" y="0"/>
                    </a:moveTo>
                    <a:lnTo>
                      <a:pt x="0" y="17"/>
                    </a:lnTo>
                    <a:lnTo>
                      <a:pt x="27" y="17"/>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49" name="Freeform 438"/>
              <p:cNvSpPr>
                <a:spLocks/>
              </p:cNvSpPr>
              <p:nvPr/>
            </p:nvSpPr>
            <p:spPr bwMode="auto">
              <a:xfrm>
                <a:off x="8251681" y="3056843"/>
                <a:ext cx="24473" cy="8762"/>
              </a:xfrm>
              <a:custGeom>
                <a:avLst/>
                <a:gdLst>
                  <a:gd name="T0" fmla="*/ 2147483647 w 26"/>
                  <a:gd name="T1" fmla="*/ 2147483647 h 9"/>
                  <a:gd name="T2" fmla="*/ 2147483647 w 26"/>
                  <a:gd name="T3" fmla="*/ 0 h 9"/>
                  <a:gd name="T4" fmla="*/ 0 w 26"/>
                  <a:gd name="T5" fmla="*/ 0 h 9"/>
                  <a:gd name="T6" fmla="*/ 0 w 26"/>
                  <a:gd name="T7" fmla="*/ 2147483647 h 9"/>
                  <a:gd name="T8" fmla="*/ 2147483647 w 26"/>
                  <a:gd name="T9" fmla="*/ 2147483647 h 9"/>
                  <a:gd name="T10" fmla="*/ 0 60000 65536"/>
                  <a:gd name="T11" fmla="*/ 0 60000 65536"/>
                  <a:gd name="T12" fmla="*/ 0 60000 65536"/>
                  <a:gd name="T13" fmla="*/ 0 60000 65536"/>
                  <a:gd name="T14" fmla="*/ 0 60000 65536"/>
                  <a:gd name="T15" fmla="*/ 0 w 26"/>
                  <a:gd name="T16" fmla="*/ 0 h 9"/>
                  <a:gd name="T17" fmla="*/ 26 w 26"/>
                  <a:gd name="T18" fmla="*/ 9 h 9"/>
                </a:gdLst>
                <a:ahLst/>
                <a:cxnLst>
                  <a:cxn ang="T10">
                    <a:pos x="T0" y="T1"/>
                  </a:cxn>
                  <a:cxn ang="T11">
                    <a:pos x="T2" y="T3"/>
                  </a:cxn>
                  <a:cxn ang="T12">
                    <a:pos x="T4" y="T5"/>
                  </a:cxn>
                  <a:cxn ang="T13">
                    <a:pos x="T6" y="T7"/>
                  </a:cxn>
                  <a:cxn ang="T14">
                    <a:pos x="T8" y="T9"/>
                  </a:cxn>
                </a:cxnLst>
                <a:rect l="T15" t="T16" r="T17" b="T18"/>
                <a:pathLst>
                  <a:path w="26" h="9">
                    <a:moveTo>
                      <a:pt x="9" y="9"/>
                    </a:moveTo>
                    <a:lnTo>
                      <a:pt x="26" y="0"/>
                    </a:lnTo>
                    <a:lnTo>
                      <a:pt x="0"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0" name="Freeform 439"/>
              <p:cNvSpPr>
                <a:spLocks/>
              </p:cNvSpPr>
              <p:nvPr/>
            </p:nvSpPr>
            <p:spPr bwMode="auto">
              <a:xfrm>
                <a:off x="8251681" y="3056843"/>
                <a:ext cx="24473" cy="8762"/>
              </a:xfrm>
              <a:custGeom>
                <a:avLst/>
                <a:gdLst>
                  <a:gd name="T0" fmla="*/ 2147483647 w 26"/>
                  <a:gd name="T1" fmla="*/ 2147483647 h 9"/>
                  <a:gd name="T2" fmla="*/ 2147483647 w 26"/>
                  <a:gd name="T3" fmla="*/ 0 h 9"/>
                  <a:gd name="T4" fmla="*/ 0 w 26"/>
                  <a:gd name="T5" fmla="*/ 0 h 9"/>
                  <a:gd name="T6" fmla="*/ 0 w 26"/>
                  <a:gd name="T7" fmla="*/ 2147483647 h 9"/>
                  <a:gd name="T8" fmla="*/ 2147483647 w 26"/>
                  <a:gd name="T9" fmla="*/ 2147483647 h 9"/>
                  <a:gd name="T10" fmla="*/ 0 60000 65536"/>
                  <a:gd name="T11" fmla="*/ 0 60000 65536"/>
                  <a:gd name="T12" fmla="*/ 0 60000 65536"/>
                  <a:gd name="T13" fmla="*/ 0 60000 65536"/>
                  <a:gd name="T14" fmla="*/ 0 60000 65536"/>
                  <a:gd name="T15" fmla="*/ 0 w 26"/>
                  <a:gd name="T16" fmla="*/ 0 h 9"/>
                  <a:gd name="T17" fmla="*/ 26 w 26"/>
                  <a:gd name="T18" fmla="*/ 9 h 9"/>
                </a:gdLst>
                <a:ahLst/>
                <a:cxnLst>
                  <a:cxn ang="T10">
                    <a:pos x="T0" y="T1"/>
                  </a:cxn>
                  <a:cxn ang="T11">
                    <a:pos x="T2" y="T3"/>
                  </a:cxn>
                  <a:cxn ang="T12">
                    <a:pos x="T4" y="T5"/>
                  </a:cxn>
                  <a:cxn ang="T13">
                    <a:pos x="T6" y="T7"/>
                  </a:cxn>
                  <a:cxn ang="T14">
                    <a:pos x="T8" y="T9"/>
                  </a:cxn>
                </a:cxnLst>
                <a:rect l="T15" t="T16" r="T17" b="T18"/>
                <a:pathLst>
                  <a:path w="26" h="9">
                    <a:moveTo>
                      <a:pt x="9" y="9"/>
                    </a:moveTo>
                    <a:lnTo>
                      <a:pt x="26" y="0"/>
                    </a:lnTo>
                    <a:lnTo>
                      <a:pt x="0"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1" name="Freeform 440"/>
              <p:cNvSpPr>
                <a:spLocks/>
              </p:cNvSpPr>
              <p:nvPr/>
            </p:nvSpPr>
            <p:spPr bwMode="auto">
              <a:xfrm>
                <a:off x="8293098" y="3065605"/>
                <a:ext cx="32945" cy="17524"/>
              </a:xfrm>
              <a:custGeom>
                <a:avLst/>
                <a:gdLst>
                  <a:gd name="T0" fmla="*/ 2147483647 w 35"/>
                  <a:gd name="T1" fmla="*/ 2147483647 h 18"/>
                  <a:gd name="T2" fmla="*/ 2147483647 w 35"/>
                  <a:gd name="T3" fmla="*/ 0 h 18"/>
                  <a:gd name="T4" fmla="*/ 0 w 35"/>
                  <a:gd name="T5" fmla="*/ 2147483647 h 18"/>
                  <a:gd name="T6" fmla="*/ 2147483647 w 35"/>
                  <a:gd name="T7" fmla="*/ 2147483647 h 18"/>
                  <a:gd name="T8" fmla="*/ 2147483647 w 35"/>
                  <a:gd name="T9" fmla="*/ 2147483647 h 18"/>
                  <a:gd name="T10" fmla="*/ 0 60000 65536"/>
                  <a:gd name="T11" fmla="*/ 0 60000 65536"/>
                  <a:gd name="T12" fmla="*/ 0 60000 65536"/>
                  <a:gd name="T13" fmla="*/ 0 60000 65536"/>
                  <a:gd name="T14" fmla="*/ 0 60000 65536"/>
                  <a:gd name="T15" fmla="*/ 0 w 35"/>
                  <a:gd name="T16" fmla="*/ 0 h 18"/>
                  <a:gd name="T17" fmla="*/ 35 w 35"/>
                  <a:gd name="T18" fmla="*/ 18 h 18"/>
                </a:gdLst>
                <a:ahLst/>
                <a:cxnLst>
                  <a:cxn ang="T10">
                    <a:pos x="T0" y="T1"/>
                  </a:cxn>
                  <a:cxn ang="T11">
                    <a:pos x="T2" y="T3"/>
                  </a:cxn>
                  <a:cxn ang="T12">
                    <a:pos x="T4" y="T5"/>
                  </a:cxn>
                  <a:cxn ang="T13">
                    <a:pos x="T6" y="T7"/>
                  </a:cxn>
                  <a:cxn ang="T14">
                    <a:pos x="T8" y="T9"/>
                  </a:cxn>
                </a:cxnLst>
                <a:rect l="T15" t="T16" r="T17" b="T18"/>
                <a:pathLst>
                  <a:path w="35" h="18">
                    <a:moveTo>
                      <a:pt x="35" y="9"/>
                    </a:moveTo>
                    <a:lnTo>
                      <a:pt x="17" y="0"/>
                    </a:lnTo>
                    <a:lnTo>
                      <a:pt x="0" y="9"/>
                    </a:lnTo>
                    <a:lnTo>
                      <a:pt x="17" y="18"/>
                    </a:lnTo>
                    <a:lnTo>
                      <a:pt x="3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2" name="Freeform 441"/>
              <p:cNvSpPr>
                <a:spLocks/>
              </p:cNvSpPr>
              <p:nvPr/>
            </p:nvSpPr>
            <p:spPr bwMode="auto">
              <a:xfrm>
                <a:off x="8293098" y="3065605"/>
                <a:ext cx="32945" cy="17524"/>
              </a:xfrm>
              <a:custGeom>
                <a:avLst/>
                <a:gdLst>
                  <a:gd name="T0" fmla="*/ 2147483647 w 35"/>
                  <a:gd name="T1" fmla="*/ 2147483647 h 18"/>
                  <a:gd name="T2" fmla="*/ 2147483647 w 35"/>
                  <a:gd name="T3" fmla="*/ 0 h 18"/>
                  <a:gd name="T4" fmla="*/ 0 w 35"/>
                  <a:gd name="T5" fmla="*/ 2147483647 h 18"/>
                  <a:gd name="T6" fmla="*/ 2147483647 w 35"/>
                  <a:gd name="T7" fmla="*/ 2147483647 h 18"/>
                  <a:gd name="T8" fmla="*/ 2147483647 w 35"/>
                  <a:gd name="T9" fmla="*/ 2147483647 h 18"/>
                  <a:gd name="T10" fmla="*/ 0 60000 65536"/>
                  <a:gd name="T11" fmla="*/ 0 60000 65536"/>
                  <a:gd name="T12" fmla="*/ 0 60000 65536"/>
                  <a:gd name="T13" fmla="*/ 0 60000 65536"/>
                  <a:gd name="T14" fmla="*/ 0 60000 65536"/>
                  <a:gd name="T15" fmla="*/ 0 w 35"/>
                  <a:gd name="T16" fmla="*/ 0 h 18"/>
                  <a:gd name="T17" fmla="*/ 35 w 35"/>
                  <a:gd name="T18" fmla="*/ 18 h 18"/>
                </a:gdLst>
                <a:ahLst/>
                <a:cxnLst>
                  <a:cxn ang="T10">
                    <a:pos x="T0" y="T1"/>
                  </a:cxn>
                  <a:cxn ang="T11">
                    <a:pos x="T2" y="T3"/>
                  </a:cxn>
                  <a:cxn ang="T12">
                    <a:pos x="T4" y="T5"/>
                  </a:cxn>
                  <a:cxn ang="T13">
                    <a:pos x="T6" y="T7"/>
                  </a:cxn>
                  <a:cxn ang="T14">
                    <a:pos x="T8" y="T9"/>
                  </a:cxn>
                </a:cxnLst>
                <a:rect l="T15" t="T16" r="T17" b="T18"/>
                <a:pathLst>
                  <a:path w="35" h="18">
                    <a:moveTo>
                      <a:pt x="35" y="9"/>
                    </a:moveTo>
                    <a:lnTo>
                      <a:pt x="17" y="0"/>
                    </a:lnTo>
                    <a:lnTo>
                      <a:pt x="0" y="9"/>
                    </a:lnTo>
                    <a:lnTo>
                      <a:pt x="17" y="18"/>
                    </a:lnTo>
                    <a:lnTo>
                      <a:pt x="3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3" name="Freeform 442"/>
              <p:cNvSpPr>
                <a:spLocks/>
              </p:cNvSpPr>
              <p:nvPr/>
            </p:nvSpPr>
            <p:spPr bwMode="auto">
              <a:xfrm>
                <a:off x="7931651" y="2853379"/>
                <a:ext cx="24473" cy="17524"/>
              </a:xfrm>
              <a:custGeom>
                <a:avLst/>
                <a:gdLst>
                  <a:gd name="T0" fmla="*/ 2147483647 w 26"/>
                  <a:gd name="T1" fmla="*/ 2147483647 h 18"/>
                  <a:gd name="T2" fmla="*/ 2147483647 w 26"/>
                  <a:gd name="T3" fmla="*/ 0 h 18"/>
                  <a:gd name="T4" fmla="*/ 0 w 26"/>
                  <a:gd name="T5" fmla="*/ 0 h 18"/>
                  <a:gd name="T6" fmla="*/ 2147483647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18" y="18"/>
                    </a:moveTo>
                    <a:lnTo>
                      <a:pt x="26" y="0"/>
                    </a:lnTo>
                    <a:lnTo>
                      <a:pt x="0" y="0"/>
                    </a:lnTo>
                    <a:lnTo>
                      <a:pt x="1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4" name="Freeform 443"/>
              <p:cNvSpPr>
                <a:spLocks/>
              </p:cNvSpPr>
              <p:nvPr/>
            </p:nvSpPr>
            <p:spPr bwMode="auto">
              <a:xfrm>
                <a:off x="7931651" y="2853379"/>
                <a:ext cx="24473" cy="17524"/>
              </a:xfrm>
              <a:custGeom>
                <a:avLst/>
                <a:gdLst>
                  <a:gd name="T0" fmla="*/ 2147483647 w 26"/>
                  <a:gd name="T1" fmla="*/ 2147483647 h 18"/>
                  <a:gd name="T2" fmla="*/ 2147483647 w 26"/>
                  <a:gd name="T3" fmla="*/ 0 h 18"/>
                  <a:gd name="T4" fmla="*/ 0 w 26"/>
                  <a:gd name="T5" fmla="*/ 0 h 18"/>
                  <a:gd name="T6" fmla="*/ 2147483647 w 26"/>
                  <a:gd name="T7" fmla="*/ 2147483647 h 18"/>
                  <a:gd name="T8" fmla="*/ 0 60000 65536"/>
                  <a:gd name="T9" fmla="*/ 0 60000 65536"/>
                  <a:gd name="T10" fmla="*/ 0 60000 65536"/>
                  <a:gd name="T11" fmla="*/ 0 60000 65536"/>
                  <a:gd name="T12" fmla="*/ 0 w 26"/>
                  <a:gd name="T13" fmla="*/ 0 h 18"/>
                  <a:gd name="T14" fmla="*/ 26 w 26"/>
                  <a:gd name="T15" fmla="*/ 18 h 18"/>
                </a:gdLst>
                <a:ahLst/>
                <a:cxnLst>
                  <a:cxn ang="T8">
                    <a:pos x="T0" y="T1"/>
                  </a:cxn>
                  <a:cxn ang="T9">
                    <a:pos x="T2" y="T3"/>
                  </a:cxn>
                  <a:cxn ang="T10">
                    <a:pos x="T4" y="T5"/>
                  </a:cxn>
                  <a:cxn ang="T11">
                    <a:pos x="T6" y="T7"/>
                  </a:cxn>
                </a:cxnLst>
                <a:rect l="T12" t="T13" r="T14" b="T15"/>
                <a:pathLst>
                  <a:path w="26" h="18">
                    <a:moveTo>
                      <a:pt x="18" y="18"/>
                    </a:moveTo>
                    <a:lnTo>
                      <a:pt x="26" y="0"/>
                    </a:lnTo>
                    <a:lnTo>
                      <a:pt x="0" y="0"/>
                    </a:lnTo>
                    <a:lnTo>
                      <a:pt x="1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5" name="Freeform 444"/>
              <p:cNvSpPr>
                <a:spLocks/>
              </p:cNvSpPr>
              <p:nvPr/>
            </p:nvSpPr>
            <p:spPr bwMode="auto">
              <a:xfrm>
                <a:off x="7980597" y="2921525"/>
                <a:ext cx="16943" cy="25311"/>
              </a:xfrm>
              <a:custGeom>
                <a:avLst/>
                <a:gdLst>
                  <a:gd name="T0" fmla="*/ 0 w 18"/>
                  <a:gd name="T1" fmla="*/ 0 h 26"/>
                  <a:gd name="T2" fmla="*/ 0 w 18"/>
                  <a:gd name="T3" fmla="*/ 0 h 26"/>
                  <a:gd name="T4" fmla="*/ 2147483647 w 18"/>
                  <a:gd name="T5" fmla="*/ 2147483647 h 26"/>
                  <a:gd name="T6" fmla="*/ 2147483647 w 18"/>
                  <a:gd name="T7" fmla="*/ 2147483647 h 26"/>
                  <a:gd name="T8" fmla="*/ 0 w 18"/>
                  <a:gd name="T9" fmla="*/ 0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0" y="0"/>
                    </a:moveTo>
                    <a:lnTo>
                      <a:pt x="0" y="0"/>
                    </a:lnTo>
                    <a:lnTo>
                      <a:pt x="9" y="26"/>
                    </a:lnTo>
                    <a:lnTo>
                      <a:pt x="18" y="17"/>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6" name="Freeform 445"/>
              <p:cNvSpPr>
                <a:spLocks/>
              </p:cNvSpPr>
              <p:nvPr/>
            </p:nvSpPr>
            <p:spPr bwMode="auto">
              <a:xfrm>
                <a:off x="7980597" y="2921525"/>
                <a:ext cx="16943" cy="25311"/>
              </a:xfrm>
              <a:custGeom>
                <a:avLst/>
                <a:gdLst>
                  <a:gd name="T0" fmla="*/ 0 w 18"/>
                  <a:gd name="T1" fmla="*/ 0 h 26"/>
                  <a:gd name="T2" fmla="*/ 0 w 18"/>
                  <a:gd name="T3" fmla="*/ 0 h 26"/>
                  <a:gd name="T4" fmla="*/ 2147483647 w 18"/>
                  <a:gd name="T5" fmla="*/ 2147483647 h 26"/>
                  <a:gd name="T6" fmla="*/ 2147483647 w 18"/>
                  <a:gd name="T7" fmla="*/ 2147483647 h 26"/>
                  <a:gd name="T8" fmla="*/ 0 w 18"/>
                  <a:gd name="T9" fmla="*/ 0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0" y="0"/>
                    </a:moveTo>
                    <a:lnTo>
                      <a:pt x="0" y="0"/>
                    </a:lnTo>
                    <a:lnTo>
                      <a:pt x="9" y="26"/>
                    </a:lnTo>
                    <a:lnTo>
                      <a:pt x="18" y="17"/>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7" name="Freeform 446"/>
              <p:cNvSpPr>
                <a:spLocks/>
              </p:cNvSpPr>
              <p:nvPr/>
            </p:nvSpPr>
            <p:spPr bwMode="auto">
              <a:xfrm>
                <a:off x="8161320" y="2768683"/>
                <a:ext cx="140249" cy="127531"/>
              </a:xfrm>
              <a:custGeom>
                <a:avLst/>
                <a:gdLst>
                  <a:gd name="T0" fmla="*/ 2147483647 w 149"/>
                  <a:gd name="T1" fmla="*/ 0 h 131"/>
                  <a:gd name="T2" fmla="*/ 2147483647 w 149"/>
                  <a:gd name="T3" fmla="*/ 2147483647 h 131"/>
                  <a:gd name="T4" fmla="*/ 2147483647 w 149"/>
                  <a:gd name="T5" fmla="*/ 2147483647 h 131"/>
                  <a:gd name="T6" fmla="*/ 2147483647 w 149"/>
                  <a:gd name="T7" fmla="*/ 2147483647 h 131"/>
                  <a:gd name="T8" fmla="*/ 2147483647 w 149"/>
                  <a:gd name="T9" fmla="*/ 2147483647 h 131"/>
                  <a:gd name="T10" fmla="*/ 2147483647 w 149"/>
                  <a:gd name="T11" fmla="*/ 2147483647 h 131"/>
                  <a:gd name="T12" fmla="*/ 2147483647 w 149"/>
                  <a:gd name="T13" fmla="*/ 2147483647 h 131"/>
                  <a:gd name="T14" fmla="*/ 2147483647 w 149"/>
                  <a:gd name="T15" fmla="*/ 2147483647 h 131"/>
                  <a:gd name="T16" fmla="*/ 2147483647 w 149"/>
                  <a:gd name="T17" fmla="*/ 2147483647 h 131"/>
                  <a:gd name="T18" fmla="*/ 0 w 149"/>
                  <a:gd name="T19" fmla="*/ 2147483647 h 131"/>
                  <a:gd name="T20" fmla="*/ 2147483647 w 149"/>
                  <a:gd name="T21" fmla="*/ 2147483647 h 131"/>
                  <a:gd name="T22" fmla="*/ 2147483647 w 149"/>
                  <a:gd name="T23" fmla="*/ 2147483647 h 131"/>
                  <a:gd name="T24" fmla="*/ 2147483647 w 149"/>
                  <a:gd name="T25" fmla="*/ 2147483647 h 131"/>
                  <a:gd name="T26" fmla="*/ 2147483647 w 149"/>
                  <a:gd name="T27" fmla="*/ 2147483647 h 131"/>
                  <a:gd name="T28" fmla="*/ 2147483647 w 149"/>
                  <a:gd name="T29" fmla="*/ 2147483647 h 131"/>
                  <a:gd name="T30" fmla="*/ 2147483647 w 149"/>
                  <a:gd name="T31" fmla="*/ 2147483647 h 131"/>
                  <a:gd name="T32" fmla="*/ 2147483647 w 149"/>
                  <a:gd name="T33" fmla="*/ 2147483647 h 131"/>
                  <a:gd name="T34" fmla="*/ 2147483647 w 149"/>
                  <a:gd name="T35" fmla="*/ 2147483647 h 131"/>
                  <a:gd name="T36" fmla="*/ 2147483647 w 149"/>
                  <a:gd name="T37" fmla="*/ 2147483647 h 131"/>
                  <a:gd name="T38" fmla="*/ 2147483647 w 149"/>
                  <a:gd name="T39" fmla="*/ 0 h 13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9"/>
                  <a:gd name="T61" fmla="*/ 0 h 131"/>
                  <a:gd name="T62" fmla="*/ 149 w 149"/>
                  <a:gd name="T63" fmla="*/ 131 h 13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9" h="131">
                    <a:moveTo>
                      <a:pt x="122" y="0"/>
                    </a:moveTo>
                    <a:lnTo>
                      <a:pt x="87" y="44"/>
                    </a:lnTo>
                    <a:lnTo>
                      <a:pt x="96" y="61"/>
                    </a:lnTo>
                    <a:lnTo>
                      <a:pt x="79" y="70"/>
                    </a:lnTo>
                    <a:lnTo>
                      <a:pt x="61" y="52"/>
                    </a:lnTo>
                    <a:lnTo>
                      <a:pt x="61" y="70"/>
                    </a:lnTo>
                    <a:lnTo>
                      <a:pt x="26" y="87"/>
                    </a:lnTo>
                    <a:lnTo>
                      <a:pt x="18" y="96"/>
                    </a:lnTo>
                    <a:lnTo>
                      <a:pt x="18" y="105"/>
                    </a:lnTo>
                    <a:lnTo>
                      <a:pt x="0" y="105"/>
                    </a:lnTo>
                    <a:lnTo>
                      <a:pt x="9" y="131"/>
                    </a:lnTo>
                    <a:lnTo>
                      <a:pt x="35" y="122"/>
                    </a:lnTo>
                    <a:lnTo>
                      <a:pt x="53" y="113"/>
                    </a:lnTo>
                    <a:lnTo>
                      <a:pt x="70" y="122"/>
                    </a:lnTo>
                    <a:lnTo>
                      <a:pt x="87" y="105"/>
                    </a:lnTo>
                    <a:lnTo>
                      <a:pt x="105" y="79"/>
                    </a:lnTo>
                    <a:lnTo>
                      <a:pt x="122" y="61"/>
                    </a:lnTo>
                    <a:lnTo>
                      <a:pt x="131" y="70"/>
                    </a:lnTo>
                    <a:lnTo>
                      <a:pt x="149" y="44"/>
                    </a:lnTo>
                    <a:lnTo>
                      <a:pt x="12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8" name="Freeform 447"/>
              <p:cNvSpPr>
                <a:spLocks/>
              </p:cNvSpPr>
              <p:nvPr/>
            </p:nvSpPr>
            <p:spPr bwMode="auto">
              <a:xfrm>
                <a:off x="8161320" y="2768683"/>
                <a:ext cx="140249" cy="127531"/>
              </a:xfrm>
              <a:custGeom>
                <a:avLst/>
                <a:gdLst>
                  <a:gd name="T0" fmla="*/ 2147483647 w 149"/>
                  <a:gd name="T1" fmla="*/ 0 h 131"/>
                  <a:gd name="T2" fmla="*/ 2147483647 w 149"/>
                  <a:gd name="T3" fmla="*/ 2147483647 h 131"/>
                  <a:gd name="T4" fmla="*/ 2147483647 w 149"/>
                  <a:gd name="T5" fmla="*/ 2147483647 h 131"/>
                  <a:gd name="T6" fmla="*/ 2147483647 w 149"/>
                  <a:gd name="T7" fmla="*/ 2147483647 h 131"/>
                  <a:gd name="T8" fmla="*/ 2147483647 w 149"/>
                  <a:gd name="T9" fmla="*/ 2147483647 h 131"/>
                  <a:gd name="T10" fmla="*/ 2147483647 w 149"/>
                  <a:gd name="T11" fmla="*/ 2147483647 h 131"/>
                  <a:gd name="T12" fmla="*/ 2147483647 w 149"/>
                  <a:gd name="T13" fmla="*/ 2147483647 h 131"/>
                  <a:gd name="T14" fmla="*/ 2147483647 w 149"/>
                  <a:gd name="T15" fmla="*/ 2147483647 h 131"/>
                  <a:gd name="T16" fmla="*/ 2147483647 w 149"/>
                  <a:gd name="T17" fmla="*/ 2147483647 h 131"/>
                  <a:gd name="T18" fmla="*/ 0 w 149"/>
                  <a:gd name="T19" fmla="*/ 2147483647 h 131"/>
                  <a:gd name="T20" fmla="*/ 2147483647 w 149"/>
                  <a:gd name="T21" fmla="*/ 2147483647 h 131"/>
                  <a:gd name="T22" fmla="*/ 2147483647 w 149"/>
                  <a:gd name="T23" fmla="*/ 2147483647 h 131"/>
                  <a:gd name="T24" fmla="*/ 2147483647 w 149"/>
                  <a:gd name="T25" fmla="*/ 2147483647 h 131"/>
                  <a:gd name="T26" fmla="*/ 2147483647 w 149"/>
                  <a:gd name="T27" fmla="*/ 2147483647 h 131"/>
                  <a:gd name="T28" fmla="*/ 2147483647 w 149"/>
                  <a:gd name="T29" fmla="*/ 2147483647 h 131"/>
                  <a:gd name="T30" fmla="*/ 2147483647 w 149"/>
                  <a:gd name="T31" fmla="*/ 2147483647 h 131"/>
                  <a:gd name="T32" fmla="*/ 2147483647 w 149"/>
                  <a:gd name="T33" fmla="*/ 2147483647 h 131"/>
                  <a:gd name="T34" fmla="*/ 2147483647 w 149"/>
                  <a:gd name="T35" fmla="*/ 2147483647 h 131"/>
                  <a:gd name="T36" fmla="*/ 2147483647 w 149"/>
                  <a:gd name="T37" fmla="*/ 2147483647 h 131"/>
                  <a:gd name="T38" fmla="*/ 2147483647 w 149"/>
                  <a:gd name="T39" fmla="*/ 0 h 13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9"/>
                  <a:gd name="T61" fmla="*/ 0 h 131"/>
                  <a:gd name="T62" fmla="*/ 149 w 149"/>
                  <a:gd name="T63" fmla="*/ 131 h 13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9" h="131">
                    <a:moveTo>
                      <a:pt x="122" y="0"/>
                    </a:moveTo>
                    <a:lnTo>
                      <a:pt x="87" y="44"/>
                    </a:lnTo>
                    <a:lnTo>
                      <a:pt x="96" y="61"/>
                    </a:lnTo>
                    <a:lnTo>
                      <a:pt x="79" y="70"/>
                    </a:lnTo>
                    <a:lnTo>
                      <a:pt x="61" y="52"/>
                    </a:lnTo>
                    <a:lnTo>
                      <a:pt x="61" y="70"/>
                    </a:lnTo>
                    <a:lnTo>
                      <a:pt x="26" y="87"/>
                    </a:lnTo>
                    <a:lnTo>
                      <a:pt x="18" y="96"/>
                    </a:lnTo>
                    <a:lnTo>
                      <a:pt x="18" y="105"/>
                    </a:lnTo>
                    <a:lnTo>
                      <a:pt x="0" y="105"/>
                    </a:lnTo>
                    <a:lnTo>
                      <a:pt x="9" y="131"/>
                    </a:lnTo>
                    <a:lnTo>
                      <a:pt x="35" y="122"/>
                    </a:lnTo>
                    <a:lnTo>
                      <a:pt x="53" y="113"/>
                    </a:lnTo>
                    <a:lnTo>
                      <a:pt x="70" y="122"/>
                    </a:lnTo>
                    <a:lnTo>
                      <a:pt x="87" y="105"/>
                    </a:lnTo>
                    <a:lnTo>
                      <a:pt x="105" y="79"/>
                    </a:lnTo>
                    <a:lnTo>
                      <a:pt x="122" y="61"/>
                    </a:lnTo>
                    <a:lnTo>
                      <a:pt x="131" y="70"/>
                    </a:lnTo>
                    <a:lnTo>
                      <a:pt x="149" y="44"/>
                    </a:lnTo>
                    <a:lnTo>
                      <a:pt x="12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59" name="Freeform 448"/>
              <p:cNvSpPr>
                <a:spLocks/>
              </p:cNvSpPr>
              <p:nvPr/>
            </p:nvSpPr>
            <p:spPr bwMode="auto">
              <a:xfrm>
                <a:off x="8301570" y="2573980"/>
                <a:ext cx="73418" cy="110007"/>
              </a:xfrm>
              <a:custGeom>
                <a:avLst/>
                <a:gdLst>
                  <a:gd name="T0" fmla="*/ 2147483647 w 78"/>
                  <a:gd name="T1" fmla="*/ 0 h 113"/>
                  <a:gd name="T2" fmla="*/ 0 w 78"/>
                  <a:gd name="T3" fmla="*/ 0 h 113"/>
                  <a:gd name="T4" fmla="*/ 2147483647 w 78"/>
                  <a:gd name="T5" fmla="*/ 2147483647 h 113"/>
                  <a:gd name="T6" fmla="*/ 0 w 78"/>
                  <a:gd name="T7" fmla="*/ 2147483647 h 113"/>
                  <a:gd name="T8" fmla="*/ 0 w 78"/>
                  <a:gd name="T9" fmla="*/ 2147483647 h 113"/>
                  <a:gd name="T10" fmla="*/ 2147483647 w 78"/>
                  <a:gd name="T11" fmla="*/ 2147483647 h 113"/>
                  <a:gd name="T12" fmla="*/ 2147483647 w 78"/>
                  <a:gd name="T13" fmla="*/ 2147483647 h 113"/>
                  <a:gd name="T14" fmla="*/ 2147483647 w 78"/>
                  <a:gd name="T15" fmla="*/ 2147483647 h 113"/>
                  <a:gd name="T16" fmla="*/ 2147483647 w 78"/>
                  <a:gd name="T17" fmla="*/ 2147483647 h 113"/>
                  <a:gd name="T18" fmla="*/ 2147483647 w 78"/>
                  <a:gd name="T19" fmla="*/ 2147483647 h 113"/>
                  <a:gd name="T20" fmla="*/ 2147483647 w 78"/>
                  <a:gd name="T21" fmla="*/ 2147483647 h 113"/>
                  <a:gd name="T22" fmla="*/ 2147483647 w 78"/>
                  <a:gd name="T23" fmla="*/ 2147483647 h 113"/>
                  <a:gd name="T24" fmla="*/ 2147483647 w 78"/>
                  <a:gd name="T25" fmla="*/ 2147483647 h 113"/>
                  <a:gd name="T26" fmla="*/ 2147483647 w 78"/>
                  <a:gd name="T27" fmla="*/ 2147483647 h 113"/>
                  <a:gd name="T28" fmla="*/ 2147483647 w 78"/>
                  <a:gd name="T29" fmla="*/ 2147483647 h 113"/>
                  <a:gd name="T30" fmla="*/ 2147483647 w 78"/>
                  <a:gd name="T31" fmla="*/ 2147483647 h 113"/>
                  <a:gd name="T32" fmla="*/ 2147483647 w 78"/>
                  <a:gd name="T33" fmla="*/ 2147483647 h 113"/>
                  <a:gd name="T34" fmla="*/ 2147483647 w 78"/>
                  <a:gd name="T35" fmla="*/ 2147483647 h 113"/>
                  <a:gd name="T36" fmla="*/ 2147483647 w 78"/>
                  <a:gd name="T37" fmla="*/ 2147483647 h 113"/>
                  <a:gd name="T38" fmla="*/ 2147483647 w 78"/>
                  <a:gd name="T39" fmla="*/ 2147483647 h 113"/>
                  <a:gd name="T40" fmla="*/ 2147483647 w 78"/>
                  <a:gd name="T41" fmla="*/ 2147483647 h 113"/>
                  <a:gd name="T42" fmla="*/ 2147483647 w 78"/>
                  <a:gd name="T43" fmla="*/ 2147483647 h 113"/>
                  <a:gd name="T44" fmla="*/ 2147483647 w 78"/>
                  <a:gd name="T45" fmla="*/ 2147483647 h 113"/>
                  <a:gd name="T46" fmla="*/ 2147483647 w 78"/>
                  <a:gd name="T47" fmla="*/ 2147483647 h 113"/>
                  <a:gd name="T48" fmla="*/ 2147483647 w 78"/>
                  <a:gd name="T49" fmla="*/ 2147483647 h 113"/>
                  <a:gd name="T50" fmla="*/ 2147483647 w 78"/>
                  <a:gd name="T51" fmla="*/ 0 h 113"/>
                  <a:gd name="T52" fmla="*/ 2147483647 w 78"/>
                  <a:gd name="T53" fmla="*/ 2147483647 h 113"/>
                  <a:gd name="T54" fmla="*/ 2147483647 w 78"/>
                  <a:gd name="T55" fmla="*/ 0 h 1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
                  <a:gd name="T85" fmla="*/ 0 h 113"/>
                  <a:gd name="T86" fmla="*/ 78 w 78"/>
                  <a:gd name="T87" fmla="*/ 113 h 1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 h="113">
                    <a:moveTo>
                      <a:pt x="8" y="0"/>
                    </a:moveTo>
                    <a:lnTo>
                      <a:pt x="0" y="0"/>
                    </a:lnTo>
                    <a:lnTo>
                      <a:pt x="8" y="35"/>
                    </a:lnTo>
                    <a:lnTo>
                      <a:pt x="0" y="43"/>
                    </a:lnTo>
                    <a:lnTo>
                      <a:pt x="0" y="61"/>
                    </a:lnTo>
                    <a:lnTo>
                      <a:pt x="17" y="78"/>
                    </a:lnTo>
                    <a:lnTo>
                      <a:pt x="8" y="78"/>
                    </a:lnTo>
                    <a:lnTo>
                      <a:pt x="26" y="87"/>
                    </a:lnTo>
                    <a:lnTo>
                      <a:pt x="34" y="87"/>
                    </a:lnTo>
                    <a:lnTo>
                      <a:pt x="34" y="104"/>
                    </a:lnTo>
                    <a:lnTo>
                      <a:pt x="52" y="104"/>
                    </a:lnTo>
                    <a:lnTo>
                      <a:pt x="61" y="104"/>
                    </a:lnTo>
                    <a:lnTo>
                      <a:pt x="69" y="104"/>
                    </a:lnTo>
                    <a:lnTo>
                      <a:pt x="78" y="113"/>
                    </a:lnTo>
                    <a:lnTo>
                      <a:pt x="78" y="104"/>
                    </a:lnTo>
                    <a:lnTo>
                      <a:pt x="61" y="96"/>
                    </a:lnTo>
                    <a:lnTo>
                      <a:pt x="61" y="87"/>
                    </a:lnTo>
                    <a:lnTo>
                      <a:pt x="52" y="78"/>
                    </a:lnTo>
                    <a:lnTo>
                      <a:pt x="34" y="78"/>
                    </a:lnTo>
                    <a:lnTo>
                      <a:pt x="34" y="69"/>
                    </a:lnTo>
                    <a:lnTo>
                      <a:pt x="26" y="69"/>
                    </a:lnTo>
                    <a:lnTo>
                      <a:pt x="26" y="43"/>
                    </a:lnTo>
                    <a:lnTo>
                      <a:pt x="34" y="35"/>
                    </a:lnTo>
                    <a:lnTo>
                      <a:pt x="26" y="0"/>
                    </a:lnTo>
                    <a:lnTo>
                      <a:pt x="17" y="8"/>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0" name="Freeform 449"/>
              <p:cNvSpPr>
                <a:spLocks/>
              </p:cNvSpPr>
              <p:nvPr/>
            </p:nvSpPr>
            <p:spPr bwMode="auto">
              <a:xfrm>
                <a:off x="8301570" y="2573980"/>
                <a:ext cx="73418" cy="110007"/>
              </a:xfrm>
              <a:custGeom>
                <a:avLst/>
                <a:gdLst>
                  <a:gd name="T0" fmla="*/ 2147483647 w 78"/>
                  <a:gd name="T1" fmla="*/ 0 h 113"/>
                  <a:gd name="T2" fmla="*/ 0 w 78"/>
                  <a:gd name="T3" fmla="*/ 0 h 113"/>
                  <a:gd name="T4" fmla="*/ 2147483647 w 78"/>
                  <a:gd name="T5" fmla="*/ 2147483647 h 113"/>
                  <a:gd name="T6" fmla="*/ 0 w 78"/>
                  <a:gd name="T7" fmla="*/ 2147483647 h 113"/>
                  <a:gd name="T8" fmla="*/ 0 w 78"/>
                  <a:gd name="T9" fmla="*/ 2147483647 h 113"/>
                  <a:gd name="T10" fmla="*/ 2147483647 w 78"/>
                  <a:gd name="T11" fmla="*/ 2147483647 h 113"/>
                  <a:gd name="T12" fmla="*/ 2147483647 w 78"/>
                  <a:gd name="T13" fmla="*/ 2147483647 h 113"/>
                  <a:gd name="T14" fmla="*/ 2147483647 w 78"/>
                  <a:gd name="T15" fmla="*/ 2147483647 h 113"/>
                  <a:gd name="T16" fmla="*/ 2147483647 w 78"/>
                  <a:gd name="T17" fmla="*/ 2147483647 h 113"/>
                  <a:gd name="T18" fmla="*/ 2147483647 w 78"/>
                  <a:gd name="T19" fmla="*/ 2147483647 h 113"/>
                  <a:gd name="T20" fmla="*/ 2147483647 w 78"/>
                  <a:gd name="T21" fmla="*/ 2147483647 h 113"/>
                  <a:gd name="T22" fmla="*/ 2147483647 w 78"/>
                  <a:gd name="T23" fmla="*/ 2147483647 h 113"/>
                  <a:gd name="T24" fmla="*/ 2147483647 w 78"/>
                  <a:gd name="T25" fmla="*/ 2147483647 h 113"/>
                  <a:gd name="T26" fmla="*/ 2147483647 w 78"/>
                  <a:gd name="T27" fmla="*/ 2147483647 h 113"/>
                  <a:gd name="T28" fmla="*/ 2147483647 w 78"/>
                  <a:gd name="T29" fmla="*/ 2147483647 h 113"/>
                  <a:gd name="T30" fmla="*/ 2147483647 w 78"/>
                  <a:gd name="T31" fmla="*/ 2147483647 h 113"/>
                  <a:gd name="T32" fmla="*/ 2147483647 w 78"/>
                  <a:gd name="T33" fmla="*/ 2147483647 h 113"/>
                  <a:gd name="T34" fmla="*/ 2147483647 w 78"/>
                  <a:gd name="T35" fmla="*/ 2147483647 h 113"/>
                  <a:gd name="T36" fmla="*/ 2147483647 w 78"/>
                  <a:gd name="T37" fmla="*/ 2147483647 h 113"/>
                  <a:gd name="T38" fmla="*/ 2147483647 w 78"/>
                  <a:gd name="T39" fmla="*/ 2147483647 h 113"/>
                  <a:gd name="T40" fmla="*/ 2147483647 w 78"/>
                  <a:gd name="T41" fmla="*/ 2147483647 h 113"/>
                  <a:gd name="T42" fmla="*/ 2147483647 w 78"/>
                  <a:gd name="T43" fmla="*/ 2147483647 h 113"/>
                  <a:gd name="T44" fmla="*/ 2147483647 w 78"/>
                  <a:gd name="T45" fmla="*/ 2147483647 h 113"/>
                  <a:gd name="T46" fmla="*/ 2147483647 w 78"/>
                  <a:gd name="T47" fmla="*/ 2147483647 h 113"/>
                  <a:gd name="T48" fmla="*/ 2147483647 w 78"/>
                  <a:gd name="T49" fmla="*/ 2147483647 h 113"/>
                  <a:gd name="T50" fmla="*/ 2147483647 w 78"/>
                  <a:gd name="T51" fmla="*/ 0 h 113"/>
                  <a:gd name="T52" fmla="*/ 2147483647 w 78"/>
                  <a:gd name="T53" fmla="*/ 2147483647 h 113"/>
                  <a:gd name="T54" fmla="*/ 2147483647 w 78"/>
                  <a:gd name="T55" fmla="*/ 0 h 1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8"/>
                  <a:gd name="T85" fmla="*/ 0 h 113"/>
                  <a:gd name="T86" fmla="*/ 78 w 78"/>
                  <a:gd name="T87" fmla="*/ 113 h 1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8" h="113">
                    <a:moveTo>
                      <a:pt x="8" y="0"/>
                    </a:moveTo>
                    <a:lnTo>
                      <a:pt x="0" y="0"/>
                    </a:lnTo>
                    <a:lnTo>
                      <a:pt x="8" y="35"/>
                    </a:lnTo>
                    <a:lnTo>
                      <a:pt x="0" y="43"/>
                    </a:lnTo>
                    <a:lnTo>
                      <a:pt x="0" y="61"/>
                    </a:lnTo>
                    <a:lnTo>
                      <a:pt x="17" y="78"/>
                    </a:lnTo>
                    <a:lnTo>
                      <a:pt x="8" y="78"/>
                    </a:lnTo>
                    <a:lnTo>
                      <a:pt x="26" y="87"/>
                    </a:lnTo>
                    <a:lnTo>
                      <a:pt x="34" y="87"/>
                    </a:lnTo>
                    <a:lnTo>
                      <a:pt x="34" y="104"/>
                    </a:lnTo>
                    <a:lnTo>
                      <a:pt x="52" y="104"/>
                    </a:lnTo>
                    <a:lnTo>
                      <a:pt x="61" y="104"/>
                    </a:lnTo>
                    <a:lnTo>
                      <a:pt x="69" y="104"/>
                    </a:lnTo>
                    <a:lnTo>
                      <a:pt x="78" y="113"/>
                    </a:lnTo>
                    <a:lnTo>
                      <a:pt x="78" y="104"/>
                    </a:lnTo>
                    <a:lnTo>
                      <a:pt x="61" y="96"/>
                    </a:lnTo>
                    <a:lnTo>
                      <a:pt x="61" y="87"/>
                    </a:lnTo>
                    <a:lnTo>
                      <a:pt x="52" y="78"/>
                    </a:lnTo>
                    <a:lnTo>
                      <a:pt x="34" y="78"/>
                    </a:lnTo>
                    <a:lnTo>
                      <a:pt x="34" y="69"/>
                    </a:lnTo>
                    <a:lnTo>
                      <a:pt x="26" y="69"/>
                    </a:lnTo>
                    <a:lnTo>
                      <a:pt x="26" y="43"/>
                    </a:lnTo>
                    <a:lnTo>
                      <a:pt x="34" y="35"/>
                    </a:lnTo>
                    <a:lnTo>
                      <a:pt x="26" y="0"/>
                    </a:lnTo>
                    <a:lnTo>
                      <a:pt x="17" y="8"/>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1" name="Freeform 450"/>
              <p:cNvSpPr>
                <a:spLocks/>
              </p:cNvSpPr>
              <p:nvPr/>
            </p:nvSpPr>
            <p:spPr bwMode="auto">
              <a:xfrm>
                <a:off x="8276155" y="2700538"/>
                <a:ext cx="32945" cy="59385"/>
              </a:xfrm>
              <a:custGeom>
                <a:avLst/>
                <a:gdLst>
                  <a:gd name="T0" fmla="*/ 2147483647 w 35"/>
                  <a:gd name="T1" fmla="*/ 2147483647 h 61"/>
                  <a:gd name="T2" fmla="*/ 2147483647 w 35"/>
                  <a:gd name="T3" fmla="*/ 0 h 61"/>
                  <a:gd name="T4" fmla="*/ 2147483647 w 35"/>
                  <a:gd name="T5" fmla="*/ 2147483647 h 61"/>
                  <a:gd name="T6" fmla="*/ 0 w 35"/>
                  <a:gd name="T7" fmla="*/ 2147483647 h 61"/>
                  <a:gd name="T8" fmla="*/ 0 w 35"/>
                  <a:gd name="T9" fmla="*/ 2147483647 h 61"/>
                  <a:gd name="T10" fmla="*/ 2147483647 w 35"/>
                  <a:gd name="T11" fmla="*/ 2147483647 h 61"/>
                  <a:gd name="T12" fmla="*/ 2147483647 w 35"/>
                  <a:gd name="T13" fmla="*/ 2147483647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35" y="9"/>
                    </a:moveTo>
                    <a:lnTo>
                      <a:pt x="27" y="0"/>
                    </a:lnTo>
                    <a:lnTo>
                      <a:pt x="9" y="35"/>
                    </a:lnTo>
                    <a:lnTo>
                      <a:pt x="0" y="44"/>
                    </a:lnTo>
                    <a:lnTo>
                      <a:pt x="0" y="61"/>
                    </a:lnTo>
                    <a:lnTo>
                      <a:pt x="9" y="53"/>
                    </a:lnTo>
                    <a:lnTo>
                      <a:pt x="3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2" name="Freeform 451"/>
              <p:cNvSpPr>
                <a:spLocks/>
              </p:cNvSpPr>
              <p:nvPr/>
            </p:nvSpPr>
            <p:spPr bwMode="auto">
              <a:xfrm>
                <a:off x="8276155" y="2700538"/>
                <a:ext cx="32945" cy="59385"/>
              </a:xfrm>
              <a:custGeom>
                <a:avLst/>
                <a:gdLst>
                  <a:gd name="T0" fmla="*/ 2147483647 w 35"/>
                  <a:gd name="T1" fmla="*/ 2147483647 h 61"/>
                  <a:gd name="T2" fmla="*/ 2147483647 w 35"/>
                  <a:gd name="T3" fmla="*/ 0 h 61"/>
                  <a:gd name="T4" fmla="*/ 2147483647 w 35"/>
                  <a:gd name="T5" fmla="*/ 2147483647 h 61"/>
                  <a:gd name="T6" fmla="*/ 0 w 35"/>
                  <a:gd name="T7" fmla="*/ 2147483647 h 61"/>
                  <a:gd name="T8" fmla="*/ 0 w 35"/>
                  <a:gd name="T9" fmla="*/ 2147483647 h 61"/>
                  <a:gd name="T10" fmla="*/ 2147483647 w 35"/>
                  <a:gd name="T11" fmla="*/ 2147483647 h 61"/>
                  <a:gd name="T12" fmla="*/ 2147483647 w 35"/>
                  <a:gd name="T13" fmla="*/ 2147483647 h 61"/>
                  <a:gd name="T14" fmla="*/ 0 60000 65536"/>
                  <a:gd name="T15" fmla="*/ 0 60000 65536"/>
                  <a:gd name="T16" fmla="*/ 0 60000 65536"/>
                  <a:gd name="T17" fmla="*/ 0 60000 65536"/>
                  <a:gd name="T18" fmla="*/ 0 60000 65536"/>
                  <a:gd name="T19" fmla="*/ 0 60000 65536"/>
                  <a:gd name="T20" fmla="*/ 0 60000 65536"/>
                  <a:gd name="T21" fmla="*/ 0 w 35"/>
                  <a:gd name="T22" fmla="*/ 0 h 61"/>
                  <a:gd name="T23" fmla="*/ 35 w 35"/>
                  <a:gd name="T24" fmla="*/ 61 h 6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61">
                    <a:moveTo>
                      <a:pt x="35" y="9"/>
                    </a:moveTo>
                    <a:lnTo>
                      <a:pt x="27" y="0"/>
                    </a:lnTo>
                    <a:lnTo>
                      <a:pt x="9" y="35"/>
                    </a:lnTo>
                    <a:lnTo>
                      <a:pt x="0" y="44"/>
                    </a:lnTo>
                    <a:lnTo>
                      <a:pt x="0" y="61"/>
                    </a:lnTo>
                    <a:lnTo>
                      <a:pt x="9" y="53"/>
                    </a:lnTo>
                    <a:lnTo>
                      <a:pt x="3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3" name="Freeform 452"/>
              <p:cNvSpPr>
                <a:spLocks/>
              </p:cNvSpPr>
              <p:nvPr/>
            </p:nvSpPr>
            <p:spPr bwMode="auto">
              <a:xfrm>
                <a:off x="8309099" y="2667438"/>
                <a:ext cx="24473" cy="25311"/>
              </a:xfrm>
              <a:custGeom>
                <a:avLst/>
                <a:gdLst>
                  <a:gd name="T0" fmla="*/ 2147483647 w 26"/>
                  <a:gd name="T1" fmla="*/ 2147483647 h 26"/>
                  <a:gd name="T2" fmla="*/ 0 w 26"/>
                  <a:gd name="T3" fmla="*/ 0 h 26"/>
                  <a:gd name="T4" fmla="*/ 2147483647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8"/>
                    </a:moveTo>
                    <a:lnTo>
                      <a:pt x="0" y="0"/>
                    </a:lnTo>
                    <a:lnTo>
                      <a:pt x="9" y="17"/>
                    </a:lnTo>
                    <a:lnTo>
                      <a:pt x="18" y="26"/>
                    </a:lnTo>
                    <a:lnTo>
                      <a:pt x="26"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4" name="Freeform 453"/>
              <p:cNvSpPr>
                <a:spLocks/>
              </p:cNvSpPr>
              <p:nvPr/>
            </p:nvSpPr>
            <p:spPr bwMode="auto">
              <a:xfrm>
                <a:off x="8309099" y="2667438"/>
                <a:ext cx="24473" cy="25311"/>
              </a:xfrm>
              <a:custGeom>
                <a:avLst/>
                <a:gdLst>
                  <a:gd name="T0" fmla="*/ 2147483647 w 26"/>
                  <a:gd name="T1" fmla="*/ 2147483647 h 26"/>
                  <a:gd name="T2" fmla="*/ 0 w 26"/>
                  <a:gd name="T3" fmla="*/ 0 h 26"/>
                  <a:gd name="T4" fmla="*/ 2147483647 w 26"/>
                  <a:gd name="T5" fmla="*/ 2147483647 h 26"/>
                  <a:gd name="T6" fmla="*/ 2147483647 w 26"/>
                  <a:gd name="T7" fmla="*/ 2147483647 h 26"/>
                  <a:gd name="T8" fmla="*/ 2147483647 w 26"/>
                  <a:gd name="T9" fmla="*/ 2147483647 h 26"/>
                  <a:gd name="T10" fmla="*/ 0 60000 65536"/>
                  <a:gd name="T11" fmla="*/ 0 60000 65536"/>
                  <a:gd name="T12" fmla="*/ 0 60000 65536"/>
                  <a:gd name="T13" fmla="*/ 0 60000 65536"/>
                  <a:gd name="T14" fmla="*/ 0 60000 65536"/>
                  <a:gd name="T15" fmla="*/ 0 w 26"/>
                  <a:gd name="T16" fmla="*/ 0 h 26"/>
                  <a:gd name="T17" fmla="*/ 26 w 26"/>
                  <a:gd name="T18" fmla="*/ 26 h 26"/>
                </a:gdLst>
                <a:ahLst/>
                <a:cxnLst>
                  <a:cxn ang="T10">
                    <a:pos x="T0" y="T1"/>
                  </a:cxn>
                  <a:cxn ang="T11">
                    <a:pos x="T2" y="T3"/>
                  </a:cxn>
                  <a:cxn ang="T12">
                    <a:pos x="T4" y="T5"/>
                  </a:cxn>
                  <a:cxn ang="T13">
                    <a:pos x="T6" y="T7"/>
                  </a:cxn>
                  <a:cxn ang="T14">
                    <a:pos x="T8" y="T9"/>
                  </a:cxn>
                </a:cxnLst>
                <a:rect l="T15" t="T16" r="T17" b="T18"/>
                <a:pathLst>
                  <a:path w="26" h="26">
                    <a:moveTo>
                      <a:pt x="26" y="8"/>
                    </a:moveTo>
                    <a:lnTo>
                      <a:pt x="0" y="0"/>
                    </a:lnTo>
                    <a:lnTo>
                      <a:pt x="9" y="17"/>
                    </a:lnTo>
                    <a:lnTo>
                      <a:pt x="18" y="26"/>
                    </a:lnTo>
                    <a:lnTo>
                      <a:pt x="26"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5" name="Freeform 454"/>
              <p:cNvSpPr>
                <a:spLocks/>
              </p:cNvSpPr>
              <p:nvPr/>
            </p:nvSpPr>
            <p:spPr bwMode="auto">
              <a:xfrm>
                <a:off x="8350515" y="2709299"/>
                <a:ext cx="16002" cy="34074"/>
              </a:xfrm>
              <a:custGeom>
                <a:avLst/>
                <a:gdLst>
                  <a:gd name="T0" fmla="*/ 2147483647 w 17"/>
                  <a:gd name="T1" fmla="*/ 2147483647 h 35"/>
                  <a:gd name="T2" fmla="*/ 2147483647 w 17"/>
                  <a:gd name="T3" fmla="*/ 0 h 35"/>
                  <a:gd name="T4" fmla="*/ 0 w 17"/>
                  <a:gd name="T5" fmla="*/ 2147483647 h 35"/>
                  <a:gd name="T6" fmla="*/ 2147483647 w 17"/>
                  <a:gd name="T7" fmla="*/ 2147483647 h 35"/>
                  <a:gd name="T8" fmla="*/ 2147483647 w 17"/>
                  <a:gd name="T9" fmla="*/ 2147483647 h 35"/>
                  <a:gd name="T10" fmla="*/ 2147483647 w 17"/>
                  <a:gd name="T11" fmla="*/ 2147483647 h 35"/>
                  <a:gd name="T12" fmla="*/ 0 60000 65536"/>
                  <a:gd name="T13" fmla="*/ 0 60000 65536"/>
                  <a:gd name="T14" fmla="*/ 0 60000 65536"/>
                  <a:gd name="T15" fmla="*/ 0 60000 65536"/>
                  <a:gd name="T16" fmla="*/ 0 60000 65536"/>
                  <a:gd name="T17" fmla="*/ 0 60000 65536"/>
                  <a:gd name="T18" fmla="*/ 0 w 17"/>
                  <a:gd name="T19" fmla="*/ 0 h 35"/>
                  <a:gd name="T20" fmla="*/ 17 w 17"/>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17" h="35">
                    <a:moveTo>
                      <a:pt x="17" y="9"/>
                    </a:moveTo>
                    <a:lnTo>
                      <a:pt x="9" y="0"/>
                    </a:lnTo>
                    <a:lnTo>
                      <a:pt x="0" y="26"/>
                    </a:lnTo>
                    <a:lnTo>
                      <a:pt x="9" y="35"/>
                    </a:lnTo>
                    <a:lnTo>
                      <a:pt x="9" y="26"/>
                    </a:lnTo>
                    <a:lnTo>
                      <a:pt x="1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6" name="Freeform 455"/>
              <p:cNvSpPr>
                <a:spLocks/>
              </p:cNvSpPr>
              <p:nvPr/>
            </p:nvSpPr>
            <p:spPr bwMode="auto">
              <a:xfrm>
                <a:off x="8350515" y="2709299"/>
                <a:ext cx="16002" cy="34074"/>
              </a:xfrm>
              <a:custGeom>
                <a:avLst/>
                <a:gdLst>
                  <a:gd name="T0" fmla="*/ 2147483647 w 17"/>
                  <a:gd name="T1" fmla="*/ 2147483647 h 35"/>
                  <a:gd name="T2" fmla="*/ 2147483647 w 17"/>
                  <a:gd name="T3" fmla="*/ 0 h 35"/>
                  <a:gd name="T4" fmla="*/ 0 w 17"/>
                  <a:gd name="T5" fmla="*/ 2147483647 h 35"/>
                  <a:gd name="T6" fmla="*/ 2147483647 w 17"/>
                  <a:gd name="T7" fmla="*/ 2147483647 h 35"/>
                  <a:gd name="T8" fmla="*/ 2147483647 w 17"/>
                  <a:gd name="T9" fmla="*/ 2147483647 h 35"/>
                  <a:gd name="T10" fmla="*/ 2147483647 w 17"/>
                  <a:gd name="T11" fmla="*/ 2147483647 h 35"/>
                  <a:gd name="T12" fmla="*/ 0 60000 65536"/>
                  <a:gd name="T13" fmla="*/ 0 60000 65536"/>
                  <a:gd name="T14" fmla="*/ 0 60000 65536"/>
                  <a:gd name="T15" fmla="*/ 0 60000 65536"/>
                  <a:gd name="T16" fmla="*/ 0 60000 65536"/>
                  <a:gd name="T17" fmla="*/ 0 60000 65536"/>
                  <a:gd name="T18" fmla="*/ 0 w 17"/>
                  <a:gd name="T19" fmla="*/ 0 h 35"/>
                  <a:gd name="T20" fmla="*/ 17 w 17"/>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17" h="35">
                    <a:moveTo>
                      <a:pt x="17" y="9"/>
                    </a:moveTo>
                    <a:lnTo>
                      <a:pt x="9" y="0"/>
                    </a:lnTo>
                    <a:lnTo>
                      <a:pt x="0" y="26"/>
                    </a:lnTo>
                    <a:lnTo>
                      <a:pt x="9" y="35"/>
                    </a:lnTo>
                    <a:lnTo>
                      <a:pt x="9" y="26"/>
                    </a:lnTo>
                    <a:lnTo>
                      <a:pt x="1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7" name="Freeform 456"/>
              <p:cNvSpPr>
                <a:spLocks/>
              </p:cNvSpPr>
              <p:nvPr/>
            </p:nvSpPr>
            <p:spPr bwMode="auto">
              <a:xfrm>
                <a:off x="8333571" y="2700538"/>
                <a:ext cx="25415" cy="17524"/>
              </a:xfrm>
              <a:custGeom>
                <a:avLst/>
                <a:gdLst>
                  <a:gd name="T0" fmla="*/ 2147483647 w 27"/>
                  <a:gd name="T1" fmla="*/ 2147483647 h 18"/>
                  <a:gd name="T2" fmla="*/ 2147483647 w 27"/>
                  <a:gd name="T3" fmla="*/ 2147483647 h 18"/>
                  <a:gd name="T4" fmla="*/ 2147483647 w 27"/>
                  <a:gd name="T5" fmla="*/ 0 h 18"/>
                  <a:gd name="T6" fmla="*/ 2147483647 w 27"/>
                  <a:gd name="T7" fmla="*/ 0 h 18"/>
                  <a:gd name="T8" fmla="*/ 0 w 27"/>
                  <a:gd name="T9" fmla="*/ 0 h 18"/>
                  <a:gd name="T10" fmla="*/ 2147483647 w 27"/>
                  <a:gd name="T11" fmla="*/ 2147483647 h 18"/>
                  <a:gd name="T12" fmla="*/ 0 60000 65536"/>
                  <a:gd name="T13" fmla="*/ 0 60000 65536"/>
                  <a:gd name="T14" fmla="*/ 0 60000 65536"/>
                  <a:gd name="T15" fmla="*/ 0 60000 65536"/>
                  <a:gd name="T16" fmla="*/ 0 60000 65536"/>
                  <a:gd name="T17" fmla="*/ 0 60000 65536"/>
                  <a:gd name="T18" fmla="*/ 0 w 27"/>
                  <a:gd name="T19" fmla="*/ 0 h 18"/>
                  <a:gd name="T20" fmla="*/ 27 w 2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7" h="18">
                    <a:moveTo>
                      <a:pt x="9" y="18"/>
                    </a:moveTo>
                    <a:lnTo>
                      <a:pt x="18" y="18"/>
                    </a:lnTo>
                    <a:lnTo>
                      <a:pt x="27" y="0"/>
                    </a:lnTo>
                    <a:lnTo>
                      <a:pt x="9" y="0"/>
                    </a:lnTo>
                    <a:lnTo>
                      <a:pt x="0" y="0"/>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8" name="Freeform 457"/>
              <p:cNvSpPr>
                <a:spLocks/>
              </p:cNvSpPr>
              <p:nvPr/>
            </p:nvSpPr>
            <p:spPr bwMode="auto">
              <a:xfrm>
                <a:off x="8333571" y="2700538"/>
                <a:ext cx="25415" cy="17524"/>
              </a:xfrm>
              <a:custGeom>
                <a:avLst/>
                <a:gdLst>
                  <a:gd name="T0" fmla="*/ 2147483647 w 27"/>
                  <a:gd name="T1" fmla="*/ 2147483647 h 18"/>
                  <a:gd name="T2" fmla="*/ 2147483647 w 27"/>
                  <a:gd name="T3" fmla="*/ 2147483647 h 18"/>
                  <a:gd name="T4" fmla="*/ 2147483647 w 27"/>
                  <a:gd name="T5" fmla="*/ 0 h 18"/>
                  <a:gd name="T6" fmla="*/ 2147483647 w 27"/>
                  <a:gd name="T7" fmla="*/ 0 h 18"/>
                  <a:gd name="T8" fmla="*/ 0 w 27"/>
                  <a:gd name="T9" fmla="*/ 0 h 18"/>
                  <a:gd name="T10" fmla="*/ 2147483647 w 27"/>
                  <a:gd name="T11" fmla="*/ 2147483647 h 18"/>
                  <a:gd name="T12" fmla="*/ 0 60000 65536"/>
                  <a:gd name="T13" fmla="*/ 0 60000 65536"/>
                  <a:gd name="T14" fmla="*/ 0 60000 65536"/>
                  <a:gd name="T15" fmla="*/ 0 60000 65536"/>
                  <a:gd name="T16" fmla="*/ 0 60000 65536"/>
                  <a:gd name="T17" fmla="*/ 0 60000 65536"/>
                  <a:gd name="T18" fmla="*/ 0 w 27"/>
                  <a:gd name="T19" fmla="*/ 0 h 18"/>
                  <a:gd name="T20" fmla="*/ 27 w 2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7" h="18">
                    <a:moveTo>
                      <a:pt x="9" y="18"/>
                    </a:moveTo>
                    <a:lnTo>
                      <a:pt x="18" y="18"/>
                    </a:lnTo>
                    <a:lnTo>
                      <a:pt x="27" y="0"/>
                    </a:lnTo>
                    <a:lnTo>
                      <a:pt x="9" y="0"/>
                    </a:lnTo>
                    <a:lnTo>
                      <a:pt x="0" y="0"/>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69" name="Freeform 458"/>
              <p:cNvSpPr>
                <a:spLocks/>
              </p:cNvSpPr>
              <p:nvPr/>
            </p:nvSpPr>
            <p:spPr bwMode="auto">
              <a:xfrm>
                <a:off x="8333571" y="2683988"/>
                <a:ext cx="16943" cy="16550"/>
              </a:xfrm>
              <a:custGeom>
                <a:avLst/>
                <a:gdLst>
                  <a:gd name="T0" fmla="*/ 2147483647 w 18"/>
                  <a:gd name="T1" fmla="*/ 2147483647 h 17"/>
                  <a:gd name="T2" fmla="*/ 2147483647 w 18"/>
                  <a:gd name="T3" fmla="*/ 0 h 17"/>
                  <a:gd name="T4" fmla="*/ 0 w 18"/>
                  <a:gd name="T5" fmla="*/ 0 h 17"/>
                  <a:gd name="T6" fmla="*/ 2147483647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18" y="17"/>
                    </a:moveTo>
                    <a:lnTo>
                      <a:pt x="18" y="0"/>
                    </a:lnTo>
                    <a:lnTo>
                      <a:pt x="0" y="0"/>
                    </a:lnTo>
                    <a:lnTo>
                      <a:pt x="1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0" name="Freeform 459"/>
              <p:cNvSpPr>
                <a:spLocks/>
              </p:cNvSpPr>
              <p:nvPr/>
            </p:nvSpPr>
            <p:spPr bwMode="auto">
              <a:xfrm>
                <a:off x="8333571" y="2683988"/>
                <a:ext cx="16943" cy="16550"/>
              </a:xfrm>
              <a:custGeom>
                <a:avLst/>
                <a:gdLst>
                  <a:gd name="T0" fmla="*/ 2147483647 w 18"/>
                  <a:gd name="T1" fmla="*/ 2147483647 h 17"/>
                  <a:gd name="T2" fmla="*/ 2147483647 w 18"/>
                  <a:gd name="T3" fmla="*/ 0 h 17"/>
                  <a:gd name="T4" fmla="*/ 0 w 18"/>
                  <a:gd name="T5" fmla="*/ 0 h 17"/>
                  <a:gd name="T6" fmla="*/ 2147483647 w 18"/>
                  <a:gd name="T7" fmla="*/ 2147483647 h 17"/>
                  <a:gd name="T8" fmla="*/ 0 60000 65536"/>
                  <a:gd name="T9" fmla="*/ 0 60000 65536"/>
                  <a:gd name="T10" fmla="*/ 0 60000 65536"/>
                  <a:gd name="T11" fmla="*/ 0 60000 65536"/>
                  <a:gd name="T12" fmla="*/ 0 w 18"/>
                  <a:gd name="T13" fmla="*/ 0 h 17"/>
                  <a:gd name="T14" fmla="*/ 18 w 18"/>
                  <a:gd name="T15" fmla="*/ 17 h 17"/>
                </a:gdLst>
                <a:ahLst/>
                <a:cxnLst>
                  <a:cxn ang="T8">
                    <a:pos x="T0" y="T1"/>
                  </a:cxn>
                  <a:cxn ang="T9">
                    <a:pos x="T2" y="T3"/>
                  </a:cxn>
                  <a:cxn ang="T10">
                    <a:pos x="T4" y="T5"/>
                  </a:cxn>
                  <a:cxn ang="T11">
                    <a:pos x="T6" y="T7"/>
                  </a:cxn>
                </a:cxnLst>
                <a:rect l="T12" t="T13" r="T14" b="T15"/>
                <a:pathLst>
                  <a:path w="18" h="17">
                    <a:moveTo>
                      <a:pt x="18" y="17"/>
                    </a:moveTo>
                    <a:lnTo>
                      <a:pt x="18" y="0"/>
                    </a:lnTo>
                    <a:lnTo>
                      <a:pt x="0" y="0"/>
                    </a:lnTo>
                    <a:lnTo>
                      <a:pt x="1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1" name="Freeform 460"/>
              <p:cNvSpPr>
                <a:spLocks/>
              </p:cNvSpPr>
              <p:nvPr/>
            </p:nvSpPr>
            <p:spPr bwMode="auto">
              <a:xfrm>
                <a:off x="8358986" y="2683988"/>
                <a:ext cx="16002" cy="16550"/>
              </a:xfrm>
              <a:custGeom>
                <a:avLst/>
                <a:gdLst>
                  <a:gd name="T0" fmla="*/ 2147483647 w 17"/>
                  <a:gd name="T1" fmla="*/ 0 h 17"/>
                  <a:gd name="T2" fmla="*/ 0 w 17"/>
                  <a:gd name="T3" fmla="*/ 2147483647 h 17"/>
                  <a:gd name="T4" fmla="*/ 2147483647 w 17"/>
                  <a:gd name="T5" fmla="*/ 2147483647 h 17"/>
                  <a:gd name="T6" fmla="*/ 2147483647 w 17"/>
                  <a:gd name="T7" fmla="*/ 0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8" y="0"/>
                    </a:moveTo>
                    <a:lnTo>
                      <a:pt x="0" y="9"/>
                    </a:lnTo>
                    <a:lnTo>
                      <a:pt x="17" y="17"/>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2" name="Freeform 461"/>
              <p:cNvSpPr>
                <a:spLocks/>
              </p:cNvSpPr>
              <p:nvPr/>
            </p:nvSpPr>
            <p:spPr bwMode="auto">
              <a:xfrm>
                <a:off x="8358986" y="2683988"/>
                <a:ext cx="16002" cy="16550"/>
              </a:xfrm>
              <a:custGeom>
                <a:avLst/>
                <a:gdLst>
                  <a:gd name="T0" fmla="*/ 2147483647 w 17"/>
                  <a:gd name="T1" fmla="*/ 0 h 17"/>
                  <a:gd name="T2" fmla="*/ 0 w 17"/>
                  <a:gd name="T3" fmla="*/ 2147483647 h 17"/>
                  <a:gd name="T4" fmla="*/ 2147483647 w 17"/>
                  <a:gd name="T5" fmla="*/ 2147483647 h 17"/>
                  <a:gd name="T6" fmla="*/ 2147483647 w 17"/>
                  <a:gd name="T7" fmla="*/ 0 h 17"/>
                  <a:gd name="T8" fmla="*/ 0 60000 65536"/>
                  <a:gd name="T9" fmla="*/ 0 60000 65536"/>
                  <a:gd name="T10" fmla="*/ 0 60000 65536"/>
                  <a:gd name="T11" fmla="*/ 0 60000 65536"/>
                  <a:gd name="T12" fmla="*/ 0 w 17"/>
                  <a:gd name="T13" fmla="*/ 0 h 17"/>
                  <a:gd name="T14" fmla="*/ 17 w 17"/>
                  <a:gd name="T15" fmla="*/ 17 h 17"/>
                </a:gdLst>
                <a:ahLst/>
                <a:cxnLst>
                  <a:cxn ang="T8">
                    <a:pos x="T0" y="T1"/>
                  </a:cxn>
                  <a:cxn ang="T9">
                    <a:pos x="T2" y="T3"/>
                  </a:cxn>
                  <a:cxn ang="T10">
                    <a:pos x="T4" y="T5"/>
                  </a:cxn>
                  <a:cxn ang="T11">
                    <a:pos x="T6" y="T7"/>
                  </a:cxn>
                </a:cxnLst>
                <a:rect l="T12" t="T13" r="T14" b="T15"/>
                <a:pathLst>
                  <a:path w="17" h="17">
                    <a:moveTo>
                      <a:pt x="8" y="0"/>
                    </a:moveTo>
                    <a:lnTo>
                      <a:pt x="0" y="9"/>
                    </a:lnTo>
                    <a:lnTo>
                      <a:pt x="17" y="17"/>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3" name="Freeform 462"/>
              <p:cNvSpPr>
                <a:spLocks/>
              </p:cNvSpPr>
              <p:nvPr/>
            </p:nvSpPr>
            <p:spPr bwMode="auto">
              <a:xfrm>
                <a:off x="8374988" y="2700538"/>
                <a:ext cx="16002" cy="17524"/>
              </a:xfrm>
              <a:custGeom>
                <a:avLst/>
                <a:gdLst>
                  <a:gd name="T0" fmla="*/ 2147483647 w 17"/>
                  <a:gd name="T1" fmla="*/ 2147483647 h 18"/>
                  <a:gd name="T2" fmla="*/ 2147483647 w 17"/>
                  <a:gd name="T3" fmla="*/ 0 h 18"/>
                  <a:gd name="T4" fmla="*/ 0 w 17"/>
                  <a:gd name="T5" fmla="*/ 2147483647 h 18"/>
                  <a:gd name="T6" fmla="*/ 2147483647 w 17"/>
                  <a:gd name="T7" fmla="*/ 2147483647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18"/>
                    </a:moveTo>
                    <a:lnTo>
                      <a:pt x="9" y="0"/>
                    </a:lnTo>
                    <a:lnTo>
                      <a:pt x="0" y="9"/>
                    </a:lnTo>
                    <a:lnTo>
                      <a:pt x="17"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4" name="Freeform 463"/>
              <p:cNvSpPr>
                <a:spLocks/>
              </p:cNvSpPr>
              <p:nvPr/>
            </p:nvSpPr>
            <p:spPr bwMode="auto">
              <a:xfrm>
                <a:off x="8374988" y="2700538"/>
                <a:ext cx="16002" cy="17524"/>
              </a:xfrm>
              <a:custGeom>
                <a:avLst/>
                <a:gdLst>
                  <a:gd name="T0" fmla="*/ 2147483647 w 17"/>
                  <a:gd name="T1" fmla="*/ 2147483647 h 18"/>
                  <a:gd name="T2" fmla="*/ 2147483647 w 17"/>
                  <a:gd name="T3" fmla="*/ 0 h 18"/>
                  <a:gd name="T4" fmla="*/ 0 w 17"/>
                  <a:gd name="T5" fmla="*/ 2147483647 h 18"/>
                  <a:gd name="T6" fmla="*/ 2147483647 w 17"/>
                  <a:gd name="T7" fmla="*/ 2147483647 h 18"/>
                  <a:gd name="T8" fmla="*/ 0 60000 65536"/>
                  <a:gd name="T9" fmla="*/ 0 60000 65536"/>
                  <a:gd name="T10" fmla="*/ 0 60000 65536"/>
                  <a:gd name="T11" fmla="*/ 0 60000 65536"/>
                  <a:gd name="T12" fmla="*/ 0 w 17"/>
                  <a:gd name="T13" fmla="*/ 0 h 18"/>
                  <a:gd name="T14" fmla="*/ 17 w 17"/>
                  <a:gd name="T15" fmla="*/ 18 h 18"/>
                </a:gdLst>
                <a:ahLst/>
                <a:cxnLst>
                  <a:cxn ang="T8">
                    <a:pos x="T0" y="T1"/>
                  </a:cxn>
                  <a:cxn ang="T9">
                    <a:pos x="T2" y="T3"/>
                  </a:cxn>
                  <a:cxn ang="T10">
                    <a:pos x="T4" y="T5"/>
                  </a:cxn>
                  <a:cxn ang="T11">
                    <a:pos x="T6" y="T7"/>
                  </a:cxn>
                </a:cxnLst>
                <a:rect l="T12" t="T13" r="T14" b="T15"/>
                <a:pathLst>
                  <a:path w="17" h="18">
                    <a:moveTo>
                      <a:pt x="17" y="18"/>
                    </a:moveTo>
                    <a:lnTo>
                      <a:pt x="9" y="0"/>
                    </a:lnTo>
                    <a:lnTo>
                      <a:pt x="0" y="9"/>
                    </a:lnTo>
                    <a:lnTo>
                      <a:pt x="17"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5" name="Freeform 464"/>
              <p:cNvSpPr>
                <a:spLocks/>
              </p:cNvSpPr>
              <p:nvPr/>
            </p:nvSpPr>
            <p:spPr bwMode="auto">
              <a:xfrm>
                <a:off x="8383459" y="2683988"/>
                <a:ext cx="16002" cy="25311"/>
              </a:xfrm>
              <a:custGeom>
                <a:avLst/>
                <a:gdLst>
                  <a:gd name="T0" fmla="*/ 2147483647 w 17"/>
                  <a:gd name="T1" fmla="*/ 2147483647 h 26"/>
                  <a:gd name="T2" fmla="*/ 2147483647 w 17"/>
                  <a:gd name="T3" fmla="*/ 0 h 26"/>
                  <a:gd name="T4" fmla="*/ 0 w 17"/>
                  <a:gd name="T5" fmla="*/ 0 h 26"/>
                  <a:gd name="T6" fmla="*/ 2147483647 w 17"/>
                  <a:gd name="T7" fmla="*/ 2147483647 h 26"/>
                  <a:gd name="T8" fmla="*/ 2147483647 w 17"/>
                  <a:gd name="T9" fmla="*/ 2147483647 h 26"/>
                  <a:gd name="T10" fmla="*/ 2147483647 w 17"/>
                  <a:gd name="T11" fmla="*/ 2147483647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17" y="17"/>
                    </a:moveTo>
                    <a:lnTo>
                      <a:pt x="17" y="0"/>
                    </a:lnTo>
                    <a:lnTo>
                      <a:pt x="0" y="0"/>
                    </a:lnTo>
                    <a:lnTo>
                      <a:pt x="8" y="26"/>
                    </a:lnTo>
                    <a:lnTo>
                      <a:pt x="17" y="26"/>
                    </a:lnTo>
                    <a:lnTo>
                      <a:pt x="1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6" name="Freeform 465"/>
              <p:cNvSpPr>
                <a:spLocks/>
              </p:cNvSpPr>
              <p:nvPr/>
            </p:nvSpPr>
            <p:spPr bwMode="auto">
              <a:xfrm>
                <a:off x="8383459" y="2683988"/>
                <a:ext cx="16002" cy="25311"/>
              </a:xfrm>
              <a:custGeom>
                <a:avLst/>
                <a:gdLst>
                  <a:gd name="T0" fmla="*/ 2147483647 w 17"/>
                  <a:gd name="T1" fmla="*/ 2147483647 h 26"/>
                  <a:gd name="T2" fmla="*/ 2147483647 w 17"/>
                  <a:gd name="T3" fmla="*/ 0 h 26"/>
                  <a:gd name="T4" fmla="*/ 0 w 17"/>
                  <a:gd name="T5" fmla="*/ 0 h 26"/>
                  <a:gd name="T6" fmla="*/ 2147483647 w 17"/>
                  <a:gd name="T7" fmla="*/ 2147483647 h 26"/>
                  <a:gd name="T8" fmla="*/ 2147483647 w 17"/>
                  <a:gd name="T9" fmla="*/ 2147483647 h 26"/>
                  <a:gd name="T10" fmla="*/ 2147483647 w 17"/>
                  <a:gd name="T11" fmla="*/ 2147483647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17" y="17"/>
                    </a:moveTo>
                    <a:lnTo>
                      <a:pt x="17" y="0"/>
                    </a:lnTo>
                    <a:lnTo>
                      <a:pt x="0" y="0"/>
                    </a:lnTo>
                    <a:lnTo>
                      <a:pt x="8" y="26"/>
                    </a:lnTo>
                    <a:lnTo>
                      <a:pt x="17" y="26"/>
                    </a:lnTo>
                    <a:lnTo>
                      <a:pt x="1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7" name="Freeform 466"/>
              <p:cNvSpPr>
                <a:spLocks/>
              </p:cNvSpPr>
              <p:nvPr/>
            </p:nvSpPr>
            <p:spPr bwMode="auto">
              <a:xfrm>
                <a:off x="8333571" y="2726822"/>
                <a:ext cx="90362" cy="75934"/>
              </a:xfrm>
              <a:custGeom>
                <a:avLst/>
                <a:gdLst>
                  <a:gd name="T0" fmla="*/ 2147483647 w 96"/>
                  <a:gd name="T1" fmla="*/ 2147483647 h 78"/>
                  <a:gd name="T2" fmla="*/ 2147483647 w 96"/>
                  <a:gd name="T3" fmla="*/ 2147483647 h 78"/>
                  <a:gd name="T4" fmla="*/ 2147483647 w 96"/>
                  <a:gd name="T5" fmla="*/ 2147483647 h 78"/>
                  <a:gd name="T6" fmla="*/ 2147483647 w 96"/>
                  <a:gd name="T7" fmla="*/ 2147483647 h 78"/>
                  <a:gd name="T8" fmla="*/ 2147483647 w 96"/>
                  <a:gd name="T9" fmla="*/ 2147483647 h 78"/>
                  <a:gd name="T10" fmla="*/ 0 w 96"/>
                  <a:gd name="T11" fmla="*/ 2147483647 h 78"/>
                  <a:gd name="T12" fmla="*/ 2147483647 w 96"/>
                  <a:gd name="T13" fmla="*/ 2147483647 h 78"/>
                  <a:gd name="T14" fmla="*/ 2147483647 w 96"/>
                  <a:gd name="T15" fmla="*/ 2147483647 h 78"/>
                  <a:gd name="T16" fmla="*/ 2147483647 w 96"/>
                  <a:gd name="T17" fmla="*/ 2147483647 h 78"/>
                  <a:gd name="T18" fmla="*/ 2147483647 w 96"/>
                  <a:gd name="T19" fmla="*/ 2147483647 h 78"/>
                  <a:gd name="T20" fmla="*/ 2147483647 w 96"/>
                  <a:gd name="T21" fmla="*/ 2147483647 h 78"/>
                  <a:gd name="T22" fmla="*/ 2147483647 w 96"/>
                  <a:gd name="T23" fmla="*/ 2147483647 h 78"/>
                  <a:gd name="T24" fmla="*/ 2147483647 w 96"/>
                  <a:gd name="T25" fmla="*/ 2147483647 h 78"/>
                  <a:gd name="T26" fmla="*/ 2147483647 w 96"/>
                  <a:gd name="T27" fmla="*/ 2147483647 h 78"/>
                  <a:gd name="T28" fmla="*/ 2147483647 w 96"/>
                  <a:gd name="T29" fmla="*/ 2147483647 h 78"/>
                  <a:gd name="T30" fmla="*/ 2147483647 w 96"/>
                  <a:gd name="T31" fmla="*/ 2147483647 h 78"/>
                  <a:gd name="T32" fmla="*/ 2147483647 w 96"/>
                  <a:gd name="T33" fmla="*/ 2147483647 h 78"/>
                  <a:gd name="T34" fmla="*/ 2147483647 w 96"/>
                  <a:gd name="T35" fmla="*/ 2147483647 h 78"/>
                  <a:gd name="T36" fmla="*/ 2147483647 w 96"/>
                  <a:gd name="T37" fmla="*/ 2147483647 h 78"/>
                  <a:gd name="T38" fmla="*/ 2147483647 w 96"/>
                  <a:gd name="T39" fmla="*/ 0 h 78"/>
                  <a:gd name="T40" fmla="*/ 2147483647 w 96"/>
                  <a:gd name="T41" fmla="*/ 2147483647 h 78"/>
                  <a:gd name="T42" fmla="*/ 2147483647 w 96"/>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78"/>
                  <a:gd name="T68" fmla="*/ 96 w 96"/>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78">
                    <a:moveTo>
                      <a:pt x="53" y="26"/>
                    </a:moveTo>
                    <a:lnTo>
                      <a:pt x="44" y="26"/>
                    </a:lnTo>
                    <a:lnTo>
                      <a:pt x="35" y="26"/>
                    </a:lnTo>
                    <a:lnTo>
                      <a:pt x="18" y="34"/>
                    </a:lnTo>
                    <a:lnTo>
                      <a:pt x="18" y="52"/>
                    </a:lnTo>
                    <a:lnTo>
                      <a:pt x="0" y="61"/>
                    </a:lnTo>
                    <a:lnTo>
                      <a:pt x="18" y="69"/>
                    </a:lnTo>
                    <a:lnTo>
                      <a:pt x="27" y="78"/>
                    </a:lnTo>
                    <a:lnTo>
                      <a:pt x="27" y="43"/>
                    </a:lnTo>
                    <a:lnTo>
                      <a:pt x="53" y="43"/>
                    </a:lnTo>
                    <a:lnTo>
                      <a:pt x="44" y="61"/>
                    </a:lnTo>
                    <a:lnTo>
                      <a:pt x="61" y="78"/>
                    </a:lnTo>
                    <a:lnTo>
                      <a:pt x="79" y="78"/>
                    </a:lnTo>
                    <a:lnTo>
                      <a:pt x="70" y="52"/>
                    </a:lnTo>
                    <a:lnTo>
                      <a:pt x="88" y="52"/>
                    </a:lnTo>
                    <a:lnTo>
                      <a:pt x="88" y="69"/>
                    </a:lnTo>
                    <a:lnTo>
                      <a:pt x="96" y="52"/>
                    </a:lnTo>
                    <a:lnTo>
                      <a:pt x="88" y="26"/>
                    </a:lnTo>
                    <a:lnTo>
                      <a:pt x="88" y="17"/>
                    </a:lnTo>
                    <a:lnTo>
                      <a:pt x="79" y="0"/>
                    </a:lnTo>
                    <a:lnTo>
                      <a:pt x="61" y="26"/>
                    </a:lnTo>
                    <a:lnTo>
                      <a:pt x="53"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8" name="Freeform 467"/>
              <p:cNvSpPr>
                <a:spLocks/>
              </p:cNvSpPr>
              <p:nvPr/>
            </p:nvSpPr>
            <p:spPr bwMode="auto">
              <a:xfrm>
                <a:off x="8333571" y="2726822"/>
                <a:ext cx="90362" cy="75934"/>
              </a:xfrm>
              <a:custGeom>
                <a:avLst/>
                <a:gdLst>
                  <a:gd name="T0" fmla="*/ 2147483647 w 96"/>
                  <a:gd name="T1" fmla="*/ 2147483647 h 78"/>
                  <a:gd name="T2" fmla="*/ 2147483647 w 96"/>
                  <a:gd name="T3" fmla="*/ 2147483647 h 78"/>
                  <a:gd name="T4" fmla="*/ 2147483647 w 96"/>
                  <a:gd name="T5" fmla="*/ 2147483647 h 78"/>
                  <a:gd name="T6" fmla="*/ 2147483647 w 96"/>
                  <a:gd name="T7" fmla="*/ 2147483647 h 78"/>
                  <a:gd name="T8" fmla="*/ 2147483647 w 96"/>
                  <a:gd name="T9" fmla="*/ 2147483647 h 78"/>
                  <a:gd name="T10" fmla="*/ 0 w 96"/>
                  <a:gd name="T11" fmla="*/ 2147483647 h 78"/>
                  <a:gd name="T12" fmla="*/ 2147483647 w 96"/>
                  <a:gd name="T13" fmla="*/ 2147483647 h 78"/>
                  <a:gd name="T14" fmla="*/ 2147483647 w 96"/>
                  <a:gd name="T15" fmla="*/ 2147483647 h 78"/>
                  <a:gd name="T16" fmla="*/ 2147483647 w 96"/>
                  <a:gd name="T17" fmla="*/ 2147483647 h 78"/>
                  <a:gd name="T18" fmla="*/ 2147483647 w 96"/>
                  <a:gd name="T19" fmla="*/ 2147483647 h 78"/>
                  <a:gd name="T20" fmla="*/ 2147483647 w 96"/>
                  <a:gd name="T21" fmla="*/ 2147483647 h 78"/>
                  <a:gd name="T22" fmla="*/ 2147483647 w 96"/>
                  <a:gd name="T23" fmla="*/ 2147483647 h 78"/>
                  <a:gd name="T24" fmla="*/ 2147483647 w 96"/>
                  <a:gd name="T25" fmla="*/ 2147483647 h 78"/>
                  <a:gd name="T26" fmla="*/ 2147483647 w 96"/>
                  <a:gd name="T27" fmla="*/ 2147483647 h 78"/>
                  <a:gd name="T28" fmla="*/ 2147483647 w 96"/>
                  <a:gd name="T29" fmla="*/ 2147483647 h 78"/>
                  <a:gd name="T30" fmla="*/ 2147483647 w 96"/>
                  <a:gd name="T31" fmla="*/ 2147483647 h 78"/>
                  <a:gd name="T32" fmla="*/ 2147483647 w 96"/>
                  <a:gd name="T33" fmla="*/ 2147483647 h 78"/>
                  <a:gd name="T34" fmla="*/ 2147483647 w 96"/>
                  <a:gd name="T35" fmla="*/ 2147483647 h 78"/>
                  <a:gd name="T36" fmla="*/ 2147483647 w 96"/>
                  <a:gd name="T37" fmla="*/ 2147483647 h 78"/>
                  <a:gd name="T38" fmla="*/ 2147483647 w 96"/>
                  <a:gd name="T39" fmla="*/ 0 h 78"/>
                  <a:gd name="T40" fmla="*/ 2147483647 w 96"/>
                  <a:gd name="T41" fmla="*/ 2147483647 h 78"/>
                  <a:gd name="T42" fmla="*/ 2147483647 w 96"/>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78"/>
                  <a:gd name="T68" fmla="*/ 96 w 96"/>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78">
                    <a:moveTo>
                      <a:pt x="53" y="26"/>
                    </a:moveTo>
                    <a:lnTo>
                      <a:pt x="44" y="26"/>
                    </a:lnTo>
                    <a:lnTo>
                      <a:pt x="35" y="26"/>
                    </a:lnTo>
                    <a:lnTo>
                      <a:pt x="18" y="34"/>
                    </a:lnTo>
                    <a:lnTo>
                      <a:pt x="18" y="52"/>
                    </a:lnTo>
                    <a:lnTo>
                      <a:pt x="0" y="61"/>
                    </a:lnTo>
                    <a:lnTo>
                      <a:pt x="18" y="69"/>
                    </a:lnTo>
                    <a:lnTo>
                      <a:pt x="27" y="78"/>
                    </a:lnTo>
                    <a:lnTo>
                      <a:pt x="27" y="43"/>
                    </a:lnTo>
                    <a:lnTo>
                      <a:pt x="53" y="43"/>
                    </a:lnTo>
                    <a:lnTo>
                      <a:pt x="44" y="61"/>
                    </a:lnTo>
                    <a:lnTo>
                      <a:pt x="61" y="78"/>
                    </a:lnTo>
                    <a:lnTo>
                      <a:pt x="79" y="78"/>
                    </a:lnTo>
                    <a:lnTo>
                      <a:pt x="70" y="52"/>
                    </a:lnTo>
                    <a:lnTo>
                      <a:pt x="88" y="52"/>
                    </a:lnTo>
                    <a:lnTo>
                      <a:pt x="88" y="69"/>
                    </a:lnTo>
                    <a:lnTo>
                      <a:pt x="96" y="52"/>
                    </a:lnTo>
                    <a:lnTo>
                      <a:pt x="88" y="26"/>
                    </a:lnTo>
                    <a:lnTo>
                      <a:pt x="88" y="17"/>
                    </a:lnTo>
                    <a:lnTo>
                      <a:pt x="79" y="0"/>
                    </a:lnTo>
                    <a:lnTo>
                      <a:pt x="61" y="26"/>
                    </a:lnTo>
                    <a:lnTo>
                      <a:pt x="53"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79" name="Freeform 468"/>
              <p:cNvSpPr>
                <a:spLocks/>
              </p:cNvSpPr>
              <p:nvPr/>
            </p:nvSpPr>
            <p:spPr bwMode="auto">
              <a:xfrm>
                <a:off x="8374988" y="2726822"/>
                <a:ext cx="16002" cy="7788"/>
              </a:xfrm>
              <a:custGeom>
                <a:avLst/>
                <a:gdLst>
                  <a:gd name="T0" fmla="*/ 2147483647 w 17"/>
                  <a:gd name="T1" fmla="*/ 2147483647 h 8"/>
                  <a:gd name="T2" fmla="*/ 2147483647 w 17"/>
                  <a:gd name="T3" fmla="*/ 0 h 8"/>
                  <a:gd name="T4" fmla="*/ 0 w 17"/>
                  <a:gd name="T5" fmla="*/ 2147483647 h 8"/>
                  <a:gd name="T6" fmla="*/ 2147483647 w 17"/>
                  <a:gd name="T7" fmla="*/ 2147483647 h 8"/>
                  <a:gd name="T8" fmla="*/ 0 60000 65536"/>
                  <a:gd name="T9" fmla="*/ 0 60000 65536"/>
                  <a:gd name="T10" fmla="*/ 0 60000 65536"/>
                  <a:gd name="T11" fmla="*/ 0 60000 65536"/>
                  <a:gd name="T12" fmla="*/ 0 w 17"/>
                  <a:gd name="T13" fmla="*/ 0 h 8"/>
                  <a:gd name="T14" fmla="*/ 17 w 17"/>
                  <a:gd name="T15" fmla="*/ 8 h 8"/>
                </a:gdLst>
                <a:ahLst/>
                <a:cxnLst>
                  <a:cxn ang="T8">
                    <a:pos x="T0" y="T1"/>
                  </a:cxn>
                  <a:cxn ang="T9">
                    <a:pos x="T2" y="T3"/>
                  </a:cxn>
                  <a:cxn ang="T10">
                    <a:pos x="T4" y="T5"/>
                  </a:cxn>
                  <a:cxn ang="T11">
                    <a:pos x="T6" y="T7"/>
                  </a:cxn>
                </a:cxnLst>
                <a:rect l="T12" t="T13" r="T14" b="T15"/>
                <a:pathLst>
                  <a:path w="17" h="8">
                    <a:moveTo>
                      <a:pt x="17" y="8"/>
                    </a:moveTo>
                    <a:lnTo>
                      <a:pt x="9" y="0"/>
                    </a:lnTo>
                    <a:lnTo>
                      <a:pt x="0" y="8"/>
                    </a:lnTo>
                    <a:lnTo>
                      <a:pt x="1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0" name="Freeform 469"/>
              <p:cNvSpPr>
                <a:spLocks/>
              </p:cNvSpPr>
              <p:nvPr/>
            </p:nvSpPr>
            <p:spPr bwMode="auto">
              <a:xfrm>
                <a:off x="8374988" y="2726822"/>
                <a:ext cx="16002" cy="7788"/>
              </a:xfrm>
              <a:custGeom>
                <a:avLst/>
                <a:gdLst>
                  <a:gd name="T0" fmla="*/ 2147483647 w 17"/>
                  <a:gd name="T1" fmla="*/ 2147483647 h 8"/>
                  <a:gd name="T2" fmla="*/ 2147483647 w 17"/>
                  <a:gd name="T3" fmla="*/ 0 h 8"/>
                  <a:gd name="T4" fmla="*/ 0 w 17"/>
                  <a:gd name="T5" fmla="*/ 2147483647 h 8"/>
                  <a:gd name="T6" fmla="*/ 2147483647 w 17"/>
                  <a:gd name="T7" fmla="*/ 2147483647 h 8"/>
                  <a:gd name="T8" fmla="*/ 0 60000 65536"/>
                  <a:gd name="T9" fmla="*/ 0 60000 65536"/>
                  <a:gd name="T10" fmla="*/ 0 60000 65536"/>
                  <a:gd name="T11" fmla="*/ 0 60000 65536"/>
                  <a:gd name="T12" fmla="*/ 0 w 17"/>
                  <a:gd name="T13" fmla="*/ 0 h 8"/>
                  <a:gd name="T14" fmla="*/ 17 w 17"/>
                  <a:gd name="T15" fmla="*/ 8 h 8"/>
                </a:gdLst>
                <a:ahLst/>
                <a:cxnLst>
                  <a:cxn ang="T8">
                    <a:pos x="T0" y="T1"/>
                  </a:cxn>
                  <a:cxn ang="T9">
                    <a:pos x="T2" y="T3"/>
                  </a:cxn>
                  <a:cxn ang="T10">
                    <a:pos x="T4" y="T5"/>
                  </a:cxn>
                  <a:cxn ang="T11">
                    <a:pos x="T6" y="T7"/>
                  </a:cxn>
                </a:cxnLst>
                <a:rect l="T12" t="T13" r="T14" b="T15"/>
                <a:pathLst>
                  <a:path w="17" h="8">
                    <a:moveTo>
                      <a:pt x="17" y="8"/>
                    </a:moveTo>
                    <a:lnTo>
                      <a:pt x="9" y="0"/>
                    </a:lnTo>
                    <a:lnTo>
                      <a:pt x="0" y="8"/>
                    </a:lnTo>
                    <a:lnTo>
                      <a:pt x="17"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1" name="Freeform 470"/>
              <p:cNvSpPr>
                <a:spLocks/>
              </p:cNvSpPr>
              <p:nvPr/>
            </p:nvSpPr>
            <p:spPr bwMode="auto">
              <a:xfrm>
                <a:off x="8326041" y="2793995"/>
                <a:ext cx="7530" cy="17524"/>
              </a:xfrm>
              <a:custGeom>
                <a:avLst/>
                <a:gdLst>
                  <a:gd name="T0" fmla="*/ 2147483647 w 8"/>
                  <a:gd name="T1" fmla="*/ 2147483647 h 18"/>
                  <a:gd name="T2" fmla="*/ 2147483647 w 8"/>
                  <a:gd name="T3" fmla="*/ 0 h 18"/>
                  <a:gd name="T4" fmla="*/ 0 w 8"/>
                  <a:gd name="T5" fmla="*/ 0 h 18"/>
                  <a:gd name="T6" fmla="*/ 2147483647 w 8"/>
                  <a:gd name="T7" fmla="*/ 2147483647 h 18"/>
                  <a:gd name="T8" fmla="*/ 2147483647 w 8"/>
                  <a:gd name="T9" fmla="*/ 2147483647 h 18"/>
                  <a:gd name="T10" fmla="*/ 0 60000 65536"/>
                  <a:gd name="T11" fmla="*/ 0 60000 65536"/>
                  <a:gd name="T12" fmla="*/ 0 60000 65536"/>
                  <a:gd name="T13" fmla="*/ 0 60000 65536"/>
                  <a:gd name="T14" fmla="*/ 0 60000 65536"/>
                  <a:gd name="T15" fmla="*/ 0 w 8"/>
                  <a:gd name="T16" fmla="*/ 0 h 18"/>
                  <a:gd name="T17" fmla="*/ 8 w 8"/>
                  <a:gd name="T18" fmla="*/ 18 h 18"/>
                </a:gdLst>
                <a:ahLst/>
                <a:cxnLst>
                  <a:cxn ang="T10">
                    <a:pos x="T0" y="T1"/>
                  </a:cxn>
                  <a:cxn ang="T11">
                    <a:pos x="T2" y="T3"/>
                  </a:cxn>
                  <a:cxn ang="T12">
                    <a:pos x="T4" y="T5"/>
                  </a:cxn>
                  <a:cxn ang="T13">
                    <a:pos x="T6" y="T7"/>
                  </a:cxn>
                  <a:cxn ang="T14">
                    <a:pos x="T8" y="T9"/>
                  </a:cxn>
                </a:cxnLst>
                <a:rect l="T15" t="T16" r="T17" b="T18"/>
                <a:pathLst>
                  <a:path w="8" h="18">
                    <a:moveTo>
                      <a:pt x="8" y="18"/>
                    </a:moveTo>
                    <a:lnTo>
                      <a:pt x="8" y="0"/>
                    </a:lnTo>
                    <a:lnTo>
                      <a:pt x="0"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2" name="Freeform 471"/>
              <p:cNvSpPr>
                <a:spLocks/>
              </p:cNvSpPr>
              <p:nvPr/>
            </p:nvSpPr>
            <p:spPr bwMode="auto">
              <a:xfrm>
                <a:off x="8326041" y="2793995"/>
                <a:ext cx="7530" cy="17524"/>
              </a:xfrm>
              <a:custGeom>
                <a:avLst/>
                <a:gdLst>
                  <a:gd name="T0" fmla="*/ 2147483647 w 8"/>
                  <a:gd name="T1" fmla="*/ 2147483647 h 18"/>
                  <a:gd name="T2" fmla="*/ 2147483647 w 8"/>
                  <a:gd name="T3" fmla="*/ 0 h 18"/>
                  <a:gd name="T4" fmla="*/ 0 w 8"/>
                  <a:gd name="T5" fmla="*/ 0 h 18"/>
                  <a:gd name="T6" fmla="*/ 2147483647 w 8"/>
                  <a:gd name="T7" fmla="*/ 2147483647 h 18"/>
                  <a:gd name="T8" fmla="*/ 2147483647 w 8"/>
                  <a:gd name="T9" fmla="*/ 2147483647 h 18"/>
                  <a:gd name="T10" fmla="*/ 0 60000 65536"/>
                  <a:gd name="T11" fmla="*/ 0 60000 65536"/>
                  <a:gd name="T12" fmla="*/ 0 60000 65536"/>
                  <a:gd name="T13" fmla="*/ 0 60000 65536"/>
                  <a:gd name="T14" fmla="*/ 0 60000 65536"/>
                  <a:gd name="T15" fmla="*/ 0 w 8"/>
                  <a:gd name="T16" fmla="*/ 0 h 18"/>
                  <a:gd name="T17" fmla="*/ 8 w 8"/>
                  <a:gd name="T18" fmla="*/ 18 h 18"/>
                </a:gdLst>
                <a:ahLst/>
                <a:cxnLst>
                  <a:cxn ang="T10">
                    <a:pos x="T0" y="T1"/>
                  </a:cxn>
                  <a:cxn ang="T11">
                    <a:pos x="T2" y="T3"/>
                  </a:cxn>
                  <a:cxn ang="T12">
                    <a:pos x="T4" y="T5"/>
                  </a:cxn>
                  <a:cxn ang="T13">
                    <a:pos x="T6" y="T7"/>
                  </a:cxn>
                  <a:cxn ang="T14">
                    <a:pos x="T8" y="T9"/>
                  </a:cxn>
                </a:cxnLst>
                <a:rect l="T15" t="T16" r="T17" b="T18"/>
                <a:pathLst>
                  <a:path w="8" h="18">
                    <a:moveTo>
                      <a:pt x="8" y="18"/>
                    </a:moveTo>
                    <a:lnTo>
                      <a:pt x="8" y="0"/>
                    </a:lnTo>
                    <a:lnTo>
                      <a:pt x="0" y="0"/>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3" name="Freeform 472"/>
              <p:cNvSpPr>
                <a:spLocks/>
              </p:cNvSpPr>
              <p:nvPr/>
            </p:nvSpPr>
            <p:spPr bwMode="auto">
              <a:xfrm>
                <a:off x="8653602" y="2946836"/>
                <a:ext cx="164723" cy="144080"/>
              </a:xfrm>
              <a:custGeom>
                <a:avLst/>
                <a:gdLst>
                  <a:gd name="T0" fmla="*/ 2147483647 w 175"/>
                  <a:gd name="T1" fmla="*/ 2147483647 h 148"/>
                  <a:gd name="T2" fmla="*/ 2147483647 w 175"/>
                  <a:gd name="T3" fmla="*/ 2147483647 h 148"/>
                  <a:gd name="T4" fmla="*/ 2147483647 w 175"/>
                  <a:gd name="T5" fmla="*/ 2147483647 h 148"/>
                  <a:gd name="T6" fmla="*/ 0 w 175"/>
                  <a:gd name="T7" fmla="*/ 0 h 148"/>
                  <a:gd name="T8" fmla="*/ 0 w 175"/>
                  <a:gd name="T9" fmla="*/ 2147483647 h 148"/>
                  <a:gd name="T10" fmla="*/ 0 w 175"/>
                  <a:gd name="T11" fmla="*/ 2147483647 h 148"/>
                  <a:gd name="T12" fmla="*/ 0 w 175"/>
                  <a:gd name="T13" fmla="*/ 2147483647 h 148"/>
                  <a:gd name="T14" fmla="*/ 0 w 175"/>
                  <a:gd name="T15" fmla="*/ 2147483647 h 148"/>
                  <a:gd name="T16" fmla="*/ 2147483647 w 175"/>
                  <a:gd name="T17" fmla="*/ 2147483647 h 148"/>
                  <a:gd name="T18" fmla="*/ 2147483647 w 175"/>
                  <a:gd name="T19" fmla="*/ 2147483647 h 148"/>
                  <a:gd name="T20" fmla="*/ 2147483647 w 175"/>
                  <a:gd name="T21" fmla="*/ 2147483647 h 148"/>
                  <a:gd name="T22" fmla="*/ 2147483647 w 175"/>
                  <a:gd name="T23" fmla="*/ 2147483647 h 148"/>
                  <a:gd name="T24" fmla="*/ 2147483647 w 175"/>
                  <a:gd name="T25" fmla="*/ 2147483647 h 148"/>
                  <a:gd name="T26" fmla="*/ 2147483647 w 175"/>
                  <a:gd name="T27" fmla="*/ 2147483647 h 148"/>
                  <a:gd name="T28" fmla="*/ 2147483647 w 175"/>
                  <a:gd name="T29" fmla="*/ 2147483647 h 148"/>
                  <a:gd name="T30" fmla="*/ 2147483647 w 175"/>
                  <a:gd name="T31" fmla="*/ 2147483647 h 148"/>
                  <a:gd name="T32" fmla="*/ 2147483647 w 175"/>
                  <a:gd name="T33" fmla="*/ 2147483647 h 148"/>
                  <a:gd name="T34" fmla="*/ 2147483647 w 175"/>
                  <a:gd name="T35" fmla="*/ 2147483647 h 148"/>
                  <a:gd name="T36" fmla="*/ 2147483647 w 175"/>
                  <a:gd name="T37" fmla="*/ 2147483647 h 148"/>
                  <a:gd name="T38" fmla="*/ 2147483647 w 175"/>
                  <a:gd name="T39" fmla="*/ 2147483647 h 148"/>
                  <a:gd name="T40" fmla="*/ 2147483647 w 175"/>
                  <a:gd name="T41" fmla="*/ 2147483647 h 148"/>
                  <a:gd name="T42" fmla="*/ 2147483647 w 175"/>
                  <a:gd name="T43" fmla="*/ 2147483647 h 148"/>
                  <a:gd name="T44" fmla="*/ 2147483647 w 175"/>
                  <a:gd name="T45" fmla="*/ 2147483647 h 148"/>
                  <a:gd name="T46" fmla="*/ 2147483647 w 175"/>
                  <a:gd name="T47" fmla="*/ 2147483647 h 148"/>
                  <a:gd name="T48" fmla="*/ 2147483647 w 175"/>
                  <a:gd name="T49" fmla="*/ 2147483647 h 14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5"/>
                  <a:gd name="T76" fmla="*/ 0 h 148"/>
                  <a:gd name="T77" fmla="*/ 175 w 175"/>
                  <a:gd name="T78" fmla="*/ 148 h 14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5" h="148">
                    <a:moveTo>
                      <a:pt x="79" y="52"/>
                    </a:moveTo>
                    <a:lnTo>
                      <a:pt x="79" y="44"/>
                    </a:lnTo>
                    <a:lnTo>
                      <a:pt x="44" y="9"/>
                    </a:lnTo>
                    <a:lnTo>
                      <a:pt x="0" y="0"/>
                    </a:lnTo>
                    <a:lnTo>
                      <a:pt x="0" y="61"/>
                    </a:lnTo>
                    <a:lnTo>
                      <a:pt x="0" y="70"/>
                    </a:lnTo>
                    <a:lnTo>
                      <a:pt x="0" y="87"/>
                    </a:lnTo>
                    <a:lnTo>
                      <a:pt x="0" y="122"/>
                    </a:lnTo>
                    <a:lnTo>
                      <a:pt x="27" y="122"/>
                    </a:lnTo>
                    <a:lnTo>
                      <a:pt x="44" y="113"/>
                    </a:lnTo>
                    <a:lnTo>
                      <a:pt x="27" y="113"/>
                    </a:lnTo>
                    <a:lnTo>
                      <a:pt x="44" y="96"/>
                    </a:lnTo>
                    <a:lnTo>
                      <a:pt x="70" y="96"/>
                    </a:lnTo>
                    <a:lnTo>
                      <a:pt x="105" y="131"/>
                    </a:lnTo>
                    <a:lnTo>
                      <a:pt x="140" y="148"/>
                    </a:lnTo>
                    <a:lnTo>
                      <a:pt x="157" y="148"/>
                    </a:lnTo>
                    <a:lnTo>
                      <a:pt x="175" y="148"/>
                    </a:lnTo>
                    <a:lnTo>
                      <a:pt x="166" y="140"/>
                    </a:lnTo>
                    <a:lnTo>
                      <a:pt x="149" y="131"/>
                    </a:lnTo>
                    <a:lnTo>
                      <a:pt x="140" y="122"/>
                    </a:lnTo>
                    <a:lnTo>
                      <a:pt x="123" y="113"/>
                    </a:lnTo>
                    <a:lnTo>
                      <a:pt x="105" y="96"/>
                    </a:lnTo>
                    <a:lnTo>
                      <a:pt x="105" y="70"/>
                    </a:lnTo>
                    <a:lnTo>
                      <a:pt x="79"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4" name="Freeform 473"/>
              <p:cNvSpPr>
                <a:spLocks/>
              </p:cNvSpPr>
              <p:nvPr/>
            </p:nvSpPr>
            <p:spPr bwMode="auto">
              <a:xfrm>
                <a:off x="8653602" y="2946836"/>
                <a:ext cx="164723" cy="144080"/>
              </a:xfrm>
              <a:custGeom>
                <a:avLst/>
                <a:gdLst>
                  <a:gd name="T0" fmla="*/ 2147483647 w 175"/>
                  <a:gd name="T1" fmla="*/ 2147483647 h 148"/>
                  <a:gd name="T2" fmla="*/ 2147483647 w 175"/>
                  <a:gd name="T3" fmla="*/ 2147483647 h 148"/>
                  <a:gd name="T4" fmla="*/ 2147483647 w 175"/>
                  <a:gd name="T5" fmla="*/ 2147483647 h 148"/>
                  <a:gd name="T6" fmla="*/ 0 w 175"/>
                  <a:gd name="T7" fmla="*/ 0 h 148"/>
                  <a:gd name="T8" fmla="*/ 0 w 175"/>
                  <a:gd name="T9" fmla="*/ 2147483647 h 148"/>
                  <a:gd name="T10" fmla="*/ 0 w 175"/>
                  <a:gd name="T11" fmla="*/ 2147483647 h 148"/>
                  <a:gd name="T12" fmla="*/ 0 w 175"/>
                  <a:gd name="T13" fmla="*/ 2147483647 h 148"/>
                  <a:gd name="T14" fmla="*/ 0 w 175"/>
                  <a:gd name="T15" fmla="*/ 2147483647 h 148"/>
                  <a:gd name="T16" fmla="*/ 2147483647 w 175"/>
                  <a:gd name="T17" fmla="*/ 2147483647 h 148"/>
                  <a:gd name="T18" fmla="*/ 2147483647 w 175"/>
                  <a:gd name="T19" fmla="*/ 2147483647 h 148"/>
                  <a:gd name="T20" fmla="*/ 2147483647 w 175"/>
                  <a:gd name="T21" fmla="*/ 2147483647 h 148"/>
                  <a:gd name="T22" fmla="*/ 2147483647 w 175"/>
                  <a:gd name="T23" fmla="*/ 2147483647 h 148"/>
                  <a:gd name="T24" fmla="*/ 2147483647 w 175"/>
                  <a:gd name="T25" fmla="*/ 2147483647 h 148"/>
                  <a:gd name="T26" fmla="*/ 2147483647 w 175"/>
                  <a:gd name="T27" fmla="*/ 2147483647 h 148"/>
                  <a:gd name="T28" fmla="*/ 2147483647 w 175"/>
                  <a:gd name="T29" fmla="*/ 2147483647 h 148"/>
                  <a:gd name="T30" fmla="*/ 2147483647 w 175"/>
                  <a:gd name="T31" fmla="*/ 2147483647 h 148"/>
                  <a:gd name="T32" fmla="*/ 2147483647 w 175"/>
                  <a:gd name="T33" fmla="*/ 2147483647 h 148"/>
                  <a:gd name="T34" fmla="*/ 2147483647 w 175"/>
                  <a:gd name="T35" fmla="*/ 2147483647 h 148"/>
                  <a:gd name="T36" fmla="*/ 2147483647 w 175"/>
                  <a:gd name="T37" fmla="*/ 2147483647 h 148"/>
                  <a:gd name="T38" fmla="*/ 2147483647 w 175"/>
                  <a:gd name="T39" fmla="*/ 2147483647 h 148"/>
                  <a:gd name="T40" fmla="*/ 2147483647 w 175"/>
                  <a:gd name="T41" fmla="*/ 2147483647 h 148"/>
                  <a:gd name="T42" fmla="*/ 2147483647 w 175"/>
                  <a:gd name="T43" fmla="*/ 2147483647 h 148"/>
                  <a:gd name="T44" fmla="*/ 2147483647 w 175"/>
                  <a:gd name="T45" fmla="*/ 2147483647 h 148"/>
                  <a:gd name="T46" fmla="*/ 2147483647 w 175"/>
                  <a:gd name="T47" fmla="*/ 2147483647 h 148"/>
                  <a:gd name="T48" fmla="*/ 2147483647 w 175"/>
                  <a:gd name="T49" fmla="*/ 2147483647 h 14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5"/>
                  <a:gd name="T76" fmla="*/ 0 h 148"/>
                  <a:gd name="T77" fmla="*/ 175 w 175"/>
                  <a:gd name="T78" fmla="*/ 148 h 14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5" h="148">
                    <a:moveTo>
                      <a:pt x="79" y="52"/>
                    </a:moveTo>
                    <a:lnTo>
                      <a:pt x="79" y="44"/>
                    </a:lnTo>
                    <a:lnTo>
                      <a:pt x="44" y="9"/>
                    </a:lnTo>
                    <a:lnTo>
                      <a:pt x="0" y="0"/>
                    </a:lnTo>
                    <a:lnTo>
                      <a:pt x="0" y="61"/>
                    </a:lnTo>
                    <a:lnTo>
                      <a:pt x="0" y="70"/>
                    </a:lnTo>
                    <a:lnTo>
                      <a:pt x="0" y="87"/>
                    </a:lnTo>
                    <a:lnTo>
                      <a:pt x="0" y="122"/>
                    </a:lnTo>
                    <a:lnTo>
                      <a:pt x="27" y="122"/>
                    </a:lnTo>
                    <a:lnTo>
                      <a:pt x="44" y="113"/>
                    </a:lnTo>
                    <a:lnTo>
                      <a:pt x="27" y="113"/>
                    </a:lnTo>
                    <a:lnTo>
                      <a:pt x="44" y="96"/>
                    </a:lnTo>
                    <a:lnTo>
                      <a:pt x="70" y="96"/>
                    </a:lnTo>
                    <a:lnTo>
                      <a:pt x="105" y="131"/>
                    </a:lnTo>
                    <a:lnTo>
                      <a:pt x="140" y="148"/>
                    </a:lnTo>
                    <a:lnTo>
                      <a:pt x="157" y="148"/>
                    </a:lnTo>
                    <a:lnTo>
                      <a:pt x="175" y="148"/>
                    </a:lnTo>
                    <a:lnTo>
                      <a:pt x="166" y="140"/>
                    </a:lnTo>
                    <a:lnTo>
                      <a:pt x="149" y="131"/>
                    </a:lnTo>
                    <a:lnTo>
                      <a:pt x="140" y="122"/>
                    </a:lnTo>
                    <a:lnTo>
                      <a:pt x="123" y="113"/>
                    </a:lnTo>
                    <a:lnTo>
                      <a:pt x="105" y="96"/>
                    </a:lnTo>
                    <a:lnTo>
                      <a:pt x="105" y="70"/>
                    </a:lnTo>
                    <a:lnTo>
                      <a:pt x="79"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5" name="Freeform 480"/>
              <p:cNvSpPr>
                <a:spLocks/>
              </p:cNvSpPr>
              <p:nvPr/>
            </p:nvSpPr>
            <p:spPr bwMode="auto">
              <a:xfrm>
                <a:off x="8243210" y="2140767"/>
                <a:ext cx="65888" cy="102219"/>
              </a:xfrm>
              <a:custGeom>
                <a:avLst/>
                <a:gdLst>
                  <a:gd name="T0" fmla="*/ 2147483647 w 70"/>
                  <a:gd name="T1" fmla="*/ 2147483647 h 105"/>
                  <a:gd name="T2" fmla="*/ 2147483647 w 70"/>
                  <a:gd name="T3" fmla="*/ 2147483647 h 105"/>
                  <a:gd name="T4" fmla="*/ 2147483647 w 70"/>
                  <a:gd name="T5" fmla="*/ 2147483647 h 105"/>
                  <a:gd name="T6" fmla="*/ 2147483647 w 70"/>
                  <a:gd name="T7" fmla="*/ 0 h 105"/>
                  <a:gd name="T8" fmla="*/ 2147483647 w 70"/>
                  <a:gd name="T9" fmla="*/ 2147483647 h 105"/>
                  <a:gd name="T10" fmla="*/ 2147483647 w 70"/>
                  <a:gd name="T11" fmla="*/ 2147483647 h 105"/>
                  <a:gd name="T12" fmla="*/ 2147483647 w 70"/>
                  <a:gd name="T13" fmla="*/ 2147483647 h 105"/>
                  <a:gd name="T14" fmla="*/ 0 w 70"/>
                  <a:gd name="T15" fmla="*/ 2147483647 h 105"/>
                  <a:gd name="T16" fmla="*/ 2147483647 w 70"/>
                  <a:gd name="T17" fmla="*/ 2147483647 h 105"/>
                  <a:gd name="T18" fmla="*/ 2147483647 w 70"/>
                  <a:gd name="T19" fmla="*/ 2147483647 h 105"/>
                  <a:gd name="T20" fmla="*/ 2147483647 w 70"/>
                  <a:gd name="T21" fmla="*/ 2147483647 h 105"/>
                  <a:gd name="T22" fmla="*/ 2147483647 w 70"/>
                  <a:gd name="T23" fmla="*/ 2147483647 h 105"/>
                  <a:gd name="T24" fmla="*/ 2147483647 w 70"/>
                  <a:gd name="T25" fmla="*/ 2147483647 h 105"/>
                  <a:gd name="T26" fmla="*/ 2147483647 w 70"/>
                  <a:gd name="T27" fmla="*/ 2147483647 h 105"/>
                  <a:gd name="T28" fmla="*/ 2147483647 w 70"/>
                  <a:gd name="T29" fmla="*/ 2147483647 h 105"/>
                  <a:gd name="T30" fmla="*/ 2147483647 w 70"/>
                  <a:gd name="T31" fmla="*/ 2147483647 h 105"/>
                  <a:gd name="T32" fmla="*/ 2147483647 w 70"/>
                  <a:gd name="T33" fmla="*/ 2147483647 h 105"/>
                  <a:gd name="T34" fmla="*/ 2147483647 w 70"/>
                  <a:gd name="T35" fmla="*/ 2147483647 h 105"/>
                  <a:gd name="T36" fmla="*/ 2147483647 w 70"/>
                  <a:gd name="T37" fmla="*/ 2147483647 h 105"/>
                  <a:gd name="T38" fmla="*/ 2147483647 w 70"/>
                  <a:gd name="T39" fmla="*/ 2147483647 h 105"/>
                  <a:gd name="T40" fmla="*/ 2147483647 w 70"/>
                  <a:gd name="T41" fmla="*/ 2147483647 h 10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0"/>
                  <a:gd name="T64" fmla="*/ 0 h 105"/>
                  <a:gd name="T65" fmla="*/ 70 w 70"/>
                  <a:gd name="T66" fmla="*/ 105 h 10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0" h="105">
                    <a:moveTo>
                      <a:pt x="70" y="18"/>
                    </a:moveTo>
                    <a:lnTo>
                      <a:pt x="62" y="18"/>
                    </a:lnTo>
                    <a:lnTo>
                      <a:pt x="70" y="9"/>
                    </a:lnTo>
                    <a:lnTo>
                      <a:pt x="70" y="0"/>
                    </a:lnTo>
                    <a:lnTo>
                      <a:pt x="53" y="9"/>
                    </a:lnTo>
                    <a:lnTo>
                      <a:pt x="44" y="26"/>
                    </a:lnTo>
                    <a:lnTo>
                      <a:pt x="18" y="35"/>
                    </a:lnTo>
                    <a:lnTo>
                      <a:pt x="0" y="52"/>
                    </a:lnTo>
                    <a:lnTo>
                      <a:pt x="18" y="79"/>
                    </a:lnTo>
                    <a:lnTo>
                      <a:pt x="9" y="87"/>
                    </a:lnTo>
                    <a:lnTo>
                      <a:pt x="44" y="105"/>
                    </a:lnTo>
                    <a:lnTo>
                      <a:pt x="62" y="96"/>
                    </a:lnTo>
                    <a:lnTo>
                      <a:pt x="70" y="87"/>
                    </a:lnTo>
                    <a:lnTo>
                      <a:pt x="62" y="70"/>
                    </a:lnTo>
                    <a:lnTo>
                      <a:pt x="44" y="70"/>
                    </a:lnTo>
                    <a:lnTo>
                      <a:pt x="44" y="52"/>
                    </a:lnTo>
                    <a:lnTo>
                      <a:pt x="62" y="52"/>
                    </a:lnTo>
                    <a:lnTo>
                      <a:pt x="62" y="35"/>
                    </a:lnTo>
                    <a:lnTo>
                      <a:pt x="62" y="26"/>
                    </a:lnTo>
                    <a:lnTo>
                      <a:pt x="7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6" name="Freeform 481"/>
              <p:cNvSpPr>
                <a:spLocks/>
              </p:cNvSpPr>
              <p:nvPr/>
            </p:nvSpPr>
            <p:spPr bwMode="auto">
              <a:xfrm>
                <a:off x="8243210" y="2140767"/>
                <a:ext cx="65888" cy="102219"/>
              </a:xfrm>
              <a:custGeom>
                <a:avLst/>
                <a:gdLst>
                  <a:gd name="T0" fmla="*/ 2147483647 w 70"/>
                  <a:gd name="T1" fmla="*/ 2147483647 h 105"/>
                  <a:gd name="T2" fmla="*/ 2147483647 w 70"/>
                  <a:gd name="T3" fmla="*/ 2147483647 h 105"/>
                  <a:gd name="T4" fmla="*/ 2147483647 w 70"/>
                  <a:gd name="T5" fmla="*/ 2147483647 h 105"/>
                  <a:gd name="T6" fmla="*/ 2147483647 w 70"/>
                  <a:gd name="T7" fmla="*/ 0 h 105"/>
                  <a:gd name="T8" fmla="*/ 2147483647 w 70"/>
                  <a:gd name="T9" fmla="*/ 2147483647 h 105"/>
                  <a:gd name="T10" fmla="*/ 2147483647 w 70"/>
                  <a:gd name="T11" fmla="*/ 2147483647 h 105"/>
                  <a:gd name="T12" fmla="*/ 2147483647 w 70"/>
                  <a:gd name="T13" fmla="*/ 2147483647 h 105"/>
                  <a:gd name="T14" fmla="*/ 0 w 70"/>
                  <a:gd name="T15" fmla="*/ 2147483647 h 105"/>
                  <a:gd name="T16" fmla="*/ 2147483647 w 70"/>
                  <a:gd name="T17" fmla="*/ 2147483647 h 105"/>
                  <a:gd name="T18" fmla="*/ 2147483647 w 70"/>
                  <a:gd name="T19" fmla="*/ 2147483647 h 105"/>
                  <a:gd name="T20" fmla="*/ 2147483647 w 70"/>
                  <a:gd name="T21" fmla="*/ 2147483647 h 105"/>
                  <a:gd name="T22" fmla="*/ 2147483647 w 70"/>
                  <a:gd name="T23" fmla="*/ 2147483647 h 105"/>
                  <a:gd name="T24" fmla="*/ 2147483647 w 70"/>
                  <a:gd name="T25" fmla="*/ 2147483647 h 105"/>
                  <a:gd name="T26" fmla="*/ 2147483647 w 70"/>
                  <a:gd name="T27" fmla="*/ 2147483647 h 105"/>
                  <a:gd name="T28" fmla="*/ 2147483647 w 70"/>
                  <a:gd name="T29" fmla="*/ 2147483647 h 105"/>
                  <a:gd name="T30" fmla="*/ 2147483647 w 70"/>
                  <a:gd name="T31" fmla="*/ 2147483647 h 105"/>
                  <a:gd name="T32" fmla="*/ 2147483647 w 70"/>
                  <a:gd name="T33" fmla="*/ 2147483647 h 105"/>
                  <a:gd name="T34" fmla="*/ 2147483647 w 70"/>
                  <a:gd name="T35" fmla="*/ 2147483647 h 105"/>
                  <a:gd name="T36" fmla="*/ 2147483647 w 70"/>
                  <a:gd name="T37" fmla="*/ 2147483647 h 105"/>
                  <a:gd name="T38" fmla="*/ 2147483647 w 70"/>
                  <a:gd name="T39" fmla="*/ 2147483647 h 105"/>
                  <a:gd name="T40" fmla="*/ 2147483647 w 70"/>
                  <a:gd name="T41" fmla="*/ 2147483647 h 10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0"/>
                  <a:gd name="T64" fmla="*/ 0 h 105"/>
                  <a:gd name="T65" fmla="*/ 70 w 70"/>
                  <a:gd name="T66" fmla="*/ 105 h 10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0" h="105">
                    <a:moveTo>
                      <a:pt x="70" y="18"/>
                    </a:moveTo>
                    <a:lnTo>
                      <a:pt x="62" y="18"/>
                    </a:lnTo>
                    <a:lnTo>
                      <a:pt x="70" y="9"/>
                    </a:lnTo>
                    <a:lnTo>
                      <a:pt x="70" y="0"/>
                    </a:lnTo>
                    <a:lnTo>
                      <a:pt x="53" y="9"/>
                    </a:lnTo>
                    <a:lnTo>
                      <a:pt x="44" y="26"/>
                    </a:lnTo>
                    <a:lnTo>
                      <a:pt x="18" y="35"/>
                    </a:lnTo>
                    <a:lnTo>
                      <a:pt x="0" y="52"/>
                    </a:lnTo>
                    <a:lnTo>
                      <a:pt x="18" y="79"/>
                    </a:lnTo>
                    <a:lnTo>
                      <a:pt x="9" y="87"/>
                    </a:lnTo>
                    <a:lnTo>
                      <a:pt x="44" y="105"/>
                    </a:lnTo>
                    <a:lnTo>
                      <a:pt x="62" y="96"/>
                    </a:lnTo>
                    <a:lnTo>
                      <a:pt x="70" y="87"/>
                    </a:lnTo>
                    <a:lnTo>
                      <a:pt x="62" y="70"/>
                    </a:lnTo>
                    <a:lnTo>
                      <a:pt x="44" y="70"/>
                    </a:lnTo>
                    <a:lnTo>
                      <a:pt x="44" y="52"/>
                    </a:lnTo>
                    <a:lnTo>
                      <a:pt x="62" y="52"/>
                    </a:lnTo>
                    <a:lnTo>
                      <a:pt x="62" y="35"/>
                    </a:lnTo>
                    <a:lnTo>
                      <a:pt x="62" y="26"/>
                    </a:lnTo>
                    <a:lnTo>
                      <a:pt x="7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7" name="Freeform 482"/>
              <p:cNvSpPr>
                <a:spLocks/>
              </p:cNvSpPr>
              <p:nvPr/>
            </p:nvSpPr>
            <p:spPr bwMode="auto">
              <a:xfrm>
                <a:off x="8284627" y="2225462"/>
                <a:ext cx="57417" cy="76908"/>
              </a:xfrm>
              <a:custGeom>
                <a:avLst/>
                <a:gdLst>
                  <a:gd name="T0" fmla="*/ 2147483647 w 61"/>
                  <a:gd name="T1" fmla="*/ 2147483647 h 79"/>
                  <a:gd name="T2" fmla="*/ 0 w 61"/>
                  <a:gd name="T3" fmla="*/ 2147483647 h 79"/>
                  <a:gd name="T4" fmla="*/ 0 w 61"/>
                  <a:gd name="T5" fmla="*/ 2147483647 h 79"/>
                  <a:gd name="T6" fmla="*/ 2147483647 w 61"/>
                  <a:gd name="T7" fmla="*/ 2147483647 h 79"/>
                  <a:gd name="T8" fmla="*/ 2147483647 w 61"/>
                  <a:gd name="T9" fmla="*/ 2147483647 h 79"/>
                  <a:gd name="T10" fmla="*/ 2147483647 w 61"/>
                  <a:gd name="T11" fmla="*/ 2147483647 h 79"/>
                  <a:gd name="T12" fmla="*/ 2147483647 w 61"/>
                  <a:gd name="T13" fmla="*/ 2147483647 h 79"/>
                  <a:gd name="T14" fmla="*/ 2147483647 w 61"/>
                  <a:gd name="T15" fmla="*/ 2147483647 h 79"/>
                  <a:gd name="T16" fmla="*/ 2147483647 w 61"/>
                  <a:gd name="T17" fmla="*/ 2147483647 h 79"/>
                  <a:gd name="T18" fmla="*/ 2147483647 w 61"/>
                  <a:gd name="T19" fmla="*/ 2147483647 h 79"/>
                  <a:gd name="T20" fmla="*/ 2147483647 w 61"/>
                  <a:gd name="T21" fmla="*/ 2147483647 h 79"/>
                  <a:gd name="T22" fmla="*/ 2147483647 w 61"/>
                  <a:gd name="T23" fmla="*/ 0 h 79"/>
                  <a:gd name="T24" fmla="*/ 2147483647 w 61"/>
                  <a:gd name="T25" fmla="*/ 2147483647 h 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1"/>
                  <a:gd name="T40" fmla="*/ 0 h 79"/>
                  <a:gd name="T41" fmla="*/ 61 w 61"/>
                  <a:gd name="T42" fmla="*/ 79 h 7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1" h="79">
                    <a:moveTo>
                      <a:pt x="18" y="9"/>
                    </a:moveTo>
                    <a:lnTo>
                      <a:pt x="0" y="18"/>
                    </a:lnTo>
                    <a:lnTo>
                      <a:pt x="0" y="26"/>
                    </a:lnTo>
                    <a:lnTo>
                      <a:pt x="26" y="44"/>
                    </a:lnTo>
                    <a:lnTo>
                      <a:pt x="26" y="70"/>
                    </a:lnTo>
                    <a:lnTo>
                      <a:pt x="35" y="79"/>
                    </a:lnTo>
                    <a:lnTo>
                      <a:pt x="44" y="70"/>
                    </a:lnTo>
                    <a:lnTo>
                      <a:pt x="52" y="70"/>
                    </a:lnTo>
                    <a:lnTo>
                      <a:pt x="61" y="61"/>
                    </a:lnTo>
                    <a:lnTo>
                      <a:pt x="52" y="18"/>
                    </a:lnTo>
                    <a:lnTo>
                      <a:pt x="44" y="18"/>
                    </a:lnTo>
                    <a:lnTo>
                      <a:pt x="26" y="0"/>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8" name="Freeform 483"/>
              <p:cNvSpPr>
                <a:spLocks/>
              </p:cNvSpPr>
              <p:nvPr/>
            </p:nvSpPr>
            <p:spPr bwMode="auto">
              <a:xfrm>
                <a:off x="8284627" y="2225462"/>
                <a:ext cx="57417" cy="76908"/>
              </a:xfrm>
              <a:custGeom>
                <a:avLst/>
                <a:gdLst>
                  <a:gd name="T0" fmla="*/ 2147483647 w 61"/>
                  <a:gd name="T1" fmla="*/ 2147483647 h 79"/>
                  <a:gd name="T2" fmla="*/ 0 w 61"/>
                  <a:gd name="T3" fmla="*/ 2147483647 h 79"/>
                  <a:gd name="T4" fmla="*/ 0 w 61"/>
                  <a:gd name="T5" fmla="*/ 2147483647 h 79"/>
                  <a:gd name="T6" fmla="*/ 2147483647 w 61"/>
                  <a:gd name="T7" fmla="*/ 2147483647 h 79"/>
                  <a:gd name="T8" fmla="*/ 2147483647 w 61"/>
                  <a:gd name="T9" fmla="*/ 2147483647 h 79"/>
                  <a:gd name="T10" fmla="*/ 2147483647 w 61"/>
                  <a:gd name="T11" fmla="*/ 2147483647 h 79"/>
                  <a:gd name="T12" fmla="*/ 2147483647 w 61"/>
                  <a:gd name="T13" fmla="*/ 2147483647 h 79"/>
                  <a:gd name="T14" fmla="*/ 2147483647 w 61"/>
                  <a:gd name="T15" fmla="*/ 2147483647 h 79"/>
                  <a:gd name="T16" fmla="*/ 2147483647 w 61"/>
                  <a:gd name="T17" fmla="*/ 2147483647 h 79"/>
                  <a:gd name="T18" fmla="*/ 2147483647 w 61"/>
                  <a:gd name="T19" fmla="*/ 2147483647 h 79"/>
                  <a:gd name="T20" fmla="*/ 2147483647 w 61"/>
                  <a:gd name="T21" fmla="*/ 2147483647 h 79"/>
                  <a:gd name="T22" fmla="*/ 2147483647 w 61"/>
                  <a:gd name="T23" fmla="*/ 0 h 79"/>
                  <a:gd name="T24" fmla="*/ 2147483647 w 61"/>
                  <a:gd name="T25" fmla="*/ 2147483647 h 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1"/>
                  <a:gd name="T40" fmla="*/ 0 h 79"/>
                  <a:gd name="T41" fmla="*/ 61 w 61"/>
                  <a:gd name="T42" fmla="*/ 79 h 7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1" h="79">
                    <a:moveTo>
                      <a:pt x="18" y="9"/>
                    </a:moveTo>
                    <a:lnTo>
                      <a:pt x="0" y="18"/>
                    </a:lnTo>
                    <a:lnTo>
                      <a:pt x="0" y="26"/>
                    </a:lnTo>
                    <a:lnTo>
                      <a:pt x="26" y="44"/>
                    </a:lnTo>
                    <a:lnTo>
                      <a:pt x="26" y="70"/>
                    </a:lnTo>
                    <a:lnTo>
                      <a:pt x="35" y="79"/>
                    </a:lnTo>
                    <a:lnTo>
                      <a:pt x="44" y="70"/>
                    </a:lnTo>
                    <a:lnTo>
                      <a:pt x="52" y="70"/>
                    </a:lnTo>
                    <a:lnTo>
                      <a:pt x="61" y="61"/>
                    </a:lnTo>
                    <a:lnTo>
                      <a:pt x="52" y="18"/>
                    </a:lnTo>
                    <a:lnTo>
                      <a:pt x="44" y="18"/>
                    </a:lnTo>
                    <a:lnTo>
                      <a:pt x="26" y="0"/>
                    </a:lnTo>
                    <a:lnTo>
                      <a:pt x="18"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89" name="Freeform 484"/>
              <p:cNvSpPr>
                <a:spLocks/>
              </p:cNvSpPr>
              <p:nvPr/>
            </p:nvSpPr>
            <p:spPr bwMode="auto">
              <a:xfrm>
                <a:off x="8326041" y="2310158"/>
                <a:ext cx="7530" cy="8762"/>
              </a:xfrm>
              <a:custGeom>
                <a:avLst/>
                <a:gdLst>
                  <a:gd name="T0" fmla="*/ 0 w 8"/>
                  <a:gd name="T1" fmla="*/ 0 h 9"/>
                  <a:gd name="T2" fmla="*/ 0 w 8"/>
                  <a:gd name="T3" fmla="*/ 2147483647 h 9"/>
                  <a:gd name="T4" fmla="*/ 2147483647 w 8"/>
                  <a:gd name="T5" fmla="*/ 0 h 9"/>
                  <a:gd name="T6" fmla="*/ 0 w 8"/>
                  <a:gd name="T7" fmla="*/ 0 h 9"/>
                  <a:gd name="T8" fmla="*/ 0 60000 65536"/>
                  <a:gd name="T9" fmla="*/ 0 60000 65536"/>
                  <a:gd name="T10" fmla="*/ 0 60000 65536"/>
                  <a:gd name="T11" fmla="*/ 0 60000 65536"/>
                  <a:gd name="T12" fmla="*/ 0 w 8"/>
                  <a:gd name="T13" fmla="*/ 0 h 9"/>
                  <a:gd name="T14" fmla="*/ 8 w 8"/>
                  <a:gd name="T15" fmla="*/ 9 h 9"/>
                </a:gdLst>
                <a:ahLst/>
                <a:cxnLst>
                  <a:cxn ang="T8">
                    <a:pos x="T0" y="T1"/>
                  </a:cxn>
                  <a:cxn ang="T9">
                    <a:pos x="T2" y="T3"/>
                  </a:cxn>
                  <a:cxn ang="T10">
                    <a:pos x="T4" y="T5"/>
                  </a:cxn>
                  <a:cxn ang="T11">
                    <a:pos x="T6" y="T7"/>
                  </a:cxn>
                </a:cxnLst>
                <a:rect l="T12" t="T13" r="T14" b="T15"/>
                <a:pathLst>
                  <a:path w="8" h="9">
                    <a:moveTo>
                      <a:pt x="0" y="0"/>
                    </a:moveTo>
                    <a:lnTo>
                      <a:pt x="0" y="9"/>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0" name="Freeform 485"/>
              <p:cNvSpPr>
                <a:spLocks/>
              </p:cNvSpPr>
              <p:nvPr/>
            </p:nvSpPr>
            <p:spPr bwMode="auto">
              <a:xfrm>
                <a:off x="8326041" y="2310158"/>
                <a:ext cx="7530" cy="8762"/>
              </a:xfrm>
              <a:custGeom>
                <a:avLst/>
                <a:gdLst>
                  <a:gd name="T0" fmla="*/ 0 w 8"/>
                  <a:gd name="T1" fmla="*/ 0 h 9"/>
                  <a:gd name="T2" fmla="*/ 0 w 8"/>
                  <a:gd name="T3" fmla="*/ 2147483647 h 9"/>
                  <a:gd name="T4" fmla="*/ 2147483647 w 8"/>
                  <a:gd name="T5" fmla="*/ 0 h 9"/>
                  <a:gd name="T6" fmla="*/ 0 w 8"/>
                  <a:gd name="T7" fmla="*/ 0 h 9"/>
                  <a:gd name="T8" fmla="*/ 0 60000 65536"/>
                  <a:gd name="T9" fmla="*/ 0 60000 65536"/>
                  <a:gd name="T10" fmla="*/ 0 60000 65536"/>
                  <a:gd name="T11" fmla="*/ 0 60000 65536"/>
                  <a:gd name="T12" fmla="*/ 0 w 8"/>
                  <a:gd name="T13" fmla="*/ 0 h 9"/>
                  <a:gd name="T14" fmla="*/ 8 w 8"/>
                  <a:gd name="T15" fmla="*/ 9 h 9"/>
                </a:gdLst>
                <a:ahLst/>
                <a:cxnLst>
                  <a:cxn ang="T8">
                    <a:pos x="T0" y="T1"/>
                  </a:cxn>
                  <a:cxn ang="T9">
                    <a:pos x="T2" y="T3"/>
                  </a:cxn>
                  <a:cxn ang="T10">
                    <a:pos x="T4" y="T5"/>
                  </a:cxn>
                  <a:cxn ang="T11">
                    <a:pos x="T6" y="T7"/>
                  </a:cxn>
                </a:cxnLst>
                <a:rect l="T12" t="T13" r="T14" b="T15"/>
                <a:pathLst>
                  <a:path w="8" h="9">
                    <a:moveTo>
                      <a:pt x="0" y="0"/>
                    </a:moveTo>
                    <a:lnTo>
                      <a:pt x="0" y="9"/>
                    </a:lnTo>
                    <a:lnTo>
                      <a:pt x="8"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1" name="Freeform 486"/>
              <p:cNvSpPr>
                <a:spLocks/>
              </p:cNvSpPr>
              <p:nvPr/>
            </p:nvSpPr>
            <p:spPr bwMode="auto">
              <a:xfrm>
                <a:off x="8235680" y="2522384"/>
                <a:ext cx="48946" cy="68146"/>
              </a:xfrm>
              <a:custGeom>
                <a:avLst/>
                <a:gdLst>
                  <a:gd name="T0" fmla="*/ 2147483647 w 52"/>
                  <a:gd name="T1" fmla="*/ 0 h 70"/>
                  <a:gd name="T2" fmla="*/ 0 w 52"/>
                  <a:gd name="T3" fmla="*/ 2147483647 h 70"/>
                  <a:gd name="T4" fmla="*/ 2147483647 w 52"/>
                  <a:gd name="T5" fmla="*/ 2147483647 h 70"/>
                  <a:gd name="T6" fmla="*/ 2147483647 w 52"/>
                  <a:gd name="T7" fmla="*/ 2147483647 h 70"/>
                  <a:gd name="T8" fmla="*/ 2147483647 w 52"/>
                  <a:gd name="T9" fmla="*/ 2147483647 h 70"/>
                  <a:gd name="T10" fmla="*/ 2147483647 w 52"/>
                  <a:gd name="T11" fmla="*/ 2147483647 h 70"/>
                  <a:gd name="T12" fmla="*/ 2147483647 w 52"/>
                  <a:gd name="T13" fmla="*/ 0 h 70"/>
                  <a:gd name="T14" fmla="*/ 0 60000 65536"/>
                  <a:gd name="T15" fmla="*/ 0 60000 65536"/>
                  <a:gd name="T16" fmla="*/ 0 60000 65536"/>
                  <a:gd name="T17" fmla="*/ 0 60000 65536"/>
                  <a:gd name="T18" fmla="*/ 0 60000 65536"/>
                  <a:gd name="T19" fmla="*/ 0 60000 65536"/>
                  <a:gd name="T20" fmla="*/ 0 60000 65536"/>
                  <a:gd name="T21" fmla="*/ 0 w 52"/>
                  <a:gd name="T22" fmla="*/ 0 h 70"/>
                  <a:gd name="T23" fmla="*/ 52 w 52"/>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70">
                    <a:moveTo>
                      <a:pt x="8" y="0"/>
                    </a:moveTo>
                    <a:lnTo>
                      <a:pt x="0" y="27"/>
                    </a:lnTo>
                    <a:lnTo>
                      <a:pt x="8" y="61"/>
                    </a:lnTo>
                    <a:lnTo>
                      <a:pt x="26" y="70"/>
                    </a:lnTo>
                    <a:lnTo>
                      <a:pt x="52" y="53"/>
                    </a:lnTo>
                    <a:lnTo>
                      <a:pt x="35" y="18"/>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2" name="Freeform 487"/>
              <p:cNvSpPr>
                <a:spLocks/>
              </p:cNvSpPr>
              <p:nvPr/>
            </p:nvSpPr>
            <p:spPr bwMode="auto">
              <a:xfrm>
                <a:off x="8235680" y="2522384"/>
                <a:ext cx="48946" cy="68146"/>
              </a:xfrm>
              <a:custGeom>
                <a:avLst/>
                <a:gdLst>
                  <a:gd name="T0" fmla="*/ 2147483647 w 52"/>
                  <a:gd name="T1" fmla="*/ 0 h 70"/>
                  <a:gd name="T2" fmla="*/ 0 w 52"/>
                  <a:gd name="T3" fmla="*/ 2147483647 h 70"/>
                  <a:gd name="T4" fmla="*/ 2147483647 w 52"/>
                  <a:gd name="T5" fmla="*/ 2147483647 h 70"/>
                  <a:gd name="T6" fmla="*/ 2147483647 w 52"/>
                  <a:gd name="T7" fmla="*/ 2147483647 h 70"/>
                  <a:gd name="T8" fmla="*/ 2147483647 w 52"/>
                  <a:gd name="T9" fmla="*/ 2147483647 h 70"/>
                  <a:gd name="T10" fmla="*/ 2147483647 w 52"/>
                  <a:gd name="T11" fmla="*/ 2147483647 h 70"/>
                  <a:gd name="T12" fmla="*/ 2147483647 w 52"/>
                  <a:gd name="T13" fmla="*/ 0 h 70"/>
                  <a:gd name="T14" fmla="*/ 0 60000 65536"/>
                  <a:gd name="T15" fmla="*/ 0 60000 65536"/>
                  <a:gd name="T16" fmla="*/ 0 60000 65536"/>
                  <a:gd name="T17" fmla="*/ 0 60000 65536"/>
                  <a:gd name="T18" fmla="*/ 0 60000 65536"/>
                  <a:gd name="T19" fmla="*/ 0 60000 65536"/>
                  <a:gd name="T20" fmla="*/ 0 60000 65536"/>
                  <a:gd name="T21" fmla="*/ 0 w 52"/>
                  <a:gd name="T22" fmla="*/ 0 h 70"/>
                  <a:gd name="T23" fmla="*/ 52 w 52"/>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 h="70">
                    <a:moveTo>
                      <a:pt x="8" y="0"/>
                    </a:moveTo>
                    <a:lnTo>
                      <a:pt x="0" y="27"/>
                    </a:lnTo>
                    <a:lnTo>
                      <a:pt x="8" y="61"/>
                    </a:lnTo>
                    <a:lnTo>
                      <a:pt x="26" y="70"/>
                    </a:lnTo>
                    <a:lnTo>
                      <a:pt x="52" y="53"/>
                    </a:lnTo>
                    <a:lnTo>
                      <a:pt x="35" y="18"/>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3" name="Freeform 492"/>
              <p:cNvSpPr>
                <a:spLocks/>
              </p:cNvSpPr>
              <p:nvPr/>
            </p:nvSpPr>
            <p:spPr bwMode="auto">
              <a:xfrm>
                <a:off x="7086393" y="2581769"/>
                <a:ext cx="156251" cy="118769"/>
              </a:xfrm>
              <a:custGeom>
                <a:avLst/>
                <a:gdLst>
                  <a:gd name="T0" fmla="*/ 2147483647 w 166"/>
                  <a:gd name="T1" fmla="*/ 2147483647 h 122"/>
                  <a:gd name="T2" fmla="*/ 2147483647 w 166"/>
                  <a:gd name="T3" fmla="*/ 2147483647 h 122"/>
                  <a:gd name="T4" fmla="*/ 2147483647 w 166"/>
                  <a:gd name="T5" fmla="*/ 2147483647 h 122"/>
                  <a:gd name="T6" fmla="*/ 2147483647 w 166"/>
                  <a:gd name="T7" fmla="*/ 2147483647 h 122"/>
                  <a:gd name="T8" fmla="*/ 0 w 166"/>
                  <a:gd name="T9" fmla="*/ 2147483647 h 122"/>
                  <a:gd name="T10" fmla="*/ 2147483647 w 166"/>
                  <a:gd name="T11" fmla="*/ 2147483647 h 122"/>
                  <a:gd name="T12" fmla="*/ 2147483647 w 166"/>
                  <a:gd name="T13" fmla="*/ 2147483647 h 122"/>
                  <a:gd name="T14" fmla="*/ 2147483647 w 166"/>
                  <a:gd name="T15" fmla="*/ 2147483647 h 122"/>
                  <a:gd name="T16" fmla="*/ 2147483647 w 166"/>
                  <a:gd name="T17" fmla="*/ 2147483647 h 122"/>
                  <a:gd name="T18" fmla="*/ 2147483647 w 166"/>
                  <a:gd name="T19" fmla="*/ 2147483647 h 122"/>
                  <a:gd name="T20" fmla="*/ 2147483647 w 166"/>
                  <a:gd name="T21" fmla="*/ 0 h 122"/>
                  <a:gd name="T22" fmla="*/ 2147483647 w 166"/>
                  <a:gd name="T23" fmla="*/ 2147483647 h 122"/>
                  <a:gd name="T24" fmla="*/ 2147483647 w 166"/>
                  <a:gd name="T25" fmla="*/ 2147483647 h 1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6"/>
                  <a:gd name="T40" fmla="*/ 0 h 122"/>
                  <a:gd name="T41" fmla="*/ 166 w 166"/>
                  <a:gd name="T42" fmla="*/ 122 h 1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6" h="122">
                    <a:moveTo>
                      <a:pt x="61" y="44"/>
                    </a:moveTo>
                    <a:lnTo>
                      <a:pt x="26" y="18"/>
                    </a:lnTo>
                    <a:lnTo>
                      <a:pt x="9" y="27"/>
                    </a:lnTo>
                    <a:lnTo>
                      <a:pt x="9" y="44"/>
                    </a:lnTo>
                    <a:lnTo>
                      <a:pt x="0" y="53"/>
                    </a:lnTo>
                    <a:lnTo>
                      <a:pt x="18" y="114"/>
                    </a:lnTo>
                    <a:lnTo>
                      <a:pt x="18" y="122"/>
                    </a:lnTo>
                    <a:lnTo>
                      <a:pt x="113" y="79"/>
                    </a:lnTo>
                    <a:lnTo>
                      <a:pt x="157" y="61"/>
                    </a:lnTo>
                    <a:lnTo>
                      <a:pt x="166" y="44"/>
                    </a:lnTo>
                    <a:lnTo>
                      <a:pt x="157" y="0"/>
                    </a:lnTo>
                    <a:lnTo>
                      <a:pt x="87" y="9"/>
                    </a:lnTo>
                    <a:lnTo>
                      <a:pt x="61"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4" name="Freeform 493"/>
              <p:cNvSpPr>
                <a:spLocks/>
              </p:cNvSpPr>
              <p:nvPr/>
            </p:nvSpPr>
            <p:spPr bwMode="auto">
              <a:xfrm>
                <a:off x="7086393" y="2581769"/>
                <a:ext cx="156251" cy="118769"/>
              </a:xfrm>
              <a:custGeom>
                <a:avLst/>
                <a:gdLst>
                  <a:gd name="T0" fmla="*/ 2147483647 w 166"/>
                  <a:gd name="T1" fmla="*/ 2147483647 h 122"/>
                  <a:gd name="T2" fmla="*/ 2147483647 w 166"/>
                  <a:gd name="T3" fmla="*/ 2147483647 h 122"/>
                  <a:gd name="T4" fmla="*/ 2147483647 w 166"/>
                  <a:gd name="T5" fmla="*/ 2147483647 h 122"/>
                  <a:gd name="T6" fmla="*/ 2147483647 w 166"/>
                  <a:gd name="T7" fmla="*/ 2147483647 h 122"/>
                  <a:gd name="T8" fmla="*/ 0 w 166"/>
                  <a:gd name="T9" fmla="*/ 2147483647 h 122"/>
                  <a:gd name="T10" fmla="*/ 2147483647 w 166"/>
                  <a:gd name="T11" fmla="*/ 2147483647 h 122"/>
                  <a:gd name="T12" fmla="*/ 2147483647 w 166"/>
                  <a:gd name="T13" fmla="*/ 2147483647 h 122"/>
                  <a:gd name="T14" fmla="*/ 2147483647 w 166"/>
                  <a:gd name="T15" fmla="*/ 2147483647 h 122"/>
                  <a:gd name="T16" fmla="*/ 2147483647 w 166"/>
                  <a:gd name="T17" fmla="*/ 2147483647 h 122"/>
                  <a:gd name="T18" fmla="*/ 2147483647 w 166"/>
                  <a:gd name="T19" fmla="*/ 2147483647 h 122"/>
                  <a:gd name="T20" fmla="*/ 2147483647 w 166"/>
                  <a:gd name="T21" fmla="*/ 0 h 122"/>
                  <a:gd name="T22" fmla="*/ 2147483647 w 166"/>
                  <a:gd name="T23" fmla="*/ 2147483647 h 122"/>
                  <a:gd name="T24" fmla="*/ 2147483647 w 166"/>
                  <a:gd name="T25" fmla="*/ 2147483647 h 1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6"/>
                  <a:gd name="T40" fmla="*/ 0 h 122"/>
                  <a:gd name="T41" fmla="*/ 166 w 166"/>
                  <a:gd name="T42" fmla="*/ 122 h 1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6" h="122">
                    <a:moveTo>
                      <a:pt x="61" y="44"/>
                    </a:moveTo>
                    <a:lnTo>
                      <a:pt x="26" y="18"/>
                    </a:lnTo>
                    <a:lnTo>
                      <a:pt x="9" y="27"/>
                    </a:lnTo>
                    <a:lnTo>
                      <a:pt x="9" y="44"/>
                    </a:lnTo>
                    <a:lnTo>
                      <a:pt x="0" y="53"/>
                    </a:lnTo>
                    <a:lnTo>
                      <a:pt x="18" y="114"/>
                    </a:lnTo>
                    <a:lnTo>
                      <a:pt x="18" y="122"/>
                    </a:lnTo>
                    <a:lnTo>
                      <a:pt x="113" y="79"/>
                    </a:lnTo>
                    <a:lnTo>
                      <a:pt x="157" y="61"/>
                    </a:lnTo>
                    <a:lnTo>
                      <a:pt x="166" y="44"/>
                    </a:lnTo>
                    <a:lnTo>
                      <a:pt x="157" y="0"/>
                    </a:lnTo>
                    <a:lnTo>
                      <a:pt x="87" y="9"/>
                    </a:lnTo>
                    <a:lnTo>
                      <a:pt x="61"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5" name="Freeform 494"/>
              <p:cNvSpPr>
                <a:spLocks/>
              </p:cNvSpPr>
              <p:nvPr/>
            </p:nvSpPr>
            <p:spPr bwMode="auto">
              <a:xfrm>
                <a:off x="7234171" y="2471761"/>
                <a:ext cx="114835" cy="152842"/>
              </a:xfrm>
              <a:custGeom>
                <a:avLst/>
                <a:gdLst>
                  <a:gd name="T0" fmla="*/ 2147483647 w 122"/>
                  <a:gd name="T1" fmla="*/ 2147483647 h 157"/>
                  <a:gd name="T2" fmla="*/ 2147483647 w 122"/>
                  <a:gd name="T3" fmla="*/ 2147483647 h 157"/>
                  <a:gd name="T4" fmla="*/ 2147483647 w 122"/>
                  <a:gd name="T5" fmla="*/ 0 h 157"/>
                  <a:gd name="T6" fmla="*/ 2147483647 w 122"/>
                  <a:gd name="T7" fmla="*/ 2147483647 h 157"/>
                  <a:gd name="T8" fmla="*/ 2147483647 w 122"/>
                  <a:gd name="T9" fmla="*/ 2147483647 h 157"/>
                  <a:gd name="T10" fmla="*/ 2147483647 w 122"/>
                  <a:gd name="T11" fmla="*/ 2147483647 h 157"/>
                  <a:gd name="T12" fmla="*/ 0 w 122"/>
                  <a:gd name="T13" fmla="*/ 2147483647 h 157"/>
                  <a:gd name="T14" fmla="*/ 2147483647 w 122"/>
                  <a:gd name="T15" fmla="*/ 2147483647 h 157"/>
                  <a:gd name="T16" fmla="*/ 2147483647 w 122"/>
                  <a:gd name="T17" fmla="*/ 2147483647 h 157"/>
                  <a:gd name="T18" fmla="*/ 2147483647 w 122"/>
                  <a:gd name="T19" fmla="*/ 2147483647 h 157"/>
                  <a:gd name="T20" fmla="*/ 2147483647 w 122"/>
                  <a:gd name="T21" fmla="*/ 2147483647 h 157"/>
                  <a:gd name="T22" fmla="*/ 2147483647 w 122"/>
                  <a:gd name="T23" fmla="*/ 2147483647 h 157"/>
                  <a:gd name="T24" fmla="*/ 2147483647 w 122"/>
                  <a:gd name="T25" fmla="*/ 2147483647 h 157"/>
                  <a:gd name="T26" fmla="*/ 2147483647 w 122"/>
                  <a:gd name="T27" fmla="*/ 214748364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2"/>
                  <a:gd name="T43" fmla="*/ 0 h 157"/>
                  <a:gd name="T44" fmla="*/ 122 w 122"/>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2" h="157">
                    <a:moveTo>
                      <a:pt x="122" y="44"/>
                    </a:moveTo>
                    <a:lnTo>
                      <a:pt x="78" y="26"/>
                    </a:lnTo>
                    <a:lnTo>
                      <a:pt x="61" y="0"/>
                    </a:lnTo>
                    <a:lnTo>
                      <a:pt x="44" y="44"/>
                    </a:lnTo>
                    <a:lnTo>
                      <a:pt x="52" y="52"/>
                    </a:lnTo>
                    <a:lnTo>
                      <a:pt x="26" y="96"/>
                    </a:lnTo>
                    <a:lnTo>
                      <a:pt x="0" y="113"/>
                    </a:lnTo>
                    <a:lnTo>
                      <a:pt x="9" y="157"/>
                    </a:lnTo>
                    <a:lnTo>
                      <a:pt x="44" y="148"/>
                    </a:lnTo>
                    <a:lnTo>
                      <a:pt x="44" y="131"/>
                    </a:lnTo>
                    <a:lnTo>
                      <a:pt x="61" y="131"/>
                    </a:lnTo>
                    <a:lnTo>
                      <a:pt x="70" y="122"/>
                    </a:lnTo>
                    <a:lnTo>
                      <a:pt x="87" y="113"/>
                    </a:lnTo>
                    <a:lnTo>
                      <a:pt x="122"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6" name="Freeform 495"/>
              <p:cNvSpPr>
                <a:spLocks/>
              </p:cNvSpPr>
              <p:nvPr/>
            </p:nvSpPr>
            <p:spPr bwMode="auto">
              <a:xfrm>
                <a:off x="7234171" y="2471761"/>
                <a:ext cx="114835" cy="152842"/>
              </a:xfrm>
              <a:custGeom>
                <a:avLst/>
                <a:gdLst>
                  <a:gd name="T0" fmla="*/ 2147483647 w 122"/>
                  <a:gd name="T1" fmla="*/ 2147483647 h 157"/>
                  <a:gd name="T2" fmla="*/ 2147483647 w 122"/>
                  <a:gd name="T3" fmla="*/ 2147483647 h 157"/>
                  <a:gd name="T4" fmla="*/ 2147483647 w 122"/>
                  <a:gd name="T5" fmla="*/ 0 h 157"/>
                  <a:gd name="T6" fmla="*/ 2147483647 w 122"/>
                  <a:gd name="T7" fmla="*/ 2147483647 h 157"/>
                  <a:gd name="T8" fmla="*/ 2147483647 w 122"/>
                  <a:gd name="T9" fmla="*/ 2147483647 h 157"/>
                  <a:gd name="T10" fmla="*/ 2147483647 w 122"/>
                  <a:gd name="T11" fmla="*/ 2147483647 h 157"/>
                  <a:gd name="T12" fmla="*/ 0 w 122"/>
                  <a:gd name="T13" fmla="*/ 2147483647 h 157"/>
                  <a:gd name="T14" fmla="*/ 2147483647 w 122"/>
                  <a:gd name="T15" fmla="*/ 2147483647 h 157"/>
                  <a:gd name="T16" fmla="*/ 2147483647 w 122"/>
                  <a:gd name="T17" fmla="*/ 2147483647 h 157"/>
                  <a:gd name="T18" fmla="*/ 2147483647 w 122"/>
                  <a:gd name="T19" fmla="*/ 2147483647 h 157"/>
                  <a:gd name="T20" fmla="*/ 2147483647 w 122"/>
                  <a:gd name="T21" fmla="*/ 2147483647 h 157"/>
                  <a:gd name="T22" fmla="*/ 2147483647 w 122"/>
                  <a:gd name="T23" fmla="*/ 2147483647 h 157"/>
                  <a:gd name="T24" fmla="*/ 2147483647 w 122"/>
                  <a:gd name="T25" fmla="*/ 2147483647 h 157"/>
                  <a:gd name="T26" fmla="*/ 2147483647 w 122"/>
                  <a:gd name="T27" fmla="*/ 214748364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2"/>
                  <a:gd name="T43" fmla="*/ 0 h 157"/>
                  <a:gd name="T44" fmla="*/ 122 w 122"/>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2" h="157">
                    <a:moveTo>
                      <a:pt x="122" y="44"/>
                    </a:moveTo>
                    <a:lnTo>
                      <a:pt x="78" y="26"/>
                    </a:lnTo>
                    <a:lnTo>
                      <a:pt x="61" y="0"/>
                    </a:lnTo>
                    <a:lnTo>
                      <a:pt x="44" y="44"/>
                    </a:lnTo>
                    <a:lnTo>
                      <a:pt x="52" y="52"/>
                    </a:lnTo>
                    <a:lnTo>
                      <a:pt x="26" y="96"/>
                    </a:lnTo>
                    <a:lnTo>
                      <a:pt x="0" y="113"/>
                    </a:lnTo>
                    <a:lnTo>
                      <a:pt x="9" y="157"/>
                    </a:lnTo>
                    <a:lnTo>
                      <a:pt x="44" y="148"/>
                    </a:lnTo>
                    <a:lnTo>
                      <a:pt x="44" y="131"/>
                    </a:lnTo>
                    <a:lnTo>
                      <a:pt x="61" y="131"/>
                    </a:lnTo>
                    <a:lnTo>
                      <a:pt x="70" y="122"/>
                    </a:lnTo>
                    <a:lnTo>
                      <a:pt x="87" y="113"/>
                    </a:lnTo>
                    <a:lnTo>
                      <a:pt x="122"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7" name="Freeform 496"/>
              <p:cNvSpPr>
                <a:spLocks/>
              </p:cNvSpPr>
              <p:nvPr/>
            </p:nvSpPr>
            <p:spPr bwMode="auto">
              <a:xfrm>
                <a:off x="6955557" y="2344231"/>
                <a:ext cx="327561" cy="289134"/>
              </a:xfrm>
              <a:custGeom>
                <a:avLst/>
                <a:gdLst>
                  <a:gd name="T0" fmla="*/ 2147483647 w 348"/>
                  <a:gd name="T1" fmla="*/ 2147483647 h 297"/>
                  <a:gd name="T2" fmla="*/ 2147483647 w 348"/>
                  <a:gd name="T3" fmla="*/ 2147483647 h 297"/>
                  <a:gd name="T4" fmla="*/ 0 w 348"/>
                  <a:gd name="T5" fmla="*/ 2147483647 h 297"/>
                  <a:gd name="T6" fmla="*/ 0 w 348"/>
                  <a:gd name="T7" fmla="*/ 2147483647 h 297"/>
                  <a:gd name="T8" fmla="*/ 2147483647 w 348"/>
                  <a:gd name="T9" fmla="*/ 2147483647 h 297"/>
                  <a:gd name="T10" fmla="*/ 2147483647 w 348"/>
                  <a:gd name="T11" fmla="*/ 2147483647 h 297"/>
                  <a:gd name="T12" fmla="*/ 2147483647 w 348"/>
                  <a:gd name="T13" fmla="*/ 2147483647 h 297"/>
                  <a:gd name="T14" fmla="*/ 2147483647 w 348"/>
                  <a:gd name="T15" fmla="*/ 2147483647 h 297"/>
                  <a:gd name="T16" fmla="*/ 2147483647 w 348"/>
                  <a:gd name="T17" fmla="*/ 2147483647 h 297"/>
                  <a:gd name="T18" fmla="*/ 2147483647 w 348"/>
                  <a:gd name="T19" fmla="*/ 2147483647 h 297"/>
                  <a:gd name="T20" fmla="*/ 2147483647 w 348"/>
                  <a:gd name="T21" fmla="*/ 2147483647 h 297"/>
                  <a:gd name="T22" fmla="*/ 2147483647 w 348"/>
                  <a:gd name="T23" fmla="*/ 2147483647 h 297"/>
                  <a:gd name="T24" fmla="*/ 2147483647 w 348"/>
                  <a:gd name="T25" fmla="*/ 2147483647 h 297"/>
                  <a:gd name="T26" fmla="*/ 2147483647 w 348"/>
                  <a:gd name="T27" fmla="*/ 2147483647 h 297"/>
                  <a:gd name="T28" fmla="*/ 2147483647 w 348"/>
                  <a:gd name="T29" fmla="*/ 2147483647 h 297"/>
                  <a:gd name="T30" fmla="*/ 2147483647 w 348"/>
                  <a:gd name="T31" fmla="*/ 2147483647 h 297"/>
                  <a:gd name="T32" fmla="*/ 2147483647 w 348"/>
                  <a:gd name="T33" fmla="*/ 2147483647 h 297"/>
                  <a:gd name="T34" fmla="*/ 2147483647 w 348"/>
                  <a:gd name="T35" fmla="*/ 2147483647 h 297"/>
                  <a:gd name="T36" fmla="*/ 2147483647 w 348"/>
                  <a:gd name="T37" fmla="*/ 2147483647 h 297"/>
                  <a:gd name="T38" fmla="*/ 2147483647 w 348"/>
                  <a:gd name="T39" fmla="*/ 2147483647 h 297"/>
                  <a:gd name="T40" fmla="*/ 2147483647 w 348"/>
                  <a:gd name="T41" fmla="*/ 2147483647 h 297"/>
                  <a:gd name="T42" fmla="*/ 2147483647 w 348"/>
                  <a:gd name="T43" fmla="*/ 2147483647 h 297"/>
                  <a:gd name="T44" fmla="*/ 2147483647 w 348"/>
                  <a:gd name="T45" fmla="*/ 2147483647 h 297"/>
                  <a:gd name="T46" fmla="*/ 2147483647 w 348"/>
                  <a:gd name="T47" fmla="*/ 2147483647 h 297"/>
                  <a:gd name="T48" fmla="*/ 2147483647 w 348"/>
                  <a:gd name="T49" fmla="*/ 2147483647 h 297"/>
                  <a:gd name="T50" fmla="*/ 2147483647 w 348"/>
                  <a:gd name="T51" fmla="*/ 2147483647 h 297"/>
                  <a:gd name="T52" fmla="*/ 2147483647 w 348"/>
                  <a:gd name="T53" fmla="*/ 2147483647 h 297"/>
                  <a:gd name="T54" fmla="*/ 2147483647 w 348"/>
                  <a:gd name="T55" fmla="*/ 2147483647 h 297"/>
                  <a:gd name="T56" fmla="*/ 2147483647 w 348"/>
                  <a:gd name="T57" fmla="*/ 2147483647 h 297"/>
                  <a:gd name="T58" fmla="*/ 2147483647 w 348"/>
                  <a:gd name="T59" fmla="*/ 2147483647 h 297"/>
                  <a:gd name="T60" fmla="*/ 2147483647 w 348"/>
                  <a:gd name="T61" fmla="*/ 0 h 297"/>
                  <a:gd name="T62" fmla="*/ 2147483647 w 348"/>
                  <a:gd name="T63" fmla="*/ 2147483647 h 297"/>
                  <a:gd name="T64" fmla="*/ 2147483647 w 348"/>
                  <a:gd name="T65" fmla="*/ 2147483647 h 297"/>
                  <a:gd name="T66" fmla="*/ 2147483647 w 348"/>
                  <a:gd name="T67" fmla="*/ 2147483647 h 2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48"/>
                  <a:gd name="T103" fmla="*/ 0 h 297"/>
                  <a:gd name="T104" fmla="*/ 348 w 348"/>
                  <a:gd name="T105" fmla="*/ 297 h 2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48" h="297">
                    <a:moveTo>
                      <a:pt x="34" y="35"/>
                    </a:moveTo>
                    <a:lnTo>
                      <a:pt x="17" y="61"/>
                    </a:lnTo>
                    <a:lnTo>
                      <a:pt x="0" y="53"/>
                    </a:lnTo>
                    <a:lnTo>
                      <a:pt x="0" y="79"/>
                    </a:lnTo>
                    <a:lnTo>
                      <a:pt x="26" y="131"/>
                    </a:lnTo>
                    <a:lnTo>
                      <a:pt x="69" y="175"/>
                    </a:lnTo>
                    <a:lnTo>
                      <a:pt x="69" y="192"/>
                    </a:lnTo>
                    <a:lnTo>
                      <a:pt x="95" y="236"/>
                    </a:lnTo>
                    <a:lnTo>
                      <a:pt x="139" y="297"/>
                    </a:lnTo>
                    <a:lnTo>
                      <a:pt x="148" y="288"/>
                    </a:lnTo>
                    <a:lnTo>
                      <a:pt x="148" y="271"/>
                    </a:lnTo>
                    <a:lnTo>
                      <a:pt x="165" y="262"/>
                    </a:lnTo>
                    <a:lnTo>
                      <a:pt x="200" y="288"/>
                    </a:lnTo>
                    <a:lnTo>
                      <a:pt x="226" y="253"/>
                    </a:lnTo>
                    <a:lnTo>
                      <a:pt x="296" y="244"/>
                    </a:lnTo>
                    <a:lnTo>
                      <a:pt x="322" y="227"/>
                    </a:lnTo>
                    <a:lnTo>
                      <a:pt x="348" y="183"/>
                    </a:lnTo>
                    <a:lnTo>
                      <a:pt x="340" y="175"/>
                    </a:lnTo>
                    <a:lnTo>
                      <a:pt x="331" y="175"/>
                    </a:lnTo>
                    <a:lnTo>
                      <a:pt x="279" y="175"/>
                    </a:lnTo>
                    <a:lnTo>
                      <a:pt x="270" y="149"/>
                    </a:lnTo>
                    <a:lnTo>
                      <a:pt x="261" y="140"/>
                    </a:lnTo>
                    <a:lnTo>
                      <a:pt x="252" y="131"/>
                    </a:lnTo>
                    <a:lnTo>
                      <a:pt x="252" y="105"/>
                    </a:lnTo>
                    <a:lnTo>
                      <a:pt x="209" y="79"/>
                    </a:lnTo>
                    <a:lnTo>
                      <a:pt x="209" y="70"/>
                    </a:lnTo>
                    <a:lnTo>
                      <a:pt x="191" y="61"/>
                    </a:lnTo>
                    <a:lnTo>
                      <a:pt x="157" y="61"/>
                    </a:lnTo>
                    <a:lnTo>
                      <a:pt x="139" y="53"/>
                    </a:lnTo>
                    <a:lnTo>
                      <a:pt x="130" y="35"/>
                    </a:lnTo>
                    <a:lnTo>
                      <a:pt x="61" y="0"/>
                    </a:lnTo>
                    <a:lnTo>
                      <a:pt x="34" y="9"/>
                    </a:lnTo>
                    <a:lnTo>
                      <a:pt x="34" y="27"/>
                    </a:lnTo>
                    <a:lnTo>
                      <a:pt x="3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8" name="Freeform 497"/>
              <p:cNvSpPr>
                <a:spLocks/>
              </p:cNvSpPr>
              <p:nvPr/>
            </p:nvSpPr>
            <p:spPr bwMode="auto">
              <a:xfrm>
                <a:off x="6955557" y="2344231"/>
                <a:ext cx="327561" cy="289134"/>
              </a:xfrm>
              <a:custGeom>
                <a:avLst/>
                <a:gdLst>
                  <a:gd name="T0" fmla="*/ 2147483647 w 348"/>
                  <a:gd name="T1" fmla="*/ 2147483647 h 297"/>
                  <a:gd name="T2" fmla="*/ 2147483647 w 348"/>
                  <a:gd name="T3" fmla="*/ 2147483647 h 297"/>
                  <a:gd name="T4" fmla="*/ 0 w 348"/>
                  <a:gd name="T5" fmla="*/ 2147483647 h 297"/>
                  <a:gd name="T6" fmla="*/ 0 w 348"/>
                  <a:gd name="T7" fmla="*/ 2147483647 h 297"/>
                  <a:gd name="T8" fmla="*/ 2147483647 w 348"/>
                  <a:gd name="T9" fmla="*/ 2147483647 h 297"/>
                  <a:gd name="T10" fmla="*/ 2147483647 w 348"/>
                  <a:gd name="T11" fmla="*/ 2147483647 h 297"/>
                  <a:gd name="T12" fmla="*/ 2147483647 w 348"/>
                  <a:gd name="T13" fmla="*/ 2147483647 h 297"/>
                  <a:gd name="T14" fmla="*/ 2147483647 w 348"/>
                  <a:gd name="T15" fmla="*/ 2147483647 h 297"/>
                  <a:gd name="T16" fmla="*/ 2147483647 w 348"/>
                  <a:gd name="T17" fmla="*/ 2147483647 h 297"/>
                  <a:gd name="T18" fmla="*/ 2147483647 w 348"/>
                  <a:gd name="T19" fmla="*/ 2147483647 h 297"/>
                  <a:gd name="T20" fmla="*/ 2147483647 w 348"/>
                  <a:gd name="T21" fmla="*/ 2147483647 h 297"/>
                  <a:gd name="T22" fmla="*/ 2147483647 w 348"/>
                  <a:gd name="T23" fmla="*/ 2147483647 h 297"/>
                  <a:gd name="T24" fmla="*/ 2147483647 w 348"/>
                  <a:gd name="T25" fmla="*/ 2147483647 h 297"/>
                  <a:gd name="T26" fmla="*/ 2147483647 w 348"/>
                  <a:gd name="T27" fmla="*/ 2147483647 h 297"/>
                  <a:gd name="T28" fmla="*/ 2147483647 w 348"/>
                  <a:gd name="T29" fmla="*/ 2147483647 h 297"/>
                  <a:gd name="T30" fmla="*/ 2147483647 w 348"/>
                  <a:gd name="T31" fmla="*/ 2147483647 h 297"/>
                  <a:gd name="T32" fmla="*/ 2147483647 w 348"/>
                  <a:gd name="T33" fmla="*/ 2147483647 h 297"/>
                  <a:gd name="T34" fmla="*/ 2147483647 w 348"/>
                  <a:gd name="T35" fmla="*/ 2147483647 h 297"/>
                  <a:gd name="T36" fmla="*/ 2147483647 w 348"/>
                  <a:gd name="T37" fmla="*/ 2147483647 h 297"/>
                  <a:gd name="T38" fmla="*/ 2147483647 w 348"/>
                  <a:gd name="T39" fmla="*/ 2147483647 h 297"/>
                  <a:gd name="T40" fmla="*/ 2147483647 w 348"/>
                  <a:gd name="T41" fmla="*/ 2147483647 h 297"/>
                  <a:gd name="T42" fmla="*/ 2147483647 w 348"/>
                  <a:gd name="T43" fmla="*/ 2147483647 h 297"/>
                  <a:gd name="T44" fmla="*/ 2147483647 w 348"/>
                  <a:gd name="T45" fmla="*/ 2147483647 h 297"/>
                  <a:gd name="T46" fmla="*/ 2147483647 w 348"/>
                  <a:gd name="T47" fmla="*/ 2147483647 h 297"/>
                  <a:gd name="T48" fmla="*/ 2147483647 w 348"/>
                  <a:gd name="T49" fmla="*/ 2147483647 h 297"/>
                  <a:gd name="T50" fmla="*/ 2147483647 w 348"/>
                  <a:gd name="T51" fmla="*/ 2147483647 h 297"/>
                  <a:gd name="T52" fmla="*/ 2147483647 w 348"/>
                  <a:gd name="T53" fmla="*/ 2147483647 h 297"/>
                  <a:gd name="T54" fmla="*/ 2147483647 w 348"/>
                  <a:gd name="T55" fmla="*/ 2147483647 h 297"/>
                  <a:gd name="T56" fmla="*/ 2147483647 w 348"/>
                  <a:gd name="T57" fmla="*/ 2147483647 h 297"/>
                  <a:gd name="T58" fmla="*/ 2147483647 w 348"/>
                  <a:gd name="T59" fmla="*/ 2147483647 h 297"/>
                  <a:gd name="T60" fmla="*/ 2147483647 w 348"/>
                  <a:gd name="T61" fmla="*/ 0 h 297"/>
                  <a:gd name="T62" fmla="*/ 2147483647 w 348"/>
                  <a:gd name="T63" fmla="*/ 2147483647 h 297"/>
                  <a:gd name="T64" fmla="*/ 2147483647 w 348"/>
                  <a:gd name="T65" fmla="*/ 2147483647 h 297"/>
                  <a:gd name="T66" fmla="*/ 2147483647 w 348"/>
                  <a:gd name="T67" fmla="*/ 2147483647 h 29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48"/>
                  <a:gd name="T103" fmla="*/ 0 h 297"/>
                  <a:gd name="T104" fmla="*/ 348 w 348"/>
                  <a:gd name="T105" fmla="*/ 297 h 29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48" h="297">
                    <a:moveTo>
                      <a:pt x="34" y="35"/>
                    </a:moveTo>
                    <a:lnTo>
                      <a:pt x="17" y="61"/>
                    </a:lnTo>
                    <a:lnTo>
                      <a:pt x="0" y="53"/>
                    </a:lnTo>
                    <a:lnTo>
                      <a:pt x="0" y="79"/>
                    </a:lnTo>
                    <a:lnTo>
                      <a:pt x="26" y="131"/>
                    </a:lnTo>
                    <a:lnTo>
                      <a:pt x="69" y="175"/>
                    </a:lnTo>
                    <a:lnTo>
                      <a:pt x="69" y="192"/>
                    </a:lnTo>
                    <a:lnTo>
                      <a:pt x="95" y="236"/>
                    </a:lnTo>
                    <a:lnTo>
                      <a:pt x="139" y="297"/>
                    </a:lnTo>
                    <a:lnTo>
                      <a:pt x="148" y="288"/>
                    </a:lnTo>
                    <a:lnTo>
                      <a:pt x="148" y="271"/>
                    </a:lnTo>
                    <a:lnTo>
                      <a:pt x="165" y="262"/>
                    </a:lnTo>
                    <a:lnTo>
                      <a:pt x="200" y="288"/>
                    </a:lnTo>
                    <a:lnTo>
                      <a:pt x="226" y="253"/>
                    </a:lnTo>
                    <a:lnTo>
                      <a:pt x="296" y="244"/>
                    </a:lnTo>
                    <a:lnTo>
                      <a:pt x="322" y="227"/>
                    </a:lnTo>
                    <a:lnTo>
                      <a:pt x="348" y="183"/>
                    </a:lnTo>
                    <a:lnTo>
                      <a:pt x="340" y="175"/>
                    </a:lnTo>
                    <a:lnTo>
                      <a:pt x="331" y="175"/>
                    </a:lnTo>
                    <a:lnTo>
                      <a:pt x="279" y="175"/>
                    </a:lnTo>
                    <a:lnTo>
                      <a:pt x="270" y="149"/>
                    </a:lnTo>
                    <a:lnTo>
                      <a:pt x="261" y="140"/>
                    </a:lnTo>
                    <a:lnTo>
                      <a:pt x="252" y="131"/>
                    </a:lnTo>
                    <a:lnTo>
                      <a:pt x="252" y="105"/>
                    </a:lnTo>
                    <a:lnTo>
                      <a:pt x="209" y="79"/>
                    </a:lnTo>
                    <a:lnTo>
                      <a:pt x="209" y="70"/>
                    </a:lnTo>
                    <a:lnTo>
                      <a:pt x="191" y="61"/>
                    </a:lnTo>
                    <a:lnTo>
                      <a:pt x="157" y="61"/>
                    </a:lnTo>
                    <a:lnTo>
                      <a:pt x="139" y="53"/>
                    </a:lnTo>
                    <a:lnTo>
                      <a:pt x="130" y="35"/>
                    </a:lnTo>
                    <a:lnTo>
                      <a:pt x="61" y="0"/>
                    </a:lnTo>
                    <a:lnTo>
                      <a:pt x="34" y="9"/>
                    </a:lnTo>
                    <a:lnTo>
                      <a:pt x="34" y="27"/>
                    </a:lnTo>
                    <a:lnTo>
                      <a:pt x="3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599" name="Freeform 498"/>
              <p:cNvSpPr>
                <a:spLocks/>
              </p:cNvSpPr>
              <p:nvPr/>
            </p:nvSpPr>
            <p:spPr bwMode="auto">
              <a:xfrm>
                <a:off x="7209700" y="2455212"/>
                <a:ext cx="81890" cy="59385"/>
              </a:xfrm>
              <a:custGeom>
                <a:avLst/>
                <a:gdLst>
                  <a:gd name="T0" fmla="*/ 2147483647 w 87"/>
                  <a:gd name="T1" fmla="*/ 2147483647 h 61"/>
                  <a:gd name="T2" fmla="*/ 2147483647 w 87"/>
                  <a:gd name="T3" fmla="*/ 0 h 61"/>
                  <a:gd name="T4" fmla="*/ 2147483647 w 87"/>
                  <a:gd name="T5" fmla="*/ 2147483647 h 61"/>
                  <a:gd name="T6" fmla="*/ 2147483647 w 87"/>
                  <a:gd name="T7" fmla="*/ 2147483647 h 61"/>
                  <a:gd name="T8" fmla="*/ 0 w 87"/>
                  <a:gd name="T9" fmla="*/ 2147483647 h 61"/>
                  <a:gd name="T10" fmla="*/ 2147483647 w 87"/>
                  <a:gd name="T11" fmla="*/ 2147483647 h 61"/>
                  <a:gd name="T12" fmla="*/ 2147483647 w 87"/>
                  <a:gd name="T13" fmla="*/ 2147483647 h 61"/>
                  <a:gd name="T14" fmla="*/ 2147483647 w 87"/>
                  <a:gd name="T15" fmla="*/ 2147483647 h 61"/>
                  <a:gd name="T16" fmla="*/ 2147483647 w 87"/>
                  <a:gd name="T17" fmla="*/ 2147483647 h 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61"/>
                  <a:gd name="T29" fmla="*/ 87 w 87"/>
                  <a:gd name="T30" fmla="*/ 61 h 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61">
                    <a:moveTo>
                      <a:pt x="87" y="17"/>
                    </a:moveTo>
                    <a:lnTo>
                      <a:pt x="78" y="0"/>
                    </a:lnTo>
                    <a:lnTo>
                      <a:pt x="52" y="17"/>
                    </a:lnTo>
                    <a:lnTo>
                      <a:pt x="9" y="26"/>
                    </a:lnTo>
                    <a:lnTo>
                      <a:pt x="0" y="35"/>
                    </a:lnTo>
                    <a:lnTo>
                      <a:pt x="9" y="61"/>
                    </a:lnTo>
                    <a:lnTo>
                      <a:pt x="61" y="61"/>
                    </a:lnTo>
                    <a:lnTo>
                      <a:pt x="70" y="61"/>
                    </a:lnTo>
                    <a:lnTo>
                      <a:pt x="8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0" name="Freeform 499"/>
              <p:cNvSpPr>
                <a:spLocks/>
              </p:cNvSpPr>
              <p:nvPr/>
            </p:nvSpPr>
            <p:spPr bwMode="auto">
              <a:xfrm>
                <a:off x="7209700" y="2455212"/>
                <a:ext cx="81890" cy="59385"/>
              </a:xfrm>
              <a:custGeom>
                <a:avLst/>
                <a:gdLst>
                  <a:gd name="T0" fmla="*/ 2147483647 w 87"/>
                  <a:gd name="T1" fmla="*/ 2147483647 h 61"/>
                  <a:gd name="T2" fmla="*/ 2147483647 w 87"/>
                  <a:gd name="T3" fmla="*/ 0 h 61"/>
                  <a:gd name="T4" fmla="*/ 2147483647 w 87"/>
                  <a:gd name="T5" fmla="*/ 2147483647 h 61"/>
                  <a:gd name="T6" fmla="*/ 2147483647 w 87"/>
                  <a:gd name="T7" fmla="*/ 2147483647 h 61"/>
                  <a:gd name="T8" fmla="*/ 0 w 87"/>
                  <a:gd name="T9" fmla="*/ 2147483647 h 61"/>
                  <a:gd name="T10" fmla="*/ 2147483647 w 87"/>
                  <a:gd name="T11" fmla="*/ 2147483647 h 61"/>
                  <a:gd name="T12" fmla="*/ 2147483647 w 87"/>
                  <a:gd name="T13" fmla="*/ 2147483647 h 61"/>
                  <a:gd name="T14" fmla="*/ 2147483647 w 87"/>
                  <a:gd name="T15" fmla="*/ 2147483647 h 61"/>
                  <a:gd name="T16" fmla="*/ 2147483647 w 87"/>
                  <a:gd name="T17" fmla="*/ 2147483647 h 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
                  <a:gd name="T28" fmla="*/ 0 h 61"/>
                  <a:gd name="T29" fmla="*/ 87 w 87"/>
                  <a:gd name="T30" fmla="*/ 61 h 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 h="61">
                    <a:moveTo>
                      <a:pt x="87" y="17"/>
                    </a:moveTo>
                    <a:lnTo>
                      <a:pt x="78" y="0"/>
                    </a:lnTo>
                    <a:lnTo>
                      <a:pt x="52" y="17"/>
                    </a:lnTo>
                    <a:lnTo>
                      <a:pt x="9" y="26"/>
                    </a:lnTo>
                    <a:lnTo>
                      <a:pt x="0" y="35"/>
                    </a:lnTo>
                    <a:lnTo>
                      <a:pt x="9" y="61"/>
                    </a:lnTo>
                    <a:lnTo>
                      <a:pt x="61" y="61"/>
                    </a:lnTo>
                    <a:lnTo>
                      <a:pt x="70" y="61"/>
                    </a:lnTo>
                    <a:lnTo>
                      <a:pt x="87"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1" name="Freeform 500"/>
              <p:cNvSpPr>
                <a:spLocks/>
              </p:cNvSpPr>
              <p:nvPr/>
            </p:nvSpPr>
            <p:spPr bwMode="auto">
              <a:xfrm>
                <a:off x="7209700" y="2446450"/>
                <a:ext cx="8472" cy="42835"/>
              </a:xfrm>
              <a:custGeom>
                <a:avLst/>
                <a:gdLst>
                  <a:gd name="T0" fmla="*/ 0 w 9"/>
                  <a:gd name="T1" fmla="*/ 2147483647 h 44"/>
                  <a:gd name="T2" fmla="*/ 2147483647 w 9"/>
                  <a:gd name="T3" fmla="*/ 2147483647 h 44"/>
                  <a:gd name="T4" fmla="*/ 2147483647 w 9"/>
                  <a:gd name="T5" fmla="*/ 2147483647 h 44"/>
                  <a:gd name="T6" fmla="*/ 2147483647 w 9"/>
                  <a:gd name="T7" fmla="*/ 0 h 44"/>
                  <a:gd name="T8" fmla="*/ 0 w 9"/>
                  <a:gd name="T9" fmla="*/ 0 h 44"/>
                  <a:gd name="T10" fmla="*/ 0 w 9"/>
                  <a:gd name="T11" fmla="*/ 2147483647 h 44"/>
                  <a:gd name="T12" fmla="*/ 0 w 9"/>
                  <a:gd name="T13" fmla="*/ 2147483647 h 44"/>
                  <a:gd name="T14" fmla="*/ 0 60000 65536"/>
                  <a:gd name="T15" fmla="*/ 0 60000 65536"/>
                  <a:gd name="T16" fmla="*/ 0 60000 65536"/>
                  <a:gd name="T17" fmla="*/ 0 60000 65536"/>
                  <a:gd name="T18" fmla="*/ 0 60000 65536"/>
                  <a:gd name="T19" fmla="*/ 0 60000 65536"/>
                  <a:gd name="T20" fmla="*/ 0 60000 65536"/>
                  <a:gd name="T21" fmla="*/ 0 w 9"/>
                  <a:gd name="T22" fmla="*/ 0 h 44"/>
                  <a:gd name="T23" fmla="*/ 9 w 9"/>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44">
                    <a:moveTo>
                      <a:pt x="0" y="44"/>
                    </a:moveTo>
                    <a:lnTo>
                      <a:pt x="9" y="35"/>
                    </a:lnTo>
                    <a:lnTo>
                      <a:pt x="9" y="17"/>
                    </a:lnTo>
                    <a:lnTo>
                      <a:pt x="9" y="0"/>
                    </a:lnTo>
                    <a:lnTo>
                      <a:pt x="0" y="0"/>
                    </a:lnTo>
                    <a:lnTo>
                      <a:pt x="0" y="26"/>
                    </a:lnTo>
                    <a:lnTo>
                      <a:pt x="0"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2" name="Freeform 501"/>
              <p:cNvSpPr>
                <a:spLocks/>
              </p:cNvSpPr>
              <p:nvPr/>
            </p:nvSpPr>
            <p:spPr bwMode="auto">
              <a:xfrm>
                <a:off x="7209700" y="2446450"/>
                <a:ext cx="8472" cy="42835"/>
              </a:xfrm>
              <a:custGeom>
                <a:avLst/>
                <a:gdLst>
                  <a:gd name="T0" fmla="*/ 0 w 9"/>
                  <a:gd name="T1" fmla="*/ 2147483647 h 44"/>
                  <a:gd name="T2" fmla="*/ 2147483647 w 9"/>
                  <a:gd name="T3" fmla="*/ 2147483647 h 44"/>
                  <a:gd name="T4" fmla="*/ 2147483647 w 9"/>
                  <a:gd name="T5" fmla="*/ 2147483647 h 44"/>
                  <a:gd name="T6" fmla="*/ 2147483647 w 9"/>
                  <a:gd name="T7" fmla="*/ 0 h 44"/>
                  <a:gd name="T8" fmla="*/ 0 w 9"/>
                  <a:gd name="T9" fmla="*/ 0 h 44"/>
                  <a:gd name="T10" fmla="*/ 0 w 9"/>
                  <a:gd name="T11" fmla="*/ 2147483647 h 44"/>
                  <a:gd name="T12" fmla="*/ 0 w 9"/>
                  <a:gd name="T13" fmla="*/ 2147483647 h 44"/>
                  <a:gd name="T14" fmla="*/ 0 60000 65536"/>
                  <a:gd name="T15" fmla="*/ 0 60000 65536"/>
                  <a:gd name="T16" fmla="*/ 0 60000 65536"/>
                  <a:gd name="T17" fmla="*/ 0 60000 65536"/>
                  <a:gd name="T18" fmla="*/ 0 60000 65536"/>
                  <a:gd name="T19" fmla="*/ 0 60000 65536"/>
                  <a:gd name="T20" fmla="*/ 0 60000 65536"/>
                  <a:gd name="T21" fmla="*/ 0 w 9"/>
                  <a:gd name="T22" fmla="*/ 0 h 44"/>
                  <a:gd name="T23" fmla="*/ 9 w 9"/>
                  <a:gd name="T24" fmla="*/ 44 h 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 h="44">
                    <a:moveTo>
                      <a:pt x="0" y="44"/>
                    </a:moveTo>
                    <a:lnTo>
                      <a:pt x="9" y="35"/>
                    </a:lnTo>
                    <a:lnTo>
                      <a:pt x="9" y="17"/>
                    </a:lnTo>
                    <a:lnTo>
                      <a:pt x="9" y="0"/>
                    </a:lnTo>
                    <a:lnTo>
                      <a:pt x="0" y="0"/>
                    </a:lnTo>
                    <a:lnTo>
                      <a:pt x="0" y="26"/>
                    </a:lnTo>
                    <a:lnTo>
                      <a:pt x="0" y="4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3" name="Freeform 502"/>
              <p:cNvSpPr>
                <a:spLocks/>
              </p:cNvSpPr>
              <p:nvPr/>
            </p:nvSpPr>
            <p:spPr bwMode="auto">
              <a:xfrm>
                <a:off x="7135339" y="2378304"/>
                <a:ext cx="16943" cy="34074"/>
              </a:xfrm>
              <a:custGeom>
                <a:avLst/>
                <a:gdLst>
                  <a:gd name="T0" fmla="*/ 0 w 18"/>
                  <a:gd name="T1" fmla="*/ 2147483647 h 35"/>
                  <a:gd name="T2" fmla="*/ 0 w 18"/>
                  <a:gd name="T3" fmla="*/ 2147483647 h 35"/>
                  <a:gd name="T4" fmla="*/ 2147483647 w 18"/>
                  <a:gd name="T5" fmla="*/ 2147483647 h 35"/>
                  <a:gd name="T6" fmla="*/ 2147483647 w 18"/>
                  <a:gd name="T7" fmla="*/ 0 h 35"/>
                  <a:gd name="T8" fmla="*/ 0 w 18"/>
                  <a:gd name="T9" fmla="*/ 2147483647 h 35"/>
                  <a:gd name="T10" fmla="*/ 0 60000 65536"/>
                  <a:gd name="T11" fmla="*/ 0 60000 65536"/>
                  <a:gd name="T12" fmla="*/ 0 60000 65536"/>
                  <a:gd name="T13" fmla="*/ 0 60000 65536"/>
                  <a:gd name="T14" fmla="*/ 0 60000 65536"/>
                  <a:gd name="T15" fmla="*/ 0 w 18"/>
                  <a:gd name="T16" fmla="*/ 0 h 35"/>
                  <a:gd name="T17" fmla="*/ 18 w 18"/>
                  <a:gd name="T18" fmla="*/ 35 h 35"/>
                </a:gdLst>
                <a:ahLst/>
                <a:cxnLst>
                  <a:cxn ang="T10">
                    <a:pos x="T0" y="T1"/>
                  </a:cxn>
                  <a:cxn ang="T11">
                    <a:pos x="T2" y="T3"/>
                  </a:cxn>
                  <a:cxn ang="T12">
                    <a:pos x="T4" y="T5"/>
                  </a:cxn>
                  <a:cxn ang="T13">
                    <a:pos x="T6" y="T7"/>
                  </a:cxn>
                  <a:cxn ang="T14">
                    <a:pos x="T8" y="T9"/>
                  </a:cxn>
                </a:cxnLst>
                <a:rect l="T15" t="T16" r="T17" b="T18"/>
                <a:pathLst>
                  <a:path w="18" h="35">
                    <a:moveTo>
                      <a:pt x="0" y="9"/>
                    </a:moveTo>
                    <a:lnTo>
                      <a:pt x="0" y="26"/>
                    </a:lnTo>
                    <a:lnTo>
                      <a:pt x="18" y="35"/>
                    </a:lnTo>
                    <a:lnTo>
                      <a:pt x="18"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4" name="Freeform 503"/>
              <p:cNvSpPr>
                <a:spLocks/>
              </p:cNvSpPr>
              <p:nvPr/>
            </p:nvSpPr>
            <p:spPr bwMode="auto">
              <a:xfrm>
                <a:off x="7135339" y="2378304"/>
                <a:ext cx="16943" cy="34074"/>
              </a:xfrm>
              <a:custGeom>
                <a:avLst/>
                <a:gdLst>
                  <a:gd name="T0" fmla="*/ 0 w 18"/>
                  <a:gd name="T1" fmla="*/ 2147483647 h 35"/>
                  <a:gd name="T2" fmla="*/ 0 w 18"/>
                  <a:gd name="T3" fmla="*/ 2147483647 h 35"/>
                  <a:gd name="T4" fmla="*/ 2147483647 w 18"/>
                  <a:gd name="T5" fmla="*/ 2147483647 h 35"/>
                  <a:gd name="T6" fmla="*/ 2147483647 w 18"/>
                  <a:gd name="T7" fmla="*/ 0 h 35"/>
                  <a:gd name="T8" fmla="*/ 0 w 18"/>
                  <a:gd name="T9" fmla="*/ 2147483647 h 35"/>
                  <a:gd name="T10" fmla="*/ 0 60000 65536"/>
                  <a:gd name="T11" fmla="*/ 0 60000 65536"/>
                  <a:gd name="T12" fmla="*/ 0 60000 65536"/>
                  <a:gd name="T13" fmla="*/ 0 60000 65536"/>
                  <a:gd name="T14" fmla="*/ 0 60000 65536"/>
                  <a:gd name="T15" fmla="*/ 0 w 18"/>
                  <a:gd name="T16" fmla="*/ 0 h 35"/>
                  <a:gd name="T17" fmla="*/ 18 w 18"/>
                  <a:gd name="T18" fmla="*/ 35 h 35"/>
                </a:gdLst>
                <a:ahLst/>
                <a:cxnLst>
                  <a:cxn ang="T10">
                    <a:pos x="T0" y="T1"/>
                  </a:cxn>
                  <a:cxn ang="T11">
                    <a:pos x="T2" y="T3"/>
                  </a:cxn>
                  <a:cxn ang="T12">
                    <a:pos x="T4" y="T5"/>
                  </a:cxn>
                  <a:cxn ang="T13">
                    <a:pos x="T6" y="T7"/>
                  </a:cxn>
                  <a:cxn ang="T14">
                    <a:pos x="T8" y="T9"/>
                  </a:cxn>
                </a:cxnLst>
                <a:rect l="T15" t="T16" r="T17" b="T18"/>
                <a:pathLst>
                  <a:path w="18" h="35">
                    <a:moveTo>
                      <a:pt x="0" y="9"/>
                    </a:moveTo>
                    <a:lnTo>
                      <a:pt x="0" y="26"/>
                    </a:lnTo>
                    <a:lnTo>
                      <a:pt x="18" y="35"/>
                    </a:lnTo>
                    <a:lnTo>
                      <a:pt x="18"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5" name="Freeform 504"/>
              <p:cNvSpPr>
                <a:spLocks/>
              </p:cNvSpPr>
              <p:nvPr/>
            </p:nvSpPr>
            <p:spPr bwMode="auto">
              <a:xfrm>
                <a:off x="6955557" y="2327681"/>
                <a:ext cx="57417" cy="75934"/>
              </a:xfrm>
              <a:custGeom>
                <a:avLst/>
                <a:gdLst>
                  <a:gd name="T0" fmla="*/ 0 w 61"/>
                  <a:gd name="T1" fmla="*/ 2147483647 h 78"/>
                  <a:gd name="T2" fmla="*/ 0 w 61"/>
                  <a:gd name="T3" fmla="*/ 2147483647 h 78"/>
                  <a:gd name="T4" fmla="*/ 2147483647 w 61"/>
                  <a:gd name="T5" fmla="*/ 2147483647 h 78"/>
                  <a:gd name="T6" fmla="*/ 2147483647 w 61"/>
                  <a:gd name="T7" fmla="*/ 2147483647 h 78"/>
                  <a:gd name="T8" fmla="*/ 2147483647 w 61"/>
                  <a:gd name="T9" fmla="*/ 2147483647 h 78"/>
                  <a:gd name="T10" fmla="*/ 2147483647 w 61"/>
                  <a:gd name="T11" fmla="*/ 2147483647 h 78"/>
                  <a:gd name="T12" fmla="*/ 2147483647 w 61"/>
                  <a:gd name="T13" fmla="*/ 2147483647 h 78"/>
                  <a:gd name="T14" fmla="*/ 2147483647 w 61"/>
                  <a:gd name="T15" fmla="*/ 0 h 78"/>
                  <a:gd name="T16" fmla="*/ 2147483647 w 61"/>
                  <a:gd name="T17" fmla="*/ 2147483647 h 78"/>
                  <a:gd name="T18" fmla="*/ 0 w 61"/>
                  <a:gd name="T19" fmla="*/ 2147483647 h 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1"/>
                  <a:gd name="T31" fmla="*/ 0 h 78"/>
                  <a:gd name="T32" fmla="*/ 61 w 61"/>
                  <a:gd name="T33" fmla="*/ 78 h 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1" h="78">
                    <a:moveTo>
                      <a:pt x="0" y="9"/>
                    </a:moveTo>
                    <a:lnTo>
                      <a:pt x="0" y="70"/>
                    </a:lnTo>
                    <a:lnTo>
                      <a:pt x="17" y="78"/>
                    </a:lnTo>
                    <a:lnTo>
                      <a:pt x="34" y="52"/>
                    </a:lnTo>
                    <a:lnTo>
                      <a:pt x="34" y="44"/>
                    </a:lnTo>
                    <a:lnTo>
                      <a:pt x="34" y="26"/>
                    </a:lnTo>
                    <a:lnTo>
                      <a:pt x="61" y="17"/>
                    </a:lnTo>
                    <a:lnTo>
                      <a:pt x="52" y="0"/>
                    </a:lnTo>
                    <a:lnTo>
                      <a:pt x="17" y="17"/>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6" name="Freeform 505"/>
              <p:cNvSpPr>
                <a:spLocks/>
              </p:cNvSpPr>
              <p:nvPr/>
            </p:nvSpPr>
            <p:spPr bwMode="auto">
              <a:xfrm>
                <a:off x="6955557" y="2327681"/>
                <a:ext cx="57417" cy="75934"/>
              </a:xfrm>
              <a:custGeom>
                <a:avLst/>
                <a:gdLst>
                  <a:gd name="T0" fmla="*/ 0 w 61"/>
                  <a:gd name="T1" fmla="*/ 2147483647 h 78"/>
                  <a:gd name="T2" fmla="*/ 0 w 61"/>
                  <a:gd name="T3" fmla="*/ 2147483647 h 78"/>
                  <a:gd name="T4" fmla="*/ 2147483647 w 61"/>
                  <a:gd name="T5" fmla="*/ 2147483647 h 78"/>
                  <a:gd name="T6" fmla="*/ 2147483647 w 61"/>
                  <a:gd name="T7" fmla="*/ 2147483647 h 78"/>
                  <a:gd name="T8" fmla="*/ 2147483647 w 61"/>
                  <a:gd name="T9" fmla="*/ 2147483647 h 78"/>
                  <a:gd name="T10" fmla="*/ 2147483647 w 61"/>
                  <a:gd name="T11" fmla="*/ 2147483647 h 78"/>
                  <a:gd name="T12" fmla="*/ 2147483647 w 61"/>
                  <a:gd name="T13" fmla="*/ 2147483647 h 78"/>
                  <a:gd name="T14" fmla="*/ 2147483647 w 61"/>
                  <a:gd name="T15" fmla="*/ 0 h 78"/>
                  <a:gd name="T16" fmla="*/ 2147483647 w 61"/>
                  <a:gd name="T17" fmla="*/ 2147483647 h 78"/>
                  <a:gd name="T18" fmla="*/ 0 w 61"/>
                  <a:gd name="T19" fmla="*/ 2147483647 h 7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1"/>
                  <a:gd name="T31" fmla="*/ 0 h 78"/>
                  <a:gd name="T32" fmla="*/ 61 w 61"/>
                  <a:gd name="T33" fmla="*/ 78 h 7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1" h="78">
                    <a:moveTo>
                      <a:pt x="0" y="9"/>
                    </a:moveTo>
                    <a:lnTo>
                      <a:pt x="0" y="70"/>
                    </a:lnTo>
                    <a:lnTo>
                      <a:pt x="17" y="78"/>
                    </a:lnTo>
                    <a:lnTo>
                      <a:pt x="34" y="52"/>
                    </a:lnTo>
                    <a:lnTo>
                      <a:pt x="34" y="44"/>
                    </a:lnTo>
                    <a:lnTo>
                      <a:pt x="34" y="26"/>
                    </a:lnTo>
                    <a:lnTo>
                      <a:pt x="61" y="17"/>
                    </a:lnTo>
                    <a:lnTo>
                      <a:pt x="52" y="0"/>
                    </a:lnTo>
                    <a:lnTo>
                      <a:pt x="17" y="17"/>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7" name="Freeform 506"/>
              <p:cNvSpPr>
                <a:spLocks/>
              </p:cNvSpPr>
              <p:nvPr/>
            </p:nvSpPr>
            <p:spPr bwMode="auto">
              <a:xfrm>
                <a:off x="6930142" y="2318920"/>
                <a:ext cx="25415" cy="76908"/>
              </a:xfrm>
              <a:custGeom>
                <a:avLst/>
                <a:gdLst>
                  <a:gd name="T0" fmla="*/ 2147483647 w 27"/>
                  <a:gd name="T1" fmla="*/ 0 h 79"/>
                  <a:gd name="T2" fmla="*/ 0 w 27"/>
                  <a:gd name="T3" fmla="*/ 2147483647 h 79"/>
                  <a:gd name="T4" fmla="*/ 2147483647 w 27"/>
                  <a:gd name="T5" fmla="*/ 2147483647 h 79"/>
                  <a:gd name="T6" fmla="*/ 2147483647 w 27"/>
                  <a:gd name="T7" fmla="*/ 2147483647 h 79"/>
                  <a:gd name="T8" fmla="*/ 2147483647 w 27"/>
                  <a:gd name="T9" fmla="*/ 2147483647 h 79"/>
                  <a:gd name="T10" fmla="*/ 2147483647 w 27"/>
                  <a:gd name="T11" fmla="*/ 0 h 79"/>
                  <a:gd name="T12" fmla="*/ 0 60000 65536"/>
                  <a:gd name="T13" fmla="*/ 0 60000 65536"/>
                  <a:gd name="T14" fmla="*/ 0 60000 65536"/>
                  <a:gd name="T15" fmla="*/ 0 60000 65536"/>
                  <a:gd name="T16" fmla="*/ 0 60000 65536"/>
                  <a:gd name="T17" fmla="*/ 0 60000 65536"/>
                  <a:gd name="T18" fmla="*/ 0 w 27"/>
                  <a:gd name="T19" fmla="*/ 0 h 79"/>
                  <a:gd name="T20" fmla="*/ 27 w 27"/>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7" h="79">
                    <a:moveTo>
                      <a:pt x="9" y="0"/>
                    </a:moveTo>
                    <a:lnTo>
                      <a:pt x="0" y="35"/>
                    </a:lnTo>
                    <a:lnTo>
                      <a:pt x="27" y="79"/>
                    </a:lnTo>
                    <a:lnTo>
                      <a:pt x="27" y="18"/>
                    </a:lnTo>
                    <a:lnTo>
                      <a:pt x="27"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8" name="Freeform 507"/>
              <p:cNvSpPr>
                <a:spLocks/>
              </p:cNvSpPr>
              <p:nvPr/>
            </p:nvSpPr>
            <p:spPr bwMode="auto">
              <a:xfrm>
                <a:off x="6930142" y="2318920"/>
                <a:ext cx="25415" cy="76908"/>
              </a:xfrm>
              <a:custGeom>
                <a:avLst/>
                <a:gdLst>
                  <a:gd name="T0" fmla="*/ 2147483647 w 27"/>
                  <a:gd name="T1" fmla="*/ 0 h 79"/>
                  <a:gd name="T2" fmla="*/ 0 w 27"/>
                  <a:gd name="T3" fmla="*/ 2147483647 h 79"/>
                  <a:gd name="T4" fmla="*/ 2147483647 w 27"/>
                  <a:gd name="T5" fmla="*/ 2147483647 h 79"/>
                  <a:gd name="T6" fmla="*/ 2147483647 w 27"/>
                  <a:gd name="T7" fmla="*/ 2147483647 h 79"/>
                  <a:gd name="T8" fmla="*/ 2147483647 w 27"/>
                  <a:gd name="T9" fmla="*/ 2147483647 h 79"/>
                  <a:gd name="T10" fmla="*/ 2147483647 w 27"/>
                  <a:gd name="T11" fmla="*/ 0 h 79"/>
                  <a:gd name="T12" fmla="*/ 0 60000 65536"/>
                  <a:gd name="T13" fmla="*/ 0 60000 65536"/>
                  <a:gd name="T14" fmla="*/ 0 60000 65536"/>
                  <a:gd name="T15" fmla="*/ 0 60000 65536"/>
                  <a:gd name="T16" fmla="*/ 0 60000 65536"/>
                  <a:gd name="T17" fmla="*/ 0 60000 65536"/>
                  <a:gd name="T18" fmla="*/ 0 w 27"/>
                  <a:gd name="T19" fmla="*/ 0 h 79"/>
                  <a:gd name="T20" fmla="*/ 27 w 27"/>
                  <a:gd name="T21" fmla="*/ 79 h 79"/>
                </a:gdLst>
                <a:ahLst/>
                <a:cxnLst>
                  <a:cxn ang="T12">
                    <a:pos x="T0" y="T1"/>
                  </a:cxn>
                  <a:cxn ang="T13">
                    <a:pos x="T2" y="T3"/>
                  </a:cxn>
                  <a:cxn ang="T14">
                    <a:pos x="T4" y="T5"/>
                  </a:cxn>
                  <a:cxn ang="T15">
                    <a:pos x="T6" y="T7"/>
                  </a:cxn>
                  <a:cxn ang="T16">
                    <a:pos x="T8" y="T9"/>
                  </a:cxn>
                  <a:cxn ang="T17">
                    <a:pos x="T10" y="T11"/>
                  </a:cxn>
                </a:cxnLst>
                <a:rect l="T18" t="T19" r="T20" b="T21"/>
                <a:pathLst>
                  <a:path w="27" h="79">
                    <a:moveTo>
                      <a:pt x="9" y="0"/>
                    </a:moveTo>
                    <a:lnTo>
                      <a:pt x="0" y="35"/>
                    </a:lnTo>
                    <a:lnTo>
                      <a:pt x="27" y="79"/>
                    </a:lnTo>
                    <a:lnTo>
                      <a:pt x="27" y="18"/>
                    </a:lnTo>
                    <a:lnTo>
                      <a:pt x="27" y="9"/>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09" name="Freeform 508"/>
              <p:cNvSpPr>
                <a:spLocks/>
              </p:cNvSpPr>
              <p:nvPr/>
            </p:nvSpPr>
            <p:spPr bwMode="auto">
              <a:xfrm>
                <a:off x="6938614" y="2302369"/>
                <a:ext cx="32945" cy="25311"/>
              </a:xfrm>
              <a:custGeom>
                <a:avLst/>
                <a:gdLst>
                  <a:gd name="T0" fmla="*/ 0 w 35"/>
                  <a:gd name="T1" fmla="*/ 2147483647 h 26"/>
                  <a:gd name="T2" fmla="*/ 2147483647 w 35"/>
                  <a:gd name="T3" fmla="*/ 2147483647 h 26"/>
                  <a:gd name="T4" fmla="*/ 2147483647 w 35"/>
                  <a:gd name="T5" fmla="*/ 2147483647 h 26"/>
                  <a:gd name="T6" fmla="*/ 2147483647 w 35"/>
                  <a:gd name="T7" fmla="*/ 0 h 26"/>
                  <a:gd name="T8" fmla="*/ 2147483647 w 35"/>
                  <a:gd name="T9" fmla="*/ 0 h 26"/>
                  <a:gd name="T10" fmla="*/ 0 w 35"/>
                  <a:gd name="T11" fmla="*/ 2147483647 h 26"/>
                  <a:gd name="T12" fmla="*/ 0 60000 65536"/>
                  <a:gd name="T13" fmla="*/ 0 60000 65536"/>
                  <a:gd name="T14" fmla="*/ 0 60000 65536"/>
                  <a:gd name="T15" fmla="*/ 0 60000 65536"/>
                  <a:gd name="T16" fmla="*/ 0 60000 65536"/>
                  <a:gd name="T17" fmla="*/ 0 60000 65536"/>
                  <a:gd name="T18" fmla="*/ 0 w 35"/>
                  <a:gd name="T19" fmla="*/ 0 h 26"/>
                  <a:gd name="T20" fmla="*/ 35 w 35"/>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35" h="26">
                    <a:moveTo>
                      <a:pt x="0" y="17"/>
                    </a:moveTo>
                    <a:lnTo>
                      <a:pt x="18" y="26"/>
                    </a:lnTo>
                    <a:lnTo>
                      <a:pt x="35" y="8"/>
                    </a:lnTo>
                    <a:lnTo>
                      <a:pt x="35" y="0"/>
                    </a:lnTo>
                    <a:lnTo>
                      <a:pt x="9"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0" name="Freeform 509"/>
              <p:cNvSpPr>
                <a:spLocks/>
              </p:cNvSpPr>
              <p:nvPr/>
            </p:nvSpPr>
            <p:spPr bwMode="auto">
              <a:xfrm>
                <a:off x="6938614" y="2302369"/>
                <a:ext cx="32945" cy="25311"/>
              </a:xfrm>
              <a:custGeom>
                <a:avLst/>
                <a:gdLst>
                  <a:gd name="T0" fmla="*/ 0 w 35"/>
                  <a:gd name="T1" fmla="*/ 2147483647 h 26"/>
                  <a:gd name="T2" fmla="*/ 2147483647 w 35"/>
                  <a:gd name="T3" fmla="*/ 2147483647 h 26"/>
                  <a:gd name="T4" fmla="*/ 2147483647 w 35"/>
                  <a:gd name="T5" fmla="*/ 2147483647 h 26"/>
                  <a:gd name="T6" fmla="*/ 2147483647 w 35"/>
                  <a:gd name="T7" fmla="*/ 0 h 26"/>
                  <a:gd name="T8" fmla="*/ 2147483647 w 35"/>
                  <a:gd name="T9" fmla="*/ 0 h 26"/>
                  <a:gd name="T10" fmla="*/ 0 w 35"/>
                  <a:gd name="T11" fmla="*/ 2147483647 h 26"/>
                  <a:gd name="T12" fmla="*/ 0 60000 65536"/>
                  <a:gd name="T13" fmla="*/ 0 60000 65536"/>
                  <a:gd name="T14" fmla="*/ 0 60000 65536"/>
                  <a:gd name="T15" fmla="*/ 0 60000 65536"/>
                  <a:gd name="T16" fmla="*/ 0 60000 65536"/>
                  <a:gd name="T17" fmla="*/ 0 60000 65536"/>
                  <a:gd name="T18" fmla="*/ 0 w 35"/>
                  <a:gd name="T19" fmla="*/ 0 h 26"/>
                  <a:gd name="T20" fmla="*/ 35 w 35"/>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35" h="26">
                    <a:moveTo>
                      <a:pt x="0" y="17"/>
                    </a:moveTo>
                    <a:lnTo>
                      <a:pt x="18" y="26"/>
                    </a:lnTo>
                    <a:lnTo>
                      <a:pt x="35" y="8"/>
                    </a:lnTo>
                    <a:lnTo>
                      <a:pt x="35" y="0"/>
                    </a:lnTo>
                    <a:lnTo>
                      <a:pt x="9"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1" name="Freeform 510"/>
              <p:cNvSpPr>
                <a:spLocks/>
              </p:cNvSpPr>
              <p:nvPr/>
            </p:nvSpPr>
            <p:spPr bwMode="auto">
              <a:xfrm>
                <a:off x="5986994" y="2624602"/>
                <a:ext cx="16002" cy="8762"/>
              </a:xfrm>
              <a:custGeom>
                <a:avLst/>
                <a:gdLst>
                  <a:gd name="T0" fmla="*/ 2147483647 w 17"/>
                  <a:gd name="T1" fmla="*/ 0 h 9"/>
                  <a:gd name="T2" fmla="*/ 2147483647 w 17"/>
                  <a:gd name="T3" fmla="*/ 0 h 9"/>
                  <a:gd name="T4" fmla="*/ 0 w 17"/>
                  <a:gd name="T5" fmla="*/ 0 h 9"/>
                  <a:gd name="T6" fmla="*/ 2147483647 w 17"/>
                  <a:gd name="T7" fmla="*/ 2147483647 h 9"/>
                  <a:gd name="T8" fmla="*/ 2147483647 w 17"/>
                  <a:gd name="T9" fmla="*/ 0 h 9"/>
                  <a:gd name="T10" fmla="*/ 0 60000 65536"/>
                  <a:gd name="T11" fmla="*/ 0 60000 65536"/>
                  <a:gd name="T12" fmla="*/ 0 60000 65536"/>
                  <a:gd name="T13" fmla="*/ 0 60000 65536"/>
                  <a:gd name="T14" fmla="*/ 0 60000 65536"/>
                  <a:gd name="T15" fmla="*/ 0 w 17"/>
                  <a:gd name="T16" fmla="*/ 0 h 9"/>
                  <a:gd name="T17" fmla="*/ 17 w 17"/>
                  <a:gd name="T18" fmla="*/ 9 h 9"/>
                </a:gdLst>
                <a:ahLst/>
                <a:cxnLst>
                  <a:cxn ang="T10">
                    <a:pos x="T0" y="T1"/>
                  </a:cxn>
                  <a:cxn ang="T11">
                    <a:pos x="T2" y="T3"/>
                  </a:cxn>
                  <a:cxn ang="T12">
                    <a:pos x="T4" y="T5"/>
                  </a:cxn>
                  <a:cxn ang="T13">
                    <a:pos x="T6" y="T7"/>
                  </a:cxn>
                  <a:cxn ang="T14">
                    <a:pos x="T8" y="T9"/>
                  </a:cxn>
                </a:cxnLst>
                <a:rect l="T15" t="T16" r="T17" b="T18"/>
                <a:pathLst>
                  <a:path w="17" h="9">
                    <a:moveTo>
                      <a:pt x="17" y="0"/>
                    </a:moveTo>
                    <a:lnTo>
                      <a:pt x="17" y="0"/>
                    </a:lnTo>
                    <a:lnTo>
                      <a:pt x="0" y="0"/>
                    </a:lnTo>
                    <a:lnTo>
                      <a:pt x="8" y="9"/>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2" name="Freeform 511"/>
              <p:cNvSpPr>
                <a:spLocks/>
              </p:cNvSpPr>
              <p:nvPr/>
            </p:nvSpPr>
            <p:spPr bwMode="auto">
              <a:xfrm>
                <a:off x="5986995" y="2624602"/>
                <a:ext cx="16002" cy="8762"/>
              </a:xfrm>
              <a:custGeom>
                <a:avLst/>
                <a:gdLst>
                  <a:gd name="T0" fmla="*/ 2147483647 w 17"/>
                  <a:gd name="T1" fmla="*/ 0 h 9"/>
                  <a:gd name="T2" fmla="*/ 2147483647 w 17"/>
                  <a:gd name="T3" fmla="*/ 0 h 9"/>
                  <a:gd name="T4" fmla="*/ 0 w 17"/>
                  <a:gd name="T5" fmla="*/ 0 h 9"/>
                  <a:gd name="T6" fmla="*/ 2147483647 w 17"/>
                  <a:gd name="T7" fmla="*/ 2147483647 h 9"/>
                  <a:gd name="T8" fmla="*/ 2147483647 w 17"/>
                  <a:gd name="T9" fmla="*/ 0 h 9"/>
                  <a:gd name="T10" fmla="*/ 0 60000 65536"/>
                  <a:gd name="T11" fmla="*/ 0 60000 65536"/>
                  <a:gd name="T12" fmla="*/ 0 60000 65536"/>
                  <a:gd name="T13" fmla="*/ 0 60000 65536"/>
                  <a:gd name="T14" fmla="*/ 0 60000 65536"/>
                  <a:gd name="T15" fmla="*/ 0 w 17"/>
                  <a:gd name="T16" fmla="*/ 0 h 9"/>
                  <a:gd name="T17" fmla="*/ 17 w 17"/>
                  <a:gd name="T18" fmla="*/ 9 h 9"/>
                </a:gdLst>
                <a:ahLst/>
                <a:cxnLst>
                  <a:cxn ang="T10">
                    <a:pos x="T0" y="T1"/>
                  </a:cxn>
                  <a:cxn ang="T11">
                    <a:pos x="T2" y="T3"/>
                  </a:cxn>
                  <a:cxn ang="T12">
                    <a:pos x="T4" y="T5"/>
                  </a:cxn>
                  <a:cxn ang="T13">
                    <a:pos x="T6" y="T7"/>
                  </a:cxn>
                  <a:cxn ang="T14">
                    <a:pos x="T8" y="T9"/>
                  </a:cxn>
                </a:cxnLst>
                <a:rect l="T15" t="T16" r="T17" b="T18"/>
                <a:pathLst>
                  <a:path w="17" h="9">
                    <a:moveTo>
                      <a:pt x="17" y="0"/>
                    </a:moveTo>
                    <a:lnTo>
                      <a:pt x="17" y="0"/>
                    </a:lnTo>
                    <a:lnTo>
                      <a:pt x="0" y="0"/>
                    </a:lnTo>
                    <a:lnTo>
                      <a:pt x="8" y="9"/>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3" name="Freeform 512"/>
              <p:cNvSpPr>
                <a:spLocks/>
              </p:cNvSpPr>
              <p:nvPr/>
            </p:nvSpPr>
            <p:spPr bwMode="auto">
              <a:xfrm>
                <a:off x="6002998" y="2633364"/>
                <a:ext cx="16943" cy="0"/>
              </a:xfrm>
              <a:custGeom>
                <a:avLst/>
                <a:gdLst>
                  <a:gd name="T0" fmla="*/ 2147483647 w 18"/>
                  <a:gd name="T1" fmla="*/ 2147483647 w 18"/>
                  <a:gd name="T2" fmla="*/ 0 w 18"/>
                  <a:gd name="T3" fmla="*/ 2147483647 w 18"/>
                  <a:gd name="T4" fmla="*/ 0 60000 65536"/>
                  <a:gd name="T5" fmla="*/ 0 60000 65536"/>
                  <a:gd name="T6" fmla="*/ 0 60000 65536"/>
                  <a:gd name="T7" fmla="*/ 0 60000 65536"/>
                  <a:gd name="T8" fmla="*/ 0 w 18"/>
                  <a:gd name="T9" fmla="*/ 18 w 18"/>
                </a:gdLst>
                <a:ahLst/>
                <a:cxnLst>
                  <a:cxn ang="T4">
                    <a:pos x="T0" y="0"/>
                  </a:cxn>
                  <a:cxn ang="T5">
                    <a:pos x="T1" y="0"/>
                  </a:cxn>
                  <a:cxn ang="T6">
                    <a:pos x="T2" y="0"/>
                  </a:cxn>
                  <a:cxn ang="T7">
                    <a:pos x="T3" y="0"/>
                  </a:cxn>
                </a:cxnLst>
                <a:rect l="T8" t="0" r="T9" b="0"/>
                <a:pathLst>
                  <a:path w="18">
                    <a:moveTo>
                      <a:pt x="9" y="0"/>
                    </a:moveTo>
                    <a:lnTo>
                      <a:pt x="18" y="0"/>
                    </a:lnTo>
                    <a:lnTo>
                      <a:pt x="0"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4" name="Freeform 513"/>
              <p:cNvSpPr>
                <a:spLocks/>
              </p:cNvSpPr>
              <p:nvPr/>
            </p:nvSpPr>
            <p:spPr bwMode="auto">
              <a:xfrm>
                <a:off x="6002999" y="2633364"/>
                <a:ext cx="16943" cy="0"/>
              </a:xfrm>
              <a:custGeom>
                <a:avLst/>
                <a:gdLst>
                  <a:gd name="T0" fmla="*/ 2147483647 w 18"/>
                  <a:gd name="T1" fmla="*/ 2147483647 w 18"/>
                  <a:gd name="T2" fmla="*/ 0 w 18"/>
                  <a:gd name="T3" fmla="*/ 2147483647 w 18"/>
                  <a:gd name="T4" fmla="*/ 0 60000 65536"/>
                  <a:gd name="T5" fmla="*/ 0 60000 65536"/>
                  <a:gd name="T6" fmla="*/ 0 60000 65536"/>
                  <a:gd name="T7" fmla="*/ 0 60000 65536"/>
                  <a:gd name="T8" fmla="*/ 0 w 18"/>
                  <a:gd name="T9" fmla="*/ 18 w 18"/>
                </a:gdLst>
                <a:ahLst/>
                <a:cxnLst>
                  <a:cxn ang="T4">
                    <a:pos x="T0" y="0"/>
                  </a:cxn>
                  <a:cxn ang="T5">
                    <a:pos x="T1" y="0"/>
                  </a:cxn>
                  <a:cxn ang="T6">
                    <a:pos x="T2" y="0"/>
                  </a:cxn>
                  <a:cxn ang="T7">
                    <a:pos x="T3" y="0"/>
                  </a:cxn>
                </a:cxnLst>
                <a:rect l="T8" t="0" r="T9" b="0"/>
                <a:pathLst>
                  <a:path w="18">
                    <a:moveTo>
                      <a:pt x="9" y="0"/>
                    </a:moveTo>
                    <a:lnTo>
                      <a:pt x="18" y="0"/>
                    </a:lnTo>
                    <a:lnTo>
                      <a:pt x="0"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5" name="Freeform 514"/>
              <p:cNvSpPr>
                <a:spLocks/>
              </p:cNvSpPr>
              <p:nvPr/>
            </p:nvSpPr>
            <p:spPr bwMode="auto">
              <a:xfrm>
                <a:off x="6003000" y="2658674"/>
                <a:ext cx="8472" cy="8762"/>
              </a:xfrm>
              <a:custGeom>
                <a:avLst/>
                <a:gdLst>
                  <a:gd name="T0" fmla="*/ 2147483647 w 9"/>
                  <a:gd name="T1" fmla="*/ 2147483647 h 9"/>
                  <a:gd name="T2" fmla="*/ 2147483647 w 9"/>
                  <a:gd name="T3" fmla="*/ 0 h 9"/>
                  <a:gd name="T4" fmla="*/ 2147483647 w 9"/>
                  <a:gd name="T5" fmla="*/ 0 h 9"/>
                  <a:gd name="T6" fmla="*/ 0 w 9"/>
                  <a:gd name="T7" fmla="*/ 2147483647 h 9"/>
                  <a:gd name="T8" fmla="*/ 2147483647 w 9"/>
                  <a:gd name="T9" fmla="*/ 2147483647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9"/>
                    </a:moveTo>
                    <a:lnTo>
                      <a:pt x="9"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6" name="Freeform 515"/>
              <p:cNvSpPr>
                <a:spLocks/>
              </p:cNvSpPr>
              <p:nvPr/>
            </p:nvSpPr>
            <p:spPr bwMode="auto">
              <a:xfrm>
                <a:off x="6003000" y="2658674"/>
                <a:ext cx="8472" cy="8762"/>
              </a:xfrm>
              <a:custGeom>
                <a:avLst/>
                <a:gdLst>
                  <a:gd name="T0" fmla="*/ 2147483647 w 9"/>
                  <a:gd name="T1" fmla="*/ 2147483647 h 9"/>
                  <a:gd name="T2" fmla="*/ 2147483647 w 9"/>
                  <a:gd name="T3" fmla="*/ 0 h 9"/>
                  <a:gd name="T4" fmla="*/ 2147483647 w 9"/>
                  <a:gd name="T5" fmla="*/ 0 h 9"/>
                  <a:gd name="T6" fmla="*/ 0 w 9"/>
                  <a:gd name="T7" fmla="*/ 2147483647 h 9"/>
                  <a:gd name="T8" fmla="*/ 2147483647 w 9"/>
                  <a:gd name="T9" fmla="*/ 2147483647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9"/>
                    </a:moveTo>
                    <a:lnTo>
                      <a:pt x="9" y="0"/>
                    </a:lnTo>
                    <a:lnTo>
                      <a:pt x="0" y="9"/>
                    </a:lnTo>
                    <a:lnTo>
                      <a:pt x="9"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7" name="Freeform 519"/>
              <p:cNvSpPr>
                <a:spLocks/>
              </p:cNvSpPr>
              <p:nvPr/>
            </p:nvSpPr>
            <p:spPr bwMode="auto">
              <a:xfrm>
                <a:off x="6971563" y="2590529"/>
                <a:ext cx="131777" cy="144080"/>
              </a:xfrm>
              <a:custGeom>
                <a:avLst/>
                <a:gdLst>
                  <a:gd name="T0" fmla="*/ 2147483647 w 140"/>
                  <a:gd name="T1" fmla="*/ 0 h 148"/>
                  <a:gd name="T2" fmla="*/ 2147483647 w 140"/>
                  <a:gd name="T3" fmla="*/ 2147483647 h 148"/>
                  <a:gd name="T4" fmla="*/ 0 w 140"/>
                  <a:gd name="T5" fmla="*/ 2147483647 h 148"/>
                  <a:gd name="T6" fmla="*/ 2147483647 w 140"/>
                  <a:gd name="T7" fmla="*/ 2147483647 h 148"/>
                  <a:gd name="T8" fmla="*/ 2147483647 w 140"/>
                  <a:gd name="T9" fmla="*/ 2147483647 h 148"/>
                  <a:gd name="T10" fmla="*/ 2147483647 w 140"/>
                  <a:gd name="T11" fmla="*/ 2147483647 h 148"/>
                  <a:gd name="T12" fmla="*/ 2147483647 w 140"/>
                  <a:gd name="T13" fmla="*/ 2147483647 h 148"/>
                  <a:gd name="T14" fmla="*/ 2147483647 w 140"/>
                  <a:gd name="T15" fmla="*/ 2147483647 h 148"/>
                  <a:gd name="T16" fmla="*/ 2147483647 w 140"/>
                  <a:gd name="T17" fmla="*/ 0 h 1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0"/>
                  <a:gd name="T28" fmla="*/ 0 h 148"/>
                  <a:gd name="T29" fmla="*/ 140 w 140"/>
                  <a:gd name="T30" fmla="*/ 148 h 1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0" h="148">
                    <a:moveTo>
                      <a:pt x="70" y="0"/>
                    </a:moveTo>
                    <a:lnTo>
                      <a:pt x="9" y="26"/>
                    </a:lnTo>
                    <a:lnTo>
                      <a:pt x="0" y="87"/>
                    </a:lnTo>
                    <a:lnTo>
                      <a:pt x="61" y="87"/>
                    </a:lnTo>
                    <a:lnTo>
                      <a:pt x="105" y="113"/>
                    </a:lnTo>
                    <a:lnTo>
                      <a:pt x="96" y="140"/>
                    </a:lnTo>
                    <a:lnTo>
                      <a:pt x="140" y="148"/>
                    </a:lnTo>
                    <a:lnTo>
                      <a:pt x="78" y="61"/>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8" name="Freeform 530"/>
              <p:cNvSpPr>
                <a:spLocks/>
              </p:cNvSpPr>
              <p:nvPr/>
            </p:nvSpPr>
            <p:spPr bwMode="auto">
              <a:xfrm>
                <a:off x="6757895" y="2514595"/>
                <a:ext cx="262615" cy="338784"/>
              </a:xfrm>
              <a:custGeom>
                <a:avLst/>
                <a:gdLst>
                  <a:gd name="T0" fmla="*/ 2147483647 w 279"/>
                  <a:gd name="T1" fmla="*/ 2147483647 h 348"/>
                  <a:gd name="T2" fmla="*/ 2147483647 w 279"/>
                  <a:gd name="T3" fmla="*/ 2147483647 h 348"/>
                  <a:gd name="T4" fmla="*/ 2147483647 w 279"/>
                  <a:gd name="T5" fmla="*/ 2147483647 h 348"/>
                  <a:gd name="T6" fmla="*/ 2147483647 w 279"/>
                  <a:gd name="T7" fmla="*/ 2147483647 h 348"/>
                  <a:gd name="T8" fmla="*/ 0 w 279"/>
                  <a:gd name="T9" fmla="*/ 2147483647 h 348"/>
                  <a:gd name="T10" fmla="*/ 2147483647 w 279"/>
                  <a:gd name="T11" fmla="*/ 2147483647 h 348"/>
                  <a:gd name="T12" fmla="*/ 2147483647 w 279"/>
                  <a:gd name="T13" fmla="*/ 2147483647 h 348"/>
                  <a:gd name="T14" fmla="*/ 2147483647 w 279"/>
                  <a:gd name="T15" fmla="*/ 2147483647 h 348"/>
                  <a:gd name="T16" fmla="*/ 2147483647 w 279"/>
                  <a:gd name="T17" fmla="*/ 2147483647 h 348"/>
                  <a:gd name="T18" fmla="*/ 2147483647 w 279"/>
                  <a:gd name="T19" fmla="*/ 2147483647 h 348"/>
                  <a:gd name="T20" fmla="*/ 2147483647 w 279"/>
                  <a:gd name="T21" fmla="*/ 2147483647 h 348"/>
                  <a:gd name="T22" fmla="*/ 2147483647 w 279"/>
                  <a:gd name="T23" fmla="*/ 2147483647 h 348"/>
                  <a:gd name="T24" fmla="*/ 2147483647 w 279"/>
                  <a:gd name="T25" fmla="*/ 2147483647 h 348"/>
                  <a:gd name="T26" fmla="*/ 2147483647 w 279"/>
                  <a:gd name="T27" fmla="*/ 2147483647 h 348"/>
                  <a:gd name="T28" fmla="*/ 2147483647 w 279"/>
                  <a:gd name="T29" fmla="*/ 2147483647 h 348"/>
                  <a:gd name="T30" fmla="*/ 2147483647 w 279"/>
                  <a:gd name="T31" fmla="*/ 2147483647 h 348"/>
                  <a:gd name="T32" fmla="*/ 2147483647 w 279"/>
                  <a:gd name="T33" fmla="*/ 2147483647 h 348"/>
                  <a:gd name="T34" fmla="*/ 2147483647 w 279"/>
                  <a:gd name="T35" fmla="*/ 2147483647 h 348"/>
                  <a:gd name="T36" fmla="*/ 2147483647 w 279"/>
                  <a:gd name="T37" fmla="*/ 2147483647 h 348"/>
                  <a:gd name="T38" fmla="*/ 2147483647 w 279"/>
                  <a:gd name="T39" fmla="*/ 2147483647 h 348"/>
                  <a:gd name="T40" fmla="*/ 2147483647 w 279"/>
                  <a:gd name="T41" fmla="*/ 2147483647 h 348"/>
                  <a:gd name="T42" fmla="*/ 2147483647 w 279"/>
                  <a:gd name="T43" fmla="*/ 2147483647 h 348"/>
                  <a:gd name="T44" fmla="*/ 2147483647 w 279"/>
                  <a:gd name="T45" fmla="*/ 2147483647 h 348"/>
                  <a:gd name="T46" fmla="*/ 2147483647 w 279"/>
                  <a:gd name="T47" fmla="*/ 2147483647 h 348"/>
                  <a:gd name="T48" fmla="*/ 2147483647 w 279"/>
                  <a:gd name="T49" fmla="*/ 2147483647 h 348"/>
                  <a:gd name="T50" fmla="*/ 2147483647 w 279"/>
                  <a:gd name="T51" fmla="*/ 2147483647 h 348"/>
                  <a:gd name="T52" fmla="*/ 2147483647 w 279"/>
                  <a:gd name="T53" fmla="*/ 2147483647 h 348"/>
                  <a:gd name="T54" fmla="*/ 2147483647 w 279"/>
                  <a:gd name="T55" fmla="*/ 0 h 348"/>
                  <a:gd name="T56" fmla="*/ 2147483647 w 279"/>
                  <a:gd name="T57" fmla="*/ 2147483647 h 348"/>
                  <a:gd name="T58" fmla="*/ 2147483647 w 279"/>
                  <a:gd name="T59" fmla="*/ 2147483647 h 348"/>
                  <a:gd name="T60" fmla="*/ 2147483647 w 279"/>
                  <a:gd name="T61" fmla="*/ 2147483647 h 34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9"/>
                  <a:gd name="T94" fmla="*/ 0 h 348"/>
                  <a:gd name="T95" fmla="*/ 279 w 279"/>
                  <a:gd name="T96" fmla="*/ 348 h 34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9" h="348">
                    <a:moveTo>
                      <a:pt x="53" y="43"/>
                    </a:moveTo>
                    <a:lnTo>
                      <a:pt x="35" y="52"/>
                    </a:lnTo>
                    <a:lnTo>
                      <a:pt x="35" y="130"/>
                    </a:lnTo>
                    <a:lnTo>
                      <a:pt x="9" y="157"/>
                    </a:lnTo>
                    <a:lnTo>
                      <a:pt x="0" y="183"/>
                    </a:lnTo>
                    <a:lnTo>
                      <a:pt x="44" y="270"/>
                    </a:lnTo>
                    <a:lnTo>
                      <a:pt x="61" y="270"/>
                    </a:lnTo>
                    <a:lnTo>
                      <a:pt x="96" y="313"/>
                    </a:lnTo>
                    <a:lnTo>
                      <a:pt x="96" y="331"/>
                    </a:lnTo>
                    <a:lnTo>
                      <a:pt x="140" y="331"/>
                    </a:lnTo>
                    <a:lnTo>
                      <a:pt x="166" y="348"/>
                    </a:lnTo>
                    <a:lnTo>
                      <a:pt x="218" y="340"/>
                    </a:lnTo>
                    <a:lnTo>
                      <a:pt x="218" y="331"/>
                    </a:lnTo>
                    <a:lnTo>
                      <a:pt x="244" y="331"/>
                    </a:lnTo>
                    <a:lnTo>
                      <a:pt x="236" y="313"/>
                    </a:lnTo>
                    <a:lnTo>
                      <a:pt x="227" y="305"/>
                    </a:lnTo>
                    <a:lnTo>
                      <a:pt x="192" y="279"/>
                    </a:lnTo>
                    <a:lnTo>
                      <a:pt x="183" y="279"/>
                    </a:lnTo>
                    <a:lnTo>
                      <a:pt x="183" y="261"/>
                    </a:lnTo>
                    <a:lnTo>
                      <a:pt x="192" y="261"/>
                    </a:lnTo>
                    <a:lnTo>
                      <a:pt x="201" y="218"/>
                    </a:lnTo>
                    <a:lnTo>
                      <a:pt x="210" y="218"/>
                    </a:lnTo>
                    <a:lnTo>
                      <a:pt x="236" y="165"/>
                    </a:lnTo>
                    <a:lnTo>
                      <a:pt x="244" y="104"/>
                    </a:lnTo>
                    <a:lnTo>
                      <a:pt x="279" y="87"/>
                    </a:lnTo>
                    <a:lnTo>
                      <a:pt x="253" y="61"/>
                    </a:lnTo>
                    <a:lnTo>
                      <a:pt x="244" y="8"/>
                    </a:lnTo>
                    <a:lnTo>
                      <a:pt x="218" y="0"/>
                    </a:lnTo>
                    <a:lnTo>
                      <a:pt x="201" y="17"/>
                    </a:lnTo>
                    <a:lnTo>
                      <a:pt x="53" y="17"/>
                    </a:lnTo>
                    <a:lnTo>
                      <a:pt x="53"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19" name="Freeform 532"/>
              <p:cNvSpPr>
                <a:spLocks/>
              </p:cNvSpPr>
              <p:nvPr/>
            </p:nvSpPr>
            <p:spPr bwMode="auto">
              <a:xfrm>
                <a:off x="6790840" y="2352992"/>
                <a:ext cx="172253" cy="178154"/>
              </a:xfrm>
              <a:custGeom>
                <a:avLst/>
                <a:gdLst>
                  <a:gd name="T0" fmla="*/ 2147483647 w 183"/>
                  <a:gd name="T1" fmla="*/ 2147483647 h 183"/>
                  <a:gd name="T2" fmla="*/ 2147483647 w 183"/>
                  <a:gd name="T3" fmla="*/ 2147483647 h 183"/>
                  <a:gd name="T4" fmla="*/ 2147483647 w 183"/>
                  <a:gd name="T5" fmla="*/ 2147483647 h 183"/>
                  <a:gd name="T6" fmla="*/ 2147483647 w 183"/>
                  <a:gd name="T7" fmla="*/ 2147483647 h 183"/>
                  <a:gd name="T8" fmla="*/ 2147483647 w 183"/>
                  <a:gd name="T9" fmla="*/ 2147483647 h 183"/>
                  <a:gd name="T10" fmla="*/ 2147483647 w 183"/>
                  <a:gd name="T11" fmla="*/ 2147483647 h 183"/>
                  <a:gd name="T12" fmla="*/ 2147483647 w 183"/>
                  <a:gd name="T13" fmla="*/ 0 h 183"/>
                  <a:gd name="T14" fmla="*/ 2147483647 w 183"/>
                  <a:gd name="T15" fmla="*/ 2147483647 h 183"/>
                  <a:gd name="T16" fmla="*/ 2147483647 w 183"/>
                  <a:gd name="T17" fmla="*/ 2147483647 h 183"/>
                  <a:gd name="T18" fmla="*/ 2147483647 w 183"/>
                  <a:gd name="T19" fmla="*/ 2147483647 h 183"/>
                  <a:gd name="T20" fmla="*/ 2147483647 w 183"/>
                  <a:gd name="T21" fmla="*/ 0 h 183"/>
                  <a:gd name="T22" fmla="*/ 0 w 183"/>
                  <a:gd name="T23" fmla="*/ 0 h 183"/>
                  <a:gd name="T24" fmla="*/ 2147483647 w 183"/>
                  <a:gd name="T25" fmla="*/ 2147483647 h 183"/>
                  <a:gd name="T26" fmla="*/ 0 w 183"/>
                  <a:gd name="T27" fmla="*/ 2147483647 h 183"/>
                  <a:gd name="T28" fmla="*/ 2147483647 w 183"/>
                  <a:gd name="T29" fmla="*/ 2147483647 h 183"/>
                  <a:gd name="T30" fmla="*/ 2147483647 w 183"/>
                  <a:gd name="T31" fmla="*/ 2147483647 h 183"/>
                  <a:gd name="T32" fmla="*/ 2147483647 w 183"/>
                  <a:gd name="T33" fmla="*/ 2147483647 h 183"/>
                  <a:gd name="T34" fmla="*/ 2147483647 w 183"/>
                  <a:gd name="T35" fmla="*/ 2147483647 h 183"/>
                  <a:gd name="T36" fmla="*/ 2147483647 w 183"/>
                  <a:gd name="T37" fmla="*/ 2147483647 h 183"/>
                  <a:gd name="T38" fmla="*/ 2147483647 w 183"/>
                  <a:gd name="T39" fmla="*/ 2147483647 h 183"/>
                  <a:gd name="T40" fmla="*/ 2147483647 w 183"/>
                  <a:gd name="T41" fmla="*/ 2147483647 h 183"/>
                  <a:gd name="T42" fmla="*/ 2147483647 w 183"/>
                  <a:gd name="T43" fmla="*/ 2147483647 h 18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3"/>
                  <a:gd name="T67" fmla="*/ 0 h 183"/>
                  <a:gd name="T68" fmla="*/ 183 w 183"/>
                  <a:gd name="T69" fmla="*/ 183 h 18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3" h="183">
                    <a:moveTo>
                      <a:pt x="131" y="52"/>
                    </a:moveTo>
                    <a:lnTo>
                      <a:pt x="122" y="26"/>
                    </a:lnTo>
                    <a:lnTo>
                      <a:pt x="131" y="52"/>
                    </a:lnTo>
                    <a:lnTo>
                      <a:pt x="140" y="52"/>
                    </a:lnTo>
                    <a:lnTo>
                      <a:pt x="157" y="70"/>
                    </a:lnTo>
                    <a:lnTo>
                      <a:pt x="175" y="44"/>
                    </a:lnTo>
                    <a:lnTo>
                      <a:pt x="148" y="0"/>
                    </a:lnTo>
                    <a:lnTo>
                      <a:pt x="122" y="9"/>
                    </a:lnTo>
                    <a:lnTo>
                      <a:pt x="96" y="9"/>
                    </a:lnTo>
                    <a:lnTo>
                      <a:pt x="52" y="18"/>
                    </a:lnTo>
                    <a:lnTo>
                      <a:pt x="26" y="0"/>
                    </a:lnTo>
                    <a:lnTo>
                      <a:pt x="0" y="0"/>
                    </a:lnTo>
                    <a:lnTo>
                      <a:pt x="9" y="26"/>
                    </a:lnTo>
                    <a:lnTo>
                      <a:pt x="0" y="26"/>
                    </a:lnTo>
                    <a:lnTo>
                      <a:pt x="18" y="52"/>
                    </a:lnTo>
                    <a:lnTo>
                      <a:pt x="18" y="183"/>
                    </a:lnTo>
                    <a:lnTo>
                      <a:pt x="166" y="183"/>
                    </a:lnTo>
                    <a:lnTo>
                      <a:pt x="183" y="166"/>
                    </a:lnTo>
                    <a:lnTo>
                      <a:pt x="183" y="140"/>
                    </a:lnTo>
                    <a:lnTo>
                      <a:pt x="157" y="113"/>
                    </a:lnTo>
                    <a:lnTo>
                      <a:pt x="148" y="79"/>
                    </a:lnTo>
                    <a:lnTo>
                      <a:pt x="131"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20" name="Freeform 586"/>
              <p:cNvSpPr>
                <a:spLocks/>
              </p:cNvSpPr>
              <p:nvPr/>
            </p:nvSpPr>
            <p:spPr bwMode="auto">
              <a:xfrm>
                <a:off x="6208194" y="2284846"/>
                <a:ext cx="196725" cy="145054"/>
              </a:xfrm>
              <a:custGeom>
                <a:avLst/>
                <a:gdLst>
                  <a:gd name="T0" fmla="*/ 2147483647 w 209"/>
                  <a:gd name="T1" fmla="*/ 2147483647 h 149"/>
                  <a:gd name="T2" fmla="*/ 2147483647 w 209"/>
                  <a:gd name="T3" fmla="*/ 0 h 149"/>
                  <a:gd name="T4" fmla="*/ 2147483647 w 209"/>
                  <a:gd name="T5" fmla="*/ 0 h 149"/>
                  <a:gd name="T6" fmla="*/ 2147483647 w 209"/>
                  <a:gd name="T7" fmla="*/ 0 h 149"/>
                  <a:gd name="T8" fmla="*/ 2147483647 w 209"/>
                  <a:gd name="T9" fmla="*/ 2147483647 h 149"/>
                  <a:gd name="T10" fmla="*/ 2147483647 w 209"/>
                  <a:gd name="T11" fmla="*/ 2147483647 h 149"/>
                  <a:gd name="T12" fmla="*/ 2147483647 w 209"/>
                  <a:gd name="T13" fmla="*/ 2147483647 h 149"/>
                  <a:gd name="T14" fmla="*/ 2147483647 w 209"/>
                  <a:gd name="T15" fmla="*/ 2147483647 h 149"/>
                  <a:gd name="T16" fmla="*/ 2147483647 w 209"/>
                  <a:gd name="T17" fmla="*/ 2147483647 h 149"/>
                  <a:gd name="T18" fmla="*/ 2147483647 w 209"/>
                  <a:gd name="T19" fmla="*/ 2147483647 h 149"/>
                  <a:gd name="T20" fmla="*/ 2147483647 w 209"/>
                  <a:gd name="T21" fmla="*/ 2147483647 h 149"/>
                  <a:gd name="T22" fmla="*/ 0 w 209"/>
                  <a:gd name="T23" fmla="*/ 2147483647 h 149"/>
                  <a:gd name="T24" fmla="*/ 2147483647 w 209"/>
                  <a:gd name="T25" fmla="*/ 2147483647 h 149"/>
                  <a:gd name="T26" fmla="*/ 2147483647 w 209"/>
                  <a:gd name="T27" fmla="*/ 2147483647 h 149"/>
                  <a:gd name="T28" fmla="*/ 2147483647 w 209"/>
                  <a:gd name="T29" fmla="*/ 2147483647 h 149"/>
                  <a:gd name="T30" fmla="*/ 2147483647 w 209"/>
                  <a:gd name="T31" fmla="*/ 2147483647 h 149"/>
                  <a:gd name="T32" fmla="*/ 2147483647 w 209"/>
                  <a:gd name="T33" fmla="*/ 2147483647 h 149"/>
                  <a:gd name="T34" fmla="*/ 2147483647 w 209"/>
                  <a:gd name="T35" fmla="*/ 2147483647 h 149"/>
                  <a:gd name="T36" fmla="*/ 2147483647 w 209"/>
                  <a:gd name="T37" fmla="*/ 2147483647 h 149"/>
                  <a:gd name="T38" fmla="*/ 2147483647 w 209"/>
                  <a:gd name="T39" fmla="*/ 2147483647 h 149"/>
                  <a:gd name="T40" fmla="*/ 2147483647 w 209"/>
                  <a:gd name="T41" fmla="*/ 2147483647 h 149"/>
                  <a:gd name="T42" fmla="*/ 2147483647 w 209"/>
                  <a:gd name="T43" fmla="*/ 2147483647 h 14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9"/>
                  <a:gd name="T67" fmla="*/ 0 h 149"/>
                  <a:gd name="T68" fmla="*/ 209 w 209"/>
                  <a:gd name="T69" fmla="*/ 149 h 14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9" h="149">
                    <a:moveTo>
                      <a:pt x="183" y="18"/>
                    </a:moveTo>
                    <a:lnTo>
                      <a:pt x="183" y="0"/>
                    </a:lnTo>
                    <a:lnTo>
                      <a:pt x="131" y="0"/>
                    </a:lnTo>
                    <a:lnTo>
                      <a:pt x="105" y="44"/>
                    </a:lnTo>
                    <a:lnTo>
                      <a:pt x="79" y="44"/>
                    </a:lnTo>
                    <a:lnTo>
                      <a:pt x="61" y="53"/>
                    </a:lnTo>
                    <a:lnTo>
                      <a:pt x="61" y="114"/>
                    </a:lnTo>
                    <a:lnTo>
                      <a:pt x="35" y="131"/>
                    </a:lnTo>
                    <a:lnTo>
                      <a:pt x="35" y="140"/>
                    </a:lnTo>
                    <a:lnTo>
                      <a:pt x="0" y="149"/>
                    </a:lnTo>
                    <a:lnTo>
                      <a:pt x="79" y="149"/>
                    </a:lnTo>
                    <a:lnTo>
                      <a:pt x="79" y="131"/>
                    </a:lnTo>
                    <a:lnTo>
                      <a:pt x="105" y="114"/>
                    </a:lnTo>
                    <a:lnTo>
                      <a:pt x="131" y="114"/>
                    </a:lnTo>
                    <a:lnTo>
                      <a:pt x="183" y="61"/>
                    </a:lnTo>
                    <a:lnTo>
                      <a:pt x="209" y="70"/>
                    </a:lnTo>
                    <a:lnTo>
                      <a:pt x="209" y="53"/>
                    </a:lnTo>
                    <a:lnTo>
                      <a:pt x="201" y="53"/>
                    </a:lnTo>
                    <a:lnTo>
                      <a:pt x="201" y="18"/>
                    </a:lnTo>
                    <a:lnTo>
                      <a:pt x="183"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grpSp>
            <p:nvGrpSpPr>
              <p:cNvPr id="621" name="Group 355"/>
              <p:cNvGrpSpPr>
                <a:grpSpLocks/>
              </p:cNvGrpSpPr>
              <p:nvPr/>
            </p:nvGrpSpPr>
            <p:grpSpPr bwMode="auto">
              <a:xfrm>
                <a:off x="6019943" y="2250774"/>
                <a:ext cx="1271654" cy="1282117"/>
                <a:chOff x="3684589" y="2817813"/>
                <a:chExt cx="2144713" cy="2090738"/>
              </a:xfrm>
              <a:grpFill/>
            </p:grpSpPr>
            <p:sp>
              <p:nvSpPr>
                <p:cNvPr id="622" name="Freeform 528"/>
                <p:cNvSpPr>
                  <a:spLocks/>
                </p:cNvSpPr>
                <p:nvPr/>
              </p:nvSpPr>
              <p:spPr bwMode="auto">
                <a:xfrm>
                  <a:off x="5219701" y="3497263"/>
                  <a:ext cx="415925" cy="303213"/>
                </a:xfrm>
                <a:custGeom>
                  <a:avLst/>
                  <a:gdLst>
                    <a:gd name="T0" fmla="*/ 0 w 262"/>
                    <a:gd name="T1" fmla="*/ 2147483647 h 191"/>
                    <a:gd name="T2" fmla="*/ 0 w 262"/>
                    <a:gd name="T3" fmla="*/ 2147483647 h 191"/>
                    <a:gd name="T4" fmla="*/ 2147483647 w 262"/>
                    <a:gd name="T5" fmla="*/ 2147483647 h 191"/>
                    <a:gd name="T6" fmla="*/ 2147483647 w 262"/>
                    <a:gd name="T7" fmla="*/ 2147483647 h 191"/>
                    <a:gd name="T8" fmla="*/ 2147483647 w 262"/>
                    <a:gd name="T9" fmla="*/ 2147483647 h 191"/>
                    <a:gd name="T10" fmla="*/ 2147483647 w 262"/>
                    <a:gd name="T11" fmla="*/ 2147483647 h 191"/>
                    <a:gd name="T12" fmla="*/ 2147483647 w 262"/>
                    <a:gd name="T13" fmla="*/ 2147483647 h 191"/>
                    <a:gd name="T14" fmla="*/ 2147483647 w 262"/>
                    <a:gd name="T15" fmla="*/ 2147483647 h 191"/>
                    <a:gd name="T16" fmla="*/ 2147483647 w 262"/>
                    <a:gd name="T17" fmla="*/ 2147483647 h 191"/>
                    <a:gd name="T18" fmla="*/ 2147483647 w 262"/>
                    <a:gd name="T19" fmla="*/ 2147483647 h 191"/>
                    <a:gd name="T20" fmla="*/ 2147483647 w 262"/>
                    <a:gd name="T21" fmla="*/ 2147483647 h 191"/>
                    <a:gd name="T22" fmla="*/ 2147483647 w 262"/>
                    <a:gd name="T23" fmla="*/ 2147483647 h 191"/>
                    <a:gd name="T24" fmla="*/ 2147483647 w 262"/>
                    <a:gd name="T25" fmla="*/ 2147483647 h 191"/>
                    <a:gd name="T26" fmla="*/ 2147483647 w 262"/>
                    <a:gd name="T27" fmla="*/ 2147483647 h 191"/>
                    <a:gd name="T28" fmla="*/ 2147483647 w 262"/>
                    <a:gd name="T29" fmla="*/ 2147483647 h 191"/>
                    <a:gd name="T30" fmla="*/ 2147483647 w 262"/>
                    <a:gd name="T31" fmla="*/ 2147483647 h 191"/>
                    <a:gd name="T32" fmla="*/ 2147483647 w 262"/>
                    <a:gd name="T33" fmla="*/ 2147483647 h 191"/>
                    <a:gd name="T34" fmla="*/ 2147483647 w 262"/>
                    <a:gd name="T35" fmla="*/ 0 h 191"/>
                    <a:gd name="T36" fmla="*/ 2147483647 w 262"/>
                    <a:gd name="T37" fmla="*/ 2147483647 h 191"/>
                    <a:gd name="T38" fmla="*/ 2147483647 w 262"/>
                    <a:gd name="T39" fmla="*/ 2147483647 h 191"/>
                    <a:gd name="T40" fmla="*/ 2147483647 w 262"/>
                    <a:gd name="T41" fmla="*/ 2147483647 h 191"/>
                    <a:gd name="T42" fmla="*/ 2147483647 w 262"/>
                    <a:gd name="T43" fmla="*/ 2147483647 h 191"/>
                    <a:gd name="T44" fmla="*/ 0 w 262"/>
                    <a:gd name="T45" fmla="*/ 2147483647 h 19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62"/>
                    <a:gd name="T70" fmla="*/ 0 h 191"/>
                    <a:gd name="T71" fmla="*/ 262 w 262"/>
                    <a:gd name="T72" fmla="*/ 191 h 19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62" h="191">
                      <a:moveTo>
                        <a:pt x="0" y="104"/>
                      </a:moveTo>
                      <a:lnTo>
                        <a:pt x="0" y="122"/>
                      </a:lnTo>
                      <a:lnTo>
                        <a:pt x="9" y="122"/>
                      </a:lnTo>
                      <a:lnTo>
                        <a:pt x="44" y="148"/>
                      </a:lnTo>
                      <a:lnTo>
                        <a:pt x="53" y="156"/>
                      </a:lnTo>
                      <a:lnTo>
                        <a:pt x="61" y="174"/>
                      </a:lnTo>
                      <a:lnTo>
                        <a:pt x="122" y="191"/>
                      </a:lnTo>
                      <a:lnTo>
                        <a:pt x="149" y="183"/>
                      </a:lnTo>
                      <a:lnTo>
                        <a:pt x="166" y="183"/>
                      </a:lnTo>
                      <a:lnTo>
                        <a:pt x="192" y="165"/>
                      </a:lnTo>
                      <a:lnTo>
                        <a:pt x="210" y="165"/>
                      </a:lnTo>
                      <a:lnTo>
                        <a:pt x="227" y="148"/>
                      </a:lnTo>
                      <a:lnTo>
                        <a:pt x="262" y="113"/>
                      </a:lnTo>
                      <a:lnTo>
                        <a:pt x="184" y="87"/>
                      </a:lnTo>
                      <a:lnTo>
                        <a:pt x="149" y="43"/>
                      </a:lnTo>
                      <a:lnTo>
                        <a:pt x="157" y="26"/>
                      </a:lnTo>
                      <a:lnTo>
                        <a:pt x="140" y="8"/>
                      </a:lnTo>
                      <a:lnTo>
                        <a:pt x="114" y="0"/>
                      </a:lnTo>
                      <a:lnTo>
                        <a:pt x="53" y="8"/>
                      </a:lnTo>
                      <a:lnTo>
                        <a:pt x="27" y="61"/>
                      </a:lnTo>
                      <a:lnTo>
                        <a:pt x="18" y="61"/>
                      </a:lnTo>
                      <a:lnTo>
                        <a:pt x="9" y="104"/>
                      </a:lnTo>
                      <a:lnTo>
                        <a:pt x="0" y="10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grpSp>
              <p:nvGrpSpPr>
                <p:cNvPr id="623" name="Group 357"/>
                <p:cNvGrpSpPr>
                  <a:grpSpLocks/>
                </p:cNvGrpSpPr>
                <p:nvPr/>
              </p:nvGrpSpPr>
              <p:grpSpPr bwMode="auto">
                <a:xfrm>
                  <a:off x="3684589" y="2817813"/>
                  <a:ext cx="2144713" cy="2090738"/>
                  <a:chOff x="3684589" y="2817813"/>
                  <a:chExt cx="2144713" cy="2090738"/>
                </a:xfrm>
                <a:grpFill/>
              </p:grpSpPr>
              <p:sp>
                <p:nvSpPr>
                  <p:cNvPr id="624" name="Freeform 6"/>
                  <p:cNvSpPr>
                    <a:spLocks/>
                  </p:cNvSpPr>
                  <p:nvPr/>
                </p:nvSpPr>
                <p:spPr bwMode="auto">
                  <a:xfrm>
                    <a:off x="4943476" y="3524251"/>
                    <a:ext cx="373063" cy="276225"/>
                  </a:xfrm>
                  <a:custGeom>
                    <a:avLst/>
                    <a:gdLst>
                      <a:gd name="T0" fmla="*/ 2147483647 w 235"/>
                      <a:gd name="T1" fmla="*/ 2147483647 h 174"/>
                      <a:gd name="T2" fmla="*/ 2147483647 w 235"/>
                      <a:gd name="T3" fmla="*/ 2147483647 h 174"/>
                      <a:gd name="T4" fmla="*/ 2147483647 w 235"/>
                      <a:gd name="T5" fmla="*/ 2147483647 h 174"/>
                      <a:gd name="T6" fmla="*/ 2147483647 w 235"/>
                      <a:gd name="T7" fmla="*/ 2147483647 h 174"/>
                      <a:gd name="T8" fmla="*/ 2147483647 w 235"/>
                      <a:gd name="T9" fmla="*/ 2147483647 h 174"/>
                      <a:gd name="T10" fmla="*/ 2147483647 w 235"/>
                      <a:gd name="T11" fmla="*/ 2147483647 h 174"/>
                      <a:gd name="T12" fmla="*/ 2147483647 w 235"/>
                      <a:gd name="T13" fmla="*/ 2147483647 h 174"/>
                      <a:gd name="T14" fmla="*/ 2147483647 w 235"/>
                      <a:gd name="T15" fmla="*/ 2147483647 h 174"/>
                      <a:gd name="T16" fmla="*/ 2147483647 w 235"/>
                      <a:gd name="T17" fmla="*/ 2147483647 h 174"/>
                      <a:gd name="T18" fmla="*/ 2147483647 w 235"/>
                      <a:gd name="T19" fmla="*/ 2147483647 h 174"/>
                      <a:gd name="T20" fmla="*/ 2147483647 w 235"/>
                      <a:gd name="T21" fmla="*/ 2147483647 h 174"/>
                      <a:gd name="T22" fmla="*/ 2147483647 w 235"/>
                      <a:gd name="T23" fmla="*/ 2147483647 h 174"/>
                      <a:gd name="T24" fmla="*/ 2147483647 w 235"/>
                      <a:gd name="T25" fmla="*/ 2147483647 h 174"/>
                      <a:gd name="T26" fmla="*/ 2147483647 w 235"/>
                      <a:gd name="T27" fmla="*/ 0 h 174"/>
                      <a:gd name="T28" fmla="*/ 0 w 235"/>
                      <a:gd name="T29" fmla="*/ 2147483647 h 174"/>
                      <a:gd name="T30" fmla="*/ 2147483647 w 235"/>
                      <a:gd name="T31" fmla="*/ 2147483647 h 174"/>
                      <a:gd name="T32" fmla="*/ 2147483647 w 235"/>
                      <a:gd name="T33" fmla="*/ 2147483647 h 174"/>
                      <a:gd name="T34" fmla="*/ 2147483647 w 235"/>
                      <a:gd name="T35" fmla="*/ 2147483647 h 174"/>
                      <a:gd name="T36" fmla="*/ 2147483647 w 235"/>
                      <a:gd name="T37" fmla="*/ 2147483647 h 174"/>
                      <a:gd name="T38" fmla="*/ 2147483647 w 235"/>
                      <a:gd name="T39" fmla="*/ 2147483647 h 174"/>
                      <a:gd name="T40" fmla="*/ 2147483647 w 235"/>
                      <a:gd name="T41" fmla="*/ 2147483647 h 174"/>
                      <a:gd name="T42" fmla="*/ 2147483647 w 235"/>
                      <a:gd name="T43" fmla="*/ 2147483647 h 174"/>
                      <a:gd name="T44" fmla="*/ 2147483647 w 235"/>
                      <a:gd name="T45" fmla="*/ 2147483647 h 174"/>
                      <a:gd name="T46" fmla="*/ 2147483647 w 235"/>
                      <a:gd name="T47" fmla="*/ 2147483647 h 174"/>
                      <a:gd name="T48" fmla="*/ 2147483647 w 235"/>
                      <a:gd name="T49" fmla="*/ 2147483647 h 174"/>
                      <a:gd name="T50" fmla="*/ 2147483647 w 235"/>
                      <a:gd name="T51" fmla="*/ 2147483647 h 17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35"/>
                      <a:gd name="T79" fmla="*/ 0 h 174"/>
                      <a:gd name="T80" fmla="*/ 235 w 235"/>
                      <a:gd name="T81" fmla="*/ 174 h 17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35" h="174">
                        <a:moveTo>
                          <a:pt x="218" y="131"/>
                        </a:moveTo>
                        <a:lnTo>
                          <a:pt x="183" y="105"/>
                        </a:lnTo>
                        <a:lnTo>
                          <a:pt x="174" y="105"/>
                        </a:lnTo>
                        <a:lnTo>
                          <a:pt x="174" y="87"/>
                        </a:lnTo>
                        <a:lnTo>
                          <a:pt x="183" y="87"/>
                        </a:lnTo>
                        <a:lnTo>
                          <a:pt x="192" y="44"/>
                        </a:lnTo>
                        <a:lnTo>
                          <a:pt x="201" y="44"/>
                        </a:lnTo>
                        <a:lnTo>
                          <a:pt x="209" y="35"/>
                        </a:lnTo>
                        <a:lnTo>
                          <a:pt x="201" y="35"/>
                        </a:lnTo>
                        <a:lnTo>
                          <a:pt x="183" y="17"/>
                        </a:lnTo>
                        <a:lnTo>
                          <a:pt x="183" y="9"/>
                        </a:lnTo>
                        <a:lnTo>
                          <a:pt x="174" y="9"/>
                        </a:lnTo>
                        <a:lnTo>
                          <a:pt x="113" y="26"/>
                        </a:lnTo>
                        <a:lnTo>
                          <a:pt x="70" y="0"/>
                        </a:lnTo>
                        <a:lnTo>
                          <a:pt x="0" y="26"/>
                        </a:lnTo>
                        <a:lnTo>
                          <a:pt x="35" y="96"/>
                        </a:lnTo>
                        <a:lnTo>
                          <a:pt x="52" y="96"/>
                        </a:lnTo>
                        <a:lnTo>
                          <a:pt x="87" y="139"/>
                        </a:lnTo>
                        <a:lnTo>
                          <a:pt x="87" y="157"/>
                        </a:lnTo>
                        <a:lnTo>
                          <a:pt x="131" y="157"/>
                        </a:lnTo>
                        <a:lnTo>
                          <a:pt x="157" y="174"/>
                        </a:lnTo>
                        <a:lnTo>
                          <a:pt x="209" y="166"/>
                        </a:lnTo>
                        <a:lnTo>
                          <a:pt x="209" y="157"/>
                        </a:lnTo>
                        <a:lnTo>
                          <a:pt x="235" y="157"/>
                        </a:lnTo>
                        <a:lnTo>
                          <a:pt x="227" y="139"/>
                        </a:lnTo>
                        <a:lnTo>
                          <a:pt x="218" y="13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25" name="Freeform 7"/>
                  <p:cNvSpPr>
                    <a:spLocks/>
                  </p:cNvSpPr>
                  <p:nvPr/>
                </p:nvSpPr>
                <p:spPr bwMode="auto">
                  <a:xfrm>
                    <a:off x="4929189" y="3248027"/>
                    <a:ext cx="442913" cy="317500"/>
                  </a:xfrm>
                  <a:custGeom>
                    <a:avLst/>
                    <a:gdLst>
                      <a:gd name="T0" fmla="*/ 2147483647 w 279"/>
                      <a:gd name="T1" fmla="*/ 2147483647 h 200"/>
                      <a:gd name="T2" fmla="*/ 2147483647 w 279"/>
                      <a:gd name="T3" fmla="*/ 2147483647 h 200"/>
                      <a:gd name="T4" fmla="*/ 2147483647 w 279"/>
                      <a:gd name="T5" fmla="*/ 0 h 200"/>
                      <a:gd name="T6" fmla="*/ 2147483647 w 279"/>
                      <a:gd name="T7" fmla="*/ 2147483647 h 200"/>
                      <a:gd name="T8" fmla="*/ 2147483647 w 279"/>
                      <a:gd name="T9" fmla="*/ 2147483647 h 200"/>
                      <a:gd name="T10" fmla="*/ 2147483647 w 279"/>
                      <a:gd name="T11" fmla="*/ 2147483647 h 200"/>
                      <a:gd name="T12" fmla="*/ 2147483647 w 279"/>
                      <a:gd name="T13" fmla="*/ 2147483647 h 200"/>
                      <a:gd name="T14" fmla="*/ 2147483647 w 279"/>
                      <a:gd name="T15" fmla="*/ 2147483647 h 200"/>
                      <a:gd name="T16" fmla="*/ 2147483647 w 279"/>
                      <a:gd name="T17" fmla="*/ 2147483647 h 200"/>
                      <a:gd name="T18" fmla="*/ 0 w 279"/>
                      <a:gd name="T19" fmla="*/ 2147483647 h 200"/>
                      <a:gd name="T20" fmla="*/ 2147483647 w 279"/>
                      <a:gd name="T21" fmla="*/ 2147483647 h 200"/>
                      <a:gd name="T22" fmla="*/ 2147483647 w 279"/>
                      <a:gd name="T23" fmla="*/ 2147483647 h 200"/>
                      <a:gd name="T24" fmla="*/ 2147483647 w 279"/>
                      <a:gd name="T25" fmla="*/ 2147483647 h 200"/>
                      <a:gd name="T26" fmla="*/ 2147483647 w 279"/>
                      <a:gd name="T27" fmla="*/ 2147483647 h 200"/>
                      <a:gd name="T28" fmla="*/ 2147483647 w 279"/>
                      <a:gd name="T29" fmla="*/ 2147483647 h 200"/>
                      <a:gd name="T30" fmla="*/ 2147483647 w 279"/>
                      <a:gd name="T31" fmla="*/ 2147483647 h 200"/>
                      <a:gd name="T32" fmla="*/ 2147483647 w 279"/>
                      <a:gd name="T33" fmla="*/ 2147483647 h 200"/>
                      <a:gd name="T34" fmla="*/ 2147483647 w 279"/>
                      <a:gd name="T35" fmla="*/ 2147483647 h 200"/>
                      <a:gd name="T36" fmla="*/ 2147483647 w 279"/>
                      <a:gd name="T37" fmla="*/ 2147483647 h 200"/>
                      <a:gd name="T38" fmla="*/ 2147483647 w 279"/>
                      <a:gd name="T39" fmla="*/ 2147483647 h 200"/>
                      <a:gd name="T40" fmla="*/ 2147483647 w 279"/>
                      <a:gd name="T41" fmla="*/ 2147483647 h 2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79"/>
                      <a:gd name="T64" fmla="*/ 0 h 200"/>
                      <a:gd name="T65" fmla="*/ 279 w 279"/>
                      <a:gd name="T66" fmla="*/ 200 h 2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79" h="200">
                        <a:moveTo>
                          <a:pt x="253" y="61"/>
                        </a:moveTo>
                        <a:lnTo>
                          <a:pt x="244" y="8"/>
                        </a:lnTo>
                        <a:lnTo>
                          <a:pt x="218" y="0"/>
                        </a:lnTo>
                        <a:lnTo>
                          <a:pt x="201" y="17"/>
                        </a:lnTo>
                        <a:lnTo>
                          <a:pt x="53" y="17"/>
                        </a:lnTo>
                        <a:lnTo>
                          <a:pt x="53" y="43"/>
                        </a:lnTo>
                        <a:lnTo>
                          <a:pt x="35" y="52"/>
                        </a:lnTo>
                        <a:lnTo>
                          <a:pt x="35" y="130"/>
                        </a:lnTo>
                        <a:lnTo>
                          <a:pt x="9" y="157"/>
                        </a:lnTo>
                        <a:lnTo>
                          <a:pt x="0" y="183"/>
                        </a:lnTo>
                        <a:lnTo>
                          <a:pt x="9" y="183"/>
                        </a:lnTo>
                        <a:lnTo>
                          <a:pt x="79" y="165"/>
                        </a:lnTo>
                        <a:lnTo>
                          <a:pt x="131" y="183"/>
                        </a:lnTo>
                        <a:lnTo>
                          <a:pt x="175" y="174"/>
                        </a:lnTo>
                        <a:lnTo>
                          <a:pt x="210" y="157"/>
                        </a:lnTo>
                        <a:lnTo>
                          <a:pt x="210" y="191"/>
                        </a:lnTo>
                        <a:lnTo>
                          <a:pt x="218" y="200"/>
                        </a:lnTo>
                        <a:lnTo>
                          <a:pt x="236" y="165"/>
                        </a:lnTo>
                        <a:lnTo>
                          <a:pt x="244" y="104"/>
                        </a:lnTo>
                        <a:lnTo>
                          <a:pt x="279" y="87"/>
                        </a:lnTo>
                        <a:lnTo>
                          <a:pt x="253" y="61"/>
                        </a:lnTo>
                        <a:close/>
                      </a:path>
                    </a:pathLst>
                  </a:custGeom>
                  <a:grpFill/>
                  <a:ln w="6350" cmpd="sng">
                    <a:solidFill>
                      <a:schemeClr val="bg1"/>
                    </a:solidFill>
                    <a:round/>
                    <a:headEnd/>
                    <a:tailEnd/>
                  </a:ln>
                </p:spPr>
                <p:txBody>
                  <a:bodyPr/>
                  <a:lstStyle/>
                  <a:p>
                    <a:pPr defTabSz="914446" eaLnBrk="1" fontAlgn="auto" hangingPunct="1">
                      <a:spcBef>
                        <a:spcPts val="0"/>
                      </a:spcBef>
                      <a:spcAft>
                        <a:spcPts val="0"/>
                      </a:spcAft>
                      <a:defRPr/>
                    </a:pPr>
                    <a:endParaRPr lang="en-US">
                      <a:latin typeface="+mn-lt"/>
                    </a:endParaRPr>
                  </a:p>
                </p:txBody>
              </p:sp>
              <p:sp>
                <p:nvSpPr>
                  <p:cNvPr id="626" name="Rectangle 295"/>
                  <p:cNvSpPr>
                    <a:spLocks noChangeArrowheads="1"/>
                  </p:cNvSpPr>
                  <p:nvPr/>
                </p:nvSpPr>
                <p:spPr bwMode="auto">
                  <a:xfrm>
                    <a:off x="3878263" y="3054350"/>
                    <a:ext cx="12700" cy="26988"/>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27" name="Rectangle 296"/>
                  <p:cNvSpPr>
                    <a:spLocks noChangeArrowheads="1"/>
                  </p:cNvSpPr>
                  <p:nvPr/>
                </p:nvSpPr>
                <p:spPr bwMode="auto">
                  <a:xfrm>
                    <a:off x="3878263" y="3054350"/>
                    <a:ext cx="12700" cy="26988"/>
                  </a:xfrm>
                  <a:prstGeom prst="rect">
                    <a:avLst/>
                  </a:pr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28" name="Freeform 297"/>
                  <p:cNvSpPr>
                    <a:spLocks/>
                  </p:cNvSpPr>
                  <p:nvPr/>
                </p:nvSpPr>
                <p:spPr bwMode="auto">
                  <a:xfrm>
                    <a:off x="3905251" y="3067050"/>
                    <a:ext cx="28575" cy="28575"/>
                  </a:xfrm>
                  <a:custGeom>
                    <a:avLst/>
                    <a:gdLst>
                      <a:gd name="T0" fmla="*/ 2147483647 w 18"/>
                      <a:gd name="T1" fmla="*/ 0 h 18"/>
                      <a:gd name="T2" fmla="*/ 0 w 18"/>
                      <a:gd name="T3" fmla="*/ 2147483647 h 18"/>
                      <a:gd name="T4" fmla="*/ 2147483647 w 18"/>
                      <a:gd name="T5" fmla="*/ 0 h 18"/>
                      <a:gd name="T6" fmla="*/ 2147483647 w 18"/>
                      <a:gd name="T7" fmla="*/ 0 h 18"/>
                      <a:gd name="T8" fmla="*/ 0 60000 65536"/>
                      <a:gd name="T9" fmla="*/ 0 60000 65536"/>
                      <a:gd name="T10" fmla="*/ 0 60000 65536"/>
                      <a:gd name="T11" fmla="*/ 0 60000 65536"/>
                      <a:gd name="T12" fmla="*/ 0 w 18"/>
                      <a:gd name="T13" fmla="*/ 0 h 18"/>
                      <a:gd name="T14" fmla="*/ 18 w 18"/>
                      <a:gd name="T15" fmla="*/ 18 h 18"/>
                    </a:gdLst>
                    <a:ahLst/>
                    <a:cxnLst>
                      <a:cxn ang="T8">
                        <a:pos x="T0" y="T1"/>
                      </a:cxn>
                      <a:cxn ang="T9">
                        <a:pos x="T2" y="T3"/>
                      </a:cxn>
                      <a:cxn ang="T10">
                        <a:pos x="T4" y="T5"/>
                      </a:cxn>
                      <a:cxn ang="T11">
                        <a:pos x="T6" y="T7"/>
                      </a:cxn>
                    </a:cxnLst>
                    <a:rect l="T12" t="T13" r="T14" b="T15"/>
                    <a:pathLst>
                      <a:path w="18" h="18">
                        <a:moveTo>
                          <a:pt x="9" y="0"/>
                        </a:moveTo>
                        <a:lnTo>
                          <a:pt x="0" y="18"/>
                        </a:lnTo>
                        <a:lnTo>
                          <a:pt x="18"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29" name="Freeform 298"/>
                  <p:cNvSpPr>
                    <a:spLocks/>
                  </p:cNvSpPr>
                  <p:nvPr/>
                </p:nvSpPr>
                <p:spPr bwMode="auto">
                  <a:xfrm>
                    <a:off x="3905251" y="3067050"/>
                    <a:ext cx="28575" cy="28575"/>
                  </a:xfrm>
                  <a:custGeom>
                    <a:avLst/>
                    <a:gdLst>
                      <a:gd name="T0" fmla="*/ 2147483647 w 18"/>
                      <a:gd name="T1" fmla="*/ 0 h 18"/>
                      <a:gd name="T2" fmla="*/ 0 w 18"/>
                      <a:gd name="T3" fmla="*/ 2147483647 h 18"/>
                      <a:gd name="T4" fmla="*/ 2147483647 w 18"/>
                      <a:gd name="T5" fmla="*/ 0 h 18"/>
                      <a:gd name="T6" fmla="*/ 2147483647 w 18"/>
                      <a:gd name="T7" fmla="*/ 0 h 18"/>
                      <a:gd name="T8" fmla="*/ 0 60000 65536"/>
                      <a:gd name="T9" fmla="*/ 0 60000 65536"/>
                      <a:gd name="T10" fmla="*/ 0 60000 65536"/>
                      <a:gd name="T11" fmla="*/ 0 60000 65536"/>
                      <a:gd name="T12" fmla="*/ 0 w 18"/>
                      <a:gd name="T13" fmla="*/ 0 h 18"/>
                      <a:gd name="T14" fmla="*/ 18 w 18"/>
                      <a:gd name="T15" fmla="*/ 18 h 18"/>
                    </a:gdLst>
                    <a:ahLst/>
                    <a:cxnLst>
                      <a:cxn ang="T8">
                        <a:pos x="T0" y="T1"/>
                      </a:cxn>
                      <a:cxn ang="T9">
                        <a:pos x="T2" y="T3"/>
                      </a:cxn>
                      <a:cxn ang="T10">
                        <a:pos x="T4" y="T5"/>
                      </a:cxn>
                      <a:cxn ang="T11">
                        <a:pos x="T6" y="T7"/>
                      </a:cxn>
                    </a:cxnLst>
                    <a:rect l="T12" t="T13" r="T14" b="T15"/>
                    <a:pathLst>
                      <a:path w="18" h="18">
                        <a:moveTo>
                          <a:pt x="9" y="0"/>
                        </a:moveTo>
                        <a:lnTo>
                          <a:pt x="0" y="18"/>
                        </a:lnTo>
                        <a:lnTo>
                          <a:pt x="18" y="0"/>
                        </a:lnTo>
                        <a:lnTo>
                          <a:pt x="9"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0" name="Freeform 299"/>
                  <p:cNvSpPr>
                    <a:spLocks/>
                  </p:cNvSpPr>
                  <p:nvPr/>
                </p:nvSpPr>
                <p:spPr bwMode="auto">
                  <a:xfrm>
                    <a:off x="3975101" y="3054350"/>
                    <a:ext cx="26988" cy="41275"/>
                  </a:xfrm>
                  <a:custGeom>
                    <a:avLst/>
                    <a:gdLst>
                      <a:gd name="T0" fmla="*/ 2147483647 w 17"/>
                      <a:gd name="T1" fmla="*/ 2147483647 h 26"/>
                      <a:gd name="T2" fmla="*/ 2147483647 w 17"/>
                      <a:gd name="T3" fmla="*/ 0 h 26"/>
                      <a:gd name="T4" fmla="*/ 0 w 17"/>
                      <a:gd name="T5" fmla="*/ 2147483647 h 26"/>
                      <a:gd name="T6" fmla="*/ 2147483647 w 17"/>
                      <a:gd name="T7" fmla="*/ 2147483647 h 26"/>
                      <a:gd name="T8" fmla="*/ 0 60000 65536"/>
                      <a:gd name="T9" fmla="*/ 0 60000 65536"/>
                      <a:gd name="T10" fmla="*/ 0 60000 65536"/>
                      <a:gd name="T11" fmla="*/ 0 60000 65536"/>
                      <a:gd name="T12" fmla="*/ 0 w 17"/>
                      <a:gd name="T13" fmla="*/ 0 h 26"/>
                      <a:gd name="T14" fmla="*/ 17 w 17"/>
                      <a:gd name="T15" fmla="*/ 26 h 26"/>
                    </a:gdLst>
                    <a:ahLst/>
                    <a:cxnLst>
                      <a:cxn ang="T8">
                        <a:pos x="T0" y="T1"/>
                      </a:cxn>
                      <a:cxn ang="T9">
                        <a:pos x="T2" y="T3"/>
                      </a:cxn>
                      <a:cxn ang="T10">
                        <a:pos x="T4" y="T5"/>
                      </a:cxn>
                      <a:cxn ang="T11">
                        <a:pos x="T6" y="T7"/>
                      </a:cxn>
                    </a:cxnLst>
                    <a:rect l="T12" t="T13" r="T14" b="T15"/>
                    <a:pathLst>
                      <a:path w="17" h="26">
                        <a:moveTo>
                          <a:pt x="8" y="17"/>
                        </a:moveTo>
                        <a:lnTo>
                          <a:pt x="17" y="0"/>
                        </a:lnTo>
                        <a:lnTo>
                          <a:pt x="0" y="26"/>
                        </a:lnTo>
                        <a:lnTo>
                          <a:pt x="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1" name="Freeform 300"/>
                  <p:cNvSpPr>
                    <a:spLocks/>
                  </p:cNvSpPr>
                  <p:nvPr/>
                </p:nvSpPr>
                <p:spPr bwMode="auto">
                  <a:xfrm>
                    <a:off x="3975101" y="3054350"/>
                    <a:ext cx="26988" cy="41275"/>
                  </a:xfrm>
                  <a:custGeom>
                    <a:avLst/>
                    <a:gdLst>
                      <a:gd name="T0" fmla="*/ 2147483647 w 17"/>
                      <a:gd name="T1" fmla="*/ 2147483647 h 26"/>
                      <a:gd name="T2" fmla="*/ 2147483647 w 17"/>
                      <a:gd name="T3" fmla="*/ 0 h 26"/>
                      <a:gd name="T4" fmla="*/ 0 w 17"/>
                      <a:gd name="T5" fmla="*/ 2147483647 h 26"/>
                      <a:gd name="T6" fmla="*/ 2147483647 w 17"/>
                      <a:gd name="T7" fmla="*/ 2147483647 h 26"/>
                      <a:gd name="T8" fmla="*/ 0 60000 65536"/>
                      <a:gd name="T9" fmla="*/ 0 60000 65536"/>
                      <a:gd name="T10" fmla="*/ 0 60000 65536"/>
                      <a:gd name="T11" fmla="*/ 0 60000 65536"/>
                      <a:gd name="T12" fmla="*/ 0 w 17"/>
                      <a:gd name="T13" fmla="*/ 0 h 26"/>
                      <a:gd name="T14" fmla="*/ 17 w 17"/>
                      <a:gd name="T15" fmla="*/ 26 h 26"/>
                    </a:gdLst>
                    <a:ahLst/>
                    <a:cxnLst>
                      <a:cxn ang="T8">
                        <a:pos x="T0" y="T1"/>
                      </a:cxn>
                      <a:cxn ang="T9">
                        <a:pos x="T2" y="T3"/>
                      </a:cxn>
                      <a:cxn ang="T10">
                        <a:pos x="T4" y="T5"/>
                      </a:cxn>
                      <a:cxn ang="T11">
                        <a:pos x="T6" y="T7"/>
                      </a:cxn>
                    </a:cxnLst>
                    <a:rect l="T12" t="T13" r="T14" b="T15"/>
                    <a:pathLst>
                      <a:path w="17" h="26">
                        <a:moveTo>
                          <a:pt x="8" y="17"/>
                        </a:moveTo>
                        <a:lnTo>
                          <a:pt x="17" y="0"/>
                        </a:lnTo>
                        <a:lnTo>
                          <a:pt x="0" y="26"/>
                        </a:lnTo>
                        <a:lnTo>
                          <a:pt x="8"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2" name="Freeform 488"/>
                  <p:cNvSpPr>
                    <a:spLocks/>
                  </p:cNvSpPr>
                  <p:nvPr/>
                </p:nvSpPr>
                <p:spPr bwMode="auto">
                  <a:xfrm>
                    <a:off x="4556126" y="2817813"/>
                    <a:ext cx="96838" cy="222250"/>
                  </a:xfrm>
                  <a:custGeom>
                    <a:avLst/>
                    <a:gdLst>
                      <a:gd name="T0" fmla="*/ 2147483647 w 61"/>
                      <a:gd name="T1" fmla="*/ 2147483647 h 140"/>
                      <a:gd name="T2" fmla="*/ 2147483647 w 61"/>
                      <a:gd name="T3" fmla="*/ 2147483647 h 140"/>
                      <a:gd name="T4" fmla="*/ 2147483647 w 61"/>
                      <a:gd name="T5" fmla="*/ 0 h 140"/>
                      <a:gd name="T6" fmla="*/ 0 w 61"/>
                      <a:gd name="T7" fmla="*/ 2147483647 h 140"/>
                      <a:gd name="T8" fmla="*/ 2147483647 w 61"/>
                      <a:gd name="T9" fmla="*/ 2147483647 h 140"/>
                      <a:gd name="T10" fmla="*/ 2147483647 w 61"/>
                      <a:gd name="T11" fmla="*/ 2147483647 h 140"/>
                      <a:gd name="T12" fmla="*/ 2147483647 w 61"/>
                      <a:gd name="T13" fmla="*/ 2147483647 h 140"/>
                      <a:gd name="T14" fmla="*/ 2147483647 w 61"/>
                      <a:gd name="T15" fmla="*/ 2147483647 h 140"/>
                      <a:gd name="T16" fmla="*/ 2147483647 w 61"/>
                      <a:gd name="T17" fmla="*/ 2147483647 h 140"/>
                      <a:gd name="T18" fmla="*/ 2147483647 w 61"/>
                      <a:gd name="T19" fmla="*/ 2147483647 h 140"/>
                      <a:gd name="T20" fmla="*/ 2147483647 w 61"/>
                      <a:gd name="T21" fmla="*/ 2147483647 h 140"/>
                      <a:gd name="T22" fmla="*/ 2147483647 w 61"/>
                      <a:gd name="T23" fmla="*/ 2147483647 h 140"/>
                      <a:gd name="T24" fmla="*/ 2147483647 w 61"/>
                      <a:gd name="T25" fmla="*/ 2147483647 h 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1"/>
                      <a:gd name="T40" fmla="*/ 0 h 140"/>
                      <a:gd name="T41" fmla="*/ 61 w 61"/>
                      <a:gd name="T42" fmla="*/ 140 h 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1" h="140">
                        <a:moveTo>
                          <a:pt x="35" y="27"/>
                        </a:moveTo>
                        <a:lnTo>
                          <a:pt x="35" y="18"/>
                        </a:lnTo>
                        <a:lnTo>
                          <a:pt x="17" y="0"/>
                        </a:lnTo>
                        <a:lnTo>
                          <a:pt x="0" y="70"/>
                        </a:lnTo>
                        <a:lnTo>
                          <a:pt x="26" y="140"/>
                        </a:lnTo>
                        <a:lnTo>
                          <a:pt x="43" y="123"/>
                        </a:lnTo>
                        <a:lnTo>
                          <a:pt x="43" y="105"/>
                        </a:lnTo>
                        <a:lnTo>
                          <a:pt x="52" y="96"/>
                        </a:lnTo>
                        <a:lnTo>
                          <a:pt x="61" y="79"/>
                        </a:lnTo>
                        <a:lnTo>
                          <a:pt x="26" y="61"/>
                        </a:lnTo>
                        <a:lnTo>
                          <a:pt x="35" y="44"/>
                        </a:lnTo>
                        <a:lnTo>
                          <a:pt x="26" y="27"/>
                        </a:lnTo>
                        <a:lnTo>
                          <a:pt x="35" y="2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3" name="Freeform 490"/>
                  <p:cNvSpPr>
                    <a:spLocks/>
                  </p:cNvSpPr>
                  <p:nvPr/>
                </p:nvSpPr>
                <p:spPr bwMode="auto">
                  <a:xfrm>
                    <a:off x="4127501" y="2817813"/>
                    <a:ext cx="539750" cy="539750"/>
                  </a:xfrm>
                  <a:custGeom>
                    <a:avLst/>
                    <a:gdLst>
                      <a:gd name="T0" fmla="*/ 2147483647 w 340"/>
                      <a:gd name="T1" fmla="*/ 2147483647 h 340"/>
                      <a:gd name="T2" fmla="*/ 2147483647 w 340"/>
                      <a:gd name="T3" fmla="*/ 2147483647 h 340"/>
                      <a:gd name="T4" fmla="*/ 2147483647 w 340"/>
                      <a:gd name="T5" fmla="*/ 2147483647 h 340"/>
                      <a:gd name="T6" fmla="*/ 2147483647 w 340"/>
                      <a:gd name="T7" fmla="*/ 2147483647 h 340"/>
                      <a:gd name="T8" fmla="*/ 2147483647 w 340"/>
                      <a:gd name="T9" fmla="*/ 2147483647 h 340"/>
                      <a:gd name="T10" fmla="*/ 2147483647 w 340"/>
                      <a:gd name="T11" fmla="*/ 0 h 340"/>
                      <a:gd name="T12" fmla="*/ 2147483647 w 340"/>
                      <a:gd name="T13" fmla="*/ 2147483647 h 340"/>
                      <a:gd name="T14" fmla="*/ 2147483647 w 340"/>
                      <a:gd name="T15" fmla="*/ 2147483647 h 340"/>
                      <a:gd name="T16" fmla="*/ 2147483647 w 340"/>
                      <a:gd name="T17" fmla="*/ 2147483647 h 340"/>
                      <a:gd name="T18" fmla="*/ 2147483647 w 340"/>
                      <a:gd name="T19" fmla="*/ 2147483647 h 340"/>
                      <a:gd name="T20" fmla="*/ 2147483647 w 340"/>
                      <a:gd name="T21" fmla="*/ 2147483647 h 340"/>
                      <a:gd name="T22" fmla="*/ 2147483647 w 340"/>
                      <a:gd name="T23" fmla="*/ 2147483647 h 340"/>
                      <a:gd name="T24" fmla="*/ 2147483647 w 340"/>
                      <a:gd name="T25" fmla="*/ 2147483647 h 340"/>
                      <a:gd name="T26" fmla="*/ 2147483647 w 340"/>
                      <a:gd name="T27" fmla="*/ 2147483647 h 340"/>
                      <a:gd name="T28" fmla="*/ 2147483647 w 340"/>
                      <a:gd name="T29" fmla="*/ 2147483647 h 340"/>
                      <a:gd name="T30" fmla="*/ 2147483647 w 340"/>
                      <a:gd name="T31" fmla="*/ 2147483647 h 340"/>
                      <a:gd name="T32" fmla="*/ 0 w 340"/>
                      <a:gd name="T33" fmla="*/ 2147483647 h 340"/>
                      <a:gd name="T34" fmla="*/ 0 w 340"/>
                      <a:gd name="T35" fmla="*/ 2147483647 h 340"/>
                      <a:gd name="T36" fmla="*/ 2147483647 w 340"/>
                      <a:gd name="T37" fmla="*/ 2147483647 h 340"/>
                      <a:gd name="T38" fmla="*/ 2147483647 w 340"/>
                      <a:gd name="T39" fmla="*/ 2147483647 h 340"/>
                      <a:gd name="T40" fmla="*/ 2147483647 w 340"/>
                      <a:gd name="T41" fmla="*/ 2147483647 h 340"/>
                      <a:gd name="T42" fmla="*/ 2147483647 w 340"/>
                      <a:gd name="T43" fmla="*/ 2147483647 h 340"/>
                      <a:gd name="T44" fmla="*/ 2147483647 w 340"/>
                      <a:gd name="T45" fmla="*/ 2147483647 h 340"/>
                      <a:gd name="T46" fmla="*/ 2147483647 w 340"/>
                      <a:gd name="T47" fmla="*/ 2147483647 h 340"/>
                      <a:gd name="T48" fmla="*/ 2147483647 w 340"/>
                      <a:gd name="T49" fmla="*/ 2147483647 h 34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40"/>
                      <a:gd name="T76" fmla="*/ 0 h 340"/>
                      <a:gd name="T77" fmla="*/ 340 w 340"/>
                      <a:gd name="T78" fmla="*/ 340 h 34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40" h="340">
                        <a:moveTo>
                          <a:pt x="340" y="253"/>
                        </a:moveTo>
                        <a:lnTo>
                          <a:pt x="340" y="245"/>
                        </a:lnTo>
                        <a:lnTo>
                          <a:pt x="305" y="236"/>
                        </a:lnTo>
                        <a:lnTo>
                          <a:pt x="296" y="140"/>
                        </a:lnTo>
                        <a:lnTo>
                          <a:pt x="270" y="70"/>
                        </a:lnTo>
                        <a:lnTo>
                          <a:pt x="287" y="0"/>
                        </a:lnTo>
                        <a:lnTo>
                          <a:pt x="174" y="18"/>
                        </a:lnTo>
                        <a:lnTo>
                          <a:pt x="104" y="35"/>
                        </a:lnTo>
                        <a:lnTo>
                          <a:pt x="104" y="53"/>
                        </a:lnTo>
                        <a:lnTo>
                          <a:pt x="122" y="53"/>
                        </a:lnTo>
                        <a:lnTo>
                          <a:pt x="122" y="88"/>
                        </a:lnTo>
                        <a:lnTo>
                          <a:pt x="130" y="88"/>
                        </a:lnTo>
                        <a:lnTo>
                          <a:pt x="130" y="105"/>
                        </a:lnTo>
                        <a:lnTo>
                          <a:pt x="104" y="96"/>
                        </a:lnTo>
                        <a:lnTo>
                          <a:pt x="52" y="149"/>
                        </a:lnTo>
                        <a:lnTo>
                          <a:pt x="26" y="149"/>
                        </a:lnTo>
                        <a:lnTo>
                          <a:pt x="0" y="166"/>
                        </a:lnTo>
                        <a:lnTo>
                          <a:pt x="0" y="184"/>
                        </a:lnTo>
                        <a:lnTo>
                          <a:pt x="69" y="236"/>
                        </a:lnTo>
                        <a:lnTo>
                          <a:pt x="165" y="297"/>
                        </a:lnTo>
                        <a:lnTo>
                          <a:pt x="165" y="314"/>
                        </a:lnTo>
                        <a:lnTo>
                          <a:pt x="218" y="340"/>
                        </a:lnTo>
                        <a:lnTo>
                          <a:pt x="226" y="332"/>
                        </a:lnTo>
                        <a:lnTo>
                          <a:pt x="235" y="340"/>
                        </a:lnTo>
                        <a:lnTo>
                          <a:pt x="340" y="25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4" name="Freeform 516"/>
                  <p:cNvSpPr>
                    <a:spLocks/>
                  </p:cNvSpPr>
                  <p:nvPr/>
                </p:nvSpPr>
                <p:spPr bwMode="auto">
                  <a:xfrm>
                    <a:off x="3684589" y="3468688"/>
                    <a:ext cx="26988" cy="28575"/>
                  </a:xfrm>
                  <a:custGeom>
                    <a:avLst/>
                    <a:gdLst>
                      <a:gd name="T0" fmla="*/ 0 w 17"/>
                      <a:gd name="T1" fmla="*/ 2147483647 h 18"/>
                      <a:gd name="T2" fmla="*/ 2147483647 w 17"/>
                      <a:gd name="T3" fmla="*/ 2147483647 h 18"/>
                      <a:gd name="T4" fmla="*/ 2147483647 w 17"/>
                      <a:gd name="T5" fmla="*/ 2147483647 h 18"/>
                      <a:gd name="T6" fmla="*/ 2147483647 w 17"/>
                      <a:gd name="T7" fmla="*/ 2147483647 h 18"/>
                      <a:gd name="T8" fmla="*/ 0 w 17"/>
                      <a:gd name="T9" fmla="*/ 0 h 18"/>
                      <a:gd name="T10" fmla="*/ 0 w 17"/>
                      <a:gd name="T11" fmla="*/ 2147483647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0" y="18"/>
                        </a:moveTo>
                        <a:lnTo>
                          <a:pt x="8" y="18"/>
                        </a:lnTo>
                        <a:lnTo>
                          <a:pt x="17" y="18"/>
                        </a:lnTo>
                        <a:lnTo>
                          <a:pt x="17" y="9"/>
                        </a:lnTo>
                        <a:lnTo>
                          <a:pt x="0"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5" name="Freeform 517"/>
                  <p:cNvSpPr>
                    <a:spLocks/>
                  </p:cNvSpPr>
                  <p:nvPr/>
                </p:nvSpPr>
                <p:spPr bwMode="auto">
                  <a:xfrm>
                    <a:off x="3684589" y="3468688"/>
                    <a:ext cx="26988" cy="28575"/>
                  </a:xfrm>
                  <a:custGeom>
                    <a:avLst/>
                    <a:gdLst>
                      <a:gd name="T0" fmla="*/ 0 w 17"/>
                      <a:gd name="T1" fmla="*/ 2147483647 h 18"/>
                      <a:gd name="T2" fmla="*/ 2147483647 w 17"/>
                      <a:gd name="T3" fmla="*/ 2147483647 h 18"/>
                      <a:gd name="T4" fmla="*/ 2147483647 w 17"/>
                      <a:gd name="T5" fmla="*/ 2147483647 h 18"/>
                      <a:gd name="T6" fmla="*/ 2147483647 w 17"/>
                      <a:gd name="T7" fmla="*/ 2147483647 h 18"/>
                      <a:gd name="T8" fmla="*/ 0 w 17"/>
                      <a:gd name="T9" fmla="*/ 0 h 18"/>
                      <a:gd name="T10" fmla="*/ 0 w 17"/>
                      <a:gd name="T11" fmla="*/ 2147483647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0" y="18"/>
                        </a:moveTo>
                        <a:lnTo>
                          <a:pt x="8" y="18"/>
                        </a:lnTo>
                        <a:lnTo>
                          <a:pt x="17" y="18"/>
                        </a:lnTo>
                        <a:lnTo>
                          <a:pt x="17" y="9"/>
                        </a:lnTo>
                        <a:lnTo>
                          <a:pt x="0" y="0"/>
                        </a:lnTo>
                        <a:lnTo>
                          <a:pt x="0"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6" name="Freeform 518"/>
                  <p:cNvSpPr>
                    <a:spLocks/>
                  </p:cNvSpPr>
                  <p:nvPr/>
                </p:nvSpPr>
                <p:spPr bwMode="auto">
                  <a:xfrm>
                    <a:off x="5289551" y="3364792"/>
                    <a:ext cx="222251" cy="234950"/>
                  </a:xfrm>
                  <a:custGeom>
                    <a:avLst/>
                    <a:gdLst>
                      <a:gd name="T0" fmla="*/ 2147483647 w 140"/>
                      <a:gd name="T1" fmla="*/ 0 h 148"/>
                      <a:gd name="T2" fmla="*/ 2147483647 w 140"/>
                      <a:gd name="T3" fmla="*/ 2147483647 h 148"/>
                      <a:gd name="T4" fmla="*/ 0 w 140"/>
                      <a:gd name="T5" fmla="*/ 2147483647 h 148"/>
                      <a:gd name="T6" fmla="*/ 2147483647 w 140"/>
                      <a:gd name="T7" fmla="*/ 2147483647 h 148"/>
                      <a:gd name="T8" fmla="*/ 2147483647 w 140"/>
                      <a:gd name="T9" fmla="*/ 2147483647 h 148"/>
                      <a:gd name="T10" fmla="*/ 2147483647 w 140"/>
                      <a:gd name="T11" fmla="*/ 2147483647 h 148"/>
                      <a:gd name="T12" fmla="*/ 2147483647 w 140"/>
                      <a:gd name="T13" fmla="*/ 2147483647 h 148"/>
                      <a:gd name="T14" fmla="*/ 2147483647 w 140"/>
                      <a:gd name="T15" fmla="*/ 2147483647 h 148"/>
                      <a:gd name="T16" fmla="*/ 2147483647 w 140"/>
                      <a:gd name="T17" fmla="*/ 0 h 14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0"/>
                      <a:gd name="T28" fmla="*/ 0 h 148"/>
                      <a:gd name="T29" fmla="*/ 140 w 140"/>
                      <a:gd name="T30" fmla="*/ 148 h 14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0" h="148">
                        <a:moveTo>
                          <a:pt x="70" y="0"/>
                        </a:moveTo>
                        <a:lnTo>
                          <a:pt x="9" y="26"/>
                        </a:lnTo>
                        <a:lnTo>
                          <a:pt x="0" y="87"/>
                        </a:lnTo>
                        <a:lnTo>
                          <a:pt x="61" y="87"/>
                        </a:lnTo>
                        <a:lnTo>
                          <a:pt x="105" y="113"/>
                        </a:lnTo>
                        <a:lnTo>
                          <a:pt x="96" y="140"/>
                        </a:lnTo>
                        <a:lnTo>
                          <a:pt x="140" y="148"/>
                        </a:lnTo>
                        <a:lnTo>
                          <a:pt x="78" y="52"/>
                        </a:lnTo>
                        <a:lnTo>
                          <a:pt x="7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7" name="Freeform 520"/>
                  <p:cNvSpPr>
                    <a:spLocks/>
                  </p:cNvSpPr>
                  <p:nvPr/>
                </p:nvSpPr>
                <p:spPr bwMode="auto">
                  <a:xfrm>
                    <a:off x="5802314" y="4506913"/>
                    <a:ext cx="26988" cy="26988"/>
                  </a:xfrm>
                  <a:custGeom>
                    <a:avLst/>
                    <a:gdLst>
                      <a:gd name="T0" fmla="*/ 2147483647 w 17"/>
                      <a:gd name="T1" fmla="*/ 2147483647 h 17"/>
                      <a:gd name="T2" fmla="*/ 2147483647 w 17"/>
                      <a:gd name="T3" fmla="*/ 2147483647 h 17"/>
                      <a:gd name="T4" fmla="*/ 2147483647 w 17"/>
                      <a:gd name="T5" fmla="*/ 0 h 17"/>
                      <a:gd name="T6" fmla="*/ 0 w 17"/>
                      <a:gd name="T7" fmla="*/ 2147483647 h 17"/>
                      <a:gd name="T8" fmla="*/ 2147483647 w 17"/>
                      <a:gd name="T9" fmla="*/ 214748364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7" y="9"/>
                        </a:moveTo>
                        <a:lnTo>
                          <a:pt x="17" y="9"/>
                        </a:lnTo>
                        <a:lnTo>
                          <a:pt x="8" y="0"/>
                        </a:lnTo>
                        <a:lnTo>
                          <a:pt x="0" y="17"/>
                        </a:lnTo>
                        <a:lnTo>
                          <a:pt x="1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8" name="Freeform 521"/>
                  <p:cNvSpPr>
                    <a:spLocks/>
                  </p:cNvSpPr>
                  <p:nvPr/>
                </p:nvSpPr>
                <p:spPr bwMode="auto">
                  <a:xfrm>
                    <a:off x="5802314" y="4506913"/>
                    <a:ext cx="26988" cy="26988"/>
                  </a:xfrm>
                  <a:custGeom>
                    <a:avLst/>
                    <a:gdLst>
                      <a:gd name="T0" fmla="*/ 2147483647 w 17"/>
                      <a:gd name="T1" fmla="*/ 2147483647 h 17"/>
                      <a:gd name="T2" fmla="*/ 2147483647 w 17"/>
                      <a:gd name="T3" fmla="*/ 2147483647 h 17"/>
                      <a:gd name="T4" fmla="*/ 2147483647 w 17"/>
                      <a:gd name="T5" fmla="*/ 0 h 17"/>
                      <a:gd name="T6" fmla="*/ 0 w 17"/>
                      <a:gd name="T7" fmla="*/ 2147483647 h 17"/>
                      <a:gd name="T8" fmla="*/ 2147483647 w 17"/>
                      <a:gd name="T9" fmla="*/ 214748364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7" y="9"/>
                        </a:moveTo>
                        <a:lnTo>
                          <a:pt x="17" y="9"/>
                        </a:lnTo>
                        <a:lnTo>
                          <a:pt x="8" y="0"/>
                        </a:lnTo>
                        <a:lnTo>
                          <a:pt x="0" y="17"/>
                        </a:lnTo>
                        <a:lnTo>
                          <a:pt x="17"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39" name="Freeform 522"/>
                  <p:cNvSpPr>
                    <a:spLocks/>
                  </p:cNvSpPr>
                  <p:nvPr/>
                </p:nvSpPr>
                <p:spPr bwMode="auto">
                  <a:xfrm>
                    <a:off x="5483226" y="4243388"/>
                    <a:ext cx="207963" cy="401638"/>
                  </a:xfrm>
                  <a:custGeom>
                    <a:avLst/>
                    <a:gdLst>
                      <a:gd name="T0" fmla="*/ 2147483647 w 131"/>
                      <a:gd name="T1" fmla="*/ 0 h 253"/>
                      <a:gd name="T2" fmla="*/ 2147483647 w 131"/>
                      <a:gd name="T3" fmla="*/ 2147483647 h 253"/>
                      <a:gd name="T4" fmla="*/ 2147483647 w 131"/>
                      <a:gd name="T5" fmla="*/ 2147483647 h 253"/>
                      <a:gd name="T6" fmla="*/ 2147483647 w 131"/>
                      <a:gd name="T7" fmla="*/ 2147483647 h 253"/>
                      <a:gd name="T8" fmla="*/ 2147483647 w 131"/>
                      <a:gd name="T9" fmla="*/ 2147483647 h 253"/>
                      <a:gd name="T10" fmla="*/ 2147483647 w 131"/>
                      <a:gd name="T11" fmla="*/ 2147483647 h 253"/>
                      <a:gd name="T12" fmla="*/ 2147483647 w 131"/>
                      <a:gd name="T13" fmla="*/ 2147483647 h 253"/>
                      <a:gd name="T14" fmla="*/ 0 w 131"/>
                      <a:gd name="T15" fmla="*/ 2147483647 h 253"/>
                      <a:gd name="T16" fmla="*/ 0 w 131"/>
                      <a:gd name="T17" fmla="*/ 2147483647 h 253"/>
                      <a:gd name="T18" fmla="*/ 0 w 131"/>
                      <a:gd name="T19" fmla="*/ 2147483647 h 253"/>
                      <a:gd name="T20" fmla="*/ 0 w 131"/>
                      <a:gd name="T21" fmla="*/ 2147483647 h 253"/>
                      <a:gd name="T22" fmla="*/ 0 w 131"/>
                      <a:gd name="T23" fmla="*/ 2147483647 h 253"/>
                      <a:gd name="T24" fmla="*/ 0 w 131"/>
                      <a:gd name="T25" fmla="*/ 2147483647 h 253"/>
                      <a:gd name="T26" fmla="*/ 0 w 131"/>
                      <a:gd name="T27" fmla="*/ 2147483647 h 253"/>
                      <a:gd name="T28" fmla="*/ 0 w 131"/>
                      <a:gd name="T29" fmla="*/ 2147483647 h 253"/>
                      <a:gd name="T30" fmla="*/ 2147483647 w 131"/>
                      <a:gd name="T31" fmla="*/ 2147483647 h 253"/>
                      <a:gd name="T32" fmla="*/ 2147483647 w 131"/>
                      <a:gd name="T33" fmla="*/ 2147483647 h 253"/>
                      <a:gd name="T34" fmla="*/ 2147483647 w 131"/>
                      <a:gd name="T35" fmla="*/ 2147483647 h 253"/>
                      <a:gd name="T36" fmla="*/ 2147483647 w 131"/>
                      <a:gd name="T37" fmla="*/ 2147483647 h 253"/>
                      <a:gd name="T38" fmla="*/ 2147483647 w 131"/>
                      <a:gd name="T39" fmla="*/ 2147483647 h 253"/>
                      <a:gd name="T40" fmla="*/ 2147483647 w 131"/>
                      <a:gd name="T41" fmla="*/ 2147483647 h 253"/>
                      <a:gd name="T42" fmla="*/ 2147483647 w 131"/>
                      <a:gd name="T43" fmla="*/ 2147483647 h 253"/>
                      <a:gd name="T44" fmla="*/ 2147483647 w 131"/>
                      <a:gd name="T45" fmla="*/ 2147483647 h 253"/>
                      <a:gd name="T46" fmla="*/ 2147483647 w 131"/>
                      <a:gd name="T47" fmla="*/ 2147483647 h 253"/>
                      <a:gd name="T48" fmla="*/ 2147483647 w 131"/>
                      <a:gd name="T49" fmla="*/ 2147483647 h 253"/>
                      <a:gd name="T50" fmla="*/ 2147483647 w 131"/>
                      <a:gd name="T51" fmla="*/ 2147483647 h 253"/>
                      <a:gd name="T52" fmla="*/ 2147483647 w 131"/>
                      <a:gd name="T53" fmla="*/ 2147483647 h 253"/>
                      <a:gd name="T54" fmla="*/ 2147483647 w 131"/>
                      <a:gd name="T55" fmla="*/ 2147483647 h 253"/>
                      <a:gd name="T56" fmla="*/ 2147483647 w 131"/>
                      <a:gd name="T57" fmla="*/ 2147483647 h 253"/>
                      <a:gd name="T58" fmla="*/ 2147483647 w 131"/>
                      <a:gd name="T59" fmla="*/ 2147483647 h 253"/>
                      <a:gd name="T60" fmla="*/ 2147483647 w 131"/>
                      <a:gd name="T61" fmla="*/ 2147483647 h 253"/>
                      <a:gd name="T62" fmla="*/ 2147483647 w 131"/>
                      <a:gd name="T63" fmla="*/ 2147483647 h 253"/>
                      <a:gd name="T64" fmla="*/ 2147483647 w 131"/>
                      <a:gd name="T65" fmla="*/ 0 h 2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1"/>
                      <a:gd name="T100" fmla="*/ 0 h 253"/>
                      <a:gd name="T101" fmla="*/ 131 w 131"/>
                      <a:gd name="T102" fmla="*/ 253 h 2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1" h="253">
                        <a:moveTo>
                          <a:pt x="113" y="0"/>
                        </a:moveTo>
                        <a:lnTo>
                          <a:pt x="87" y="52"/>
                        </a:lnTo>
                        <a:lnTo>
                          <a:pt x="70" y="52"/>
                        </a:lnTo>
                        <a:lnTo>
                          <a:pt x="70" y="61"/>
                        </a:lnTo>
                        <a:lnTo>
                          <a:pt x="26" y="79"/>
                        </a:lnTo>
                        <a:lnTo>
                          <a:pt x="18" y="105"/>
                        </a:lnTo>
                        <a:lnTo>
                          <a:pt x="26" y="140"/>
                        </a:lnTo>
                        <a:lnTo>
                          <a:pt x="0" y="175"/>
                        </a:lnTo>
                        <a:lnTo>
                          <a:pt x="0" y="192"/>
                        </a:lnTo>
                        <a:lnTo>
                          <a:pt x="0" y="201"/>
                        </a:lnTo>
                        <a:lnTo>
                          <a:pt x="0" y="209"/>
                        </a:lnTo>
                        <a:lnTo>
                          <a:pt x="0" y="218"/>
                        </a:lnTo>
                        <a:lnTo>
                          <a:pt x="0" y="227"/>
                        </a:lnTo>
                        <a:lnTo>
                          <a:pt x="9" y="227"/>
                        </a:lnTo>
                        <a:lnTo>
                          <a:pt x="9" y="236"/>
                        </a:lnTo>
                        <a:lnTo>
                          <a:pt x="18" y="244"/>
                        </a:lnTo>
                        <a:lnTo>
                          <a:pt x="26" y="253"/>
                        </a:lnTo>
                        <a:lnTo>
                          <a:pt x="61" y="236"/>
                        </a:lnTo>
                        <a:lnTo>
                          <a:pt x="70" y="201"/>
                        </a:lnTo>
                        <a:lnTo>
                          <a:pt x="96" y="157"/>
                        </a:lnTo>
                        <a:lnTo>
                          <a:pt x="96" y="148"/>
                        </a:lnTo>
                        <a:lnTo>
                          <a:pt x="131" y="52"/>
                        </a:lnTo>
                        <a:lnTo>
                          <a:pt x="131" y="35"/>
                        </a:lnTo>
                        <a:lnTo>
                          <a:pt x="131" y="26"/>
                        </a:lnTo>
                        <a:lnTo>
                          <a:pt x="11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0" name="Freeform 523"/>
                  <p:cNvSpPr>
                    <a:spLocks/>
                  </p:cNvSpPr>
                  <p:nvPr/>
                </p:nvSpPr>
                <p:spPr bwMode="auto">
                  <a:xfrm>
                    <a:off x="5483226" y="4243388"/>
                    <a:ext cx="207963" cy="401638"/>
                  </a:xfrm>
                  <a:custGeom>
                    <a:avLst/>
                    <a:gdLst>
                      <a:gd name="T0" fmla="*/ 2147483647 w 131"/>
                      <a:gd name="T1" fmla="*/ 0 h 253"/>
                      <a:gd name="T2" fmla="*/ 2147483647 w 131"/>
                      <a:gd name="T3" fmla="*/ 2147483647 h 253"/>
                      <a:gd name="T4" fmla="*/ 2147483647 w 131"/>
                      <a:gd name="T5" fmla="*/ 2147483647 h 253"/>
                      <a:gd name="T6" fmla="*/ 2147483647 w 131"/>
                      <a:gd name="T7" fmla="*/ 2147483647 h 253"/>
                      <a:gd name="T8" fmla="*/ 2147483647 w 131"/>
                      <a:gd name="T9" fmla="*/ 2147483647 h 253"/>
                      <a:gd name="T10" fmla="*/ 2147483647 w 131"/>
                      <a:gd name="T11" fmla="*/ 2147483647 h 253"/>
                      <a:gd name="T12" fmla="*/ 2147483647 w 131"/>
                      <a:gd name="T13" fmla="*/ 2147483647 h 253"/>
                      <a:gd name="T14" fmla="*/ 0 w 131"/>
                      <a:gd name="T15" fmla="*/ 2147483647 h 253"/>
                      <a:gd name="T16" fmla="*/ 0 w 131"/>
                      <a:gd name="T17" fmla="*/ 2147483647 h 253"/>
                      <a:gd name="T18" fmla="*/ 0 w 131"/>
                      <a:gd name="T19" fmla="*/ 2147483647 h 253"/>
                      <a:gd name="T20" fmla="*/ 0 w 131"/>
                      <a:gd name="T21" fmla="*/ 2147483647 h 253"/>
                      <a:gd name="T22" fmla="*/ 0 w 131"/>
                      <a:gd name="T23" fmla="*/ 2147483647 h 253"/>
                      <a:gd name="T24" fmla="*/ 0 w 131"/>
                      <a:gd name="T25" fmla="*/ 2147483647 h 253"/>
                      <a:gd name="T26" fmla="*/ 0 w 131"/>
                      <a:gd name="T27" fmla="*/ 2147483647 h 253"/>
                      <a:gd name="T28" fmla="*/ 0 w 131"/>
                      <a:gd name="T29" fmla="*/ 2147483647 h 253"/>
                      <a:gd name="T30" fmla="*/ 2147483647 w 131"/>
                      <a:gd name="T31" fmla="*/ 2147483647 h 253"/>
                      <a:gd name="T32" fmla="*/ 2147483647 w 131"/>
                      <a:gd name="T33" fmla="*/ 2147483647 h 253"/>
                      <a:gd name="T34" fmla="*/ 2147483647 w 131"/>
                      <a:gd name="T35" fmla="*/ 2147483647 h 253"/>
                      <a:gd name="T36" fmla="*/ 2147483647 w 131"/>
                      <a:gd name="T37" fmla="*/ 2147483647 h 253"/>
                      <a:gd name="T38" fmla="*/ 2147483647 w 131"/>
                      <a:gd name="T39" fmla="*/ 2147483647 h 253"/>
                      <a:gd name="T40" fmla="*/ 2147483647 w 131"/>
                      <a:gd name="T41" fmla="*/ 2147483647 h 253"/>
                      <a:gd name="T42" fmla="*/ 2147483647 w 131"/>
                      <a:gd name="T43" fmla="*/ 2147483647 h 253"/>
                      <a:gd name="T44" fmla="*/ 2147483647 w 131"/>
                      <a:gd name="T45" fmla="*/ 2147483647 h 253"/>
                      <a:gd name="T46" fmla="*/ 2147483647 w 131"/>
                      <a:gd name="T47" fmla="*/ 2147483647 h 253"/>
                      <a:gd name="T48" fmla="*/ 2147483647 w 131"/>
                      <a:gd name="T49" fmla="*/ 2147483647 h 253"/>
                      <a:gd name="T50" fmla="*/ 2147483647 w 131"/>
                      <a:gd name="T51" fmla="*/ 2147483647 h 253"/>
                      <a:gd name="T52" fmla="*/ 2147483647 w 131"/>
                      <a:gd name="T53" fmla="*/ 2147483647 h 253"/>
                      <a:gd name="T54" fmla="*/ 2147483647 w 131"/>
                      <a:gd name="T55" fmla="*/ 2147483647 h 253"/>
                      <a:gd name="T56" fmla="*/ 2147483647 w 131"/>
                      <a:gd name="T57" fmla="*/ 2147483647 h 253"/>
                      <a:gd name="T58" fmla="*/ 2147483647 w 131"/>
                      <a:gd name="T59" fmla="*/ 2147483647 h 253"/>
                      <a:gd name="T60" fmla="*/ 2147483647 w 131"/>
                      <a:gd name="T61" fmla="*/ 2147483647 h 253"/>
                      <a:gd name="T62" fmla="*/ 2147483647 w 131"/>
                      <a:gd name="T63" fmla="*/ 2147483647 h 253"/>
                      <a:gd name="T64" fmla="*/ 2147483647 w 131"/>
                      <a:gd name="T65" fmla="*/ 0 h 2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31"/>
                      <a:gd name="T100" fmla="*/ 0 h 253"/>
                      <a:gd name="T101" fmla="*/ 131 w 131"/>
                      <a:gd name="T102" fmla="*/ 253 h 2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31" h="253">
                        <a:moveTo>
                          <a:pt x="113" y="0"/>
                        </a:moveTo>
                        <a:lnTo>
                          <a:pt x="87" y="52"/>
                        </a:lnTo>
                        <a:lnTo>
                          <a:pt x="70" y="52"/>
                        </a:lnTo>
                        <a:lnTo>
                          <a:pt x="70" y="61"/>
                        </a:lnTo>
                        <a:lnTo>
                          <a:pt x="26" y="79"/>
                        </a:lnTo>
                        <a:lnTo>
                          <a:pt x="18" y="105"/>
                        </a:lnTo>
                        <a:lnTo>
                          <a:pt x="26" y="140"/>
                        </a:lnTo>
                        <a:lnTo>
                          <a:pt x="0" y="175"/>
                        </a:lnTo>
                        <a:lnTo>
                          <a:pt x="0" y="192"/>
                        </a:lnTo>
                        <a:lnTo>
                          <a:pt x="0" y="201"/>
                        </a:lnTo>
                        <a:lnTo>
                          <a:pt x="0" y="209"/>
                        </a:lnTo>
                        <a:lnTo>
                          <a:pt x="0" y="218"/>
                        </a:lnTo>
                        <a:lnTo>
                          <a:pt x="0" y="227"/>
                        </a:lnTo>
                        <a:lnTo>
                          <a:pt x="9" y="227"/>
                        </a:lnTo>
                        <a:lnTo>
                          <a:pt x="9" y="236"/>
                        </a:lnTo>
                        <a:lnTo>
                          <a:pt x="18" y="244"/>
                        </a:lnTo>
                        <a:lnTo>
                          <a:pt x="26" y="253"/>
                        </a:lnTo>
                        <a:lnTo>
                          <a:pt x="61" y="236"/>
                        </a:lnTo>
                        <a:lnTo>
                          <a:pt x="70" y="201"/>
                        </a:lnTo>
                        <a:lnTo>
                          <a:pt x="96" y="157"/>
                        </a:lnTo>
                        <a:lnTo>
                          <a:pt x="96" y="148"/>
                        </a:lnTo>
                        <a:lnTo>
                          <a:pt x="131" y="52"/>
                        </a:lnTo>
                        <a:lnTo>
                          <a:pt x="131" y="35"/>
                        </a:lnTo>
                        <a:lnTo>
                          <a:pt x="131" y="26"/>
                        </a:lnTo>
                        <a:lnTo>
                          <a:pt x="113"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1" name="Freeform 524"/>
                  <p:cNvSpPr>
                    <a:spLocks/>
                  </p:cNvSpPr>
                  <p:nvPr/>
                </p:nvSpPr>
                <p:spPr bwMode="auto">
                  <a:xfrm>
                    <a:off x="5456239" y="3551238"/>
                    <a:ext cx="261938" cy="387350"/>
                  </a:xfrm>
                  <a:custGeom>
                    <a:avLst/>
                    <a:gdLst>
                      <a:gd name="T0" fmla="*/ 2147483647 w 165"/>
                      <a:gd name="T1" fmla="*/ 2147483647 h 244"/>
                      <a:gd name="T2" fmla="*/ 2147483647 w 165"/>
                      <a:gd name="T3" fmla="*/ 2147483647 h 244"/>
                      <a:gd name="T4" fmla="*/ 2147483647 w 165"/>
                      <a:gd name="T5" fmla="*/ 2147483647 h 244"/>
                      <a:gd name="T6" fmla="*/ 2147483647 w 165"/>
                      <a:gd name="T7" fmla="*/ 2147483647 h 244"/>
                      <a:gd name="T8" fmla="*/ 2147483647 w 165"/>
                      <a:gd name="T9" fmla="*/ 2147483647 h 244"/>
                      <a:gd name="T10" fmla="*/ 2147483647 w 165"/>
                      <a:gd name="T11" fmla="*/ 2147483647 h 244"/>
                      <a:gd name="T12" fmla="*/ 2147483647 w 165"/>
                      <a:gd name="T13" fmla="*/ 2147483647 h 244"/>
                      <a:gd name="T14" fmla="*/ 0 w 165"/>
                      <a:gd name="T15" fmla="*/ 2147483647 h 244"/>
                      <a:gd name="T16" fmla="*/ 0 w 165"/>
                      <a:gd name="T17" fmla="*/ 2147483647 h 244"/>
                      <a:gd name="T18" fmla="*/ 2147483647 w 165"/>
                      <a:gd name="T19" fmla="*/ 2147483647 h 244"/>
                      <a:gd name="T20" fmla="*/ 2147483647 w 165"/>
                      <a:gd name="T21" fmla="*/ 2147483647 h 244"/>
                      <a:gd name="T22" fmla="*/ 2147483647 w 165"/>
                      <a:gd name="T23" fmla="*/ 2147483647 h 244"/>
                      <a:gd name="T24" fmla="*/ 2147483647 w 165"/>
                      <a:gd name="T25" fmla="*/ 2147483647 h 244"/>
                      <a:gd name="T26" fmla="*/ 2147483647 w 165"/>
                      <a:gd name="T27" fmla="*/ 0 h 244"/>
                      <a:gd name="T28" fmla="*/ 2147483647 w 165"/>
                      <a:gd name="T29" fmla="*/ 2147483647 h 244"/>
                      <a:gd name="T30" fmla="*/ 2147483647 w 165"/>
                      <a:gd name="T31" fmla="*/ 2147483647 h 244"/>
                      <a:gd name="T32" fmla="*/ 2147483647 w 165"/>
                      <a:gd name="T33" fmla="*/ 2147483647 h 244"/>
                      <a:gd name="T34" fmla="*/ 2147483647 w 165"/>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5"/>
                      <a:gd name="T55" fmla="*/ 0 h 244"/>
                      <a:gd name="T56" fmla="*/ 165 w 165"/>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5" h="244">
                        <a:moveTo>
                          <a:pt x="8" y="18"/>
                        </a:moveTo>
                        <a:lnTo>
                          <a:pt x="35" y="53"/>
                        </a:lnTo>
                        <a:lnTo>
                          <a:pt x="113" y="79"/>
                        </a:lnTo>
                        <a:lnTo>
                          <a:pt x="78" y="114"/>
                        </a:lnTo>
                        <a:lnTo>
                          <a:pt x="61" y="131"/>
                        </a:lnTo>
                        <a:lnTo>
                          <a:pt x="43" y="131"/>
                        </a:lnTo>
                        <a:lnTo>
                          <a:pt x="17" y="149"/>
                        </a:lnTo>
                        <a:lnTo>
                          <a:pt x="0" y="166"/>
                        </a:lnTo>
                        <a:lnTo>
                          <a:pt x="0" y="244"/>
                        </a:lnTo>
                        <a:lnTo>
                          <a:pt x="69" y="183"/>
                        </a:lnTo>
                        <a:lnTo>
                          <a:pt x="104" y="157"/>
                        </a:lnTo>
                        <a:lnTo>
                          <a:pt x="148" y="88"/>
                        </a:lnTo>
                        <a:lnTo>
                          <a:pt x="165" y="18"/>
                        </a:lnTo>
                        <a:lnTo>
                          <a:pt x="157" y="0"/>
                        </a:lnTo>
                        <a:lnTo>
                          <a:pt x="139" y="9"/>
                        </a:lnTo>
                        <a:lnTo>
                          <a:pt x="43" y="27"/>
                        </a:lnTo>
                        <a:lnTo>
                          <a:pt x="35" y="9"/>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2" name="Freeform 525"/>
                  <p:cNvSpPr>
                    <a:spLocks/>
                  </p:cNvSpPr>
                  <p:nvPr/>
                </p:nvSpPr>
                <p:spPr bwMode="auto">
                  <a:xfrm>
                    <a:off x="5456239" y="3551238"/>
                    <a:ext cx="261938" cy="387350"/>
                  </a:xfrm>
                  <a:custGeom>
                    <a:avLst/>
                    <a:gdLst>
                      <a:gd name="T0" fmla="*/ 2147483647 w 165"/>
                      <a:gd name="T1" fmla="*/ 2147483647 h 244"/>
                      <a:gd name="T2" fmla="*/ 2147483647 w 165"/>
                      <a:gd name="T3" fmla="*/ 2147483647 h 244"/>
                      <a:gd name="T4" fmla="*/ 2147483647 w 165"/>
                      <a:gd name="T5" fmla="*/ 2147483647 h 244"/>
                      <a:gd name="T6" fmla="*/ 2147483647 w 165"/>
                      <a:gd name="T7" fmla="*/ 2147483647 h 244"/>
                      <a:gd name="T8" fmla="*/ 2147483647 w 165"/>
                      <a:gd name="T9" fmla="*/ 2147483647 h 244"/>
                      <a:gd name="T10" fmla="*/ 2147483647 w 165"/>
                      <a:gd name="T11" fmla="*/ 2147483647 h 244"/>
                      <a:gd name="T12" fmla="*/ 2147483647 w 165"/>
                      <a:gd name="T13" fmla="*/ 2147483647 h 244"/>
                      <a:gd name="T14" fmla="*/ 0 w 165"/>
                      <a:gd name="T15" fmla="*/ 2147483647 h 244"/>
                      <a:gd name="T16" fmla="*/ 0 w 165"/>
                      <a:gd name="T17" fmla="*/ 2147483647 h 244"/>
                      <a:gd name="T18" fmla="*/ 2147483647 w 165"/>
                      <a:gd name="T19" fmla="*/ 2147483647 h 244"/>
                      <a:gd name="T20" fmla="*/ 2147483647 w 165"/>
                      <a:gd name="T21" fmla="*/ 2147483647 h 244"/>
                      <a:gd name="T22" fmla="*/ 2147483647 w 165"/>
                      <a:gd name="T23" fmla="*/ 2147483647 h 244"/>
                      <a:gd name="T24" fmla="*/ 2147483647 w 165"/>
                      <a:gd name="T25" fmla="*/ 2147483647 h 244"/>
                      <a:gd name="T26" fmla="*/ 2147483647 w 165"/>
                      <a:gd name="T27" fmla="*/ 0 h 244"/>
                      <a:gd name="T28" fmla="*/ 2147483647 w 165"/>
                      <a:gd name="T29" fmla="*/ 2147483647 h 244"/>
                      <a:gd name="T30" fmla="*/ 2147483647 w 165"/>
                      <a:gd name="T31" fmla="*/ 2147483647 h 244"/>
                      <a:gd name="T32" fmla="*/ 2147483647 w 165"/>
                      <a:gd name="T33" fmla="*/ 2147483647 h 244"/>
                      <a:gd name="T34" fmla="*/ 2147483647 w 165"/>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5"/>
                      <a:gd name="T55" fmla="*/ 0 h 244"/>
                      <a:gd name="T56" fmla="*/ 165 w 165"/>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5" h="244">
                        <a:moveTo>
                          <a:pt x="8" y="18"/>
                        </a:moveTo>
                        <a:lnTo>
                          <a:pt x="35" y="53"/>
                        </a:lnTo>
                        <a:lnTo>
                          <a:pt x="113" y="79"/>
                        </a:lnTo>
                        <a:lnTo>
                          <a:pt x="78" y="114"/>
                        </a:lnTo>
                        <a:lnTo>
                          <a:pt x="61" y="131"/>
                        </a:lnTo>
                        <a:lnTo>
                          <a:pt x="43" y="131"/>
                        </a:lnTo>
                        <a:lnTo>
                          <a:pt x="17" y="149"/>
                        </a:lnTo>
                        <a:lnTo>
                          <a:pt x="0" y="166"/>
                        </a:lnTo>
                        <a:lnTo>
                          <a:pt x="0" y="244"/>
                        </a:lnTo>
                        <a:lnTo>
                          <a:pt x="69" y="183"/>
                        </a:lnTo>
                        <a:lnTo>
                          <a:pt x="104" y="157"/>
                        </a:lnTo>
                        <a:lnTo>
                          <a:pt x="148" y="88"/>
                        </a:lnTo>
                        <a:lnTo>
                          <a:pt x="165" y="18"/>
                        </a:lnTo>
                        <a:lnTo>
                          <a:pt x="157" y="0"/>
                        </a:lnTo>
                        <a:lnTo>
                          <a:pt x="139" y="9"/>
                        </a:lnTo>
                        <a:lnTo>
                          <a:pt x="43" y="27"/>
                        </a:lnTo>
                        <a:lnTo>
                          <a:pt x="35" y="9"/>
                        </a:lnTo>
                        <a:lnTo>
                          <a:pt x="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3" name="Freeform 526"/>
                  <p:cNvSpPr>
                    <a:spLocks/>
                  </p:cNvSpPr>
                  <p:nvPr/>
                </p:nvSpPr>
                <p:spPr bwMode="auto">
                  <a:xfrm>
                    <a:off x="4583114" y="3841750"/>
                    <a:ext cx="166688" cy="180975"/>
                  </a:xfrm>
                  <a:custGeom>
                    <a:avLst/>
                    <a:gdLst>
                      <a:gd name="T0" fmla="*/ 2147483647 w 105"/>
                      <a:gd name="T1" fmla="*/ 2147483647 h 114"/>
                      <a:gd name="T2" fmla="*/ 2147483647 w 105"/>
                      <a:gd name="T3" fmla="*/ 0 h 114"/>
                      <a:gd name="T4" fmla="*/ 2147483647 w 105"/>
                      <a:gd name="T5" fmla="*/ 0 h 114"/>
                      <a:gd name="T6" fmla="*/ 2147483647 w 105"/>
                      <a:gd name="T7" fmla="*/ 2147483647 h 114"/>
                      <a:gd name="T8" fmla="*/ 2147483647 w 105"/>
                      <a:gd name="T9" fmla="*/ 2147483647 h 114"/>
                      <a:gd name="T10" fmla="*/ 2147483647 w 105"/>
                      <a:gd name="T11" fmla="*/ 2147483647 h 114"/>
                      <a:gd name="T12" fmla="*/ 0 w 105"/>
                      <a:gd name="T13" fmla="*/ 2147483647 h 114"/>
                      <a:gd name="T14" fmla="*/ 2147483647 w 105"/>
                      <a:gd name="T15" fmla="*/ 2147483647 h 114"/>
                      <a:gd name="T16" fmla="*/ 2147483647 w 105"/>
                      <a:gd name="T17" fmla="*/ 2147483647 h 114"/>
                      <a:gd name="T18" fmla="*/ 2147483647 w 105"/>
                      <a:gd name="T19" fmla="*/ 2147483647 h 114"/>
                      <a:gd name="T20" fmla="*/ 2147483647 w 105"/>
                      <a:gd name="T21" fmla="*/ 2147483647 h 114"/>
                      <a:gd name="T22" fmla="*/ 2147483647 w 105"/>
                      <a:gd name="T23" fmla="*/ 2147483647 h 114"/>
                      <a:gd name="T24" fmla="*/ 2147483647 w 105"/>
                      <a:gd name="T25" fmla="*/ 2147483647 h 114"/>
                      <a:gd name="T26" fmla="*/ 2147483647 w 105"/>
                      <a:gd name="T27" fmla="*/ 2147483647 h 114"/>
                      <a:gd name="T28" fmla="*/ 2147483647 w 105"/>
                      <a:gd name="T29" fmla="*/ 2147483647 h 1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5"/>
                      <a:gd name="T46" fmla="*/ 0 h 114"/>
                      <a:gd name="T47" fmla="*/ 105 w 105"/>
                      <a:gd name="T48" fmla="*/ 114 h 1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5" h="114">
                        <a:moveTo>
                          <a:pt x="88" y="18"/>
                        </a:moveTo>
                        <a:lnTo>
                          <a:pt x="79" y="0"/>
                        </a:lnTo>
                        <a:lnTo>
                          <a:pt x="53" y="0"/>
                        </a:lnTo>
                        <a:lnTo>
                          <a:pt x="53" y="18"/>
                        </a:lnTo>
                        <a:lnTo>
                          <a:pt x="18" y="18"/>
                        </a:lnTo>
                        <a:lnTo>
                          <a:pt x="18" y="35"/>
                        </a:lnTo>
                        <a:lnTo>
                          <a:pt x="0" y="53"/>
                        </a:lnTo>
                        <a:lnTo>
                          <a:pt x="35" y="114"/>
                        </a:lnTo>
                        <a:lnTo>
                          <a:pt x="61" y="105"/>
                        </a:lnTo>
                        <a:lnTo>
                          <a:pt x="61" y="79"/>
                        </a:lnTo>
                        <a:lnTo>
                          <a:pt x="96" y="79"/>
                        </a:lnTo>
                        <a:lnTo>
                          <a:pt x="105" y="61"/>
                        </a:lnTo>
                        <a:lnTo>
                          <a:pt x="96" y="35"/>
                        </a:lnTo>
                        <a:lnTo>
                          <a:pt x="96" y="18"/>
                        </a:lnTo>
                        <a:lnTo>
                          <a:pt x="8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4" name="Freeform 527"/>
                  <p:cNvSpPr>
                    <a:spLocks/>
                  </p:cNvSpPr>
                  <p:nvPr/>
                </p:nvSpPr>
                <p:spPr bwMode="auto">
                  <a:xfrm>
                    <a:off x="4583114" y="3841750"/>
                    <a:ext cx="166688" cy="180975"/>
                  </a:xfrm>
                  <a:custGeom>
                    <a:avLst/>
                    <a:gdLst>
                      <a:gd name="T0" fmla="*/ 2147483647 w 105"/>
                      <a:gd name="T1" fmla="*/ 2147483647 h 114"/>
                      <a:gd name="T2" fmla="*/ 2147483647 w 105"/>
                      <a:gd name="T3" fmla="*/ 0 h 114"/>
                      <a:gd name="T4" fmla="*/ 2147483647 w 105"/>
                      <a:gd name="T5" fmla="*/ 0 h 114"/>
                      <a:gd name="T6" fmla="*/ 2147483647 w 105"/>
                      <a:gd name="T7" fmla="*/ 2147483647 h 114"/>
                      <a:gd name="T8" fmla="*/ 2147483647 w 105"/>
                      <a:gd name="T9" fmla="*/ 2147483647 h 114"/>
                      <a:gd name="T10" fmla="*/ 2147483647 w 105"/>
                      <a:gd name="T11" fmla="*/ 2147483647 h 114"/>
                      <a:gd name="T12" fmla="*/ 0 w 105"/>
                      <a:gd name="T13" fmla="*/ 2147483647 h 114"/>
                      <a:gd name="T14" fmla="*/ 2147483647 w 105"/>
                      <a:gd name="T15" fmla="*/ 2147483647 h 114"/>
                      <a:gd name="T16" fmla="*/ 2147483647 w 105"/>
                      <a:gd name="T17" fmla="*/ 2147483647 h 114"/>
                      <a:gd name="T18" fmla="*/ 2147483647 w 105"/>
                      <a:gd name="T19" fmla="*/ 2147483647 h 114"/>
                      <a:gd name="T20" fmla="*/ 2147483647 w 105"/>
                      <a:gd name="T21" fmla="*/ 2147483647 h 114"/>
                      <a:gd name="T22" fmla="*/ 2147483647 w 105"/>
                      <a:gd name="T23" fmla="*/ 2147483647 h 114"/>
                      <a:gd name="T24" fmla="*/ 2147483647 w 105"/>
                      <a:gd name="T25" fmla="*/ 2147483647 h 114"/>
                      <a:gd name="T26" fmla="*/ 2147483647 w 105"/>
                      <a:gd name="T27" fmla="*/ 2147483647 h 114"/>
                      <a:gd name="T28" fmla="*/ 2147483647 w 105"/>
                      <a:gd name="T29" fmla="*/ 2147483647 h 1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5"/>
                      <a:gd name="T46" fmla="*/ 0 h 114"/>
                      <a:gd name="T47" fmla="*/ 105 w 105"/>
                      <a:gd name="T48" fmla="*/ 114 h 1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5" h="114">
                        <a:moveTo>
                          <a:pt x="88" y="18"/>
                        </a:moveTo>
                        <a:lnTo>
                          <a:pt x="79" y="0"/>
                        </a:lnTo>
                        <a:lnTo>
                          <a:pt x="53" y="0"/>
                        </a:lnTo>
                        <a:lnTo>
                          <a:pt x="53" y="18"/>
                        </a:lnTo>
                        <a:lnTo>
                          <a:pt x="18" y="18"/>
                        </a:lnTo>
                        <a:lnTo>
                          <a:pt x="18" y="35"/>
                        </a:lnTo>
                        <a:lnTo>
                          <a:pt x="0" y="53"/>
                        </a:lnTo>
                        <a:lnTo>
                          <a:pt x="35" y="114"/>
                        </a:lnTo>
                        <a:lnTo>
                          <a:pt x="61" y="105"/>
                        </a:lnTo>
                        <a:lnTo>
                          <a:pt x="61" y="79"/>
                        </a:lnTo>
                        <a:lnTo>
                          <a:pt x="96" y="79"/>
                        </a:lnTo>
                        <a:lnTo>
                          <a:pt x="105" y="61"/>
                        </a:lnTo>
                        <a:lnTo>
                          <a:pt x="96" y="35"/>
                        </a:lnTo>
                        <a:lnTo>
                          <a:pt x="96" y="18"/>
                        </a:lnTo>
                        <a:lnTo>
                          <a:pt x="88"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5" name="Freeform 529"/>
                  <p:cNvSpPr>
                    <a:spLocks/>
                  </p:cNvSpPr>
                  <p:nvPr/>
                </p:nvSpPr>
                <p:spPr bwMode="auto">
                  <a:xfrm>
                    <a:off x="5219701" y="3497263"/>
                    <a:ext cx="415925" cy="303213"/>
                  </a:xfrm>
                  <a:custGeom>
                    <a:avLst/>
                    <a:gdLst>
                      <a:gd name="T0" fmla="*/ 0 w 262"/>
                      <a:gd name="T1" fmla="*/ 2147483647 h 191"/>
                      <a:gd name="T2" fmla="*/ 0 w 262"/>
                      <a:gd name="T3" fmla="*/ 2147483647 h 191"/>
                      <a:gd name="T4" fmla="*/ 2147483647 w 262"/>
                      <a:gd name="T5" fmla="*/ 2147483647 h 191"/>
                      <a:gd name="T6" fmla="*/ 2147483647 w 262"/>
                      <a:gd name="T7" fmla="*/ 2147483647 h 191"/>
                      <a:gd name="T8" fmla="*/ 2147483647 w 262"/>
                      <a:gd name="T9" fmla="*/ 2147483647 h 191"/>
                      <a:gd name="T10" fmla="*/ 2147483647 w 262"/>
                      <a:gd name="T11" fmla="*/ 2147483647 h 191"/>
                      <a:gd name="T12" fmla="*/ 2147483647 w 262"/>
                      <a:gd name="T13" fmla="*/ 2147483647 h 191"/>
                      <a:gd name="T14" fmla="*/ 2147483647 w 262"/>
                      <a:gd name="T15" fmla="*/ 2147483647 h 191"/>
                      <a:gd name="T16" fmla="*/ 2147483647 w 262"/>
                      <a:gd name="T17" fmla="*/ 2147483647 h 191"/>
                      <a:gd name="T18" fmla="*/ 2147483647 w 262"/>
                      <a:gd name="T19" fmla="*/ 2147483647 h 191"/>
                      <a:gd name="T20" fmla="*/ 2147483647 w 262"/>
                      <a:gd name="T21" fmla="*/ 2147483647 h 191"/>
                      <a:gd name="T22" fmla="*/ 2147483647 w 262"/>
                      <a:gd name="T23" fmla="*/ 2147483647 h 191"/>
                      <a:gd name="T24" fmla="*/ 2147483647 w 262"/>
                      <a:gd name="T25" fmla="*/ 2147483647 h 191"/>
                      <a:gd name="T26" fmla="*/ 2147483647 w 262"/>
                      <a:gd name="T27" fmla="*/ 2147483647 h 191"/>
                      <a:gd name="T28" fmla="*/ 2147483647 w 262"/>
                      <a:gd name="T29" fmla="*/ 2147483647 h 191"/>
                      <a:gd name="T30" fmla="*/ 2147483647 w 262"/>
                      <a:gd name="T31" fmla="*/ 2147483647 h 191"/>
                      <a:gd name="T32" fmla="*/ 2147483647 w 262"/>
                      <a:gd name="T33" fmla="*/ 2147483647 h 191"/>
                      <a:gd name="T34" fmla="*/ 2147483647 w 262"/>
                      <a:gd name="T35" fmla="*/ 0 h 191"/>
                      <a:gd name="T36" fmla="*/ 2147483647 w 262"/>
                      <a:gd name="T37" fmla="*/ 2147483647 h 191"/>
                      <a:gd name="T38" fmla="*/ 2147483647 w 262"/>
                      <a:gd name="T39" fmla="*/ 2147483647 h 191"/>
                      <a:gd name="T40" fmla="*/ 2147483647 w 262"/>
                      <a:gd name="T41" fmla="*/ 2147483647 h 191"/>
                      <a:gd name="T42" fmla="*/ 2147483647 w 262"/>
                      <a:gd name="T43" fmla="*/ 2147483647 h 191"/>
                      <a:gd name="T44" fmla="*/ 0 w 262"/>
                      <a:gd name="T45" fmla="*/ 2147483647 h 19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62"/>
                      <a:gd name="T70" fmla="*/ 0 h 191"/>
                      <a:gd name="T71" fmla="*/ 262 w 262"/>
                      <a:gd name="T72" fmla="*/ 191 h 19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62" h="191">
                        <a:moveTo>
                          <a:pt x="0" y="104"/>
                        </a:moveTo>
                        <a:lnTo>
                          <a:pt x="0" y="122"/>
                        </a:lnTo>
                        <a:lnTo>
                          <a:pt x="9" y="122"/>
                        </a:lnTo>
                        <a:lnTo>
                          <a:pt x="44" y="148"/>
                        </a:lnTo>
                        <a:lnTo>
                          <a:pt x="53" y="156"/>
                        </a:lnTo>
                        <a:lnTo>
                          <a:pt x="61" y="174"/>
                        </a:lnTo>
                        <a:lnTo>
                          <a:pt x="122" y="191"/>
                        </a:lnTo>
                        <a:lnTo>
                          <a:pt x="149" y="183"/>
                        </a:lnTo>
                        <a:lnTo>
                          <a:pt x="166" y="183"/>
                        </a:lnTo>
                        <a:lnTo>
                          <a:pt x="192" y="165"/>
                        </a:lnTo>
                        <a:lnTo>
                          <a:pt x="210" y="165"/>
                        </a:lnTo>
                        <a:lnTo>
                          <a:pt x="227" y="148"/>
                        </a:lnTo>
                        <a:lnTo>
                          <a:pt x="262" y="113"/>
                        </a:lnTo>
                        <a:lnTo>
                          <a:pt x="184" y="87"/>
                        </a:lnTo>
                        <a:lnTo>
                          <a:pt x="149" y="43"/>
                        </a:lnTo>
                        <a:lnTo>
                          <a:pt x="157" y="26"/>
                        </a:lnTo>
                        <a:lnTo>
                          <a:pt x="140" y="8"/>
                        </a:lnTo>
                        <a:lnTo>
                          <a:pt x="114" y="0"/>
                        </a:lnTo>
                        <a:lnTo>
                          <a:pt x="53" y="8"/>
                        </a:lnTo>
                        <a:lnTo>
                          <a:pt x="27" y="61"/>
                        </a:lnTo>
                        <a:lnTo>
                          <a:pt x="18" y="61"/>
                        </a:lnTo>
                        <a:lnTo>
                          <a:pt x="9" y="104"/>
                        </a:lnTo>
                        <a:lnTo>
                          <a:pt x="0" y="10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6" name="Freeform 531"/>
                  <p:cNvSpPr>
                    <a:spLocks/>
                  </p:cNvSpPr>
                  <p:nvPr/>
                </p:nvSpPr>
                <p:spPr bwMode="auto">
                  <a:xfrm>
                    <a:off x="4984394" y="2979616"/>
                    <a:ext cx="289353" cy="291820"/>
                  </a:xfrm>
                  <a:custGeom>
                    <a:avLst/>
                    <a:gdLst>
                      <a:gd name="T0" fmla="*/ 131 w 183"/>
                      <a:gd name="T1" fmla="*/ 52 h 183"/>
                      <a:gd name="T2" fmla="*/ 122 w 183"/>
                      <a:gd name="T3" fmla="*/ 26 h 183"/>
                      <a:gd name="T4" fmla="*/ 131 w 183"/>
                      <a:gd name="T5" fmla="*/ 52 h 183"/>
                      <a:gd name="T6" fmla="*/ 140 w 183"/>
                      <a:gd name="T7" fmla="*/ 52 h 183"/>
                      <a:gd name="T8" fmla="*/ 157 w 183"/>
                      <a:gd name="T9" fmla="*/ 70 h 183"/>
                      <a:gd name="T10" fmla="*/ 175 w 183"/>
                      <a:gd name="T11" fmla="*/ 44 h 183"/>
                      <a:gd name="T12" fmla="*/ 148 w 183"/>
                      <a:gd name="T13" fmla="*/ 0 h 183"/>
                      <a:gd name="T14" fmla="*/ 122 w 183"/>
                      <a:gd name="T15" fmla="*/ 9 h 183"/>
                      <a:gd name="T16" fmla="*/ 96 w 183"/>
                      <a:gd name="T17" fmla="*/ 9 h 183"/>
                      <a:gd name="T18" fmla="*/ 52 w 183"/>
                      <a:gd name="T19" fmla="*/ 18 h 183"/>
                      <a:gd name="T20" fmla="*/ 26 w 183"/>
                      <a:gd name="T21" fmla="*/ 0 h 183"/>
                      <a:gd name="T22" fmla="*/ 0 w 183"/>
                      <a:gd name="T23" fmla="*/ 0 h 183"/>
                      <a:gd name="T24" fmla="*/ 9 w 183"/>
                      <a:gd name="T25" fmla="*/ 26 h 183"/>
                      <a:gd name="T26" fmla="*/ 0 w 183"/>
                      <a:gd name="T27" fmla="*/ 26 h 183"/>
                      <a:gd name="T28" fmla="*/ 18 w 183"/>
                      <a:gd name="T29" fmla="*/ 52 h 183"/>
                      <a:gd name="T30" fmla="*/ 18 w 183"/>
                      <a:gd name="T31" fmla="*/ 183 h 183"/>
                      <a:gd name="T32" fmla="*/ 166 w 183"/>
                      <a:gd name="T33" fmla="*/ 183 h 183"/>
                      <a:gd name="T34" fmla="*/ 183 w 183"/>
                      <a:gd name="T35" fmla="*/ 166 h 183"/>
                      <a:gd name="T36" fmla="*/ 183 w 183"/>
                      <a:gd name="T37" fmla="*/ 140 h 183"/>
                      <a:gd name="T38" fmla="*/ 157 w 183"/>
                      <a:gd name="T39" fmla="*/ 113 h 183"/>
                      <a:gd name="T40" fmla="*/ 148 w 183"/>
                      <a:gd name="T41" fmla="*/ 79 h 183"/>
                      <a:gd name="T42" fmla="*/ 131 w 183"/>
                      <a:gd name="T43" fmla="*/ 52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3" h="183">
                        <a:moveTo>
                          <a:pt x="131" y="52"/>
                        </a:moveTo>
                        <a:lnTo>
                          <a:pt x="122" y="26"/>
                        </a:lnTo>
                        <a:lnTo>
                          <a:pt x="131" y="52"/>
                        </a:lnTo>
                        <a:lnTo>
                          <a:pt x="140" y="52"/>
                        </a:lnTo>
                        <a:lnTo>
                          <a:pt x="157" y="70"/>
                        </a:lnTo>
                        <a:lnTo>
                          <a:pt x="175" y="44"/>
                        </a:lnTo>
                        <a:lnTo>
                          <a:pt x="148" y="0"/>
                        </a:lnTo>
                        <a:lnTo>
                          <a:pt x="122" y="9"/>
                        </a:lnTo>
                        <a:lnTo>
                          <a:pt x="96" y="9"/>
                        </a:lnTo>
                        <a:lnTo>
                          <a:pt x="52" y="18"/>
                        </a:lnTo>
                        <a:lnTo>
                          <a:pt x="26" y="0"/>
                        </a:lnTo>
                        <a:lnTo>
                          <a:pt x="0" y="0"/>
                        </a:lnTo>
                        <a:lnTo>
                          <a:pt x="9" y="26"/>
                        </a:lnTo>
                        <a:lnTo>
                          <a:pt x="0" y="26"/>
                        </a:lnTo>
                        <a:lnTo>
                          <a:pt x="18" y="52"/>
                        </a:lnTo>
                        <a:lnTo>
                          <a:pt x="18" y="183"/>
                        </a:lnTo>
                        <a:lnTo>
                          <a:pt x="166" y="183"/>
                        </a:lnTo>
                        <a:lnTo>
                          <a:pt x="183" y="166"/>
                        </a:lnTo>
                        <a:lnTo>
                          <a:pt x="183" y="140"/>
                        </a:lnTo>
                        <a:lnTo>
                          <a:pt x="157" y="113"/>
                        </a:lnTo>
                        <a:lnTo>
                          <a:pt x="148" y="79"/>
                        </a:lnTo>
                        <a:lnTo>
                          <a:pt x="131" y="52"/>
                        </a:lnTo>
                        <a:close/>
                      </a:path>
                    </a:pathLst>
                  </a:custGeom>
                  <a:grpFill/>
                  <a:ln w="6350" cmpd="sng">
                    <a:solidFill>
                      <a:schemeClr val="bg1"/>
                    </a:solidFill>
                    <a:round/>
                    <a:headEnd/>
                    <a:tailEnd/>
                  </a:ln>
                  <a:extLst/>
                </p:spPr>
                <p:txBody>
                  <a:bodyPr/>
                  <a:lstStyle/>
                  <a:p>
                    <a:pPr defTabSz="914446" eaLnBrk="1" fontAlgn="auto" hangingPunct="1">
                      <a:spcBef>
                        <a:spcPts val="0"/>
                      </a:spcBef>
                      <a:spcAft>
                        <a:spcPts val="0"/>
                      </a:spcAft>
                      <a:defRPr/>
                    </a:pPr>
                    <a:endParaRPr lang="en-GB">
                      <a:ln>
                        <a:solidFill>
                          <a:schemeClr val="tx2"/>
                        </a:solidFill>
                      </a:ln>
                      <a:latin typeface="+mn-lt"/>
                    </a:endParaRPr>
                  </a:p>
                </p:txBody>
              </p:sp>
              <p:sp>
                <p:nvSpPr>
                  <p:cNvPr id="647" name="Freeform 533"/>
                  <p:cNvSpPr>
                    <a:spLocks/>
                  </p:cNvSpPr>
                  <p:nvPr/>
                </p:nvSpPr>
                <p:spPr bwMode="auto">
                  <a:xfrm>
                    <a:off x="4597401" y="2943225"/>
                    <a:ext cx="415925" cy="401638"/>
                  </a:xfrm>
                  <a:custGeom>
                    <a:avLst/>
                    <a:gdLst>
                      <a:gd name="T0" fmla="*/ 2147483647 w 262"/>
                      <a:gd name="T1" fmla="*/ 2147483647 h 253"/>
                      <a:gd name="T2" fmla="*/ 2147483647 w 262"/>
                      <a:gd name="T3" fmla="*/ 0 h 253"/>
                      <a:gd name="T4" fmla="*/ 2147483647 w 262"/>
                      <a:gd name="T5" fmla="*/ 2147483647 h 253"/>
                      <a:gd name="T6" fmla="*/ 2147483647 w 262"/>
                      <a:gd name="T7" fmla="*/ 2147483647 h 253"/>
                      <a:gd name="T8" fmla="*/ 2147483647 w 262"/>
                      <a:gd name="T9" fmla="*/ 2147483647 h 253"/>
                      <a:gd name="T10" fmla="*/ 0 w 262"/>
                      <a:gd name="T11" fmla="*/ 2147483647 h 253"/>
                      <a:gd name="T12" fmla="*/ 2147483647 w 262"/>
                      <a:gd name="T13" fmla="*/ 2147483647 h 253"/>
                      <a:gd name="T14" fmla="*/ 2147483647 w 262"/>
                      <a:gd name="T15" fmla="*/ 2147483647 h 253"/>
                      <a:gd name="T16" fmla="*/ 2147483647 w 262"/>
                      <a:gd name="T17" fmla="*/ 2147483647 h 253"/>
                      <a:gd name="T18" fmla="*/ 2147483647 w 262"/>
                      <a:gd name="T19" fmla="*/ 2147483647 h 253"/>
                      <a:gd name="T20" fmla="*/ 2147483647 w 262"/>
                      <a:gd name="T21" fmla="*/ 2147483647 h 253"/>
                      <a:gd name="T22" fmla="*/ 2147483647 w 262"/>
                      <a:gd name="T23" fmla="*/ 2147483647 h 253"/>
                      <a:gd name="T24" fmla="*/ 2147483647 w 262"/>
                      <a:gd name="T25" fmla="*/ 2147483647 h 253"/>
                      <a:gd name="T26" fmla="*/ 2147483647 w 262"/>
                      <a:gd name="T27" fmla="*/ 2147483647 h 253"/>
                      <a:gd name="T28" fmla="*/ 2147483647 w 262"/>
                      <a:gd name="T29" fmla="*/ 2147483647 h 253"/>
                      <a:gd name="T30" fmla="*/ 2147483647 w 262"/>
                      <a:gd name="T31" fmla="*/ 2147483647 h 253"/>
                      <a:gd name="T32" fmla="*/ 2147483647 w 262"/>
                      <a:gd name="T33" fmla="*/ 2147483647 h 253"/>
                      <a:gd name="T34" fmla="*/ 2147483647 w 262"/>
                      <a:gd name="T35" fmla="*/ 2147483647 h 253"/>
                      <a:gd name="T36" fmla="*/ 2147483647 w 262"/>
                      <a:gd name="T37" fmla="*/ 2147483647 h 253"/>
                      <a:gd name="T38" fmla="*/ 2147483647 w 262"/>
                      <a:gd name="T39" fmla="*/ 2147483647 h 253"/>
                      <a:gd name="T40" fmla="*/ 2147483647 w 262"/>
                      <a:gd name="T41" fmla="*/ 2147483647 h 253"/>
                      <a:gd name="T42" fmla="*/ 2147483647 w 262"/>
                      <a:gd name="T43" fmla="*/ 2147483647 h 253"/>
                      <a:gd name="T44" fmla="*/ 2147483647 w 262"/>
                      <a:gd name="T45" fmla="*/ 2147483647 h 253"/>
                      <a:gd name="T46" fmla="*/ 2147483647 w 262"/>
                      <a:gd name="T47" fmla="*/ 0 h 253"/>
                      <a:gd name="T48" fmla="*/ 2147483647 w 262"/>
                      <a:gd name="T49" fmla="*/ 2147483647 h 253"/>
                      <a:gd name="T50" fmla="*/ 2147483647 w 262"/>
                      <a:gd name="T51" fmla="*/ 2147483647 h 253"/>
                      <a:gd name="T52" fmla="*/ 2147483647 w 262"/>
                      <a:gd name="T53" fmla="*/ 2147483647 h 253"/>
                      <a:gd name="T54" fmla="*/ 2147483647 w 262"/>
                      <a:gd name="T55" fmla="*/ 2147483647 h 253"/>
                      <a:gd name="T56" fmla="*/ 2147483647 w 262"/>
                      <a:gd name="T57" fmla="*/ 2147483647 h 253"/>
                      <a:gd name="T58" fmla="*/ 2147483647 w 262"/>
                      <a:gd name="T59" fmla="*/ 2147483647 h 25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62"/>
                      <a:gd name="T91" fmla="*/ 0 h 253"/>
                      <a:gd name="T92" fmla="*/ 262 w 262"/>
                      <a:gd name="T93" fmla="*/ 253 h 25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62" h="253">
                        <a:moveTo>
                          <a:pt x="79" y="17"/>
                        </a:moveTo>
                        <a:lnTo>
                          <a:pt x="35" y="0"/>
                        </a:lnTo>
                        <a:lnTo>
                          <a:pt x="26" y="17"/>
                        </a:lnTo>
                        <a:lnTo>
                          <a:pt x="17" y="26"/>
                        </a:lnTo>
                        <a:lnTo>
                          <a:pt x="17" y="44"/>
                        </a:lnTo>
                        <a:lnTo>
                          <a:pt x="0" y="61"/>
                        </a:lnTo>
                        <a:lnTo>
                          <a:pt x="9" y="157"/>
                        </a:lnTo>
                        <a:lnTo>
                          <a:pt x="44" y="166"/>
                        </a:lnTo>
                        <a:lnTo>
                          <a:pt x="44" y="174"/>
                        </a:lnTo>
                        <a:lnTo>
                          <a:pt x="52" y="174"/>
                        </a:lnTo>
                        <a:lnTo>
                          <a:pt x="70" y="183"/>
                        </a:lnTo>
                        <a:lnTo>
                          <a:pt x="87" y="192"/>
                        </a:lnTo>
                        <a:lnTo>
                          <a:pt x="96" y="192"/>
                        </a:lnTo>
                        <a:lnTo>
                          <a:pt x="113" y="183"/>
                        </a:lnTo>
                        <a:lnTo>
                          <a:pt x="244" y="253"/>
                        </a:lnTo>
                        <a:lnTo>
                          <a:pt x="244" y="244"/>
                        </a:lnTo>
                        <a:lnTo>
                          <a:pt x="262" y="235"/>
                        </a:lnTo>
                        <a:lnTo>
                          <a:pt x="262" y="78"/>
                        </a:lnTo>
                        <a:lnTo>
                          <a:pt x="244" y="52"/>
                        </a:lnTo>
                        <a:lnTo>
                          <a:pt x="253" y="52"/>
                        </a:lnTo>
                        <a:lnTo>
                          <a:pt x="244" y="26"/>
                        </a:lnTo>
                        <a:lnTo>
                          <a:pt x="209" y="17"/>
                        </a:lnTo>
                        <a:lnTo>
                          <a:pt x="201" y="9"/>
                        </a:lnTo>
                        <a:lnTo>
                          <a:pt x="192" y="0"/>
                        </a:lnTo>
                        <a:lnTo>
                          <a:pt x="157" y="17"/>
                        </a:lnTo>
                        <a:lnTo>
                          <a:pt x="166" y="35"/>
                        </a:lnTo>
                        <a:lnTo>
                          <a:pt x="157" y="52"/>
                        </a:lnTo>
                        <a:lnTo>
                          <a:pt x="113" y="35"/>
                        </a:lnTo>
                        <a:lnTo>
                          <a:pt x="87" y="35"/>
                        </a:lnTo>
                        <a:lnTo>
                          <a:pt x="79"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8" name="Freeform 534"/>
                  <p:cNvSpPr>
                    <a:spLocks/>
                  </p:cNvSpPr>
                  <p:nvPr/>
                </p:nvSpPr>
                <p:spPr bwMode="auto">
                  <a:xfrm>
                    <a:off x="4597401" y="2943225"/>
                    <a:ext cx="415925" cy="401638"/>
                  </a:xfrm>
                  <a:custGeom>
                    <a:avLst/>
                    <a:gdLst>
                      <a:gd name="T0" fmla="*/ 2147483647 w 262"/>
                      <a:gd name="T1" fmla="*/ 2147483647 h 253"/>
                      <a:gd name="T2" fmla="*/ 2147483647 w 262"/>
                      <a:gd name="T3" fmla="*/ 0 h 253"/>
                      <a:gd name="T4" fmla="*/ 2147483647 w 262"/>
                      <a:gd name="T5" fmla="*/ 2147483647 h 253"/>
                      <a:gd name="T6" fmla="*/ 2147483647 w 262"/>
                      <a:gd name="T7" fmla="*/ 2147483647 h 253"/>
                      <a:gd name="T8" fmla="*/ 2147483647 w 262"/>
                      <a:gd name="T9" fmla="*/ 2147483647 h 253"/>
                      <a:gd name="T10" fmla="*/ 0 w 262"/>
                      <a:gd name="T11" fmla="*/ 2147483647 h 253"/>
                      <a:gd name="T12" fmla="*/ 2147483647 w 262"/>
                      <a:gd name="T13" fmla="*/ 2147483647 h 253"/>
                      <a:gd name="T14" fmla="*/ 2147483647 w 262"/>
                      <a:gd name="T15" fmla="*/ 2147483647 h 253"/>
                      <a:gd name="T16" fmla="*/ 2147483647 w 262"/>
                      <a:gd name="T17" fmla="*/ 2147483647 h 253"/>
                      <a:gd name="T18" fmla="*/ 2147483647 w 262"/>
                      <a:gd name="T19" fmla="*/ 2147483647 h 253"/>
                      <a:gd name="T20" fmla="*/ 2147483647 w 262"/>
                      <a:gd name="T21" fmla="*/ 2147483647 h 253"/>
                      <a:gd name="T22" fmla="*/ 2147483647 w 262"/>
                      <a:gd name="T23" fmla="*/ 2147483647 h 253"/>
                      <a:gd name="T24" fmla="*/ 2147483647 w 262"/>
                      <a:gd name="T25" fmla="*/ 2147483647 h 253"/>
                      <a:gd name="T26" fmla="*/ 2147483647 w 262"/>
                      <a:gd name="T27" fmla="*/ 2147483647 h 253"/>
                      <a:gd name="T28" fmla="*/ 2147483647 w 262"/>
                      <a:gd name="T29" fmla="*/ 2147483647 h 253"/>
                      <a:gd name="T30" fmla="*/ 2147483647 w 262"/>
                      <a:gd name="T31" fmla="*/ 2147483647 h 253"/>
                      <a:gd name="T32" fmla="*/ 2147483647 w 262"/>
                      <a:gd name="T33" fmla="*/ 2147483647 h 253"/>
                      <a:gd name="T34" fmla="*/ 2147483647 w 262"/>
                      <a:gd name="T35" fmla="*/ 2147483647 h 253"/>
                      <a:gd name="T36" fmla="*/ 2147483647 w 262"/>
                      <a:gd name="T37" fmla="*/ 2147483647 h 253"/>
                      <a:gd name="T38" fmla="*/ 2147483647 w 262"/>
                      <a:gd name="T39" fmla="*/ 2147483647 h 253"/>
                      <a:gd name="T40" fmla="*/ 2147483647 w 262"/>
                      <a:gd name="T41" fmla="*/ 2147483647 h 253"/>
                      <a:gd name="T42" fmla="*/ 2147483647 w 262"/>
                      <a:gd name="T43" fmla="*/ 2147483647 h 253"/>
                      <a:gd name="T44" fmla="*/ 2147483647 w 262"/>
                      <a:gd name="T45" fmla="*/ 2147483647 h 253"/>
                      <a:gd name="T46" fmla="*/ 2147483647 w 262"/>
                      <a:gd name="T47" fmla="*/ 0 h 253"/>
                      <a:gd name="T48" fmla="*/ 2147483647 w 262"/>
                      <a:gd name="T49" fmla="*/ 2147483647 h 253"/>
                      <a:gd name="T50" fmla="*/ 2147483647 w 262"/>
                      <a:gd name="T51" fmla="*/ 2147483647 h 253"/>
                      <a:gd name="T52" fmla="*/ 2147483647 w 262"/>
                      <a:gd name="T53" fmla="*/ 2147483647 h 253"/>
                      <a:gd name="T54" fmla="*/ 2147483647 w 262"/>
                      <a:gd name="T55" fmla="*/ 2147483647 h 253"/>
                      <a:gd name="T56" fmla="*/ 2147483647 w 262"/>
                      <a:gd name="T57" fmla="*/ 2147483647 h 253"/>
                      <a:gd name="T58" fmla="*/ 2147483647 w 262"/>
                      <a:gd name="T59" fmla="*/ 2147483647 h 25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62"/>
                      <a:gd name="T91" fmla="*/ 0 h 253"/>
                      <a:gd name="T92" fmla="*/ 262 w 262"/>
                      <a:gd name="T93" fmla="*/ 253 h 25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62" h="253">
                        <a:moveTo>
                          <a:pt x="79" y="17"/>
                        </a:moveTo>
                        <a:lnTo>
                          <a:pt x="35" y="0"/>
                        </a:lnTo>
                        <a:lnTo>
                          <a:pt x="26" y="17"/>
                        </a:lnTo>
                        <a:lnTo>
                          <a:pt x="17" y="26"/>
                        </a:lnTo>
                        <a:lnTo>
                          <a:pt x="17" y="44"/>
                        </a:lnTo>
                        <a:lnTo>
                          <a:pt x="0" y="61"/>
                        </a:lnTo>
                        <a:lnTo>
                          <a:pt x="9" y="157"/>
                        </a:lnTo>
                        <a:lnTo>
                          <a:pt x="44" y="166"/>
                        </a:lnTo>
                        <a:lnTo>
                          <a:pt x="44" y="174"/>
                        </a:lnTo>
                        <a:lnTo>
                          <a:pt x="52" y="174"/>
                        </a:lnTo>
                        <a:lnTo>
                          <a:pt x="70" y="183"/>
                        </a:lnTo>
                        <a:lnTo>
                          <a:pt x="87" y="192"/>
                        </a:lnTo>
                        <a:lnTo>
                          <a:pt x="96" y="192"/>
                        </a:lnTo>
                        <a:lnTo>
                          <a:pt x="113" y="183"/>
                        </a:lnTo>
                        <a:lnTo>
                          <a:pt x="244" y="253"/>
                        </a:lnTo>
                        <a:lnTo>
                          <a:pt x="244" y="244"/>
                        </a:lnTo>
                        <a:lnTo>
                          <a:pt x="262" y="235"/>
                        </a:lnTo>
                        <a:lnTo>
                          <a:pt x="262" y="78"/>
                        </a:lnTo>
                        <a:lnTo>
                          <a:pt x="244" y="52"/>
                        </a:lnTo>
                        <a:lnTo>
                          <a:pt x="253" y="52"/>
                        </a:lnTo>
                        <a:lnTo>
                          <a:pt x="244" y="26"/>
                        </a:lnTo>
                        <a:lnTo>
                          <a:pt x="209" y="17"/>
                        </a:lnTo>
                        <a:lnTo>
                          <a:pt x="201" y="9"/>
                        </a:lnTo>
                        <a:lnTo>
                          <a:pt x="192" y="0"/>
                        </a:lnTo>
                        <a:lnTo>
                          <a:pt x="157" y="17"/>
                        </a:lnTo>
                        <a:lnTo>
                          <a:pt x="166" y="35"/>
                        </a:lnTo>
                        <a:lnTo>
                          <a:pt x="157" y="52"/>
                        </a:lnTo>
                        <a:lnTo>
                          <a:pt x="113" y="35"/>
                        </a:lnTo>
                        <a:lnTo>
                          <a:pt x="87" y="35"/>
                        </a:lnTo>
                        <a:lnTo>
                          <a:pt x="79"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49" name="Freeform 535"/>
                  <p:cNvSpPr>
                    <a:spLocks/>
                  </p:cNvSpPr>
                  <p:nvPr/>
                </p:nvSpPr>
                <p:spPr bwMode="auto">
                  <a:xfrm>
                    <a:off x="3711576" y="3427413"/>
                    <a:ext cx="0" cy="14288"/>
                  </a:xfrm>
                  <a:custGeom>
                    <a:avLst/>
                    <a:gdLst>
                      <a:gd name="T0" fmla="*/ 2147483647 h 9"/>
                      <a:gd name="T1" fmla="*/ 0 h 9"/>
                      <a:gd name="T2" fmla="*/ 2147483647 h 9"/>
                      <a:gd name="T3" fmla="*/ 2147483647 h 9"/>
                      <a:gd name="T4" fmla="*/ 0 60000 65536"/>
                      <a:gd name="T5" fmla="*/ 0 60000 65536"/>
                      <a:gd name="T6" fmla="*/ 0 60000 65536"/>
                      <a:gd name="T7" fmla="*/ 0 60000 65536"/>
                      <a:gd name="T8" fmla="*/ 0 h 9"/>
                      <a:gd name="T9" fmla="*/ 9 h 9"/>
                    </a:gdLst>
                    <a:ahLst/>
                    <a:cxnLst>
                      <a:cxn ang="T4">
                        <a:pos x="0" y="T0"/>
                      </a:cxn>
                      <a:cxn ang="T5">
                        <a:pos x="0" y="T1"/>
                      </a:cxn>
                      <a:cxn ang="T6">
                        <a:pos x="0" y="T2"/>
                      </a:cxn>
                      <a:cxn ang="T7">
                        <a:pos x="0" y="T3"/>
                      </a:cxn>
                    </a:cxnLst>
                    <a:rect l="0" t="T8" r="0" b="T9"/>
                    <a:pathLst>
                      <a:path h="9">
                        <a:moveTo>
                          <a:pt x="0" y="9"/>
                        </a:moveTo>
                        <a:lnTo>
                          <a:pt x="0"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0" name="Freeform 536"/>
                  <p:cNvSpPr>
                    <a:spLocks/>
                  </p:cNvSpPr>
                  <p:nvPr/>
                </p:nvSpPr>
                <p:spPr bwMode="auto">
                  <a:xfrm>
                    <a:off x="3711576" y="3427413"/>
                    <a:ext cx="0" cy="14288"/>
                  </a:xfrm>
                  <a:custGeom>
                    <a:avLst/>
                    <a:gdLst>
                      <a:gd name="T0" fmla="*/ 2147483647 h 9"/>
                      <a:gd name="T1" fmla="*/ 0 h 9"/>
                      <a:gd name="T2" fmla="*/ 2147483647 h 9"/>
                      <a:gd name="T3" fmla="*/ 2147483647 h 9"/>
                      <a:gd name="T4" fmla="*/ 0 60000 65536"/>
                      <a:gd name="T5" fmla="*/ 0 60000 65536"/>
                      <a:gd name="T6" fmla="*/ 0 60000 65536"/>
                      <a:gd name="T7" fmla="*/ 0 60000 65536"/>
                      <a:gd name="T8" fmla="*/ 0 h 9"/>
                      <a:gd name="T9" fmla="*/ 9 h 9"/>
                    </a:gdLst>
                    <a:ahLst/>
                    <a:cxnLst>
                      <a:cxn ang="T4">
                        <a:pos x="0" y="T0"/>
                      </a:cxn>
                      <a:cxn ang="T5">
                        <a:pos x="0" y="T1"/>
                      </a:cxn>
                      <a:cxn ang="T6">
                        <a:pos x="0" y="T2"/>
                      </a:cxn>
                      <a:cxn ang="T7">
                        <a:pos x="0" y="T3"/>
                      </a:cxn>
                    </a:cxnLst>
                    <a:rect l="0" t="T8" r="0" b="T9"/>
                    <a:pathLst>
                      <a:path h="9">
                        <a:moveTo>
                          <a:pt x="0" y="9"/>
                        </a:moveTo>
                        <a:lnTo>
                          <a:pt x="0" y="0"/>
                        </a:lnTo>
                        <a:lnTo>
                          <a:pt x="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1" name="Freeform 537"/>
                  <p:cNvSpPr>
                    <a:spLocks/>
                  </p:cNvSpPr>
                  <p:nvPr/>
                </p:nvSpPr>
                <p:spPr bwMode="auto">
                  <a:xfrm>
                    <a:off x="3711576" y="3441700"/>
                    <a:ext cx="14288" cy="26988"/>
                  </a:xfrm>
                  <a:custGeom>
                    <a:avLst/>
                    <a:gdLst>
                      <a:gd name="T0" fmla="*/ 0 w 9"/>
                      <a:gd name="T1" fmla="*/ 2147483647 h 17"/>
                      <a:gd name="T2" fmla="*/ 0 w 9"/>
                      <a:gd name="T3" fmla="*/ 2147483647 h 17"/>
                      <a:gd name="T4" fmla="*/ 0 w 9"/>
                      <a:gd name="T5" fmla="*/ 2147483647 h 17"/>
                      <a:gd name="T6" fmla="*/ 2147483647 w 9"/>
                      <a:gd name="T7" fmla="*/ 2147483647 h 17"/>
                      <a:gd name="T8" fmla="*/ 2147483647 w 9"/>
                      <a:gd name="T9" fmla="*/ 2147483647 h 17"/>
                      <a:gd name="T10" fmla="*/ 2147483647 w 9"/>
                      <a:gd name="T11" fmla="*/ 2147483647 h 17"/>
                      <a:gd name="T12" fmla="*/ 2147483647 w 9"/>
                      <a:gd name="T13" fmla="*/ 0 h 17"/>
                      <a:gd name="T14" fmla="*/ 0 w 9"/>
                      <a:gd name="T15" fmla="*/ 2147483647 h 17"/>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7"/>
                      <a:gd name="T26" fmla="*/ 9 w 9"/>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7">
                        <a:moveTo>
                          <a:pt x="0" y="8"/>
                        </a:moveTo>
                        <a:lnTo>
                          <a:pt x="0" y="8"/>
                        </a:lnTo>
                        <a:lnTo>
                          <a:pt x="0" y="17"/>
                        </a:lnTo>
                        <a:lnTo>
                          <a:pt x="9" y="8"/>
                        </a:lnTo>
                        <a:lnTo>
                          <a:pt x="9"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2" name="Freeform 538"/>
                  <p:cNvSpPr>
                    <a:spLocks/>
                  </p:cNvSpPr>
                  <p:nvPr/>
                </p:nvSpPr>
                <p:spPr bwMode="auto">
                  <a:xfrm>
                    <a:off x="3711576" y="3441700"/>
                    <a:ext cx="14288" cy="26988"/>
                  </a:xfrm>
                  <a:custGeom>
                    <a:avLst/>
                    <a:gdLst>
                      <a:gd name="T0" fmla="*/ 0 w 9"/>
                      <a:gd name="T1" fmla="*/ 2147483647 h 17"/>
                      <a:gd name="T2" fmla="*/ 0 w 9"/>
                      <a:gd name="T3" fmla="*/ 2147483647 h 17"/>
                      <a:gd name="T4" fmla="*/ 0 w 9"/>
                      <a:gd name="T5" fmla="*/ 2147483647 h 17"/>
                      <a:gd name="T6" fmla="*/ 2147483647 w 9"/>
                      <a:gd name="T7" fmla="*/ 2147483647 h 17"/>
                      <a:gd name="T8" fmla="*/ 2147483647 w 9"/>
                      <a:gd name="T9" fmla="*/ 2147483647 h 17"/>
                      <a:gd name="T10" fmla="*/ 2147483647 w 9"/>
                      <a:gd name="T11" fmla="*/ 2147483647 h 17"/>
                      <a:gd name="T12" fmla="*/ 2147483647 w 9"/>
                      <a:gd name="T13" fmla="*/ 0 h 17"/>
                      <a:gd name="T14" fmla="*/ 0 w 9"/>
                      <a:gd name="T15" fmla="*/ 2147483647 h 17"/>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17"/>
                      <a:gd name="T26" fmla="*/ 9 w 9"/>
                      <a:gd name="T27" fmla="*/ 17 h 1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17">
                        <a:moveTo>
                          <a:pt x="0" y="8"/>
                        </a:moveTo>
                        <a:lnTo>
                          <a:pt x="0" y="8"/>
                        </a:lnTo>
                        <a:lnTo>
                          <a:pt x="0" y="17"/>
                        </a:lnTo>
                        <a:lnTo>
                          <a:pt x="9" y="17"/>
                        </a:lnTo>
                        <a:lnTo>
                          <a:pt x="9" y="8"/>
                        </a:lnTo>
                        <a:lnTo>
                          <a:pt x="9" y="0"/>
                        </a:lnTo>
                        <a:lnTo>
                          <a:pt x="0" y="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3" name="Freeform 539"/>
                  <p:cNvSpPr>
                    <a:spLocks noEditPoints="1"/>
                  </p:cNvSpPr>
                  <p:nvPr/>
                </p:nvSpPr>
                <p:spPr bwMode="auto">
                  <a:xfrm>
                    <a:off x="4764089" y="4548188"/>
                    <a:ext cx="442913" cy="360363"/>
                  </a:xfrm>
                  <a:custGeom>
                    <a:avLst/>
                    <a:gdLst>
                      <a:gd name="T0" fmla="*/ 2147483647 w 279"/>
                      <a:gd name="T1" fmla="*/ 2147483647 h 227"/>
                      <a:gd name="T2" fmla="*/ 2147483647 w 279"/>
                      <a:gd name="T3" fmla="*/ 2147483647 h 227"/>
                      <a:gd name="T4" fmla="*/ 2147483647 w 279"/>
                      <a:gd name="T5" fmla="*/ 2147483647 h 227"/>
                      <a:gd name="T6" fmla="*/ 2147483647 w 279"/>
                      <a:gd name="T7" fmla="*/ 2147483647 h 227"/>
                      <a:gd name="T8" fmla="*/ 2147483647 w 279"/>
                      <a:gd name="T9" fmla="*/ 2147483647 h 227"/>
                      <a:gd name="T10" fmla="*/ 2147483647 w 279"/>
                      <a:gd name="T11" fmla="*/ 2147483647 h 227"/>
                      <a:gd name="T12" fmla="*/ 2147483647 w 279"/>
                      <a:gd name="T13" fmla="*/ 2147483647 h 227"/>
                      <a:gd name="T14" fmla="*/ 2147483647 w 279"/>
                      <a:gd name="T15" fmla="*/ 2147483647 h 227"/>
                      <a:gd name="T16" fmla="*/ 2147483647 w 279"/>
                      <a:gd name="T17" fmla="*/ 2147483647 h 227"/>
                      <a:gd name="T18" fmla="*/ 2147483647 w 279"/>
                      <a:gd name="T19" fmla="*/ 2147483647 h 227"/>
                      <a:gd name="T20" fmla="*/ 2147483647 w 279"/>
                      <a:gd name="T21" fmla="*/ 2147483647 h 227"/>
                      <a:gd name="T22" fmla="*/ 2147483647 w 279"/>
                      <a:gd name="T23" fmla="*/ 2147483647 h 227"/>
                      <a:gd name="T24" fmla="*/ 2147483647 w 279"/>
                      <a:gd name="T25" fmla="*/ 2147483647 h 227"/>
                      <a:gd name="T26" fmla="*/ 2147483647 w 279"/>
                      <a:gd name="T27" fmla="*/ 2147483647 h 227"/>
                      <a:gd name="T28" fmla="*/ 2147483647 w 279"/>
                      <a:gd name="T29" fmla="*/ 2147483647 h 227"/>
                      <a:gd name="T30" fmla="*/ 2147483647 w 279"/>
                      <a:gd name="T31" fmla="*/ 2147483647 h 227"/>
                      <a:gd name="T32" fmla="*/ 2147483647 w 279"/>
                      <a:gd name="T33" fmla="*/ 2147483647 h 227"/>
                      <a:gd name="T34" fmla="*/ 2147483647 w 279"/>
                      <a:gd name="T35" fmla="*/ 2147483647 h 227"/>
                      <a:gd name="T36" fmla="*/ 0 w 279"/>
                      <a:gd name="T37" fmla="*/ 2147483647 h 227"/>
                      <a:gd name="T38" fmla="*/ 2147483647 w 279"/>
                      <a:gd name="T39" fmla="*/ 2147483647 h 227"/>
                      <a:gd name="T40" fmla="*/ 2147483647 w 279"/>
                      <a:gd name="T41" fmla="*/ 2147483647 h 227"/>
                      <a:gd name="T42" fmla="*/ 2147483647 w 279"/>
                      <a:gd name="T43" fmla="*/ 2147483647 h 227"/>
                      <a:gd name="T44" fmla="*/ 2147483647 w 279"/>
                      <a:gd name="T45" fmla="*/ 2147483647 h 227"/>
                      <a:gd name="T46" fmla="*/ 2147483647 w 279"/>
                      <a:gd name="T47" fmla="*/ 2147483647 h 227"/>
                      <a:gd name="T48" fmla="*/ 2147483647 w 279"/>
                      <a:gd name="T49" fmla="*/ 2147483647 h 227"/>
                      <a:gd name="T50" fmla="*/ 2147483647 w 279"/>
                      <a:gd name="T51" fmla="*/ 2147483647 h 227"/>
                      <a:gd name="T52" fmla="*/ 2147483647 w 279"/>
                      <a:gd name="T53" fmla="*/ 2147483647 h 227"/>
                      <a:gd name="T54" fmla="*/ 2147483647 w 279"/>
                      <a:gd name="T55" fmla="*/ 2147483647 h 227"/>
                      <a:gd name="T56" fmla="*/ 2147483647 w 279"/>
                      <a:gd name="T57" fmla="*/ 2147483647 h 227"/>
                      <a:gd name="T58" fmla="*/ 2147483647 w 279"/>
                      <a:gd name="T59" fmla="*/ 2147483647 h 227"/>
                      <a:gd name="T60" fmla="*/ 2147483647 w 279"/>
                      <a:gd name="T61" fmla="*/ 2147483647 h 227"/>
                      <a:gd name="T62" fmla="*/ 2147483647 w 279"/>
                      <a:gd name="T63" fmla="*/ 2147483647 h 227"/>
                      <a:gd name="T64" fmla="*/ 2147483647 w 279"/>
                      <a:gd name="T65" fmla="*/ 2147483647 h 227"/>
                      <a:gd name="T66" fmla="*/ 2147483647 w 279"/>
                      <a:gd name="T67" fmla="*/ 2147483647 h 227"/>
                      <a:gd name="T68" fmla="*/ 2147483647 w 279"/>
                      <a:gd name="T69" fmla="*/ 2147483647 h 227"/>
                      <a:gd name="T70" fmla="*/ 2147483647 w 279"/>
                      <a:gd name="T71" fmla="*/ 2147483647 h 227"/>
                      <a:gd name="T72" fmla="*/ 2147483647 w 279"/>
                      <a:gd name="T73" fmla="*/ 2147483647 h 227"/>
                      <a:gd name="T74" fmla="*/ 2147483647 w 279"/>
                      <a:gd name="T75" fmla="*/ 2147483647 h 227"/>
                      <a:gd name="T76" fmla="*/ 2147483647 w 279"/>
                      <a:gd name="T77" fmla="*/ 2147483647 h 227"/>
                      <a:gd name="T78" fmla="*/ 2147483647 w 279"/>
                      <a:gd name="T79" fmla="*/ 2147483647 h 227"/>
                      <a:gd name="T80" fmla="*/ 2147483647 w 279"/>
                      <a:gd name="T81" fmla="*/ 0 h 227"/>
                      <a:gd name="T82" fmla="*/ 2147483647 w 279"/>
                      <a:gd name="T83" fmla="*/ 0 h 227"/>
                      <a:gd name="T84" fmla="*/ 2147483647 w 279"/>
                      <a:gd name="T85" fmla="*/ 2147483647 h 22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79"/>
                      <a:gd name="T130" fmla="*/ 0 h 227"/>
                      <a:gd name="T131" fmla="*/ 279 w 279"/>
                      <a:gd name="T132" fmla="*/ 227 h 22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79" h="227">
                        <a:moveTo>
                          <a:pt x="183" y="139"/>
                        </a:moveTo>
                        <a:lnTo>
                          <a:pt x="209" y="113"/>
                        </a:lnTo>
                        <a:lnTo>
                          <a:pt x="218" y="131"/>
                        </a:lnTo>
                        <a:lnTo>
                          <a:pt x="209" y="139"/>
                        </a:lnTo>
                        <a:lnTo>
                          <a:pt x="200" y="148"/>
                        </a:lnTo>
                        <a:lnTo>
                          <a:pt x="183" y="139"/>
                        </a:lnTo>
                        <a:close/>
                        <a:moveTo>
                          <a:pt x="174" y="35"/>
                        </a:moveTo>
                        <a:lnTo>
                          <a:pt x="165" y="61"/>
                        </a:lnTo>
                        <a:lnTo>
                          <a:pt x="122" y="52"/>
                        </a:lnTo>
                        <a:lnTo>
                          <a:pt x="104" y="87"/>
                        </a:lnTo>
                        <a:lnTo>
                          <a:pt x="87" y="87"/>
                        </a:lnTo>
                        <a:lnTo>
                          <a:pt x="78" y="52"/>
                        </a:lnTo>
                        <a:lnTo>
                          <a:pt x="69" y="44"/>
                        </a:lnTo>
                        <a:lnTo>
                          <a:pt x="69" y="70"/>
                        </a:lnTo>
                        <a:lnTo>
                          <a:pt x="69" y="113"/>
                        </a:lnTo>
                        <a:lnTo>
                          <a:pt x="43" y="122"/>
                        </a:lnTo>
                        <a:lnTo>
                          <a:pt x="17" y="105"/>
                        </a:lnTo>
                        <a:lnTo>
                          <a:pt x="8" y="105"/>
                        </a:lnTo>
                        <a:lnTo>
                          <a:pt x="0" y="113"/>
                        </a:lnTo>
                        <a:lnTo>
                          <a:pt x="8" y="122"/>
                        </a:lnTo>
                        <a:lnTo>
                          <a:pt x="17" y="148"/>
                        </a:lnTo>
                        <a:lnTo>
                          <a:pt x="35" y="183"/>
                        </a:lnTo>
                        <a:lnTo>
                          <a:pt x="26" y="192"/>
                        </a:lnTo>
                        <a:lnTo>
                          <a:pt x="26" y="218"/>
                        </a:lnTo>
                        <a:lnTo>
                          <a:pt x="52" y="227"/>
                        </a:lnTo>
                        <a:lnTo>
                          <a:pt x="96" y="218"/>
                        </a:lnTo>
                        <a:lnTo>
                          <a:pt x="104" y="218"/>
                        </a:lnTo>
                        <a:lnTo>
                          <a:pt x="122" y="218"/>
                        </a:lnTo>
                        <a:lnTo>
                          <a:pt x="148" y="218"/>
                        </a:lnTo>
                        <a:lnTo>
                          <a:pt x="157" y="209"/>
                        </a:lnTo>
                        <a:lnTo>
                          <a:pt x="174" y="209"/>
                        </a:lnTo>
                        <a:lnTo>
                          <a:pt x="226" y="166"/>
                        </a:lnTo>
                        <a:lnTo>
                          <a:pt x="261" y="113"/>
                        </a:lnTo>
                        <a:lnTo>
                          <a:pt x="261" y="105"/>
                        </a:lnTo>
                        <a:lnTo>
                          <a:pt x="279" y="87"/>
                        </a:lnTo>
                        <a:lnTo>
                          <a:pt x="279" y="70"/>
                        </a:lnTo>
                        <a:lnTo>
                          <a:pt x="261" y="78"/>
                        </a:lnTo>
                        <a:lnTo>
                          <a:pt x="253" y="78"/>
                        </a:lnTo>
                        <a:lnTo>
                          <a:pt x="253" y="61"/>
                        </a:lnTo>
                        <a:lnTo>
                          <a:pt x="270" y="44"/>
                        </a:lnTo>
                        <a:lnTo>
                          <a:pt x="261" y="0"/>
                        </a:lnTo>
                        <a:lnTo>
                          <a:pt x="226" y="0"/>
                        </a:lnTo>
                        <a:lnTo>
                          <a:pt x="17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4" name="Freeform 540"/>
                  <p:cNvSpPr>
                    <a:spLocks noEditPoints="1"/>
                  </p:cNvSpPr>
                  <p:nvPr/>
                </p:nvSpPr>
                <p:spPr bwMode="auto">
                  <a:xfrm>
                    <a:off x="4764089" y="4548188"/>
                    <a:ext cx="442913" cy="360363"/>
                  </a:xfrm>
                  <a:custGeom>
                    <a:avLst/>
                    <a:gdLst>
                      <a:gd name="T0" fmla="*/ 2147483647 w 279"/>
                      <a:gd name="T1" fmla="*/ 2147483647 h 227"/>
                      <a:gd name="T2" fmla="*/ 2147483647 w 279"/>
                      <a:gd name="T3" fmla="*/ 2147483647 h 227"/>
                      <a:gd name="T4" fmla="*/ 2147483647 w 279"/>
                      <a:gd name="T5" fmla="*/ 2147483647 h 227"/>
                      <a:gd name="T6" fmla="*/ 2147483647 w 279"/>
                      <a:gd name="T7" fmla="*/ 2147483647 h 227"/>
                      <a:gd name="T8" fmla="*/ 2147483647 w 279"/>
                      <a:gd name="T9" fmla="*/ 2147483647 h 227"/>
                      <a:gd name="T10" fmla="*/ 2147483647 w 279"/>
                      <a:gd name="T11" fmla="*/ 2147483647 h 227"/>
                      <a:gd name="T12" fmla="*/ 2147483647 w 279"/>
                      <a:gd name="T13" fmla="*/ 2147483647 h 227"/>
                      <a:gd name="T14" fmla="*/ 2147483647 w 279"/>
                      <a:gd name="T15" fmla="*/ 2147483647 h 227"/>
                      <a:gd name="T16" fmla="*/ 2147483647 w 279"/>
                      <a:gd name="T17" fmla="*/ 2147483647 h 227"/>
                      <a:gd name="T18" fmla="*/ 2147483647 w 279"/>
                      <a:gd name="T19" fmla="*/ 2147483647 h 227"/>
                      <a:gd name="T20" fmla="*/ 2147483647 w 279"/>
                      <a:gd name="T21" fmla="*/ 2147483647 h 227"/>
                      <a:gd name="T22" fmla="*/ 2147483647 w 279"/>
                      <a:gd name="T23" fmla="*/ 2147483647 h 227"/>
                      <a:gd name="T24" fmla="*/ 2147483647 w 279"/>
                      <a:gd name="T25" fmla="*/ 2147483647 h 227"/>
                      <a:gd name="T26" fmla="*/ 2147483647 w 279"/>
                      <a:gd name="T27" fmla="*/ 2147483647 h 227"/>
                      <a:gd name="T28" fmla="*/ 2147483647 w 279"/>
                      <a:gd name="T29" fmla="*/ 2147483647 h 227"/>
                      <a:gd name="T30" fmla="*/ 2147483647 w 279"/>
                      <a:gd name="T31" fmla="*/ 2147483647 h 227"/>
                      <a:gd name="T32" fmla="*/ 2147483647 w 279"/>
                      <a:gd name="T33" fmla="*/ 2147483647 h 227"/>
                      <a:gd name="T34" fmla="*/ 2147483647 w 279"/>
                      <a:gd name="T35" fmla="*/ 2147483647 h 227"/>
                      <a:gd name="T36" fmla="*/ 0 w 279"/>
                      <a:gd name="T37" fmla="*/ 2147483647 h 227"/>
                      <a:gd name="T38" fmla="*/ 2147483647 w 279"/>
                      <a:gd name="T39" fmla="*/ 2147483647 h 227"/>
                      <a:gd name="T40" fmla="*/ 2147483647 w 279"/>
                      <a:gd name="T41" fmla="*/ 2147483647 h 227"/>
                      <a:gd name="T42" fmla="*/ 2147483647 w 279"/>
                      <a:gd name="T43" fmla="*/ 2147483647 h 227"/>
                      <a:gd name="T44" fmla="*/ 2147483647 w 279"/>
                      <a:gd name="T45" fmla="*/ 2147483647 h 227"/>
                      <a:gd name="T46" fmla="*/ 2147483647 w 279"/>
                      <a:gd name="T47" fmla="*/ 2147483647 h 227"/>
                      <a:gd name="T48" fmla="*/ 2147483647 w 279"/>
                      <a:gd name="T49" fmla="*/ 2147483647 h 227"/>
                      <a:gd name="T50" fmla="*/ 2147483647 w 279"/>
                      <a:gd name="T51" fmla="*/ 2147483647 h 227"/>
                      <a:gd name="T52" fmla="*/ 2147483647 w 279"/>
                      <a:gd name="T53" fmla="*/ 2147483647 h 227"/>
                      <a:gd name="T54" fmla="*/ 2147483647 w 279"/>
                      <a:gd name="T55" fmla="*/ 2147483647 h 227"/>
                      <a:gd name="T56" fmla="*/ 2147483647 w 279"/>
                      <a:gd name="T57" fmla="*/ 2147483647 h 227"/>
                      <a:gd name="T58" fmla="*/ 2147483647 w 279"/>
                      <a:gd name="T59" fmla="*/ 2147483647 h 227"/>
                      <a:gd name="T60" fmla="*/ 2147483647 w 279"/>
                      <a:gd name="T61" fmla="*/ 2147483647 h 227"/>
                      <a:gd name="T62" fmla="*/ 2147483647 w 279"/>
                      <a:gd name="T63" fmla="*/ 2147483647 h 227"/>
                      <a:gd name="T64" fmla="*/ 2147483647 w 279"/>
                      <a:gd name="T65" fmla="*/ 2147483647 h 227"/>
                      <a:gd name="T66" fmla="*/ 2147483647 w 279"/>
                      <a:gd name="T67" fmla="*/ 2147483647 h 227"/>
                      <a:gd name="T68" fmla="*/ 2147483647 w 279"/>
                      <a:gd name="T69" fmla="*/ 2147483647 h 227"/>
                      <a:gd name="T70" fmla="*/ 2147483647 w 279"/>
                      <a:gd name="T71" fmla="*/ 2147483647 h 227"/>
                      <a:gd name="T72" fmla="*/ 2147483647 w 279"/>
                      <a:gd name="T73" fmla="*/ 2147483647 h 227"/>
                      <a:gd name="T74" fmla="*/ 2147483647 w 279"/>
                      <a:gd name="T75" fmla="*/ 2147483647 h 227"/>
                      <a:gd name="T76" fmla="*/ 2147483647 w 279"/>
                      <a:gd name="T77" fmla="*/ 2147483647 h 227"/>
                      <a:gd name="T78" fmla="*/ 2147483647 w 279"/>
                      <a:gd name="T79" fmla="*/ 2147483647 h 227"/>
                      <a:gd name="T80" fmla="*/ 2147483647 w 279"/>
                      <a:gd name="T81" fmla="*/ 0 h 227"/>
                      <a:gd name="T82" fmla="*/ 2147483647 w 279"/>
                      <a:gd name="T83" fmla="*/ 0 h 227"/>
                      <a:gd name="T84" fmla="*/ 2147483647 w 279"/>
                      <a:gd name="T85" fmla="*/ 2147483647 h 22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79"/>
                      <a:gd name="T130" fmla="*/ 0 h 227"/>
                      <a:gd name="T131" fmla="*/ 279 w 279"/>
                      <a:gd name="T132" fmla="*/ 227 h 22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79" h="227">
                        <a:moveTo>
                          <a:pt x="183" y="139"/>
                        </a:moveTo>
                        <a:lnTo>
                          <a:pt x="209" y="113"/>
                        </a:lnTo>
                        <a:lnTo>
                          <a:pt x="218" y="131"/>
                        </a:lnTo>
                        <a:lnTo>
                          <a:pt x="209" y="139"/>
                        </a:lnTo>
                        <a:lnTo>
                          <a:pt x="200" y="148"/>
                        </a:lnTo>
                        <a:lnTo>
                          <a:pt x="183" y="139"/>
                        </a:lnTo>
                        <a:close/>
                        <a:moveTo>
                          <a:pt x="174" y="35"/>
                        </a:moveTo>
                        <a:lnTo>
                          <a:pt x="165" y="61"/>
                        </a:lnTo>
                        <a:lnTo>
                          <a:pt x="122" y="52"/>
                        </a:lnTo>
                        <a:lnTo>
                          <a:pt x="104" y="87"/>
                        </a:lnTo>
                        <a:lnTo>
                          <a:pt x="87" y="87"/>
                        </a:lnTo>
                        <a:lnTo>
                          <a:pt x="78" y="52"/>
                        </a:lnTo>
                        <a:lnTo>
                          <a:pt x="69" y="44"/>
                        </a:lnTo>
                        <a:lnTo>
                          <a:pt x="69" y="70"/>
                        </a:lnTo>
                        <a:lnTo>
                          <a:pt x="69" y="113"/>
                        </a:lnTo>
                        <a:lnTo>
                          <a:pt x="43" y="122"/>
                        </a:lnTo>
                        <a:lnTo>
                          <a:pt x="17" y="105"/>
                        </a:lnTo>
                        <a:lnTo>
                          <a:pt x="8" y="105"/>
                        </a:lnTo>
                        <a:lnTo>
                          <a:pt x="0" y="113"/>
                        </a:lnTo>
                        <a:lnTo>
                          <a:pt x="8" y="122"/>
                        </a:lnTo>
                        <a:lnTo>
                          <a:pt x="17" y="148"/>
                        </a:lnTo>
                        <a:lnTo>
                          <a:pt x="35" y="183"/>
                        </a:lnTo>
                        <a:lnTo>
                          <a:pt x="26" y="192"/>
                        </a:lnTo>
                        <a:lnTo>
                          <a:pt x="26" y="218"/>
                        </a:lnTo>
                        <a:lnTo>
                          <a:pt x="52" y="227"/>
                        </a:lnTo>
                        <a:lnTo>
                          <a:pt x="96" y="218"/>
                        </a:lnTo>
                        <a:lnTo>
                          <a:pt x="104" y="218"/>
                        </a:lnTo>
                        <a:lnTo>
                          <a:pt x="122" y="218"/>
                        </a:lnTo>
                        <a:lnTo>
                          <a:pt x="148" y="218"/>
                        </a:lnTo>
                        <a:lnTo>
                          <a:pt x="157" y="209"/>
                        </a:lnTo>
                        <a:lnTo>
                          <a:pt x="174" y="209"/>
                        </a:lnTo>
                        <a:lnTo>
                          <a:pt x="226" y="166"/>
                        </a:lnTo>
                        <a:lnTo>
                          <a:pt x="261" y="113"/>
                        </a:lnTo>
                        <a:lnTo>
                          <a:pt x="261" y="105"/>
                        </a:lnTo>
                        <a:lnTo>
                          <a:pt x="279" y="87"/>
                        </a:lnTo>
                        <a:lnTo>
                          <a:pt x="279" y="70"/>
                        </a:lnTo>
                        <a:lnTo>
                          <a:pt x="261" y="78"/>
                        </a:lnTo>
                        <a:lnTo>
                          <a:pt x="253" y="78"/>
                        </a:lnTo>
                        <a:lnTo>
                          <a:pt x="253" y="61"/>
                        </a:lnTo>
                        <a:lnTo>
                          <a:pt x="270" y="44"/>
                        </a:lnTo>
                        <a:lnTo>
                          <a:pt x="261" y="0"/>
                        </a:lnTo>
                        <a:lnTo>
                          <a:pt x="226" y="0"/>
                        </a:lnTo>
                        <a:lnTo>
                          <a:pt x="17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5" name="Freeform 541"/>
                  <p:cNvSpPr>
                    <a:spLocks/>
                  </p:cNvSpPr>
                  <p:nvPr/>
                </p:nvSpPr>
                <p:spPr bwMode="auto">
                  <a:xfrm>
                    <a:off x="5054601" y="4727575"/>
                    <a:ext cx="55563" cy="55563"/>
                  </a:xfrm>
                  <a:custGeom>
                    <a:avLst/>
                    <a:gdLst>
                      <a:gd name="T0" fmla="*/ 2147483647 w 35"/>
                      <a:gd name="T1" fmla="*/ 0 h 35"/>
                      <a:gd name="T2" fmla="*/ 0 w 35"/>
                      <a:gd name="T3" fmla="*/ 2147483647 h 35"/>
                      <a:gd name="T4" fmla="*/ 2147483647 w 35"/>
                      <a:gd name="T5" fmla="*/ 2147483647 h 35"/>
                      <a:gd name="T6" fmla="*/ 2147483647 w 35"/>
                      <a:gd name="T7" fmla="*/ 2147483647 h 35"/>
                      <a:gd name="T8" fmla="*/ 2147483647 w 35"/>
                      <a:gd name="T9" fmla="*/ 2147483647 h 35"/>
                      <a:gd name="T10" fmla="*/ 2147483647 w 35"/>
                      <a:gd name="T11" fmla="*/ 0 h 35"/>
                      <a:gd name="T12" fmla="*/ 0 60000 65536"/>
                      <a:gd name="T13" fmla="*/ 0 60000 65536"/>
                      <a:gd name="T14" fmla="*/ 0 60000 65536"/>
                      <a:gd name="T15" fmla="*/ 0 60000 65536"/>
                      <a:gd name="T16" fmla="*/ 0 60000 65536"/>
                      <a:gd name="T17" fmla="*/ 0 60000 65536"/>
                      <a:gd name="T18" fmla="*/ 0 w 35"/>
                      <a:gd name="T19" fmla="*/ 0 h 35"/>
                      <a:gd name="T20" fmla="*/ 35 w 35"/>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5" h="35">
                        <a:moveTo>
                          <a:pt x="26" y="0"/>
                        </a:moveTo>
                        <a:lnTo>
                          <a:pt x="0" y="26"/>
                        </a:lnTo>
                        <a:lnTo>
                          <a:pt x="17" y="35"/>
                        </a:lnTo>
                        <a:lnTo>
                          <a:pt x="26" y="26"/>
                        </a:lnTo>
                        <a:lnTo>
                          <a:pt x="35"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6" name="Freeform 542"/>
                  <p:cNvSpPr>
                    <a:spLocks/>
                  </p:cNvSpPr>
                  <p:nvPr/>
                </p:nvSpPr>
                <p:spPr bwMode="auto">
                  <a:xfrm>
                    <a:off x="5054601" y="4727575"/>
                    <a:ext cx="55563" cy="55563"/>
                  </a:xfrm>
                  <a:custGeom>
                    <a:avLst/>
                    <a:gdLst>
                      <a:gd name="T0" fmla="*/ 2147483647 w 35"/>
                      <a:gd name="T1" fmla="*/ 0 h 35"/>
                      <a:gd name="T2" fmla="*/ 0 w 35"/>
                      <a:gd name="T3" fmla="*/ 2147483647 h 35"/>
                      <a:gd name="T4" fmla="*/ 2147483647 w 35"/>
                      <a:gd name="T5" fmla="*/ 2147483647 h 35"/>
                      <a:gd name="T6" fmla="*/ 2147483647 w 35"/>
                      <a:gd name="T7" fmla="*/ 2147483647 h 35"/>
                      <a:gd name="T8" fmla="*/ 2147483647 w 35"/>
                      <a:gd name="T9" fmla="*/ 2147483647 h 35"/>
                      <a:gd name="T10" fmla="*/ 2147483647 w 35"/>
                      <a:gd name="T11" fmla="*/ 0 h 35"/>
                      <a:gd name="T12" fmla="*/ 0 60000 65536"/>
                      <a:gd name="T13" fmla="*/ 0 60000 65536"/>
                      <a:gd name="T14" fmla="*/ 0 60000 65536"/>
                      <a:gd name="T15" fmla="*/ 0 60000 65536"/>
                      <a:gd name="T16" fmla="*/ 0 60000 65536"/>
                      <a:gd name="T17" fmla="*/ 0 60000 65536"/>
                      <a:gd name="T18" fmla="*/ 0 w 35"/>
                      <a:gd name="T19" fmla="*/ 0 h 35"/>
                      <a:gd name="T20" fmla="*/ 35 w 35"/>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5" h="35">
                        <a:moveTo>
                          <a:pt x="26" y="0"/>
                        </a:moveTo>
                        <a:lnTo>
                          <a:pt x="0" y="26"/>
                        </a:lnTo>
                        <a:lnTo>
                          <a:pt x="17" y="35"/>
                        </a:lnTo>
                        <a:lnTo>
                          <a:pt x="26" y="26"/>
                        </a:lnTo>
                        <a:lnTo>
                          <a:pt x="35" y="18"/>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7" name="Freeform 543"/>
                  <p:cNvSpPr>
                    <a:spLocks/>
                  </p:cNvSpPr>
                  <p:nvPr/>
                </p:nvSpPr>
                <p:spPr bwMode="auto">
                  <a:xfrm>
                    <a:off x="4652964" y="4395788"/>
                    <a:ext cx="373063" cy="346075"/>
                  </a:xfrm>
                  <a:custGeom>
                    <a:avLst/>
                    <a:gdLst>
                      <a:gd name="T0" fmla="*/ 2147483647 w 235"/>
                      <a:gd name="T1" fmla="*/ 2147483647 h 218"/>
                      <a:gd name="T2" fmla="*/ 2147483647 w 235"/>
                      <a:gd name="T3" fmla="*/ 2147483647 h 218"/>
                      <a:gd name="T4" fmla="*/ 2147483647 w 235"/>
                      <a:gd name="T5" fmla="*/ 2147483647 h 218"/>
                      <a:gd name="T6" fmla="*/ 2147483647 w 235"/>
                      <a:gd name="T7" fmla="*/ 2147483647 h 218"/>
                      <a:gd name="T8" fmla="*/ 2147483647 w 235"/>
                      <a:gd name="T9" fmla="*/ 2147483647 h 218"/>
                      <a:gd name="T10" fmla="*/ 2147483647 w 235"/>
                      <a:gd name="T11" fmla="*/ 2147483647 h 218"/>
                      <a:gd name="T12" fmla="*/ 2147483647 w 235"/>
                      <a:gd name="T13" fmla="*/ 2147483647 h 218"/>
                      <a:gd name="T14" fmla="*/ 2147483647 w 235"/>
                      <a:gd name="T15" fmla="*/ 0 h 218"/>
                      <a:gd name="T16" fmla="*/ 2147483647 w 235"/>
                      <a:gd name="T17" fmla="*/ 2147483647 h 218"/>
                      <a:gd name="T18" fmla="*/ 0 w 235"/>
                      <a:gd name="T19" fmla="*/ 2147483647 h 218"/>
                      <a:gd name="T20" fmla="*/ 0 w 235"/>
                      <a:gd name="T21" fmla="*/ 2147483647 h 218"/>
                      <a:gd name="T22" fmla="*/ 2147483647 w 235"/>
                      <a:gd name="T23" fmla="*/ 2147483647 h 218"/>
                      <a:gd name="T24" fmla="*/ 2147483647 w 235"/>
                      <a:gd name="T25" fmla="*/ 2147483647 h 218"/>
                      <a:gd name="T26" fmla="*/ 2147483647 w 235"/>
                      <a:gd name="T27" fmla="*/ 2147483647 h 218"/>
                      <a:gd name="T28" fmla="*/ 2147483647 w 235"/>
                      <a:gd name="T29" fmla="*/ 2147483647 h 218"/>
                      <a:gd name="T30" fmla="*/ 2147483647 w 235"/>
                      <a:gd name="T31" fmla="*/ 2147483647 h 218"/>
                      <a:gd name="T32" fmla="*/ 2147483647 w 235"/>
                      <a:gd name="T33" fmla="*/ 2147483647 h 218"/>
                      <a:gd name="T34" fmla="*/ 2147483647 w 235"/>
                      <a:gd name="T35" fmla="*/ 2147483647 h 218"/>
                      <a:gd name="T36" fmla="*/ 2147483647 w 235"/>
                      <a:gd name="T37" fmla="*/ 2147483647 h 218"/>
                      <a:gd name="T38" fmla="*/ 2147483647 w 235"/>
                      <a:gd name="T39" fmla="*/ 2147483647 h 218"/>
                      <a:gd name="T40" fmla="*/ 2147483647 w 235"/>
                      <a:gd name="T41" fmla="*/ 2147483647 h 218"/>
                      <a:gd name="T42" fmla="*/ 2147483647 w 235"/>
                      <a:gd name="T43" fmla="*/ 2147483647 h 218"/>
                      <a:gd name="T44" fmla="*/ 2147483647 w 235"/>
                      <a:gd name="T45" fmla="*/ 2147483647 h 218"/>
                      <a:gd name="T46" fmla="*/ 2147483647 w 235"/>
                      <a:gd name="T47" fmla="*/ 2147483647 h 218"/>
                      <a:gd name="T48" fmla="*/ 2147483647 w 235"/>
                      <a:gd name="T49" fmla="*/ 2147483647 h 218"/>
                      <a:gd name="T50" fmla="*/ 2147483647 w 235"/>
                      <a:gd name="T51" fmla="*/ 2147483647 h 218"/>
                      <a:gd name="T52" fmla="*/ 2147483647 w 235"/>
                      <a:gd name="T53" fmla="*/ 2147483647 h 218"/>
                      <a:gd name="T54" fmla="*/ 2147483647 w 235"/>
                      <a:gd name="T55" fmla="*/ 2147483647 h 218"/>
                      <a:gd name="T56" fmla="*/ 2147483647 w 235"/>
                      <a:gd name="T57" fmla="*/ 2147483647 h 218"/>
                      <a:gd name="T58" fmla="*/ 2147483647 w 235"/>
                      <a:gd name="T59" fmla="*/ 2147483647 h 218"/>
                      <a:gd name="T60" fmla="*/ 2147483647 w 235"/>
                      <a:gd name="T61" fmla="*/ 2147483647 h 21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35"/>
                      <a:gd name="T94" fmla="*/ 0 h 218"/>
                      <a:gd name="T95" fmla="*/ 235 w 235"/>
                      <a:gd name="T96" fmla="*/ 218 h 21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35" h="218">
                        <a:moveTo>
                          <a:pt x="235" y="17"/>
                        </a:moveTo>
                        <a:lnTo>
                          <a:pt x="235" y="9"/>
                        </a:lnTo>
                        <a:lnTo>
                          <a:pt x="200" y="9"/>
                        </a:lnTo>
                        <a:lnTo>
                          <a:pt x="166" y="17"/>
                        </a:lnTo>
                        <a:lnTo>
                          <a:pt x="122" y="17"/>
                        </a:lnTo>
                        <a:lnTo>
                          <a:pt x="122" y="9"/>
                        </a:lnTo>
                        <a:lnTo>
                          <a:pt x="78" y="9"/>
                        </a:lnTo>
                        <a:lnTo>
                          <a:pt x="44" y="0"/>
                        </a:lnTo>
                        <a:lnTo>
                          <a:pt x="17" y="9"/>
                        </a:lnTo>
                        <a:lnTo>
                          <a:pt x="0" y="9"/>
                        </a:lnTo>
                        <a:lnTo>
                          <a:pt x="0" y="17"/>
                        </a:lnTo>
                        <a:lnTo>
                          <a:pt x="9" y="17"/>
                        </a:lnTo>
                        <a:lnTo>
                          <a:pt x="44" y="87"/>
                        </a:lnTo>
                        <a:lnTo>
                          <a:pt x="52" y="87"/>
                        </a:lnTo>
                        <a:lnTo>
                          <a:pt x="52" y="96"/>
                        </a:lnTo>
                        <a:lnTo>
                          <a:pt x="44" y="113"/>
                        </a:lnTo>
                        <a:lnTo>
                          <a:pt x="70" y="209"/>
                        </a:lnTo>
                        <a:lnTo>
                          <a:pt x="78" y="201"/>
                        </a:lnTo>
                        <a:lnTo>
                          <a:pt x="87" y="201"/>
                        </a:lnTo>
                        <a:lnTo>
                          <a:pt x="113" y="218"/>
                        </a:lnTo>
                        <a:lnTo>
                          <a:pt x="139" y="209"/>
                        </a:lnTo>
                        <a:lnTo>
                          <a:pt x="139" y="166"/>
                        </a:lnTo>
                        <a:lnTo>
                          <a:pt x="139" y="140"/>
                        </a:lnTo>
                        <a:lnTo>
                          <a:pt x="139" y="113"/>
                        </a:lnTo>
                        <a:lnTo>
                          <a:pt x="157" y="96"/>
                        </a:lnTo>
                        <a:lnTo>
                          <a:pt x="166" y="44"/>
                        </a:lnTo>
                        <a:lnTo>
                          <a:pt x="157" y="26"/>
                        </a:lnTo>
                        <a:lnTo>
                          <a:pt x="174" y="26"/>
                        </a:lnTo>
                        <a:lnTo>
                          <a:pt x="209" y="17"/>
                        </a:lnTo>
                        <a:lnTo>
                          <a:pt x="218" y="26"/>
                        </a:lnTo>
                        <a:lnTo>
                          <a:pt x="235"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8" name="Freeform 544"/>
                  <p:cNvSpPr>
                    <a:spLocks/>
                  </p:cNvSpPr>
                  <p:nvPr/>
                </p:nvSpPr>
                <p:spPr bwMode="auto">
                  <a:xfrm>
                    <a:off x="4652964" y="4395788"/>
                    <a:ext cx="373063" cy="346075"/>
                  </a:xfrm>
                  <a:custGeom>
                    <a:avLst/>
                    <a:gdLst>
                      <a:gd name="T0" fmla="*/ 2147483647 w 235"/>
                      <a:gd name="T1" fmla="*/ 2147483647 h 218"/>
                      <a:gd name="T2" fmla="*/ 2147483647 w 235"/>
                      <a:gd name="T3" fmla="*/ 2147483647 h 218"/>
                      <a:gd name="T4" fmla="*/ 2147483647 w 235"/>
                      <a:gd name="T5" fmla="*/ 2147483647 h 218"/>
                      <a:gd name="T6" fmla="*/ 2147483647 w 235"/>
                      <a:gd name="T7" fmla="*/ 2147483647 h 218"/>
                      <a:gd name="T8" fmla="*/ 2147483647 w 235"/>
                      <a:gd name="T9" fmla="*/ 2147483647 h 218"/>
                      <a:gd name="T10" fmla="*/ 2147483647 w 235"/>
                      <a:gd name="T11" fmla="*/ 2147483647 h 218"/>
                      <a:gd name="T12" fmla="*/ 2147483647 w 235"/>
                      <a:gd name="T13" fmla="*/ 2147483647 h 218"/>
                      <a:gd name="T14" fmla="*/ 2147483647 w 235"/>
                      <a:gd name="T15" fmla="*/ 0 h 218"/>
                      <a:gd name="T16" fmla="*/ 2147483647 w 235"/>
                      <a:gd name="T17" fmla="*/ 2147483647 h 218"/>
                      <a:gd name="T18" fmla="*/ 0 w 235"/>
                      <a:gd name="T19" fmla="*/ 2147483647 h 218"/>
                      <a:gd name="T20" fmla="*/ 0 w 235"/>
                      <a:gd name="T21" fmla="*/ 2147483647 h 218"/>
                      <a:gd name="T22" fmla="*/ 2147483647 w 235"/>
                      <a:gd name="T23" fmla="*/ 2147483647 h 218"/>
                      <a:gd name="T24" fmla="*/ 2147483647 w 235"/>
                      <a:gd name="T25" fmla="*/ 2147483647 h 218"/>
                      <a:gd name="T26" fmla="*/ 2147483647 w 235"/>
                      <a:gd name="T27" fmla="*/ 2147483647 h 218"/>
                      <a:gd name="T28" fmla="*/ 2147483647 w 235"/>
                      <a:gd name="T29" fmla="*/ 2147483647 h 218"/>
                      <a:gd name="T30" fmla="*/ 2147483647 w 235"/>
                      <a:gd name="T31" fmla="*/ 2147483647 h 218"/>
                      <a:gd name="T32" fmla="*/ 2147483647 w 235"/>
                      <a:gd name="T33" fmla="*/ 2147483647 h 218"/>
                      <a:gd name="T34" fmla="*/ 2147483647 w 235"/>
                      <a:gd name="T35" fmla="*/ 2147483647 h 218"/>
                      <a:gd name="T36" fmla="*/ 2147483647 w 235"/>
                      <a:gd name="T37" fmla="*/ 2147483647 h 218"/>
                      <a:gd name="T38" fmla="*/ 2147483647 w 235"/>
                      <a:gd name="T39" fmla="*/ 2147483647 h 218"/>
                      <a:gd name="T40" fmla="*/ 2147483647 w 235"/>
                      <a:gd name="T41" fmla="*/ 2147483647 h 218"/>
                      <a:gd name="T42" fmla="*/ 2147483647 w 235"/>
                      <a:gd name="T43" fmla="*/ 2147483647 h 218"/>
                      <a:gd name="T44" fmla="*/ 2147483647 w 235"/>
                      <a:gd name="T45" fmla="*/ 2147483647 h 218"/>
                      <a:gd name="T46" fmla="*/ 2147483647 w 235"/>
                      <a:gd name="T47" fmla="*/ 2147483647 h 218"/>
                      <a:gd name="T48" fmla="*/ 2147483647 w 235"/>
                      <a:gd name="T49" fmla="*/ 2147483647 h 218"/>
                      <a:gd name="T50" fmla="*/ 2147483647 w 235"/>
                      <a:gd name="T51" fmla="*/ 2147483647 h 218"/>
                      <a:gd name="T52" fmla="*/ 2147483647 w 235"/>
                      <a:gd name="T53" fmla="*/ 2147483647 h 218"/>
                      <a:gd name="T54" fmla="*/ 2147483647 w 235"/>
                      <a:gd name="T55" fmla="*/ 2147483647 h 218"/>
                      <a:gd name="T56" fmla="*/ 2147483647 w 235"/>
                      <a:gd name="T57" fmla="*/ 2147483647 h 218"/>
                      <a:gd name="T58" fmla="*/ 2147483647 w 235"/>
                      <a:gd name="T59" fmla="*/ 2147483647 h 218"/>
                      <a:gd name="T60" fmla="*/ 2147483647 w 235"/>
                      <a:gd name="T61" fmla="*/ 2147483647 h 21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35"/>
                      <a:gd name="T94" fmla="*/ 0 h 218"/>
                      <a:gd name="T95" fmla="*/ 235 w 235"/>
                      <a:gd name="T96" fmla="*/ 218 h 21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35" h="218">
                        <a:moveTo>
                          <a:pt x="235" y="17"/>
                        </a:moveTo>
                        <a:lnTo>
                          <a:pt x="235" y="9"/>
                        </a:lnTo>
                        <a:lnTo>
                          <a:pt x="200" y="9"/>
                        </a:lnTo>
                        <a:lnTo>
                          <a:pt x="166" y="17"/>
                        </a:lnTo>
                        <a:lnTo>
                          <a:pt x="122" y="17"/>
                        </a:lnTo>
                        <a:lnTo>
                          <a:pt x="122" y="9"/>
                        </a:lnTo>
                        <a:lnTo>
                          <a:pt x="78" y="9"/>
                        </a:lnTo>
                        <a:lnTo>
                          <a:pt x="44" y="0"/>
                        </a:lnTo>
                        <a:lnTo>
                          <a:pt x="17" y="9"/>
                        </a:lnTo>
                        <a:lnTo>
                          <a:pt x="0" y="9"/>
                        </a:lnTo>
                        <a:lnTo>
                          <a:pt x="0" y="17"/>
                        </a:lnTo>
                        <a:lnTo>
                          <a:pt x="9" y="17"/>
                        </a:lnTo>
                        <a:lnTo>
                          <a:pt x="44" y="87"/>
                        </a:lnTo>
                        <a:lnTo>
                          <a:pt x="52" y="87"/>
                        </a:lnTo>
                        <a:lnTo>
                          <a:pt x="52" y="96"/>
                        </a:lnTo>
                        <a:lnTo>
                          <a:pt x="44" y="113"/>
                        </a:lnTo>
                        <a:lnTo>
                          <a:pt x="70" y="209"/>
                        </a:lnTo>
                        <a:lnTo>
                          <a:pt x="78" y="201"/>
                        </a:lnTo>
                        <a:lnTo>
                          <a:pt x="87" y="201"/>
                        </a:lnTo>
                        <a:lnTo>
                          <a:pt x="113" y="218"/>
                        </a:lnTo>
                        <a:lnTo>
                          <a:pt x="139" y="209"/>
                        </a:lnTo>
                        <a:lnTo>
                          <a:pt x="139" y="166"/>
                        </a:lnTo>
                        <a:lnTo>
                          <a:pt x="139" y="140"/>
                        </a:lnTo>
                        <a:lnTo>
                          <a:pt x="139" y="113"/>
                        </a:lnTo>
                        <a:lnTo>
                          <a:pt x="157" y="96"/>
                        </a:lnTo>
                        <a:lnTo>
                          <a:pt x="166" y="44"/>
                        </a:lnTo>
                        <a:lnTo>
                          <a:pt x="157" y="26"/>
                        </a:lnTo>
                        <a:lnTo>
                          <a:pt x="174" y="26"/>
                        </a:lnTo>
                        <a:lnTo>
                          <a:pt x="209" y="17"/>
                        </a:lnTo>
                        <a:lnTo>
                          <a:pt x="218" y="26"/>
                        </a:lnTo>
                        <a:lnTo>
                          <a:pt x="235"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59" name="Freeform 545"/>
                  <p:cNvSpPr>
                    <a:spLocks/>
                  </p:cNvSpPr>
                  <p:nvPr/>
                </p:nvSpPr>
                <p:spPr bwMode="auto">
                  <a:xfrm>
                    <a:off x="4873626" y="4422775"/>
                    <a:ext cx="249238" cy="263525"/>
                  </a:xfrm>
                  <a:custGeom>
                    <a:avLst/>
                    <a:gdLst>
                      <a:gd name="T0" fmla="*/ 2147483647 w 157"/>
                      <a:gd name="T1" fmla="*/ 2147483647 h 166"/>
                      <a:gd name="T2" fmla="*/ 2147483647 w 157"/>
                      <a:gd name="T3" fmla="*/ 0 h 166"/>
                      <a:gd name="T4" fmla="*/ 2147483647 w 157"/>
                      <a:gd name="T5" fmla="*/ 2147483647 h 166"/>
                      <a:gd name="T6" fmla="*/ 2147483647 w 157"/>
                      <a:gd name="T7" fmla="*/ 0 h 166"/>
                      <a:gd name="T8" fmla="*/ 2147483647 w 157"/>
                      <a:gd name="T9" fmla="*/ 2147483647 h 166"/>
                      <a:gd name="T10" fmla="*/ 2147483647 w 157"/>
                      <a:gd name="T11" fmla="*/ 2147483647 h 166"/>
                      <a:gd name="T12" fmla="*/ 2147483647 w 157"/>
                      <a:gd name="T13" fmla="*/ 2147483647 h 166"/>
                      <a:gd name="T14" fmla="*/ 2147483647 w 157"/>
                      <a:gd name="T15" fmla="*/ 2147483647 h 166"/>
                      <a:gd name="T16" fmla="*/ 0 w 157"/>
                      <a:gd name="T17" fmla="*/ 2147483647 h 166"/>
                      <a:gd name="T18" fmla="*/ 0 w 157"/>
                      <a:gd name="T19" fmla="*/ 2147483647 h 166"/>
                      <a:gd name="T20" fmla="*/ 2147483647 w 157"/>
                      <a:gd name="T21" fmla="*/ 2147483647 h 166"/>
                      <a:gd name="T22" fmla="*/ 2147483647 w 157"/>
                      <a:gd name="T23" fmla="*/ 2147483647 h 166"/>
                      <a:gd name="T24" fmla="*/ 2147483647 w 157"/>
                      <a:gd name="T25" fmla="*/ 2147483647 h 166"/>
                      <a:gd name="T26" fmla="*/ 2147483647 w 157"/>
                      <a:gd name="T27" fmla="*/ 2147483647 h 166"/>
                      <a:gd name="T28" fmla="*/ 2147483647 w 157"/>
                      <a:gd name="T29" fmla="*/ 2147483647 h 166"/>
                      <a:gd name="T30" fmla="*/ 2147483647 w 157"/>
                      <a:gd name="T31" fmla="*/ 2147483647 h 166"/>
                      <a:gd name="T32" fmla="*/ 2147483647 w 157"/>
                      <a:gd name="T33" fmla="*/ 2147483647 h 166"/>
                      <a:gd name="T34" fmla="*/ 2147483647 w 157"/>
                      <a:gd name="T35" fmla="*/ 2147483647 h 166"/>
                      <a:gd name="T36" fmla="*/ 2147483647 w 157"/>
                      <a:gd name="T37" fmla="*/ 2147483647 h 166"/>
                      <a:gd name="T38" fmla="*/ 2147483647 w 157"/>
                      <a:gd name="T39" fmla="*/ 2147483647 h 1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7"/>
                      <a:gd name="T61" fmla="*/ 0 h 166"/>
                      <a:gd name="T62" fmla="*/ 157 w 157"/>
                      <a:gd name="T63" fmla="*/ 166 h 16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7" h="166">
                        <a:moveTo>
                          <a:pt x="105" y="9"/>
                        </a:moveTo>
                        <a:lnTo>
                          <a:pt x="96" y="0"/>
                        </a:lnTo>
                        <a:lnTo>
                          <a:pt x="79" y="9"/>
                        </a:lnTo>
                        <a:lnTo>
                          <a:pt x="70" y="0"/>
                        </a:lnTo>
                        <a:lnTo>
                          <a:pt x="35" y="9"/>
                        </a:lnTo>
                        <a:lnTo>
                          <a:pt x="18" y="9"/>
                        </a:lnTo>
                        <a:lnTo>
                          <a:pt x="27" y="27"/>
                        </a:lnTo>
                        <a:lnTo>
                          <a:pt x="18" y="79"/>
                        </a:lnTo>
                        <a:lnTo>
                          <a:pt x="0" y="96"/>
                        </a:lnTo>
                        <a:lnTo>
                          <a:pt x="0" y="123"/>
                        </a:lnTo>
                        <a:lnTo>
                          <a:pt x="9" y="131"/>
                        </a:lnTo>
                        <a:lnTo>
                          <a:pt x="18" y="166"/>
                        </a:lnTo>
                        <a:lnTo>
                          <a:pt x="35" y="166"/>
                        </a:lnTo>
                        <a:lnTo>
                          <a:pt x="53" y="131"/>
                        </a:lnTo>
                        <a:lnTo>
                          <a:pt x="96" y="140"/>
                        </a:lnTo>
                        <a:lnTo>
                          <a:pt x="105" y="114"/>
                        </a:lnTo>
                        <a:lnTo>
                          <a:pt x="157" y="79"/>
                        </a:lnTo>
                        <a:lnTo>
                          <a:pt x="149" y="70"/>
                        </a:lnTo>
                        <a:lnTo>
                          <a:pt x="122" y="35"/>
                        </a:lnTo>
                        <a:lnTo>
                          <a:pt x="10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0" name="Freeform 546"/>
                  <p:cNvSpPr>
                    <a:spLocks/>
                  </p:cNvSpPr>
                  <p:nvPr/>
                </p:nvSpPr>
                <p:spPr bwMode="auto">
                  <a:xfrm>
                    <a:off x="4873626" y="4422775"/>
                    <a:ext cx="249238" cy="263525"/>
                  </a:xfrm>
                  <a:custGeom>
                    <a:avLst/>
                    <a:gdLst>
                      <a:gd name="T0" fmla="*/ 2147483647 w 157"/>
                      <a:gd name="T1" fmla="*/ 2147483647 h 166"/>
                      <a:gd name="T2" fmla="*/ 2147483647 w 157"/>
                      <a:gd name="T3" fmla="*/ 0 h 166"/>
                      <a:gd name="T4" fmla="*/ 2147483647 w 157"/>
                      <a:gd name="T5" fmla="*/ 2147483647 h 166"/>
                      <a:gd name="T6" fmla="*/ 2147483647 w 157"/>
                      <a:gd name="T7" fmla="*/ 0 h 166"/>
                      <a:gd name="T8" fmla="*/ 2147483647 w 157"/>
                      <a:gd name="T9" fmla="*/ 2147483647 h 166"/>
                      <a:gd name="T10" fmla="*/ 2147483647 w 157"/>
                      <a:gd name="T11" fmla="*/ 2147483647 h 166"/>
                      <a:gd name="T12" fmla="*/ 2147483647 w 157"/>
                      <a:gd name="T13" fmla="*/ 2147483647 h 166"/>
                      <a:gd name="T14" fmla="*/ 2147483647 w 157"/>
                      <a:gd name="T15" fmla="*/ 2147483647 h 166"/>
                      <a:gd name="T16" fmla="*/ 0 w 157"/>
                      <a:gd name="T17" fmla="*/ 2147483647 h 166"/>
                      <a:gd name="T18" fmla="*/ 0 w 157"/>
                      <a:gd name="T19" fmla="*/ 2147483647 h 166"/>
                      <a:gd name="T20" fmla="*/ 2147483647 w 157"/>
                      <a:gd name="T21" fmla="*/ 2147483647 h 166"/>
                      <a:gd name="T22" fmla="*/ 2147483647 w 157"/>
                      <a:gd name="T23" fmla="*/ 2147483647 h 166"/>
                      <a:gd name="T24" fmla="*/ 2147483647 w 157"/>
                      <a:gd name="T25" fmla="*/ 2147483647 h 166"/>
                      <a:gd name="T26" fmla="*/ 2147483647 w 157"/>
                      <a:gd name="T27" fmla="*/ 2147483647 h 166"/>
                      <a:gd name="T28" fmla="*/ 2147483647 w 157"/>
                      <a:gd name="T29" fmla="*/ 2147483647 h 166"/>
                      <a:gd name="T30" fmla="*/ 2147483647 w 157"/>
                      <a:gd name="T31" fmla="*/ 2147483647 h 166"/>
                      <a:gd name="T32" fmla="*/ 2147483647 w 157"/>
                      <a:gd name="T33" fmla="*/ 2147483647 h 166"/>
                      <a:gd name="T34" fmla="*/ 2147483647 w 157"/>
                      <a:gd name="T35" fmla="*/ 2147483647 h 166"/>
                      <a:gd name="T36" fmla="*/ 2147483647 w 157"/>
                      <a:gd name="T37" fmla="*/ 2147483647 h 166"/>
                      <a:gd name="T38" fmla="*/ 2147483647 w 157"/>
                      <a:gd name="T39" fmla="*/ 2147483647 h 16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57"/>
                      <a:gd name="T61" fmla="*/ 0 h 166"/>
                      <a:gd name="T62" fmla="*/ 157 w 157"/>
                      <a:gd name="T63" fmla="*/ 166 h 16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57" h="166">
                        <a:moveTo>
                          <a:pt x="105" y="9"/>
                        </a:moveTo>
                        <a:lnTo>
                          <a:pt x="96" y="0"/>
                        </a:lnTo>
                        <a:lnTo>
                          <a:pt x="79" y="9"/>
                        </a:lnTo>
                        <a:lnTo>
                          <a:pt x="70" y="0"/>
                        </a:lnTo>
                        <a:lnTo>
                          <a:pt x="35" y="9"/>
                        </a:lnTo>
                        <a:lnTo>
                          <a:pt x="18" y="9"/>
                        </a:lnTo>
                        <a:lnTo>
                          <a:pt x="27" y="27"/>
                        </a:lnTo>
                        <a:lnTo>
                          <a:pt x="18" y="79"/>
                        </a:lnTo>
                        <a:lnTo>
                          <a:pt x="0" y="96"/>
                        </a:lnTo>
                        <a:lnTo>
                          <a:pt x="0" y="123"/>
                        </a:lnTo>
                        <a:lnTo>
                          <a:pt x="9" y="131"/>
                        </a:lnTo>
                        <a:lnTo>
                          <a:pt x="18" y="166"/>
                        </a:lnTo>
                        <a:lnTo>
                          <a:pt x="35" y="166"/>
                        </a:lnTo>
                        <a:lnTo>
                          <a:pt x="53" y="131"/>
                        </a:lnTo>
                        <a:lnTo>
                          <a:pt x="96" y="140"/>
                        </a:lnTo>
                        <a:lnTo>
                          <a:pt x="105" y="114"/>
                        </a:lnTo>
                        <a:lnTo>
                          <a:pt x="157" y="79"/>
                        </a:lnTo>
                        <a:lnTo>
                          <a:pt x="149" y="70"/>
                        </a:lnTo>
                        <a:lnTo>
                          <a:pt x="122" y="35"/>
                        </a:lnTo>
                        <a:lnTo>
                          <a:pt x="105"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1" name="Freeform 547"/>
                  <p:cNvSpPr>
                    <a:spLocks/>
                  </p:cNvSpPr>
                  <p:nvPr/>
                </p:nvSpPr>
                <p:spPr bwMode="auto">
                  <a:xfrm>
                    <a:off x="5165726" y="4618038"/>
                    <a:ext cx="26988" cy="53975"/>
                  </a:xfrm>
                  <a:custGeom>
                    <a:avLst/>
                    <a:gdLst>
                      <a:gd name="T0" fmla="*/ 2147483647 w 17"/>
                      <a:gd name="T1" fmla="*/ 0 h 34"/>
                      <a:gd name="T2" fmla="*/ 0 w 17"/>
                      <a:gd name="T3" fmla="*/ 2147483647 h 34"/>
                      <a:gd name="T4" fmla="*/ 0 w 17"/>
                      <a:gd name="T5" fmla="*/ 2147483647 h 34"/>
                      <a:gd name="T6" fmla="*/ 2147483647 w 17"/>
                      <a:gd name="T7" fmla="*/ 2147483647 h 34"/>
                      <a:gd name="T8" fmla="*/ 2147483647 w 17"/>
                      <a:gd name="T9" fmla="*/ 2147483647 h 34"/>
                      <a:gd name="T10" fmla="*/ 2147483647 w 17"/>
                      <a:gd name="T11" fmla="*/ 0 h 34"/>
                      <a:gd name="T12" fmla="*/ 0 60000 65536"/>
                      <a:gd name="T13" fmla="*/ 0 60000 65536"/>
                      <a:gd name="T14" fmla="*/ 0 60000 65536"/>
                      <a:gd name="T15" fmla="*/ 0 60000 65536"/>
                      <a:gd name="T16" fmla="*/ 0 60000 65536"/>
                      <a:gd name="T17" fmla="*/ 0 60000 65536"/>
                      <a:gd name="T18" fmla="*/ 0 w 17"/>
                      <a:gd name="T19" fmla="*/ 0 h 34"/>
                      <a:gd name="T20" fmla="*/ 17 w 17"/>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7" h="34">
                        <a:moveTo>
                          <a:pt x="17" y="0"/>
                        </a:moveTo>
                        <a:lnTo>
                          <a:pt x="0" y="17"/>
                        </a:lnTo>
                        <a:lnTo>
                          <a:pt x="0" y="34"/>
                        </a:lnTo>
                        <a:lnTo>
                          <a:pt x="8" y="34"/>
                        </a:lnTo>
                        <a:lnTo>
                          <a:pt x="17" y="26"/>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2" name="Freeform 548"/>
                  <p:cNvSpPr>
                    <a:spLocks/>
                  </p:cNvSpPr>
                  <p:nvPr/>
                </p:nvSpPr>
                <p:spPr bwMode="auto">
                  <a:xfrm>
                    <a:off x="5165726" y="4618038"/>
                    <a:ext cx="26988" cy="53975"/>
                  </a:xfrm>
                  <a:custGeom>
                    <a:avLst/>
                    <a:gdLst>
                      <a:gd name="T0" fmla="*/ 2147483647 w 17"/>
                      <a:gd name="T1" fmla="*/ 0 h 34"/>
                      <a:gd name="T2" fmla="*/ 0 w 17"/>
                      <a:gd name="T3" fmla="*/ 2147483647 h 34"/>
                      <a:gd name="T4" fmla="*/ 0 w 17"/>
                      <a:gd name="T5" fmla="*/ 2147483647 h 34"/>
                      <a:gd name="T6" fmla="*/ 2147483647 w 17"/>
                      <a:gd name="T7" fmla="*/ 2147483647 h 34"/>
                      <a:gd name="T8" fmla="*/ 2147483647 w 17"/>
                      <a:gd name="T9" fmla="*/ 2147483647 h 34"/>
                      <a:gd name="T10" fmla="*/ 2147483647 w 17"/>
                      <a:gd name="T11" fmla="*/ 0 h 34"/>
                      <a:gd name="T12" fmla="*/ 0 60000 65536"/>
                      <a:gd name="T13" fmla="*/ 0 60000 65536"/>
                      <a:gd name="T14" fmla="*/ 0 60000 65536"/>
                      <a:gd name="T15" fmla="*/ 0 60000 65536"/>
                      <a:gd name="T16" fmla="*/ 0 60000 65536"/>
                      <a:gd name="T17" fmla="*/ 0 60000 65536"/>
                      <a:gd name="T18" fmla="*/ 0 w 17"/>
                      <a:gd name="T19" fmla="*/ 0 h 34"/>
                      <a:gd name="T20" fmla="*/ 17 w 17"/>
                      <a:gd name="T21" fmla="*/ 34 h 34"/>
                    </a:gdLst>
                    <a:ahLst/>
                    <a:cxnLst>
                      <a:cxn ang="T12">
                        <a:pos x="T0" y="T1"/>
                      </a:cxn>
                      <a:cxn ang="T13">
                        <a:pos x="T2" y="T3"/>
                      </a:cxn>
                      <a:cxn ang="T14">
                        <a:pos x="T4" y="T5"/>
                      </a:cxn>
                      <a:cxn ang="T15">
                        <a:pos x="T6" y="T7"/>
                      </a:cxn>
                      <a:cxn ang="T16">
                        <a:pos x="T8" y="T9"/>
                      </a:cxn>
                      <a:cxn ang="T17">
                        <a:pos x="T10" y="T11"/>
                      </a:cxn>
                    </a:cxnLst>
                    <a:rect l="T18" t="T19" r="T20" b="T21"/>
                    <a:pathLst>
                      <a:path w="17" h="34">
                        <a:moveTo>
                          <a:pt x="17" y="0"/>
                        </a:moveTo>
                        <a:lnTo>
                          <a:pt x="0" y="17"/>
                        </a:lnTo>
                        <a:lnTo>
                          <a:pt x="0" y="34"/>
                        </a:lnTo>
                        <a:lnTo>
                          <a:pt x="8" y="34"/>
                        </a:lnTo>
                        <a:lnTo>
                          <a:pt x="17" y="26"/>
                        </a:lnTo>
                        <a:lnTo>
                          <a:pt x="17"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3" name="Freeform 549"/>
                  <p:cNvSpPr>
                    <a:spLocks/>
                  </p:cNvSpPr>
                  <p:nvPr/>
                </p:nvSpPr>
                <p:spPr bwMode="auto">
                  <a:xfrm>
                    <a:off x="5151439" y="4202113"/>
                    <a:ext cx="276225" cy="457200"/>
                  </a:xfrm>
                  <a:custGeom>
                    <a:avLst/>
                    <a:gdLst>
                      <a:gd name="T0" fmla="*/ 2147483647 w 174"/>
                      <a:gd name="T1" fmla="*/ 2147483647 h 288"/>
                      <a:gd name="T2" fmla="*/ 0 w 174"/>
                      <a:gd name="T3" fmla="*/ 2147483647 h 288"/>
                      <a:gd name="T4" fmla="*/ 2147483647 w 174"/>
                      <a:gd name="T5" fmla="*/ 2147483647 h 288"/>
                      <a:gd name="T6" fmla="*/ 2147483647 w 174"/>
                      <a:gd name="T7" fmla="*/ 2147483647 h 288"/>
                      <a:gd name="T8" fmla="*/ 2147483647 w 174"/>
                      <a:gd name="T9" fmla="*/ 2147483647 h 288"/>
                      <a:gd name="T10" fmla="*/ 2147483647 w 174"/>
                      <a:gd name="T11" fmla="*/ 2147483647 h 288"/>
                      <a:gd name="T12" fmla="*/ 2147483647 w 174"/>
                      <a:gd name="T13" fmla="*/ 2147483647 h 288"/>
                      <a:gd name="T14" fmla="*/ 2147483647 w 174"/>
                      <a:gd name="T15" fmla="*/ 2147483647 h 288"/>
                      <a:gd name="T16" fmla="*/ 2147483647 w 174"/>
                      <a:gd name="T17" fmla="*/ 2147483647 h 288"/>
                      <a:gd name="T18" fmla="*/ 2147483647 w 174"/>
                      <a:gd name="T19" fmla="*/ 2147483647 h 288"/>
                      <a:gd name="T20" fmla="*/ 2147483647 w 174"/>
                      <a:gd name="T21" fmla="*/ 2147483647 h 288"/>
                      <a:gd name="T22" fmla="*/ 2147483647 w 174"/>
                      <a:gd name="T23" fmla="*/ 2147483647 h 288"/>
                      <a:gd name="T24" fmla="*/ 2147483647 w 174"/>
                      <a:gd name="T25" fmla="*/ 2147483647 h 288"/>
                      <a:gd name="T26" fmla="*/ 2147483647 w 174"/>
                      <a:gd name="T27" fmla="*/ 2147483647 h 288"/>
                      <a:gd name="T28" fmla="*/ 2147483647 w 174"/>
                      <a:gd name="T29" fmla="*/ 2147483647 h 288"/>
                      <a:gd name="T30" fmla="*/ 2147483647 w 174"/>
                      <a:gd name="T31" fmla="*/ 2147483647 h 288"/>
                      <a:gd name="T32" fmla="*/ 2147483647 w 174"/>
                      <a:gd name="T33" fmla="*/ 2147483647 h 288"/>
                      <a:gd name="T34" fmla="*/ 2147483647 w 174"/>
                      <a:gd name="T35" fmla="*/ 2147483647 h 288"/>
                      <a:gd name="T36" fmla="*/ 2147483647 w 174"/>
                      <a:gd name="T37" fmla="*/ 2147483647 h 288"/>
                      <a:gd name="T38" fmla="*/ 2147483647 w 174"/>
                      <a:gd name="T39" fmla="*/ 2147483647 h 288"/>
                      <a:gd name="T40" fmla="*/ 2147483647 w 174"/>
                      <a:gd name="T41" fmla="*/ 0 h 288"/>
                      <a:gd name="T42" fmla="*/ 2147483647 w 174"/>
                      <a:gd name="T43" fmla="*/ 2147483647 h 288"/>
                      <a:gd name="T44" fmla="*/ 2147483647 w 174"/>
                      <a:gd name="T45" fmla="*/ 2147483647 h 288"/>
                      <a:gd name="T46" fmla="*/ 2147483647 w 174"/>
                      <a:gd name="T47" fmla="*/ 2147483647 h 288"/>
                      <a:gd name="T48" fmla="*/ 2147483647 w 174"/>
                      <a:gd name="T49" fmla="*/ 2147483647 h 288"/>
                      <a:gd name="T50" fmla="*/ 2147483647 w 174"/>
                      <a:gd name="T51" fmla="*/ 2147483647 h 288"/>
                      <a:gd name="T52" fmla="*/ 2147483647 w 174"/>
                      <a:gd name="T53" fmla="*/ 2147483647 h 288"/>
                      <a:gd name="T54" fmla="*/ 2147483647 w 174"/>
                      <a:gd name="T55" fmla="*/ 2147483647 h 288"/>
                      <a:gd name="T56" fmla="*/ 2147483647 w 174"/>
                      <a:gd name="T57" fmla="*/ 2147483647 h 288"/>
                      <a:gd name="T58" fmla="*/ 2147483647 w 174"/>
                      <a:gd name="T59" fmla="*/ 2147483647 h 288"/>
                      <a:gd name="T60" fmla="*/ 2147483647 w 174"/>
                      <a:gd name="T61" fmla="*/ 2147483647 h 288"/>
                      <a:gd name="T62" fmla="*/ 2147483647 w 174"/>
                      <a:gd name="T63" fmla="*/ 2147483647 h 288"/>
                      <a:gd name="T64" fmla="*/ 2147483647 w 174"/>
                      <a:gd name="T65" fmla="*/ 2147483647 h 2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4"/>
                      <a:gd name="T100" fmla="*/ 0 h 288"/>
                      <a:gd name="T101" fmla="*/ 174 w 174"/>
                      <a:gd name="T102" fmla="*/ 288 h 28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4" h="288">
                        <a:moveTo>
                          <a:pt x="52" y="70"/>
                        </a:moveTo>
                        <a:lnTo>
                          <a:pt x="0" y="78"/>
                        </a:lnTo>
                        <a:lnTo>
                          <a:pt x="9" y="96"/>
                        </a:lnTo>
                        <a:lnTo>
                          <a:pt x="52" y="113"/>
                        </a:lnTo>
                        <a:lnTo>
                          <a:pt x="52" y="157"/>
                        </a:lnTo>
                        <a:lnTo>
                          <a:pt x="35" y="192"/>
                        </a:lnTo>
                        <a:lnTo>
                          <a:pt x="35" y="201"/>
                        </a:lnTo>
                        <a:lnTo>
                          <a:pt x="17" y="218"/>
                        </a:lnTo>
                        <a:lnTo>
                          <a:pt x="26" y="262"/>
                        </a:lnTo>
                        <a:lnTo>
                          <a:pt x="26" y="288"/>
                        </a:lnTo>
                        <a:lnTo>
                          <a:pt x="35" y="288"/>
                        </a:lnTo>
                        <a:lnTo>
                          <a:pt x="78" y="244"/>
                        </a:lnTo>
                        <a:lnTo>
                          <a:pt x="78" y="201"/>
                        </a:lnTo>
                        <a:lnTo>
                          <a:pt x="70" y="183"/>
                        </a:lnTo>
                        <a:lnTo>
                          <a:pt x="78" y="166"/>
                        </a:lnTo>
                        <a:lnTo>
                          <a:pt x="104" y="148"/>
                        </a:lnTo>
                        <a:lnTo>
                          <a:pt x="113" y="131"/>
                        </a:lnTo>
                        <a:lnTo>
                          <a:pt x="148" y="122"/>
                        </a:lnTo>
                        <a:lnTo>
                          <a:pt x="165" y="96"/>
                        </a:lnTo>
                        <a:lnTo>
                          <a:pt x="174" y="61"/>
                        </a:lnTo>
                        <a:lnTo>
                          <a:pt x="174" y="0"/>
                        </a:lnTo>
                        <a:lnTo>
                          <a:pt x="131" y="26"/>
                        </a:lnTo>
                        <a:lnTo>
                          <a:pt x="87" y="17"/>
                        </a:lnTo>
                        <a:lnTo>
                          <a:pt x="78" y="44"/>
                        </a:lnTo>
                        <a:lnTo>
                          <a:pt x="96" y="61"/>
                        </a:lnTo>
                        <a:lnTo>
                          <a:pt x="104" y="96"/>
                        </a:lnTo>
                        <a:lnTo>
                          <a:pt x="96" y="105"/>
                        </a:lnTo>
                        <a:lnTo>
                          <a:pt x="87" y="105"/>
                        </a:lnTo>
                        <a:lnTo>
                          <a:pt x="87" y="122"/>
                        </a:lnTo>
                        <a:lnTo>
                          <a:pt x="70" y="113"/>
                        </a:lnTo>
                        <a:lnTo>
                          <a:pt x="70" y="105"/>
                        </a:lnTo>
                        <a:lnTo>
                          <a:pt x="78" y="87"/>
                        </a:lnTo>
                        <a:lnTo>
                          <a:pt x="52"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4" name="Freeform 550"/>
                  <p:cNvSpPr>
                    <a:spLocks/>
                  </p:cNvSpPr>
                  <p:nvPr/>
                </p:nvSpPr>
                <p:spPr bwMode="auto">
                  <a:xfrm>
                    <a:off x="5151439" y="4202113"/>
                    <a:ext cx="276225" cy="457200"/>
                  </a:xfrm>
                  <a:custGeom>
                    <a:avLst/>
                    <a:gdLst>
                      <a:gd name="T0" fmla="*/ 2147483647 w 174"/>
                      <a:gd name="T1" fmla="*/ 2147483647 h 288"/>
                      <a:gd name="T2" fmla="*/ 0 w 174"/>
                      <a:gd name="T3" fmla="*/ 2147483647 h 288"/>
                      <a:gd name="T4" fmla="*/ 2147483647 w 174"/>
                      <a:gd name="T5" fmla="*/ 2147483647 h 288"/>
                      <a:gd name="T6" fmla="*/ 2147483647 w 174"/>
                      <a:gd name="T7" fmla="*/ 2147483647 h 288"/>
                      <a:gd name="T8" fmla="*/ 2147483647 w 174"/>
                      <a:gd name="T9" fmla="*/ 2147483647 h 288"/>
                      <a:gd name="T10" fmla="*/ 2147483647 w 174"/>
                      <a:gd name="T11" fmla="*/ 2147483647 h 288"/>
                      <a:gd name="T12" fmla="*/ 2147483647 w 174"/>
                      <a:gd name="T13" fmla="*/ 2147483647 h 288"/>
                      <a:gd name="T14" fmla="*/ 2147483647 w 174"/>
                      <a:gd name="T15" fmla="*/ 2147483647 h 288"/>
                      <a:gd name="T16" fmla="*/ 2147483647 w 174"/>
                      <a:gd name="T17" fmla="*/ 2147483647 h 288"/>
                      <a:gd name="T18" fmla="*/ 2147483647 w 174"/>
                      <a:gd name="T19" fmla="*/ 2147483647 h 288"/>
                      <a:gd name="T20" fmla="*/ 2147483647 w 174"/>
                      <a:gd name="T21" fmla="*/ 2147483647 h 288"/>
                      <a:gd name="T22" fmla="*/ 2147483647 w 174"/>
                      <a:gd name="T23" fmla="*/ 2147483647 h 288"/>
                      <a:gd name="T24" fmla="*/ 2147483647 w 174"/>
                      <a:gd name="T25" fmla="*/ 2147483647 h 288"/>
                      <a:gd name="T26" fmla="*/ 2147483647 w 174"/>
                      <a:gd name="T27" fmla="*/ 2147483647 h 288"/>
                      <a:gd name="T28" fmla="*/ 2147483647 w 174"/>
                      <a:gd name="T29" fmla="*/ 2147483647 h 288"/>
                      <a:gd name="T30" fmla="*/ 2147483647 w 174"/>
                      <a:gd name="T31" fmla="*/ 2147483647 h 288"/>
                      <a:gd name="T32" fmla="*/ 2147483647 w 174"/>
                      <a:gd name="T33" fmla="*/ 2147483647 h 288"/>
                      <a:gd name="T34" fmla="*/ 2147483647 w 174"/>
                      <a:gd name="T35" fmla="*/ 2147483647 h 288"/>
                      <a:gd name="T36" fmla="*/ 2147483647 w 174"/>
                      <a:gd name="T37" fmla="*/ 2147483647 h 288"/>
                      <a:gd name="T38" fmla="*/ 2147483647 w 174"/>
                      <a:gd name="T39" fmla="*/ 2147483647 h 288"/>
                      <a:gd name="T40" fmla="*/ 2147483647 w 174"/>
                      <a:gd name="T41" fmla="*/ 0 h 288"/>
                      <a:gd name="T42" fmla="*/ 2147483647 w 174"/>
                      <a:gd name="T43" fmla="*/ 2147483647 h 288"/>
                      <a:gd name="T44" fmla="*/ 2147483647 w 174"/>
                      <a:gd name="T45" fmla="*/ 2147483647 h 288"/>
                      <a:gd name="T46" fmla="*/ 2147483647 w 174"/>
                      <a:gd name="T47" fmla="*/ 2147483647 h 288"/>
                      <a:gd name="T48" fmla="*/ 2147483647 w 174"/>
                      <a:gd name="T49" fmla="*/ 2147483647 h 288"/>
                      <a:gd name="T50" fmla="*/ 2147483647 w 174"/>
                      <a:gd name="T51" fmla="*/ 2147483647 h 288"/>
                      <a:gd name="T52" fmla="*/ 2147483647 w 174"/>
                      <a:gd name="T53" fmla="*/ 2147483647 h 288"/>
                      <a:gd name="T54" fmla="*/ 2147483647 w 174"/>
                      <a:gd name="T55" fmla="*/ 2147483647 h 288"/>
                      <a:gd name="T56" fmla="*/ 2147483647 w 174"/>
                      <a:gd name="T57" fmla="*/ 2147483647 h 288"/>
                      <a:gd name="T58" fmla="*/ 2147483647 w 174"/>
                      <a:gd name="T59" fmla="*/ 2147483647 h 288"/>
                      <a:gd name="T60" fmla="*/ 2147483647 w 174"/>
                      <a:gd name="T61" fmla="*/ 2147483647 h 288"/>
                      <a:gd name="T62" fmla="*/ 2147483647 w 174"/>
                      <a:gd name="T63" fmla="*/ 2147483647 h 288"/>
                      <a:gd name="T64" fmla="*/ 2147483647 w 174"/>
                      <a:gd name="T65" fmla="*/ 2147483647 h 2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4"/>
                      <a:gd name="T100" fmla="*/ 0 h 288"/>
                      <a:gd name="T101" fmla="*/ 174 w 174"/>
                      <a:gd name="T102" fmla="*/ 288 h 28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4" h="288">
                        <a:moveTo>
                          <a:pt x="52" y="70"/>
                        </a:moveTo>
                        <a:lnTo>
                          <a:pt x="0" y="78"/>
                        </a:lnTo>
                        <a:lnTo>
                          <a:pt x="9" y="96"/>
                        </a:lnTo>
                        <a:lnTo>
                          <a:pt x="52" y="113"/>
                        </a:lnTo>
                        <a:lnTo>
                          <a:pt x="52" y="157"/>
                        </a:lnTo>
                        <a:lnTo>
                          <a:pt x="35" y="192"/>
                        </a:lnTo>
                        <a:lnTo>
                          <a:pt x="35" y="201"/>
                        </a:lnTo>
                        <a:lnTo>
                          <a:pt x="17" y="218"/>
                        </a:lnTo>
                        <a:lnTo>
                          <a:pt x="26" y="262"/>
                        </a:lnTo>
                        <a:lnTo>
                          <a:pt x="26" y="288"/>
                        </a:lnTo>
                        <a:lnTo>
                          <a:pt x="35" y="288"/>
                        </a:lnTo>
                        <a:lnTo>
                          <a:pt x="78" y="244"/>
                        </a:lnTo>
                        <a:lnTo>
                          <a:pt x="78" y="201"/>
                        </a:lnTo>
                        <a:lnTo>
                          <a:pt x="70" y="183"/>
                        </a:lnTo>
                        <a:lnTo>
                          <a:pt x="78" y="166"/>
                        </a:lnTo>
                        <a:lnTo>
                          <a:pt x="104" y="148"/>
                        </a:lnTo>
                        <a:lnTo>
                          <a:pt x="113" y="131"/>
                        </a:lnTo>
                        <a:lnTo>
                          <a:pt x="148" y="122"/>
                        </a:lnTo>
                        <a:lnTo>
                          <a:pt x="165" y="96"/>
                        </a:lnTo>
                        <a:lnTo>
                          <a:pt x="174" y="61"/>
                        </a:lnTo>
                        <a:lnTo>
                          <a:pt x="174" y="0"/>
                        </a:lnTo>
                        <a:lnTo>
                          <a:pt x="131" y="26"/>
                        </a:lnTo>
                        <a:lnTo>
                          <a:pt x="87" y="17"/>
                        </a:lnTo>
                        <a:lnTo>
                          <a:pt x="78" y="44"/>
                        </a:lnTo>
                        <a:lnTo>
                          <a:pt x="96" y="61"/>
                        </a:lnTo>
                        <a:lnTo>
                          <a:pt x="104" y="96"/>
                        </a:lnTo>
                        <a:lnTo>
                          <a:pt x="96" y="105"/>
                        </a:lnTo>
                        <a:lnTo>
                          <a:pt x="87" y="105"/>
                        </a:lnTo>
                        <a:lnTo>
                          <a:pt x="87" y="122"/>
                        </a:lnTo>
                        <a:lnTo>
                          <a:pt x="70" y="113"/>
                        </a:lnTo>
                        <a:lnTo>
                          <a:pt x="70" y="105"/>
                        </a:lnTo>
                        <a:lnTo>
                          <a:pt x="78" y="87"/>
                        </a:lnTo>
                        <a:lnTo>
                          <a:pt x="52" y="7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5" name="Freeform 551"/>
                  <p:cNvSpPr>
                    <a:spLocks/>
                  </p:cNvSpPr>
                  <p:nvPr/>
                </p:nvSpPr>
                <p:spPr bwMode="auto">
                  <a:xfrm>
                    <a:off x="5233989" y="4175125"/>
                    <a:ext cx="82550" cy="220663"/>
                  </a:xfrm>
                  <a:custGeom>
                    <a:avLst/>
                    <a:gdLst>
                      <a:gd name="T0" fmla="*/ 2147483647 w 52"/>
                      <a:gd name="T1" fmla="*/ 0 h 139"/>
                      <a:gd name="T2" fmla="*/ 2147483647 w 52"/>
                      <a:gd name="T3" fmla="*/ 2147483647 h 139"/>
                      <a:gd name="T4" fmla="*/ 2147483647 w 52"/>
                      <a:gd name="T5" fmla="*/ 2147483647 h 139"/>
                      <a:gd name="T6" fmla="*/ 0 w 52"/>
                      <a:gd name="T7" fmla="*/ 2147483647 h 139"/>
                      <a:gd name="T8" fmla="*/ 0 w 52"/>
                      <a:gd name="T9" fmla="*/ 2147483647 h 139"/>
                      <a:gd name="T10" fmla="*/ 2147483647 w 52"/>
                      <a:gd name="T11" fmla="*/ 2147483647 h 139"/>
                      <a:gd name="T12" fmla="*/ 2147483647 w 52"/>
                      <a:gd name="T13" fmla="*/ 2147483647 h 139"/>
                      <a:gd name="T14" fmla="*/ 2147483647 w 52"/>
                      <a:gd name="T15" fmla="*/ 2147483647 h 139"/>
                      <a:gd name="T16" fmla="*/ 2147483647 w 52"/>
                      <a:gd name="T17" fmla="*/ 2147483647 h 139"/>
                      <a:gd name="T18" fmla="*/ 2147483647 w 52"/>
                      <a:gd name="T19" fmla="*/ 2147483647 h 139"/>
                      <a:gd name="T20" fmla="*/ 2147483647 w 52"/>
                      <a:gd name="T21" fmla="*/ 2147483647 h 139"/>
                      <a:gd name="T22" fmla="*/ 2147483647 w 52"/>
                      <a:gd name="T23" fmla="*/ 2147483647 h 139"/>
                      <a:gd name="T24" fmla="*/ 2147483647 w 52"/>
                      <a:gd name="T25" fmla="*/ 2147483647 h 139"/>
                      <a:gd name="T26" fmla="*/ 2147483647 w 52"/>
                      <a:gd name="T27" fmla="*/ 2147483647 h 139"/>
                      <a:gd name="T28" fmla="*/ 2147483647 w 52"/>
                      <a:gd name="T29" fmla="*/ 2147483647 h 139"/>
                      <a:gd name="T30" fmla="*/ 2147483647 w 52"/>
                      <a:gd name="T31" fmla="*/ 0 h 13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2"/>
                      <a:gd name="T49" fmla="*/ 0 h 139"/>
                      <a:gd name="T50" fmla="*/ 52 w 52"/>
                      <a:gd name="T51" fmla="*/ 139 h 13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2" h="139">
                        <a:moveTo>
                          <a:pt x="26" y="0"/>
                        </a:moveTo>
                        <a:lnTo>
                          <a:pt x="18" y="8"/>
                        </a:lnTo>
                        <a:lnTo>
                          <a:pt x="18" y="26"/>
                        </a:lnTo>
                        <a:lnTo>
                          <a:pt x="0" y="43"/>
                        </a:lnTo>
                        <a:lnTo>
                          <a:pt x="0" y="87"/>
                        </a:lnTo>
                        <a:lnTo>
                          <a:pt x="26" y="104"/>
                        </a:lnTo>
                        <a:lnTo>
                          <a:pt x="18" y="122"/>
                        </a:lnTo>
                        <a:lnTo>
                          <a:pt x="18" y="130"/>
                        </a:lnTo>
                        <a:lnTo>
                          <a:pt x="35" y="139"/>
                        </a:lnTo>
                        <a:lnTo>
                          <a:pt x="35" y="122"/>
                        </a:lnTo>
                        <a:lnTo>
                          <a:pt x="44" y="122"/>
                        </a:lnTo>
                        <a:lnTo>
                          <a:pt x="52" y="113"/>
                        </a:lnTo>
                        <a:lnTo>
                          <a:pt x="44" y="78"/>
                        </a:lnTo>
                        <a:lnTo>
                          <a:pt x="26" y="61"/>
                        </a:lnTo>
                        <a:lnTo>
                          <a:pt x="35" y="34"/>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6" name="Freeform 552"/>
                  <p:cNvSpPr>
                    <a:spLocks/>
                  </p:cNvSpPr>
                  <p:nvPr/>
                </p:nvSpPr>
                <p:spPr bwMode="auto">
                  <a:xfrm>
                    <a:off x="5233989" y="4175125"/>
                    <a:ext cx="82550" cy="220663"/>
                  </a:xfrm>
                  <a:custGeom>
                    <a:avLst/>
                    <a:gdLst>
                      <a:gd name="T0" fmla="*/ 2147483647 w 52"/>
                      <a:gd name="T1" fmla="*/ 0 h 139"/>
                      <a:gd name="T2" fmla="*/ 2147483647 w 52"/>
                      <a:gd name="T3" fmla="*/ 2147483647 h 139"/>
                      <a:gd name="T4" fmla="*/ 2147483647 w 52"/>
                      <a:gd name="T5" fmla="*/ 2147483647 h 139"/>
                      <a:gd name="T6" fmla="*/ 0 w 52"/>
                      <a:gd name="T7" fmla="*/ 2147483647 h 139"/>
                      <a:gd name="T8" fmla="*/ 0 w 52"/>
                      <a:gd name="T9" fmla="*/ 2147483647 h 139"/>
                      <a:gd name="T10" fmla="*/ 2147483647 w 52"/>
                      <a:gd name="T11" fmla="*/ 2147483647 h 139"/>
                      <a:gd name="T12" fmla="*/ 2147483647 w 52"/>
                      <a:gd name="T13" fmla="*/ 2147483647 h 139"/>
                      <a:gd name="T14" fmla="*/ 2147483647 w 52"/>
                      <a:gd name="T15" fmla="*/ 2147483647 h 139"/>
                      <a:gd name="T16" fmla="*/ 2147483647 w 52"/>
                      <a:gd name="T17" fmla="*/ 2147483647 h 139"/>
                      <a:gd name="T18" fmla="*/ 2147483647 w 52"/>
                      <a:gd name="T19" fmla="*/ 2147483647 h 139"/>
                      <a:gd name="T20" fmla="*/ 2147483647 w 52"/>
                      <a:gd name="T21" fmla="*/ 2147483647 h 139"/>
                      <a:gd name="T22" fmla="*/ 2147483647 w 52"/>
                      <a:gd name="T23" fmla="*/ 2147483647 h 139"/>
                      <a:gd name="T24" fmla="*/ 2147483647 w 52"/>
                      <a:gd name="T25" fmla="*/ 2147483647 h 139"/>
                      <a:gd name="T26" fmla="*/ 2147483647 w 52"/>
                      <a:gd name="T27" fmla="*/ 2147483647 h 139"/>
                      <a:gd name="T28" fmla="*/ 2147483647 w 52"/>
                      <a:gd name="T29" fmla="*/ 2147483647 h 139"/>
                      <a:gd name="T30" fmla="*/ 2147483647 w 52"/>
                      <a:gd name="T31" fmla="*/ 0 h 13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2"/>
                      <a:gd name="T49" fmla="*/ 0 h 139"/>
                      <a:gd name="T50" fmla="*/ 52 w 52"/>
                      <a:gd name="T51" fmla="*/ 139 h 13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2" h="139">
                        <a:moveTo>
                          <a:pt x="26" y="0"/>
                        </a:moveTo>
                        <a:lnTo>
                          <a:pt x="18" y="8"/>
                        </a:lnTo>
                        <a:lnTo>
                          <a:pt x="18" y="26"/>
                        </a:lnTo>
                        <a:lnTo>
                          <a:pt x="0" y="43"/>
                        </a:lnTo>
                        <a:lnTo>
                          <a:pt x="0" y="87"/>
                        </a:lnTo>
                        <a:lnTo>
                          <a:pt x="26" y="104"/>
                        </a:lnTo>
                        <a:lnTo>
                          <a:pt x="18" y="122"/>
                        </a:lnTo>
                        <a:lnTo>
                          <a:pt x="18" y="130"/>
                        </a:lnTo>
                        <a:lnTo>
                          <a:pt x="35" y="139"/>
                        </a:lnTo>
                        <a:lnTo>
                          <a:pt x="35" y="122"/>
                        </a:lnTo>
                        <a:lnTo>
                          <a:pt x="44" y="122"/>
                        </a:lnTo>
                        <a:lnTo>
                          <a:pt x="52" y="113"/>
                        </a:lnTo>
                        <a:lnTo>
                          <a:pt x="44" y="78"/>
                        </a:lnTo>
                        <a:lnTo>
                          <a:pt x="26" y="61"/>
                        </a:lnTo>
                        <a:lnTo>
                          <a:pt x="35" y="34"/>
                        </a:lnTo>
                        <a:lnTo>
                          <a:pt x="2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7" name="Freeform 553"/>
                  <p:cNvSpPr>
                    <a:spLocks/>
                  </p:cNvSpPr>
                  <p:nvPr/>
                </p:nvSpPr>
                <p:spPr bwMode="auto">
                  <a:xfrm>
                    <a:off x="4943476" y="4146550"/>
                    <a:ext cx="319088" cy="276225"/>
                  </a:xfrm>
                  <a:custGeom>
                    <a:avLst/>
                    <a:gdLst>
                      <a:gd name="T0" fmla="*/ 2147483647 w 201"/>
                      <a:gd name="T1" fmla="*/ 2147483647 h 174"/>
                      <a:gd name="T2" fmla="*/ 2147483647 w 201"/>
                      <a:gd name="T3" fmla="*/ 0 h 174"/>
                      <a:gd name="T4" fmla="*/ 2147483647 w 201"/>
                      <a:gd name="T5" fmla="*/ 0 h 174"/>
                      <a:gd name="T6" fmla="*/ 2147483647 w 201"/>
                      <a:gd name="T7" fmla="*/ 2147483647 h 174"/>
                      <a:gd name="T8" fmla="*/ 2147483647 w 201"/>
                      <a:gd name="T9" fmla="*/ 2147483647 h 174"/>
                      <a:gd name="T10" fmla="*/ 2147483647 w 201"/>
                      <a:gd name="T11" fmla="*/ 2147483647 h 174"/>
                      <a:gd name="T12" fmla="*/ 2147483647 w 201"/>
                      <a:gd name="T13" fmla="*/ 2147483647 h 174"/>
                      <a:gd name="T14" fmla="*/ 2147483647 w 201"/>
                      <a:gd name="T15" fmla="*/ 2147483647 h 174"/>
                      <a:gd name="T16" fmla="*/ 0 w 201"/>
                      <a:gd name="T17" fmla="*/ 2147483647 h 174"/>
                      <a:gd name="T18" fmla="*/ 0 w 201"/>
                      <a:gd name="T19" fmla="*/ 2147483647 h 174"/>
                      <a:gd name="T20" fmla="*/ 2147483647 w 201"/>
                      <a:gd name="T21" fmla="*/ 2147483647 h 174"/>
                      <a:gd name="T22" fmla="*/ 2147483647 w 201"/>
                      <a:gd name="T23" fmla="*/ 2147483647 h 174"/>
                      <a:gd name="T24" fmla="*/ 2147483647 w 201"/>
                      <a:gd name="T25" fmla="*/ 2147483647 h 174"/>
                      <a:gd name="T26" fmla="*/ 2147483647 w 201"/>
                      <a:gd name="T27" fmla="*/ 2147483647 h 174"/>
                      <a:gd name="T28" fmla="*/ 2147483647 w 201"/>
                      <a:gd name="T29" fmla="*/ 2147483647 h 174"/>
                      <a:gd name="T30" fmla="*/ 2147483647 w 201"/>
                      <a:gd name="T31" fmla="*/ 2147483647 h 174"/>
                      <a:gd name="T32" fmla="*/ 2147483647 w 201"/>
                      <a:gd name="T33" fmla="*/ 2147483647 h 174"/>
                      <a:gd name="T34" fmla="*/ 2147483647 w 201"/>
                      <a:gd name="T35" fmla="*/ 2147483647 h 174"/>
                      <a:gd name="T36" fmla="*/ 2147483647 w 201"/>
                      <a:gd name="T37" fmla="*/ 2147483647 h 174"/>
                      <a:gd name="T38" fmla="*/ 2147483647 w 201"/>
                      <a:gd name="T39" fmla="*/ 2147483647 h 174"/>
                      <a:gd name="T40" fmla="*/ 2147483647 w 201"/>
                      <a:gd name="T41" fmla="*/ 2147483647 h 174"/>
                      <a:gd name="T42" fmla="*/ 2147483647 w 201"/>
                      <a:gd name="T43" fmla="*/ 2147483647 h 174"/>
                      <a:gd name="T44" fmla="*/ 2147483647 w 201"/>
                      <a:gd name="T45" fmla="*/ 2147483647 h 1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1"/>
                      <a:gd name="T70" fmla="*/ 0 h 174"/>
                      <a:gd name="T71" fmla="*/ 201 w 201"/>
                      <a:gd name="T72" fmla="*/ 174 h 17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1" h="174">
                        <a:moveTo>
                          <a:pt x="183" y="18"/>
                        </a:moveTo>
                        <a:lnTo>
                          <a:pt x="148" y="0"/>
                        </a:lnTo>
                        <a:lnTo>
                          <a:pt x="122" y="0"/>
                        </a:lnTo>
                        <a:lnTo>
                          <a:pt x="96" y="61"/>
                        </a:lnTo>
                        <a:lnTo>
                          <a:pt x="70" y="70"/>
                        </a:lnTo>
                        <a:lnTo>
                          <a:pt x="52" y="52"/>
                        </a:lnTo>
                        <a:lnTo>
                          <a:pt x="35" y="52"/>
                        </a:lnTo>
                        <a:lnTo>
                          <a:pt x="26" y="79"/>
                        </a:lnTo>
                        <a:lnTo>
                          <a:pt x="0" y="87"/>
                        </a:lnTo>
                        <a:lnTo>
                          <a:pt x="0" y="148"/>
                        </a:lnTo>
                        <a:lnTo>
                          <a:pt x="17" y="166"/>
                        </a:lnTo>
                        <a:lnTo>
                          <a:pt x="52" y="166"/>
                        </a:lnTo>
                        <a:lnTo>
                          <a:pt x="52" y="174"/>
                        </a:lnTo>
                        <a:lnTo>
                          <a:pt x="78" y="174"/>
                        </a:lnTo>
                        <a:lnTo>
                          <a:pt x="87" y="157"/>
                        </a:lnTo>
                        <a:lnTo>
                          <a:pt x="122" y="140"/>
                        </a:lnTo>
                        <a:lnTo>
                          <a:pt x="140" y="131"/>
                        </a:lnTo>
                        <a:lnTo>
                          <a:pt x="131" y="113"/>
                        </a:lnTo>
                        <a:lnTo>
                          <a:pt x="183" y="105"/>
                        </a:lnTo>
                        <a:lnTo>
                          <a:pt x="183" y="61"/>
                        </a:lnTo>
                        <a:lnTo>
                          <a:pt x="201" y="44"/>
                        </a:lnTo>
                        <a:lnTo>
                          <a:pt x="201" y="26"/>
                        </a:lnTo>
                        <a:lnTo>
                          <a:pt x="183"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8" name="Freeform 554"/>
                  <p:cNvSpPr>
                    <a:spLocks/>
                  </p:cNvSpPr>
                  <p:nvPr/>
                </p:nvSpPr>
                <p:spPr bwMode="auto">
                  <a:xfrm>
                    <a:off x="4943476" y="4146550"/>
                    <a:ext cx="319088" cy="276225"/>
                  </a:xfrm>
                  <a:custGeom>
                    <a:avLst/>
                    <a:gdLst>
                      <a:gd name="T0" fmla="*/ 2147483647 w 201"/>
                      <a:gd name="T1" fmla="*/ 2147483647 h 174"/>
                      <a:gd name="T2" fmla="*/ 2147483647 w 201"/>
                      <a:gd name="T3" fmla="*/ 0 h 174"/>
                      <a:gd name="T4" fmla="*/ 2147483647 w 201"/>
                      <a:gd name="T5" fmla="*/ 0 h 174"/>
                      <a:gd name="T6" fmla="*/ 2147483647 w 201"/>
                      <a:gd name="T7" fmla="*/ 2147483647 h 174"/>
                      <a:gd name="T8" fmla="*/ 2147483647 w 201"/>
                      <a:gd name="T9" fmla="*/ 2147483647 h 174"/>
                      <a:gd name="T10" fmla="*/ 2147483647 w 201"/>
                      <a:gd name="T11" fmla="*/ 2147483647 h 174"/>
                      <a:gd name="T12" fmla="*/ 2147483647 w 201"/>
                      <a:gd name="T13" fmla="*/ 2147483647 h 174"/>
                      <a:gd name="T14" fmla="*/ 2147483647 w 201"/>
                      <a:gd name="T15" fmla="*/ 2147483647 h 174"/>
                      <a:gd name="T16" fmla="*/ 0 w 201"/>
                      <a:gd name="T17" fmla="*/ 2147483647 h 174"/>
                      <a:gd name="T18" fmla="*/ 0 w 201"/>
                      <a:gd name="T19" fmla="*/ 2147483647 h 174"/>
                      <a:gd name="T20" fmla="*/ 2147483647 w 201"/>
                      <a:gd name="T21" fmla="*/ 2147483647 h 174"/>
                      <a:gd name="T22" fmla="*/ 2147483647 w 201"/>
                      <a:gd name="T23" fmla="*/ 2147483647 h 174"/>
                      <a:gd name="T24" fmla="*/ 2147483647 w 201"/>
                      <a:gd name="T25" fmla="*/ 2147483647 h 174"/>
                      <a:gd name="T26" fmla="*/ 2147483647 w 201"/>
                      <a:gd name="T27" fmla="*/ 2147483647 h 174"/>
                      <a:gd name="T28" fmla="*/ 2147483647 w 201"/>
                      <a:gd name="T29" fmla="*/ 2147483647 h 174"/>
                      <a:gd name="T30" fmla="*/ 2147483647 w 201"/>
                      <a:gd name="T31" fmla="*/ 2147483647 h 174"/>
                      <a:gd name="T32" fmla="*/ 2147483647 w 201"/>
                      <a:gd name="T33" fmla="*/ 2147483647 h 174"/>
                      <a:gd name="T34" fmla="*/ 2147483647 w 201"/>
                      <a:gd name="T35" fmla="*/ 2147483647 h 174"/>
                      <a:gd name="T36" fmla="*/ 2147483647 w 201"/>
                      <a:gd name="T37" fmla="*/ 2147483647 h 174"/>
                      <a:gd name="T38" fmla="*/ 2147483647 w 201"/>
                      <a:gd name="T39" fmla="*/ 2147483647 h 174"/>
                      <a:gd name="T40" fmla="*/ 2147483647 w 201"/>
                      <a:gd name="T41" fmla="*/ 2147483647 h 174"/>
                      <a:gd name="T42" fmla="*/ 2147483647 w 201"/>
                      <a:gd name="T43" fmla="*/ 2147483647 h 174"/>
                      <a:gd name="T44" fmla="*/ 2147483647 w 201"/>
                      <a:gd name="T45" fmla="*/ 2147483647 h 1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1"/>
                      <a:gd name="T70" fmla="*/ 0 h 174"/>
                      <a:gd name="T71" fmla="*/ 201 w 201"/>
                      <a:gd name="T72" fmla="*/ 174 h 17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1" h="174">
                        <a:moveTo>
                          <a:pt x="183" y="18"/>
                        </a:moveTo>
                        <a:lnTo>
                          <a:pt x="148" y="0"/>
                        </a:lnTo>
                        <a:lnTo>
                          <a:pt x="122" y="0"/>
                        </a:lnTo>
                        <a:lnTo>
                          <a:pt x="96" y="61"/>
                        </a:lnTo>
                        <a:lnTo>
                          <a:pt x="70" y="70"/>
                        </a:lnTo>
                        <a:lnTo>
                          <a:pt x="52" y="52"/>
                        </a:lnTo>
                        <a:lnTo>
                          <a:pt x="35" y="52"/>
                        </a:lnTo>
                        <a:lnTo>
                          <a:pt x="26" y="79"/>
                        </a:lnTo>
                        <a:lnTo>
                          <a:pt x="0" y="87"/>
                        </a:lnTo>
                        <a:lnTo>
                          <a:pt x="0" y="148"/>
                        </a:lnTo>
                        <a:lnTo>
                          <a:pt x="17" y="166"/>
                        </a:lnTo>
                        <a:lnTo>
                          <a:pt x="52" y="166"/>
                        </a:lnTo>
                        <a:lnTo>
                          <a:pt x="52" y="174"/>
                        </a:lnTo>
                        <a:lnTo>
                          <a:pt x="78" y="174"/>
                        </a:lnTo>
                        <a:lnTo>
                          <a:pt x="87" y="157"/>
                        </a:lnTo>
                        <a:lnTo>
                          <a:pt x="122" y="140"/>
                        </a:lnTo>
                        <a:lnTo>
                          <a:pt x="140" y="131"/>
                        </a:lnTo>
                        <a:lnTo>
                          <a:pt x="131" y="113"/>
                        </a:lnTo>
                        <a:lnTo>
                          <a:pt x="183" y="105"/>
                        </a:lnTo>
                        <a:lnTo>
                          <a:pt x="183" y="61"/>
                        </a:lnTo>
                        <a:lnTo>
                          <a:pt x="201" y="44"/>
                        </a:lnTo>
                        <a:lnTo>
                          <a:pt x="201" y="26"/>
                        </a:lnTo>
                        <a:lnTo>
                          <a:pt x="183"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69" name="Freeform 555"/>
                  <p:cNvSpPr>
                    <a:spLocks/>
                  </p:cNvSpPr>
                  <p:nvPr/>
                </p:nvSpPr>
                <p:spPr bwMode="auto">
                  <a:xfrm>
                    <a:off x="4652964" y="4078288"/>
                    <a:ext cx="346075" cy="344488"/>
                  </a:xfrm>
                  <a:custGeom>
                    <a:avLst/>
                    <a:gdLst>
                      <a:gd name="T0" fmla="*/ 2147483647 w 218"/>
                      <a:gd name="T1" fmla="*/ 2147483647 h 217"/>
                      <a:gd name="T2" fmla="*/ 2147483647 w 218"/>
                      <a:gd name="T3" fmla="*/ 0 h 217"/>
                      <a:gd name="T4" fmla="*/ 2147483647 w 218"/>
                      <a:gd name="T5" fmla="*/ 0 h 217"/>
                      <a:gd name="T6" fmla="*/ 2147483647 w 218"/>
                      <a:gd name="T7" fmla="*/ 2147483647 h 217"/>
                      <a:gd name="T8" fmla="*/ 2147483647 w 218"/>
                      <a:gd name="T9" fmla="*/ 2147483647 h 217"/>
                      <a:gd name="T10" fmla="*/ 2147483647 w 218"/>
                      <a:gd name="T11" fmla="*/ 2147483647 h 217"/>
                      <a:gd name="T12" fmla="*/ 2147483647 w 218"/>
                      <a:gd name="T13" fmla="*/ 2147483647 h 217"/>
                      <a:gd name="T14" fmla="*/ 2147483647 w 218"/>
                      <a:gd name="T15" fmla="*/ 2147483647 h 217"/>
                      <a:gd name="T16" fmla="*/ 2147483647 w 218"/>
                      <a:gd name="T17" fmla="*/ 2147483647 h 217"/>
                      <a:gd name="T18" fmla="*/ 0 w 218"/>
                      <a:gd name="T19" fmla="*/ 2147483647 h 217"/>
                      <a:gd name="T20" fmla="*/ 2147483647 w 218"/>
                      <a:gd name="T21" fmla="*/ 2147483647 h 217"/>
                      <a:gd name="T22" fmla="*/ 2147483647 w 218"/>
                      <a:gd name="T23" fmla="*/ 2147483647 h 217"/>
                      <a:gd name="T24" fmla="*/ 2147483647 w 218"/>
                      <a:gd name="T25" fmla="*/ 2147483647 h 217"/>
                      <a:gd name="T26" fmla="*/ 2147483647 w 218"/>
                      <a:gd name="T27" fmla="*/ 2147483647 h 217"/>
                      <a:gd name="T28" fmla="*/ 2147483647 w 218"/>
                      <a:gd name="T29" fmla="*/ 2147483647 h 217"/>
                      <a:gd name="T30" fmla="*/ 2147483647 w 218"/>
                      <a:gd name="T31" fmla="*/ 2147483647 h 217"/>
                      <a:gd name="T32" fmla="*/ 2147483647 w 218"/>
                      <a:gd name="T33" fmla="*/ 2147483647 h 217"/>
                      <a:gd name="T34" fmla="*/ 2147483647 w 218"/>
                      <a:gd name="T35" fmla="*/ 2147483647 h 217"/>
                      <a:gd name="T36" fmla="*/ 2147483647 w 218"/>
                      <a:gd name="T37" fmla="*/ 2147483647 h 217"/>
                      <a:gd name="T38" fmla="*/ 2147483647 w 218"/>
                      <a:gd name="T39" fmla="*/ 2147483647 h 217"/>
                      <a:gd name="T40" fmla="*/ 2147483647 w 218"/>
                      <a:gd name="T41" fmla="*/ 2147483647 h 217"/>
                      <a:gd name="T42" fmla="*/ 2147483647 w 218"/>
                      <a:gd name="T43" fmla="*/ 2147483647 h 217"/>
                      <a:gd name="T44" fmla="*/ 2147483647 w 218"/>
                      <a:gd name="T45" fmla="*/ 2147483647 h 217"/>
                      <a:gd name="T46" fmla="*/ 2147483647 w 218"/>
                      <a:gd name="T47" fmla="*/ 2147483647 h 217"/>
                      <a:gd name="T48" fmla="*/ 2147483647 w 218"/>
                      <a:gd name="T49" fmla="*/ 2147483647 h 217"/>
                      <a:gd name="T50" fmla="*/ 2147483647 w 218"/>
                      <a:gd name="T51" fmla="*/ 2147483647 h 2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8"/>
                      <a:gd name="T79" fmla="*/ 0 h 217"/>
                      <a:gd name="T80" fmla="*/ 218 w 218"/>
                      <a:gd name="T81" fmla="*/ 217 h 21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8" h="217">
                        <a:moveTo>
                          <a:pt x="105" y="34"/>
                        </a:moveTo>
                        <a:lnTo>
                          <a:pt x="96" y="0"/>
                        </a:lnTo>
                        <a:lnTo>
                          <a:pt x="17" y="0"/>
                        </a:lnTo>
                        <a:lnTo>
                          <a:pt x="35" y="43"/>
                        </a:lnTo>
                        <a:lnTo>
                          <a:pt x="26" y="61"/>
                        </a:lnTo>
                        <a:lnTo>
                          <a:pt x="44" y="95"/>
                        </a:lnTo>
                        <a:lnTo>
                          <a:pt x="35" y="113"/>
                        </a:lnTo>
                        <a:lnTo>
                          <a:pt x="9" y="139"/>
                        </a:lnTo>
                        <a:lnTo>
                          <a:pt x="9" y="174"/>
                        </a:lnTo>
                        <a:lnTo>
                          <a:pt x="0" y="209"/>
                        </a:lnTo>
                        <a:lnTo>
                          <a:pt x="17" y="209"/>
                        </a:lnTo>
                        <a:lnTo>
                          <a:pt x="44" y="200"/>
                        </a:lnTo>
                        <a:lnTo>
                          <a:pt x="78" y="209"/>
                        </a:lnTo>
                        <a:lnTo>
                          <a:pt x="122" y="209"/>
                        </a:lnTo>
                        <a:lnTo>
                          <a:pt x="122" y="217"/>
                        </a:lnTo>
                        <a:lnTo>
                          <a:pt x="166" y="217"/>
                        </a:lnTo>
                        <a:lnTo>
                          <a:pt x="200" y="209"/>
                        </a:lnTo>
                        <a:lnTo>
                          <a:pt x="183" y="191"/>
                        </a:lnTo>
                        <a:lnTo>
                          <a:pt x="183" y="130"/>
                        </a:lnTo>
                        <a:lnTo>
                          <a:pt x="218" y="122"/>
                        </a:lnTo>
                        <a:lnTo>
                          <a:pt x="218" y="95"/>
                        </a:lnTo>
                        <a:lnTo>
                          <a:pt x="183" y="69"/>
                        </a:lnTo>
                        <a:lnTo>
                          <a:pt x="183" y="17"/>
                        </a:lnTo>
                        <a:lnTo>
                          <a:pt x="139" y="17"/>
                        </a:lnTo>
                        <a:lnTo>
                          <a:pt x="131" y="34"/>
                        </a:lnTo>
                        <a:lnTo>
                          <a:pt x="105"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0" name="Freeform 556"/>
                  <p:cNvSpPr>
                    <a:spLocks/>
                  </p:cNvSpPr>
                  <p:nvPr/>
                </p:nvSpPr>
                <p:spPr bwMode="auto">
                  <a:xfrm>
                    <a:off x="4652964" y="4078288"/>
                    <a:ext cx="346075" cy="344488"/>
                  </a:xfrm>
                  <a:custGeom>
                    <a:avLst/>
                    <a:gdLst>
                      <a:gd name="T0" fmla="*/ 2147483647 w 218"/>
                      <a:gd name="T1" fmla="*/ 2147483647 h 217"/>
                      <a:gd name="T2" fmla="*/ 2147483647 w 218"/>
                      <a:gd name="T3" fmla="*/ 0 h 217"/>
                      <a:gd name="T4" fmla="*/ 2147483647 w 218"/>
                      <a:gd name="T5" fmla="*/ 0 h 217"/>
                      <a:gd name="T6" fmla="*/ 2147483647 w 218"/>
                      <a:gd name="T7" fmla="*/ 2147483647 h 217"/>
                      <a:gd name="T8" fmla="*/ 2147483647 w 218"/>
                      <a:gd name="T9" fmla="*/ 2147483647 h 217"/>
                      <a:gd name="T10" fmla="*/ 2147483647 w 218"/>
                      <a:gd name="T11" fmla="*/ 2147483647 h 217"/>
                      <a:gd name="T12" fmla="*/ 2147483647 w 218"/>
                      <a:gd name="T13" fmla="*/ 2147483647 h 217"/>
                      <a:gd name="T14" fmla="*/ 2147483647 w 218"/>
                      <a:gd name="T15" fmla="*/ 2147483647 h 217"/>
                      <a:gd name="T16" fmla="*/ 2147483647 w 218"/>
                      <a:gd name="T17" fmla="*/ 2147483647 h 217"/>
                      <a:gd name="T18" fmla="*/ 0 w 218"/>
                      <a:gd name="T19" fmla="*/ 2147483647 h 217"/>
                      <a:gd name="T20" fmla="*/ 2147483647 w 218"/>
                      <a:gd name="T21" fmla="*/ 2147483647 h 217"/>
                      <a:gd name="T22" fmla="*/ 2147483647 w 218"/>
                      <a:gd name="T23" fmla="*/ 2147483647 h 217"/>
                      <a:gd name="T24" fmla="*/ 2147483647 w 218"/>
                      <a:gd name="T25" fmla="*/ 2147483647 h 217"/>
                      <a:gd name="T26" fmla="*/ 2147483647 w 218"/>
                      <a:gd name="T27" fmla="*/ 2147483647 h 217"/>
                      <a:gd name="T28" fmla="*/ 2147483647 w 218"/>
                      <a:gd name="T29" fmla="*/ 2147483647 h 217"/>
                      <a:gd name="T30" fmla="*/ 2147483647 w 218"/>
                      <a:gd name="T31" fmla="*/ 2147483647 h 217"/>
                      <a:gd name="T32" fmla="*/ 2147483647 w 218"/>
                      <a:gd name="T33" fmla="*/ 2147483647 h 217"/>
                      <a:gd name="T34" fmla="*/ 2147483647 w 218"/>
                      <a:gd name="T35" fmla="*/ 2147483647 h 217"/>
                      <a:gd name="T36" fmla="*/ 2147483647 w 218"/>
                      <a:gd name="T37" fmla="*/ 2147483647 h 217"/>
                      <a:gd name="T38" fmla="*/ 2147483647 w 218"/>
                      <a:gd name="T39" fmla="*/ 2147483647 h 217"/>
                      <a:gd name="T40" fmla="*/ 2147483647 w 218"/>
                      <a:gd name="T41" fmla="*/ 2147483647 h 217"/>
                      <a:gd name="T42" fmla="*/ 2147483647 w 218"/>
                      <a:gd name="T43" fmla="*/ 2147483647 h 217"/>
                      <a:gd name="T44" fmla="*/ 2147483647 w 218"/>
                      <a:gd name="T45" fmla="*/ 2147483647 h 217"/>
                      <a:gd name="T46" fmla="*/ 2147483647 w 218"/>
                      <a:gd name="T47" fmla="*/ 2147483647 h 217"/>
                      <a:gd name="T48" fmla="*/ 2147483647 w 218"/>
                      <a:gd name="T49" fmla="*/ 2147483647 h 217"/>
                      <a:gd name="T50" fmla="*/ 2147483647 w 218"/>
                      <a:gd name="T51" fmla="*/ 2147483647 h 2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18"/>
                      <a:gd name="T79" fmla="*/ 0 h 217"/>
                      <a:gd name="T80" fmla="*/ 218 w 218"/>
                      <a:gd name="T81" fmla="*/ 217 h 21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18" h="217">
                        <a:moveTo>
                          <a:pt x="105" y="34"/>
                        </a:moveTo>
                        <a:lnTo>
                          <a:pt x="96" y="0"/>
                        </a:lnTo>
                        <a:lnTo>
                          <a:pt x="17" y="0"/>
                        </a:lnTo>
                        <a:lnTo>
                          <a:pt x="35" y="43"/>
                        </a:lnTo>
                        <a:lnTo>
                          <a:pt x="26" y="61"/>
                        </a:lnTo>
                        <a:lnTo>
                          <a:pt x="44" y="95"/>
                        </a:lnTo>
                        <a:lnTo>
                          <a:pt x="35" y="113"/>
                        </a:lnTo>
                        <a:lnTo>
                          <a:pt x="9" y="139"/>
                        </a:lnTo>
                        <a:lnTo>
                          <a:pt x="9" y="174"/>
                        </a:lnTo>
                        <a:lnTo>
                          <a:pt x="0" y="209"/>
                        </a:lnTo>
                        <a:lnTo>
                          <a:pt x="17" y="209"/>
                        </a:lnTo>
                        <a:lnTo>
                          <a:pt x="44" y="200"/>
                        </a:lnTo>
                        <a:lnTo>
                          <a:pt x="78" y="209"/>
                        </a:lnTo>
                        <a:lnTo>
                          <a:pt x="122" y="209"/>
                        </a:lnTo>
                        <a:lnTo>
                          <a:pt x="122" y="217"/>
                        </a:lnTo>
                        <a:lnTo>
                          <a:pt x="166" y="217"/>
                        </a:lnTo>
                        <a:lnTo>
                          <a:pt x="200" y="209"/>
                        </a:lnTo>
                        <a:lnTo>
                          <a:pt x="183" y="191"/>
                        </a:lnTo>
                        <a:lnTo>
                          <a:pt x="183" y="130"/>
                        </a:lnTo>
                        <a:lnTo>
                          <a:pt x="218" y="122"/>
                        </a:lnTo>
                        <a:lnTo>
                          <a:pt x="218" y="95"/>
                        </a:lnTo>
                        <a:lnTo>
                          <a:pt x="183" y="69"/>
                        </a:lnTo>
                        <a:lnTo>
                          <a:pt x="183" y="17"/>
                        </a:lnTo>
                        <a:lnTo>
                          <a:pt x="139" y="17"/>
                        </a:lnTo>
                        <a:lnTo>
                          <a:pt x="131" y="34"/>
                        </a:lnTo>
                        <a:lnTo>
                          <a:pt x="105"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1" name="Freeform 557"/>
                  <p:cNvSpPr>
                    <a:spLocks/>
                  </p:cNvSpPr>
                  <p:nvPr/>
                </p:nvSpPr>
                <p:spPr bwMode="auto">
                  <a:xfrm>
                    <a:off x="5137151" y="3925888"/>
                    <a:ext cx="290513" cy="317500"/>
                  </a:xfrm>
                  <a:custGeom>
                    <a:avLst/>
                    <a:gdLst>
                      <a:gd name="T0" fmla="*/ 2147483647 w 183"/>
                      <a:gd name="T1" fmla="*/ 2147483647 h 200"/>
                      <a:gd name="T2" fmla="*/ 2147483647 w 183"/>
                      <a:gd name="T3" fmla="*/ 2147483647 h 200"/>
                      <a:gd name="T4" fmla="*/ 2147483647 w 183"/>
                      <a:gd name="T5" fmla="*/ 0 h 200"/>
                      <a:gd name="T6" fmla="*/ 2147483647 w 183"/>
                      <a:gd name="T7" fmla="*/ 2147483647 h 200"/>
                      <a:gd name="T8" fmla="*/ 2147483647 w 183"/>
                      <a:gd name="T9" fmla="*/ 2147483647 h 200"/>
                      <a:gd name="T10" fmla="*/ 2147483647 w 183"/>
                      <a:gd name="T11" fmla="*/ 2147483647 h 200"/>
                      <a:gd name="T12" fmla="*/ 2147483647 w 183"/>
                      <a:gd name="T13" fmla="*/ 0 h 200"/>
                      <a:gd name="T14" fmla="*/ 2147483647 w 183"/>
                      <a:gd name="T15" fmla="*/ 0 h 200"/>
                      <a:gd name="T16" fmla="*/ 2147483647 w 183"/>
                      <a:gd name="T17" fmla="*/ 2147483647 h 200"/>
                      <a:gd name="T18" fmla="*/ 2147483647 w 183"/>
                      <a:gd name="T19" fmla="*/ 2147483647 h 200"/>
                      <a:gd name="T20" fmla="*/ 2147483647 w 183"/>
                      <a:gd name="T21" fmla="*/ 2147483647 h 200"/>
                      <a:gd name="T22" fmla="*/ 0 w 183"/>
                      <a:gd name="T23" fmla="*/ 2147483647 h 200"/>
                      <a:gd name="T24" fmla="*/ 2147483647 w 183"/>
                      <a:gd name="T25" fmla="*/ 2147483647 h 200"/>
                      <a:gd name="T26" fmla="*/ 2147483647 w 183"/>
                      <a:gd name="T27" fmla="*/ 2147483647 h 200"/>
                      <a:gd name="T28" fmla="*/ 2147483647 w 183"/>
                      <a:gd name="T29" fmla="*/ 2147483647 h 200"/>
                      <a:gd name="T30" fmla="*/ 2147483647 w 183"/>
                      <a:gd name="T31" fmla="*/ 2147483647 h 200"/>
                      <a:gd name="T32" fmla="*/ 2147483647 w 183"/>
                      <a:gd name="T33" fmla="*/ 2147483647 h 200"/>
                      <a:gd name="T34" fmla="*/ 2147483647 w 183"/>
                      <a:gd name="T35" fmla="*/ 2147483647 h 200"/>
                      <a:gd name="T36" fmla="*/ 2147483647 w 183"/>
                      <a:gd name="T37" fmla="*/ 2147483647 h 200"/>
                      <a:gd name="T38" fmla="*/ 2147483647 w 183"/>
                      <a:gd name="T39" fmla="*/ 2147483647 h 200"/>
                      <a:gd name="T40" fmla="*/ 2147483647 w 183"/>
                      <a:gd name="T41" fmla="*/ 2147483647 h 200"/>
                      <a:gd name="T42" fmla="*/ 2147483647 w 183"/>
                      <a:gd name="T43" fmla="*/ 2147483647 h 200"/>
                      <a:gd name="T44" fmla="*/ 2147483647 w 183"/>
                      <a:gd name="T45" fmla="*/ 2147483647 h 200"/>
                      <a:gd name="T46" fmla="*/ 2147483647 w 183"/>
                      <a:gd name="T47" fmla="*/ 2147483647 h 20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83"/>
                      <a:gd name="T73" fmla="*/ 0 h 200"/>
                      <a:gd name="T74" fmla="*/ 183 w 183"/>
                      <a:gd name="T75" fmla="*/ 200 h 20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83" h="200">
                        <a:moveTo>
                          <a:pt x="174" y="61"/>
                        </a:moveTo>
                        <a:lnTo>
                          <a:pt x="140" y="35"/>
                        </a:lnTo>
                        <a:lnTo>
                          <a:pt x="87" y="0"/>
                        </a:lnTo>
                        <a:lnTo>
                          <a:pt x="79" y="8"/>
                        </a:lnTo>
                        <a:lnTo>
                          <a:pt x="70" y="17"/>
                        </a:lnTo>
                        <a:lnTo>
                          <a:pt x="52" y="17"/>
                        </a:lnTo>
                        <a:lnTo>
                          <a:pt x="44" y="0"/>
                        </a:lnTo>
                        <a:lnTo>
                          <a:pt x="26" y="0"/>
                        </a:lnTo>
                        <a:lnTo>
                          <a:pt x="26" y="26"/>
                        </a:lnTo>
                        <a:lnTo>
                          <a:pt x="26" y="52"/>
                        </a:lnTo>
                        <a:lnTo>
                          <a:pt x="9" y="69"/>
                        </a:lnTo>
                        <a:lnTo>
                          <a:pt x="0" y="96"/>
                        </a:lnTo>
                        <a:lnTo>
                          <a:pt x="26" y="130"/>
                        </a:lnTo>
                        <a:lnTo>
                          <a:pt x="26" y="139"/>
                        </a:lnTo>
                        <a:lnTo>
                          <a:pt x="61" y="157"/>
                        </a:lnTo>
                        <a:lnTo>
                          <a:pt x="79" y="165"/>
                        </a:lnTo>
                        <a:lnTo>
                          <a:pt x="87" y="157"/>
                        </a:lnTo>
                        <a:lnTo>
                          <a:pt x="96" y="191"/>
                        </a:lnTo>
                        <a:lnTo>
                          <a:pt x="140" y="200"/>
                        </a:lnTo>
                        <a:lnTo>
                          <a:pt x="183" y="174"/>
                        </a:lnTo>
                        <a:lnTo>
                          <a:pt x="166" y="157"/>
                        </a:lnTo>
                        <a:lnTo>
                          <a:pt x="166" y="96"/>
                        </a:lnTo>
                        <a:lnTo>
                          <a:pt x="157" y="87"/>
                        </a:lnTo>
                        <a:lnTo>
                          <a:pt x="174"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2" name="Freeform 558"/>
                  <p:cNvSpPr>
                    <a:spLocks/>
                  </p:cNvSpPr>
                  <p:nvPr/>
                </p:nvSpPr>
                <p:spPr bwMode="auto">
                  <a:xfrm>
                    <a:off x="5137151" y="3925888"/>
                    <a:ext cx="290513" cy="317500"/>
                  </a:xfrm>
                  <a:custGeom>
                    <a:avLst/>
                    <a:gdLst>
                      <a:gd name="T0" fmla="*/ 2147483647 w 183"/>
                      <a:gd name="T1" fmla="*/ 2147483647 h 200"/>
                      <a:gd name="T2" fmla="*/ 2147483647 w 183"/>
                      <a:gd name="T3" fmla="*/ 2147483647 h 200"/>
                      <a:gd name="T4" fmla="*/ 2147483647 w 183"/>
                      <a:gd name="T5" fmla="*/ 0 h 200"/>
                      <a:gd name="T6" fmla="*/ 2147483647 w 183"/>
                      <a:gd name="T7" fmla="*/ 2147483647 h 200"/>
                      <a:gd name="T8" fmla="*/ 2147483647 w 183"/>
                      <a:gd name="T9" fmla="*/ 2147483647 h 200"/>
                      <a:gd name="T10" fmla="*/ 2147483647 w 183"/>
                      <a:gd name="T11" fmla="*/ 2147483647 h 200"/>
                      <a:gd name="T12" fmla="*/ 2147483647 w 183"/>
                      <a:gd name="T13" fmla="*/ 0 h 200"/>
                      <a:gd name="T14" fmla="*/ 2147483647 w 183"/>
                      <a:gd name="T15" fmla="*/ 0 h 200"/>
                      <a:gd name="T16" fmla="*/ 2147483647 w 183"/>
                      <a:gd name="T17" fmla="*/ 2147483647 h 200"/>
                      <a:gd name="T18" fmla="*/ 2147483647 w 183"/>
                      <a:gd name="T19" fmla="*/ 2147483647 h 200"/>
                      <a:gd name="T20" fmla="*/ 2147483647 w 183"/>
                      <a:gd name="T21" fmla="*/ 2147483647 h 200"/>
                      <a:gd name="T22" fmla="*/ 0 w 183"/>
                      <a:gd name="T23" fmla="*/ 2147483647 h 200"/>
                      <a:gd name="T24" fmla="*/ 2147483647 w 183"/>
                      <a:gd name="T25" fmla="*/ 2147483647 h 200"/>
                      <a:gd name="T26" fmla="*/ 2147483647 w 183"/>
                      <a:gd name="T27" fmla="*/ 2147483647 h 200"/>
                      <a:gd name="T28" fmla="*/ 2147483647 w 183"/>
                      <a:gd name="T29" fmla="*/ 2147483647 h 200"/>
                      <a:gd name="T30" fmla="*/ 2147483647 w 183"/>
                      <a:gd name="T31" fmla="*/ 2147483647 h 200"/>
                      <a:gd name="T32" fmla="*/ 2147483647 w 183"/>
                      <a:gd name="T33" fmla="*/ 2147483647 h 200"/>
                      <a:gd name="T34" fmla="*/ 2147483647 w 183"/>
                      <a:gd name="T35" fmla="*/ 2147483647 h 200"/>
                      <a:gd name="T36" fmla="*/ 2147483647 w 183"/>
                      <a:gd name="T37" fmla="*/ 2147483647 h 200"/>
                      <a:gd name="T38" fmla="*/ 2147483647 w 183"/>
                      <a:gd name="T39" fmla="*/ 2147483647 h 200"/>
                      <a:gd name="T40" fmla="*/ 2147483647 w 183"/>
                      <a:gd name="T41" fmla="*/ 2147483647 h 200"/>
                      <a:gd name="T42" fmla="*/ 2147483647 w 183"/>
                      <a:gd name="T43" fmla="*/ 2147483647 h 200"/>
                      <a:gd name="T44" fmla="*/ 2147483647 w 183"/>
                      <a:gd name="T45" fmla="*/ 2147483647 h 200"/>
                      <a:gd name="T46" fmla="*/ 2147483647 w 183"/>
                      <a:gd name="T47" fmla="*/ 2147483647 h 20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83"/>
                      <a:gd name="T73" fmla="*/ 0 h 200"/>
                      <a:gd name="T74" fmla="*/ 183 w 183"/>
                      <a:gd name="T75" fmla="*/ 200 h 20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83" h="200">
                        <a:moveTo>
                          <a:pt x="174" y="61"/>
                        </a:moveTo>
                        <a:lnTo>
                          <a:pt x="140" y="35"/>
                        </a:lnTo>
                        <a:lnTo>
                          <a:pt x="87" y="0"/>
                        </a:lnTo>
                        <a:lnTo>
                          <a:pt x="79" y="8"/>
                        </a:lnTo>
                        <a:lnTo>
                          <a:pt x="70" y="17"/>
                        </a:lnTo>
                        <a:lnTo>
                          <a:pt x="52" y="17"/>
                        </a:lnTo>
                        <a:lnTo>
                          <a:pt x="44" y="0"/>
                        </a:lnTo>
                        <a:lnTo>
                          <a:pt x="26" y="0"/>
                        </a:lnTo>
                        <a:lnTo>
                          <a:pt x="26" y="26"/>
                        </a:lnTo>
                        <a:lnTo>
                          <a:pt x="26" y="52"/>
                        </a:lnTo>
                        <a:lnTo>
                          <a:pt x="9" y="69"/>
                        </a:lnTo>
                        <a:lnTo>
                          <a:pt x="0" y="96"/>
                        </a:lnTo>
                        <a:lnTo>
                          <a:pt x="26" y="130"/>
                        </a:lnTo>
                        <a:lnTo>
                          <a:pt x="26" y="139"/>
                        </a:lnTo>
                        <a:lnTo>
                          <a:pt x="61" y="157"/>
                        </a:lnTo>
                        <a:lnTo>
                          <a:pt x="79" y="165"/>
                        </a:lnTo>
                        <a:lnTo>
                          <a:pt x="87" y="157"/>
                        </a:lnTo>
                        <a:lnTo>
                          <a:pt x="96" y="191"/>
                        </a:lnTo>
                        <a:lnTo>
                          <a:pt x="140" y="200"/>
                        </a:lnTo>
                        <a:lnTo>
                          <a:pt x="183" y="174"/>
                        </a:lnTo>
                        <a:lnTo>
                          <a:pt x="166" y="157"/>
                        </a:lnTo>
                        <a:lnTo>
                          <a:pt x="166" y="96"/>
                        </a:lnTo>
                        <a:lnTo>
                          <a:pt x="157" y="87"/>
                        </a:lnTo>
                        <a:lnTo>
                          <a:pt x="174" y="61"/>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3" name="Freeform 559"/>
                  <p:cNvSpPr>
                    <a:spLocks/>
                  </p:cNvSpPr>
                  <p:nvPr/>
                </p:nvSpPr>
                <p:spPr bwMode="auto">
                  <a:xfrm>
                    <a:off x="5275264" y="3773488"/>
                    <a:ext cx="207963" cy="249238"/>
                  </a:xfrm>
                  <a:custGeom>
                    <a:avLst/>
                    <a:gdLst>
                      <a:gd name="T0" fmla="*/ 2147483647 w 131"/>
                      <a:gd name="T1" fmla="*/ 2147483647 h 157"/>
                      <a:gd name="T2" fmla="*/ 2147483647 w 131"/>
                      <a:gd name="T3" fmla="*/ 2147483647 h 157"/>
                      <a:gd name="T4" fmla="*/ 2147483647 w 131"/>
                      <a:gd name="T5" fmla="*/ 0 h 157"/>
                      <a:gd name="T6" fmla="*/ 0 w 131"/>
                      <a:gd name="T7" fmla="*/ 0 h 157"/>
                      <a:gd name="T8" fmla="*/ 0 w 131"/>
                      <a:gd name="T9" fmla="*/ 2147483647 h 157"/>
                      <a:gd name="T10" fmla="*/ 2147483647 w 131"/>
                      <a:gd name="T11" fmla="*/ 2147483647 h 157"/>
                      <a:gd name="T12" fmla="*/ 0 w 131"/>
                      <a:gd name="T13" fmla="*/ 2147483647 h 157"/>
                      <a:gd name="T14" fmla="*/ 0 w 131"/>
                      <a:gd name="T15" fmla="*/ 2147483647 h 157"/>
                      <a:gd name="T16" fmla="*/ 2147483647 w 131"/>
                      <a:gd name="T17" fmla="*/ 2147483647 h 157"/>
                      <a:gd name="T18" fmla="*/ 2147483647 w 131"/>
                      <a:gd name="T19" fmla="*/ 2147483647 h 157"/>
                      <a:gd name="T20" fmla="*/ 2147483647 w 131"/>
                      <a:gd name="T21" fmla="*/ 2147483647 h 157"/>
                      <a:gd name="T22" fmla="*/ 2147483647 w 131"/>
                      <a:gd name="T23" fmla="*/ 2147483647 h 157"/>
                      <a:gd name="T24" fmla="*/ 2147483647 w 131"/>
                      <a:gd name="T25" fmla="*/ 2147483647 h 157"/>
                      <a:gd name="T26" fmla="*/ 2147483647 w 131"/>
                      <a:gd name="T27" fmla="*/ 214748364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1"/>
                      <a:gd name="T43" fmla="*/ 0 h 157"/>
                      <a:gd name="T44" fmla="*/ 131 w 131"/>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1" h="157">
                        <a:moveTo>
                          <a:pt x="114" y="9"/>
                        </a:moveTo>
                        <a:lnTo>
                          <a:pt x="87" y="17"/>
                        </a:lnTo>
                        <a:lnTo>
                          <a:pt x="26" y="0"/>
                        </a:lnTo>
                        <a:lnTo>
                          <a:pt x="0" y="0"/>
                        </a:lnTo>
                        <a:lnTo>
                          <a:pt x="0" y="9"/>
                        </a:lnTo>
                        <a:lnTo>
                          <a:pt x="9" y="52"/>
                        </a:lnTo>
                        <a:lnTo>
                          <a:pt x="0" y="78"/>
                        </a:lnTo>
                        <a:lnTo>
                          <a:pt x="0" y="96"/>
                        </a:lnTo>
                        <a:lnTo>
                          <a:pt x="53" y="131"/>
                        </a:lnTo>
                        <a:lnTo>
                          <a:pt x="79" y="157"/>
                        </a:lnTo>
                        <a:lnTo>
                          <a:pt x="114" y="104"/>
                        </a:lnTo>
                        <a:lnTo>
                          <a:pt x="114" y="26"/>
                        </a:lnTo>
                        <a:lnTo>
                          <a:pt x="131" y="9"/>
                        </a:lnTo>
                        <a:lnTo>
                          <a:pt x="11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4" name="Freeform 560"/>
                  <p:cNvSpPr>
                    <a:spLocks/>
                  </p:cNvSpPr>
                  <p:nvPr/>
                </p:nvSpPr>
                <p:spPr bwMode="auto">
                  <a:xfrm>
                    <a:off x="5275264" y="3773488"/>
                    <a:ext cx="207963" cy="249238"/>
                  </a:xfrm>
                  <a:custGeom>
                    <a:avLst/>
                    <a:gdLst>
                      <a:gd name="T0" fmla="*/ 2147483647 w 131"/>
                      <a:gd name="T1" fmla="*/ 2147483647 h 157"/>
                      <a:gd name="T2" fmla="*/ 2147483647 w 131"/>
                      <a:gd name="T3" fmla="*/ 2147483647 h 157"/>
                      <a:gd name="T4" fmla="*/ 2147483647 w 131"/>
                      <a:gd name="T5" fmla="*/ 0 h 157"/>
                      <a:gd name="T6" fmla="*/ 0 w 131"/>
                      <a:gd name="T7" fmla="*/ 0 h 157"/>
                      <a:gd name="T8" fmla="*/ 0 w 131"/>
                      <a:gd name="T9" fmla="*/ 2147483647 h 157"/>
                      <a:gd name="T10" fmla="*/ 2147483647 w 131"/>
                      <a:gd name="T11" fmla="*/ 2147483647 h 157"/>
                      <a:gd name="T12" fmla="*/ 0 w 131"/>
                      <a:gd name="T13" fmla="*/ 2147483647 h 157"/>
                      <a:gd name="T14" fmla="*/ 0 w 131"/>
                      <a:gd name="T15" fmla="*/ 2147483647 h 157"/>
                      <a:gd name="T16" fmla="*/ 2147483647 w 131"/>
                      <a:gd name="T17" fmla="*/ 2147483647 h 157"/>
                      <a:gd name="T18" fmla="*/ 2147483647 w 131"/>
                      <a:gd name="T19" fmla="*/ 2147483647 h 157"/>
                      <a:gd name="T20" fmla="*/ 2147483647 w 131"/>
                      <a:gd name="T21" fmla="*/ 2147483647 h 157"/>
                      <a:gd name="T22" fmla="*/ 2147483647 w 131"/>
                      <a:gd name="T23" fmla="*/ 2147483647 h 157"/>
                      <a:gd name="T24" fmla="*/ 2147483647 w 131"/>
                      <a:gd name="T25" fmla="*/ 2147483647 h 157"/>
                      <a:gd name="T26" fmla="*/ 2147483647 w 131"/>
                      <a:gd name="T27" fmla="*/ 2147483647 h 15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1"/>
                      <a:gd name="T43" fmla="*/ 0 h 157"/>
                      <a:gd name="T44" fmla="*/ 131 w 131"/>
                      <a:gd name="T45" fmla="*/ 157 h 15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1" h="157">
                        <a:moveTo>
                          <a:pt x="114" y="9"/>
                        </a:moveTo>
                        <a:lnTo>
                          <a:pt x="87" y="17"/>
                        </a:lnTo>
                        <a:lnTo>
                          <a:pt x="26" y="0"/>
                        </a:lnTo>
                        <a:lnTo>
                          <a:pt x="0" y="0"/>
                        </a:lnTo>
                        <a:lnTo>
                          <a:pt x="0" y="9"/>
                        </a:lnTo>
                        <a:lnTo>
                          <a:pt x="9" y="52"/>
                        </a:lnTo>
                        <a:lnTo>
                          <a:pt x="0" y="78"/>
                        </a:lnTo>
                        <a:lnTo>
                          <a:pt x="0" y="96"/>
                        </a:lnTo>
                        <a:lnTo>
                          <a:pt x="53" y="131"/>
                        </a:lnTo>
                        <a:lnTo>
                          <a:pt x="79" y="157"/>
                        </a:lnTo>
                        <a:lnTo>
                          <a:pt x="114" y="104"/>
                        </a:lnTo>
                        <a:lnTo>
                          <a:pt x="114" y="26"/>
                        </a:lnTo>
                        <a:lnTo>
                          <a:pt x="131" y="9"/>
                        </a:lnTo>
                        <a:lnTo>
                          <a:pt x="114"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5" name="Freeform 561"/>
                  <p:cNvSpPr>
                    <a:spLocks/>
                  </p:cNvSpPr>
                  <p:nvPr/>
                </p:nvSpPr>
                <p:spPr bwMode="auto">
                  <a:xfrm>
                    <a:off x="4679951" y="3744913"/>
                    <a:ext cx="527050" cy="512763"/>
                  </a:xfrm>
                  <a:custGeom>
                    <a:avLst/>
                    <a:gdLst>
                      <a:gd name="T0" fmla="*/ 2147483647 w 332"/>
                      <a:gd name="T1" fmla="*/ 2147483647 h 323"/>
                      <a:gd name="T2" fmla="*/ 2147483647 w 332"/>
                      <a:gd name="T3" fmla="*/ 2147483647 h 323"/>
                      <a:gd name="T4" fmla="*/ 2147483647 w 332"/>
                      <a:gd name="T5" fmla="*/ 2147483647 h 323"/>
                      <a:gd name="T6" fmla="*/ 2147483647 w 332"/>
                      <a:gd name="T7" fmla="*/ 0 h 323"/>
                      <a:gd name="T8" fmla="*/ 2147483647 w 332"/>
                      <a:gd name="T9" fmla="*/ 2147483647 h 323"/>
                      <a:gd name="T10" fmla="*/ 2147483647 w 332"/>
                      <a:gd name="T11" fmla="*/ 2147483647 h 323"/>
                      <a:gd name="T12" fmla="*/ 2147483647 w 332"/>
                      <a:gd name="T13" fmla="*/ 2147483647 h 323"/>
                      <a:gd name="T14" fmla="*/ 2147483647 w 332"/>
                      <a:gd name="T15" fmla="*/ 2147483647 h 323"/>
                      <a:gd name="T16" fmla="*/ 2147483647 w 332"/>
                      <a:gd name="T17" fmla="*/ 2147483647 h 323"/>
                      <a:gd name="T18" fmla="*/ 2147483647 w 332"/>
                      <a:gd name="T19" fmla="*/ 2147483647 h 323"/>
                      <a:gd name="T20" fmla="*/ 2147483647 w 332"/>
                      <a:gd name="T21" fmla="*/ 2147483647 h 323"/>
                      <a:gd name="T22" fmla="*/ 2147483647 w 332"/>
                      <a:gd name="T23" fmla="*/ 2147483647 h 323"/>
                      <a:gd name="T24" fmla="*/ 2147483647 w 332"/>
                      <a:gd name="T25" fmla="*/ 2147483647 h 323"/>
                      <a:gd name="T26" fmla="*/ 2147483647 w 332"/>
                      <a:gd name="T27" fmla="*/ 2147483647 h 323"/>
                      <a:gd name="T28" fmla="*/ 2147483647 w 332"/>
                      <a:gd name="T29" fmla="*/ 2147483647 h 323"/>
                      <a:gd name="T30" fmla="*/ 0 w 332"/>
                      <a:gd name="T31" fmla="*/ 2147483647 h 323"/>
                      <a:gd name="T32" fmla="*/ 2147483647 w 332"/>
                      <a:gd name="T33" fmla="*/ 2147483647 h 323"/>
                      <a:gd name="T34" fmla="*/ 2147483647 w 332"/>
                      <a:gd name="T35" fmla="*/ 2147483647 h 323"/>
                      <a:gd name="T36" fmla="*/ 2147483647 w 332"/>
                      <a:gd name="T37" fmla="*/ 2147483647 h 323"/>
                      <a:gd name="T38" fmla="*/ 2147483647 w 332"/>
                      <a:gd name="T39" fmla="*/ 2147483647 h 323"/>
                      <a:gd name="T40" fmla="*/ 2147483647 w 332"/>
                      <a:gd name="T41" fmla="*/ 2147483647 h 323"/>
                      <a:gd name="T42" fmla="*/ 2147483647 w 332"/>
                      <a:gd name="T43" fmla="*/ 2147483647 h 323"/>
                      <a:gd name="T44" fmla="*/ 2147483647 w 332"/>
                      <a:gd name="T45" fmla="*/ 2147483647 h 323"/>
                      <a:gd name="T46" fmla="*/ 2147483647 w 332"/>
                      <a:gd name="T47" fmla="*/ 2147483647 h 323"/>
                      <a:gd name="T48" fmla="*/ 2147483647 w 332"/>
                      <a:gd name="T49" fmla="*/ 2147483647 h 323"/>
                      <a:gd name="T50" fmla="*/ 2147483647 w 332"/>
                      <a:gd name="T51" fmla="*/ 2147483647 h 323"/>
                      <a:gd name="T52" fmla="*/ 2147483647 w 332"/>
                      <a:gd name="T53" fmla="*/ 2147483647 h 323"/>
                      <a:gd name="T54" fmla="*/ 2147483647 w 332"/>
                      <a:gd name="T55" fmla="*/ 2147483647 h 323"/>
                      <a:gd name="T56" fmla="*/ 2147483647 w 332"/>
                      <a:gd name="T57" fmla="*/ 2147483647 h 323"/>
                      <a:gd name="T58" fmla="*/ 2147483647 w 332"/>
                      <a:gd name="T59" fmla="*/ 2147483647 h 323"/>
                      <a:gd name="T60" fmla="*/ 2147483647 w 332"/>
                      <a:gd name="T61" fmla="*/ 2147483647 h 323"/>
                      <a:gd name="T62" fmla="*/ 2147483647 w 332"/>
                      <a:gd name="T63" fmla="*/ 2147483647 h 323"/>
                      <a:gd name="T64" fmla="*/ 2147483647 w 332"/>
                      <a:gd name="T65" fmla="*/ 2147483647 h 323"/>
                      <a:gd name="T66" fmla="*/ 2147483647 w 332"/>
                      <a:gd name="T67" fmla="*/ 2147483647 h 323"/>
                      <a:gd name="T68" fmla="*/ 2147483647 w 332"/>
                      <a:gd name="T69" fmla="*/ 2147483647 h 323"/>
                      <a:gd name="T70" fmla="*/ 2147483647 w 332"/>
                      <a:gd name="T71" fmla="*/ 2147483647 h 323"/>
                      <a:gd name="T72" fmla="*/ 2147483647 w 332"/>
                      <a:gd name="T73" fmla="*/ 2147483647 h 32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32"/>
                      <a:gd name="T112" fmla="*/ 0 h 323"/>
                      <a:gd name="T113" fmla="*/ 332 w 332"/>
                      <a:gd name="T114" fmla="*/ 323 h 32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32" h="323">
                        <a:moveTo>
                          <a:pt x="323" y="35"/>
                        </a:moveTo>
                        <a:lnTo>
                          <a:pt x="297" y="18"/>
                        </a:lnTo>
                        <a:lnTo>
                          <a:pt x="253" y="18"/>
                        </a:lnTo>
                        <a:lnTo>
                          <a:pt x="253" y="0"/>
                        </a:lnTo>
                        <a:lnTo>
                          <a:pt x="244" y="9"/>
                        </a:lnTo>
                        <a:lnTo>
                          <a:pt x="157" y="27"/>
                        </a:lnTo>
                        <a:lnTo>
                          <a:pt x="131" y="9"/>
                        </a:lnTo>
                        <a:lnTo>
                          <a:pt x="105" y="35"/>
                        </a:lnTo>
                        <a:lnTo>
                          <a:pt x="96" y="61"/>
                        </a:lnTo>
                        <a:lnTo>
                          <a:pt x="88" y="122"/>
                        </a:lnTo>
                        <a:lnTo>
                          <a:pt x="70" y="131"/>
                        </a:lnTo>
                        <a:lnTo>
                          <a:pt x="70" y="166"/>
                        </a:lnTo>
                        <a:lnTo>
                          <a:pt x="44" y="183"/>
                        </a:lnTo>
                        <a:lnTo>
                          <a:pt x="18" y="183"/>
                        </a:lnTo>
                        <a:lnTo>
                          <a:pt x="9" y="201"/>
                        </a:lnTo>
                        <a:lnTo>
                          <a:pt x="0" y="210"/>
                        </a:lnTo>
                        <a:lnTo>
                          <a:pt x="79" y="210"/>
                        </a:lnTo>
                        <a:lnTo>
                          <a:pt x="88" y="244"/>
                        </a:lnTo>
                        <a:lnTo>
                          <a:pt x="114" y="244"/>
                        </a:lnTo>
                        <a:lnTo>
                          <a:pt x="122" y="227"/>
                        </a:lnTo>
                        <a:lnTo>
                          <a:pt x="166" y="227"/>
                        </a:lnTo>
                        <a:lnTo>
                          <a:pt x="166" y="279"/>
                        </a:lnTo>
                        <a:lnTo>
                          <a:pt x="201" y="305"/>
                        </a:lnTo>
                        <a:lnTo>
                          <a:pt x="218" y="305"/>
                        </a:lnTo>
                        <a:lnTo>
                          <a:pt x="236" y="323"/>
                        </a:lnTo>
                        <a:lnTo>
                          <a:pt x="262" y="314"/>
                        </a:lnTo>
                        <a:lnTo>
                          <a:pt x="288" y="253"/>
                        </a:lnTo>
                        <a:lnTo>
                          <a:pt x="314" y="253"/>
                        </a:lnTo>
                        <a:lnTo>
                          <a:pt x="314" y="244"/>
                        </a:lnTo>
                        <a:lnTo>
                          <a:pt x="288" y="210"/>
                        </a:lnTo>
                        <a:lnTo>
                          <a:pt x="297" y="183"/>
                        </a:lnTo>
                        <a:lnTo>
                          <a:pt x="288" y="149"/>
                        </a:lnTo>
                        <a:lnTo>
                          <a:pt x="279" y="140"/>
                        </a:lnTo>
                        <a:lnTo>
                          <a:pt x="297" y="122"/>
                        </a:lnTo>
                        <a:lnTo>
                          <a:pt x="297" y="96"/>
                        </a:lnTo>
                        <a:lnTo>
                          <a:pt x="332" y="61"/>
                        </a:lnTo>
                        <a:lnTo>
                          <a:pt x="32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6" name="Freeform 562"/>
                  <p:cNvSpPr>
                    <a:spLocks/>
                  </p:cNvSpPr>
                  <p:nvPr/>
                </p:nvSpPr>
                <p:spPr bwMode="auto">
                  <a:xfrm>
                    <a:off x="4679951" y="3744913"/>
                    <a:ext cx="527050" cy="512763"/>
                  </a:xfrm>
                  <a:custGeom>
                    <a:avLst/>
                    <a:gdLst>
                      <a:gd name="T0" fmla="*/ 2147483647 w 332"/>
                      <a:gd name="T1" fmla="*/ 2147483647 h 323"/>
                      <a:gd name="T2" fmla="*/ 2147483647 w 332"/>
                      <a:gd name="T3" fmla="*/ 2147483647 h 323"/>
                      <a:gd name="T4" fmla="*/ 2147483647 w 332"/>
                      <a:gd name="T5" fmla="*/ 2147483647 h 323"/>
                      <a:gd name="T6" fmla="*/ 2147483647 w 332"/>
                      <a:gd name="T7" fmla="*/ 0 h 323"/>
                      <a:gd name="T8" fmla="*/ 2147483647 w 332"/>
                      <a:gd name="T9" fmla="*/ 2147483647 h 323"/>
                      <a:gd name="T10" fmla="*/ 2147483647 w 332"/>
                      <a:gd name="T11" fmla="*/ 2147483647 h 323"/>
                      <a:gd name="T12" fmla="*/ 2147483647 w 332"/>
                      <a:gd name="T13" fmla="*/ 2147483647 h 323"/>
                      <a:gd name="T14" fmla="*/ 2147483647 w 332"/>
                      <a:gd name="T15" fmla="*/ 2147483647 h 323"/>
                      <a:gd name="T16" fmla="*/ 2147483647 w 332"/>
                      <a:gd name="T17" fmla="*/ 2147483647 h 323"/>
                      <a:gd name="T18" fmla="*/ 2147483647 w 332"/>
                      <a:gd name="T19" fmla="*/ 2147483647 h 323"/>
                      <a:gd name="T20" fmla="*/ 2147483647 w 332"/>
                      <a:gd name="T21" fmla="*/ 2147483647 h 323"/>
                      <a:gd name="T22" fmla="*/ 2147483647 w 332"/>
                      <a:gd name="T23" fmla="*/ 2147483647 h 323"/>
                      <a:gd name="T24" fmla="*/ 2147483647 w 332"/>
                      <a:gd name="T25" fmla="*/ 2147483647 h 323"/>
                      <a:gd name="T26" fmla="*/ 2147483647 w 332"/>
                      <a:gd name="T27" fmla="*/ 2147483647 h 323"/>
                      <a:gd name="T28" fmla="*/ 2147483647 w 332"/>
                      <a:gd name="T29" fmla="*/ 2147483647 h 323"/>
                      <a:gd name="T30" fmla="*/ 0 w 332"/>
                      <a:gd name="T31" fmla="*/ 2147483647 h 323"/>
                      <a:gd name="T32" fmla="*/ 2147483647 w 332"/>
                      <a:gd name="T33" fmla="*/ 2147483647 h 323"/>
                      <a:gd name="T34" fmla="*/ 2147483647 w 332"/>
                      <a:gd name="T35" fmla="*/ 2147483647 h 323"/>
                      <a:gd name="T36" fmla="*/ 2147483647 w 332"/>
                      <a:gd name="T37" fmla="*/ 2147483647 h 323"/>
                      <a:gd name="T38" fmla="*/ 2147483647 w 332"/>
                      <a:gd name="T39" fmla="*/ 2147483647 h 323"/>
                      <a:gd name="T40" fmla="*/ 2147483647 w 332"/>
                      <a:gd name="T41" fmla="*/ 2147483647 h 323"/>
                      <a:gd name="T42" fmla="*/ 2147483647 w 332"/>
                      <a:gd name="T43" fmla="*/ 2147483647 h 323"/>
                      <a:gd name="T44" fmla="*/ 2147483647 w 332"/>
                      <a:gd name="T45" fmla="*/ 2147483647 h 323"/>
                      <a:gd name="T46" fmla="*/ 2147483647 w 332"/>
                      <a:gd name="T47" fmla="*/ 2147483647 h 323"/>
                      <a:gd name="T48" fmla="*/ 2147483647 w 332"/>
                      <a:gd name="T49" fmla="*/ 2147483647 h 323"/>
                      <a:gd name="T50" fmla="*/ 2147483647 w 332"/>
                      <a:gd name="T51" fmla="*/ 2147483647 h 323"/>
                      <a:gd name="T52" fmla="*/ 2147483647 w 332"/>
                      <a:gd name="T53" fmla="*/ 2147483647 h 323"/>
                      <a:gd name="T54" fmla="*/ 2147483647 w 332"/>
                      <a:gd name="T55" fmla="*/ 2147483647 h 323"/>
                      <a:gd name="T56" fmla="*/ 2147483647 w 332"/>
                      <a:gd name="T57" fmla="*/ 2147483647 h 323"/>
                      <a:gd name="T58" fmla="*/ 2147483647 w 332"/>
                      <a:gd name="T59" fmla="*/ 2147483647 h 323"/>
                      <a:gd name="T60" fmla="*/ 2147483647 w 332"/>
                      <a:gd name="T61" fmla="*/ 2147483647 h 323"/>
                      <a:gd name="T62" fmla="*/ 2147483647 w 332"/>
                      <a:gd name="T63" fmla="*/ 2147483647 h 323"/>
                      <a:gd name="T64" fmla="*/ 2147483647 w 332"/>
                      <a:gd name="T65" fmla="*/ 2147483647 h 323"/>
                      <a:gd name="T66" fmla="*/ 2147483647 w 332"/>
                      <a:gd name="T67" fmla="*/ 2147483647 h 323"/>
                      <a:gd name="T68" fmla="*/ 2147483647 w 332"/>
                      <a:gd name="T69" fmla="*/ 2147483647 h 323"/>
                      <a:gd name="T70" fmla="*/ 2147483647 w 332"/>
                      <a:gd name="T71" fmla="*/ 2147483647 h 323"/>
                      <a:gd name="T72" fmla="*/ 2147483647 w 332"/>
                      <a:gd name="T73" fmla="*/ 2147483647 h 32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32"/>
                      <a:gd name="T112" fmla="*/ 0 h 323"/>
                      <a:gd name="T113" fmla="*/ 332 w 332"/>
                      <a:gd name="T114" fmla="*/ 323 h 32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32" h="323">
                        <a:moveTo>
                          <a:pt x="323" y="35"/>
                        </a:moveTo>
                        <a:lnTo>
                          <a:pt x="297" y="18"/>
                        </a:lnTo>
                        <a:lnTo>
                          <a:pt x="253" y="18"/>
                        </a:lnTo>
                        <a:lnTo>
                          <a:pt x="253" y="0"/>
                        </a:lnTo>
                        <a:lnTo>
                          <a:pt x="244" y="9"/>
                        </a:lnTo>
                        <a:lnTo>
                          <a:pt x="157" y="27"/>
                        </a:lnTo>
                        <a:lnTo>
                          <a:pt x="131" y="9"/>
                        </a:lnTo>
                        <a:lnTo>
                          <a:pt x="105" y="35"/>
                        </a:lnTo>
                        <a:lnTo>
                          <a:pt x="96" y="61"/>
                        </a:lnTo>
                        <a:lnTo>
                          <a:pt x="88" y="122"/>
                        </a:lnTo>
                        <a:lnTo>
                          <a:pt x="70" y="131"/>
                        </a:lnTo>
                        <a:lnTo>
                          <a:pt x="70" y="166"/>
                        </a:lnTo>
                        <a:lnTo>
                          <a:pt x="44" y="183"/>
                        </a:lnTo>
                        <a:lnTo>
                          <a:pt x="18" y="183"/>
                        </a:lnTo>
                        <a:lnTo>
                          <a:pt x="9" y="201"/>
                        </a:lnTo>
                        <a:lnTo>
                          <a:pt x="0" y="210"/>
                        </a:lnTo>
                        <a:lnTo>
                          <a:pt x="79" y="210"/>
                        </a:lnTo>
                        <a:lnTo>
                          <a:pt x="88" y="244"/>
                        </a:lnTo>
                        <a:lnTo>
                          <a:pt x="114" y="244"/>
                        </a:lnTo>
                        <a:lnTo>
                          <a:pt x="122" y="227"/>
                        </a:lnTo>
                        <a:lnTo>
                          <a:pt x="166" y="227"/>
                        </a:lnTo>
                        <a:lnTo>
                          <a:pt x="166" y="279"/>
                        </a:lnTo>
                        <a:lnTo>
                          <a:pt x="201" y="305"/>
                        </a:lnTo>
                        <a:lnTo>
                          <a:pt x="218" y="305"/>
                        </a:lnTo>
                        <a:lnTo>
                          <a:pt x="236" y="323"/>
                        </a:lnTo>
                        <a:lnTo>
                          <a:pt x="262" y="314"/>
                        </a:lnTo>
                        <a:lnTo>
                          <a:pt x="288" y="253"/>
                        </a:lnTo>
                        <a:lnTo>
                          <a:pt x="314" y="253"/>
                        </a:lnTo>
                        <a:lnTo>
                          <a:pt x="314" y="244"/>
                        </a:lnTo>
                        <a:lnTo>
                          <a:pt x="288" y="210"/>
                        </a:lnTo>
                        <a:lnTo>
                          <a:pt x="297" y="183"/>
                        </a:lnTo>
                        <a:lnTo>
                          <a:pt x="288" y="149"/>
                        </a:lnTo>
                        <a:lnTo>
                          <a:pt x="279" y="140"/>
                        </a:lnTo>
                        <a:lnTo>
                          <a:pt x="297" y="122"/>
                        </a:lnTo>
                        <a:lnTo>
                          <a:pt x="297" y="96"/>
                        </a:lnTo>
                        <a:lnTo>
                          <a:pt x="332" y="61"/>
                        </a:lnTo>
                        <a:lnTo>
                          <a:pt x="323"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7" name="Freeform 563"/>
                  <p:cNvSpPr>
                    <a:spLocks/>
                  </p:cNvSpPr>
                  <p:nvPr/>
                </p:nvSpPr>
                <p:spPr bwMode="auto">
                  <a:xfrm>
                    <a:off x="4638676" y="3800475"/>
                    <a:ext cx="207963" cy="234950"/>
                  </a:xfrm>
                  <a:custGeom>
                    <a:avLst/>
                    <a:gdLst>
                      <a:gd name="T0" fmla="*/ 2147483647 w 131"/>
                      <a:gd name="T1" fmla="*/ 2147483647 h 148"/>
                      <a:gd name="T2" fmla="*/ 2147483647 w 131"/>
                      <a:gd name="T3" fmla="*/ 0 h 148"/>
                      <a:gd name="T4" fmla="*/ 2147483647 w 131"/>
                      <a:gd name="T5" fmla="*/ 2147483647 h 148"/>
                      <a:gd name="T6" fmla="*/ 2147483647 w 131"/>
                      <a:gd name="T7" fmla="*/ 2147483647 h 148"/>
                      <a:gd name="T8" fmla="*/ 2147483647 w 131"/>
                      <a:gd name="T9" fmla="*/ 2147483647 h 148"/>
                      <a:gd name="T10" fmla="*/ 2147483647 w 131"/>
                      <a:gd name="T11" fmla="*/ 2147483647 h 148"/>
                      <a:gd name="T12" fmla="*/ 2147483647 w 131"/>
                      <a:gd name="T13" fmla="*/ 2147483647 h 148"/>
                      <a:gd name="T14" fmla="*/ 2147483647 w 131"/>
                      <a:gd name="T15" fmla="*/ 2147483647 h 148"/>
                      <a:gd name="T16" fmla="*/ 2147483647 w 131"/>
                      <a:gd name="T17" fmla="*/ 2147483647 h 148"/>
                      <a:gd name="T18" fmla="*/ 2147483647 w 131"/>
                      <a:gd name="T19" fmla="*/ 2147483647 h 148"/>
                      <a:gd name="T20" fmla="*/ 2147483647 w 131"/>
                      <a:gd name="T21" fmla="*/ 2147483647 h 148"/>
                      <a:gd name="T22" fmla="*/ 2147483647 w 131"/>
                      <a:gd name="T23" fmla="*/ 2147483647 h 148"/>
                      <a:gd name="T24" fmla="*/ 0 w 131"/>
                      <a:gd name="T25" fmla="*/ 2147483647 h 148"/>
                      <a:gd name="T26" fmla="*/ 2147483647 w 131"/>
                      <a:gd name="T27" fmla="*/ 2147483647 h 148"/>
                      <a:gd name="T28" fmla="*/ 2147483647 w 131"/>
                      <a:gd name="T29" fmla="*/ 2147483647 h 148"/>
                      <a:gd name="T30" fmla="*/ 2147483647 w 131"/>
                      <a:gd name="T31" fmla="*/ 2147483647 h 148"/>
                      <a:gd name="T32" fmla="*/ 2147483647 w 131"/>
                      <a:gd name="T33" fmla="*/ 2147483647 h 148"/>
                      <a:gd name="T34" fmla="*/ 2147483647 w 131"/>
                      <a:gd name="T35" fmla="*/ 2147483647 h 148"/>
                      <a:gd name="T36" fmla="*/ 2147483647 w 131"/>
                      <a:gd name="T37" fmla="*/ 2147483647 h 148"/>
                      <a:gd name="T38" fmla="*/ 2147483647 w 131"/>
                      <a:gd name="T39" fmla="*/ 2147483647 h 14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1"/>
                      <a:gd name="T61" fmla="*/ 0 h 148"/>
                      <a:gd name="T62" fmla="*/ 131 w 131"/>
                      <a:gd name="T63" fmla="*/ 148 h 14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1" h="148">
                        <a:moveTo>
                          <a:pt x="122" y="26"/>
                        </a:moveTo>
                        <a:lnTo>
                          <a:pt x="131" y="0"/>
                        </a:lnTo>
                        <a:lnTo>
                          <a:pt x="96" y="9"/>
                        </a:lnTo>
                        <a:lnTo>
                          <a:pt x="87" y="35"/>
                        </a:lnTo>
                        <a:lnTo>
                          <a:pt x="44" y="26"/>
                        </a:lnTo>
                        <a:lnTo>
                          <a:pt x="53" y="44"/>
                        </a:lnTo>
                        <a:lnTo>
                          <a:pt x="61" y="44"/>
                        </a:lnTo>
                        <a:lnTo>
                          <a:pt x="61" y="61"/>
                        </a:lnTo>
                        <a:lnTo>
                          <a:pt x="70" y="87"/>
                        </a:lnTo>
                        <a:lnTo>
                          <a:pt x="61" y="105"/>
                        </a:lnTo>
                        <a:lnTo>
                          <a:pt x="26" y="105"/>
                        </a:lnTo>
                        <a:lnTo>
                          <a:pt x="26" y="131"/>
                        </a:lnTo>
                        <a:lnTo>
                          <a:pt x="0" y="140"/>
                        </a:lnTo>
                        <a:lnTo>
                          <a:pt x="18" y="148"/>
                        </a:lnTo>
                        <a:lnTo>
                          <a:pt x="44" y="148"/>
                        </a:lnTo>
                        <a:lnTo>
                          <a:pt x="70" y="148"/>
                        </a:lnTo>
                        <a:lnTo>
                          <a:pt x="96" y="131"/>
                        </a:lnTo>
                        <a:lnTo>
                          <a:pt x="96" y="96"/>
                        </a:lnTo>
                        <a:lnTo>
                          <a:pt x="114" y="87"/>
                        </a:lnTo>
                        <a:lnTo>
                          <a:pt x="12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8" name="Freeform 564"/>
                  <p:cNvSpPr>
                    <a:spLocks/>
                  </p:cNvSpPr>
                  <p:nvPr/>
                </p:nvSpPr>
                <p:spPr bwMode="auto">
                  <a:xfrm>
                    <a:off x="4638676" y="3800475"/>
                    <a:ext cx="207963" cy="234950"/>
                  </a:xfrm>
                  <a:custGeom>
                    <a:avLst/>
                    <a:gdLst>
                      <a:gd name="T0" fmla="*/ 2147483647 w 131"/>
                      <a:gd name="T1" fmla="*/ 2147483647 h 148"/>
                      <a:gd name="T2" fmla="*/ 2147483647 w 131"/>
                      <a:gd name="T3" fmla="*/ 0 h 148"/>
                      <a:gd name="T4" fmla="*/ 2147483647 w 131"/>
                      <a:gd name="T5" fmla="*/ 2147483647 h 148"/>
                      <a:gd name="T6" fmla="*/ 2147483647 w 131"/>
                      <a:gd name="T7" fmla="*/ 2147483647 h 148"/>
                      <a:gd name="T8" fmla="*/ 2147483647 w 131"/>
                      <a:gd name="T9" fmla="*/ 2147483647 h 148"/>
                      <a:gd name="T10" fmla="*/ 2147483647 w 131"/>
                      <a:gd name="T11" fmla="*/ 2147483647 h 148"/>
                      <a:gd name="T12" fmla="*/ 2147483647 w 131"/>
                      <a:gd name="T13" fmla="*/ 2147483647 h 148"/>
                      <a:gd name="T14" fmla="*/ 2147483647 w 131"/>
                      <a:gd name="T15" fmla="*/ 2147483647 h 148"/>
                      <a:gd name="T16" fmla="*/ 2147483647 w 131"/>
                      <a:gd name="T17" fmla="*/ 2147483647 h 148"/>
                      <a:gd name="T18" fmla="*/ 2147483647 w 131"/>
                      <a:gd name="T19" fmla="*/ 2147483647 h 148"/>
                      <a:gd name="T20" fmla="*/ 2147483647 w 131"/>
                      <a:gd name="T21" fmla="*/ 2147483647 h 148"/>
                      <a:gd name="T22" fmla="*/ 2147483647 w 131"/>
                      <a:gd name="T23" fmla="*/ 2147483647 h 148"/>
                      <a:gd name="T24" fmla="*/ 0 w 131"/>
                      <a:gd name="T25" fmla="*/ 2147483647 h 148"/>
                      <a:gd name="T26" fmla="*/ 2147483647 w 131"/>
                      <a:gd name="T27" fmla="*/ 2147483647 h 148"/>
                      <a:gd name="T28" fmla="*/ 2147483647 w 131"/>
                      <a:gd name="T29" fmla="*/ 2147483647 h 148"/>
                      <a:gd name="T30" fmla="*/ 2147483647 w 131"/>
                      <a:gd name="T31" fmla="*/ 2147483647 h 148"/>
                      <a:gd name="T32" fmla="*/ 2147483647 w 131"/>
                      <a:gd name="T33" fmla="*/ 2147483647 h 148"/>
                      <a:gd name="T34" fmla="*/ 2147483647 w 131"/>
                      <a:gd name="T35" fmla="*/ 2147483647 h 148"/>
                      <a:gd name="T36" fmla="*/ 2147483647 w 131"/>
                      <a:gd name="T37" fmla="*/ 2147483647 h 148"/>
                      <a:gd name="T38" fmla="*/ 2147483647 w 131"/>
                      <a:gd name="T39" fmla="*/ 2147483647 h 14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1"/>
                      <a:gd name="T61" fmla="*/ 0 h 148"/>
                      <a:gd name="T62" fmla="*/ 131 w 131"/>
                      <a:gd name="T63" fmla="*/ 148 h 14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1" h="148">
                        <a:moveTo>
                          <a:pt x="122" y="26"/>
                        </a:moveTo>
                        <a:lnTo>
                          <a:pt x="131" y="0"/>
                        </a:lnTo>
                        <a:lnTo>
                          <a:pt x="96" y="9"/>
                        </a:lnTo>
                        <a:lnTo>
                          <a:pt x="87" y="35"/>
                        </a:lnTo>
                        <a:lnTo>
                          <a:pt x="44" y="26"/>
                        </a:lnTo>
                        <a:lnTo>
                          <a:pt x="53" y="44"/>
                        </a:lnTo>
                        <a:lnTo>
                          <a:pt x="61" y="44"/>
                        </a:lnTo>
                        <a:lnTo>
                          <a:pt x="61" y="61"/>
                        </a:lnTo>
                        <a:lnTo>
                          <a:pt x="70" y="87"/>
                        </a:lnTo>
                        <a:lnTo>
                          <a:pt x="61" y="105"/>
                        </a:lnTo>
                        <a:lnTo>
                          <a:pt x="26" y="105"/>
                        </a:lnTo>
                        <a:lnTo>
                          <a:pt x="26" y="131"/>
                        </a:lnTo>
                        <a:lnTo>
                          <a:pt x="0" y="140"/>
                        </a:lnTo>
                        <a:lnTo>
                          <a:pt x="18" y="148"/>
                        </a:lnTo>
                        <a:lnTo>
                          <a:pt x="44" y="148"/>
                        </a:lnTo>
                        <a:lnTo>
                          <a:pt x="70" y="148"/>
                        </a:lnTo>
                        <a:lnTo>
                          <a:pt x="96" y="131"/>
                        </a:lnTo>
                        <a:lnTo>
                          <a:pt x="96" y="96"/>
                        </a:lnTo>
                        <a:lnTo>
                          <a:pt x="114" y="87"/>
                        </a:lnTo>
                        <a:lnTo>
                          <a:pt x="122" y="26"/>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79" name="Freeform 565"/>
                  <p:cNvSpPr>
                    <a:spLocks/>
                  </p:cNvSpPr>
                  <p:nvPr/>
                </p:nvSpPr>
                <p:spPr bwMode="auto">
                  <a:xfrm>
                    <a:off x="5137151" y="3967163"/>
                    <a:ext cx="41275" cy="68263"/>
                  </a:xfrm>
                  <a:custGeom>
                    <a:avLst/>
                    <a:gdLst>
                      <a:gd name="T0" fmla="*/ 2147483647 w 26"/>
                      <a:gd name="T1" fmla="*/ 2147483647 h 43"/>
                      <a:gd name="T2" fmla="*/ 2147483647 w 26"/>
                      <a:gd name="T3" fmla="*/ 2147483647 h 43"/>
                      <a:gd name="T4" fmla="*/ 2147483647 w 26"/>
                      <a:gd name="T5" fmla="*/ 0 h 43"/>
                      <a:gd name="T6" fmla="*/ 0 w 26"/>
                      <a:gd name="T7" fmla="*/ 2147483647 h 43"/>
                      <a:gd name="T8" fmla="*/ 2147483647 w 26"/>
                      <a:gd name="T9" fmla="*/ 2147483647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9" y="43"/>
                        </a:moveTo>
                        <a:lnTo>
                          <a:pt x="26" y="26"/>
                        </a:lnTo>
                        <a:lnTo>
                          <a:pt x="26" y="0"/>
                        </a:lnTo>
                        <a:lnTo>
                          <a:pt x="0" y="9"/>
                        </a:lnTo>
                        <a:lnTo>
                          <a:pt x="9"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0" name="Freeform 566"/>
                  <p:cNvSpPr>
                    <a:spLocks/>
                  </p:cNvSpPr>
                  <p:nvPr/>
                </p:nvSpPr>
                <p:spPr bwMode="auto">
                  <a:xfrm>
                    <a:off x="5137151" y="3967163"/>
                    <a:ext cx="41275" cy="68263"/>
                  </a:xfrm>
                  <a:custGeom>
                    <a:avLst/>
                    <a:gdLst>
                      <a:gd name="T0" fmla="*/ 2147483647 w 26"/>
                      <a:gd name="T1" fmla="*/ 2147483647 h 43"/>
                      <a:gd name="T2" fmla="*/ 2147483647 w 26"/>
                      <a:gd name="T3" fmla="*/ 2147483647 h 43"/>
                      <a:gd name="T4" fmla="*/ 2147483647 w 26"/>
                      <a:gd name="T5" fmla="*/ 0 h 43"/>
                      <a:gd name="T6" fmla="*/ 0 w 26"/>
                      <a:gd name="T7" fmla="*/ 2147483647 h 43"/>
                      <a:gd name="T8" fmla="*/ 2147483647 w 26"/>
                      <a:gd name="T9" fmla="*/ 2147483647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9" y="43"/>
                        </a:moveTo>
                        <a:lnTo>
                          <a:pt x="26" y="26"/>
                        </a:lnTo>
                        <a:lnTo>
                          <a:pt x="26" y="0"/>
                        </a:lnTo>
                        <a:lnTo>
                          <a:pt x="0" y="9"/>
                        </a:lnTo>
                        <a:lnTo>
                          <a:pt x="9"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1" name="Freeform 567"/>
                  <p:cNvSpPr>
                    <a:spLocks/>
                  </p:cNvSpPr>
                  <p:nvPr/>
                </p:nvSpPr>
                <p:spPr bwMode="auto">
                  <a:xfrm>
                    <a:off x="5122864" y="3925888"/>
                    <a:ext cx="55563" cy="55563"/>
                  </a:xfrm>
                  <a:custGeom>
                    <a:avLst/>
                    <a:gdLst>
                      <a:gd name="T0" fmla="*/ 2147483647 w 35"/>
                      <a:gd name="T1" fmla="*/ 0 h 35"/>
                      <a:gd name="T2" fmla="*/ 2147483647 w 35"/>
                      <a:gd name="T3" fmla="*/ 2147483647 h 35"/>
                      <a:gd name="T4" fmla="*/ 0 w 35"/>
                      <a:gd name="T5" fmla="*/ 2147483647 h 35"/>
                      <a:gd name="T6" fmla="*/ 2147483647 w 35"/>
                      <a:gd name="T7" fmla="*/ 2147483647 h 35"/>
                      <a:gd name="T8" fmla="*/ 2147483647 w 35"/>
                      <a:gd name="T9" fmla="*/ 2147483647 h 35"/>
                      <a:gd name="T10" fmla="*/ 2147483647 w 35"/>
                      <a:gd name="T11" fmla="*/ 0 h 35"/>
                      <a:gd name="T12" fmla="*/ 0 60000 65536"/>
                      <a:gd name="T13" fmla="*/ 0 60000 65536"/>
                      <a:gd name="T14" fmla="*/ 0 60000 65536"/>
                      <a:gd name="T15" fmla="*/ 0 60000 65536"/>
                      <a:gd name="T16" fmla="*/ 0 60000 65536"/>
                      <a:gd name="T17" fmla="*/ 0 60000 65536"/>
                      <a:gd name="T18" fmla="*/ 0 w 35"/>
                      <a:gd name="T19" fmla="*/ 0 h 35"/>
                      <a:gd name="T20" fmla="*/ 35 w 35"/>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5" h="35">
                        <a:moveTo>
                          <a:pt x="35" y="0"/>
                        </a:moveTo>
                        <a:lnTo>
                          <a:pt x="18" y="8"/>
                        </a:lnTo>
                        <a:lnTo>
                          <a:pt x="0" y="26"/>
                        </a:lnTo>
                        <a:lnTo>
                          <a:pt x="9" y="35"/>
                        </a:lnTo>
                        <a:lnTo>
                          <a:pt x="35" y="26"/>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2" name="Freeform 568"/>
                  <p:cNvSpPr>
                    <a:spLocks/>
                  </p:cNvSpPr>
                  <p:nvPr/>
                </p:nvSpPr>
                <p:spPr bwMode="auto">
                  <a:xfrm>
                    <a:off x="5122864" y="3925888"/>
                    <a:ext cx="55563" cy="55563"/>
                  </a:xfrm>
                  <a:custGeom>
                    <a:avLst/>
                    <a:gdLst>
                      <a:gd name="T0" fmla="*/ 2147483647 w 35"/>
                      <a:gd name="T1" fmla="*/ 0 h 35"/>
                      <a:gd name="T2" fmla="*/ 2147483647 w 35"/>
                      <a:gd name="T3" fmla="*/ 2147483647 h 35"/>
                      <a:gd name="T4" fmla="*/ 0 w 35"/>
                      <a:gd name="T5" fmla="*/ 2147483647 h 35"/>
                      <a:gd name="T6" fmla="*/ 2147483647 w 35"/>
                      <a:gd name="T7" fmla="*/ 2147483647 h 35"/>
                      <a:gd name="T8" fmla="*/ 2147483647 w 35"/>
                      <a:gd name="T9" fmla="*/ 2147483647 h 35"/>
                      <a:gd name="T10" fmla="*/ 2147483647 w 35"/>
                      <a:gd name="T11" fmla="*/ 0 h 35"/>
                      <a:gd name="T12" fmla="*/ 0 60000 65536"/>
                      <a:gd name="T13" fmla="*/ 0 60000 65536"/>
                      <a:gd name="T14" fmla="*/ 0 60000 65536"/>
                      <a:gd name="T15" fmla="*/ 0 60000 65536"/>
                      <a:gd name="T16" fmla="*/ 0 60000 65536"/>
                      <a:gd name="T17" fmla="*/ 0 60000 65536"/>
                      <a:gd name="T18" fmla="*/ 0 w 35"/>
                      <a:gd name="T19" fmla="*/ 0 h 35"/>
                      <a:gd name="T20" fmla="*/ 35 w 35"/>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35" h="35">
                        <a:moveTo>
                          <a:pt x="35" y="0"/>
                        </a:moveTo>
                        <a:lnTo>
                          <a:pt x="18" y="8"/>
                        </a:lnTo>
                        <a:lnTo>
                          <a:pt x="0" y="26"/>
                        </a:lnTo>
                        <a:lnTo>
                          <a:pt x="9" y="35"/>
                        </a:lnTo>
                        <a:lnTo>
                          <a:pt x="35" y="26"/>
                        </a:lnTo>
                        <a:lnTo>
                          <a:pt x="3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3" name="Freeform 569"/>
                  <p:cNvSpPr>
                    <a:spLocks/>
                  </p:cNvSpPr>
                  <p:nvPr/>
                </p:nvSpPr>
                <p:spPr bwMode="auto">
                  <a:xfrm>
                    <a:off x="5151439" y="3787775"/>
                    <a:ext cx="138113" cy="150813"/>
                  </a:xfrm>
                  <a:custGeom>
                    <a:avLst/>
                    <a:gdLst>
                      <a:gd name="T0" fmla="*/ 2147483647 w 87"/>
                      <a:gd name="T1" fmla="*/ 2147483647 h 95"/>
                      <a:gd name="T2" fmla="*/ 2147483647 w 87"/>
                      <a:gd name="T3" fmla="*/ 0 h 95"/>
                      <a:gd name="T4" fmla="*/ 2147483647 w 87"/>
                      <a:gd name="T5" fmla="*/ 2147483647 h 95"/>
                      <a:gd name="T6" fmla="*/ 2147483647 w 87"/>
                      <a:gd name="T7" fmla="*/ 2147483647 h 95"/>
                      <a:gd name="T8" fmla="*/ 0 w 87"/>
                      <a:gd name="T9" fmla="*/ 2147483647 h 95"/>
                      <a:gd name="T10" fmla="*/ 0 w 87"/>
                      <a:gd name="T11" fmla="*/ 2147483647 h 95"/>
                      <a:gd name="T12" fmla="*/ 2147483647 w 87"/>
                      <a:gd name="T13" fmla="*/ 2147483647 h 95"/>
                      <a:gd name="T14" fmla="*/ 2147483647 w 87"/>
                      <a:gd name="T15" fmla="*/ 2147483647 h 95"/>
                      <a:gd name="T16" fmla="*/ 2147483647 w 87"/>
                      <a:gd name="T17" fmla="*/ 2147483647 h 95"/>
                      <a:gd name="T18" fmla="*/ 2147483647 w 87"/>
                      <a:gd name="T19" fmla="*/ 2147483647 h 95"/>
                      <a:gd name="T20" fmla="*/ 2147483647 w 87"/>
                      <a:gd name="T21" fmla="*/ 2147483647 h 95"/>
                      <a:gd name="T22" fmla="*/ 2147483647 w 87"/>
                      <a:gd name="T23" fmla="*/ 2147483647 h 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
                      <a:gd name="T37" fmla="*/ 0 h 95"/>
                      <a:gd name="T38" fmla="*/ 87 w 87"/>
                      <a:gd name="T39" fmla="*/ 95 h 9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 h="95">
                        <a:moveTo>
                          <a:pt x="87" y="43"/>
                        </a:moveTo>
                        <a:lnTo>
                          <a:pt x="78" y="0"/>
                        </a:lnTo>
                        <a:lnTo>
                          <a:pt x="26" y="8"/>
                        </a:lnTo>
                        <a:lnTo>
                          <a:pt x="35" y="34"/>
                        </a:lnTo>
                        <a:lnTo>
                          <a:pt x="0" y="69"/>
                        </a:lnTo>
                        <a:lnTo>
                          <a:pt x="0" y="95"/>
                        </a:lnTo>
                        <a:lnTo>
                          <a:pt x="17" y="87"/>
                        </a:lnTo>
                        <a:lnTo>
                          <a:pt x="35" y="87"/>
                        </a:lnTo>
                        <a:lnTo>
                          <a:pt x="43" y="78"/>
                        </a:lnTo>
                        <a:lnTo>
                          <a:pt x="70" y="52"/>
                        </a:lnTo>
                        <a:lnTo>
                          <a:pt x="78" y="69"/>
                        </a:lnTo>
                        <a:lnTo>
                          <a:pt x="87"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4" name="Freeform 570"/>
                  <p:cNvSpPr>
                    <a:spLocks/>
                  </p:cNvSpPr>
                  <p:nvPr/>
                </p:nvSpPr>
                <p:spPr bwMode="auto">
                  <a:xfrm>
                    <a:off x="5151439" y="3787775"/>
                    <a:ext cx="138113" cy="150813"/>
                  </a:xfrm>
                  <a:custGeom>
                    <a:avLst/>
                    <a:gdLst>
                      <a:gd name="T0" fmla="*/ 2147483647 w 87"/>
                      <a:gd name="T1" fmla="*/ 2147483647 h 95"/>
                      <a:gd name="T2" fmla="*/ 2147483647 w 87"/>
                      <a:gd name="T3" fmla="*/ 0 h 95"/>
                      <a:gd name="T4" fmla="*/ 2147483647 w 87"/>
                      <a:gd name="T5" fmla="*/ 2147483647 h 95"/>
                      <a:gd name="T6" fmla="*/ 2147483647 w 87"/>
                      <a:gd name="T7" fmla="*/ 2147483647 h 95"/>
                      <a:gd name="T8" fmla="*/ 0 w 87"/>
                      <a:gd name="T9" fmla="*/ 2147483647 h 95"/>
                      <a:gd name="T10" fmla="*/ 0 w 87"/>
                      <a:gd name="T11" fmla="*/ 2147483647 h 95"/>
                      <a:gd name="T12" fmla="*/ 2147483647 w 87"/>
                      <a:gd name="T13" fmla="*/ 2147483647 h 95"/>
                      <a:gd name="T14" fmla="*/ 2147483647 w 87"/>
                      <a:gd name="T15" fmla="*/ 2147483647 h 95"/>
                      <a:gd name="T16" fmla="*/ 2147483647 w 87"/>
                      <a:gd name="T17" fmla="*/ 2147483647 h 95"/>
                      <a:gd name="T18" fmla="*/ 2147483647 w 87"/>
                      <a:gd name="T19" fmla="*/ 2147483647 h 95"/>
                      <a:gd name="T20" fmla="*/ 2147483647 w 87"/>
                      <a:gd name="T21" fmla="*/ 2147483647 h 95"/>
                      <a:gd name="T22" fmla="*/ 2147483647 w 87"/>
                      <a:gd name="T23" fmla="*/ 2147483647 h 9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
                      <a:gd name="T37" fmla="*/ 0 h 95"/>
                      <a:gd name="T38" fmla="*/ 87 w 87"/>
                      <a:gd name="T39" fmla="*/ 95 h 9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 h="95">
                        <a:moveTo>
                          <a:pt x="87" y="43"/>
                        </a:moveTo>
                        <a:lnTo>
                          <a:pt x="78" y="0"/>
                        </a:lnTo>
                        <a:lnTo>
                          <a:pt x="26" y="8"/>
                        </a:lnTo>
                        <a:lnTo>
                          <a:pt x="35" y="34"/>
                        </a:lnTo>
                        <a:lnTo>
                          <a:pt x="0" y="69"/>
                        </a:lnTo>
                        <a:lnTo>
                          <a:pt x="0" y="95"/>
                        </a:lnTo>
                        <a:lnTo>
                          <a:pt x="17" y="87"/>
                        </a:lnTo>
                        <a:lnTo>
                          <a:pt x="35" y="87"/>
                        </a:lnTo>
                        <a:lnTo>
                          <a:pt x="43" y="78"/>
                        </a:lnTo>
                        <a:lnTo>
                          <a:pt x="70" y="52"/>
                        </a:lnTo>
                        <a:lnTo>
                          <a:pt x="78" y="69"/>
                        </a:lnTo>
                        <a:lnTo>
                          <a:pt x="87" y="43"/>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5" name="Freeform 571"/>
                  <p:cNvSpPr>
                    <a:spLocks/>
                  </p:cNvSpPr>
                  <p:nvPr/>
                </p:nvSpPr>
                <p:spPr bwMode="auto">
                  <a:xfrm>
                    <a:off x="4722814" y="3233738"/>
                    <a:ext cx="261938" cy="457200"/>
                  </a:xfrm>
                  <a:custGeom>
                    <a:avLst/>
                    <a:gdLst>
                      <a:gd name="T0" fmla="*/ 2147483647 w 165"/>
                      <a:gd name="T1" fmla="*/ 0 h 288"/>
                      <a:gd name="T2" fmla="*/ 2147483647 w 165"/>
                      <a:gd name="T3" fmla="*/ 2147483647 h 288"/>
                      <a:gd name="T4" fmla="*/ 2147483647 w 165"/>
                      <a:gd name="T5" fmla="*/ 2147483647 h 288"/>
                      <a:gd name="T6" fmla="*/ 2147483647 w 165"/>
                      <a:gd name="T7" fmla="*/ 2147483647 h 288"/>
                      <a:gd name="T8" fmla="*/ 2147483647 w 165"/>
                      <a:gd name="T9" fmla="*/ 2147483647 h 288"/>
                      <a:gd name="T10" fmla="*/ 2147483647 w 165"/>
                      <a:gd name="T11" fmla="*/ 2147483647 h 288"/>
                      <a:gd name="T12" fmla="*/ 2147483647 w 165"/>
                      <a:gd name="T13" fmla="*/ 2147483647 h 288"/>
                      <a:gd name="T14" fmla="*/ 0 w 165"/>
                      <a:gd name="T15" fmla="*/ 2147483647 h 288"/>
                      <a:gd name="T16" fmla="*/ 2147483647 w 165"/>
                      <a:gd name="T17" fmla="*/ 2147483647 h 288"/>
                      <a:gd name="T18" fmla="*/ 2147483647 w 165"/>
                      <a:gd name="T19" fmla="*/ 2147483647 h 288"/>
                      <a:gd name="T20" fmla="*/ 2147483647 w 165"/>
                      <a:gd name="T21" fmla="*/ 2147483647 h 288"/>
                      <a:gd name="T22" fmla="*/ 2147483647 w 165"/>
                      <a:gd name="T23" fmla="*/ 2147483647 h 288"/>
                      <a:gd name="T24" fmla="*/ 2147483647 w 165"/>
                      <a:gd name="T25" fmla="*/ 2147483647 h 288"/>
                      <a:gd name="T26" fmla="*/ 2147483647 w 165"/>
                      <a:gd name="T27" fmla="*/ 2147483647 h 288"/>
                      <a:gd name="T28" fmla="*/ 2147483647 w 165"/>
                      <a:gd name="T29" fmla="*/ 2147483647 h 288"/>
                      <a:gd name="T30" fmla="*/ 2147483647 w 165"/>
                      <a:gd name="T31" fmla="*/ 2147483647 h 288"/>
                      <a:gd name="T32" fmla="*/ 2147483647 w 165"/>
                      <a:gd name="T33" fmla="*/ 2147483647 h 288"/>
                      <a:gd name="T34" fmla="*/ 2147483647 w 165"/>
                      <a:gd name="T35" fmla="*/ 2147483647 h 288"/>
                      <a:gd name="T36" fmla="*/ 2147483647 w 165"/>
                      <a:gd name="T37" fmla="*/ 2147483647 h 288"/>
                      <a:gd name="T38" fmla="*/ 2147483647 w 165"/>
                      <a:gd name="T39" fmla="*/ 2147483647 h 288"/>
                      <a:gd name="T40" fmla="*/ 2147483647 w 165"/>
                      <a:gd name="T41" fmla="*/ 2147483647 h 288"/>
                      <a:gd name="T42" fmla="*/ 2147483647 w 165"/>
                      <a:gd name="T43" fmla="*/ 0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5"/>
                      <a:gd name="T67" fmla="*/ 0 h 288"/>
                      <a:gd name="T68" fmla="*/ 165 w 165"/>
                      <a:gd name="T69" fmla="*/ 288 h 28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5" h="288">
                        <a:moveTo>
                          <a:pt x="34" y="0"/>
                        </a:moveTo>
                        <a:lnTo>
                          <a:pt x="17" y="9"/>
                        </a:lnTo>
                        <a:lnTo>
                          <a:pt x="17" y="26"/>
                        </a:lnTo>
                        <a:lnTo>
                          <a:pt x="34" y="61"/>
                        </a:lnTo>
                        <a:lnTo>
                          <a:pt x="26" y="70"/>
                        </a:lnTo>
                        <a:lnTo>
                          <a:pt x="26" y="113"/>
                        </a:lnTo>
                        <a:lnTo>
                          <a:pt x="8" y="139"/>
                        </a:lnTo>
                        <a:lnTo>
                          <a:pt x="0" y="174"/>
                        </a:lnTo>
                        <a:lnTo>
                          <a:pt x="17" y="183"/>
                        </a:lnTo>
                        <a:lnTo>
                          <a:pt x="34" y="235"/>
                        </a:lnTo>
                        <a:lnTo>
                          <a:pt x="8" y="244"/>
                        </a:lnTo>
                        <a:lnTo>
                          <a:pt x="26" y="288"/>
                        </a:lnTo>
                        <a:lnTo>
                          <a:pt x="87" y="261"/>
                        </a:lnTo>
                        <a:lnTo>
                          <a:pt x="104" y="261"/>
                        </a:lnTo>
                        <a:lnTo>
                          <a:pt x="130" y="235"/>
                        </a:lnTo>
                        <a:lnTo>
                          <a:pt x="148" y="227"/>
                        </a:lnTo>
                        <a:lnTo>
                          <a:pt x="130" y="192"/>
                        </a:lnTo>
                        <a:lnTo>
                          <a:pt x="139" y="166"/>
                        </a:lnTo>
                        <a:lnTo>
                          <a:pt x="165" y="139"/>
                        </a:lnTo>
                        <a:lnTo>
                          <a:pt x="165" y="70"/>
                        </a:lnTo>
                        <a:lnTo>
                          <a:pt x="3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6" name="Freeform 572"/>
                  <p:cNvSpPr>
                    <a:spLocks/>
                  </p:cNvSpPr>
                  <p:nvPr/>
                </p:nvSpPr>
                <p:spPr bwMode="auto">
                  <a:xfrm>
                    <a:off x="4722814" y="3233738"/>
                    <a:ext cx="261938" cy="457200"/>
                  </a:xfrm>
                  <a:custGeom>
                    <a:avLst/>
                    <a:gdLst>
                      <a:gd name="T0" fmla="*/ 2147483647 w 165"/>
                      <a:gd name="T1" fmla="*/ 0 h 288"/>
                      <a:gd name="T2" fmla="*/ 2147483647 w 165"/>
                      <a:gd name="T3" fmla="*/ 2147483647 h 288"/>
                      <a:gd name="T4" fmla="*/ 2147483647 w 165"/>
                      <a:gd name="T5" fmla="*/ 2147483647 h 288"/>
                      <a:gd name="T6" fmla="*/ 2147483647 w 165"/>
                      <a:gd name="T7" fmla="*/ 2147483647 h 288"/>
                      <a:gd name="T8" fmla="*/ 2147483647 w 165"/>
                      <a:gd name="T9" fmla="*/ 2147483647 h 288"/>
                      <a:gd name="T10" fmla="*/ 2147483647 w 165"/>
                      <a:gd name="T11" fmla="*/ 2147483647 h 288"/>
                      <a:gd name="T12" fmla="*/ 2147483647 w 165"/>
                      <a:gd name="T13" fmla="*/ 2147483647 h 288"/>
                      <a:gd name="T14" fmla="*/ 0 w 165"/>
                      <a:gd name="T15" fmla="*/ 2147483647 h 288"/>
                      <a:gd name="T16" fmla="*/ 2147483647 w 165"/>
                      <a:gd name="T17" fmla="*/ 2147483647 h 288"/>
                      <a:gd name="T18" fmla="*/ 2147483647 w 165"/>
                      <a:gd name="T19" fmla="*/ 2147483647 h 288"/>
                      <a:gd name="T20" fmla="*/ 2147483647 w 165"/>
                      <a:gd name="T21" fmla="*/ 2147483647 h 288"/>
                      <a:gd name="T22" fmla="*/ 2147483647 w 165"/>
                      <a:gd name="T23" fmla="*/ 2147483647 h 288"/>
                      <a:gd name="T24" fmla="*/ 2147483647 w 165"/>
                      <a:gd name="T25" fmla="*/ 2147483647 h 288"/>
                      <a:gd name="T26" fmla="*/ 2147483647 w 165"/>
                      <a:gd name="T27" fmla="*/ 2147483647 h 288"/>
                      <a:gd name="T28" fmla="*/ 2147483647 w 165"/>
                      <a:gd name="T29" fmla="*/ 2147483647 h 288"/>
                      <a:gd name="T30" fmla="*/ 2147483647 w 165"/>
                      <a:gd name="T31" fmla="*/ 2147483647 h 288"/>
                      <a:gd name="T32" fmla="*/ 2147483647 w 165"/>
                      <a:gd name="T33" fmla="*/ 2147483647 h 288"/>
                      <a:gd name="T34" fmla="*/ 2147483647 w 165"/>
                      <a:gd name="T35" fmla="*/ 2147483647 h 288"/>
                      <a:gd name="T36" fmla="*/ 2147483647 w 165"/>
                      <a:gd name="T37" fmla="*/ 2147483647 h 288"/>
                      <a:gd name="T38" fmla="*/ 2147483647 w 165"/>
                      <a:gd name="T39" fmla="*/ 2147483647 h 288"/>
                      <a:gd name="T40" fmla="*/ 2147483647 w 165"/>
                      <a:gd name="T41" fmla="*/ 2147483647 h 288"/>
                      <a:gd name="T42" fmla="*/ 2147483647 w 165"/>
                      <a:gd name="T43" fmla="*/ 0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5"/>
                      <a:gd name="T67" fmla="*/ 0 h 288"/>
                      <a:gd name="T68" fmla="*/ 165 w 165"/>
                      <a:gd name="T69" fmla="*/ 288 h 28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5" h="288">
                        <a:moveTo>
                          <a:pt x="34" y="0"/>
                        </a:moveTo>
                        <a:lnTo>
                          <a:pt x="17" y="9"/>
                        </a:lnTo>
                        <a:lnTo>
                          <a:pt x="17" y="26"/>
                        </a:lnTo>
                        <a:lnTo>
                          <a:pt x="34" y="61"/>
                        </a:lnTo>
                        <a:lnTo>
                          <a:pt x="26" y="70"/>
                        </a:lnTo>
                        <a:lnTo>
                          <a:pt x="26" y="113"/>
                        </a:lnTo>
                        <a:lnTo>
                          <a:pt x="8" y="139"/>
                        </a:lnTo>
                        <a:lnTo>
                          <a:pt x="0" y="174"/>
                        </a:lnTo>
                        <a:lnTo>
                          <a:pt x="17" y="183"/>
                        </a:lnTo>
                        <a:lnTo>
                          <a:pt x="34" y="235"/>
                        </a:lnTo>
                        <a:lnTo>
                          <a:pt x="8" y="244"/>
                        </a:lnTo>
                        <a:lnTo>
                          <a:pt x="26" y="288"/>
                        </a:lnTo>
                        <a:lnTo>
                          <a:pt x="87" y="261"/>
                        </a:lnTo>
                        <a:lnTo>
                          <a:pt x="104" y="261"/>
                        </a:lnTo>
                        <a:lnTo>
                          <a:pt x="130" y="235"/>
                        </a:lnTo>
                        <a:lnTo>
                          <a:pt x="148" y="227"/>
                        </a:lnTo>
                        <a:lnTo>
                          <a:pt x="130" y="192"/>
                        </a:lnTo>
                        <a:lnTo>
                          <a:pt x="139" y="166"/>
                        </a:lnTo>
                        <a:lnTo>
                          <a:pt x="165" y="139"/>
                        </a:lnTo>
                        <a:lnTo>
                          <a:pt x="165" y="70"/>
                        </a:lnTo>
                        <a:lnTo>
                          <a:pt x="3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7" name="Freeform 573"/>
                  <p:cNvSpPr>
                    <a:spLocks/>
                  </p:cNvSpPr>
                  <p:nvPr/>
                </p:nvSpPr>
                <p:spPr bwMode="auto">
                  <a:xfrm>
                    <a:off x="4735514" y="3594100"/>
                    <a:ext cx="346075" cy="220663"/>
                  </a:xfrm>
                  <a:custGeom>
                    <a:avLst/>
                    <a:gdLst>
                      <a:gd name="T0" fmla="*/ 2147483647 w 218"/>
                      <a:gd name="T1" fmla="*/ 2147483647 h 139"/>
                      <a:gd name="T2" fmla="*/ 2147483647 w 218"/>
                      <a:gd name="T3" fmla="*/ 2147483647 h 139"/>
                      <a:gd name="T4" fmla="*/ 2147483647 w 218"/>
                      <a:gd name="T5" fmla="*/ 2147483647 h 139"/>
                      <a:gd name="T6" fmla="*/ 2147483647 w 218"/>
                      <a:gd name="T7" fmla="*/ 0 h 139"/>
                      <a:gd name="T8" fmla="*/ 2147483647 w 218"/>
                      <a:gd name="T9" fmla="*/ 2147483647 h 139"/>
                      <a:gd name="T10" fmla="*/ 2147483647 w 218"/>
                      <a:gd name="T11" fmla="*/ 2147483647 h 139"/>
                      <a:gd name="T12" fmla="*/ 2147483647 w 218"/>
                      <a:gd name="T13" fmla="*/ 2147483647 h 139"/>
                      <a:gd name="T14" fmla="*/ 2147483647 w 218"/>
                      <a:gd name="T15" fmla="*/ 2147483647 h 139"/>
                      <a:gd name="T16" fmla="*/ 2147483647 w 218"/>
                      <a:gd name="T17" fmla="*/ 2147483647 h 139"/>
                      <a:gd name="T18" fmla="*/ 0 w 218"/>
                      <a:gd name="T19" fmla="*/ 2147483647 h 139"/>
                      <a:gd name="T20" fmla="*/ 0 w 218"/>
                      <a:gd name="T21" fmla="*/ 2147483647 h 139"/>
                      <a:gd name="T22" fmla="*/ 2147483647 w 218"/>
                      <a:gd name="T23" fmla="*/ 2147483647 h 139"/>
                      <a:gd name="T24" fmla="*/ 2147483647 w 218"/>
                      <a:gd name="T25" fmla="*/ 2147483647 h 139"/>
                      <a:gd name="T26" fmla="*/ 2147483647 w 218"/>
                      <a:gd name="T27" fmla="*/ 2147483647 h 139"/>
                      <a:gd name="T28" fmla="*/ 2147483647 w 218"/>
                      <a:gd name="T29" fmla="*/ 2147483647 h 139"/>
                      <a:gd name="T30" fmla="*/ 2147483647 w 218"/>
                      <a:gd name="T31" fmla="*/ 2147483647 h 139"/>
                      <a:gd name="T32" fmla="*/ 2147483647 w 218"/>
                      <a:gd name="T33" fmla="*/ 2147483647 h 13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18"/>
                      <a:gd name="T52" fmla="*/ 0 h 139"/>
                      <a:gd name="T53" fmla="*/ 218 w 218"/>
                      <a:gd name="T54" fmla="*/ 139 h 13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18" h="139">
                        <a:moveTo>
                          <a:pt x="218" y="95"/>
                        </a:moveTo>
                        <a:lnTo>
                          <a:pt x="183" y="52"/>
                        </a:lnTo>
                        <a:lnTo>
                          <a:pt x="166" y="52"/>
                        </a:lnTo>
                        <a:lnTo>
                          <a:pt x="140" y="0"/>
                        </a:lnTo>
                        <a:lnTo>
                          <a:pt x="122" y="8"/>
                        </a:lnTo>
                        <a:lnTo>
                          <a:pt x="96" y="34"/>
                        </a:lnTo>
                        <a:lnTo>
                          <a:pt x="79" y="34"/>
                        </a:lnTo>
                        <a:lnTo>
                          <a:pt x="18" y="61"/>
                        </a:lnTo>
                        <a:lnTo>
                          <a:pt x="0" y="104"/>
                        </a:lnTo>
                        <a:lnTo>
                          <a:pt x="0" y="122"/>
                        </a:lnTo>
                        <a:lnTo>
                          <a:pt x="35" y="139"/>
                        </a:lnTo>
                        <a:lnTo>
                          <a:pt x="70" y="130"/>
                        </a:lnTo>
                        <a:lnTo>
                          <a:pt x="96" y="104"/>
                        </a:lnTo>
                        <a:lnTo>
                          <a:pt x="122" y="122"/>
                        </a:lnTo>
                        <a:lnTo>
                          <a:pt x="209" y="104"/>
                        </a:lnTo>
                        <a:lnTo>
                          <a:pt x="218" y="9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8" name="Freeform 574"/>
                  <p:cNvSpPr>
                    <a:spLocks/>
                  </p:cNvSpPr>
                  <p:nvPr/>
                </p:nvSpPr>
                <p:spPr bwMode="auto">
                  <a:xfrm>
                    <a:off x="4735514" y="3594100"/>
                    <a:ext cx="346075" cy="220663"/>
                  </a:xfrm>
                  <a:custGeom>
                    <a:avLst/>
                    <a:gdLst>
                      <a:gd name="T0" fmla="*/ 2147483647 w 218"/>
                      <a:gd name="T1" fmla="*/ 2147483647 h 139"/>
                      <a:gd name="T2" fmla="*/ 2147483647 w 218"/>
                      <a:gd name="T3" fmla="*/ 2147483647 h 139"/>
                      <a:gd name="T4" fmla="*/ 2147483647 w 218"/>
                      <a:gd name="T5" fmla="*/ 2147483647 h 139"/>
                      <a:gd name="T6" fmla="*/ 2147483647 w 218"/>
                      <a:gd name="T7" fmla="*/ 0 h 139"/>
                      <a:gd name="T8" fmla="*/ 2147483647 w 218"/>
                      <a:gd name="T9" fmla="*/ 2147483647 h 139"/>
                      <a:gd name="T10" fmla="*/ 2147483647 w 218"/>
                      <a:gd name="T11" fmla="*/ 2147483647 h 139"/>
                      <a:gd name="T12" fmla="*/ 2147483647 w 218"/>
                      <a:gd name="T13" fmla="*/ 2147483647 h 139"/>
                      <a:gd name="T14" fmla="*/ 2147483647 w 218"/>
                      <a:gd name="T15" fmla="*/ 2147483647 h 139"/>
                      <a:gd name="T16" fmla="*/ 2147483647 w 218"/>
                      <a:gd name="T17" fmla="*/ 2147483647 h 139"/>
                      <a:gd name="T18" fmla="*/ 0 w 218"/>
                      <a:gd name="T19" fmla="*/ 2147483647 h 139"/>
                      <a:gd name="T20" fmla="*/ 0 w 218"/>
                      <a:gd name="T21" fmla="*/ 2147483647 h 139"/>
                      <a:gd name="T22" fmla="*/ 2147483647 w 218"/>
                      <a:gd name="T23" fmla="*/ 2147483647 h 139"/>
                      <a:gd name="T24" fmla="*/ 2147483647 w 218"/>
                      <a:gd name="T25" fmla="*/ 2147483647 h 139"/>
                      <a:gd name="T26" fmla="*/ 2147483647 w 218"/>
                      <a:gd name="T27" fmla="*/ 2147483647 h 139"/>
                      <a:gd name="T28" fmla="*/ 2147483647 w 218"/>
                      <a:gd name="T29" fmla="*/ 2147483647 h 139"/>
                      <a:gd name="T30" fmla="*/ 2147483647 w 218"/>
                      <a:gd name="T31" fmla="*/ 2147483647 h 139"/>
                      <a:gd name="T32" fmla="*/ 2147483647 w 218"/>
                      <a:gd name="T33" fmla="*/ 2147483647 h 13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18"/>
                      <a:gd name="T52" fmla="*/ 0 h 139"/>
                      <a:gd name="T53" fmla="*/ 218 w 218"/>
                      <a:gd name="T54" fmla="*/ 139 h 13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18" h="139">
                        <a:moveTo>
                          <a:pt x="218" y="95"/>
                        </a:moveTo>
                        <a:lnTo>
                          <a:pt x="183" y="52"/>
                        </a:lnTo>
                        <a:lnTo>
                          <a:pt x="166" y="52"/>
                        </a:lnTo>
                        <a:lnTo>
                          <a:pt x="140" y="0"/>
                        </a:lnTo>
                        <a:lnTo>
                          <a:pt x="122" y="8"/>
                        </a:lnTo>
                        <a:lnTo>
                          <a:pt x="96" y="34"/>
                        </a:lnTo>
                        <a:lnTo>
                          <a:pt x="79" y="34"/>
                        </a:lnTo>
                        <a:lnTo>
                          <a:pt x="18" y="61"/>
                        </a:lnTo>
                        <a:lnTo>
                          <a:pt x="0" y="104"/>
                        </a:lnTo>
                        <a:lnTo>
                          <a:pt x="0" y="122"/>
                        </a:lnTo>
                        <a:lnTo>
                          <a:pt x="35" y="139"/>
                        </a:lnTo>
                        <a:lnTo>
                          <a:pt x="70" y="130"/>
                        </a:lnTo>
                        <a:lnTo>
                          <a:pt x="96" y="104"/>
                        </a:lnTo>
                        <a:lnTo>
                          <a:pt x="122" y="122"/>
                        </a:lnTo>
                        <a:lnTo>
                          <a:pt x="209" y="104"/>
                        </a:lnTo>
                        <a:lnTo>
                          <a:pt x="218" y="9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89" name="Freeform 575"/>
                  <p:cNvSpPr>
                    <a:spLocks/>
                  </p:cNvSpPr>
                  <p:nvPr/>
                </p:nvSpPr>
                <p:spPr bwMode="auto">
                  <a:xfrm>
                    <a:off x="4583114" y="3524250"/>
                    <a:ext cx="207963" cy="331788"/>
                  </a:xfrm>
                  <a:custGeom>
                    <a:avLst/>
                    <a:gdLst>
                      <a:gd name="T0" fmla="*/ 2147483647 w 131"/>
                      <a:gd name="T1" fmla="*/ 0 h 209"/>
                      <a:gd name="T2" fmla="*/ 2147483647 w 131"/>
                      <a:gd name="T3" fmla="*/ 2147483647 h 209"/>
                      <a:gd name="T4" fmla="*/ 2147483647 w 131"/>
                      <a:gd name="T5" fmla="*/ 2147483647 h 209"/>
                      <a:gd name="T6" fmla="*/ 2147483647 w 131"/>
                      <a:gd name="T7" fmla="*/ 2147483647 h 209"/>
                      <a:gd name="T8" fmla="*/ 2147483647 w 131"/>
                      <a:gd name="T9" fmla="*/ 2147483647 h 209"/>
                      <a:gd name="T10" fmla="*/ 2147483647 w 131"/>
                      <a:gd name="T11" fmla="*/ 2147483647 h 209"/>
                      <a:gd name="T12" fmla="*/ 2147483647 w 131"/>
                      <a:gd name="T13" fmla="*/ 2147483647 h 209"/>
                      <a:gd name="T14" fmla="*/ 0 w 131"/>
                      <a:gd name="T15" fmla="*/ 2147483647 h 209"/>
                      <a:gd name="T16" fmla="*/ 0 w 131"/>
                      <a:gd name="T17" fmla="*/ 2147483647 h 209"/>
                      <a:gd name="T18" fmla="*/ 2147483647 w 131"/>
                      <a:gd name="T19" fmla="*/ 2147483647 h 209"/>
                      <a:gd name="T20" fmla="*/ 2147483647 w 131"/>
                      <a:gd name="T21" fmla="*/ 2147483647 h 209"/>
                      <a:gd name="T22" fmla="*/ 2147483647 w 131"/>
                      <a:gd name="T23" fmla="*/ 2147483647 h 209"/>
                      <a:gd name="T24" fmla="*/ 2147483647 w 131"/>
                      <a:gd name="T25" fmla="*/ 2147483647 h 209"/>
                      <a:gd name="T26" fmla="*/ 2147483647 w 131"/>
                      <a:gd name="T27" fmla="*/ 2147483647 h 209"/>
                      <a:gd name="T28" fmla="*/ 2147483647 w 131"/>
                      <a:gd name="T29" fmla="*/ 2147483647 h 209"/>
                      <a:gd name="T30" fmla="*/ 2147483647 w 131"/>
                      <a:gd name="T31" fmla="*/ 2147483647 h 209"/>
                      <a:gd name="T32" fmla="*/ 2147483647 w 131"/>
                      <a:gd name="T33" fmla="*/ 2147483647 h 209"/>
                      <a:gd name="T34" fmla="*/ 2147483647 w 131"/>
                      <a:gd name="T35" fmla="*/ 2147483647 h 209"/>
                      <a:gd name="T36" fmla="*/ 2147483647 w 131"/>
                      <a:gd name="T37" fmla="*/ 2147483647 h 209"/>
                      <a:gd name="T38" fmla="*/ 2147483647 w 131"/>
                      <a:gd name="T39" fmla="*/ 0 h 20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1"/>
                      <a:gd name="T61" fmla="*/ 0 h 209"/>
                      <a:gd name="T62" fmla="*/ 131 w 131"/>
                      <a:gd name="T63" fmla="*/ 209 h 20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1" h="209">
                        <a:moveTo>
                          <a:pt x="105" y="0"/>
                        </a:moveTo>
                        <a:lnTo>
                          <a:pt x="88" y="17"/>
                        </a:lnTo>
                        <a:lnTo>
                          <a:pt x="88" y="26"/>
                        </a:lnTo>
                        <a:lnTo>
                          <a:pt x="79" y="52"/>
                        </a:lnTo>
                        <a:lnTo>
                          <a:pt x="53" y="122"/>
                        </a:lnTo>
                        <a:lnTo>
                          <a:pt x="26" y="113"/>
                        </a:lnTo>
                        <a:lnTo>
                          <a:pt x="9" y="122"/>
                        </a:lnTo>
                        <a:lnTo>
                          <a:pt x="0" y="157"/>
                        </a:lnTo>
                        <a:lnTo>
                          <a:pt x="0" y="166"/>
                        </a:lnTo>
                        <a:lnTo>
                          <a:pt x="18" y="166"/>
                        </a:lnTo>
                        <a:lnTo>
                          <a:pt x="18" y="200"/>
                        </a:lnTo>
                        <a:lnTo>
                          <a:pt x="79" y="200"/>
                        </a:lnTo>
                        <a:lnTo>
                          <a:pt x="122" y="209"/>
                        </a:lnTo>
                        <a:lnTo>
                          <a:pt x="131" y="183"/>
                        </a:lnTo>
                        <a:lnTo>
                          <a:pt x="96" y="166"/>
                        </a:lnTo>
                        <a:lnTo>
                          <a:pt x="96" y="148"/>
                        </a:lnTo>
                        <a:lnTo>
                          <a:pt x="114" y="105"/>
                        </a:lnTo>
                        <a:lnTo>
                          <a:pt x="96" y="61"/>
                        </a:lnTo>
                        <a:lnTo>
                          <a:pt x="122" y="52"/>
                        </a:lnTo>
                        <a:lnTo>
                          <a:pt x="10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0" name="Freeform 576"/>
                  <p:cNvSpPr>
                    <a:spLocks/>
                  </p:cNvSpPr>
                  <p:nvPr/>
                </p:nvSpPr>
                <p:spPr bwMode="auto">
                  <a:xfrm>
                    <a:off x="4583114" y="3524250"/>
                    <a:ext cx="207963" cy="331788"/>
                  </a:xfrm>
                  <a:custGeom>
                    <a:avLst/>
                    <a:gdLst>
                      <a:gd name="T0" fmla="*/ 2147483647 w 131"/>
                      <a:gd name="T1" fmla="*/ 0 h 209"/>
                      <a:gd name="T2" fmla="*/ 2147483647 w 131"/>
                      <a:gd name="T3" fmla="*/ 2147483647 h 209"/>
                      <a:gd name="T4" fmla="*/ 2147483647 w 131"/>
                      <a:gd name="T5" fmla="*/ 2147483647 h 209"/>
                      <a:gd name="T6" fmla="*/ 2147483647 w 131"/>
                      <a:gd name="T7" fmla="*/ 2147483647 h 209"/>
                      <a:gd name="T8" fmla="*/ 2147483647 w 131"/>
                      <a:gd name="T9" fmla="*/ 2147483647 h 209"/>
                      <a:gd name="T10" fmla="*/ 2147483647 w 131"/>
                      <a:gd name="T11" fmla="*/ 2147483647 h 209"/>
                      <a:gd name="T12" fmla="*/ 2147483647 w 131"/>
                      <a:gd name="T13" fmla="*/ 2147483647 h 209"/>
                      <a:gd name="T14" fmla="*/ 0 w 131"/>
                      <a:gd name="T15" fmla="*/ 2147483647 h 209"/>
                      <a:gd name="T16" fmla="*/ 0 w 131"/>
                      <a:gd name="T17" fmla="*/ 2147483647 h 209"/>
                      <a:gd name="T18" fmla="*/ 2147483647 w 131"/>
                      <a:gd name="T19" fmla="*/ 2147483647 h 209"/>
                      <a:gd name="T20" fmla="*/ 2147483647 w 131"/>
                      <a:gd name="T21" fmla="*/ 2147483647 h 209"/>
                      <a:gd name="T22" fmla="*/ 2147483647 w 131"/>
                      <a:gd name="T23" fmla="*/ 2147483647 h 209"/>
                      <a:gd name="T24" fmla="*/ 2147483647 w 131"/>
                      <a:gd name="T25" fmla="*/ 2147483647 h 209"/>
                      <a:gd name="T26" fmla="*/ 2147483647 w 131"/>
                      <a:gd name="T27" fmla="*/ 2147483647 h 209"/>
                      <a:gd name="T28" fmla="*/ 2147483647 w 131"/>
                      <a:gd name="T29" fmla="*/ 2147483647 h 209"/>
                      <a:gd name="T30" fmla="*/ 2147483647 w 131"/>
                      <a:gd name="T31" fmla="*/ 2147483647 h 209"/>
                      <a:gd name="T32" fmla="*/ 2147483647 w 131"/>
                      <a:gd name="T33" fmla="*/ 2147483647 h 209"/>
                      <a:gd name="T34" fmla="*/ 2147483647 w 131"/>
                      <a:gd name="T35" fmla="*/ 2147483647 h 209"/>
                      <a:gd name="T36" fmla="*/ 2147483647 w 131"/>
                      <a:gd name="T37" fmla="*/ 2147483647 h 209"/>
                      <a:gd name="T38" fmla="*/ 2147483647 w 131"/>
                      <a:gd name="T39" fmla="*/ 0 h 20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1"/>
                      <a:gd name="T61" fmla="*/ 0 h 209"/>
                      <a:gd name="T62" fmla="*/ 131 w 131"/>
                      <a:gd name="T63" fmla="*/ 209 h 20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1" h="209">
                        <a:moveTo>
                          <a:pt x="105" y="0"/>
                        </a:moveTo>
                        <a:lnTo>
                          <a:pt x="88" y="17"/>
                        </a:lnTo>
                        <a:lnTo>
                          <a:pt x="88" y="26"/>
                        </a:lnTo>
                        <a:lnTo>
                          <a:pt x="79" y="52"/>
                        </a:lnTo>
                        <a:lnTo>
                          <a:pt x="53" y="122"/>
                        </a:lnTo>
                        <a:lnTo>
                          <a:pt x="26" y="113"/>
                        </a:lnTo>
                        <a:lnTo>
                          <a:pt x="9" y="122"/>
                        </a:lnTo>
                        <a:lnTo>
                          <a:pt x="0" y="157"/>
                        </a:lnTo>
                        <a:lnTo>
                          <a:pt x="0" y="166"/>
                        </a:lnTo>
                        <a:lnTo>
                          <a:pt x="18" y="166"/>
                        </a:lnTo>
                        <a:lnTo>
                          <a:pt x="18" y="200"/>
                        </a:lnTo>
                        <a:lnTo>
                          <a:pt x="79" y="200"/>
                        </a:lnTo>
                        <a:lnTo>
                          <a:pt x="122" y="209"/>
                        </a:lnTo>
                        <a:lnTo>
                          <a:pt x="131" y="183"/>
                        </a:lnTo>
                        <a:lnTo>
                          <a:pt x="96" y="166"/>
                        </a:lnTo>
                        <a:lnTo>
                          <a:pt x="96" y="148"/>
                        </a:lnTo>
                        <a:lnTo>
                          <a:pt x="114" y="105"/>
                        </a:lnTo>
                        <a:lnTo>
                          <a:pt x="96" y="61"/>
                        </a:lnTo>
                        <a:lnTo>
                          <a:pt x="122" y="52"/>
                        </a:lnTo>
                        <a:lnTo>
                          <a:pt x="105"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1" name="Freeform 577"/>
                  <p:cNvSpPr>
                    <a:spLocks/>
                  </p:cNvSpPr>
                  <p:nvPr/>
                </p:nvSpPr>
                <p:spPr bwMode="auto">
                  <a:xfrm>
                    <a:off x="4430714" y="3509963"/>
                    <a:ext cx="292100" cy="263525"/>
                  </a:xfrm>
                  <a:custGeom>
                    <a:avLst/>
                    <a:gdLst>
                      <a:gd name="T0" fmla="*/ 2147483647 w 184"/>
                      <a:gd name="T1" fmla="*/ 0 h 166"/>
                      <a:gd name="T2" fmla="*/ 2147483647 w 184"/>
                      <a:gd name="T3" fmla="*/ 2147483647 h 166"/>
                      <a:gd name="T4" fmla="*/ 2147483647 w 184"/>
                      <a:gd name="T5" fmla="*/ 2147483647 h 166"/>
                      <a:gd name="T6" fmla="*/ 2147483647 w 184"/>
                      <a:gd name="T7" fmla="*/ 2147483647 h 166"/>
                      <a:gd name="T8" fmla="*/ 2147483647 w 184"/>
                      <a:gd name="T9" fmla="*/ 2147483647 h 166"/>
                      <a:gd name="T10" fmla="*/ 2147483647 w 184"/>
                      <a:gd name="T11" fmla="*/ 0 h 166"/>
                      <a:gd name="T12" fmla="*/ 2147483647 w 184"/>
                      <a:gd name="T13" fmla="*/ 2147483647 h 166"/>
                      <a:gd name="T14" fmla="*/ 2147483647 w 184"/>
                      <a:gd name="T15" fmla="*/ 2147483647 h 166"/>
                      <a:gd name="T16" fmla="*/ 2147483647 w 184"/>
                      <a:gd name="T17" fmla="*/ 2147483647 h 166"/>
                      <a:gd name="T18" fmla="*/ 0 w 184"/>
                      <a:gd name="T19" fmla="*/ 2147483647 h 166"/>
                      <a:gd name="T20" fmla="*/ 0 w 184"/>
                      <a:gd name="T21" fmla="*/ 2147483647 h 166"/>
                      <a:gd name="T22" fmla="*/ 2147483647 w 184"/>
                      <a:gd name="T23" fmla="*/ 2147483647 h 166"/>
                      <a:gd name="T24" fmla="*/ 2147483647 w 184"/>
                      <a:gd name="T25" fmla="*/ 2147483647 h 166"/>
                      <a:gd name="T26" fmla="*/ 2147483647 w 184"/>
                      <a:gd name="T27" fmla="*/ 2147483647 h 166"/>
                      <a:gd name="T28" fmla="*/ 2147483647 w 184"/>
                      <a:gd name="T29" fmla="*/ 2147483647 h 166"/>
                      <a:gd name="T30" fmla="*/ 2147483647 w 184"/>
                      <a:gd name="T31" fmla="*/ 2147483647 h 166"/>
                      <a:gd name="T32" fmla="*/ 2147483647 w 184"/>
                      <a:gd name="T33" fmla="*/ 2147483647 h 166"/>
                      <a:gd name="T34" fmla="*/ 2147483647 w 184"/>
                      <a:gd name="T35" fmla="*/ 2147483647 h 166"/>
                      <a:gd name="T36" fmla="*/ 2147483647 w 184"/>
                      <a:gd name="T37" fmla="*/ 2147483647 h 166"/>
                      <a:gd name="T38" fmla="*/ 2147483647 w 184"/>
                      <a:gd name="T39" fmla="*/ 2147483647 h 166"/>
                      <a:gd name="T40" fmla="*/ 2147483647 w 184"/>
                      <a:gd name="T41" fmla="*/ 2147483647 h 166"/>
                      <a:gd name="T42" fmla="*/ 2147483647 w 184"/>
                      <a:gd name="T43" fmla="*/ 2147483647 h 166"/>
                      <a:gd name="T44" fmla="*/ 2147483647 w 184"/>
                      <a:gd name="T45" fmla="*/ 0 h 1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4"/>
                      <a:gd name="T70" fmla="*/ 0 h 166"/>
                      <a:gd name="T71" fmla="*/ 184 w 184"/>
                      <a:gd name="T72" fmla="*/ 166 h 1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4" h="166">
                        <a:moveTo>
                          <a:pt x="140" y="0"/>
                        </a:moveTo>
                        <a:lnTo>
                          <a:pt x="122" y="9"/>
                        </a:lnTo>
                        <a:lnTo>
                          <a:pt x="105" y="26"/>
                        </a:lnTo>
                        <a:lnTo>
                          <a:pt x="88" y="9"/>
                        </a:lnTo>
                        <a:lnTo>
                          <a:pt x="79" y="18"/>
                        </a:lnTo>
                        <a:lnTo>
                          <a:pt x="44" y="0"/>
                        </a:lnTo>
                        <a:lnTo>
                          <a:pt x="27" y="9"/>
                        </a:lnTo>
                        <a:lnTo>
                          <a:pt x="18" y="35"/>
                        </a:lnTo>
                        <a:lnTo>
                          <a:pt x="18" y="53"/>
                        </a:lnTo>
                        <a:lnTo>
                          <a:pt x="0" y="96"/>
                        </a:lnTo>
                        <a:lnTo>
                          <a:pt x="0" y="131"/>
                        </a:lnTo>
                        <a:lnTo>
                          <a:pt x="35" y="140"/>
                        </a:lnTo>
                        <a:lnTo>
                          <a:pt x="53" y="166"/>
                        </a:lnTo>
                        <a:lnTo>
                          <a:pt x="96" y="166"/>
                        </a:lnTo>
                        <a:lnTo>
                          <a:pt x="105" y="131"/>
                        </a:lnTo>
                        <a:lnTo>
                          <a:pt x="122" y="122"/>
                        </a:lnTo>
                        <a:lnTo>
                          <a:pt x="149" y="131"/>
                        </a:lnTo>
                        <a:lnTo>
                          <a:pt x="175" y="61"/>
                        </a:lnTo>
                        <a:lnTo>
                          <a:pt x="184" y="35"/>
                        </a:lnTo>
                        <a:lnTo>
                          <a:pt x="184" y="26"/>
                        </a:lnTo>
                        <a:lnTo>
                          <a:pt x="175" y="9"/>
                        </a:lnTo>
                        <a:lnTo>
                          <a:pt x="157" y="18"/>
                        </a:lnTo>
                        <a:lnTo>
                          <a:pt x="14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2" name="Freeform 578"/>
                  <p:cNvSpPr>
                    <a:spLocks/>
                  </p:cNvSpPr>
                  <p:nvPr/>
                </p:nvSpPr>
                <p:spPr bwMode="auto">
                  <a:xfrm>
                    <a:off x="4430714" y="3509963"/>
                    <a:ext cx="292100" cy="263525"/>
                  </a:xfrm>
                  <a:custGeom>
                    <a:avLst/>
                    <a:gdLst>
                      <a:gd name="T0" fmla="*/ 2147483647 w 184"/>
                      <a:gd name="T1" fmla="*/ 0 h 166"/>
                      <a:gd name="T2" fmla="*/ 2147483647 w 184"/>
                      <a:gd name="T3" fmla="*/ 2147483647 h 166"/>
                      <a:gd name="T4" fmla="*/ 2147483647 w 184"/>
                      <a:gd name="T5" fmla="*/ 2147483647 h 166"/>
                      <a:gd name="T6" fmla="*/ 2147483647 w 184"/>
                      <a:gd name="T7" fmla="*/ 2147483647 h 166"/>
                      <a:gd name="T8" fmla="*/ 2147483647 w 184"/>
                      <a:gd name="T9" fmla="*/ 2147483647 h 166"/>
                      <a:gd name="T10" fmla="*/ 2147483647 w 184"/>
                      <a:gd name="T11" fmla="*/ 0 h 166"/>
                      <a:gd name="T12" fmla="*/ 2147483647 w 184"/>
                      <a:gd name="T13" fmla="*/ 2147483647 h 166"/>
                      <a:gd name="T14" fmla="*/ 2147483647 w 184"/>
                      <a:gd name="T15" fmla="*/ 2147483647 h 166"/>
                      <a:gd name="T16" fmla="*/ 2147483647 w 184"/>
                      <a:gd name="T17" fmla="*/ 2147483647 h 166"/>
                      <a:gd name="T18" fmla="*/ 0 w 184"/>
                      <a:gd name="T19" fmla="*/ 2147483647 h 166"/>
                      <a:gd name="T20" fmla="*/ 0 w 184"/>
                      <a:gd name="T21" fmla="*/ 2147483647 h 166"/>
                      <a:gd name="T22" fmla="*/ 2147483647 w 184"/>
                      <a:gd name="T23" fmla="*/ 2147483647 h 166"/>
                      <a:gd name="T24" fmla="*/ 2147483647 w 184"/>
                      <a:gd name="T25" fmla="*/ 2147483647 h 166"/>
                      <a:gd name="T26" fmla="*/ 2147483647 w 184"/>
                      <a:gd name="T27" fmla="*/ 2147483647 h 166"/>
                      <a:gd name="T28" fmla="*/ 2147483647 w 184"/>
                      <a:gd name="T29" fmla="*/ 2147483647 h 166"/>
                      <a:gd name="T30" fmla="*/ 2147483647 w 184"/>
                      <a:gd name="T31" fmla="*/ 2147483647 h 166"/>
                      <a:gd name="T32" fmla="*/ 2147483647 w 184"/>
                      <a:gd name="T33" fmla="*/ 2147483647 h 166"/>
                      <a:gd name="T34" fmla="*/ 2147483647 w 184"/>
                      <a:gd name="T35" fmla="*/ 2147483647 h 166"/>
                      <a:gd name="T36" fmla="*/ 2147483647 w 184"/>
                      <a:gd name="T37" fmla="*/ 2147483647 h 166"/>
                      <a:gd name="T38" fmla="*/ 2147483647 w 184"/>
                      <a:gd name="T39" fmla="*/ 2147483647 h 166"/>
                      <a:gd name="T40" fmla="*/ 2147483647 w 184"/>
                      <a:gd name="T41" fmla="*/ 2147483647 h 166"/>
                      <a:gd name="T42" fmla="*/ 2147483647 w 184"/>
                      <a:gd name="T43" fmla="*/ 2147483647 h 166"/>
                      <a:gd name="T44" fmla="*/ 2147483647 w 184"/>
                      <a:gd name="T45" fmla="*/ 0 h 1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84"/>
                      <a:gd name="T70" fmla="*/ 0 h 166"/>
                      <a:gd name="T71" fmla="*/ 184 w 184"/>
                      <a:gd name="T72" fmla="*/ 166 h 1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84" h="166">
                        <a:moveTo>
                          <a:pt x="140" y="0"/>
                        </a:moveTo>
                        <a:lnTo>
                          <a:pt x="122" y="9"/>
                        </a:lnTo>
                        <a:lnTo>
                          <a:pt x="105" y="26"/>
                        </a:lnTo>
                        <a:lnTo>
                          <a:pt x="88" y="9"/>
                        </a:lnTo>
                        <a:lnTo>
                          <a:pt x="79" y="18"/>
                        </a:lnTo>
                        <a:lnTo>
                          <a:pt x="44" y="0"/>
                        </a:lnTo>
                        <a:lnTo>
                          <a:pt x="27" y="9"/>
                        </a:lnTo>
                        <a:lnTo>
                          <a:pt x="18" y="35"/>
                        </a:lnTo>
                        <a:lnTo>
                          <a:pt x="18" y="53"/>
                        </a:lnTo>
                        <a:lnTo>
                          <a:pt x="0" y="96"/>
                        </a:lnTo>
                        <a:lnTo>
                          <a:pt x="0" y="131"/>
                        </a:lnTo>
                        <a:lnTo>
                          <a:pt x="35" y="140"/>
                        </a:lnTo>
                        <a:lnTo>
                          <a:pt x="53" y="166"/>
                        </a:lnTo>
                        <a:lnTo>
                          <a:pt x="96" y="166"/>
                        </a:lnTo>
                        <a:lnTo>
                          <a:pt x="105" y="131"/>
                        </a:lnTo>
                        <a:lnTo>
                          <a:pt x="122" y="122"/>
                        </a:lnTo>
                        <a:lnTo>
                          <a:pt x="149" y="131"/>
                        </a:lnTo>
                        <a:lnTo>
                          <a:pt x="175" y="61"/>
                        </a:lnTo>
                        <a:lnTo>
                          <a:pt x="184" y="35"/>
                        </a:lnTo>
                        <a:lnTo>
                          <a:pt x="184" y="26"/>
                        </a:lnTo>
                        <a:lnTo>
                          <a:pt x="175" y="9"/>
                        </a:lnTo>
                        <a:lnTo>
                          <a:pt x="157" y="18"/>
                        </a:lnTo>
                        <a:lnTo>
                          <a:pt x="14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3" name="Freeform 579"/>
                  <p:cNvSpPr>
                    <a:spLocks/>
                  </p:cNvSpPr>
                  <p:nvPr/>
                </p:nvSpPr>
                <p:spPr bwMode="auto">
                  <a:xfrm>
                    <a:off x="4389439" y="3551238"/>
                    <a:ext cx="69850" cy="166688"/>
                  </a:xfrm>
                  <a:custGeom>
                    <a:avLst/>
                    <a:gdLst>
                      <a:gd name="T0" fmla="*/ 2147483647 w 44"/>
                      <a:gd name="T1" fmla="*/ 2147483647 h 105"/>
                      <a:gd name="T2" fmla="*/ 0 w 44"/>
                      <a:gd name="T3" fmla="*/ 2147483647 h 105"/>
                      <a:gd name="T4" fmla="*/ 2147483647 w 44"/>
                      <a:gd name="T5" fmla="*/ 2147483647 h 105"/>
                      <a:gd name="T6" fmla="*/ 2147483647 w 44"/>
                      <a:gd name="T7" fmla="*/ 2147483647 h 105"/>
                      <a:gd name="T8" fmla="*/ 2147483647 w 44"/>
                      <a:gd name="T9" fmla="*/ 2147483647 h 105"/>
                      <a:gd name="T10" fmla="*/ 2147483647 w 44"/>
                      <a:gd name="T11" fmla="*/ 2147483647 h 105"/>
                      <a:gd name="T12" fmla="*/ 2147483647 w 44"/>
                      <a:gd name="T13" fmla="*/ 2147483647 h 105"/>
                      <a:gd name="T14" fmla="*/ 2147483647 w 44"/>
                      <a:gd name="T15" fmla="*/ 2147483647 h 105"/>
                      <a:gd name="T16" fmla="*/ 2147483647 w 44"/>
                      <a:gd name="T17" fmla="*/ 0 h 105"/>
                      <a:gd name="T18" fmla="*/ 2147483647 w 44"/>
                      <a:gd name="T19" fmla="*/ 2147483647 h 105"/>
                      <a:gd name="T20" fmla="*/ 2147483647 w 44"/>
                      <a:gd name="T21" fmla="*/ 2147483647 h 1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05"/>
                      <a:gd name="T35" fmla="*/ 44 w 44"/>
                      <a:gd name="T36" fmla="*/ 105 h 10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05">
                        <a:moveTo>
                          <a:pt x="9" y="18"/>
                        </a:moveTo>
                        <a:lnTo>
                          <a:pt x="0" y="27"/>
                        </a:lnTo>
                        <a:lnTo>
                          <a:pt x="9" y="61"/>
                        </a:lnTo>
                        <a:lnTo>
                          <a:pt x="9" y="105"/>
                        </a:lnTo>
                        <a:lnTo>
                          <a:pt x="26" y="105"/>
                        </a:lnTo>
                        <a:lnTo>
                          <a:pt x="26" y="70"/>
                        </a:lnTo>
                        <a:lnTo>
                          <a:pt x="44" y="27"/>
                        </a:lnTo>
                        <a:lnTo>
                          <a:pt x="44" y="9"/>
                        </a:lnTo>
                        <a:lnTo>
                          <a:pt x="26" y="0"/>
                        </a:lnTo>
                        <a:lnTo>
                          <a:pt x="18" y="18"/>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4" name="Freeform 580"/>
                  <p:cNvSpPr>
                    <a:spLocks/>
                  </p:cNvSpPr>
                  <p:nvPr/>
                </p:nvSpPr>
                <p:spPr bwMode="auto">
                  <a:xfrm>
                    <a:off x="4389439" y="3551238"/>
                    <a:ext cx="69850" cy="166688"/>
                  </a:xfrm>
                  <a:custGeom>
                    <a:avLst/>
                    <a:gdLst>
                      <a:gd name="T0" fmla="*/ 2147483647 w 44"/>
                      <a:gd name="T1" fmla="*/ 2147483647 h 105"/>
                      <a:gd name="T2" fmla="*/ 0 w 44"/>
                      <a:gd name="T3" fmla="*/ 2147483647 h 105"/>
                      <a:gd name="T4" fmla="*/ 2147483647 w 44"/>
                      <a:gd name="T5" fmla="*/ 2147483647 h 105"/>
                      <a:gd name="T6" fmla="*/ 2147483647 w 44"/>
                      <a:gd name="T7" fmla="*/ 2147483647 h 105"/>
                      <a:gd name="T8" fmla="*/ 2147483647 w 44"/>
                      <a:gd name="T9" fmla="*/ 2147483647 h 105"/>
                      <a:gd name="T10" fmla="*/ 2147483647 w 44"/>
                      <a:gd name="T11" fmla="*/ 2147483647 h 105"/>
                      <a:gd name="T12" fmla="*/ 2147483647 w 44"/>
                      <a:gd name="T13" fmla="*/ 2147483647 h 105"/>
                      <a:gd name="T14" fmla="*/ 2147483647 w 44"/>
                      <a:gd name="T15" fmla="*/ 2147483647 h 105"/>
                      <a:gd name="T16" fmla="*/ 2147483647 w 44"/>
                      <a:gd name="T17" fmla="*/ 0 h 105"/>
                      <a:gd name="T18" fmla="*/ 2147483647 w 44"/>
                      <a:gd name="T19" fmla="*/ 2147483647 h 105"/>
                      <a:gd name="T20" fmla="*/ 2147483647 w 44"/>
                      <a:gd name="T21" fmla="*/ 2147483647 h 1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4"/>
                      <a:gd name="T34" fmla="*/ 0 h 105"/>
                      <a:gd name="T35" fmla="*/ 44 w 44"/>
                      <a:gd name="T36" fmla="*/ 105 h 10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4" h="105">
                        <a:moveTo>
                          <a:pt x="9" y="18"/>
                        </a:moveTo>
                        <a:lnTo>
                          <a:pt x="0" y="27"/>
                        </a:lnTo>
                        <a:lnTo>
                          <a:pt x="9" y="61"/>
                        </a:lnTo>
                        <a:lnTo>
                          <a:pt x="9" y="105"/>
                        </a:lnTo>
                        <a:lnTo>
                          <a:pt x="26" y="105"/>
                        </a:lnTo>
                        <a:lnTo>
                          <a:pt x="26" y="70"/>
                        </a:lnTo>
                        <a:lnTo>
                          <a:pt x="44" y="27"/>
                        </a:lnTo>
                        <a:lnTo>
                          <a:pt x="44" y="9"/>
                        </a:lnTo>
                        <a:lnTo>
                          <a:pt x="26" y="0"/>
                        </a:lnTo>
                        <a:lnTo>
                          <a:pt x="18" y="18"/>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5" name="Freeform 581"/>
                  <p:cNvSpPr>
                    <a:spLocks/>
                  </p:cNvSpPr>
                  <p:nvPr/>
                </p:nvSpPr>
                <p:spPr bwMode="auto">
                  <a:xfrm>
                    <a:off x="4348164" y="3594100"/>
                    <a:ext cx="55563" cy="138113"/>
                  </a:xfrm>
                  <a:custGeom>
                    <a:avLst/>
                    <a:gdLst>
                      <a:gd name="T0" fmla="*/ 2147483647 w 35"/>
                      <a:gd name="T1" fmla="*/ 2147483647 h 87"/>
                      <a:gd name="T2" fmla="*/ 2147483647 w 35"/>
                      <a:gd name="T3" fmla="*/ 0 h 87"/>
                      <a:gd name="T4" fmla="*/ 0 w 35"/>
                      <a:gd name="T5" fmla="*/ 0 h 87"/>
                      <a:gd name="T6" fmla="*/ 2147483647 w 35"/>
                      <a:gd name="T7" fmla="*/ 2147483647 h 87"/>
                      <a:gd name="T8" fmla="*/ 2147483647 w 35"/>
                      <a:gd name="T9" fmla="*/ 2147483647 h 87"/>
                      <a:gd name="T10" fmla="*/ 2147483647 w 35"/>
                      <a:gd name="T11" fmla="*/ 2147483647 h 87"/>
                      <a:gd name="T12" fmla="*/ 2147483647 w 35"/>
                      <a:gd name="T13" fmla="*/ 2147483647 h 87"/>
                      <a:gd name="T14" fmla="*/ 2147483647 w 35"/>
                      <a:gd name="T15" fmla="*/ 2147483647 h 87"/>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87"/>
                      <a:gd name="T26" fmla="*/ 35 w 35"/>
                      <a:gd name="T27" fmla="*/ 87 h 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87">
                        <a:moveTo>
                          <a:pt x="35" y="34"/>
                        </a:moveTo>
                        <a:lnTo>
                          <a:pt x="26" y="0"/>
                        </a:lnTo>
                        <a:lnTo>
                          <a:pt x="0" y="0"/>
                        </a:lnTo>
                        <a:lnTo>
                          <a:pt x="18" y="34"/>
                        </a:lnTo>
                        <a:lnTo>
                          <a:pt x="18" y="61"/>
                        </a:lnTo>
                        <a:lnTo>
                          <a:pt x="26" y="87"/>
                        </a:lnTo>
                        <a:lnTo>
                          <a:pt x="35" y="78"/>
                        </a:lnTo>
                        <a:lnTo>
                          <a:pt x="35"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6" name="Freeform 582"/>
                  <p:cNvSpPr>
                    <a:spLocks/>
                  </p:cNvSpPr>
                  <p:nvPr/>
                </p:nvSpPr>
                <p:spPr bwMode="auto">
                  <a:xfrm>
                    <a:off x="4348164" y="3594100"/>
                    <a:ext cx="55563" cy="138113"/>
                  </a:xfrm>
                  <a:custGeom>
                    <a:avLst/>
                    <a:gdLst>
                      <a:gd name="T0" fmla="*/ 2147483647 w 35"/>
                      <a:gd name="T1" fmla="*/ 2147483647 h 87"/>
                      <a:gd name="T2" fmla="*/ 2147483647 w 35"/>
                      <a:gd name="T3" fmla="*/ 0 h 87"/>
                      <a:gd name="T4" fmla="*/ 0 w 35"/>
                      <a:gd name="T5" fmla="*/ 0 h 87"/>
                      <a:gd name="T6" fmla="*/ 2147483647 w 35"/>
                      <a:gd name="T7" fmla="*/ 2147483647 h 87"/>
                      <a:gd name="T8" fmla="*/ 2147483647 w 35"/>
                      <a:gd name="T9" fmla="*/ 2147483647 h 87"/>
                      <a:gd name="T10" fmla="*/ 2147483647 w 35"/>
                      <a:gd name="T11" fmla="*/ 2147483647 h 87"/>
                      <a:gd name="T12" fmla="*/ 2147483647 w 35"/>
                      <a:gd name="T13" fmla="*/ 2147483647 h 87"/>
                      <a:gd name="T14" fmla="*/ 2147483647 w 35"/>
                      <a:gd name="T15" fmla="*/ 2147483647 h 87"/>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87"/>
                      <a:gd name="T26" fmla="*/ 35 w 35"/>
                      <a:gd name="T27" fmla="*/ 87 h 8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87">
                        <a:moveTo>
                          <a:pt x="35" y="34"/>
                        </a:moveTo>
                        <a:lnTo>
                          <a:pt x="26" y="0"/>
                        </a:lnTo>
                        <a:lnTo>
                          <a:pt x="0" y="0"/>
                        </a:lnTo>
                        <a:lnTo>
                          <a:pt x="18" y="34"/>
                        </a:lnTo>
                        <a:lnTo>
                          <a:pt x="18" y="61"/>
                        </a:lnTo>
                        <a:lnTo>
                          <a:pt x="26" y="87"/>
                        </a:lnTo>
                        <a:lnTo>
                          <a:pt x="35" y="78"/>
                        </a:lnTo>
                        <a:lnTo>
                          <a:pt x="35" y="3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7" name="Freeform 583"/>
                  <p:cNvSpPr>
                    <a:spLocks/>
                  </p:cNvSpPr>
                  <p:nvPr/>
                </p:nvSpPr>
                <p:spPr bwMode="auto">
                  <a:xfrm>
                    <a:off x="4265614" y="3594100"/>
                    <a:ext cx="123825" cy="179388"/>
                  </a:xfrm>
                  <a:custGeom>
                    <a:avLst/>
                    <a:gdLst>
                      <a:gd name="T0" fmla="*/ 2147483647 w 78"/>
                      <a:gd name="T1" fmla="*/ 0 h 113"/>
                      <a:gd name="T2" fmla="*/ 2147483647 w 78"/>
                      <a:gd name="T3" fmla="*/ 0 h 113"/>
                      <a:gd name="T4" fmla="*/ 2147483647 w 78"/>
                      <a:gd name="T5" fmla="*/ 2147483647 h 113"/>
                      <a:gd name="T6" fmla="*/ 2147483647 w 78"/>
                      <a:gd name="T7" fmla="*/ 2147483647 h 113"/>
                      <a:gd name="T8" fmla="*/ 0 w 78"/>
                      <a:gd name="T9" fmla="*/ 2147483647 h 113"/>
                      <a:gd name="T10" fmla="*/ 2147483647 w 78"/>
                      <a:gd name="T11" fmla="*/ 2147483647 h 113"/>
                      <a:gd name="T12" fmla="*/ 2147483647 w 78"/>
                      <a:gd name="T13" fmla="*/ 2147483647 h 113"/>
                      <a:gd name="T14" fmla="*/ 2147483647 w 78"/>
                      <a:gd name="T15" fmla="*/ 2147483647 h 113"/>
                      <a:gd name="T16" fmla="*/ 2147483647 w 78"/>
                      <a:gd name="T17" fmla="*/ 2147483647 h 113"/>
                      <a:gd name="T18" fmla="*/ 2147483647 w 78"/>
                      <a:gd name="T19" fmla="*/ 2147483647 h 113"/>
                      <a:gd name="T20" fmla="*/ 2147483647 w 78"/>
                      <a:gd name="T21" fmla="*/ 0 h 1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8"/>
                      <a:gd name="T34" fmla="*/ 0 h 113"/>
                      <a:gd name="T35" fmla="*/ 78 w 78"/>
                      <a:gd name="T36" fmla="*/ 113 h 1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8" h="113">
                        <a:moveTo>
                          <a:pt x="52" y="0"/>
                        </a:moveTo>
                        <a:lnTo>
                          <a:pt x="9" y="0"/>
                        </a:lnTo>
                        <a:lnTo>
                          <a:pt x="9" y="17"/>
                        </a:lnTo>
                        <a:lnTo>
                          <a:pt x="17" y="43"/>
                        </a:lnTo>
                        <a:lnTo>
                          <a:pt x="0" y="78"/>
                        </a:lnTo>
                        <a:lnTo>
                          <a:pt x="9" y="95"/>
                        </a:lnTo>
                        <a:lnTo>
                          <a:pt x="9" y="113"/>
                        </a:lnTo>
                        <a:lnTo>
                          <a:pt x="78" y="87"/>
                        </a:lnTo>
                        <a:lnTo>
                          <a:pt x="70" y="61"/>
                        </a:lnTo>
                        <a:lnTo>
                          <a:pt x="70" y="34"/>
                        </a:lnTo>
                        <a:lnTo>
                          <a:pt x="5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8" name="Freeform 584"/>
                  <p:cNvSpPr>
                    <a:spLocks/>
                  </p:cNvSpPr>
                  <p:nvPr/>
                </p:nvSpPr>
                <p:spPr bwMode="auto">
                  <a:xfrm>
                    <a:off x="4265614" y="3594100"/>
                    <a:ext cx="123825" cy="179388"/>
                  </a:xfrm>
                  <a:custGeom>
                    <a:avLst/>
                    <a:gdLst>
                      <a:gd name="T0" fmla="*/ 2147483647 w 78"/>
                      <a:gd name="T1" fmla="*/ 0 h 113"/>
                      <a:gd name="T2" fmla="*/ 2147483647 w 78"/>
                      <a:gd name="T3" fmla="*/ 0 h 113"/>
                      <a:gd name="T4" fmla="*/ 2147483647 w 78"/>
                      <a:gd name="T5" fmla="*/ 2147483647 h 113"/>
                      <a:gd name="T6" fmla="*/ 2147483647 w 78"/>
                      <a:gd name="T7" fmla="*/ 2147483647 h 113"/>
                      <a:gd name="T8" fmla="*/ 0 w 78"/>
                      <a:gd name="T9" fmla="*/ 2147483647 h 113"/>
                      <a:gd name="T10" fmla="*/ 2147483647 w 78"/>
                      <a:gd name="T11" fmla="*/ 2147483647 h 113"/>
                      <a:gd name="T12" fmla="*/ 2147483647 w 78"/>
                      <a:gd name="T13" fmla="*/ 2147483647 h 113"/>
                      <a:gd name="T14" fmla="*/ 2147483647 w 78"/>
                      <a:gd name="T15" fmla="*/ 2147483647 h 113"/>
                      <a:gd name="T16" fmla="*/ 2147483647 w 78"/>
                      <a:gd name="T17" fmla="*/ 2147483647 h 113"/>
                      <a:gd name="T18" fmla="*/ 2147483647 w 78"/>
                      <a:gd name="T19" fmla="*/ 2147483647 h 113"/>
                      <a:gd name="T20" fmla="*/ 2147483647 w 78"/>
                      <a:gd name="T21" fmla="*/ 0 h 1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8"/>
                      <a:gd name="T34" fmla="*/ 0 h 113"/>
                      <a:gd name="T35" fmla="*/ 78 w 78"/>
                      <a:gd name="T36" fmla="*/ 113 h 1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8" h="113">
                        <a:moveTo>
                          <a:pt x="52" y="0"/>
                        </a:moveTo>
                        <a:lnTo>
                          <a:pt x="9" y="0"/>
                        </a:lnTo>
                        <a:lnTo>
                          <a:pt x="9" y="17"/>
                        </a:lnTo>
                        <a:lnTo>
                          <a:pt x="17" y="43"/>
                        </a:lnTo>
                        <a:lnTo>
                          <a:pt x="0" y="78"/>
                        </a:lnTo>
                        <a:lnTo>
                          <a:pt x="9" y="95"/>
                        </a:lnTo>
                        <a:lnTo>
                          <a:pt x="9" y="113"/>
                        </a:lnTo>
                        <a:lnTo>
                          <a:pt x="78" y="87"/>
                        </a:lnTo>
                        <a:lnTo>
                          <a:pt x="70" y="61"/>
                        </a:lnTo>
                        <a:lnTo>
                          <a:pt x="70" y="34"/>
                        </a:lnTo>
                        <a:lnTo>
                          <a:pt x="52"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699" name="Freeform 585"/>
                  <p:cNvSpPr>
                    <a:spLocks/>
                  </p:cNvSpPr>
                  <p:nvPr/>
                </p:nvSpPr>
                <p:spPr bwMode="auto">
                  <a:xfrm>
                    <a:off x="4002089" y="2873375"/>
                    <a:ext cx="331788" cy="236538"/>
                  </a:xfrm>
                  <a:custGeom>
                    <a:avLst/>
                    <a:gdLst>
                      <a:gd name="T0" fmla="*/ 2147483647 w 209"/>
                      <a:gd name="T1" fmla="*/ 2147483647 h 149"/>
                      <a:gd name="T2" fmla="*/ 2147483647 w 209"/>
                      <a:gd name="T3" fmla="*/ 0 h 149"/>
                      <a:gd name="T4" fmla="*/ 2147483647 w 209"/>
                      <a:gd name="T5" fmla="*/ 0 h 149"/>
                      <a:gd name="T6" fmla="*/ 2147483647 w 209"/>
                      <a:gd name="T7" fmla="*/ 0 h 149"/>
                      <a:gd name="T8" fmla="*/ 2147483647 w 209"/>
                      <a:gd name="T9" fmla="*/ 2147483647 h 149"/>
                      <a:gd name="T10" fmla="*/ 2147483647 w 209"/>
                      <a:gd name="T11" fmla="*/ 2147483647 h 149"/>
                      <a:gd name="T12" fmla="*/ 2147483647 w 209"/>
                      <a:gd name="T13" fmla="*/ 2147483647 h 149"/>
                      <a:gd name="T14" fmla="*/ 2147483647 w 209"/>
                      <a:gd name="T15" fmla="*/ 2147483647 h 149"/>
                      <a:gd name="T16" fmla="*/ 2147483647 w 209"/>
                      <a:gd name="T17" fmla="*/ 2147483647 h 149"/>
                      <a:gd name="T18" fmla="*/ 2147483647 w 209"/>
                      <a:gd name="T19" fmla="*/ 2147483647 h 149"/>
                      <a:gd name="T20" fmla="*/ 2147483647 w 209"/>
                      <a:gd name="T21" fmla="*/ 2147483647 h 149"/>
                      <a:gd name="T22" fmla="*/ 0 w 209"/>
                      <a:gd name="T23" fmla="*/ 2147483647 h 149"/>
                      <a:gd name="T24" fmla="*/ 2147483647 w 209"/>
                      <a:gd name="T25" fmla="*/ 2147483647 h 149"/>
                      <a:gd name="T26" fmla="*/ 2147483647 w 209"/>
                      <a:gd name="T27" fmla="*/ 2147483647 h 149"/>
                      <a:gd name="T28" fmla="*/ 2147483647 w 209"/>
                      <a:gd name="T29" fmla="*/ 2147483647 h 149"/>
                      <a:gd name="T30" fmla="*/ 2147483647 w 209"/>
                      <a:gd name="T31" fmla="*/ 2147483647 h 149"/>
                      <a:gd name="T32" fmla="*/ 2147483647 w 209"/>
                      <a:gd name="T33" fmla="*/ 2147483647 h 149"/>
                      <a:gd name="T34" fmla="*/ 2147483647 w 209"/>
                      <a:gd name="T35" fmla="*/ 2147483647 h 149"/>
                      <a:gd name="T36" fmla="*/ 2147483647 w 209"/>
                      <a:gd name="T37" fmla="*/ 2147483647 h 149"/>
                      <a:gd name="T38" fmla="*/ 2147483647 w 209"/>
                      <a:gd name="T39" fmla="*/ 2147483647 h 149"/>
                      <a:gd name="T40" fmla="*/ 2147483647 w 209"/>
                      <a:gd name="T41" fmla="*/ 2147483647 h 149"/>
                      <a:gd name="T42" fmla="*/ 2147483647 w 209"/>
                      <a:gd name="T43" fmla="*/ 2147483647 h 14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9"/>
                      <a:gd name="T67" fmla="*/ 0 h 149"/>
                      <a:gd name="T68" fmla="*/ 209 w 209"/>
                      <a:gd name="T69" fmla="*/ 149 h 14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9" h="149">
                        <a:moveTo>
                          <a:pt x="183" y="18"/>
                        </a:moveTo>
                        <a:lnTo>
                          <a:pt x="183" y="0"/>
                        </a:lnTo>
                        <a:lnTo>
                          <a:pt x="131" y="0"/>
                        </a:lnTo>
                        <a:lnTo>
                          <a:pt x="105" y="44"/>
                        </a:lnTo>
                        <a:lnTo>
                          <a:pt x="79" y="44"/>
                        </a:lnTo>
                        <a:lnTo>
                          <a:pt x="61" y="53"/>
                        </a:lnTo>
                        <a:lnTo>
                          <a:pt x="61" y="114"/>
                        </a:lnTo>
                        <a:lnTo>
                          <a:pt x="35" y="131"/>
                        </a:lnTo>
                        <a:lnTo>
                          <a:pt x="35" y="140"/>
                        </a:lnTo>
                        <a:lnTo>
                          <a:pt x="0" y="149"/>
                        </a:lnTo>
                        <a:lnTo>
                          <a:pt x="79" y="149"/>
                        </a:lnTo>
                        <a:lnTo>
                          <a:pt x="79" y="131"/>
                        </a:lnTo>
                        <a:lnTo>
                          <a:pt x="105" y="114"/>
                        </a:lnTo>
                        <a:lnTo>
                          <a:pt x="131" y="114"/>
                        </a:lnTo>
                        <a:lnTo>
                          <a:pt x="183" y="61"/>
                        </a:lnTo>
                        <a:lnTo>
                          <a:pt x="209" y="70"/>
                        </a:lnTo>
                        <a:lnTo>
                          <a:pt x="209" y="53"/>
                        </a:lnTo>
                        <a:lnTo>
                          <a:pt x="201" y="53"/>
                        </a:lnTo>
                        <a:lnTo>
                          <a:pt x="201" y="18"/>
                        </a:lnTo>
                        <a:lnTo>
                          <a:pt x="183" y="18"/>
                        </a:lnTo>
                        <a:close/>
                      </a:path>
                    </a:pathLst>
                  </a:custGeom>
                  <a:grpFill/>
                  <a:ln w="6350" cmpd="sng">
                    <a:solidFill>
                      <a:schemeClr val="bg1"/>
                    </a:solidFill>
                    <a:round/>
                    <a:headEnd/>
                    <a:tailEnd/>
                  </a:ln>
                </p:spPr>
                <p:txBody>
                  <a:bodyPr/>
                  <a:lstStyle/>
                  <a:p>
                    <a:pPr defTabSz="914446" eaLnBrk="1" fontAlgn="auto" hangingPunct="1">
                      <a:spcBef>
                        <a:spcPts val="0"/>
                      </a:spcBef>
                      <a:spcAft>
                        <a:spcPts val="0"/>
                      </a:spcAft>
                      <a:defRPr/>
                    </a:pPr>
                    <a:endParaRPr lang="en-US">
                      <a:latin typeface="+mn-lt"/>
                    </a:endParaRPr>
                  </a:p>
                </p:txBody>
              </p:sp>
              <p:sp>
                <p:nvSpPr>
                  <p:cNvPr id="700" name="Freeform 587"/>
                  <p:cNvSpPr>
                    <a:spLocks/>
                  </p:cNvSpPr>
                  <p:nvPr/>
                </p:nvSpPr>
                <p:spPr bwMode="auto">
                  <a:xfrm>
                    <a:off x="3890964" y="3109913"/>
                    <a:ext cx="236538" cy="193675"/>
                  </a:xfrm>
                  <a:custGeom>
                    <a:avLst/>
                    <a:gdLst>
                      <a:gd name="T0" fmla="*/ 2147483647 w 149"/>
                      <a:gd name="T1" fmla="*/ 2147483647 h 122"/>
                      <a:gd name="T2" fmla="*/ 2147483647 w 149"/>
                      <a:gd name="T3" fmla="*/ 2147483647 h 122"/>
                      <a:gd name="T4" fmla="*/ 2147483647 w 149"/>
                      <a:gd name="T5" fmla="*/ 2147483647 h 122"/>
                      <a:gd name="T6" fmla="*/ 2147483647 w 149"/>
                      <a:gd name="T7" fmla="*/ 2147483647 h 122"/>
                      <a:gd name="T8" fmla="*/ 2147483647 w 149"/>
                      <a:gd name="T9" fmla="*/ 0 h 122"/>
                      <a:gd name="T10" fmla="*/ 2147483647 w 149"/>
                      <a:gd name="T11" fmla="*/ 0 h 122"/>
                      <a:gd name="T12" fmla="*/ 2147483647 w 149"/>
                      <a:gd name="T13" fmla="*/ 2147483647 h 122"/>
                      <a:gd name="T14" fmla="*/ 2147483647 w 149"/>
                      <a:gd name="T15" fmla="*/ 2147483647 h 122"/>
                      <a:gd name="T16" fmla="*/ 2147483647 w 149"/>
                      <a:gd name="T17" fmla="*/ 2147483647 h 122"/>
                      <a:gd name="T18" fmla="*/ 2147483647 w 149"/>
                      <a:gd name="T19" fmla="*/ 2147483647 h 122"/>
                      <a:gd name="T20" fmla="*/ 2147483647 w 149"/>
                      <a:gd name="T21" fmla="*/ 2147483647 h 122"/>
                      <a:gd name="T22" fmla="*/ 0 w 149"/>
                      <a:gd name="T23" fmla="*/ 2147483647 h 122"/>
                      <a:gd name="T24" fmla="*/ 2147483647 w 149"/>
                      <a:gd name="T25" fmla="*/ 2147483647 h 122"/>
                      <a:gd name="T26" fmla="*/ 2147483647 w 149"/>
                      <a:gd name="T27" fmla="*/ 2147483647 h 122"/>
                      <a:gd name="T28" fmla="*/ 2147483647 w 149"/>
                      <a:gd name="T29" fmla="*/ 2147483647 h 122"/>
                      <a:gd name="T30" fmla="*/ 2147483647 w 149"/>
                      <a:gd name="T31" fmla="*/ 2147483647 h 122"/>
                      <a:gd name="T32" fmla="*/ 2147483647 w 149"/>
                      <a:gd name="T33" fmla="*/ 2147483647 h 12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9"/>
                      <a:gd name="T52" fmla="*/ 0 h 122"/>
                      <a:gd name="T53" fmla="*/ 149 w 149"/>
                      <a:gd name="T54" fmla="*/ 122 h 12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9" h="122">
                        <a:moveTo>
                          <a:pt x="79" y="87"/>
                        </a:moveTo>
                        <a:lnTo>
                          <a:pt x="96" y="87"/>
                        </a:lnTo>
                        <a:lnTo>
                          <a:pt x="96" y="34"/>
                        </a:lnTo>
                        <a:lnTo>
                          <a:pt x="149" y="34"/>
                        </a:lnTo>
                        <a:lnTo>
                          <a:pt x="149" y="0"/>
                        </a:lnTo>
                        <a:lnTo>
                          <a:pt x="70" y="0"/>
                        </a:lnTo>
                        <a:lnTo>
                          <a:pt x="70" y="17"/>
                        </a:lnTo>
                        <a:lnTo>
                          <a:pt x="53" y="26"/>
                        </a:lnTo>
                        <a:lnTo>
                          <a:pt x="35" y="69"/>
                        </a:lnTo>
                        <a:lnTo>
                          <a:pt x="18" y="78"/>
                        </a:lnTo>
                        <a:lnTo>
                          <a:pt x="9" y="95"/>
                        </a:lnTo>
                        <a:lnTo>
                          <a:pt x="0" y="104"/>
                        </a:lnTo>
                        <a:lnTo>
                          <a:pt x="9" y="122"/>
                        </a:lnTo>
                        <a:lnTo>
                          <a:pt x="27" y="113"/>
                        </a:lnTo>
                        <a:lnTo>
                          <a:pt x="79" y="113"/>
                        </a:lnTo>
                        <a:lnTo>
                          <a:pt x="79"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1" name="Freeform 588"/>
                  <p:cNvSpPr>
                    <a:spLocks/>
                  </p:cNvSpPr>
                  <p:nvPr/>
                </p:nvSpPr>
                <p:spPr bwMode="auto">
                  <a:xfrm>
                    <a:off x="3890964" y="3109913"/>
                    <a:ext cx="236538" cy="193675"/>
                  </a:xfrm>
                  <a:custGeom>
                    <a:avLst/>
                    <a:gdLst>
                      <a:gd name="T0" fmla="*/ 2147483647 w 149"/>
                      <a:gd name="T1" fmla="*/ 2147483647 h 122"/>
                      <a:gd name="T2" fmla="*/ 2147483647 w 149"/>
                      <a:gd name="T3" fmla="*/ 2147483647 h 122"/>
                      <a:gd name="T4" fmla="*/ 2147483647 w 149"/>
                      <a:gd name="T5" fmla="*/ 2147483647 h 122"/>
                      <a:gd name="T6" fmla="*/ 2147483647 w 149"/>
                      <a:gd name="T7" fmla="*/ 2147483647 h 122"/>
                      <a:gd name="T8" fmla="*/ 2147483647 w 149"/>
                      <a:gd name="T9" fmla="*/ 0 h 122"/>
                      <a:gd name="T10" fmla="*/ 2147483647 w 149"/>
                      <a:gd name="T11" fmla="*/ 0 h 122"/>
                      <a:gd name="T12" fmla="*/ 2147483647 w 149"/>
                      <a:gd name="T13" fmla="*/ 2147483647 h 122"/>
                      <a:gd name="T14" fmla="*/ 2147483647 w 149"/>
                      <a:gd name="T15" fmla="*/ 2147483647 h 122"/>
                      <a:gd name="T16" fmla="*/ 2147483647 w 149"/>
                      <a:gd name="T17" fmla="*/ 2147483647 h 122"/>
                      <a:gd name="T18" fmla="*/ 2147483647 w 149"/>
                      <a:gd name="T19" fmla="*/ 2147483647 h 122"/>
                      <a:gd name="T20" fmla="*/ 2147483647 w 149"/>
                      <a:gd name="T21" fmla="*/ 2147483647 h 122"/>
                      <a:gd name="T22" fmla="*/ 0 w 149"/>
                      <a:gd name="T23" fmla="*/ 2147483647 h 122"/>
                      <a:gd name="T24" fmla="*/ 2147483647 w 149"/>
                      <a:gd name="T25" fmla="*/ 2147483647 h 122"/>
                      <a:gd name="T26" fmla="*/ 2147483647 w 149"/>
                      <a:gd name="T27" fmla="*/ 2147483647 h 122"/>
                      <a:gd name="T28" fmla="*/ 2147483647 w 149"/>
                      <a:gd name="T29" fmla="*/ 2147483647 h 122"/>
                      <a:gd name="T30" fmla="*/ 2147483647 w 149"/>
                      <a:gd name="T31" fmla="*/ 2147483647 h 122"/>
                      <a:gd name="T32" fmla="*/ 2147483647 w 149"/>
                      <a:gd name="T33" fmla="*/ 2147483647 h 12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49"/>
                      <a:gd name="T52" fmla="*/ 0 h 122"/>
                      <a:gd name="T53" fmla="*/ 149 w 149"/>
                      <a:gd name="T54" fmla="*/ 122 h 12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49" h="122">
                        <a:moveTo>
                          <a:pt x="79" y="87"/>
                        </a:moveTo>
                        <a:lnTo>
                          <a:pt x="96" y="87"/>
                        </a:lnTo>
                        <a:lnTo>
                          <a:pt x="96" y="34"/>
                        </a:lnTo>
                        <a:lnTo>
                          <a:pt x="149" y="34"/>
                        </a:lnTo>
                        <a:lnTo>
                          <a:pt x="149" y="0"/>
                        </a:lnTo>
                        <a:lnTo>
                          <a:pt x="70" y="0"/>
                        </a:lnTo>
                        <a:lnTo>
                          <a:pt x="70" y="17"/>
                        </a:lnTo>
                        <a:lnTo>
                          <a:pt x="53" y="26"/>
                        </a:lnTo>
                        <a:lnTo>
                          <a:pt x="35" y="69"/>
                        </a:lnTo>
                        <a:lnTo>
                          <a:pt x="18" y="78"/>
                        </a:lnTo>
                        <a:lnTo>
                          <a:pt x="9" y="95"/>
                        </a:lnTo>
                        <a:lnTo>
                          <a:pt x="0" y="104"/>
                        </a:lnTo>
                        <a:lnTo>
                          <a:pt x="9" y="122"/>
                        </a:lnTo>
                        <a:lnTo>
                          <a:pt x="27" y="113"/>
                        </a:lnTo>
                        <a:lnTo>
                          <a:pt x="79" y="113"/>
                        </a:lnTo>
                        <a:lnTo>
                          <a:pt x="79"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2" name="Freeform 589"/>
                  <p:cNvSpPr>
                    <a:spLocks/>
                  </p:cNvSpPr>
                  <p:nvPr/>
                </p:nvSpPr>
                <p:spPr bwMode="auto">
                  <a:xfrm>
                    <a:off x="3905251" y="3109913"/>
                    <a:ext cx="331788" cy="373063"/>
                  </a:xfrm>
                  <a:custGeom>
                    <a:avLst/>
                    <a:gdLst>
                      <a:gd name="T0" fmla="*/ 2147483647 w 209"/>
                      <a:gd name="T1" fmla="*/ 2147483647 h 235"/>
                      <a:gd name="T2" fmla="*/ 2147483647 w 209"/>
                      <a:gd name="T3" fmla="*/ 2147483647 h 235"/>
                      <a:gd name="T4" fmla="*/ 2147483647 w 209"/>
                      <a:gd name="T5" fmla="*/ 2147483647 h 235"/>
                      <a:gd name="T6" fmla="*/ 2147483647 w 209"/>
                      <a:gd name="T7" fmla="*/ 2147483647 h 235"/>
                      <a:gd name="T8" fmla="*/ 0 w 209"/>
                      <a:gd name="T9" fmla="*/ 2147483647 h 235"/>
                      <a:gd name="T10" fmla="*/ 0 w 209"/>
                      <a:gd name="T11" fmla="*/ 2147483647 h 235"/>
                      <a:gd name="T12" fmla="*/ 2147483647 w 209"/>
                      <a:gd name="T13" fmla="*/ 2147483647 h 235"/>
                      <a:gd name="T14" fmla="*/ 2147483647 w 209"/>
                      <a:gd name="T15" fmla="*/ 2147483647 h 235"/>
                      <a:gd name="T16" fmla="*/ 2147483647 w 209"/>
                      <a:gd name="T17" fmla="*/ 2147483647 h 235"/>
                      <a:gd name="T18" fmla="*/ 2147483647 w 209"/>
                      <a:gd name="T19" fmla="*/ 2147483647 h 235"/>
                      <a:gd name="T20" fmla="*/ 2147483647 w 209"/>
                      <a:gd name="T21" fmla="*/ 2147483647 h 235"/>
                      <a:gd name="T22" fmla="*/ 2147483647 w 209"/>
                      <a:gd name="T23" fmla="*/ 2147483647 h 235"/>
                      <a:gd name="T24" fmla="*/ 2147483647 w 209"/>
                      <a:gd name="T25" fmla="*/ 2147483647 h 235"/>
                      <a:gd name="T26" fmla="*/ 2147483647 w 209"/>
                      <a:gd name="T27" fmla="*/ 2147483647 h 235"/>
                      <a:gd name="T28" fmla="*/ 2147483647 w 209"/>
                      <a:gd name="T29" fmla="*/ 2147483647 h 235"/>
                      <a:gd name="T30" fmla="*/ 2147483647 w 209"/>
                      <a:gd name="T31" fmla="*/ 2147483647 h 235"/>
                      <a:gd name="T32" fmla="*/ 2147483647 w 209"/>
                      <a:gd name="T33" fmla="*/ 0 h 235"/>
                      <a:gd name="T34" fmla="*/ 2147483647 w 209"/>
                      <a:gd name="T35" fmla="*/ 2147483647 h 235"/>
                      <a:gd name="T36" fmla="*/ 2147483647 w 209"/>
                      <a:gd name="T37" fmla="*/ 2147483647 h 235"/>
                      <a:gd name="T38" fmla="*/ 2147483647 w 209"/>
                      <a:gd name="T39" fmla="*/ 2147483647 h 2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09"/>
                      <a:gd name="T61" fmla="*/ 0 h 235"/>
                      <a:gd name="T62" fmla="*/ 209 w 209"/>
                      <a:gd name="T63" fmla="*/ 235 h 23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09" h="235">
                        <a:moveTo>
                          <a:pt x="87" y="87"/>
                        </a:moveTo>
                        <a:lnTo>
                          <a:pt x="70" y="87"/>
                        </a:lnTo>
                        <a:lnTo>
                          <a:pt x="70" y="113"/>
                        </a:lnTo>
                        <a:lnTo>
                          <a:pt x="18" y="113"/>
                        </a:lnTo>
                        <a:lnTo>
                          <a:pt x="0" y="122"/>
                        </a:lnTo>
                        <a:lnTo>
                          <a:pt x="0" y="209"/>
                        </a:lnTo>
                        <a:lnTo>
                          <a:pt x="35" y="200"/>
                        </a:lnTo>
                        <a:lnTo>
                          <a:pt x="61" y="209"/>
                        </a:lnTo>
                        <a:lnTo>
                          <a:pt x="61" y="226"/>
                        </a:lnTo>
                        <a:lnTo>
                          <a:pt x="79" y="235"/>
                        </a:lnTo>
                        <a:lnTo>
                          <a:pt x="96" y="217"/>
                        </a:lnTo>
                        <a:lnTo>
                          <a:pt x="96" y="226"/>
                        </a:lnTo>
                        <a:lnTo>
                          <a:pt x="105" y="226"/>
                        </a:lnTo>
                        <a:lnTo>
                          <a:pt x="192" y="226"/>
                        </a:lnTo>
                        <a:lnTo>
                          <a:pt x="174" y="52"/>
                        </a:lnTo>
                        <a:lnTo>
                          <a:pt x="209" y="52"/>
                        </a:lnTo>
                        <a:lnTo>
                          <a:pt x="140" y="0"/>
                        </a:lnTo>
                        <a:lnTo>
                          <a:pt x="140" y="34"/>
                        </a:lnTo>
                        <a:lnTo>
                          <a:pt x="87" y="34"/>
                        </a:lnTo>
                        <a:lnTo>
                          <a:pt x="87"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3" name="Freeform 590"/>
                  <p:cNvSpPr>
                    <a:spLocks/>
                  </p:cNvSpPr>
                  <p:nvPr/>
                </p:nvSpPr>
                <p:spPr bwMode="auto">
                  <a:xfrm>
                    <a:off x="3905251" y="3109913"/>
                    <a:ext cx="331788" cy="373063"/>
                  </a:xfrm>
                  <a:custGeom>
                    <a:avLst/>
                    <a:gdLst>
                      <a:gd name="T0" fmla="*/ 2147483647 w 209"/>
                      <a:gd name="T1" fmla="*/ 2147483647 h 235"/>
                      <a:gd name="T2" fmla="*/ 2147483647 w 209"/>
                      <a:gd name="T3" fmla="*/ 2147483647 h 235"/>
                      <a:gd name="T4" fmla="*/ 2147483647 w 209"/>
                      <a:gd name="T5" fmla="*/ 2147483647 h 235"/>
                      <a:gd name="T6" fmla="*/ 2147483647 w 209"/>
                      <a:gd name="T7" fmla="*/ 2147483647 h 235"/>
                      <a:gd name="T8" fmla="*/ 0 w 209"/>
                      <a:gd name="T9" fmla="*/ 2147483647 h 235"/>
                      <a:gd name="T10" fmla="*/ 0 w 209"/>
                      <a:gd name="T11" fmla="*/ 2147483647 h 235"/>
                      <a:gd name="T12" fmla="*/ 2147483647 w 209"/>
                      <a:gd name="T13" fmla="*/ 2147483647 h 235"/>
                      <a:gd name="T14" fmla="*/ 2147483647 w 209"/>
                      <a:gd name="T15" fmla="*/ 2147483647 h 235"/>
                      <a:gd name="T16" fmla="*/ 2147483647 w 209"/>
                      <a:gd name="T17" fmla="*/ 2147483647 h 235"/>
                      <a:gd name="T18" fmla="*/ 2147483647 w 209"/>
                      <a:gd name="T19" fmla="*/ 2147483647 h 235"/>
                      <a:gd name="T20" fmla="*/ 2147483647 w 209"/>
                      <a:gd name="T21" fmla="*/ 2147483647 h 235"/>
                      <a:gd name="T22" fmla="*/ 2147483647 w 209"/>
                      <a:gd name="T23" fmla="*/ 2147483647 h 235"/>
                      <a:gd name="T24" fmla="*/ 2147483647 w 209"/>
                      <a:gd name="T25" fmla="*/ 2147483647 h 235"/>
                      <a:gd name="T26" fmla="*/ 2147483647 w 209"/>
                      <a:gd name="T27" fmla="*/ 2147483647 h 235"/>
                      <a:gd name="T28" fmla="*/ 2147483647 w 209"/>
                      <a:gd name="T29" fmla="*/ 2147483647 h 235"/>
                      <a:gd name="T30" fmla="*/ 2147483647 w 209"/>
                      <a:gd name="T31" fmla="*/ 2147483647 h 235"/>
                      <a:gd name="T32" fmla="*/ 2147483647 w 209"/>
                      <a:gd name="T33" fmla="*/ 0 h 235"/>
                      <a:gd name="T34" fmla="*/ 2147483647 w 209"/>
                      <a:gd name="T35" fmla="*/ 2147483647 h 235"/>
                      <a:gd name="T36" fmla="*/ 2147483647 w 209"/>
                      <a:gd name="T37" fmla="*/ 2147483647 h 235"/>
                      <a:gd name="T38" fmla="*/ 2147483647 w 209"/>
                      <a:gd name="T39" fmla="*/ 2147483647 h 2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09"/>
                      <a:gd name="T61" fmla="*/ 0 h 235"/>
                      <a:gd name="T62" fmla="*/ 209 w 209"/>
                      <a:gd name="T63" fmla="*/ 235 h 23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09" h="235">
                        <a:moveTo>
                          <a:pt x="87" y="87"/>
                        </a:moveTo>
                        <a:lnTo>
                          <a:pt x="70" y="87"/>
                        </a:lnTo>
                        <a:lnTo>
                          <a:pt x="70" y="113"/>
                        </a:lnTo>
                        <a:lnTo>
                          <a:pt x="18" y="113"/>
                        </a:lnTo>
                        <a:lnTo>
                          <a:pt x="0" y="122"/>
                        </a:lnTo>
                        <a:lnTo>
                          <a:pt x="0" y="209"/>
                        </a:lnTo>
                        <a:lnTo>
                          <a:pt x="35" y="200"/>
                        </a:lnTo>
                        <a:lnTo>
                          <a:pt x="61" y="209"/>
                        </a:lnTo>
                        <a:lnTo>
                          <a:pt x="61" y="226"/>
                        </a:lnTo>
                        <a:lnTo>
                          <a:pt x="79" y="235"/>
                        </a:lnTo>
                        <a:lnTo>
                          <a:pt x="96" y="217"/>
                        </a:lnTo>
                        <a:lnTo>
                          <a:pt x="96" y="226"/>
                        </a:lnTo>
                        <a:lnTo>
                          <a:pt x="105" y="226"/>
                        </a:lnTo>
                        <a:lnTo>
                          <a:pt x="192" y="226"/>
                        </a:lnTo>
                        <a:lnTo>
                          <a:pt x="174" y="52"/>
                        </a:lnTo>
                        <a:lnTo>
                          <a:pt x="209" y="52"/>
                        </a:lnTo>
                        <a:lnTo>
                          <a:pt x="140" y="0"/>
                        </a:lnTo>
                        <a:lnTo>
                          <a:pt x="140" y="34"/>
                        </a:lnTo>
                        <a:lnTo>
                          <a:pt x="87" y="34"/>
                        </a:lnTo>
                        <a:lnTo>
                          <a:pt x="87"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4" name="Freeform 591"/>
                  <p:cNvSpPr>
                    <a:spLocks/>
                  </p:cNvSpPr>
                  <p:nvPr/>
                </p:nvSpPr>
                <p:spPr bwMode="auto">
                  <a:xfrm>
                    <a:off x="4030664" y="3192463"/>
                    <a:ext cx="442913" cy="414338"/>
                  </a:xfrm>
                  <a:custGeom>
                    <a:avLst/>
                    <a:gdLst>
                      <a:gd name="T0" fmla="*/ 2147483647 w 279"/>
                      <a:gd name="T1" fmla="*/ 2147483647 h 261"/>
                      <a:gd name="T2" fmla="*/ 2147483647 w 279"/>
                      <a:gd name="T3" fmla="*/ 2147483647 h 261"/>
                      <a:gd name="T4" fmla="*/ 2147483647 w 279"/>
                      <a:gd name="T5" fmla="*/ 2147483647 h 261"/>
                      <a:gd name="T6" fmla="*/ 0 w 279"/>
                      <a:gd name="T7" fmla="*/ 2147483647 h 261"/>
                      <a:gd name="T8" fmla="*/ 0 w 279"/>
                      <a:gd name="T9" fmla="*/ 2147483647 h 261"/>
                      <a:gd name="T10" fmla="*/ 2147483647 w 279"/>
                      <a:gd name="T11" fmla="*/ 2147483647 h 261"/>
                      <a:gd name="T12" fmla="*/ 2147483647 w 279"/>
                      <a:gd name="T13" fmla="*/ 2147483647 h 261"/>
                      <a:gd name="T14" fmla="*/ 2147483647 w 279"/>
                      <a:gd name="T15" fmla="*/ 2147483647 h 261"/>
                      <a:gd name="T16" fmla="*/ 2147483647 w 279"/>
                      <a:gd name="T17" fmla="*/ 2147483647 h 261"/>
                      <a:gd name="T18" fmla="*/ 2147483647 w 279"/>
                      <a:gd name="T19" fmla="*/ 2147483647 h 261"/>
                      <a:gd name="T20" fmla="*/ 2147483647 w 279"/>
                      <a:gd name="T21" fmla="*/ 2147483647 h 261"/>
                      <a:gd name="T22" fmla="*/ 2147483647 w 279"/>
                      <a:gd name="T23" fmla="*/ 2147483647 h 261"/>
                      <a:gd name="T24" fmla="*/ 2147483647 w 279"/>
                      <a:gd name="T25" fmla="*/ 2147483647 h 261"/>
                      <a:gd name="T26" fmla="*/ 2147483647 w 279"/>
                      <a:gd name="T27" fmla="*/ 2147483647 h 261"/>
                      <a:gd name="T28" fmla="*/ 2147483647 w 279"/>
                      <a:gd name="T29" fmla="*/ 2147483647 h 261"/>
                      <a:gd name="T30" fmla="*/ 2147483647 w 279"/>
                      <a:gd name="T31" fmla="*/ 2147483647 h 261"/>
                      <a:gd name="T32" fmla="*/ 2147483647 w 279"/>
                      <a:gd name="T33" fmla="*/ 2147483647 h 261"/>
                      <a:gd name="T34" fmla="*/ 2147483647 w 279"/>
                      <a:gd name="T35" fmla="*/ 2147483647 h 261"/>
                      <a:gd name="T36" fmla="*/ 2147483647 w 279"/>
                      <a:gd name="T37" fmla="*/ 2147483647 h 261"/>
                      <a:gd name="T38" fmla="*/ 2147483647 w 279"/>
                      <a:gd name="T39" fmla="*/ 0 h 261"/>
                      <a:gd name="T40" fmla="*/ 2147483647 w 279"/>
                      <a:gd name="T41" fmla="*/ 0 h 261"/>
                      <a:gd name="T42" fmla="*/ 2147483647 w 279"/>
                      <a:gd name="T43" fmla="*/ 2147483647 h 261"/>
                      <a:gd name="T44" fmla="*/ 2147483647 w 279"/>
                      <a:gd name="T45" fmla="*/ 2147483647 h 26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9"/>
                      <a:gd name="T70" fmla="*/ 0 h 261"/>
                      <a:gd name="T71" fmla="*/ 279 w 279"/>
                      <a:gd name="T72" fmla="*/ 261 h 26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9" h="261">
                        <a:moveTo>
                          <a:pt x="26" y="174"/>
                        </a:moveTo>
                        <a:lnTo>
                          <a:pt x="17" y="174"/>
                        </a:lnTo>
                        <a:lnTo>
                          <a:pt x="17" y="165"/>
                        </a:lnTo>
                        <a:lnTo>
                          <a:pt x="0" y="183"/>
                        </a:lnTo>
                        <a:lnTo>
                          <a:pt x="0" y="209"/>
                        </a:lnTo>
                        <a:lnTo>
                          <a:pt x="17" y="218"/>
                        </a:lnTo>
                        <a:lnTo>
                          <a:pt x="17" y="235"/>
                        </a:lnTo>
                        <a:lnTo>
                          <a:pt x="43" y="226"/>
                        </a:lnTo>
                        <a:lnTo>
                          <a:pt x="69" y="261"/>
                        </a:lnTo>
                        <a:lnTo>
                          <a:pt x="113" y="261"/>
                        </a:lnTo>
                        <a:lnTo>
                          <a:pt x="122" y="235"/>
                        </a:lnTo>
                        <a:lnTo>
                          <a:pt x="139" y="218"/>
                        </a:lnTo>
                        <a:lnTo>
                          <a:pt x="165" y="192"/>
                        </a:lnTo>
                        <a:lnTo>
                          <a:pt x="209" y="174"/>
                        </a:lnTo>
                        <a:lnTo>
                          <a:pt x="261" y="174"/>
                        </a:lnTo>
                        <a:lnTo>
                          <a:pt x="279" y="139"/>
                        </a:lnTo>
                        <a:lnTo>
                          <a:pt x="279" y="104"/>
                        </a:lnTo>
                        <a:lnTo>
                          <a:pt x="226" y="78"/>
                        </a:lnTo>
                        <a:lnTo>
                          <a:pt x="226" y="61"/>
                        </a:lnTo>
                        <a:lnTo>
                          <a:pt x="130" y="0"/>
                        </a:lnTo>
                        <a:lnTo>
                          <a:pt x="95" y="0"/>
                        </a:lnTo>
                        <a:lnTo>
                          <a:pt x="113" y="174"/>
                        </a:lnTo>
                        <a:lnTo>
                          <a:pt x="26" y="17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5" name="Freeform 592"/>
                  <p:cNvSpPr>
                    <a:spLocks/>
                  </p:cNvSpPr>
                  <p:nvPr/>
                </p:nvSpPr>
                <p:spPr bwMode="auto">
                  <a:xfrm>
                    <a:off x="4030664" y="3192463"/>
                    <a:ext cx="442913" cy="414338"/>
                  </a:xfrm>
                  <a:custGeom>
                    <a:avLst/>
                    <a:gdLst>
                      <a:gd name="T0" fmla="*/ 2147483647 w 279"/>
                      <a:gd name="T1" fmla="*/ 2147483647 h 261"/>
                      <a:gd name="T2" fmla="*/ 2147483647 w 279"/>
                      <a:gd name="T3" fmla="*/ 2147483647 h 261"/>
                      <a:gd name="T4" fmla="*/ 2147483647 w 279"/>
                      <a:gd name="T5" fmla="*/ 2147483647 h 261"/>
                      <a:gd name="T6" fmla="*/ 0 w 279"/>
                      <a:gd name="T7" fmla="*/ 2147483647 h 261"/>
                      <a:gd name="T8" fmla="*/ 0 w 279"/>
                      <a:gd name="T9" fmla="*/ 2147483647 h 261"/>
                      <a:gd name="T10" fmla="*/ 2147483647 w 279"/>
                      <a:gd name="T11" fmla="*/ 2147483647 h 261"/>
                      <a:gd name="T12" fmla="*/ 2147483647 w 279"/>
                      <a:gd name="T13" fmla="*/ 2147483647 h 261"/>
                      <a:gd name="T14" fmla="*/ 2147483647 w 279"/>
                      <a:gd name="T15" fmla="*/ 2147483647 h 261"/>
                      <a:gd name="T16" fmla="*/ 2147483647 w 279"/>
                      <a:gd name="T17" fmla="*/ 2147483647 h 261"/>
                      <a:gd name="T18" fmla="*/ 2147483647 w 279"/>
                      <a:gd name="T19" fmla="*/ 2147483647 h 261"/>
                      <a:gd name="T20" fmla="*/ 2147483647 w 279"/>
                      <a:gd name="T21" fmla="*/ 2147483647 h 261"/>
                      <a:gd name="T22" fmla="*/ 2147483647 w 279"/>
                      <a:gd name="T23" fmla="*/ 2147483647 h 261"/>
                      <a:gd name="T24" fmla="*/ 2147483647 w 279"/>
                      <a:gd name="T25" fmla="*/ 2147483647 h 261"/>
                      <a:gd name="T26" fmla="*/ 2147483647 w 279"/>
                      <a:gd name="T27" fmla="*/ 2147483647 h 261"/>
                      <a:gd name="T28" fmla="*/ 2147483647 w 279"/>
                      <a:gd name="T29" fmla="*/ 2147483647 h 261"/>
                      <a:gd name="T30" fmla="*/ 2147483647 w 279"/>
                      <a:gd name="T31" fmla="*/ 2147483647 h 261"/>
                      <a:gd name="T32" fmla="*/ 2147483647 w 279"/>
                      <a:gd name="T33" fmla="*/ 2147483647 h 261"/>
                      <a:gd name="T34" fmla="*/ 2147483647 w 279"/>
                      <a:gd name="T35" fmla="*/ 2147483647 h 261"/>
                      <a:gd name="T36" fmla="*/ 2147483647 w 279"/>
                      <a:gd name="T37" fmla="*/ 2147483647 h 261"/>
                      <a:gd name="T38" fmla="*/ 2147483647 w 279"/>
                      <a:gd name="T39" fmla="*/ 0 h 261"/>
                      <a:gd name="T40" fmla="*/ 2147483647 w 279"/>
                      <a:gd name="T41" fmla="*/ 0 h 261"/>
                      <a:gd name="T42" fmla="*/ 2147483647 w 279"/>
                      <a:gd name="T43" fmla="*/ 2147483647 h 261"/>
                      <a:gd name="T44" fmla="*/ 2147483647 w 279"/>
                      <a:gd name="T45" fmla="*/ 2147483647 h 26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79"/>
                      <a:gd name="T70" fmla="*/ 0 h 261"/>
                      <a:gd name="T71" fmla="*/ 279 w 279"/>
                      <a:gd name="T72" fmla="*/ 261 h 26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79" h="261">
                        <a:moveTo>
                          <a:pt x="26" y="174"/>
                        </a:moveTo>
                        <a:lnTo>
                          <a:pt x="17" y="174"/>
                        </a:lnTo>
                        <a:lnTo>
                          <a:pt x="17" y="165"/>
                        </a:lnTo>
                        <a:lnTo>
                          <a:pt x="0" y="183"/>
                        </a:lnTo>
                        <a:lnTo>
                          <a:pt x="0" y="209"/>
                        </a:lnTo>
                        <a:lnTo>
                          <a:pt x="17" y="218"/>
                        </a:lnTo>
                        <a:lnTo>
                          <a:pt x="17" y="235"/>
                        </a:lnTo>
                        <a:lnTo>
                          <a:pt x="43" y="226"/>
                        </a:lnTo>
                        <a:lnTo>
                          <a:pt x="69" y="261"/>
                        </a:lnTo>
                        <a:lnTo>
                          <a:pt x="113" y="261"/>
                        </a:lnTo>
                        <a:lnTo>
                          <a:pt x="122" y="235"/>
                        </a:lnTo>
                        <a:lnTo>
                          <a:pt x="139" y="218"/>
                        </a:lnTo>
                        <a:lnTo>
                          <a:pt x="165" y="192"/>
                        </a:lnTo>
                        <a:lnTo>
                          <a:pt x="209" y="174"/>
                        </a:lnTo>
                        <a:lnTo>
                          <a:pt x="261" y="174"/>
                        </a:lnTo>
                        <a:lnTo>
                          <a:pt x="279" y="139"/>
                        </a:lnTo>
                        <a:lnTo>
                          <a:pt x="279" y="104"/>
                        </a:lnTo>
                        <a:lnTo>
                          <a:pt x="226" y="78"/>
                        </a:lnTo>
                        <a:lnTo>
                          <a:pt x="226" y="61"/>
                        </a:lnTo>
                        <a:lnTo>
                          <a:pt x="130" y="0"/>
                        </a:lnTo>
                        <a:lnTo>
                          <a:pt x="95" y="0"/>
                        </a:lnTo>
                        <a:lnTo>
                          <a:pt x="113" y="174"/>
                        </a:lnTo>
                        <a:lnTo>
                          <a:pt x="26" y="174"/>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6" name="Freeform 593"/>
                  <p:cNvSpPr>
                    <a:spLocks/>
                  </p:cNvSpPr>
                  <p:nvPr/>
                </p:nvSpPr>
                <p:spPr bwMode="auto">
                  <a:xfrm>
                    <a:off x="4362451" y="3219450"/>
                    <a:ext cx="414338" cy="360363"/>
                  </a:xfrm>
                  <a:custGeom>
                    <a:avLst/>
                    <a:gdLst>
                      <a:gd name="T0" fmla="*/ 2147483647 w 261"/>
                      <a:gd name="T1" fmla="*/ 2147483647 h 227"/>
                      <a:gd name="T2" fmla="*/ 2147483647 w 261"/>
                      <a:gd name="T3" fmla="*/ 2147483647 h 227"/>
                      <a:gd name="T4" fmla="*/ 2147483647 w 261"/>
                      <a:gd name="T5" fmla="*/ 2147483647 h 227"/>
                      <a:gd name="T6" fmla="*/ 2147483647 w 261"/>
                      <a:gd name="T7" fmla="*/ 2147483647 h 227"/>
                      <a:gd name="T8" fmla="*/ 2147483647 w 261"/>
                      <a:gd name="T9" fmla="*/ 0 h 227"/>
                      <a:gd name="T10" fmla="*/ 2147483647 w 261"/>
                      <a:gd name="T11" fmla="*/ 0 h 227"/>
                      <a:gd name="T12" fmla="*/ 2147483647 w 261"/>
                      <a:gd name="T13" fmla="*/ 2147483647 h 227"/>
                      <a:gd name="T14" fmla="*/ 2147483647 w 261"/>
                      <a:gd name="T15" fmla="*/ 2147483647 h 227"/>
                      <a:gd name="T16" fmla="*/ 2147483647 w 261"/>
                      <a:gd name="T17" fmla="*/ 2147483647 h 227"/>
                      <a:gd name="T18" fmla="*/ 2147483647 w 261"/>
                      <a:gd name="T19" fmla="*/ 2147483647 h 227"/>
                      <a:gd name="T20" fmla="*/ 2147483647 w 261"/>
                      <a:gd name="T21" fmla="*/ 2147483647 h 227"/>
                      <a:gd name="T22" fmla="*/ 0 w 261"/>
                      <a:gd name="T23" fmla="*/ 2147483647 h 227"/>
                      <a:gd name="T24" fmla="*/ 2147483647 w 261"/>
                      <a:gd name="T25" fmla="*/ 2147483647 h 227"/>
                      <a:gd name="T26" fmla="*/ 2147483647 w 261"/>
                      <a:gd name="T27" fmla="*/ 2147483647 h 227"/>
                      <a:gd name="T28" fmla="*/ 2147483647 w 261"/>
                      <a:gd name="T29" fmla="*/ 2147483647 h 227"/>
                      <a:gd name="T30" fmla="*/ 2147483647 w 261"/>
                      <a:gd name="T31" fmla="*/ 2147483647 h 227"/>
                      <a:gd name="T32" fmla="*/ 2147483647 w 261"/>
                      <a:gd name="T33" fmla="*/ 2147483647 h 227"/>
                      <a:gd name="T34" fmla="*/ 2147483647 w 261"/>
                      <a:gd name="T35" fmla="*/ 2147483647 h 227"/>
                      <a:gd name="T36" fmla="*/ 2147483647 w 261"/>
                      <a:gd name="T37" fmla="*/ 2147483647 h 227"/>
                      <a:gd name="T38" fmla="*/ 2147483647 w 261"/>
                      <a:gd name="T39" fmla="*/ 2147483647 h 227"/>
                      <a:gd name="T40" fmla="*/ 2147483647 w 261"/>
                      <a:gd name="T41" fmla="*/ 2147483647 h 227"/>
                      <a:gd name="T42" fmla="*/ 2147483647 w 261"/>
                      <a:gd name="T43" fmla="*/ 2147483647 h 227"/>
                      <a:gd name="T44" fmla="*/ 2147483647 w 261"/>
                      <a:gd name="T45" fmla="*/ 2147483647 h 227"/>
                      <a:gd name="T46" fmla="*/ 2147483647 w 261"/>
                      <a:gd name="T47" fmla="*/ 2147483647 h 227"/>
                      <a:gd name="T48" fmla="*/ 2147483647 w 261"/>
                      <a:gd name="T49" fmla="*/ 2147483647 h 227"/>
                      <a:gd name="T50" fmla="*/ 2147483647 w 261"/>
                      <a:gd name="T51" fmla="*/ 2147483647 h 227"/>
                      <a:gd name="T52" fmla="*/ 2147483647 w 261"/>
                      <a:gd name="T53" fmla="*/ 2147483647 h 227"/>
                      <a:gd name="T54" fmla="*/ 2147483647 w 261"/>
                      <a:gd name="T55" fmla="*/ 2147483647 h 227"/>
                      <a:gd name="T56" fmla="*/ 2147483647 w 261"/>
                      <a:gd name="T57" fmla="*/ 2147483647 h 227"/>
                      <a:gd name="T58" fmla="*/ 2147483647 w 261"/>
                      <a:gd name="T59" fmla="*/ 2147483647 h 227"/>
                      <a:gd name="T60" fmla="*/ 2147483647 w 261"/>
                      <a:gd name="T61" fmla="*/ 2147483647 h 227"/>
                      <a:gd name="T62" fmla="*/ 2147483647 w 261"/>
                      <a:gd name="T63" fmla="*/ 2147483647 h 227"/>
                      <a:gd name="T64" fmla="*/ 2147483647 w 261"/>
                      <a:gd name="T65" fmla="*/ 2147483647 h 227"/>
                      <a:gd name="T66" fmla="*/ 2147483647 w 261"/>
                      <a:gd name="T67" fmla="*/ 2147483647 h 227"/>
                      <a:gd name="T68" fmla="*/ 2147483647 w 261"/>
                      <a:gd name="T69" fmla="*/ 2147483647 h 227"/>
                      <a:gd name="T70" fmla="*/ 2147483647 w 261"/>
                      <a:gd name="T71" fmla="*/ 2147483647 h 227"/>
                      <a:gd name="T72" fmla="*/ 2147483647 w 261"/>
                      <a:gd name="T73" fmla="*/ 2147483647 h 227"/>
                      <a:gd name="T74" fmla="*/ 2147483647 w 261"/>
                      <a:gd name="T75" fmla="*/ 2147483647 h 227"/>
                      <a:gd name="T76" fmla="*/ 2147483647 w 261"/>
                      <a:gd name="T77" fmla="*/ 2147483647 h 227"/>
                      <a:gd name="T78" fmla="*/ 2147483647 w 261"/>
                      <a:gd name="T79" fmla="*/ 2147483647 h 227"/>
                      <a:gd name="T80" fmla="*/ 2147483647 w 261"/>
                      <a:gd name="T81" fmla="*/ 2147483647 h 2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1"/>
                      <a:gd name="T124" fmla="*/ 0 h 227"/>
                      <a:gd name="T125" fmla="*/ 261 w 261"/>
                      <a:gd name="T126" fmla="*/ 227 h 2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1" h="227">
                        <a:moveTo>
                          <a:pt x="244" y="35"/>
                        </a:moveTo>
                        <a:lnTo>
                          <a:pt x="244" y="18"/>
                        </a:lnTo>
                        <a:lnTo>
                          <a:pt x="235" y="18"/>
                        </a:lnTo>
                        <a:lnTo>
                          <a:pt x="218" y="9"/>
                        </a:lnTo>
                        <a:lnTo>
                          <a:pt x="200" y="0"/>
                        </a:lnTo>
                        <a:lnTo>
                          <a:pt x="192" y="0"/>
                        </a:lnTo>
                        <a:lnTo>
                          <a:pt x="87" y="87"/>
                        </a:lnTo>
                        <a:lnTo>
                          <a:pt x="78" y="79"/>
                        </a:lnTo>
                        <a:lnTo>
                          <a:pt x="70" y="87"/>
                        </a:lnTo>
                        <a:lnTo>
                          <a:pt x="70" y="122"/>
                        </a:lnTo>
                        <a:lnTo>
                          <a:pt x="52" y="157"/>
                        </a:lnTo>
                        <a:lnTo>
                          <a:pt x="0" y="157"/>
                        </a:lnTo>
                        <a:lnTo>
                          <a:pt x="9" y="175"/>
                        </a:lnTo>
                        <a:lnTo>
                          <a:pt x="17" y="192"/>
                        </a:lnTo>
                        <a:lnTo>
                          <a:pt x="26" y="227"/>
                        </a:lnTo>
                        <a:lnTo>
                          <a:pt x="35" y="227"/>
                        </a:lnTo>
                        <a:lnTo>
                          <a:pt x="43" y="209"/>
                        </a:lnTo>
                        <a:lnTo>
                          <a:pt x="61" y="218"/>
                        </a:lnTo>
                        <a:lnTo>
                          <a:pt x="70" y="192"/>
                        </a:lnTo>
                        <a:lnTo>
                          <a:pt x="87" y="183"/>
                        </a:lnTo>
                        <a:lnTo>
                          <a:pt x="122" y="201"/>
                        </a:lnTo>
                        <a:lnTo>
                          <a:pt x="131" y="192"/>
                        </a:lnTo>
                        <a:lnTo>
                          <a:pt x="148" y="209"/>
                        </a:lnTo>
                        <a:lnTo>
                          <a:pt x="165" y="192"/>
                        </a:lnTo>
                        <a:lnTo>
                          <a:pt x="183" y="183"/>
                        </a:lnTo>
                        <a:lnTo>
                          <a:pt x="200" y="201"/>
                        </a:lnTo>
                        <a:lnTo>
                          <a:pt x="218" y="192"/>
                        </a:lnTo>
                        <a:lnTo>
                          <a:pt x="209" y="183"/>
                        </a:lnTo>
                        <a:lnTo>
                          <a:pt x="227" y="183"/>
                        </a:lnTo>
                        <a:lnTo>
                          <a:pt x="235" y="148"/>
                        </a:lnTo>
                        <a:lnTo>
                          <a:pt x="253" y="122"/>
                        </a:lnTo>
                        <a:lnTo>
                          <a:pt x="253" y="114"/>
                        </a:lnTo>
                        <a:lnTo>
                          <a:pt x="253" y="105"/>
                        </a:lnTo>
                        <a:lnTo>
                          <a:pt x="253" y="96"/>
                        </a:lnTo>
                        <a:lnTo>
                          <a:pt x="253" y="87"/>
                        </a:lnTo>
                        <a:lnTo>
                          <a:pt x="253" y="79"/>
                        </a:lnTo>
                        <a:lnTo>
                          <a:pt x="261" y="70"/>
                        </a:lnTo>
                        <a:lnTo>
                          <a:pt x="24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7" name="Freeform 594"/>
                  <p:cNvSpPr>
                    <a:spLocks/>
                  </p:cNvSpPr>
                  <p:nvPr/>
                </p:nvSpPr>
                <p:spPr bwMode="auto">
                  <a:xfrm>
                    <a:off x="4362451" y="3219450"/>
                    <a:ext cx="414338" cy="360363"/>
                  </a:xfrm>
                  <a:custGeom>
                    <a:avLst/>
                    <a:gdLst>
                      <a:gd name="T0" fmla="*/ 2147483647 w 261"/>
                      <a:gd name="T1" fmla="*/ 2147483647 h 227"/>
                      <a:gd name="T2" fmla="*/ 2147483647 w 261"/>
                      <a:gd name="T3" fmla="*/ 2147483647 h 227"/>
                      <a:gd name="T4" fmla="*/ 2147483647 w 261"/>
                      <a:gd name="T5" fmla="*/ 2147483647 h 227"/>
                      <a:gd name="T6" fmla="*/ 2147483647 w 261"/>
                      <a:gd name="T7" fmla="*/ 2147483647 h 227"/>
                      <a:gd name="T8" fmla="*/ 2147483647 w 261"/>
                      <a:gd name="T9" fmla="*/ 0 h 227"/>
                      <a:gd name="T10" fmla="*/ 2147483647 w 261"/>
                      <a:gd name="T11" fmla="*/ 0 h 227"/>
                      <a:gd name="T12" fmla="*/ 2147483647 w 261"/>
                      <a:gd name="T13" fmla="*/ 2147483647 h 227"/>
                      <a:gd name="T14" fmla="*/ 2147483647 w 261"/>
                      <a:gd name="T15" fmla="*/ 2147483647 h 227"/>
                      <a:gd name="T16" fmla="*/ 2147483647 w 261"/>
                      <a:gd name="T17" fmla="*/ 2147483647 h 227"/>
                      <a:gd name="T18" fmla="*/ 2147483647 w 261"/>
                      <a:gd name="T19" fmla="*/ 2147483647 h 227"/>
                      <a:gd name="T20" fmla="*/ 2147483647 w 261"/>
                      <a:gd name="T21" fmla="*/ 2147483647 h 227"/>
                      <a:gd name="T22" fmla="*/ 0 w 261"/>
                      <a:gd name="T23" fmla="*/ 2147483647 h 227"/>
                      <a:gd name="T24" fmla="*/ 2147483647 w 261"/>
                      <a:gd name="T25" fmla="*/ 2147483647 h 227"/>
                      <a:gd name="T26" fmla="*/ 2147483647 w 261"/>
                      <a:gd name="T27" fmla="*/ 2147483647 h 227"/>
                      <a:gd name="T28" fmla="*/ 2147483647 w 261"/>
                      <a:gd name="T29" fmla="*/ 2147483647 h 227"/>
                      <a:gd name="T30" fmla="*/ 2147483647 w 261"/>
                      <a:gd name="T31" fmla="*/ 2147483647 h 227"/>
                      <a:gd name="T32" fmla="*/ 2147483647 w 261"/>
                      <a:gd name="T33" fmla="*/ 2147483647 h 227"/>
                      <a:gd name="T34" fmla="*/ 2147483647 w 261"/>
                      <a:gd name="T35" fmla="*/ 2147483647 h 227"/>
                      <a:gd name="T36" fmla="*/ 2147483647 w 261"/>
                      <a:gd name="T37" fmla="*/ 2147483647 h 227"/>
                      <a:gd name="T38" fmla="*/ 2147483647 w 261"/>
                      <a:gd name="T39" fmla="*/ 2147483647 h 227"/>
                      <a:gd name="T40" fmla="*/ 2147483647 w 261"/>
                      <a:gd name="T41" fmla="*/ 2147483647 h 227"/>
                      <a:gd name="T42" fmla="*/ 2147483647 w 261"/>
                      <a:gd name="T43" fmla="*/ 2147483647 h 227"/>
                      <a:gd name="T44" fmla="*/ 2147483647 w 261"/>
                      <a:gd name="T45" fmla="*/ 2147483647 h 227"/>
                      <a:gd name="T46" fmla="*/ 2147483647 w 261"/>
                      <a:gd name="T47" fmla="*/ 2147483647 h 227"/>
                      <a:gd name="T48" fmla="*/ 2147483647 w 261"/>
                      <a:gd name="T49" fmla="*/ 2147483647 h 227"/>
                      <a:gd name="T50" fmla="*/ 2147483647 w 261"/>
                      <a:gd name="T51" fmla="*/ 2147483647 h 227"/>
                      <a:gd name="T52" fmla="*/ 2147483647 w 261"/>
                      <a:gd name="T53" fmla="*/ 2147483647 h 227"/>
                      <a:gd name="T54" fmla="*/ 2147483647 w 261"/>
                      <a:gd name="T55" fmla="*/ 2147483647 h 227"/>
                      <a:gd name="T56" fmla="*/ 2147483647 w 261"/>
                      <a:gd name="T57" fmla="*/ 2147483647 h 227"/>
                      <a:gd name="T58" fmla="*/ 2147483647 w 261"/>
                      <a:gd name="T59" fmla="*/ 2147483647 h 227"/>
                      <a:gd name="T60" fmla="*/ 2147483647 w 261"/>
                      <a:gd name="T61" fmla="*/ 2147483647 h 227"/>
                      <a:gd name="T62" fmla="*/ 2147483647 w 261"/>
                      <a:gd name="T63" fmla="*/ 2147483647 h 227"/>
                      <a:gd name="T64" fmla="*/ 2147483647 w 261"/>
                      <a:gd name="T65" fmla="*/ 2147483647 h 227"/>
                      <a:gd name="T66" fmla="*/ 2147483647 w 261"/>
                      <a:gd name="T67" fmla="*/ 2147483647 h 227"/>
                      <a:gd name="T68" fmla="*/ 2147483647 w 261"/>
                      <a:gd name="T69" fmla="*/ 2147483647 h 227"/>
                      <a:gd name="T70" fmla="*/ 2147483647 w 261"/>
                      <a:gd name="T71" fmla="*/ 2147483647 h 227"/>
                      <a:gd name="T72" fmla="*/ 2147483647 w 261"/>
                      <a:gd name="T73" fmla="*/ 2147483647 h 227"/>
                      <a:gd name="T74" fmla="*/ 2147483647 w 261"/>
                      <a:gd name="T75" fmla="*/ 2147483647 h 227"/>
                      <a:gd name="T76" fmla="*/ 2147483647 w 261"/>
                      <a:gd name="T77" fmla="*/ 2147483647 h 227"/>
                      <a:gd name="T78" fmla="*/ 2147483647 w 261"/>
                      <a:gd name="T79" fmla="*/ 2147483647 h 227"/>
                      <a:gd name="T80" fmla="*/ 2147483647 w 261"/>
                      <a:gd name="T81" fmla="*/ 2147483647 h 22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61"/>
                      <a:gd name="T124" fmla="*/ 0 h 227"/>
                      <a:gd name="T125" fmla="*/ 261 w 261"/>
                      <a:gd name="T126" fmla="*/ 227 h 22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61" h="227">
                        <a:moveTo>
                          <a:pt x="244" y="35"/>
                        </a:moveTo>
                        <a:lnTo>
                          <a:pt x="244" y="18"/>
                        </a:lnTo>
                        <a:lnTo>
                          <a:pt x="235" y="18"/>
                        </a:lnTo>
                        <a:lnTo>
                          <a:pt x="218" y="9"/>
                        </a:lnTo>
                        <a:lnTo>
                          <a:pt x="200" y="0"/>
                        </a:lnTo>
                        <a:lnTo>
                          <a:pt x="192" y="0"/>
                        </a:lnTo>
                        <a:lnTo>
                          <a:pt x="87" y="87"/>
                        </a:lnTo>
                        <a:lnTo>
                          <a:pt x="78" y="79"/>
                        </a:lnTo>
                        <a:lnTo>
                          <a:pt x="70" y="87"/>
                        </a:lnTo>
                        <a:lnTo>
                          <a:pt x="70" y="122"/>
                        </a:lnTo>
                        <a:lnTo>
                          <a:pt x="52" y="157"/>
                        </a:lnTo>
                        <a:lnTo>
                          <a:pt x="0" y="157"/>
                        </a:lnTo>
                        <a:lnTo>
                          <a:pt x="9" y="175"/>
                        </a:lnTo>
                        <a:lnTo>
                          <a:pt x="17" y="192"/>
                        </a:lnTo>
                        <a:lnTo>
                          <a:pt x="26" y="227"/>
                        </a:lnTo>
                        <a:lnTo>
                          <a:pt x="35" y="227"/>
                        </a:lnTo>
                        <a:lnTo>
                          <a:pt x="43" y="209"/>
                        </a:lnTo>
                        <a:lnTo>
                          <a:pt x="61" y="218"/>
                        </a:lnTo>
                        <a:lnTo>
                          <a:pt x="70" y="192"/>
                        </a:lnTo>
                        <a:lnTo>
                          <a:pt x="87" y="183"/>
                        </a:lnTo>
                        <a:lnTo>
                          <a:pt x="122" y="201"/>
                        </a:lnTo>
                        <a:lnTo>
                          <a:pt x="131" y="192"/>
                        </a:lnTo>
                        <a:lnTo>
                          <a:pt x="148" y="209"/>
                        </a:lnTo>
                        <a:lnTo>
                          <a:pt x="165" y="192"/>
                        </a:lnTo>
                        <a:lnTo>
                          <a:pt x="183" y="183"/>
                        </a:lnTo>
                        <a:lnTo>
                          <a:pt x="200" y="201"/>
                        </a:lnTo>
                        <a:lnTo>
                          <a:pt x="218" y="192"/>
                        </a:lnTo>
                        <a:lnTo>
                          <a:pt x="209" y="183"/>
                        </a:lnTo>
                        <a:lnTo>
                          <a:pt x="227" y="183"/>
                        </a:lnTo>
                        <a:lnTo>
                          <a:pt x="235" y="148"/>
                        </a:lnTo>
                        <a:lnTo>
                          <a:pt x="253" y="122"/>
                        </a:lnTo>
                        <a:lnTo>
                          <a:pt x="253" y="114"/>
                        </a:lnTo>
                        <a:lnTo>
                          <a:pt x="253" y="105"/>
                        </a:lnTo>
                        <a:lnTo>
                          <a:pt x="253" y="96"/>
                        </a:lnTo>
                        <a:lnTo>
                          <a:pt x="253" y="87"/>
                        </a:lnTo>
                        <a:lnTo>
                          <a:pt x="253" y="79"/>
                        </a:lnTo>
                        <a:lnTo>
                          <a:pt x="261" y="70"/>
                        </a:lnTo>
                        <a:lnTo>
                          <a:pt x="244" y="35"/>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8" name="Freeform 595"/>
                  <p:cNvSpPr>
                    <a:spLocks/>
                  </p:cNvSpPr>
                  <p:nvPr/>
                </p:nvSpPr>
                <p:spPr bwMode="auto">
                  <a:xfrm>
                    <a:off x="4210051" y="3468688"/>
                    <a:ext cx="193675" cy="152400"/>
                  </a:xfrm>
                  <a:custGeom>
                    <a:avLst/>
                    <a:gdLst>
                      <a:gd name="T0" fmla="*/ 2147483647 w 122"/>
                      <a:gd name="T1" fmla="*/ 2147483647 h 96"/>
                      <a:gd name="T2" fmla="*/ 2147483647 w 122"/>
                      <a:gd name="T3" fmla="*/ 2147483647 h 96"/>
                      <a:gd name="T4" fmla="*/ 2147483647 w 122"/>
                      <a:gd name="T5" fmla="*/ 2147483647 h 96"/>
                      <a:gd name="T6" fmla="*/ 0 w 122"/>
                      <a:gd name="T7" fmla="*/ 2147483647 h 96"/>
                      <a:gd name="T8" fmla="*/ 2147483647 w 122"/>
                      <a:gd name="T9" fmla="*/ 2147483647 h 96"/>
                      <a:gd name="T10" fmla="*/ 2147483647 w 122"/>
                      <a:gd name="T11" fmla="*/ 2147483647 h 96"/>
                      <a:gd name="T12" fmla="*/ 2147483647 w 122"/>
                      <a:gd name="T13" fmla="*/ 2147483647 h 96"/>
                      <a:gd name="T14" fmla="*/ 2147483647 w 122"/>
                      <a:gd name="T15" fmla="*/ 2147483647 h 96"/>
                      <a:gd name="T16" fmla="*/ 2147483647 w 122"/>
                      <a:gd name="T17" fmla="*/ 2147483647 h 96"/>
                      <a:gd name="T18" fmla="*/ 2147483647 w 122"/>
                      <a:gd name="T19" fmla="*/ 2147483647 h 96"/>
                      <a:gd name="T20" fmla="*/ 2147483647 w 122"/>
                      <a:gd name="T21" fmla="*/ 0 h 96"/>
                      <a:gd name="T22" fmla="*/ 2147483647 w 122"/>
                      <a:gd name="T23" fmla="*/ 2147483647 h 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2"/>
                      <a:gd name="T37" fmla="*/ 0 h 96"/>
                      <a:gd name="T38" fmla="*/ 122 w 122"/>
                      <a:gd name="T39" fmla="*/ 96 h 9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2" h="96">
                        <a:moveTo>
                          <a:pt x="52" y="18"/>
                        </a:moveTo>
                        <a:lnTo>
                          <a:pt x="26" y="44"/>
                        </a:lnTo>
                        <a:lnTo>
                          <a:pt x="9" y="61"/>
                        </a:lnTo>
                        <a:lnTo>
                          <a:pt x="0" y="87"/>
                        </a:lnTo>
                        <a:lnTo>
                          <a:pt x="44" y="96"/>
                        </a:lnTo>
                        <a:lnTo>
                          <a:pt x="44" y="79"/>
                        </a:lnTo>
                        <a:lnTo>
                          <a:pt x="113" y="79"/>
                        </a:lnTo>
                        <a:lnTo>
                          <a:pt x="122" y="70"/>
                        </a:lnTo>
                        <a:lnTo>
                          <a:pt x="113" y="35"/>
                        </a:lnTo>
                        <a:lnTo>
                          <a:pt x="105" y="18"/>
                        </a:lnTo>
                        <a:lnTo>
                          <a:pt x="96" y="0"/>
                        </a:lnTo>
                        <a:lnTo>
                          <a:pt x="52"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09" name="Freeform 596"/>
                  <p:cNvSpPr>
                    <a:spLocks/>
                  </p:cNvSpPr>
                  <p:nvPr/>
                </p:nvSpPr>
                <p:spPr bwMode="auto">
                  <a:xfrm>
                    <a:off x="4210051" y="3468688"/>
                    <a:ext cx="193675" cy="152400"/>
                  </a:xfrm>
                  <a:custGeom>
                    <a:avLst/>
                    <a:gdLst>
                      <a:gd name="T0" fmla="*/ 2147483647 w 122"/>
                      <a:gd name="T1" fmla="*/ 2147483647 h 96"/>
                      <a:gd name="T2" fmla="*/ 2147483647 w 122"/>
                      <a:gd name="T3" fmla="*/ 2147483647 h 96"/>
                      <a:gd name="T4" fmla="*/ 2147483647 w 122"/>
                      <a:gd name="T5" fmla="*/ 2147483647 h 96"/>
                      <a:gd name="T6" fmla="*/ 0 w 122"/>
                      <a:gd name="T7" fmla="*/ 2147483647 h 96"/>
                      <a:gd name="T8" fmla="*/ 2147483647 w 122"/>
                      <a:gd name="T9" fmla="*/ 2147483647 h 96"/>
                      <a:gd name="T10" fmla="*/ 2147483647 w 122"/>
                      <a:gd name="T11" fmla="*/ 2147483647 h 96"/>
                      <a:gd name="T12" fmla="*/ 2147483647 w 122"/>
                      <a:gd name="T13" fmla="*/ 2147483647 h 96"/>
                      <a:gd name="T14" fmla="*/ 2147483647 w 122"/>
                      <a:gd name="T15" fmla="*/ 2147483647 h 96"/>
                      <a:gd name="T16" fmla="*/ 2147483647 w 122"/>
                      <a:gd name="T17" fmla="*/ 2147483647 h 96"/>
                      <a:gd name="T18" fmla="*/ 2147483647 w 122"/>
                      <a:gd name="T19" fmla="*/ 2147483647 h 96"/>
                      <a:gd name="T20" fmla="*/ 2147483647 w 122"/>
                      <a:gd name="T21" fmla="*/ 0 h 96"/>
                      <a:gd name="T22" fmla="*/ 2147483647 w 122"/>
                      <a:gd name="T23" fmla="*/ 2147483647 h 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2"/>
                      <a:gd name="T37" fmla="*/ 0 h 96"/>
                      <a:gd name="T38" fmla="*/ 122 w 122"/>
                      <a:gd name="T39" fmla="*/ 96 h 9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2" h="96">
                        <a:moveTo>
                          <a:pt x="52" y="18"/>
                        </a:moveTo>
                        <a:lnTo>
                          <a:pt x="26" y="44"/>
                        </a:lnTo>
                        <a:lnTo>
                          <a:pt x="9" y="61"/>
                        </a:lnTo>
                        <a:lnTo>
                          <a:pt x="0" y="87"/>
                        </a:lnTo>
                        <a:lnTo>
                          <a:pt x="44" y="96"/>
                        </a:lnTo>
                        <a:lnTo>
                          <a:pt x="44" y="79"/>
                        </a:lnTo>
                        <a:lnTo>
                          <a:pt x="113" y="79"/>
                        </a:lnTo>
                        <a:lnTo>
                          <a:pt x="122" y="70"/>
                        </a:lnTo>
                        <a:lnTo>
                          <a:pt x="113" y="35"/>
                        </a:lnTo>
                        <a:lnTo>
                          <a:pt x="105" y="18"/>
                        </a:lnTo>
                        <a:lnTo>
                          <a:pt x="96" y="0"/>
                        </a:lnTo>
                        <a:lnTo>
                          <a:pt x="52"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0" name="Freeform 597"/>
                  <p:cNvSpPr>
                    <a:spLocks/>
                  </p:cNvSpPr>
                  <p:nvPr/>
                </p:nvSpPr>
                <p:spPr bwMode="auto">
                  <a:xfrm>
                    <a:off x="3890964" y="3427413"/>
                    <a:ext cx="166688" cy="138113"/>
                  </a:xfrm>
                  <a:custGeom>
                    <a:avLst/>
                    <a:gdLst>
                      <a:gd name="T0" fmla="*/ 2147483647 w 105"/>
                      <a:gd name="T1" fmla="*/ 2147483647 h 87"/>
                      <a:gd name="T2" fmla="*/ 2147483647 w 105"/>
                      <a:gd name="T3" fmla="*/ 0 h 87"/>
                      <a:gd name="T4" fmla="*/ 2147483647 w 105"/>
                      <a:gd name="T5" fmla="*/ 2147483647 h 87"/>
                      <a:gd name="T6" fmla="*/ 0 w 105"/>
                      <a:gd name="T7" fmla="*/ 2147483647 h 87"/>
                      <a:gd name="T8" fmla="*/ 2147483647 w 105"/>
                      <a:gd name="T9" fmla="*/ 2147483647 h 87"/>
                      <a:gd name="T10" fmla="*/ 2147483647 w 105"/>
                      <a:gd name="T11" fmla="*/ 2147483647 h 87"/>
                      <a:gd name="T12" fmla="*/ 2147483647 w 105"/>
                      <a:gd name="T13" fmla="*/ 2147483647 h 87"/>
                      <a:gd name="T14" fmla="*/ 2147483647 w 105"/>
                      <a:gd name="T15" fmla="*/ 2147483647 h 87"/>
                      <a:gd name="T16" fmla="*/ 2147483647 w 105"/>
                      <a:gd name="T17" fmla="*/ 2147483647 h 87"/>
                      <a:gd name="T18" fmla="*/ 2147483647 w 105"/>
                      <a:gd name="T19" fmla="*/ 2147483647 h 87"/>
                      <a:gd name="T20" fmla="*/ 2147483647 w 105"/>
                      <a:gd name="T21" fmla="*/ 2147483647 h 87"/>
                      <a:gd name="T22" fmla="*/ 2147483647 w 105"/>
                      <a:gd name="T23" fmla="*/ 2147483647 h 87"/>
                      <a:gd name="T24" fmla="*/ 2147483647 w 105"/>
                      <a:gd name="T25" fmla="*/ 2147483647 h 87"/>
                      <a:gd name="T26" fmla="*/ 2147483647 w 105"/>
                      <a:gd name="T27" fmla="*/ 2147483647 h 87"/>
                      <a:gd name="T28" fmla="*/ 2147483647 w 105"/>
                      <a:gd name="T29" fmla="*/ 2147483647 h 87"/>
                      <a:gd name="T30" fmla="*/ 2147483647 w 105"/>
                      <a:gd name="T31" fmla="*/ 2147483647 h 8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5"/>
                      <a:gd name="T49" fmla="*/ 0 h 87"/>
                      <a:gd name="T50" fmla="*/ 105 w 105"/>
                      <a:gd name="T51" fmla="*/ 87 h 8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5" h="87">
                        <a:moveTo>
                          <a:pt x="70" y="9"/>
                        </a:moveTo>
                        <a:lnTo>
                          <a:pt x="44" y="0"/>
                        </a:lnTo>
                        <a:lnTo>
                          <a:pt x="9" y="9"/>
                        </a:lnTo>
                        <a:lnTo>
                          <a:pt x="0" y="35"/>
                        </a:lnTo>
                        <a:lnTo>
                          <a:pt x="9" y="52"/>
                        </a:lnTo>
                        <a:lnTo>
                          <a:pt x="53" y="44"/>
                        </a:lnTo>
                        <a:lnTo>
                          <a:pt x="61" y="61"/>
                        </a:lnTo>
                        <a:lnTo>
                          <a:pt x="9" y="61"/>
                        </a:lnTo>
                        <a:lnTo>
                          <a:pt x="9" y="78"/>
                        </a:lnTo>
                        <a:lnTo>
                          <a:pt x="61" y="78"/>
                        </a:lnTo>
                        <a:lnTo>
                          <a:pt x="105" y="87"/>
                        </a:lnTo>
                        <a:lnTo>
                          <a:pt x="105" y="70"/>
                        </a:lnTo>
                        <a:lnTo>
                          <a:pt x="88" y="61"/>
                        </a:lnTo>
                        <a:lnTo>
                          <a:pt x="88" y="35"/>
                        </a:lnTo>
                        <a:lnTo>
                          <a:pt x="70" y="26"/>
                        </a:lnTo>
                        <a:lnTo>
                          <a:pt x="7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1" name="Freeform 598"/>
                  <p:cNvSpPr>
                    <a:spLocks/>
                  </p:cNvSpPr>
                  <p:nvPr/>
                </p:nvSpPr>
                <p:spPr bwMode="auto">
                  <a:xfrm>
                    <a:off x="3890964" y="3427413"/>
                    <a:ext cx="166688" cy="138113"/>
                  </a:xfrm>
                  <a:custGeom>
                    <a:avLst/>
                    <a:gdLst>
                      <a:gd name="T0" fmla="*/ 2147483647 w 105"/>
                      <a:gd name="T1" fmla="*/ 2147483647 h 87"/>
                      <a:gd name="T2" fmla="*/ 2147483647 w 105"/>
                      <a:gd name="T3" fmla="*/ 0 h 87"/>
                      <a:gd name="T4" fmla="*/ 2147483647 w 105"/>
                      <a:gd name="T5" fmla="*/ 2147483647 h 87"/>
                      <a:gd name="T6" fmla="*/ 0 w 105"/>
                      <a:gd name="T7" fmla="*/ 2147483647 h 87"/>
                      <a:gd name="T8" fmla="*/ 2147483647 w 105"/>
                      <a:gd name="T9" fmla="*/ 2147483647 h 87"/>
                      <a:gd name="T10" fmla="*/ 2147483647 w 105"/>
                      <a:gd name="T11" fmla="*/ 2147483647 h 87"/>
                      <a:gd name="T12" fmla="*/ 2147483647 w 105"/>
                      <a:gd name="T13" fmla="*/ 2147483647 h 87"/>
                      <a:gd name="T14" fmla="*/ 2147483647 w 105"/>
                      <a:gd name="T15" fmla="*/ 2147483647 h 87"/>
                      <a:gd name="T16" fmla="*/ 2147483647 w 105"/>
                      <a:gd name="T17" fmla="*/ 2147483647 h 87"/>
                      <a:gd name="T18" fmla="*/ 2147483647 w 105"/>
                      <a:gd name="T19" fmla="*/ 2147483647 h 87"/>
                      <a:gd name="T20" fmla="*/ 2147483647 w 105"/>
                      <a:gd name="T21" fmla="*/ 2147483647 h 87"/>
                      <a:gd name="T22" fmla="*/ 2147483647 w 105"/>
                      <a:gd name="T23" fmla="*/ 2147483647 h 87"/>
                      <a:gd name="T24" fmla="*/ 2147483647 w 105"/>
                      <a:gd name="T25" fmla="*/ 2147483647 h 87"/>
                      <a:gd name="T26" fmla="*/ 2147483647 w 105"/>
                      <a:gd name="T27" fmla="*/ 2147483647 h 87"/>
                      <a:gd name="T28" fmla="*/ 2147483647 w 105"/>
                      <a:gd name="T29" fmla="*/ 2147483647 h 87"/>
                      <a:gd name="T30" fmla="*/ 2147483647 w 105"/>
                      <a:gd name="T31" fmla="*/ 2147483647 h 8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05"/>
                      <a:gd name="T49" fmla="*/ 0 h 87"/>
                      <a:gd name="T50" fmla="*/ 105 w 105"/>
                      <a:gd name="T51" fmla="*/ 87 h 8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05" h="87">
                        <a:moveTo>
                          <a:pt x="70" y="9"/>
                        </a:moveTo>
                        <a:lnTo>
                          <a:pt x="44" y="0"/>
                        </a:lnTo>
                        <a:lnTo>
                          <a:pt x="9" y="9"/>
                        </a:lnTo>
                        <a:lnTo>
                          <a:pt x="0" y="35"/>
                        </a:lnTo>
                        <a:lnTo>
                          <a:pt x="9" y="52"/>
                        </a:lnTo>
                        <a:lnTo>
                          <a:pt x="53" y="44"/>
                        </a:lnTo>
                        <a:lnTo>
                          <a:pt x="61" y="61"/>
                        </a:lnTo>
                        <a:lnTo>
                          <a:pt x="9" y="61"/>
                        </a:lnTo>
                        <a:lnTo>
                          <a:pt x="9" y="78"/>
                        </a:lnTo>
                        <a:lnTo>
                          <a:pt x="61" y="78"/>
                        </a:lnTo>
                        <a:lnTo>
                          <a:pt x="105" y="87"/>
                        </a:lnTo>
                        <a:lnTo>
                          <a:pt x="105" y="70"/>
                        </a:lnTo>
                        <a:lnTo>
                          <a:pt x="88" y="61"/>
                        </a:lnTo>
                        <a:lnTo>
                          <a:pt x="88" y="35"/>
                        </a:lnTo>
                        <a:lnTo>
                          <a:pt x="70" y="26"/>
                        </a:lnTo>
                        <a:lnTo>
                          <a:pt x="70" y="9"/>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2" name="Freeform 599"/>
                  <p:cNvSpPr>
                    <a:spLocks/>
                  </p:cNvSpPr>
                  <p:nvPr/>
                </p:nvSpPr>
                <p:spPr bwMode="auto">
                  <a:xfrm>
                    <a:off x="3905251" y="3497263"/>
                    <a:ext cx="82550" cy="26988"/>
                  </a:xfrm>
                  <a:custGeom>
                    <a:avLst/>
                    <a:gdLst>
                      <a:gd name="T0" fmla="*/ 2147483647 w 52"/>
                      <a:gd name="T1" fmla="*/ 0 h 17"/>
                      <a:gd name="T2" fmla="*/ 0 w 52"/>
                      <a:gd name="T3" fmla="*/ 2147483647 h 17"/>
                      <a:gd name="T4" fmla="*/ 0 w 52"/>
                      <a:gd name="T5" fmla="*/ 2147483647 h 17"/>
                      <a:gd name="T6" fmla="*/ 2147483647 w 52"/>
                      <a:gd name="T7" fmla="*/ 2147483647 h 17"/>
                      <a:gd name="T8" fmla="*/ 2147483647 w 52"/>
                      <a:gd name="T9" fmla="*/ 0 h 17"/>
                      <a:gd name="T10" fmla="*/ 0 60000 65536"/>
                      <a:gd name="T11" fmla="*/ 0 60000 65536"/>
                      <a:gd name="T12" fmla="*/ 0 60000 65536"/>
                      <a:gd name="T13" fmla="*/ 0 60000 65536"/>
                      <a:gd name="T14" fmla="*/ 0 60000 65536"/>
                      <a:gd name="T15" fmla="*/ 0 w 52"/>
                      <a:gd name="T16" fmla="*/ 0 h 17"/>
                      <a:gd name="T17" fmla="*/ 52 w 52"/>
                      <a:gd name="T18" fmla="*/ 17 h 17"/>
                    </a:gdLst>
                    <a:ahLst/>
                    <a:cxnLst>
                      <a:cxn ang="T10">
                        <a:pos x="T0" y="T1"/>
                      </a:cxn>
                      <a:cxn ang="T11">
                        <a:pos x="T2" y="T3"/>
                      </a:cxn>
                      <a:cxn ang="T12">
                        <a:pos x="T4" y="T5"/>
                      </a:cxn>
                      <a:cxn ang="T13">
                        <a:pos x="T6" y="T7"/>
                      </a:cxn>
                      <a:cxn ang="T14">
                        <a:pos x="T8" y="T9"/>
                      </a:cxn>
                    </a:cxnLst>
                    <a:rect l="T15" t="T16" r="T17" b="T18"/>
                    <a:pathLst>
                      <a:path w="52" h="17">
                        <a:moveTo>
                          <a:pt x="44" y="0"/>
                        </a:moveTo>
                        <a:lnTo>
                          <a:pt x="0" y="8"/>
                        </a:lnTo>
                        <a:lnTo>
                          <a:pt x="0" y="17"/>
                        </a:lnTo>
                        <a:lnTo>
                          <a:pt x="52" y="17"/>
                        </a:lnTo>
                        <a:lnTo>
                          <a:pt x="4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3" name="Freeform 600"/>
                  <p:cNvSpPr>
                    <a:spLocks/>
                  </p:cNvSpPr>
                  <p:nvPr/>
                </p:nvSpPr>
                <p:spPr bwMode="auto">
                  <a:xfrm>
                    <a:off x="3905251" y="3497263"/>
                    <a:ext cx="82550" cy="26988"/>
                  </a:xfrm>
                  <a:custGeom>
                    <a:avLst/>
                    <a:gdLst>
                      <a:gd name="T0" fmla="*/ 2147483647 w 52"/>
                      <a:gd name="T1" fmla="*/ 0 h 17"/>
                      <a:gd name="T2" fmla="*/ 0 w 52"/>
                      <a:gd name="T3" fmla="*/ 2147483647 h 17"/>
                      <a:gd name="T4" fmla="*/ 0 w 52"/>
                      <a:gd name="T5" fmla="*/ 2147483647 h 17"/>
                      <a:gd name="T6" fmla="*/ 2147483647 w 52"/>
                      <a:gd name="T7" fmla="*/ 2147483647 h 17"/>
                      <a:gd name="T8" fmla="*/ 2147483647 w 52"/>
                      <a:gd name="T9" fmla="*/ 0 h 17"/>
                      <a:gd name="T10" fmla="*/ 0 60000 65536"/>
                      <a:gd name="T11" fmla="*/ 0 60000 65536"/>
                      <a:gd name="T12" fmla="*/ 0 60000 65536"/>
                      <a:gd name="T13" fmla="*/ 0 60000 65536"/>
                      <a:gd name="T14" fmla="*/ 0 60000 65536"/>
                      <a:gd name="T15" fmla="*/ 0 w 52"/>
                      <a:gd name="T16" fmla="*/ 0 h 17"/>
                      <a:gd name="T17" fmla="*/ 52 w 52"/>
                      <a:gd name="T18" fmla="*/ 17 h 17"/>
                    </a:gdLst>
                    <a:ahLst/>
                    <a:cxnLst>
                      <a:cxn ang="T10">
                        <a:pos x="T0" y="T1"/>
                      </a:cxn>
                      <a:cxn ang="T11">
                        <a:pos x="T2" y="T3"/>
                      </a:cxn>
                      <a:cxn ang="T12">
                        <a:pos x="T4" y="T5"/>
                      </a:cxn>
                      <a:cxn ang="T13">
                        <a:pos x="T6" y="T7"/>
                      </a:cxn>
                      <a:cxn ang="T14">
                        <a:pos x="T8" y="T9"/>
                      </a:cxn>
                    </a:cxnLst>
                    <a:rect l="T15" t="T16" r="T17" b="T18"/>
                    <a:pathLst>
                      <a:path w="52" h="17">
                        <a:moveTo>
                          <a:pt x="44" y="0"/>
                        </a:moveTo>
                        <a:lnTo>
                          <a:pt x="0" y="8"/>
                        </a:lnTo>
                        <a:lnTo>
                          <a:pt x="0" y="17"/>
                        </a:lnTo>
                        <a:lnTo>
                          <a:pt x="52" y="17"/>
                        </a:lnTo>
                        <a:lnTo>
                          <a:pt x="44"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4" name="Freeform 601"/>
                  <p:cNvSpPr>
                    <a:spLocks/>
                  </p:cNvSpPr>
                  <p:nvPr/>
                </p:nvSpPr>
                <p:spPr bwMode="auto">
                  <a:xfrm>
                    <a:off x="4043364" y="3662363"/>
                    <a:ext cx="111125" cy="125413"/>
                  </a:xfrm>
                  <a:custGeom>
                    <a:avLst/>
                    <a:gdLst>
                      <a:gd name="T0" fmla="*/ 2147483647 w 70"/>
                      <a:gd name="T1" fmla="*/ 0 h 79"/>
                      <a:gd name="T2" fmla="*/ 0 w 70"/>
                      <a:gd name="T3" fmla="*/ 2147483647 h 79"/>
                      <a:gd name="T4" fmla="*/ 2147483647 w 70"/>
                      <a:gd name="T5" fmla="*/ 2147483647 h 79"/>
                      <a:gd name="T6" fmla="*/ 2147483647 w 70"/>
                      <a:gd name="T7" fmla="*/ 2147483647 h 79"/>
                      <a:gd name="T8" fmla="*/ 2147483647 w 70"/>
                      <a:gd name="T9" fmla="*/ 2147483647 h 79"/>
                      <a:gd name="T10" fmla="*/ 2147483647 w 70"/>
                      <a:gd name="T11" fmla="*/ 0 h 79"/>
                      <a:gd name="T12" fmla="*/ 2147483647 w 70"/>
                      <a:gd name="T13" fmla="*/ 0 h 79"/>
                      <a:gd name="T14" fmla="*/ 0 60000 65536"/>
                      <a:gd name="T15" fmla="*/ 0 60000 65536"/>
                      <a:gd name="T16" fmla="*/ 0 60000 65536"/>
                      <a:gd name="T17" fmla="*/ 0 60000 65536"/>
                      <a:gd name="T18" fmla="*/ 0 60000 65536"/>
                      <a:gd name="T19" fmla="*/ 0 60000 65536"/>
                      <a:gd name="T20" fmla="*/ 0 60000 65536"/>
                      <a:gd name="T21" fmla="*/ 0 w 70"/>
                      <a:gd name="T22" fmla="*/ 0 h 79"/>
                      <a:gd name="T23" fmla="*/ 70 w 70"/>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 h="79">
                        <a:moveTo>
                          <a:pt x="18" y="0"/>
                        </a:moveTo>
                        <a:lnTo>
                          <a:pt x="0" y="26"/>
                        </a:lnTo>
                        <a:lnTo>
                          <a:pt x="61" y="79"/>
                        </a:lnTo>
                        <a:lnTo>
                          <a:pt x="70" y="61"/>
                        </a:lnTo>
                        <a:lnTo>
                          <a:pt x="53" y="18"/>
                        </a:lnTo>
                        <a:lnTo>
                          <a:pt x="35" y="0"/>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5" name="Freeform 602"/>
                  <p:cNvSpPr>
                    <a:spLocks/>
                  </p:cNvSpPr>
                  <p:nvPr/>
                </p:nvSpPr>
                <p:spPr bwMode="auto">
                  <a:xfrm>
                    <a:off x="4043364" y="3662363"/>
                    <a:ext cx="111125" cy="125413"/>
                  </a:xfrm>
                  <a:custGeom>
                    <a:avLst/>
                    <a:gdLst>
                      <a:gd name="T0" fmla="*/ 2147483647 w 70"/>
                      <a:gd name="T1" fmla="*/ 0 h 79"/>
                      <a:gd name="T2" fmla="*/ 0 w 70"/>
                      <a:gd name="T3" fmla="*/ 2147483647 h 79"/>
                      <a:gd name="T4" fmla="*/ 2147483647 w 70"/>
                      <a:gd name="T5" fmla="*/ 2147483647 h 79"/>
                      <a:gd name="T6" fmla="*/ 2147483647 w 70"/>
                      <a:gd name="T7" fmla="*/ 2147483647 h 79"/>
                      <a:gd name="T8" fmla="*/ 2147483647 w 70"/>
                      <a:gd name="T9" fmla="*/ 2147483647 h 79"/>
                      <a:gd name="T10" fmla="*/ 2147483647 w 70"/>
                      <a:gd name="T11" fmla="*/ 0 h 79"/>
                      <a:gd name="T12" fmla="*/ 2147483647 w 70"/>
                      <a:gd name="T13" fmla="*/ 0 h 79"/>
                      <a:gd name="T14" fmla="*/ 0 60000 65536"/>
                      <a:gd name="T15" fmla="*/ 0 60000 65536"/>
                      <a:gd name="T16" fmla="*/ 0 60000 65536"/>
                      <a:gd name="T17" fmla="*/ 0 60000 65536"/>
                      <a:gd name="T18" fmla="*/ 0 60000 65536"/>
                      <a:gd name="T19" fmla="*/ 0 60000 65536"/>
                      <a:gd name="T20" fmla="*/ 0 60000 65536"/>
                      <a:gd name="T21" fmla="*/ 0 w 70"/>
                      <a:gd name="T22" fmla="*/ 0 h 79"/>
                      <a:gd name="T23" fmla="*/ 70 w 70"/>
                      <a:gd name="T24" fmla="*/ 79 h 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 h="79">
                        <a:moveTo>
                          <a:pt x="18" y="0"/>
                        </a:moveTo>
                        <a:lnTo>
                          <a:pt x="0" y="26"/>
                        </a:lnTo>
                        <a:lnTo>
                          <a:pt x="61" y="79"/>
                        </a:lnTo>
                        <a:lnTo>
                          <a:pt x="70" y="61"/>
                        </a:lnTo>
                        <a:lnTo>
                          <a:pt x="53" y="18"/>
                        </a:lnTo>
                        <a:lnTo>
                          <a:pt x="35" y="0"/>
                        </a:lnTo>
                        <a:lnTo>
                          <a:pt x="1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6" name="Freeform 603"/>
                  <p:cNvSpPr>
                    <a:spLocks/>
                  </p:cNvSpPr>
                  <p:nvPr/>
                </p:nvSpPr>
                <p:spPr bwMode="auto">
                  <a:xfrm>
                    <a:off x="4002089" y="3621088"/>
                    <a:ext cx="69850" cy="82550"/>
                  </a:xfrm>
                  <a:custGeom>
                    <a:avLst/>
                    <a:gdLst>
                      <a:gd name="T0" fmla="*/ 0 w 44"/>
                      <a:gd name="T1" fmla="*/ 2147483647 h 52"/>
                      <a:gd name="T2" fmla="*/ 2147483647 w 44"/>
                      <a:gd name="T3" fmla="*/ 2147483647 h 52"/>
                      <a:gd name="T4" fmla="*/ 2147483647 w 44"/>
                      <a:gd name="T5" fmla="*/ 2147483647 h 52"/>
                      <a:gd name="T6" fmla="*/ 2147483647 w 44"/>
                      <a:gd name="T7" fmla="*/ 2147483647 h 52"/>
                      <a:gd name="T8" fmla="*/ 2147483647 w 44"/>
                      <a:gd name="T9" fmla="*/ 0 h 52"/>
                      <a:gd name="T10" fmla="*/ 2147483647 w 44"/>
                      <a:gd name="T11" fmla="*/ 0 h 52"/>
                      <a:gd name="T12" fmla="*/ 0 w 44"/>
                      <a:gd name="T13" fmla="*/ 2147483647 h 52"/>
                      <a:gd name="T14" fmla="*/ 0 60000 65536"/>
                      <a:gd name="T15" fmla="*/ 0 60000 65536"/>
                      <a:gd name="T16" fmla="*/ 0 60000 65536"/>
                      <a:gd name="T17" fmla="*/ 0 60000 65536"/>
                      <a:gd name="T18" fmla="*/ 0 60000 65536"/>
                      <a:gd name="T19" fmla="*/ 0 60000 65536"/>
                      <a:gd name="T20" fmla="*/ 0 60000 65536"/>
                      <a:gd name="T21" fmla="*/ 0 w 44"/>
                      <a:gd name="T22" fmla="*/ 0 h 52"/>
                      <a:gd name="T23" fmla="*/ 44 w 44"/>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52">
                        <a:moveTo>
                          <a:pt x="0" y="17"/>
                        </a:moveTo>
                        <a:lnTo>
                          <a:pt x="9" y="44"/>
                        </a:lnTo>
                        <a:lnTo>
                          <a:pt x="26" y="52"/>
                        </a:lnTo>
                        <a:lnTo>
                          <a:pt x="44" y="26"/>
                        </a:lnTo>
                        <a:lnTo>
                          <a:pt x="35" y="0"/>
                        </a:lnTo>
                        <a:lnTo>
                          <a:pt x="18"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7" name="Freeform 604"/>
                  <p:cNvSpPr>
                    <a:spLocks/>
                  </p:cNvSpPr>
                  <p:nvPr/>
                </p:nvSpPr>
                <p:spPr bwMode="auto">
                  <a:xfrm>
                    <a:off x="4002089" y="3621088"/>
                    <a:ext cx="69850" cy="82550"/>
                  </a:xfrm>
                  <a:custGeom>
                    <a:avLst/>
                    <a:gdLst>
                      <a:gd name="T0" fmla="*/ 0 w 44"/>
                      <a:gd name="T1" fmla="*/ 2147483647 h 52"/>
                      <a:gd name="T2" fmla="*/ 2147483647 w 44"/>
                      <a:gd name="T3" fmla="*/ 2147483647 h 52"/>
                      <a:gd name="T4" fmla="*/ 2147483647 w 44"/>
                      <a:gd name="T5" fmla="*/ 2147483647 h 52"/>
                      <a:gd name="T6" fmla="*/ 2147483647 w 44"/>
                      <a:gd name="T7" fmla="*/ 2147483647 h 52"/>
                      <a:gd name="T8" fmla="*/ 2147483647 w 44"/>
                      <a:gd name="T9" fmla="*/ 0 h 52"/>
                      <a:gd name="T10" fmla="*/ 2147483647 w 44"/>
                      <a:gd name="T11" fmla="*/ 0 h 52"/>
                      <a:gd name="T12" fmla="*/ 0 w 44"/>
                      <a:gd name="T13" fmla="*/ 2147483647 h 52"/>
                      <a:gd name="T14" fmla="*/ 0 60000 65536"/>
                      <a:gd name="T15" fmla="*/ 0 60000 65536"/>
                      <a:gd name="T16" fmla="*/ 0 60000 65536"/>
                      <a:gd name="T17" fmla="*/ 0 60000 65536"/>
                      <a:gd name="T18" fmla="*/ 0 60000 65536"/>
                      <a:gd name="T19" fmla="*/ 0 60000 65536"/>
                      <a:gd name="T20" fmla="*/ 0 60000 65536"/>
                      <a:gd name="T21" fmla="*/ 0 w 44"/>
                      <a:gd name="T22" fmla="*/ 0 h 52"/>
                      <a:gd name="T23" fmla="*/ 44 w 44"/>
                      <a:gd name="T24" fmla="*/ 52 h 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4" h="52">
                        <a:moveTo>
                          <a:pt x="0" y="17"/>
                        </a:moveTo>
                        <a:lnTo>
                          <a:pt x="9" y="44"/>
                        </a:lnTo>
                        <a:lnTo>
                          <a:pt x="26" y="52"/>
                        </a:lnTo>
                        <a:lnTo>
                          <a:pt x="44" y="26"/>
                        </a:lnTo>
                        <a:lnTo>
                          <a:pt x="35" y="0"/>
                        </a:lnTo>
                        <a:lnTo>
                          <a:pt x="18" y="0"/>
                        </a:lnTo>
                        <a:lnTo>
                          <a:pt x="0" y="1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8" name="Freeform 605"/>
                  <p:cNvSpPr>
                    <a:spLocks/>
                  </p:cNvSpPr>
                  <p:nvPr/>
                </p:nvSpPr>
                <p:spPr bwMode="auto">
                  <a:xfrm>
                    <a:off x="3946526" y="3551238"/>
                    <a:ext cx="193675" cy="139700"/>
                  </a:xfrm>
                  <a:custGeom>
                    <a:avLst/>
                    <a:gdLst>
                      <a:gd name="T0" fmla="*/ 2147483647 w 122"/>
                      <a:gd name="T1" fmla="*/ 0 h 88"/>
                      <a:gd name="T2" fmla="*/ 2147483647 w 122"/>
                      <a:gd name="T3" fmla="*/ 2147483647 h 88"/>
                      <a:gd name="T4" fmla="*/ 2147483647 w 122"/>
                      <a:gd name="T5" fmla="*/ 0 h 88"/>
                      <a:gd name="T6" fmla="*/ 2147483647 w 122"/>
                      <a:gd name="T7" fmla="*/ 2147483647 h 88"/>
                      <a:gd name="T8" fmla="*/ 0 w 122"/>
                      <a:gd name="T9" fmla="*/ 2147483647 h 88"/>
                      <a:gd name="T10" fmla="*/ 2147483647 w 122"/>
                      <a:gd name="T11" fmla="*/ 2147483647 h 88"/>
                      <a:gd name="T12" fmla="*/ 2147483647 w 122"/>
                      <a:gd name="T13" fmla="*/ 2147483647 h 88"/>
                      <a:gd name="T14" fmla="*/ 2147483647 w 122"/>
                      <a:gd name="T15" fmla="*/ 2147483647 h 88"/>
                      <a:gd name="T16" fmla="*/ 2147483647 w 122"/>
                      <a:gd name="T17" fmla="*/ 2147483647 h 88"/>
                      <a:gd name="T18" fmla="*/ 2147483647 w 122"/>
                      <a:gd name="T19" fmla="*/ 2147483647 h 88"/>
                      <a:gd name="T20" fmla="*/ 2147483647 w 122"/>
                      <a:gd name="T21" fmla="*/ 2147483647 h 88"/>
                      <a:gd name="T22" fmla="*/ 2147483647 w 122"/>
                      <a:gd name="T23" fmla="*/ 2147483647 h 88"/>
                      <a:gd name="T24" fmla="*/ 2147483647 w 122"/>
                      <a:gd name="T25" fmla="*/ 2147483647 h 88"/>
                      <a:gd name="T26" fmla="*/ 2147483647 w 122"/>
                      <a:gd name="T27" fmla="*/ 0 h 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2"/>
                      <a:gd name="T43" fmla="*/ 0 h 88"/>
                      <a:gd name="T44" fmla="*/ 122 w 122"/>
                      <a:gd name="T45" fmla="*/ 88 h 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2" h="88">
                        <a:moveTo>
                          <a:pt x="96" y="0"/>
                        </a:moveTo>
                        <a:lnTo>
                          <a:pt x="70" y="9"/>
                        </a:lnTo>
                        <a:lnTo>
                          <a:pt x="26" y="0"/>
                        </a:lnTo>
                        <a:lnTo>
                          <a:pt x="35" y="9"/>
                        </a:lnTo>
                        <a:lnTo>
                          <a:pt x="0" y="27"/>
                        </a:lnTo>
                        <a:lnTo>
                          <a:pt x="35" y="61"/>
                        </a:lnTo>
                        <a:lnTo>
                          <a:pt x="53" y="44"/>
                        </a:lnTo>
                        <a:lnTo>
                          <a:pt x="70" y="44"/>
                        </a:lnTo>
                        <a:lnTo>
                          <a:pt x="79" y="70"/>
                        </a:lnTo>
                        <a:lnTo>
                          <a:pt x="96" y="70"/>
                        </a:lnTo>
                        <a:lnTo>
                          <a:pt x="114" y="88"/>
                        </a:lnTo>
                        <a:lnTo>
                          <a:pt x="122" y="79"/>
                        </a:lnTo>
                        <a:lnTo>
                          <a:pt x="122" y="35"/>
                        </a:lnTo>
                        <a:lnTo>
                          <a:pt x="9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19" name="Freeform 606"/>
                  <p:cNvSpPr>
                    <a:spLocks/>
                  </p:cNvSpPr>
                  <p:nvPr/>
                </p:nvSpPr>
                <p:spPr bwMode="auto">
                  <a:xfrm>
                    <a:off x="3946526" y="3551238"/>
                    <a:ext cx="193675" cy="139700"/>
                  </a:xfrm>
                  <a:custGeom>
                    <a:avLst/>
                    <a:gdLst>
                      <a:gd name="T0" fmla="*/ 2147483647 w 122"/>
                      <a:gd name="T1" fmla="*/ 0 h 88"/>
                      <a:gd name="T2" fmla="*/ 2147483647 w 122"/>
                      <a:gd name="T3" fmla="*/ 2147483647 h 88"/>
                      <a:gd name="T4" fmla="*/ 2147483647 w 122"/>
                      <a:gd name="T5" fmla="*/ 0 h 88"/>
                      <a:gd name="T6" fmla="*/ 2147483647 w 122"/>
                      <a:gd name="T7" fmla="*/ 2147483647 h 88"/>
                      <a:gd name="T8" fmla="*/ 0 w 122"/>
                      <a:gd name="T9" fmla="*/ 2147483647 h 88"/>
                      <a:gd name="T10" fmla="*/ 2147483647 w 122"/>
                      <a:gd name="T11" fmla="*/ 2147483647 h 88"/>
                      <a:gd name="T12" fmla="*/ 2147483647 w 122"/>
                      <a:gd name="T13" fmla="*/ 2147483647 h 88"/>
                      <a:gd name="T14" fmla="*/ 2147483647 w 122"/>
                      <a:gd name="T15" fmla="*/ 2147483647 h 88"/>
                      <a:gd name="T16" fmla="*/ 2147483647 w 122"/>
                      <a:gd name="T17" fmla="*/ 2147483647 h 88"/>
                      <a:gd name="T18" fmla="*/ 2147483647 w 122"/>
                      <a:gd name="T19" fmla="*/ 2147483647 h 88"/>
                      <a:gd name="T20" fmla="*/ 2147483647 w 122"/>
                      <a:gd name="T21" fmla="*/ 2147483647 h 88"/>
                      <a:gd name="T22" fmla="*/ 2147483647 w 122"/>
                      <a:gd name="T23" fmla="*/ 2147483647 h 88"/>
                      <a:gd name="T24" fmla="*/ 2147483647 w 122"/>
                      <a:gd name="T25" fmla="*/ 2147483647 h 88"/>
                      <a:gd name="T26" fmla="*/ 2147483647 w 122"/>
                      <a:gd name="T27" fmla="*/ 0 h 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2"/>
                      <a:gd name="T43" fmla="*/ 0 h 88"/>
                      <a:gd name="T44" fmla="*/ 122 w 122"/>
                      <a:gd name="T45" fmla="*/ 88 h 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2" h="88">
                        <a:moveTo>
                          <a:pt x="96" y="0"/>
                        </a:moveTo>
                        <a:lnTo>
                          <a:pt x="70" y="9"/>
                        </a:lnTo>
                        <a:lnTo>
                          <a:pt x="26" y="0"/>
                        </a:lnTo>
                        <a:lnTo>
                          <a:pt x="35" y="9"/>
                        </a:lnTo>
                        <a:lnTo>
                          <a:pt x="0" y="27"/>
                        </a:lnTo>
                        <a:lnTo>
                          <a:pt x="35" y="61"/>
                        </a:lnTo>
                        <a:lnTo>
                          <a:pt x="53" y="44"/>
                        </a:lnTo>
                        <a:lnTo>
                          <a:pt x="70" y="44"/>
                        </a:lnTo>
                        <a:lnTo>
                          <a:pt x="79" y="70"/>
                        </a:lnTo>
                        <a:lnTo>
                          <a:pt x="96" y="70"/>
                        </a:lnTo>
                        <a:lnTo>
                          <a:pt x="114" y="88"/>
                        </a:lnTo>
                        <a:lnTo>
                          <a:pt x="122" y="79"/>
                        </a:lnTo>
                        <a:lnTo>
                          <a:pt x="122" y="35"/>
                        </a:lnTo>
                        <a:lnTo>
                          <a:pt x="96"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0" name="Freeform 607"/>
                  <p:cNvSpPr>
                    <a:spLocks/>
                  </p:cNvSpPr>
                  <p:nvPr/>
                </p:nvSpPr>
                <p:spPr bwMode="auto">
                  <a:xfrm>
                    <a:off x="3905251" y="3551238"/>
                    <a:ext cx="96838" cy="42863"/>
                  </a:xfrm>
                  <a:custGeom>
                    <a:avLst/>
                    <a:gdLst>
                      <a:gd name="T0" fmla="*/ 0 w 61"/>
                      <a:gd name="T1" fmla="*/ 0 h 27"/>
                      <a:gd name="T2" fmla="*/ 2147483647 w 61"/>
                      <a:gd name="T3" fmla="*/ 2147483647 h 27"/>
                      <a:gd name="T4" fmla="*/ 2147483647 w 61"/>
                      <a:gd name="T5" fmla="*/ 2147483647 h 27"/>
                      <a:gd name="T6" fmla="*/ 2147483647 w 61"/>
                      <a:gd name="T7" fmla="*/ 2147483647 h 27"/>
                      <a:gd name="T8" fmla="*/ 2147483647 w 61"/>
                      <a:gd name="T9" fmla="*/ 0 h 27"/>
                      <a:gd name="T10" fmla="*/ 0 w 61"/>
                      <a:gd name="T11" fmla="*/ 0 h 27"/>
                      <a:gd name="T12" fmla="*/ 0 60000 65536"/>
                      <a:gd name="T13" fmla="*/ 0 60000 65536"/>
                      <a:gd name="T14" fmla="*/ 0 60000 65536"/>
                      <a:gd name="T15" fmla="*/ 0 60000 65536"/>
                      <a:gd name="T16" fmla="*/ 0 60000 65536"/>
                      <a:gd name="T17" fmla="*/ 0 60000 65536"/>
                      <a:gd name="T18" fmla="*/ 0 w 61"/>
                      <a:gd name="T19" fmla="*/ 0 h 27"/>
                      <a:gd name="T20" fmla="*/ 61 w 61"/>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1" h="27">
                        <a:moveTo>
                          <a:pt x="0" y="0"/>
                        </a:moveTo>
                        <a:lnTo>
                          <a:pt x="18" y="9"/>
                        </a:lnTo>
                        <a:lnTo>
                          <a:pt x="26" y="27"/>
                        </a:lnTo>
                        <a:lnTo>
                          <a:pt x="61" y="9"/>
                        </a:lnTo>
                        <a:lnTo>
                          <a:pt x="52"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1" name="Freeform 609"/>
                  <p:cNvSpPr>
                    <a:spLocks/>
                  </p:cNvSpPr>
                  <p:nvPr/>
                </p:nvSpPr>
                <p:spPr bwMode="auto">
                  <a:xfrm>
                    <a:off x="3905251" y="3551238"/>
                    <a:ext cx="96838" cy="42863"/>
                  </a:xfrm>
                  <a:custGeom>
                    <a:avLst/>
                    <a:gdLst>
                      <a:gd name="T0" fmla="*/ 0 w 61"/>
                      <a:gd name="T1" fmla="*/ 0 h 27"/>
                      <a:gd name="T2" fmla="*/ 2147483647 w 61"/>
                      <a:gd name="T3" fmla="*/ 2147483647 h 27"/>
                      <a:gd name="T4" fmla="*/ 2147483647 w 61"/>
                      <a:gd name="T5" fmla="*/ 2147483647 h 27"/>
                      <a:gd name="T6" fmla="*/ 2147483647 w 61"/>
                      <a:gd name="T7" fmla="*/ 2147483647 h 27"/>
                      <a:gd name="T8" fmla="*/ 2147483647 w 61"/>
                      <a:gd name="T9" fmla="*/ 0 h 27"/>
                      <a:gd name="T10" fmla="*/ 0 w 61"/>
                      <a:gd name="T11" fmla="*/ 0 h 27"/>
                      <a:gd name="T12" fmla="*/ 0 60000 65536"/>
                      <a:gd name="T13" fmla="*/ 0 60000 65536"/>
                      <a:gd name="T14" fmla="*/ 0 60000 65536"/>
                      <a:gd name="T15" fmla="*/ 0 60000 65536"/>
                      <a:gd name="T16" fmla="*/ 0 60000 65536"/>
                      <a:gd name="T17" fmla="*/ 0 60000 65536"/>
                      <a:gd name="T18" fmla="*/ 0 w 61"/>
                      <a:gd name="T19" fmla="*/ 0 h 27"/>
                      <a:gd name="T20" fmla="*/ 61 w 61"/>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61" h="27">
                        <a:moveTo>
                          <a:pt x="0" y="0"/>
                        </a:moveTo>
                        <a:lnTo>
                          <a:pt x="18" y="9"/>
                        </a:lnTo>
                        <a:lnTo>
                          <a:pt x="26" y="27"/>
                        </a:lnTo>
                        <a:lnTo>
                          <a:pt x="61" y="9"/>
                        </a:lnTo>
                        <a:lnTo>
                          <a:pt x="52" y="0"/>
                        </a:lnTo>
                        <a:lnTo>
                          <a:pt x="0"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2" name="Freeform 610"/>
                  <p:cNvSpPr>
                    <a:spLocks/>
                  </p:cNvSpPr>
                  <p:nvPr/>
                </p:nvSpPr>
                <p:spPr bwMode="auto">
                  <a:xfrm>
                    <a:off x="4127501" y="3606800"/>
                    <a:ext cx="165100" cy="180975"/>
                  </a:xfrm>
                  <a:custGeom>
                    <a:avLst/>
                    <a:gdLst>
                      <a:gd name="T0" fmla="*/ 2147483647 w 104"/>
                      <a:gd name="T1" fmla="*/ 2147483647 h 114"/>
                      <a:gd name="T2" fmla="*/ 2147483647 w 104"/>
                      <a:gd name="T3" fmla="*/ 2147483647 h 114"/>
                      <a:gd name="T4" fmla="*/ 2147483647 w 104"/>
                      <a:gd name="T5" fmla="*/ 2147483647 h 114"/>
                      <a:gd name="T6" fmla="*/ 2147483647 w 104"/>
                      <a:gd name="T7" fmla="*/ 2147483647 h 114"/>
                      <a:gd name="T8" fmla="*/ 2147483647 w 104"/>
                      <a:gd name="T9" fmla="*/ 0 h 114"/>
                      <a:gd name="T10" fmla="*/ 2147483647 w 104"/>
                      <a:gd name="T11" fmla="*/ 0 h 114"/>
                      <a:gd name="T12" fmla="*/ 2147483647 w 104"/>
                      <a:gd name="T13" fmla="*/ 2147483647 h 114"/>
                      <a:gd name="T14" fmla="*/ 0 w 104"/>
                      <a:gd name="T15" fmla="*/ 2147483647 h 114"/>
                      <a:gd name="T16" fmla="*/ 2147483647 w 104"/>
                      <a:gd name="T17" fmla="*/ 2147483647 h 114"/>
                      <a:gd name="T18" fmla="*/ 2147483647 w 104"/>
                      <a:gd name="T19" fmla="*/ 2147483647 h 114"/>
                      <a:gd name="T20" fmla="*/ 2147483647 w 104"/>
                      <a:gd name="T21" fmla="*/ 2147483647 h 114"/>
                      <a:gd name="T22" fmla="*/ 2147483647 w 104"/>
                      <a:gd name="T23" fmla="*/ 2147483647 h 114"/>
                      <a:gd name="T24" fmla="*/ 2147483647 w 104"/>
                      <a:gd name="T25" fmla="*/ 2147483647 h 1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114"/>
                      <a:gd name="T41" fmla="*/ 104 w 104"/>
                      <a:gd name="T42" fmla="*/ 114 h 1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114">
                        <a:moveTo>
                          <a:pt x="96" y="87"/>
                        </a:moveTo>
                        <a:lnTo>
                          <a:pt x="87" y="70"/>
                        </a:lnTo>
                        <a:lnTo>
                          <a:pt x="104" y="35"/>
                        </a:lnTo>
                        <a:lnTo>
                          <a:pt x="96" y="9"/>
                        </a:lnTo>
                        <a:lnTo>
                          <a:pt x="52" y="0"/>
                        </a:lnTo>
                        <a:lnTo>
                          <a:pt x="8" y="0"/>
                        </a:lnTo>
                        <a:lnTo>
                          <a:pt x="8" y="44"/>
                        </a:lnTo>
                        <a:lnTo>
                          <a:pt x="0" y="53"/>
                        </a:lnTo>
                        <a:lnTo>
                          <a:pt x="17" y="96"/>
                        </a:lnTo>
                        <a:lnTo>
                          <a:pt x="8" y="114"/>
                        </a:lnTo>
                        <a:lnTo>
                          <a:pt x="78" y="96"/>
                        </a:lnTo>
                        <a:lnTo>
                          <a:pt x="96" y="105"/>
                        </a:lnTo>
                        <a:lnTo>
                          <a:pt x="96"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3" name="Freeform 611"/>
                  <p:cNvSpPr>
                    <a:spLocks/>
                  </p:cNvSpPr>
                  <p:nvPr/>
                </p:nvSpPr>
                <p:spPr bwMode="auto">
                  <a:xfrm>
                    <a:off x="4127501" y="3606800"/>
                    <a:ext cx="165100" cy="180975"/>
                  </a:xfrm>
                  <a:custGeom>
                    <a:avLst/>
                    <a:gdLst>
                      <a:gd name="T0" fmla="*/ 2147483647 w 104"/>
                      <a:gd name="T1" fmla="*/ 2147483647 h 114"/>
                      <a:gd name="T2" fmla="*/ 2147483647 w 104"/>
                      <a:gd name="T3" fmla="*/ 2147483647 h 114"/>
                      <a:gd name="T4" fmla="*/ 2147483647 w 104"/>
                      <a:gd name="T5" fmla="*/ 2147483647 h 114"/>
                      <a:gd name="T6" fmla="*/ 2147483647 w 104"/>
                      <a:gd name="T7" fmla="*/ 2147483647 h 114"/>
                      <a:gd name="T8" fmla="*/ 2147483647 w 104"/>
                      <a:gd name="T9" fmla="*/ 0 h 114"/>
                      <a:gd name="T10" fmla="*/ 2147483647 w 104"/>
                      <a:gd name="T11" fmla="*/ 0 h 114"/>
                      <a:gd name="T12" fmla="*/ 2147483647 w 104"/>
                      <a:gd name="T13" fmla="*/ 2147483647 h 114"/>
                      <a:gd name="T14" fmla="*/ 0 w 104"/>
                      <a:gd name="T15" fmla="*/ 2147483647 h 114"/>
                      <a:gd name="T16" fmla="*/ 2147483647 w 104"/>
                      <a:gd name="T17" fmla="*/ 2147483647 h 114"/>
                      <a:gd name="T18" fmla="*/ 2147483647 w 104"/>
                      <a:gd name="T19" fmla="*/ 2147483647 h 114"/>
                      <a:gd name="T20" fmla="*/ 2147483647 w 104"/>
                      <a:gd name="T21" fmla="*/ 2147483647 h 114"/>
                      <a:gd name="T22" fmla="*/ 2147483647 w 104"/>
                      <a:gd name="T23" fmla="*/ 2147483647 h 114"/>
                      <a:gd name="T24" fmla="*/ 2147483647 w 104"/>
                      <a:gd name="T25" fmla="*/ 2147483647 h 1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
                      <a:gd name="T40" fmla="*/ 0 h 114"/>
                      <a:gd name="T41" fmla="*/ 104 w 104"/>
                      <a:gd name="T42" fmla="*/ 114 h 1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 h="114">
                        <a:moveTo>
                          <a:pt x="96" y="87"/>
                        </a:moveTo>
                        <a:lnTo>
                          <a:pt x="87" y="70"/>
                        </a:lnTo>
                        <a:lnTo>
                          <a:pt x="104" y="35"/>
                        </a:lnTo>
                        <a:lnTo>
                          <a:pt x="96" y="9"/>
                        </a:lnTo>
                        <a:lnTo>
                          <a:pt x="52" y="0"/>
                        </a:lnTo>
                        <a:lnTo>
                          <a:pt x="8" y="0"/>
                        </a:lnTo>
                        <a:lnTo>
                          <a:pt x="8" y="44"/>
                        </a:lnTo>
                        <a:lnTo>
                          <a:pt x="0" y="53"/>
                        </a:lnTo>
                        <a:lnTo>
                          <a:pt x="17" y="96"/>
                        </a:lnTo>
                        <a:lnTo>
                          <a:pt x="8" y="114"/>
                        </a:lnTo>
                        <a:lnTo>
                          <a:pt x="78" y="96"/>
                        </a:lnTo>
                        <a:lnTo>
                          <a:pt x="96" y="105"/>
                        </a:lnTo>
                        <a:lnTo>
                          <a:pt x="96" y="87"/>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4" name="Freeform 612"/>
                  <p:cNvSpPr>
                    <a:spLocks/>
                  </p:cNvSpPr>
                  <p:nvPr/>
                </p:nvSpPr>
                <p:spPr bwMode="auto">
                  <a:xfrm>
                    <a:off x="5026026" y="4354513"/>
                    <a:ext cx="207963" cy="193675"/>
                  </a:xfrm>
                  <a:custGeom>
                    <a:avLst/>
                    <a:gdLst>
                      <a:gd name="T0" fmla="*/ 2147483647 w 131"/>
                      <a:gd name="T1" fmla="*/ 2147483647 h 122"/>
                      <a:gd name="T2" fmla="*/ 2147483647 w 131"/>
                      <a:gd name="T3" fmla="*/ 2147483647 h 122"/>
                      <a:gd name="T4" fmla="*/ 2147483647 w 131"/>
                      <a:gd name="T5" fmla="*/ 2147483647 h 122"/>
                      <a:gd name="T6" fmla="*/ 2147483647 w 131"/>
                      <a:gd name="T7" fmla="*/ 2147483647 h 122"/>
                      <a:gd name="T8" fmla="*/ 2147483647 w 131"/>
                      <a:gd name="T9" fmla="*/ 2147483647 h 122"/>
                      <a:gd name="T10" fmla="*/ 2147483647 w 131"/>
                      <a:gd name="T11" fmla="*/ 2147483647 h 122"/>
                      <a:gd name="T12" fmla="*/ 2147483647 w 131"/>
                      <a:gd name="T13" fmla="*/ 2147483647 h 122"/>
                      <a:gd name="T14" fmla="*/ 2147483647 w 131"/>
                      <a:gd name="T15" fmla="*/ 2147483647 h 122"/>
                      <a:gd name="T16" fmla="*/ 2147483647 w 131"/>
                      <a:gd name="T17" fmla="*/ 2147483647 h 122"/>
                      <a:gd name="T18" fmla="*/ 2147483647 w 131"/>
                      <a:gd name="T19" fmla="*/ 0 h 122"/>
                      <a:gd name="T20" fmla="*/ 2147483647 w 131"/>
                      <a:gd name="T21" fmla="*/ 2147483647 h 122"/>
                      <a:gd name="T22" fmla="*/ 2147483647 w 131"/>
                      <a:gd name="T23" fmla="*/ 2147483647 h 122"/>
                      <a:gd name="T24" fmla="*/ 2147483647 w 131"/>
                      <a:gd name="T25" fmla="*/ 2147483647 h 122"/>
                      <a:gd name="T26" fmla="*/ 0 w 131"/>
                      <a:gd name="T27" fmla="*/ 2147483647 h 122"/>
                      <a:gd name="T28" fmla="*/ 2147483647 w 131"/>
                      <a:gd name="T29" fmla="*/ 2147483647 h 12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1"/>
                      <a:gd name="T46" fmla="*/ 0 h 122"/>
                      <a:gd name="T47" fmla="*/ 131 w 131"/>
                      <a:gd name="T48" fmla="*/ 122 h 12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1" h="122">
                        <a:moveTo>
                          <a:pt x="9" y="52"/>
                        </a:moveTo>
                        <a:lnTo>
                          <a:pt x="26" y="78"/>
                        </a:lnTo>
                        <a:lnTo>
                          <a:pt x="53" y="113"/>
                        </a:lnTo>
                        <a:lnTo>
                          <a:pt x="61" y="122"/>
                        </a:lnTo>
                        <a:lnTo>
                          <a:pt x="96" y="122"/>
                        </a:lnTo>
                        <a:lnTo>
                          <a:pt x="114" y="105"/>
                        </a:lnTo>
                        <a:lnTo>
                          <a:pt x="114" y="96"/>
                        </a:lnTo>
                        <a:lnTo>
                          <a:pt x="131" y="61"/>
                        </a:lnTo>
                        <a:lnTo>
                          <a:pt x="131" y="17"/>
                        </a:lnTo>
                        <a:lnTo>
                          <a:pt x="79" y="0"/>
                        </a:lnTo>
                        <a:lnTo>
                          <a:pt x="70" y="9"/>
                        </a:lnTo>
                        <a:lnTo>
                          <a:pt x="35" y="26"/>
                        </a:lnTo>
                        <a:lnTo>
                          <a:pt x="26" y="43"/>
                        </a:lnTo>
                        <a:lnTo>
                          <a:pt x="0" y="43"/>
                        </a:lnTo>
                        <a:lnTo>
                          <a:pt x="9"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5" name="Freeform 613"/>
                  <p:cNvSpPr>
                    <a:spLocks/>
                  </p:cNvSpPr>
                  <p:nvPr/>
                </p:nvSpPr>
                <p:spPr bwMode="auto">
                  <a:xfrm>
                    <a:off x="5026026" y="4354513"/>
                    <a:ext cx="207963" cy="193675"/>
                  </a:xfrm>
                  <a:custGeom>
                    <a:avLst/>
                    <a:gdLst>
                      <a:gd name="T0" fmla="*/ 2147483647 w 131"/>
                      <a:gd name="T1" fmla="*/ 2147483647 h 122"/>
                      <a:gd name="T2" fmla="*/ 2147483647 w 131"/>
                      <a:gd name="T3" fmla="*/ 2147483647 h 122"/>
                      <a:gd name="T4" fmla="*/ 2147483647 w 131"/>
                      <a:gd name="T5" fmla="*/ 2147483647 h 122"/>
                      <a:gd name="T6" fmla="*/ 2147483647 w 131"/>
                      <a:gd name="T7" fmla="*/ 2147483647 h 122"/>
                      <a:gd name="T8" fmla="*/ 2147483647 w 131"/>
                      <a:gd name="T9" fmla="*/ 2147483647 h 122"/>
                      <a:gd name="T10" fmla="*/ 2147483647 w 131"/>
                      <a:gd name="T11" fmla="*/ 2147483647 h 122"/>
                      <a:gd name="T12" fmla="*/ 2147483647 w 131"/>
                      <a:gd name="T13" fmla="*/ 2147483647 h 122"/>
                      <a:gd name="T14" fmla="*/ 2147483647 w 131"/>
                      <a:gd name="T15" fmla="*/ 2147483647 h 122"/>
                      <a:gd name="T16" fmla="*/ 2147483647 w 131"/>
                      <a:gd name="T17" fmla="*/ 2147483647 h 122"/>
                      <a:gd name="T18" fmla="*/ 2147483647 w 131"/>
                      <a:gd name="T19" fmla="*/ 0 h 122"/>
                      <a:gd name="T20" fmla="*/ 2147483647 w 131"/>
                      <a:gd name="T21" fmla="*/ 2147483647 h 122"/>
                      <a:gd name="T22" fmla="*/ 2147483647 w 131"/>
                      <a:gd name="T23" fmla="*/ 2147483647 h 122"/>
                      <a:gd name="T24" fmla="*/ 2147483647 w 131"/>
                      <a:gd name="T25" fmla="*/ 2147483647 h 122"/>
                      <a:gd name="T26" fmla="*/ 0 w 131"/>
                      <a:gd name="T27" fmla="*/ 2147483647 h 122"/>
                      <a:gd name="T28" fmla="*/ 2147483647 w 131"/>
                      <a:gd name="T29" fmla="*/ 2147483647 h 12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31"/>
                      <a:gd name="T46" fmla="*/ 0 h 122"/>
                      <a:gd name="T47" fmla="*/ 131 w 131"/>
                      <a:gd name="T48" fmla="*/ 122 h 12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31" h="122">
                        <a:moveTo>
                          <a:pt x="9" y="52"/>
                        </a:moveTo>
                        <a:lnTo>
                          <a:pt x="26" y="78"/>
                        </a:lnTo>
                        <a:lnTo>
                          <a:pt x="53" y="113"/>
                        </a:lnTo>
                        <a:lnTo>
                          <a:pt x="61" y="122"/>
                        </a:lnTo>
                        <a:lnTo>
                          <a:pt x="96" y="122"/>
                        </a:lnTo>
                        <a:lnTo>
                          <a:pt x="114" y="105"/>
                        </a:lnTo>
                        <a:lnTo>
                          <a:pt x="114" y="96"/>
                        </a:lnTo>
                        <a:lnTo>
                          <a:pt x="131" y="61"/>
                        </a:lnTo>
                        <a:lnTo>
                          <a:pt x="131" y="17"/>
                        </a:lnTo>
                        <a:lnTo>
                          <a:pt x="79" y="0"/>
                        </a:lnTo>
                        <a:lnTo>
                          <a:pt x="70" y="9"/>
                        </a:lnTo>
                        <a:lnTo>
                          <a:pt x="35" y="26"/>
                        </a:lnTo>
                        <a:lnTo>
                          <a:pt x="26" y="43"/>
                        </a:lnTo>
                        <a:lnTo>
                          <a:pt x="0" y="43"/>
                        </a:lnTo>
                        <a:lnTo>
                          <a:pt x="9" y="52"/>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6" name="Freeform 614"/>
                  <p:cNvSpPr>
                    <a:spLocks/>
                  </p:cNvSpPr>
                  <p:nvPr/>
                </p:nvSpPr>
                <p:spPr bwMode="auto">
                  <a:xfrm>
                    <a:off x="4597401" y="3841750"/>
                    <a:ext cx="69850" cy="28575"/>
                  </a:xfrm>
                  <a:custGeom>
                    <a:avLst/>
                    <a:gdLst>
                      <a:gd name="T0" fmla="*/ 2147483647 w 44"/>
                      <a:gd name="T1" fmla="*/ 2147483647 h 18"/>
                      <a:gd name="T2" fmla="*/ 2147483647 w 44"/>
                      <a:gd name="T3" fmla="*/ 2147483647 h 18"/>
                      <a:gd name="T4" fmla="*/ 2147483647 w 44"/>
                      <a:gd name="T5" fmla="*/ 0 h 18"/>
                      <a:gd name="T6" fmla="*/ 2147483647 w 44"/>
                      <a:gd name="T7" fmla="*/ 0 h 18"/>
                      <a:gd name="T8" fmla="*/ 0 w 44"/>
                      <a:gd name="T9" fmla="*/ 2147483647 h 18"/>
                      <a:gd name="T10" fmla="*/ 2147483647 w 44"/>
                      <a:gd name="T11" fmla="*/ 2147483647 h 18"/>
                      <a:gd name="T12" fmla="*/ 0 60000 65536"/>
                      <a:gd name="T13" fmla="*/ 0 60000 65536"/>
                      <a:gd name="T14" fmla="*/ 0 60000 65536"/>
                      <a:gd name="T15" fmla="*/ 0 60000 65536"/>
                      <a:gd name="T16" fmla="*/ 0 60000 65536"/>
                      <a:gd name="T17" fmla="*/ 0 60000 65536"/>
                      <a:gd name="T18" fmla="*/ 0 w 44"/>
                      <a:gd name="T19" fmla="*/ 0 h 18"/>
                      <a:gd name="T20" fmla="*/ 44 w 4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4" h="18">
                        <a:moveTo>
                          <a:pt x="9" y="18"/>
                        </a:moveTo>
                        <a:lnTo>
                          <a:pt x="44" y="18"/>
                        </a:lnTo>
                        <a:lnTo>
                          <a:pt x="44" y="0"/>
                        </a:lnTo>
                        <a:lnTo>
                          <a:pt x="9" y="0"/>
                        </a:lnTo>
                        <a:lnTo>
                          <a:pt x="0" y="9"/>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7" name="Freeform 615"/>
                  <p:cNvSpPr>
                    <a:spLocks/>
                  </p:cNvSpPr>
                  <p:nvPr/>
                </p:nvSpPr>
                <p:spPr bwMode="auto">
                  <a:xfrm>
                    <a:off x="4597401" y="3841750"/>
                    <a:ext cx="69850" cy="28575"/>
                  </a:xfrm>
                  <a:custGeom>
                    <a:avLst/>
                    <a:gdLst>
                      <a:gd name="T0" fmla="*/ 2147483647 w 44"/>
                      <a:gd name="T1" fmla="*/ 2147483647 h 18"/>
                      <a:gd name="T2" fmla="*/ 2147483647 w 44"/>
                      <a:gd name="T3" fmla="*/ 2147483647 h 18"/>
                      <a:gd name="T4" fmla="*/ 2147483647 w 44"/>
                      <a:gd name="T5" fmla="*/ 0 h 18"/>
                      <a:gd name="T6" fmla="*/ 2147483647 w 44"/>
                      <a:gd name="T7" fmla="*/ 0 h 18"/>
                      <a:gd name="T8" fmla="*/ 0 w 44"/>
                      <a:gd name="T9" fmla="*/ 2147483647 h 18"/>
                      <a:gd name="T10" fmla="*/ 2147483647 w 44"/>
                      <a:gd name="T11" fmla="*/ 2147483647 h 18"/>
                      <a:gd name="T12" fmla="*/ 0 60000 65536"/>
                      <a:gd name="T13" fmla="*/ 0 60000 65536"/>
                      <a:gd name="T14" fmla="*/ 0 60000 65536"/>
                      <a:gd name="T15" fmla="*/ 0 60000 65536"/>
                      <a:gd name="T16" fmla="*/ 0 60000 65536"/>
                      <a:gd name="T17" fmla="*/ 0 60000 65536"/>
                      <a:gd name="T18" fmla="*/ 0 w 44"/>
                      <a:gd name="T19" fmla="*/ 0 h 18"/>
                      <a:gd name="T20" fmla="*/ 44 w 44"/>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44" h="18">
                        <a:moveTo>
                          <a:pt x="9" y="18"/>
                        </a:moveTo>
                        <a:lnTo>
                          <a:pt x="44" y="18"/>
                        </a:lnTo>
                        <a:lnTo>
                          <a:pt x="44" y="0"/>
                        </a:lnTo>
                        <a:lnTo>
                          <a:pt x="9" y="0"/>
                        </a:lnTo>
                        <a:lnTo>
                          <a:pt x="0" y="9"/>
                        </a:lnTo>
                        <a:lnTo>
                          <a:pt x="9" y="18"/>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8" name="Freeform 616"/>
                  <p:cNvSpPr>
                    <a:spLocks/>
                  </p:cNvSpPr>
                  <p:nvPr/>
                </p:nvSpPr>
                <p:spPr bwMode="auto">
                  <a:xfrm>
                    <a:off x="4570413" y="3800475"/>
                    <a:ext cx="12700" cy="14288"/>
                  </a:xfrm>
                  <a:custGeom>
                    <a:avLst/>
                    <a:gdLst>
                      <a:gd name="T0" fmla="*/ 2147483647 w 8"/>
                      <a:gd name="T1" fmla="*/ 0 h 9"/>
                      <a:gd name="T2" fmla="*/ 2147483647 w 8"/>
                      <a:gd name="T3" fmla="*/ 0 h 9"/>
                      <a:gd name="T4" fmla="*/ 0 w 8"/>
                      <a:gd name="T5" fmla="*/ 2147483647 h 9"/>
                      <a:gd name="T6" fmla="*/ 2147483647 w 8"/>
                      <a:gd name="T7" fmla="*/ 2147483647 h 9"/>
                      <a:gd name="T8" fmla="*/ 2147483647 w 8"/>
                      <a:gd name="T9" fmla="*/ 0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8" y="0"/>
                        </a:moveTo>
                        <a:lnTo>
                          <a:pt x="8" y="0"/>
                        </a:lnTo>
                        <a:lnTo>
                          <a:pt x="0" y="9"/>
                        </a:lnTo>
                        <a:lnTo>
                          <a:pt x="8" y="9"/>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sp>
                <p:nvSpPr>
                  <p:cNvPr id="729" name="Freeform 617"/>
                  <p:cNvSpPr>
                    <a:spLocks/>
                  </p:cNvSpPr>
                  <p:nvPr/>
                </p:nvSpPr>
                <p:spPr bwMode="auto">
                  <a:xfrm>
                    <a:off x="4570413" y="3800475"/>
                    <a:ext cx="12700" cy="14288"/>
                  </a:xfrm>
                  <a:custGeom>
                    <a:avLst/>
                    <a:gdLst>
                      <a:gd name="T0" fmla="*/ 2147483647 w 8"/>
                      <a:gd name="T1" fmla="*/ 0 h 9"/>
                      <a:gd name="T2" fmla="*/ 2147483647 w 8"/>
                      <a:gd name="T3" fmla="*/ 0 h 9"/>
                      <a:gd name="T4" fmla="*/ 0 w 8"/>
                      <a:gd name="T5" fmla="*/ 2147483647 h 9"/>
                      <a:gd name="T6" fmla="*/ 2147483647 w 8"/>
                      <a:gd name="T7" fmla="*/ 2147483647 h 9"/>
                      <a:gd name="T8" fmla="*/ 2147483647 w 8"/>
                      <a:gd name="T9" fmla="*/ 0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8" y="0"/>
                        </a:moveTo>
                        <a:lnTo>
                          <a:pt x="8" y="0"/>
                        </a:lnTo>
                        <a:lnTo>
                          <a:pt x="0" y="9"/>
                        </a:lnTo>
                        <a:lnTo>
                          <a:pt x="8" y="9"/>
                        </a:lnTo>
                        <a:lnTo>
                          <a:pt x="8" y="0"/>
                        </a:lnTo>
                        <a:close/>
                      </a:path>
                    </a:pathLst>
                  </a:custGeom>
                  <a:grpFill/>
                  <a:ln w="6350" cmpd="sng">
                    <a:solidFill>
                      <a:schemeClr val="bg1"/>
                    </a:solidFill>
                    <a:miter lim="800000"/>
                    <a:headEnd/>
                    <a:tailEnd/>
                  </a:ln>
                </p:spPr>
                <p:txBody>
                  <a:bodyPr/>
                  <a:lstStyle/>
                  <a:p>
                    <a:pPr defTabSz="914446" eaLnBrk="1" fontAlgn="auto" hangingPunct="1">
                      <a:spcBef>
                        <a:spcPts val="0"/>
                      </a:spcBef>
                      <a:spcAft>
                        <a:spcPts val="0"/>
                      </a:spcAft>
                      <a:defRPr/>
                    </a:pPr>
                    <a:endParaRPr lang="en-US">
                      <a:latin typeface="+mn-lt"/>
                    </a:endParaRPr>
                  </a:p>
                </p:txBody>
              </p:sp>
            </p:grpSp>
          </p:grpSp>
        </p:grpSp>
        <p:sp>
          <p:nvSpPr>
            <p:cNvPr id="9" name="Ellipsi 644"/>
            <p:cNvSpPr/>
            <p:nvPr/>
          </p:nvSpPr>
          <p:spPr>
            <a:xfrm>
              <a:off x="2006338" y="2142493"/>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 name="Ellipsi 645"/>
            <p:cNvSpPr/>
            <p:nvPr/>
          </p:nvSpPr>
          <p:spPr>
            <a:xfrm>
              <a:off x="2057140" y="2063114"/>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 name="Ellipsi 646"/>
            <p:cNvSpPr/>
            <p:nvPr/>
          </p:nvSpPr>
          <p:spPr>
            <a:xfrm>
              <a:off x="2120643" y="1982148"/>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 name="Ellipsi 647"/>
            <p:cNvSpPr/>
            <p:nvPr/>
          </p:nvSpPr>
          <p:spPr>
            <a:xfrm>
              <a:off x="1980937" y="2302839"/>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3" name="Ellipsi 648"/>
            <p:cNvSpPr/>
            <p:nvPr/>
          </p:nvSpPr>
          <p:spPr>
            <a:xfrm>
              <a:off x="2044440" y="2383806"/>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4" name="Ellipsi 649"/>
            <p:cNvSpPr/>
            <p:nvPr/>
          </p:nvSpPr>
          <p:spPr>
            <a:xfrm>
              <a:off x="2158744" y="2356817"/>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5" name="Ellipsi 650"/>
            <p:cNvSpPr/>
            <p:nvPr/>
          </p:nvSpPr>
          <p:spPr>
            <a:xfrm>
              <a:off x="2209546" y="2182183"/>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6" name="Ellipsi 651"/>
            <p:cNvSpPr/>
            <p:nvPr/>
          </p:nvSpPr>
          <p:spPr>
            <a:xfrm>
              <a:off x="2374653" y="2236161"/>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7" name="Ellipsi 652"/>
            <p:cNvSpPr/>
            <p:nvPr/>
          </p:nvSpPr>
          <p:spPr>
            <a:xfrm>
              <a:off x="2514359" y="2342528"/>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8" name="Ellipsi 653"/>
            <p:cNvSpPr/>
            <p:nvPr/>
          </p:nvSpPr>
          <p:spPr>
            <a:xfrm>
              <a:off x="2552460" y="2436196"/>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9" name="Ellipsi 654"/>
            <p:cNvSpPr/>
            <p:nvPr/>
          </p:nvSpPr>
          <p:spPr>
            <a:xfrm>
              <a:off x="2463556" y="2436196"/>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0" name="Ellipsi 655"/>
            <p:cNvSpPr/>
            <p:nvPr/>
          </p:nvSpPr>
          <p:spPr>
            <a:xfrm>
              <a:off x="2336551" y="2583841"/>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1" name="Ellipsi 656"/>
            <p:cNvSpPr/>
            <p:nvPr/>
          </p:nvSpPr>
          <p:spPr>
            <a:xfrm>
              <a:off x="2336551" y="2744187"/>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2" name="Ellipsi 657"/>
            <p:cNvSpPr/>
            <p:nvPr/>
          </p:nvSpPr>
          <p:spPr>
            <a:xfrm>
              <a:off x="2933475" y="3171247"/>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3" name="Ellipsi 658"/>
            <p:cNvSpPr/>
            <p:nvPr/>
          </p:nvSpPr>
          <p:spPr>
            <a:xfrm>
              <a:off x="3085881" y="4280967"/>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4" name="Ellipsi 659"/>
            <p:cNvSpPr/>
            <p:nvPr/>
          </p:nvSpPr>
          <p:spPr>
            <a:xfrm>
              <a:off x="3339892" y="4293668"/>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5" name="Ellipsi 660"/>
            <p:cNvSpPr/>
            <p:nvPr/>
          </p:nvSpPr>
          <p:spPr>
            <a:xfrm>
              <a:off x="3479597" y="4107920"/>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6" name="Ellipsi 661"/>
            <p:cNvSpPr/>
            <p:nvPr/>
          </p:nvSpPr>
          <p:spPr>
            <a:xfrm>
              <a:off x="3632003" y="3906298"/>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7" name="Ellipsi 662"/>
            <p:cNvSpPr/>
            <p:nvPr/>
          </p:nvSpPr>
          <p:spPr>
            <a:xfrm>
              <a:off x="3543100" y="3947575"/>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8" name="Ellipsi 663"/>
            <p:cNvSpPr/>
            <p:nvPr/>
          </p:nvSpPr>
          <p:spPr>
            <a:xfrm>
              <a:off x="3581201" y="3826919"/>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29" name="Ellipsi 665"/>
            <p:cNvSpPr/>
            <p:nvPr/>
          </p:nvSpPr>
          <p:spPr>
            <a:xfrm>
              <a:off x="5105262" y="4214289"/>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0" name="Ellipsi 666"/>
            <p:cNvSpPr/>
            <p:nvPr/>
          </p:nvSpPr>
          <p:spPr>
            <a:xfrm>
              <a:off x="5233856" y="4200000"/>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1" name="Ellipsi 667"/>
            <p:cNvSpPr/>
            <p:nvPr/>
          </p:nvSpPr>
          <p:spPr>
            <a:xfrm>
              <a:off x="5360861" y="4093632"/>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2" name="Ellipsi 668"/>
            <p:cNvSpPr/>
            <p:nvPr/>
          </p:nvSpPr>
          <p:spPr>
            <a:xfrm>
              <a:off x="5551368" y="3318892"/>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3" name="Ellipsi 669"/>
            <p:cNvSpPr/>
            <p:nvPr/>
          </p:nvSpPr>
          <p:spPr>
            <a:xfrm>
              <a:off x="4482937" y="2342528"/>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4" name="Ellipsi 670"/>
            <p:cNvSpPr/>
            <p:nvPr/>
          </p:nvSpPr>
          <p:spPr>
            <a:xfrm>
              <a:off x="4622643" y="2196471"/>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5" name="Ellipsi 671"/>
            <p:cNvSpPr/>
            <p:nvPr/>
          </p:nvSpPr>
          <p:spPr>
            <a:xfrm>
              <a:off x="4546440" y="2209172"/>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6" name="Ellipsi 672"/>
            <p:cNvSpPr/>
            <p:nvPr/>
          </p:nvSpPr>
          <p:spPr>
            <a:xfrm>
              <a:off x="4482937" y="2169482"/>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7" name="Ellipsi 673"/>
            <p:cNvSpPr/>
            <p:nvPr/>
          </p:nvSpPr>
          <p:spPr>
            <a:xfrm>
              <a:off x="4508338" y="2102804"/>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8" name="Ellipsi 674"/>
            <p:cNvSpPr/>
            <p:nvPr/>
          </p:nvSpPr>
          <p:spPr>
            <a:xfrm>
              <a:off x="4648044" y="2061527"/>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39" name="Ellipsi 675"/>
            <p:cNvSpPr/>
            <p:nvPr/>
          </p:nvSpPr>
          <p:spPr>
            <a:xfrm>
              <a:off x="4736948" y="2009136"/>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0" name="Ellipsi 676"/>
            <p:cNvSpPr/>
            <p:nvPr/>
          </p:nvSpPr>
          <p:spPr>
            <a:xfrm>
              <a:off x="4876653" y="2036126"/>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1" name="Ellipsi 677"/>
            <p:cNvSpPr/>
            <p:nvPr/>
          </p:nvSpPr>
          <p:spPr>
            <a:xfrm>
              <a:off x="4940156" y="2075815"/>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2" name="Ellipsi 678"/>
            <p:cNvSpPr/>
            <p:nvPr/>
          </p:nvSpPr>
          <p:spPr>
            <a:xfrm>
              <a:off x="5029059" y="2129792"/>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3" name="Ellipsi 679"/>
            <p:cNvSpPr/>
            <p:nvPr/>
          </p:nvSpPr>
          <p:spPr>
            <a:xfrm>
              <a:off x="4635344" y="1928170"/>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4" name="Ellipsi 680"/>
            <p:cNvSpPr/>
            <p:nvPr/>
          </p:nvSpPr>
          <p:spPr>
            <a:xfrm>
              <a:off x="4749648" y="1928170"/>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5" name="Ellipsi 681"/>
            <p:cNvSpPr/>
            <p:nvPr/>
          </p:nvSpPr>
          <p:spPr>
            <a:xfrm>
              <a:off x="4648044" y="1821801"/>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6" name="Ellipsi 682"/>
            <p:cNvSpPr/>
            <p:nvPr/>
          </p:nvSpPr>
          <p:spPr>
            <a:xfrm>
              <a:off x="4597242" y="1767824"/>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7" name="Ellipsi 683"/>
            <p:cNvSpPr/>
            <p:nvPr/>
          </p:nvSpPr>
          <p:spPr>
            <a:xfrm>
              <a:off x="4521039" y="1767824"/>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8" name="Ellipsi 684"/>
            <p:cNvSpPr/>
            <p:nvPr/>
          </p:nvSpPr>
          <p:spPr>
            <a:xfrm>
              <a:off x="4559140" y="1701145"/>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49" name="Ellipsi 685"/>
            <p:cNvSpPr/>
            <p:nvPr/>
          </p:nvSpPr>
          <p:spPr>
            <a:xfrm>
              <a:off x="4863953" y="1486822"/>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0" name="Ellipsi 686"/>
            <p:cNvSpPr/>
            <p:nvPr/>
          </p:nvSpPr>
          <p:spPr>
            <a:xfrm>
              <a:off x="5105262" y="1540800"/>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1" name="Ellipsi 687"/>
            <p:cNvSpPr/>
            <p:nvPr/>
          </p:nvSpPr>
          <p:spPr>
            <a:xfrm>
              <a:off x="5003658" y="1607478"/>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2" name="Ellipsi 688"/>
            <p:cNvSpPr/>
            <p:nvPr/>
          </p:nvSpPr>
          <p:spPr>
            <a:xfrm>
              <a:off x="4940156" y="1728135"/>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3" name="Ellipsi 689"/>
            <p:cNvSpPr/>
            <p:nvPr/>
          </p:nvSpPr>
          <p:spPr>
            <a:xfrm>
              <a:off x="4927455" y="1661456"/>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4" name="Ellipsi 690"/>
            <p:cNvSpPr/>
            <p:nvPr/>
          </p:nvSpPr>
          <p:spPr>
            <a:xfrm>
              <a:off x="4825851" y="1928170"/>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5" name="Ellipsi 691"/>
            <p:cNvSpPr/>
            <p:nvPr/>
          </p:nvSpPr>
          <p:spPr>
            <a:xfrm>
              <a:off x="4914755" y="1928170"/>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6" name="Ellipsi 692"/>
            <p:cNvSpPr/>
            <p:nvPr/>
          </p:nvSpPr>
          <p:spPr>
            <a:xfrm>
              <a:off x="4787750" y="1874192"/>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7" name="Ellipsi 693"/>
            <p:cNvSpPr/>
            <p:nvPr/>
          </p:nvSpPr>
          <p:spPr>
            <a:xfrm>
              <a:off x="4889354" y="1888480"/>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8" name="Ellipsi 694"/>
            <p:cNvSpPr/>
            <p:nvPr/>
          </p:nvSpPr>
          <p:spPr>
            <a:xfrm>
              <a:off x="4851252" y="1821801"/>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59" name="Ellipsi 695"/>
            <p:cNvSpPr/>
            <p:nvPr/>
          </p:nvSpPr>
          <p:spPr>
            <a:xfrm>
              <a:off x="4965557" y="1848791"/>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0" name="Ellipsi 696"/>
            <p:cNvSpPr/>
            <p:nvPr/>
          </p:nvSpPr>
          <p:spPr>
            <a:xfrm>
              <a:off x="5029059" y="1942458"/>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1" name="Ellipsi 697"/>
            <p:cNvSpPr/>
            <p:nvPr/>
          </p:nvSpPr>
          <p:spPr>
            <a:xfrm>
              <a:off x="5117963" y="2034537"/>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2" name="Ellipsi 698"/>
            <p:cNvSpPr/>
            <p:nvPr/>
          </p:nvSpPr>
          <p:spPr>
            <a:xfrm>
              <a:off x="5092562" y="1994848"/>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3" name="Ellipsi 699"/>
            <p:cNvSpPr/>
            <p:nvPr/>
          </p:nvSpPr>
          <p:spPr>
            <a:xfrm>
              <a:off x="5054460" y="1861492"/>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4" name="Ellipsi 700"/>
            <p:cNvSpPr/>
            <p:nvPr/>
          </p:nvSpPr>
          <p:spPr>
            <a:xfrm>
              <a:off x="5029059" y="1807514"/>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5" name="Ellipsi 701"/>
            <p:cNvSpPr/>
            <p:nvPr/>
          </p:nvSpPr>
          <p:spPr>
            <a:xfrm>
              <a:off x="5168765" y="1834502"/>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6" name="Ellipsi 702"/>
            <p:cNvSpPr/>
            <p:nvPr/>
          </p:nvSpPr>
          <p:spPr>
            <a:xfrm>
              <a:off x="5117963" y="1915469"/>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7" name="Ellipsi 703"/>
            <p:cNvSpPr/>
            <p:nvPr/>
          </p:nvSpPr>
          <p:spPr>
            <a:xfrm>
              <a:off x="5117963" y="1807514"/>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8" name="Ellipsi 704"/>
            <p:cNvSpPr/>
            <p:nvPr/>
          </p:nvSpPr>
          <p:spPr>
            <a:xfrm>
              <a:off x="5244968" y="1594778"/>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69" name="Ellipsi 705"/>
            <p:cNvSpPr/>
            <p:nvPr/>
          </p:nvSpPr>
          <p:spPr>
            <a:xfrm>
              <a:off x="5384674" y="1701145"/>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0" name="Ellipsi 706"/>
            <p:cNvSpPr/>
            <p:nvPr/>
          </p:nvSpPr>
          <p:spPr>
            <a:xfrm>
              <a:off x="5295770" y="1807514"/>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1" name="Ellipsi 707"/>
            <p:cNvSpPr/>
            <p:nvPr/>
          </p:nvSpPr>
          <p:spPr>
            <a:xfrm>
              <a:off x="5410075" y="1888480"/>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2" name="Ellipsi 708"/>
            <p:cNvSpPr/>
            <p:nvPr/>
          </p:nvSpPr>
          <p:spPr>
            <a:xfrm>
              <a:off x="5511679" y="1967859"/>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3" name="Ellipsi 709"/>
            <p:cNvSpPr/>
            <p:nvPr/>
          </p:nvSpPr>
          <p:spPr>
            <a:xfrm>
              <a:off x="5460877" y="2209172"/>
              <a:ext cx="69853"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4" name="Ellipsi 710"/>
            <p:cNvSpPr/>
            <p:nvPr/>
          </p:nvSpPr>
          <p:spPr>
            <a:xfrm>
              <a:off x="5308471" y="2155194"/>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5" name="Ellipsi 711"/>
            <p:cNvSpPr/>
            <p:nvPr/>
          </p:nvSpPr>
          <p:spPr>
            <a:xfrm>
              <a:off x="5384674" y="2182183"/>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6" name="Ellipsi 712"/>
            <p:cNvSpPr/>
            <p:nvPr/>
          </p:nvSpPr>
          <p:spPr>
            <a:xfrm>
              <a:off x="5829191" y="1728135"/>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7" name="Ellipsi 713"/>
            <p:cNvSpPr/>
            <p:nvPr/>
          </p:nvSpPr>
          <p:spPr>
            <a:xfrm>
              <a:off x="6108603" y="1874192"/>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8" name="Ellipsi 714"/>
            <p:cNvSpPr/>
            <p:nvPr/>
          </p:nvSpPr>
          <p:spPr>
            <a:xfrm>
              <a:off x="6337212" y="1728135"/>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79" name="Ellipsi 715"/>
            <p:cNvSpPr/>
            <p:nvPr/>
          </p:nvSpPr>
          <p:spPr>
            <a:xfrm>
              <a:off x="6413415" y="2436196"/>
              <a:ext cx="69853"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0" name="Ellipsi 716"/>
            <p:cNvSpPr/>
            <p:nvPr/>
          </p:nvSpPr>
          <p:spPr>
            <a:xfrm>
              <a:off x="6503906" y="2569553"/>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1" name="Ellipsi 717"/>
            <p:cNvSpPr/>
            <p:nvPr/>
          </p:nvSpPr>
          <p:spPr>
            <a:xfrm>
              <a:off x="6286410" y="2609242"/>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2" name="Ellipsi 718"/>
            <p:cNvSpPr/>
            <p:nvPr/>
          </p:nvSpPr>
          <p:spPr>
            <a:xfrm>
              <a:off x="6400714" y="2769589"/>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3" name="Ellipsi 719"/>
            <p:cNvSpPr/>
            <p:nvPr/>
          </p:nvSpPr>
          <p:spPr>
            <a:xfrm>
              <a:off x="6515019" y="2929934"/>
              <a:ext cx="69853"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4" name="Ellipsi 720"/>
            <p:cNvSpPr/>
            <p:nvPr/>
          </p:nvSpPr>
          <p:spPr>
            <a:xfrm>
              <a:off x="6910323" y="2650519"/>
              <a:ext cx="68265"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5" name="Ellipsi 721"/>
            <p:cNvSpPr/>
            <p:nvPr/>
          </p:nvSpPr>
          <p:spPr>
            <a:xfrm>
              <a:off x="6986526" y="2796577"/>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6" name="Ellipsi 722"/>
            <p:cNvSpPr/>
            <p:nvPr/>
          </p:nvSpPr>
          <p:spPr>
            <a:xfrm>
              <a:off x="7126231" y="3250626"/>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7" name="Ellipsi 723"/>
            <p:cNvSpPr/>
            <p:nvPr/>
          </p:nvSpPr>
          <p:spPr>
            <a:xfrm>
              <a:off x="7037328" y="3225224"/>
              <a:ext cx="68265"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8" name="Ellipsi 724"/>
            <p:cNvSpPr/>
            <p:nvPr/>
          </p:nvSpPr>
          <p:spPr>
            <a:xfrm>
              <a:off x="7227835" y="3452249"/>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89" name="Ellipsi 725"/>
            <p:cNvSpPr/>
            <p:nvPr/>
          </p:nvSpPr>
          <p:spPr>
            <a:xfrm>
              <a:off x="7367541" y="3504639"/>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0" name="Ellipsi 726"/>
            <p:cNvSpPr/>
            <p:nvPr/>
          </p:nvSpPr>
          <p:spPr>
            <a:xfrm>
              <a:off x="7316739" y="3250626"/>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1" name="Ellipsi 727"/>
            <p:cNvSpPr/>
            <p:nvPr/>
          </p:nvSpPr>
          <p:spPr>
            <a:xfrm>
              <a:off x="7545348" y="2863256"/>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2" name="Ellipsi 728"/>
            <p:cNvSpPr/>
            <p:nvPr/>
          </p:nvSpPr>
          <p:spPr>
            <a:xfrm>
              <a:off x="7431044" y="2717198"/>
              <a:ext cx="68265"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3" name="Ellipsi 729"/>
            <p:cNvSpPr/>
            <p:nvPr/>
          </p:nvSpPr>
          <p:spPr>
            <a:xfrm>
              <a:off x="7469145" y="2623531"/>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4" name="Ellipsi 730"/>
            <p:cNvSpPr/>
            <p:nvPr/>
          </p:nvSpPr>
          <p:spPr>
            <a:xfrm>
              <a:off x="7431044" y="2448897"/>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5" name="Ellipsi 731"/>
            <p:cNvSpPr/>
            <p:nvPr/>
          </p:nvSpPr>
          <p:spPr>
            <a:xfrm>
              <a:off x="7494546" y="2209172"/>
              <a:ext cx="68265"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6" name="Ellipsi 732"/>
            <p:cNvSpPr/>
            <p:nvPr/>
          </p:nvSpPr>
          <p:spPr>
            <a:xfrm>
              <a:off x="7761257" y="2221872"/>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7" name="Ellipsi 733"/>
            <p:cNvSpPr/>
            <p:nvPr/>
          </p:nvSpPr>
          <p:spPr>
            <a:xfrm>
              <a:off x="8167673" y="3972976"/>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8" name="Ellipsi 734"/>
            <p:cNvSpPr/>
            <p:nvPr/>
          </p:nvSpPr>
          <p:spPr>
            <a:xfrm>
              <a:off x="7850160" y="4293668"/>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99" name="Ellipsi 735"/>
            <p:cNvSpPr/>
            <p:nvPr/>
          </p:nvSpPr>
          <p:spPr>
            <a:xfrm>
              <a:off x="8320079" y="4347646"/>
              <a:ext cx="68265"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0" name="Ellipsi 736"/>
            <p:cNvSpPr/>
            <p:nvPr/>
          </p:nvSpPr>
          <p:spPr>
            <a:xfrm>
              <a:off x="8053369" y="4133321"/>
              <a:ext cx="68265"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1" name="Ellipsi 737"/>
            <p:cNvSpPr/>
            <p:nvPr/>
          </p:nvSpPr>
          <p:spPr>
            <a:xfrm>
              <a:off x="8078770" y="3852320"/>
              <a:ext cx="68265"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2" name="Ellipsi 738"/>
            <p:cNvSpPr/>
            <p:nvPr/>
          </p:nvSpPr>
          <p:spPr>
            <a:xfrm>
              <a:off x="5930795" y="2582254"/>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3" name="Ellipsi 739"/>
            <p:cNvSpPr/>
            <p:nvPr/>
          </p:nvSpPr>
          <p:spPr>
            <a:xfrm>
              <a:off x="5625983" y="2690210"/>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4" name="Ellipsi 740"/>
            <p:cNvSpPr/>
            <p:nvPr/>
          </p:nvSpPr>
          <p:spPr>
            <a:xfrm>
              <a:off x="5511679" y="2396506"/>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5" name="Ellipsi 741"/>
            <p:cNvSpPr/>
            <p:nvPr/>
          </p:nvSpPr>
          <p:spPr>
            <a:xfrm>
              <a:off x="5384674" y="2421908"/>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6" name="Ellipsi 742"/>
            <p:cNvSpPr/>
            <p:nvPr/>
          </p:nvSpPr>
          <p:spPr>
            <a:xfrm>
              <a:off x="5206866" y="1901181"/>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7" name="Ellipsi 743"/>
            <p:cNvSpPr/>
            <p:nvPr/>
          </p:nvSpPr>
          <p:spPr>
            <a:xfrm>
              <a:off x="2781069" y="2610830"/>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8" name="Ellipsi 744"/>
            <p:cNvSpPr/>
            <p:nvPr/>
          </p:nvSpPr>
          <p:spPr>
            <a:xfrm>
              <a:off x="2755668" y="2529863"/>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09" name="Ellipsi 745"/>
            <p:cNvSpPr/>
            <p:nvPr/>
          </p:nvSpPr>
          <p:spPr>
            <a:xfrm>
              <a:off x="2831871" y="2383806"/>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0" name="Ellipsi 746"/>
            <p:cNvSpPr/>
            <p:nvPr/>
          </p:nvSpPr>
          <p:spPr>
            <a:xfrm>
              <a:off x="2755668" y="2396506"/>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1" name="Ellipsi 747"/>
            <p:cNvSpPr/>
            <p:nvPr/>
          </p:nvSpPr>
          <p:spPr>
            <a:xfrm>
              <a:off x="2730267" y="2317127"/>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2" name="Ellipsi 748"/>
            <p:cNvSpPr/>
            <p:nvPr/>
          </p:nvSpPr>
          <p:spPr>
            <a:xfrm>
              <a:off x="2692166" y="2383806"/>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3" name="Ellipsi 749"/>
            <p:cNvSpPr/>
            <p:nvPr/>
          </p:nvSpPr>
          <p:spPr>
            <a:xfrm>
              <a:off x="2869973" y="2236161"/>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4" name="Ellipsi 750"/>
            <p:cNvSpPr/>
            <p:nvPr/>
          </p:nvSpPr>
          <p:spPr>
            <a:xfrm>
              <a:off x="2946176" y="2209172"/>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5" name="Ellipsi 751"/>
            <p:cNvSpPr/>
            <p:nvPr/>
          </p:nvSpPr>
          <p:spPr>
            <a:xfrm>
              <a:off x="3035079" y="2142493"/>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6" name="Ellipsi 752"/>
            <p:cNvSpPr/>
            <p:nvPr/>
          </p:nvSpPr>
          <p:spPr>
            <a:xfrm>
              <a:off x="3098582" y="2115505"/>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7" name="Ellipsi 753"/>
            <p:cNvSpPr/>
            <p:nvPr/>
          </p:nvSpPr>
          <p:spPr>
            <a:xfrm>
              <a:off x="2730267" y="2209172"/>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8" name="Ellipsi 754"/>
            <p:cNvSpPr/>
            <p:nvPr/>
          </p:nvSpPr>
          <p:spPr>
            <a:xfrm>
              <a:off x="2641364" y="2182183"/>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19" name="Ellipsi 755"/>
            <p:cNvSpPr/>
            <p:nvPr/>
          </p:nvSpPr>
          <p:spPr>
            <a:xfrm>
              <a:off x="2869973" y="2142493"/>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0" name="Ellipsi 756"/>
            <p:cNvSpPr/>
            <p:nvPr/>
          </p:nvSpPr>
          <p:spPr>
            <a:xfrm>
              <a:off x="2971577" y="2102804"/>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1" name="Ellipsi 757"/>
            <p:cNvSpPr/>
            <p:nvPr/>
          </p:nvSpPr>
          <p:spPr>
            <a:xfrm>
              <a:off x="3047780" y="2021837"/>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2" name="Ellipsi 758"/>
            <p:cNvSpPr/>
            <p:nvPr/>
          </p:nvSpPr>
          <p:spPr>
            <a:xfrm>
              <a:off x="2768369" y="2129792"/>
              <a:ext cx="68266" cy="71442"/>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3" name="Ellipsi 759"/>
            <p:cNvSpPr/>
            <p:nvPr/>
          </p:nvSpPr>
          <p:spPr>
            <a:xfrm>
              <a:off x="2704866" y="2088515"/>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4" name="Ellipsi 760"/>
            <p:cNvSpPr/>
            <p:nvPr/>
          </p:nvSpPr>
          <p:spPr>
            <a:xfrm>
              <a:off x="2641364" y="2021837"/>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5" name="Ellipsi 761"/>
            <p:cNvSpPr/>
            <p:nvPr/>
          </p:nvSpPr>
          <p:spPr>
            <a:xfrm>
              <a:off x="2857272" y="2048826"/>
              <a:ext cx="68266" cy="7302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6" name="Ellipsi 762"/>
            <p:cNvSpPr/>
            <p:nvPr/>
          </p:nvSpPr>
          <p:spPr>
            <a:xfrm>
              <a:off x="2996978" y="2169482"/>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sp>
          <p:nvSpPr>
            <p:cNvPr id="127" name="Ellipsi 763"/>
            <p:cNvSpPr/>
            <p:nvPr/>
          </p:nvSpPr>
          <p:spPr>
            <a:xfrm>
              <a:off x="3035079" y="2102804"/>
              <a:ext cx="68266" cy="71441"/>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tIns="90000" bIns="90000"/>
            <a:lstStyle/>
            <a:p>
              <a:pPr algn="ctr" defTabSz="914446" eaLnBrk="1" fontAlgn="auto" hangingPunct="1">
                <a:spcBef>
                  <a:spcPts val="0"/>
                </a:spcBef>
                <a:spcAft>
                  <a:spcPts val="0"/>
                </a:spcAft>
                <a:defRPr/>
              </a:pPr>
              <a:endParaRPr lang="fi-FI" dirty="0">
                <a:solidFill>
                  <a:schemeClr val="accent4"/>
                </a:solidFill>
              </a:endParaRPr>
            </a:p>
          </p:txBody>
        </p:sp>
      </p:grpSp>
      <p:sp>
        <p:nvSpPr>
          <p:cNvPr id="76806" name="TextBox 734"/>
          <p:cNvSpPr txBox="1">
            <a:spLocks noChangeArrowheads="1"/>
          </p:cNvSpPr>
          <p:nvPr/>
        </p:nvSpPr>
        <p:spPr bwMode="auto">
          <a:xfrm>
            <a:off x="112713" y="4071938"/>
            <a:ext cx="2932081"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ro-RO" altLang="en-US" dirty="0" smtClean="0">
                <a:solidFill>
                  <a:schemeClr val="bg2"/>
                </a:solidFill>
              </a:rPr>
              <a:t>Peste</a:t>
            </a:r>
            <a:r>
              <a:rPr lang="de-DE" altLang="en-US" dirty="0" smtClean="0">
                <a:solidFill>
                  <a:schemeClr val="bg2"/>
                </a:solidFill>
              </a:rPr>
              <a:t> </a:t>
            </a:r>
            <a:r>
              <a:rPr lang="de-DE" altLang="en-US" dirty="0" smtClean="0">
                <a:solidFill>
                  <a:schemeClr val="accent2"/>
                </a:solidFill>
              </a:rPr>
              <a:t>7,000</a:t>
            </a:r>
            <a:r>
              <a:rPr lang="de-DE" altLang="en-US" dirty="0">
                <a:solidFill>
                  <a:schemeClr val="accent2"/>
                </a:solidFill>
              </a:rPr>
              <a:t>+</a:t>
            </a:r>
            <a:r>
              <a:rPr lang="de-DE" altLang="en-US" dirty="0">
                <a:solidFill>
                  <a:schemeClr val="bg2"/>
                </a:solidFill>
              </a:rPr>
              <a:t> </a:t>
            </a:r>
            <a:r>
              <a:rPr lang="ro-RO" altLang="en-US" dirty="0" smtClean="0">
                <a:solidFill>
                  <a:schemeClr val="bg2"/>
                </a:solidFill>
              </a:rPr>
              <a:t>angajați</a:t>
            </a:r>
            <a:endParaRPr lang="de-DE" altLang="en-US" dirty="0">
              <a:solidFill>
                <a:schemeClr val="bg2"/>
              </a:solidFill>
            </a:endParaRPr>
          </a:p>
          <a:p>
            <a:pPr eaLnBrk="1" hangingPunct="1"/>
            <a:r>
              <a:rPr lang="ro-RO" altLang="en-US" dirty="0" smtClean="0">
                <a:solidFill>
                  <a:schemeClr val="bg2"/>
                </a:solidFill>
              </a:rPr>
              <a:t>în</a:t>
            </a:r>
            <a:r>
              <a:rPr lang="en-US" altLang="en-US" dirty="0" smtClean="0">
                <a:solidFill>
                  <a:schemeClr val="bg2"/>
                </a:solidFill>
              </a:rPr>
              <a:t> </a:t>
            </a:r>
            <a:r>
              <a:rPr lang="en-US" altLang="en-US" dirty="0">
                <a:solidFill>
                  <a:schemeClr val="accent2"/>
                </a:solidFill>
              </a:rPr>
              <a:t>56</a:t>
            </a:r>
            <a:r>
              <a:rPr lang="en-US" altLang="en-US" dirty="0">
                <a:solidFill>
                  <a:schemeClr val="bg2"/>
                </a:solidFill>
              </a:rPr>
              <a:t> </a:t>
            </a:r>
            <a:r>
              <a:rPr lang="ro-RO" altLang="en-US" dirty="0" smtClean="0">
                <a:solidFill>
                  <a:schemeClr val="bg2"/>
                </a:solidFill>
              </a:rPr>
              <a:t>țări</a:t>
            </a:r>
            <a:endParaRPr lang="en-US" altLang="en-US" dirty="0">
              <a:solidFill>
                <a:schemeClr val="bg2"/>
              </a:solidFill>
            </a:endParaRPr>
          </a:p>
        </p:txBody>
      </p:sp>
      <p:grpSp>
        <p:nvGrpSpPr>
          <p:cNvPr id="76807" name="Group 740"/>
          <p:cNvGrpSpPr>
            <a:grpSpLocks/>
          </p:cNvGrpSpPr>
          <p:nvPr/>
        </p:nvGrpSpPr>
        <p:grpSpPr bwMode="auto">
          <a:xfrm>
            <a:off x="274638" y="2762250"/>
            <a:ext cx="1225550" cy="1020763"/>
            <a:chOff x="274638" y="2762250"/>
            <a:chExt cx="1225550" cy="1020762"/>
          </a:xfrm>
        </p:grpSpPr>
        <p:sp>
          <p:nvSpPr>
            <p:cNvPr id="76808" name="Freeform 5"/>
            <p:cNvSpPr>
              <a:spLocks/>
            </p:cNvSpPr>
            <p:nvPr/>
          </p:nvSpPr>
          <p:spPr bwMode="auto">
            <a:xfrm>
              <a:off x="509588" y="2962275"/>
              <a:ext cx="755650" cy="820737"/>
            </a:xfrm>
            <a:custGeom>
              <a:avLst/>
              <a:gdLst>
                <a:gd name="T0" fmla="*/ 743719 w 950"/>
                <a:gd name="T1" fmla="*/ 756505 h 1035"/>
                <a:gd name="T2" fmla="*/ 700766 w 950"/>
                <a:gd name="T3" fmla="*/ 702583 h 1035"/>
                <a:gd name="T4" fmla="*/ 573499 w 950"/>
                <a:gd name="T5" fmla="*/ 629628 h 1035"/>
                <a:gd name="T6" fmla="*/ 497934 w 950"/>
                <a:gd name="T7" fmla="*/ 574119 h 1035"/>
                <a:gd name="T8" fmla="*/ 482821 w 950"/>
                <a:gd name="T9" fmla="*/ 506716 h 1035"/>
                <a:gd name="T10" fmla="*/ 497934 w 950"/>
                <a:gd name="T11" fmla="*/ 474204 h 1035"/>
                <a:gd name="T12" fmla="*/ 540091 w 950"/>
                <a:gd name="T13" fmla="*/ 393319 h 1035"/>
                <a:gd name="T14" fmla="*/ 541682 w 950"/>
                <a:gd name="T15" fmla="*/ 393319 h 1035"/>
                <a:gd name="T16" fmla="*/ 546454 w 950"/>
                <a:gd name="T17" fmla="*/ 394112 h 1035"/>
                <a:gd name="T18" fmla="*/ 549636 w 950"/>
                <a:gd name="T19" fmla="*/ 393319 h 1035"/>
                <a:gd name="T20" fmla="*/ 556795 w 950"/>
                <a:gd name="T21" fmla="*/ 389354 h 1035"/>
                <a:gd name="T22" fmla="*/ 575089 w 950"/>
                <a:gd name="T23" fmla="*/ 326709 h 1035"/>
                <a:gd name="T24" fmla="*/ 580657 w 950"/>
                <a:gd name="T25" fmla="*/ 272786 h 1035"/>
                <a:gd name="T26" fmla="*/ 579862 w 950"/>
                <a:gd name="T27" fmla="*/ 268821 h 1035"/>
                <a:gd name="T28" fmla="*/ 577476 w 950"/>
                <a:gd name="T29" fmla="*/ 264063 h 1035"/>
                <a:gd name="T30" fmla="*/ 572703 w 950"/>
                <a:gd name="T31" fmla="*/ 260098 h 1035"/>
                <a:gd name="T32" fmla="*/ 566340 w 950"/>
                <a:gd name="T33" fmla="*/ 258512 h 1035"/>
                <a:gd name="T34" fmla="*/ 563954 w 950"/>
                <a:gd name="T35" fmla="*/ 182386 h 1035"/>
                <a:gd name="T36" fmla="*/ 563954 w 950"/>
                <a:gd name="T37" fmla="*/ 180800 h 1035"/>
                <a:gd name="T38" fmla="*/ 563954 w 950"/>
                <a:gd name="T39" fmla="*/ 176835 h 1035"/>
                <a:gd name="T40" fmla="*/ 563158 w 950"/>
                <a:gd name="T41" fmla="*/ 172077 h 1035"/>
                <a:gd name="T42" fmla="*/ 562363 w 950"/>
                <a:gd name="T43" fmla="*/ 161768 h 1035"/>
                <a:gd name="T44" fmla="*/ 560772 w 950"/>
                <a:gd name="T45" fmla="*/ 151460 h 1035"/>
                <a:gd name="T46" fmla="*/ 559181 w 950"/>
                <a:gd name="T47" fmla="*/ 137979 h 1035"/>
                <a:gd name="T48" fmla="*/ 557590 w 950"/>
                <a:gd name="T49" fmla="*/ 127670 h 1035"/>
                <a:gd name="T50" fmla="*/ 554408 w 950"/>
                <a:gd name="T51" fmla="*/ 111018 h 1035"/>
                <a:gd name="T52" fmla="*/ 552022 w 950"/>
                <a:gd name="T53" fmla="*/ 102295 h 1035"/>
                <a:gd name="T54" fmla="*/ 513842 w 950"/>
                <a:gd name="T55" fmla="*/ 45993 h 1035"/>
                <a:gd name="T56" fmla="*/ 442254 w 950"/>
                <a:gd name="T57" fmla="*/ 5551 h 1035"/>
                <a:gd name="T58" fmla="*/ 377825 w 950"/>
                <a:gd name="T59" fmla="*/ 0 h 1035"/>
                <a:gd name="T60" fmla="*/ 326123 w 950"/>
                <a:gd name="T61" fmla="*/ 3965 h 1035"/>
                <a:gd name="T62" fmla="*/ 254535 w 950"/>
                <a:gd name="T63" fmla="*/ 34098 h 1035"/>
                <a:gd name="T64" fmla="*/ 206014 w 950"/>
                <a:gd name="T65" fmla="*/ 95158 h 1035"/>
                <a:gd name="T66" fmla="*/ 201242 w 950"/>
                <a:gd name="T67" fmla="*/ 110225 h 1035"/>
                <a:gd name="T68" fmla="*/ 198855 w 950"/>
                <a:gd name="T69" fmla="*/ 123705 h 1035"/>
                <a:gd name="T70" fmla="*/ 196469 w 950"/>
                <a:gd name="T71" fmla="*/ 137979 h 1035"/>
                <a:gd name="T72" fmla="*/ 195674 w 950"/>
                <a:gd name="T73" fmla="*/ 145909 h 1035"/>
                <a:gd name="T74" fmla="*/ 193287 w 950"/>
                <a:gd name="T75" fmla="*/ 159390 h 1035"/>
                <a:gd name="T76" fmla="*/ 192492 w 950"/>
                <a:gd name="T77" fmla="*/ 168905 h 1035"/>
                <a:gd name="T78" fmla="*/ 191696 w 950"/>
                <a:gd name="T79" fmla="*/ 176835 h 1035"/>
                <a:gd name="T80" fmla="*/ 191696 w 950"/>
                <a:gd name="T81" fmla="*/ 182386 h 1035"/>
                <a:gd name="T82" fmla="*/ 189310 w 950"/>
                <a:gd name="T83" fmla="*/ 258512 h 1035"/>
                <a:gd name="T84" fmla="*/ 182947 w 950"/>
                <a:gd name="T85" fmla="*/ 260098 h 1035"/>
                <a:gd name="T86" fmla="*/ 178174 w 950"/>
                <a:gd name="T87" fmla="*/ 264063 h 1035"/>
                <a:gd name="T88" fmla="*/ 175788 w 950"/>
                <a:gd name="T89" fmla="*/ 268821 h 1035"/>
                <a:gd name="T90" fmla="*/ 174993 w 950"/>
                <a:gd name="T91" fmla="*/ 272786 h 1035"/>
                <a:gd name="T92" fmla="*/ 180561 w 950"/>
                <a:gd name="T93" fmla="*/ 326709 h 1035"/>
                <a:gd name="T94" fmla="*/ 198855 w 950"/>
                <a:gd name="T95" fmla="*/ 389354 h 1035"/>
                <a:gd name="T96" fmla="*/ 206014 w 950"/>
                <a:gd name="T97" fmla="*/ 393319 h 1035"/>
                <a:gd name="T98" fmla="*/ 209196 w 950"/>
                <a:gd name="T99" fmla="*/ 394112 h 1035"/>
                <a:gd name="T100" fmla="*/ 213173 w 950"/>
                <a:gd name="T101" fmla="*/ 393319 h 1035"/>
                <a:gd name="T102" fmla="*/ 215559 w 950"/>
                <a:gd name="T103" fmla="*/ 393319 h 1035"/>
                <a:gd name="T104" fmla="*/ 257716 w 950"/>
                <a:gd name="T105" fmla="*/ 474204 h 1035"/>
                <a:gd name="T106" fmla="*/ 272829 w 950"/>
                <a:gd name="T107" fmla="*/ 506716 h 1035"/>
                <a:gd name="T108" fmla="*/ 257716 w 950"/>
                <a:gd name="T109" fmla="*/ 574119 h 1035"/>
                <a:gd name="T110" fmla="*/ 182151 w 950"/>
                <a:gd name="T111" fmla="*/ 629628 h 1035"/>
                <a:gd name="T112" fmla="*/ 54884 w 950"/>
                <a:gd name="T113" fmla="*/ 702583 h 1035"/>
                <a:gd name="T114" fmla="*/ 11136 w 950"/>
                <a:gd name="T115" fmla="*/ 758091 h 1035"/>
                <a:gd name="T116" fmla="*/ 0 w 950"/>
                <a:gd name="T117" fmla="*/ 796155 h 1035"/>
                <a:gd name="T118" fmla="*/ 18295 w 950"/>
                <a:gd name="T119" fmla="*/ 819151 h 1035"/>
                <a:gd name="T120" fmla="*/ 748491 w 950"/>
                <a:gd name="T121" fmla="*/ 813600 h 1035"/>
                <a:gd name="T122" fmla="*/ 755650 w 950"/>
                <a:gd name="T123" fmla="*/ 791397 h 10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950" h="1035">
                  <a:moveTo>
                    <a:pt x="950" y="998"/>
                  </a:moveTo>
                  <a:lnTo>
                    <a:pt x="950" y="998"/>
                  </a:lnTo>
                  <a:lnTo>
                    <a:pt x="946" y="984"/>
                  </a:lnTo>
                  <a:lnTo>
                    <a:pt x="941" y="970"/>
                  </a:lnTo>
                  <a:lnTo>
                    <a:pt x="935" y="954"/>
                  </a:lnTo>
                  <a:lnTo>
                    <a:pt x="926" y="936"/>
                  </a:lnTo>
                  <a:lnTo>
                    <a:pt x="921" y="927"/>
                  </a:lnTo>
                  <a:lnTo>
                    <a:pt x="914" y="918"/>
                  </a:lnTo>
                  <a:lnTo>
                    <a:pt x="907" y="909"/>
                  </a:lnTo>
                  <a:lnTo>
                    <a:pt x="900" y="900"/>
                  </a:lnTo>
                  <a:lnTo>
                    <a:pt x="891" y="892"/>
                  </a:lnTo>
                  <a:lnTo>
                    <a:pt x="881" y="886"/>
                  </a:lnTo>
                  <a:lnTo>
                    <a:pt x="861" y="872"/>
                  </a:lnTo>
                  <a:lnTo>
                    <a:pt x="841" y="860"/>
                  </a:lnTo>
                  <a:lnTo>
                    <a:pt x="800" y="836"/>
                  </a:lnTo>
                  <a:lnTo>
                    <a:pt x="760" y="814"/>
                  </a:lnTo>
                  <a:lnTo>
                    <a:pt x="721" y="794"/>
                  </a:lnTo>
                  <a:lnTo>
                    <a:pt x="687" y="775"/>
                  </a:lnTo>
                  <a:lnTo>
                    <a:pt x="672" y="766"/>
                  </a:lnTo>
                  <a:lnTo>
                    <a:pt x="660" y="758"/>
                  </a:lnTo>
                  <a:lnTo>
                    <a:pt x="649" y="749"/>
                  </a:lnTo>
                  <a:lnTo>
                    <a:pt x="640" y="741"/>
                  </a:lnTo>
                  <a:lnTo>
                    <a:pt x="633" y="732"/>
                  </a:lnTo>
                  <a:lnTo>
                    <a:pt x="626" y="724"/>
                  </a:lnTo>
                  <a:lnTo>
                    <a:pt x="621" y="715"/>
                  </a:lnTo>
                  <a:lnTo>
                    <a:pt x="616" y="706"/>
                  </a:lnTo>
                  <a:lnTo>
                    <a:pt x="613" y="697"/>
                  </a:lnTo>
                  <a:lnTo>
                    <a:pt x="611" y="687"/>
                  </a:lnTo>
                  <a:lnTo>
                    <a:pt x="610" y="677"/>
                  </a:lnTo>
                  <a:lnTo>
                    <a:pt x="608" y="665"/>
                  </a:lnTo>
                  <a:lnTo>
                    <a:pt x="607" y="639"/>
                  </a:lnTo>
                  <a:lnTo>
                    <a:pt x="607" y="632"/>
                  </a:lnTo>
                  <a:lnTo>
                    <a:pt x="610" y="624"/>
                  </a:lnTo>
                  <a:lnTo>
                    <a:pt x="613" y="616"/>
                  </a:lnTo>
                  <a:lnTo>
                    <a:pt x="618" y="606"/>
                  </a:lnTo>
                  <a:lnTo>
                    <a:pt x="626" y="598"/>
                  </a:lnTo>
                  <a:lnTo>
                    <a:pt x="630" y="591"/>
                  </a:lnTo>
                  <a:lnTo>
                    <a:pt x="644" y="571"/>
                  </a:lnTo>
                  <a:lnTo>
                    <a:pt x="653" y="556"/>
                  </a:lnTo>
                  <a:lnTo>
                    <a:pt x="661" y="539"/>
                  </a:lnTo>
                  <a:lnTo>
                    <a:pt x="670" y="519"/>
                  </a:lnTo>
                  <a:lnTo>
                    <a:pt x="679" y="496"/>
                  </a:lnTo>
                  <a:lnTo>
                    <a:pt x="680" y="496"/>
                  </a:lnTo>
                  <a:lnTo>
                    <a:pt x="681" y="496"/>
                  </a:lnTo>
                  <a:lnTo>
                    <a:pt x="682" y="497"/>
                  </a:lnTo>
                  <a:lnTo>
                    <a:pt x="685" y="497"/>
                  </a:lnTo>
                  <a:lnTo>
                    <a:pt x="686" y="497"/>
                  </a:lnTo>
                  <a:lnTo>
                    <a:pt x="687" y="497"/>
                  </a:lnTo>
                  <a:lnTo>
                    <a:pt x="688" y="497"/>
                  </a:lnTo>
                  <a:lnTo>
                    <a:pt x="690" y="497"/>
                  </a:lnTo>
                  <a:lnTo>
                    <a:pt x="691" y="496"/>
                  </a:lnTo>
                  <a:lnTo>
                    <a:pt x="694" y="496"/>
                  </a:lnTo>
                  <a:lnTo>
                    <a:pt x="696" y="495"/>
                  </a:lnTo>
                  <a:lnTo>
                    <a:pt x="699" y="493"/>
                  </a:lnTo>
                  <a:lnTo>
                    <a:pt x="700" y="491"/>
                  </a:lnTo>
                  <a:lnTo>
                    <a:pt x="703" y="486"/>
                  </a:lnTo>
                  <a:lnTo>
                    <a:pt x="710" y="471"/>
                  </a:lnTo>
                  <a:lnTo>
                    <a:pt x="714" y="453"/>
                  </a:lnTo>
                  <a:lnTo>
                    <a:pt x="720" y="433"/>
                  </a:lnTo>
                  <a:lnTo>
                    <a:pt x="723" y="412"/>
                  </a:lnTo>
                  <a:lnTo>
                    <a:pt x="726" y="391"/>
                  </a:lnTo>
                  <a:lnTo>
                    <a:pt x="729" y="373"/>
                  </a:lnTo>
                  <a:lnTo>
                    <a:pt x="730" y="356"/>
                  </a:lnTo>
                  <a:lnTo>
                    <a:pt x="730" y="345"/>
                  </a:lnTo>
                  <a:lnTo>
                    <a:pt x="730" y="344"/>
                  </a:lnTo>
                  <a:lnTo>
                    <a:pt x="730" y="341"/>
                  </a:lnTo>
                  <a:lnTo>
                    <a:pt x="729" y="339"/>
                  </a:lnTo>
                  <a:lnTo>
                    <a:pt x="729" y="338"/>
                  </a:lnTo>
                  <a:lnTo>
                    <a:pt x="728" y="336"/>
                  </a:lnTo>
                  <a:lnTo>
                    <a:pt x="726" y="333"/>
                  </a:lnTo>
                  <a:lnTo>
                    <a:pt x="725" y="332"/>
                  </a:lnTo>
                  <a:lnTo>
                    <a:pt x="724" y="330"/>
                  </a:lnTo>
                  <a:lnTo>
                    <a:pt x="722" y="329"/>
                  </a:lnTo>
                  <a:lnTo>
                    <a:pt x="720" y="328"/>
                  </a:lnTo>
                  <a:lnTo>
                    <a:pt x="718" y="327"/>
                  </a:lnTo>
                  <a:lnTo>
                    <a:pt x="714" y="327"/>
                  </a:lnTo>
                  <a:lnTo>
                    <a:pt x="712" y="326"/>
                  </a:lnTo>
                  <a:lnTo>
                    <a:pt x="710" y="326"/>
                  </a:lnTo>
                  <a:lnTo>
                    <a:pt x="702" y="328"/>
                  </a:lnTo>
                  <a:lnTo>
                    <a:pt x="707" y="294"/>
                  </a:lnTo>
                  <a:lnTo>
                    <a:pt x="709" y="276"/>
                  </a:lnTo>
                  <a:lnTo>
                    <a:pt x="709" y="258"/>
                  </a:lnTo>
                  <a:lnTo>
                    <a:pt x="709" y="230"/>
                  </a:lnTo>
                  <a:lnTo>
                    <a:pt x="709" y="228"/>
                  </a:lnTo>
                  <a:lnTo>
                    <a:pt x="709" y="226"/>
                  </a:lnTo>
                  <a:lnTo>
                    <a:pt x="709" y="225"/>
                  </a:lnTo>
                  <a:lnTo>
                    <a:pt x="709" y="223"/>
                  </a:lnTo>
                  <a:lnTo>
                    <a:pt x="709" y="222"/>
                  </a:lnTo>
                  <a:lnTo>
                    <a:pt x="708" y="218"/>
                  </a:lnTo>
                  <a:lnTo>
                    <a:pt x="708" y="217"/>
                  </a:lnTo>
                  <a:lnTo>
                    <a:pt x="708" y="213"/>
                  </a:lnTo>
                  <a:lnTo>
                    <a:pt x="708" y="211"/>
                  </a:lnTo>
                  <a:lnTo>
                    <a:pt x="708" y="206"/>
                  </a:lnTo>
                  <a:lnTo>
                    <a:pt x="707" y="204"/>
                  </a:lnTo>
                  <a:lnTo>
                    <a:pt x="707" y="199"/>
                  </a:lnTo>
                  <a:lnTo>
                    <a:pt x="707" y="197"/>
                  </a:lnTo>
                  <a:lnTo>
                    <a:pt x="705" y="191"/>
                  </a:lnTo>
                  <a:lnTo>
                    <a:pt x="705" y="188"/>
                  </a:lnTo>
                  <a:lnTo>
                    <a:pt x="704" y="183"/>
                  </a:lnTo>
                  <a:lnTo>
                    <a:pt x="704" y="179"/>
                  </a:lnTo>
                  <a:lnTo>
                    <a:pt x="703" y="174"/>
                  </a:lnTo>
                  <a:lnTo>
                    <a:pt x="702" y="170"/>
                  </a:lnTo>
                  <a:lnTo>
                    <a:pt x="702" y="165"/>
                  </a:lnTo>
                  <a:lnTo>
                    <a:pt x="701" y="161"/>
                  </a:lnTo>
                  <a:lnTo>
                    <a:pt x="700" y="156"/>
                  </a:lnTo>
                  <a:lnTo>
                    <a:pt x="699" y="150"/>
                  </a:lnTo>
                  <a:lnTo>
                    <a:pt x="699" y="147"/>
                  </a:lnTo>
                  <a:lnTo>
                    <a:pt x="697" y="140"/>
                  </a:lnTo>
                  <a:lnTo>
                    <a:pt x="697" y="138"/>
                  </a:lnTo>
                  <a:lnTo>
                    <a:pt x="694" y="131"/>
                  </a:lnTo>
                  <a:lnTo>
                    <a:pt x="694" y="129"/>
                  </a:lnTo>
                  <a:lnTo>
                    <a:pt x="691" y="120"/>
                  </a:lnTo>
                  <a:lnTo>
                    <a:pt x="688" y="112"/>
                  </a:lnTo>
                  <a:lnTo>
                    <a:pt x="681" y="102"/>
                  </a:lnTo>
                  <a:lnTo>
                    <a:pt x="672" y="88"/>
                  </a:lnTo>
                  <a:lnTo>
                    <a:pt x="660" y="73"/>
                  </a:lnTo>
                  <a:lnTo>
                    <a:pt x="646" y="58"/>
                  </a:lnTo>
                  <a:lnTo>
                    <a:pt x="630" y="43"/>
                  </a:lnTo>
                  <a:lnTo>
                    <a:pt x="613" y="30"/>
                  </a:lnTo>
                  <a:lnTo>
                    <a:pt x="603" y="23"/>
                  </a:lnTo>
                  <a:lnTo>
                    <a:pt x="594" y="18"/>
                  </a:lnTo>
                  <a:lnTo>
                    <a:pt x="579" y="13"/>
                  </a:lnTo>
                  <a:lnTo>
                    <a:pt x="556" y="7"/>
                  </a:lnTo>
                  <a:lnTo>
                    <a:pt x="540" y="5"/>
                  </a:lnTo>
                  <a:lnTo>
                    <a:pt x="522" y="3"/>
                  </a:lnTo>
                  <a:lnTo>
                    <a:pt x="503" y="1"/>
                  </a:lnTo>
                  <a:lnTo>
                    <a:pt x="482" y="0"/>
                  </a:lnTo>
                  <a:lnTo>
                    <a:pt x="475" y="0"/>
                  </a:lnTo>
                  <a:lnTo>
                    <a:pt x="468" y="0"/>
                  </a:lnTo>
                  <a:lnTo>
                    <a:pt x="447" y="1"/>
                  </a:lnTo>
                  <a:lnTo>
                    <a:pt x="428" y="3"/>
                  </a:lnTo>
                  <a:lnTo>
                    <a:pt x="410" y="5"/>
                  </a:lnTo>
                  <a:lnTo>
                    <a:pt x="394" y="7"/>
                  </a:lnTo>
                  <a:lnTo>
                    <a:pt x="371" y="13"/>
                  </a:lnTo>
                  <a:lnTo>
                    <a:pt x="356" y="18"/>
                  </a:lnTo>
                  <a:lnTo>
                    <a:pt x="347" y="23"/>
                  </a:lnTo>
                  <a:lnTo>
                    <a:pt x="337" y="30"/>
                  </a:lnTo>
                  <a:lnTo>
                    <a:pt x="320" y="43"/>
                  </a:lnTo>
                  <a:lnTo>
                    <a:pt x="304" y="58"/>
                  </a:lnTo>
                  <a:lnTo>
                    <a:pt x="290" y="73"/>
                  </a:lnTo>
                  <a:lnTo>
                    <a:pt x="278" y="88"/>
                  </a:lnTo>
                  <a:lnTo>
                    <a:pt x="269" y="102"/>
                  </a:lnTo>
                  <a:lnTo>
                    <a:pt x="262" y="112"/>
                  </a:lnTo>
                  <a:lnTo>
                    <a:pt x="259" y="120"/>
                  </a:lnTo>
                  <a:lnTo>
                    <a:pt x="256" y="129"/>
                  </a:lnTo>
                  <a:lnTo>
                    <a:pt x="256" y="130"/>
                  </a:lnTo>
                  <a:lnTo>
                    <a:pt x="253" y="138"/>
                  </a:lnTo>
                  <a:lnTo>
                    <a:pt x="253" y="139"/>
                  </a:lnTo>
                  <a:lnTo>
                    <a:pt x="251" y="147"/>
                  </a:lnTo>
                  <a:lnTo>
                    <a:pt x="251" y="148"/>
                  </a:lnTo>
                  <a:lnTo>
                    <a:pt x="250" y="156"/>
                  </a:lnTo>
                  <a:lnTo>
                    <a:pt x="249" y="157"/>
                  </a:lnTo>
                  <a:lnTo>
                    <a:pt x="248" y="165"/>
                  </a:lnTo>
                  <a:lnTo>
                    <a:pt x="248" y="167"/>
                  </a:lnTo>
                  <a:lnTo>
                    <a:pt x="247" y="174"/>
                  </a:lnTo>
                  <a:lnTo>
                    <a:pt x="247" y="175"/>
                  </a:lnTo>
                  <a:lnTo>
                    <a:pt x="246" y="183"/>
                  </a:lnTo>
                  <a:lnTo>
                    <a:pt x="246" y="184"/>
                  </a:lnTo>
                  <a:lnTo>
                    <a:pt x="245" y="191"/>
                  </a:lnTo>
                  <a:lnTo>
                    <a:pt x="245" y="193"/>
                  </a:lnTo>
                  <a:lnTo>
                    <a:pt x="243" y="199"/>
                  </a:lnTo>
                  <a:lnTo>
                    <a:pt x="243" y="201"/>
                  </a:lnTo>
                  <a:lnTo>
                    <a:pt x="243" y="207"/>
                  </a:lnTo>
                  <a:lnTo>
                    <a:pt x="242" y="208"/>
                  </a:lnTo>
                  <a:lnTo>
                    <a:pt x="242" y="213"/>
                  </a:lnTo>
                  <a:lnTo>
                    <a:pt x="242" y="215"/>
                  </a:lnTo>
                  <a:lnTo>
                    <a:pt x="242" y="218"/>
                  </a:lnTo>
                  <a:lnTo>
                    <a:pt x="242" y="220"/>
                  </a:lnTo>
                  <a:lnTo>
                    <a:pt x="241" y="223"/>
                  </a:lnTo>
                  <a:lnTo>
                    <a:pt x="241" y="224"/>
                  </a:lnTo>
                  <a:lnTo>
                    <a:pt x="241" y="230"/>
                  </a:lnTo>
                  <a:lnTo>
                    <a:pt x="241" y="258"/>
                  </a:lnTo>
                  <a:lnTo>
                    <a:pt x="241" y="276"/>
                  </a:lnTo>
                  <a:lnTo>
                    <a:pt x="243" y="294"/>
                  </a:lnTo>
                  <a:lnTo>
                    <a:pt x="248" y="328"/>
                  </a:lnTo>
                  <a:lnTo>
                    <a:pt x="240" y="326"/>
                  </a:lnTo>
                  <a:lnTo>
                    <a:pt x="238" y="326"/>
                  </a:lnTo>
                  <a:lnTo>
                    <a:pt x="236" y="327"/>
                  </a:lnTo>
                  <a:lnTo>
                    <a:pt x="232" y="327"/>
                  </a:lnTo>
                  <a:lnTo>
                    <a:pt x="230" y="328"/>
                  </a:lnTo>
                  <a:lnTo>
                    <a:pt x="228" y="329"/>
                  </a:lnTo>
                  <a:lnTo>
                    <a:pt x="226" y="330"/>
                  </a:lnTo>
                  <a:lnTo>
                    <a:pt x="225" y="332"/>
                  </a:lnTo>
                  <a:lnTo>
                    <a:pt x="224" y="333"/>
                  </a:lnTo>
                  <a:lnTo>
                    <a:pt x="222" y="336"/>
                  </a:lnTo>
                  <a:lnTo>
                    <a:pt x="221" y="338"/>
                  </a:lnTo>
                  <a:lnTo>
                    <a:pt x="221" y="339"/>
                  </a:lnTo>
                  <a:lnTo>
                    <a:pt x="220" y="341"/>
                  </a:lnTo>
                  <a:lnTo>
                    <a:pt x="220" y="344"/>
                  </a:lnTo>
                  <a:lnTo>
                    <a:pt x="220" y="345"/>
                  </a:lnTo>
                  <a:lnTo>
                    <a:pt x="220" y="356"/>
                  </a:lnTo>
                  <a:lnTo>
                    <a:pt x="221" y="373"/>
                  </a:lnTo>
                  <a:lnTo>
                    <a:pt x="224" y="391"/>
                  </a:lnTo>
                  <a:lnTo>
                    <a:pt x="227" y="412"/>
                  </a:lnTo>
                  <a:lnTo>
                    <a:pt x="230" y="433"/>
                  </a:lnTo>
                  <a:lnTo>
                    <a:pt x="236" y="453"/>
                  </a:lnTo>
                  <a:lnTo>
                    <a:pt x="240" y="471"/>
                  </a:lnTo>
                  <a:lnTo>
                    <a:pt x="247" y="486"/>
                  </a:lnTo>
                  <a:lnTo>
                    <a:pt x="250" y="491"/>
                  </a:lnTo>
                  <a:lnTo>
                    <a:pt x="251" y="493"/>
                  </a:lnTo>
                  <a:lnTo>
                    <a:pt x="254" y="495"/>
                  </a:lnTo>
                  <a:lnTo>
                    <a:pt x="256" y="496"/>
                  </a:lnTo>
                  <a:lnTo>
                    <a:pt x="259" y="496"/>
                  </a:lnTo>
                  <a:lnTo>
                    <a:pt x="260" y="497"/>
                  </a:lnTo>
                  <a:lnTo>
                    <a:pt x="262" y="497"/>
                  </a:lnTo>
                  <a:lnTo>
                    <a:pt x="263" y="497"/>
                  </a:lnTo>
                  <a:lnTo>
                    <a:pt x="264" y="497"/>
                  </a:lnTo>
                  <a:lnTo>
                    <a:pt x="265" y="497"/>
                  </a:lnTo>
                  <a:lnTo>
                    <a:pt x="268" y="497"/>
                  </a:lnTo>
                  <a:lnTo>
                    <a:pt x="268" y="496"/>
                  </a:lnTo>
                  <a:lnTo>
                    <a:pt x="270" y="496"/>
                  </a:lnTo>
                  <a:lnTo>
                    <a:pt x="271" y="496"/>
                  </a:lnTo>
                  <a:lnTo>
                    <a:pt x="280" y="519"/>
                  </a:lnTo>
                  <a:lnTo>
                    <a:pt x="289" y="539"/>
                  </a:lnTo>
                  <a:lnTo>
                    <a:pt x="297" y="556"/>
                  </a:lnTo>
                  <a:lnTo>
                    <a:pt x="306" y="571"/>
                  </a:lnTo>
                  <a:lnTo>
                    <a:pt x="320" y="591"/>
                  </a:lnTo>
                  <a:lnTo>
                    <a:pt x="324" y="598"/>
                  </a:lnTo>
                  <a:lnTo>
                    <a:pt x="332" y="606"/>
                  </a:lnTo>
                  <a:lnTo>
                    <a:pt x="337" y="616"/>
                  </a:lnTo>
                  <a:lnTo>
                    <a:pt x="340" y="624"/>
                  </a:lnTo>
                  <a:lnTo>
                    <a:pt x="343" y="632"/>
                  </a:lnTo>
                  <a:lnTo>
                    <a:pt x="343" y="639"/>
                  </a:lnTo>
                  <a:lnTo>
                    <a:pt x="342" y="665"/>
                  </a:lnTo>
                  <a:lnTo>
                    <a:pt x="340" y="677"/>
                  </a:lnTo>
                  <a:lnTo>
                    <a:pt x="339" y="687"/>
                  </a:lnTo>
                  <a:lnTo>
                    <a:pt x="337" y="697"/>
                  </a:lnTo>
                  <a:lnTo>
                    <a:pt x="334" y="706"/>
                  </a:lnTo>
                  <a:lnTo>
                    <a:pt x="329" y="715"/>
                  </a:lnTo>
                  <a:lnTo>
                    <a:pt x="324" y="724"/>
                  </a:lnTo>
                  <a:lnTo>
                    <a:pt x="317" y="732"/>
                  </a:lnTo>
                  <a:lnTo>
                    <a:pt x="310" y="741"/>
                  </a:lnTo>
                  <a:lnTo>
                    <a:pt x="301" y="749"/>
                  </a:lnTo>
                  <a:lnTo>
                    <a:pt x="290" y="758"/>
                  </a:lnTo>
                  <a:lnTo>
                    <a:pt x="278" y="766"/>
                  </a:lnTo>
                  <a:lnTo>
                    <a:pt x="263" y="775"/>
                  </a:lnTo>
                  <a:lnTo>
                    <a:pt x="229" y="794"/>
                  </a:lnTo>
                  <a:lnTo>
                    <a:pt x="190" y="814"/>
                  </a:lnTo>
                  <a:lnTo>
                    <a:pt x="150" y="836"/>
                  </a:lnTo>
                  <a:lnTo>
                    <a:pt x="109" y="860"/>
                  </a:lnTo>
                  <a:lnTo>
                    <a:pt x="89" y="872"/>
                  </a:lnTo>
                  <a:lnTo>
                    <a:pt x="69" y="886"/>
                  </a:lnTo>
                  <a:lnTo>
                    <a:pt x="59" y="892"/>
                  </a:lnTo>
                  <a:lnTo>
                    <a:pt x="50" y="901"/>
                  </a:lnTo>
                  <a:lnTo>
                    <a:pt x="42" y="909"/>
                  </a:lnTo>
                  <a:lnTo>
                    <a:pt x="35" y="919"/>
                  </a:lnTo>
                  <a:lnTo>
                    <a:pt x="28" y="928"/>
                  </a:lnTo>
                  <a:lnTo>
                    <a:pt x="23" y="938"/>
                  </a:lnTo>
                  <a:lnTo>
                    <a:pt x="14" y="956"/>
                  </a:lnTo>
                  <a:lnTo>
                    <a:pt x="7" y="973"/>
                  </a:lnTo>
                  <a:lnTo>
                    <a:pt x="3" y="986"/>
                  </a:lnTo>
                  <a:lnTo>
                    <a:pt x="0" y="998"/>
                  </a:lnTo>
                  <a:lnTo>
                    <a:pt x="0" y="1004"/>
                  </a:lnTo>
                  <a:lnTo>
                    <a:pt x="0" y="1010"/>
                  </a:lnTo>
                  <a:lnTo>
                    <a:pt x="2" y="1017"/>
                  </a:lnTo>
                  <a:lnTo>
                    <a:pt x="4" y="1021"/>
                  </a:lnTo>
                  <a:lnTo>
                    <a:pt x="9" y="1026"/>
                  </a:lnTo>
                  <a:lnTo>
                    <a:pt x="13" y="1029"/>
                  </a:lnTo>
                  <a:lnTo>
                    <a:pt x="17" y="1032"/>
                  </a:lnTo>
                  <a:lnTo>
                    <a:pt x="23" y="1033"/>
                  </a:lnTo>
                  <a:lnTo>
                    <a:pt x="29" y="1035"/>
                  </a:lnTo>
                  <a:lnTo>
                    <a:pt x="921" y="1035"/>
                  </a:lnTo>
                  <a:lnTo>
                    <a:pt x="927" y="1033"/>
                  </a:lnTo>
                  <a:lnTo>
                    <a:pt x="933" y="1032"/>
                  </a:lnTo>
                  <a:lnTo>
                    <a:pt x="937" y="1029"/>
                  </a:lnTo>
                  <a:lnTo>
                    <a:pt x="941" y="1026"/>
                  </a:lnTo>
                  <a:lnTo>
                    <a:pt x="946" y="1021"/>
                  </a:lnTo>
                  <a:lnTo>
                    <a:pt x="948" y="1017"/>
                  </a:lnTo>
                  <a:lnTo>
                    <a:pt x="950" y="1010"/>
                  </a:lnTo>
                  <a:lnTo>
                    <a:pt x="950" y="1004"/>
                  </a:lnTo>
                  <a:lnTo>
                    <a:pt x="950" y="99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809" name="Freeform 6"/>
            <p:cNvSpPr>
              <a:spLocks/>
            </p:cNvSpPr>
            <p:nvPr/>
          </p:nvSpPr>
          <p:spPr bwMode="auto">
            <a:xfrm>
              <a:off x="274638" y="2762250"/>
              <a:ext cx="558800" cy="820737"/>
            </a:xfrm>
            <a:custGeom>
              <a:avLst/>
              <a:gdLst>
                <a:gd name="T0" fmla="*/ 412957 w 705"/>
                <a:gd name="T1" fmla="*/ 760528 h 1036"/>
                <a:gd name="T2" fmla="*/ 443077 w 705"/>
                <a:gd name="T3" fmla="*/ 735970 h 1036"/>
                <a:gd name="T4" fmla="*/ 444662 w 705"/>
                <a:gd name="T5" fmla="*/ 712995 h 1036"/>
                <a:gd name="T6" fmla="*/ 431188 w 705"/>
                <a:gd name="T7" fmla="*/ 693190 h 1036"/>
                <a:gd name="T8" fmla="*/ 400275 w 705"/>
                <a:gd name="T9" fmla="*/ 642488 h 1036"/>
                <a:gd name="T10" fmla="*/ 388386 w 705"/>
                <a:gd name="T11" fmla="*/ 630605 h 1036"/>
                <a:gd name="T12" fmla="*/ 368570 w 705"/>
                <a:gd name="T13" fmla="*/ 597332 h 1036"/>
                <a:gd name="T14" fmla="*/ 349547 w 705"/>
                <a:gd name="T15" fmla="*/ 499097 h 1036"/>
                <a:gd name="T16" fmla="*/ 348755 w 705"/>
                <a:gd name="T17" fmla="*/ 466616 h 1036"/>
                <a:gd name="T18" fmla="*/ 351132 w 705"/>
                <a:gd name="T19" fmla="*/ 452356 h 1036"/>
                <a:gd name="T20" fmla="*/ 355096 w 705"/>
                <a:gd name="T21" fmla="*/ 442849 h 1036"/>
                <a:gd name="T22" fmla="*/ 362229 w 705"/>
                <a:gd name="T23" fmla="*/ 429382 h 1036"/>
                <a:gd name="T24" fmla="*/ 365400 w 705"/>
                <a:gd name="T25" fmla="*/ 385810 h 1036"/>
                <a:gd name="T26" fmla="*/ 366192 w 705"/>
                <a:gd name="T27" fmla="*/ 371550 h 1036"/>
                <a:gd name="T28" fmla="*/ 366192 w 705"/>
                <a:gd name="T29" fmla="*/ 362835 h 1036"/>
                <a:gd name="T30" fmla="*/ 366985 w 705"/>
                <a:gd name="T31" fmla="*/ 358082 h 1036"/>
                <a:gd name="T32" fmla="*/ 367778 w 705"/>
                <a:gd name="T33" fmla="*/ 350160 h 1036"/>
                <a:gd name="T34" fmla="*/ 368570 w 705"/>
                <a:gd name="T35" fmla="*/ 339069 h 1036"/>
                <a:gd name="T36" fmla="*/ 370155 w 705"/>
                <a:gd name="T37" fmla="*/ 331147 h 1036"/>
                <a:gd name="T38" fmla="*/ 371741 w 705"/>
                <a:gd name="T39" fmla="*/ 323225 h 1036"/>
                <a:gd name="T40" fmla="*/ 373326 w 705"/>
                <a:gd name="T41" fmla="*/ 314510 h 1036"/>
                <a:gd name="T42" fmla="*/ 374119 w 705"/>
                <a:gd name="T43" fmla="*/ 308965 h 1036"/>
                <a:gd name="T44" fmla="*/ 375704 w 705"/>
                <a:gd name="T45" fmla="*/ 301043 h 1036"/>
                <a:gd name="T46" fmla="*/ 378874 w 705"/>
                <a:gd name="T47" fmla="*/ 287575 h 1036"/>
                <a:gd name="T48" fmla="*/ 381252 w 705"/>
                <a:gd name="T49" fmla="*/ 280445 h 1036"/>
                <a:gd name="T50" fmla="*/ 382045 w 705"/>
                <a:gd name="T51" fmla="*/ 275692 h 1036"/>
                <a:gd name="T52" fmla="*/ 434358 w 705"/>
                <a:gd name="T53" fmla="*/ 200431 h 1036"/>
                <a:gd name="T54" fmla="*/ 481123 w 705"/>
                <a:gd name="T55" fmla="*/ 163989 h 1036"/>
                <a:gd name="T56" fmla="*/ 504902 w 705"/>
                <a:gd name="T57" fmla="*/ 152898 h 1036"/>
                <a:gd name="T58" fmla="*/ 554837 w 705"/>
                <a:gd name="T59" fmla="*/ 118040 h 1036"/>
                <a:gd name="T60" fmla="*/ 541362 w 705"/>
                <a:gd name="T61" fmla="*/ 80806 h 1036"/>
                <a:gd name="T62" fmla="*/ 486671 w 705"/>
                <a:gd name="T63" fmla="*/ 23767 h 1036"/>
                <a:gd name="T64" fmla="*/ 440699 w 705"/>
                <a:gd name="T65" fmla="*/ 6338 h 1036"/>
                <a:gd name="T66" fmla="*/ 382837 w 705"/>
                <a:gd name="T67" fmla="*/ 0 h 1036"/>
                <a:gd name="T68" fmla="*/ 372533 w 705"/>
                <a:gd name="T69" fmla="*/ 0 h 1036"/>
                <a:gd name="T70" fmla="*/ 313879 w 705"/>
                <a:gd name="T71" fmla="*/ 6338 h 1036"/>
                <a:gd name="T72" fmla="*/ 268700 w 705"/>
                <a:gd name="T73" fmla="*/ 23767 h 1036"/>
                <a:gd name="T74" fmla="*/ 214009 w 705"/>
                <a:gd name="T75" fmla="*/ 80806 h 1036"/>
                <a:gd name="T76" fmla="*/ 198156 w 705"/>
                <a:gd name="T77" fmla="*/ 123586 h 1036"/>
                <a:gd name="T78" fmla="*/ 192608 w 705"/>
                <a:gd name="T79" fmla="*/ 183002 h 1036"/>
                <a:gd name="T80" fmla="*/ 193400 w 705"/>
                <a:gd name="T81" fmla="*/ 233704 h 1036"/>
                <a:gd name="T82" fmla="*/ 181511 w 705"/>
                <a:gd name="T83" fmla="*/ 260639 h 1036"/>
                <a:gd name="T84" fmla="*/ 175963 w 705"/>
                <a:gd name="T85" fmla="*/ 273315 h 1036"/>
                <a:gd name="T86" fmla="*/ 183889 w 705"/>
                <a:gd name="T87" fmla="*/ 343822 h 1036"/>
                <a:gd name="T88" fmla="*/ 198949 w 705"/>
                <a:gd name="T89" fmla="*/ 389771 h 1036"/>
                <a:gd name="T90" fmla="*/ 214801 w 705"/>
                <a:gd name="T91" fmla="*/ 392940 h 1036"/>
                <a:gd name="T92" fmla="*/ 244128 w 705"/>
                <a:gd name="T93" fmla="*/ 452356 h 1036"/>
                <a:gd name="T94" fmla="*/ 263944 w 705"/>
                <a:gd name="T95" fmla="*/ 480876 h 1036"/>
                <a:gd name="T96" fmla="*/ 272663 w 705"/>
                <a:gd name="T97" fmla="*/ 507811 h 1036"/>
                <a:gd name="T98" fmla="*/ 264736 w 705"/>
                <a:gd name="T99" fmla="*/ 560098 h 1036"/>
                <a:gd name="T100" fmla="*/ 239372 w 705"/>
                <a:gd name="T101" fmla="*/ 594163 h 1036"/>
                <a:gd name="T102" fmla="*/ 183096 w 705"/>
                <a:gd name="T103" fmla="*/ 629020 h 1036"/>
                <a:gd name="T104" fmla="*/ 56276 w 705"/>
                <a:gd name="T105" fmla="*/ 701904 h 1036"/>
                <a:gd name="T106" fmla="*/ 28534 w 705"/>
                <a:gd name="T107" fmla="*/ 728840 h 1036"/>
                <a:gd name="T108" fmla="*/ 3170 w 705"/>
                <a:gd name="T109" fmla="*/ 781918 h 1036"/>
                <a:gd name="T110" fmla="*/ 793 w 705"/>
                <a:gd name="T111" fmla="*/ 800932 h 1036"/>
                <a:gd name="T112" fmla="*/ 15060 w 705"/>
                <a:gd name="T113" fmla="*/ 817568 h 1036"/>
                <a:gd name="T114" fmla="*/ 337658 w 705"/>
                <a:gd name="T115" fmla="*/ 800932 h 10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705" h="1036">
                  <a:moveTo>
                    <a:pt x="468" y="990"/>
                  </a:moveTo>
                  <a:lnTo>
                    <a:pt x="468" y="990"/>
                  </a:lnTo>
                  <a:lnTo>
                    <a:pt x="491" y="977"/>
                  </a:lnTo>
                  <a:lnTo>
                    <a:pt x="521" y="960"/>
                  </a:lnTo>
                  <a:lnTo>
                    <a:pt x="540" y="948"/>
                  </a:lnTo>
                  <a:lnTo>
                    <a:pt x="551" y="939"/>
                  </a:lnTo>
                  <a:lnTo>
                    <a:pt x="558" y="932"/>
                  </a:lnTo>
                  <a:lnTo>
                    <a:pt x="559" y="929"/>
                  </a:lnTo>
                  <a:lnTo>
                    <a:pt x="560" y="923"/>
                  </a:lnTo>
                  <a:lnTo>
                    <a:pt x="561" y="915"/>
                  </a:lnTo>
                  <a:lnTo>
                    <a:pt x="562" y="901"/>
                  </a:lnTo>
                  <a:lnTo>
                    <a:pt x="561" y="900"/>
                  </a:lnTo>
                  <a:lnTo>
                    <a:pt x="555" y="892"/>
                  </a:lnTo>
                  <a:lnTo>
                    <a:pt x="544" y="875"/>
                  </a:lnTo>
                  <a:lnTo>
                    <a:pt x="528" y="850"/>
                  </a:lnTo>
                  <a:lnTo>
                    <a:pt x="519" y="834"/>
                  </a:lnTo>
                  <a:lnTo>
                    <a:pt x="512" y="816"/>
                  </a:lnTo>
                  <a:lnTo>
                    <a:pt x="505" y="811"/>
                  </a:lnTo>
                  <a:lnTo>
                    <a:pt x="499" y="805"/>
                  </a:lnTo>
                  <a:lnTo>
                    <a:pt x="493" y="800"/>
                  </a:lnTo>
                  <a:lnTo>
                    <a:pt x="490" y="796"/>
                  </a:lnTo>
                  <a:lnTo>
                    <a:pt x="481" y="785"/>
                  </a:lnTo>
                  <a:lnTo>
                    <a:pt x="474" y="773"/>
                  </a:lnTo>
                  <a:lnTo>
                    <a:pt x="465" y="754"/>
                  </a:lnTo>
                  <a:lnTo>
                    <a:pt x="459" y="730"/>
                  </a:lnTo>
                  <a:lnTo>
                    <a:pt x="453" y="705"/>
                  </a:lnTo>
                  <a:lnTo>
                    <a:pt x="448" y="679"/>
                  </a:lnTo>
                  <a:lnTo>
                    <a:pt x="444" y="654"/>
                  </a:lnTo>
                  <a:lnTo>
                    <a:pt x="441" y="630"/>
                  </a:lnTo>
                  <a:lnTo>
                    <a:pt x="440" y="610"/>
                  </a:lnTo>
                  <a:lnTo>
                    <a:pt x="440" y="594"/>
                  </a:lnTo>
                  <a:lnTo>
                    <a:pt x="440" y="589"/>
                  </a:lnTo>
                  <a:lnTo>
                    <a:pt x="441" y="580"/>
                  </a:lnTo>
                  <a:lnTo>
                    <a:pt x="442" y="575"/>
                  </a:lnTo>
                  <a:lnTo>
                    <a:pt x="443" y="571"/>
                  </a:lnTo>
                  <a:lnTo>
                    <a:pt x="447" y="560"/>
                  </a:lnTo>
                  <a:lnTo>
                    <a:pt x="448" y="560"/>
                  </a:lnTo>
                  <a:lnTo>
                    <a:pt x="448" y="559"/>
                  </a:lnTo>
                  <a:lnTo>
                    <a:pt x="451" y="551"/>
                  </a:lnTo>
                  <a:lnTo>
                    <a:pt x="456" y="545"/>
                  </a:lnTo>
                  <a:lnTo>
                    <a:pt x="457" y="542"/>
                  </a:lnTo>
                  <a:lnTo>
                    <a:pt x="462" y="536"/>
                  </a:lnTo>
                  <a:lnTo>
                    <a:pt x="461" y="509"/>
                  </a:lnTo>
                  <a:lnTo>
                    <a:pt x="461" y="487"/>
                  </a:lnTo>
                  <a:lnTo>
                    <a:pt x="461" y="483"/>
                  </a:lnTo>
                  <a:lnTo>
                    <a:pt x="461" y="473"/>
                  </a:lnTo>
                  <a:lnTo>
                    <a:pt x="462" y="469"/>
                  </a:lnTo>
                  <a:lnTo>
                    <a:pt x="462" y="464"/>
                  </a:lnTo>
                  <a:lnTo>
                    <a:pt x="462" y="458"/>
                  </a:lnTo>
                  <a:lnTo>
                    <a:pt x="463" y="455"/>
                  </a:lnTo>
                  <a:lnTo>
                    <a:pt x="463" y="452"/>
                  </a:lnTo>
                  <a:lnTo>
                    <a:pt x="463" y="448"/>
                  </a:lnTo>
                  <a:lnTo>
                    <a:pt x="464" y="443"/>
                  </a:lnTo>
                  <a:lnTo>
                    <a:pt x="464" y="442"/>
                  </a:lnTo>
                  <a:lnTo>
                    <a:pt x="464" y="441"/>
                  </a:lnTo>
                  <a:lnTo>
                    <a:pt x="464" y="434"/>
                  </a:lnTo>
                  <a:lnTo>
                    <a:pt x="465" y="428"/>
                  </a:lnTo>
                  <a:lnTo>
                    <a:pt x="467" y="424"/>
                  </a:lnTo>
                  <a:lnTo>
                    <a:pt x="467" y="418"/>
                  </a:lnTo>
                  <a:lnTo>
                    <a:pt x="468" y="413"/>
                  </a:lnTo>
                  <a:lnTo>
                    <a:pt x="468" y="411"/>
                  </a:lnTo>
                  <a:lnTo>
                    <a:pt x="469" y="408"/>
                  </a:lnTo>
                  <a:lnTo>
                    <a:pt x="469" y="403"/>
                  </a:lnTo>
                  <a:lnTo>
                    <a:pt x="470" y="397"/>
                  </a:lnTo>
                  <a:lnTo>
                    <a:pt x="471" y="397"/>
                  </a:lnTo>
                  <a:lnTo>
                    <a:pt x="471" y="391"/>
                  </a:lnTo>
                  <a:lnTo>
                    <a:pt x="472" y="390"/>
                  </a:lnTo>
                  <a:lnTo>
                    <a:pt x="472" y="387"/>
                  </a:lnTo>
                  <a:lnTo>
                    <a:pt x="473" y="382"/>
                  </a:lnTo>
                  <a:lnTo>
                    <a:pt x="474" y="380"/>
                  </a:lnTo>
                  <a:lnTo>
                    <a:pt x="475" y="374"/>
                  </a:lnTo>
                  <a:lnTo>
                    <a:pt x="475" y="371"/>
                  </a:lnTo>
                  <a:lnTo>
                    <a:pt x="478" y="363"/>
                  </a:lnTo>
                  <a:lnTo>
                    <a:pt x="480" y="357"/>
                  </a:lnTo>
                  <a:lnTo>
                    <a:pt x="481" y="354"/>
                  </a:lnTo>
                  <a:lnTo>
                    <a:pt x="482" y="349"/>
                  </a:lnTo>
                  <a:lnTo>
                    <a:pt x="482" y="348"/>
                  </a:lnTo>
                  <a:lnTo>
                    <a:pt x="489" y="333"/>
                  </a:lnTo>
                  <a:lnTo>
                    <a:pt x="499" y="315"/>
                  </a:lnTo>
                  <a:lnTo>
                    <a:pt x="512" y="295"/>
                  </a:lnTo>
                  <a:lnTo>
                    <a:pt x="528" y="274"/>
                  </a:lnTo>
                  <a:lnTo>
                    <a:pt x="548" y="253"/>
                  </a:lnTo>
                  <a:lnTo>
                    <a:pt x="559" y="243"/>
                  </a:lnTo>
                  <a:lnTo>
                    <a:pt x="570" y="233"/>
                  </a:lnTo>
                  <a:lnTo>
                    <a:pt x="582" y="224"/>
                  </a:lnTo>
                  <a:lnTo>
                    <a:pt x="594" y="215"/>
                  </a:lnTo>
                  <a:lnTo>
                    <a:pt x="607" y="207"/>
                  </a:lnTo>
                  <a:lnTo>
                    <a:pt x="620" y="200"/>
                  </a:lnTo>
                  <a:lnTo>
                    <a:pt x="621" y="199"/>
                  </a:lnTo>
                  <a:lnTo>
                    <a:pt x="637" y="193"/>
                  </a:lnTo>
                  <a:lnTo>
                    <a:pt x="657" y="187"/>
                  </a:lnTo>
                  <a:lnTo>
                    <a:pt x="679" y="182"/>
                  </a:lnTo>
                  <a:lnTo>
                    <a:pt x="705" y="179"/>
                  </a:lnTo>
                  <a:lnTo>
                    <a:pt x="700" y="149"/>
                  </a:lnTo>
                  <a:lnTo>
                    <a:pt x="697" y="135"/>
                  </a:lnTo>
                  <a:lnTo>
                    <a:pt x="693" y="121"/>
                  </a:lnTo>
                  <a:lnTo>
                    <a:pt x="689" y="113"/>
                  </a:lnTo>
                  <a:lnTo>
                    <a:pt x="683" y="102"/>
                  </a:lnTo>
                  <a:lnTo>
                    <a:pt x="673" y="88"/>
                  </a:lnTo>
                  <a:lnTo>
                    <a:pt x="662" y="74"/>
                  </a:lnTo>
                  <a:lnTo>
                    <a:pt x="647" y="58"/>
                  </a:lnTo>
                  <a:lnTo>
                    <a:pt x="631" y="43"/>
                  </a:lnTo>
                  <a:lnTo>
                    <a:pt x="614" y="30"/>
                  </a:lnTo>
                  <a:lnTo>
                    <a:pt x="604" y="24"/>
                  </a:lnTo>
                  <a:lnTo>
                    <a:pt x="594" y="18"/>
                  </a:lnTo>
                  <a:lnTo>
                    <a:pt x="580" y="14"/>
                  </a:lnTo>
                  <a:lnTo>
                    <a:pt x="556" y="8"/>
                  </a:lnTo>
                  <a:lnTo>
                    <a:pt x="542" y="5"/>
                  </a:lnTo>
                  <a:lnTo>
                    <a:pt x="524" y="4"/>
                  </a:lnTo>
                  <a:lnTo>
                    <a:pt x="504" y="2"/>
                  </a:lnTo>
                  <a:lnTo>
                    <a:pt x="483" y="0"/>
                  </a:lnTo>
                  <a:lnTo>
                    <a:pt x="476" y="0"/>
                  </a:lnTo>
                  <a:lnTo>
                    <a:pt x="470" y="0"/>
                  </a:lnTo>
                  <a:lnTo>
                    <a:pt x="448" y="2"/>
                  </a:lnTo>
                  <a:lnTo>
                    <a:pt x="429" y="4"/>
                  </a:lnTo>
                  <a:lnTo>
                    <a:pt x="411" y="5"/>
                  </a:lnTo>
                  <a:lnTo>
                    <a:pt x="396" y="8"/>
                  </a:lnTo>
                  <a:lnTo>
                    <a:pt x="372" y="14"/>
                  </a:lnTo>
                  <a:lnTo>
                    <a:pt x="357" y="18"/>
                  </a:lnTo>
                  <a:lnTo>
                    <a:pt x="347" y="24"/>
                  </a:lnTo>
                  <a:lnTo>
                    <a:pt x="339" y="30"/>
                  </a:lnTo>
                  <a:lnTo>
                    <a:pt x="321" y="43"/>
                  </a:lnTo>
                  <a:lnTo>
                    <a:pt x="306" y="58"/>
                  </a:lnTo>
                  <a:lnTo>
                    <a:pt x="291" y="74"/>
                  </a:lnTo>
                  <a:lnTo>
                    <a:pt x="279" y="88"/>
                  </a:lnTo>
                  <a:lnTo>
                    <a:pt x="270" y="102"/>
                  </a:lnTo>
                  <a:lnTo>
                    <a:pt x="264" y="113"/>
                  </a:lnTo>
                  <a:lnTo>
                    <a:pt x="260" y="121"/>
                  </a:lnTo>
                  <a:lnTo>
                    <a:pt x="255" y="138"/>
                  </a:lnTo>
                  <a:lnTo>
                    <a:pt x="250" y="156"/>
                  </a:lnTo>
                  <a:lnTo>
                    <a:pt x="248" y="175"/>
                  </a:lnTo>
                  <a:lnTo>
                    <a:pt x="246" y="192"/>
                  </a:lnTo>
                  <a:lnTo>
                    <a:pt x="243" y="219"/>
                  </a:lnTo>
                  <a:lnTo>
                    <a:pt x="243" y="231"/>
                  </a:lnTo>
                  <a:lnTo>
                    <a:pt x="243" y="230"/>
                  </a:lnTo>
                  <a:lnTo>
                    <a:pt x="243" y="259"/>
                  </a:lnTo>
                  <a:lnTo>
                    <a:pt x="243" y="276"/>
                  </a:lnTo>
                  <a:lnTo>
                    <a:pt x="244" y="295"/>
                  </a:lnTo>
                  <a:lnTo>
                    <a:pt x="248" y="329"/>
                  </a:lnTo>
                  <a:lnTo>
                    <a:pt x="240" y="327"/>
                  </a:lnTo>
                  <a:lnTo>
                    <a:pt x="235" y="327"/>
                  </a:lnTo>
                  <a:lnTo>
                    <a:pt x="229" y="329"/>
                  </a:lnTo>
                  <a:lnTo>
                    <a:pt x="226" y="332"/>
                  </a:lnTo>
                  <a:lnTo>
                    <a:pt x="224" y="336"/>
                  </a:lnTo>
                  <a:lnTo>
                    <a:pt x="222" y="343"/>
                  </a:lnTo>
                  <a:lnTo>
                    <a:pt x="222" y="345"/>
                  </a:lnTo>
                  <a:lnTo>
                    <a:pt x="222" y="357"/>
                  </a:lnTo>
                  <a:lnTo>
                    <a:pt x="223" y="373"/>
                  </a:lnTo>
                  <a:lnTo>
                    <a:pt x="225" y="392"/>
                  </a:lnTo>
                  <a:lnTo>
                    <a:pt x="228" y="413"/>
                  </a:lnTo>
                  <a:lnTo>
                    <a:pt x="232" y="434"/>
                  </a:lnTo>
                  <a:lnTo>
                    <a:pt x="236" y="454"/>
                  </a:lnTo>
                  <a:lnTo>
                    <a:pt x="242" y="472"/>
                  </a:lnTo>
                  <a:lnTo>
                    <a:pt x="247" y="486"/>
                  </a:lnTo>
                  <a:lnTo>
                    <a:pt x="251" y="492"/>
                  </a:lnTo>
                  <a:lnTo>
                    <a:pt x="255" y="495"/>
                  </a:lnTo>
                  <a:lnTo>
                    <a:pt x="259" y="497"/>
                  </a:lnTo>
                  <a:lnTo>
                    <a:pt x="263" y="497"/>
                  </a:lnTo>
                  <a:lnTo>
                    <a:pt x="269" y="497"/>
                  </a:lnTo>
                  <a:lnTo>
                    <a:pt x="271" y="496"/>
                  </a:lnTo>
                  <a:lnTo>
                    <a:pt x="281" y="519"/>
                  </a:lnTo>
                  <a:lnTo>
                    <a:pt x="290" y="539"/>
                  </a:lnTo>
                  <a:lnTo>
                    <a:pt x="299" y="557"/>
                  </a:lnTo>
                  <a:lnTo>
                    <a:pt x="308" y="571"/>
                  </a:lnTo>
                  <a:lnTo>
                    <a:pt x="320" y="591"/>
                  </a:lnTo>
                  <a:lnTo>
                    <a:pt x="325" y="598"/>
                  </a:lnTo>
                  <a:lnTo>
                    <a:pt x="333" y="607"/>
                  </a:lnTo>
                  <a:lnTo>
                    <a:pt x="339" y="616"/>
                  </a:lnTo>
                  <a:lnTo>
                    <a:pt x="342" y="624"/>
                  </a:lnTo>
                  <a:lnTo>
                    <a:pt x="343" y="632"/>
                  </a:lnTo>
                  <a:lnTo>
                    <a:pt x="344" y="641"/>
                  </a:lnTo>
                  <a:lnTo>
                    <a:pt x="343" y="665"/>
                  </a:lnTo>
                  <a:lnTo>
                    <a:pt x="342" y="677"/>
                  </a:lnTo>
                  <a:lnTo>
                    <a:pt x="341" y="687"/>
                  </a:lnTo>
                  <a:lnTo>
                    <a:pt x="338" y="697"/>
                  </a:lnTo>
                  <a:lnTo>
                    <a:pt x="334" y="707"/>
                  </a:lnTo>
                  <a:lnTo>
                    <a:pt x="331" y="716"/>
                  </a:lnTo>
                  <a:lnTo>
                    <a:pt x="325" y="724"/>
                  </a:lnTo>
                  <a:lnTo>
                    <a:pt x="319" y="733"/>
                  </a:lnTo>
                  <a:lnTo>
                    <a:pt x="311" y="741"/>
                  </a:lnTo>
                  <a:lnTo>
                    <a:pt x="302" y="750"/>
                  </a:lnTo>
                  <a:lnTo>
                    <a:pt x="291" y="758"/>
                  </a:lnTo>
                  <a:lnTo>
                    <a:pt x="279" y="767"/>
                  </a:lnTo>
                  <a:lnTo>
                    <a:pt x="265" y="776"/>
                  </a:lnTo>
                  <a:lnTo>
                    <a:pt x="231" y="794"/>
                  </a:lnTo>
                  <a:lnTo>
                    <a:pt x="192" y="816"/>
                  </a:lnTo>
                  <a:lnTo>
                    <a:pt x="151" y="837"/>
                  </a:lnTo>
                  <a:lnTo>
                    <a:pt x="110" y="860"/>
                  </a:lnTo>
                  <a:lnTo>
                    <a:pt x="90" y="872"/>
                  </a:lnTo>
                  <a:lnTo>
                    <a:pt x="71" y="886"/>
                  </a:lnTo>
                  <a:lnTo>
                    <a:pt x="61" y="894"/>
                  </a:lnTo>
                  <a:lnTo>
                    <a:pt x="51" y="901"/>
                  </a:lnTo>
                  <a:lnTo>
                    <a:pt x="43" y="910"/>
                  </a:lnTo>
                  <a:lnTo>
                    <a:pt x="36" y="920"/>
                  </a:lnTo>
                  <a:lnTo>
                    <a:pt x="30" y="929"/>
                  </a:lnTo>
                  <a:lnTo>
                    <a:pt x="24" y="939"/>
                  </a:lnTo>
                  <a:lnTo>
                    <a:pt x="14" y="957"/>
                  </a:lnTo>
                  <a:lnTo>
                    <a:pt x="9" y="974"/>
                  </a:lnTo>
                  <a:lnTo>
                    <a:pt x="4" y="987"/>
                  </a:lnTo>
                  <a:lnTo>
                    <a:pt x="1" y="999"/>
                  </a:lnTo>
                  <a:lnTo>
                    <a:pt x="0" y="1005"/>
                  </a:lnTo>
                  <a:lnTo>
                    <a:pt x="1" y="1011"/>
                  </a:lnTo>
                  <a:lnTo>
                    <a:pt x="3" y="1017"/>
                  </a:lnTo>
                  <a:lnTo>
                    <a:pt x="6" y="1022"/>
                  </a:lnTo>
                  <a:lnTo>
                    <a:pt x="9" y="1027"/>
                  </a:lnTo>
                  <a:lnTo>
                    <a:pt x="13" y="1030"/>
                  </a:lnTo>
                  <a:lnTo>
                    <a:pt x="19" y="1032"/>
                  </a:lnTo>
                  <a:lnTo>
                    <a:pt x="24" y="1035"/>
                  </a:lnTo>
                  <a:lnTo>
                    <a:pt x="30" y="1036"/>
                  </a:lnTo>
                  <a:lnTo>
                    <a:pt x="383" y="1036"/>
                  </a:lnTo>
                  <a:lnTo>
                    <a:pt x="426" y="1011"/>
                  </a:lnTo>
                  <a:lnTo>
                    <a:pt x="468" y="99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810" name="Freeform 7"/>
            <p:cNvSpPr>
              <a:spLocks/>
            </p:cNvSpPr>
            <p:nvPr/>
          </p:nvSpPr>
          <p:spPr bwMode="auto">
            <a:xfrm>
              <a:off x="941388" y="2762250"/>
              <a:ext cx="558800" cy="820737"/>
            </a:xfrm>
            <a:custGeom>
              <a:avLst/>
              <a:gdLst>
                <a:gd name="T0" fmla="*/ 558007 w 705"/>
                <a:gd name="T1" fmla="*/ 791425 h 1036"/>
                <a:gd name="T2" fmla="*/ 534229 w 705"/>
                <a:gd name="T3" fmla="*/ 734385 h 1036"/>
                <a:gd name="T4" fmla="*/ 502524 w 705"/>
                <a:gd name="T5" fmla="*/ 701904 h 1036"/>
                <a:gd name="T6" fmla="*/ 406616 w 705"/>
                <a:gd name="T7" fmla="*/ 646449 h 1036"/>
                <a:gd name="T8" fmla="*/ 328146 w 705"/>
                <a:gd name="T9" fmla="*/ 600501 h 1036"/>
                <a:gd name="T10" fmla="*/ 296441 w 705"/>
                <a:gd name="T11" fmla="*/ 567228 h 1036"/>
                <a:gd name="T12" fmla="*/ 286930 w 705"/>
                <a:gd name="T13" fmla="*/ 526824 h 1036"/>
                <a:gd name="T14" fmla="*/ 290100 w 705"/>
                <a:gd name="T15" fmla="*/ 488006 h 1036"/>
                <a:gd name="T16" fmla="*/ 305160 w 705"/>
                <a:gd name="T17" fmla="*/ 468200 h 1036"/>
                <a:gd name="T18" fmla="*/ 343999 w 705"/>
                <a:gd name="T19" fmla="*/ 392940 h 1036"/>
                <a:gd name="T20" fmla="*/ 356681 w 705"/>
                <a:gd name="T21" fmla="*/ 392148 h 1036"/>
                <a:gd name="T22" fmla="*/ 371741 w 705"/>
                <a:gd name="T23" fmla="*/ 359667 h 1036"/>
                <a:gd name="T24" fmla="*/ 382837 w 705"/>
                <a:gd name="T25" fmla="*/ 282822 h 1036"/>
                <a:gd name="T26" fmla="*/ 379667 w 705"/>
                <a:gd name="T27" fmla="*/ 263016 h 1036"/>
                <a:gd name="T28" fmla="*/ 365400 w 705"/>
                <a:gd name="T29" fmla="*/ 233704 h 1036"/>
                <a:gd name="T30" fmla="*/ 366192 w 705"/>
                <a:gd name="T31" fmla="*/ 182210 h 1036"/>
                <a:gd name="T32" fmla="*/ 362229 w 705"/>
                <a:gd name="T33" fmla="*/ 138638 h 1036"/>
                <a:gd name="T34" fmla="*/ 349547 w 705"/>
                <a:gd name="T35" fmla="*/ 89521 h 1036"/>
                <a:gd name="T36" fmla="*/ 304368 w 705"/>
                <a:gd name="T37" fmla="*/ 34065 h 1036"/>
                <a:gd name="T38" fmla="*/ 263944 w 705"/>
                <a:gd name="T39" fmla="*/ 11091 h 1036"/>
                <a:gd name="T40" fmla="*/ 186267 w 705"/>
                <a:gd name="T41" fmla="*/ 0 h 1036"/>
                <a:gd name="T42" fmla="*/ 175963 w 705"/>
                <a:gd name="T43" fmla="*/ 0 h 1036"/>
                <a:gd name="T44" fmla="*/ 129198 w 705"/>
                <a:gd name="T45" fmla="*/ 3961 h 1036"/>
                <a:gd name="T46" fmla="*/ 80055 w 705"/>
                <a:gd name="T47" fmla="*/ 19013 h 1036"/>
                <a:gd name="T48" fmla="*/ 25364 w 705"/>
                <a:gd name="T49" fmla="*/ 69715 h 1036"/>
                <a:gd name="T50" fmla="*/ 6341 w 705"/>
                <a:gd name="T51" fmla="*/ 106949 h 1036"/>
                <a:gd name="T52" fmla="*/ 38839 w 705"/>
                <a:gd name="T53" fmla="*/ 148145 h 1036"/>
                <a:gd name="T54" fmla="*/ 87981 w 705"/>
                <a:gd name="T55" fmla="*/ 170327 h 1036"/>
                <a:gd name="T56" fmla="*/ 140294 w 705"/>
                <a:gd name="T57" fmla="*/ 217068 h 1036"/>
                <a:gd name="T58" fmla="*/ 176755 w 705"/>
                <a:gd name="T59" fmla="*/ 275692 h 1036"/>
                <a:gd name="T60" fmla="*/ 178340 w 705"/>
                <a:gd name="T61" fmla="*/ 282822 h 1036"/>
                <a:gd name="T62" fmla="*/ 181511 w 705"/>
                <a:gd name="T63" fmla="*/ 291536 h 1036"/>
                <a:gd name="T64" fmla="*/ 183096 w 705"/>
                <a:gd name="T65" fmla="*/ 299458 h 1036"/>
                <a:gd name="T66" fmla="*/ 184681 w 705"/>
                <a:gd name="T67" fmla="*/ 307380 h 1036"/>
                <a:gd name="T68" fmla="*/ 185474 w 705"/>
                <a:gd name="T69" fmla="*/ 313718 h 1036"/>
                <a:gd name="T70" fmla="*/ 187059 w 705"/>
                <a:gd name="T71" fmla="*/ 319264 h 1036"/>
                <a:gd name="T72" fmla="*/ 187852 w 705"/>
                <a:gd name="T73" fmla="*/ 327978 h 1036"/>
                <a:gd name="T74" fmla="*/ 188645 w 705"/>
                <a:gd name="T75" fmla="*/ 334316 h 1036"/>
                <a:gd name="T76" fmla="*/ 190230 w 705"/>
                <a:gd name="T77" fmla="*/ 339069 h 1036"/>
                <a:gd name="T78" fmla="*/ 190230 w 705"/>
                <a:gd name="T79" fmla="*/ 343030 h 1036"/>
                <a:gd name="T80" fmla="*/ 191022 w 705"/>
                <a:gd name="T81" fmla="*/ 348576 h 1036"/>
                <a:gd name="T82" fmla="*/ 191815 w 705"/>
                <a:gd name="T83" fmla="*/ 355706 h 1036"/>
                <a:gd name="T84" fmla="*/ 191815 w 705"/>
                <a:gd name="T85" fmla="*/ 358874 h 1036"/>
                <a:gd name="T86" fmla="*/ 192608 w 705"/>
                <a:gd name="T87" fmla="*/ 366004 h 1036"/>
                <a:gd name="T88" fmla="*/ 193400 w 705"/>
                <a:gd name="T89" fmla="*/ 373927 h 1036"/>
                <a:gd name="T90" fmla="*/ 193400 w 705"/>
                <a:gd name="T91" fmla="*/ 382641 h 1036"/>
                <a:gd name="T92" fmla="*/ 193400 w 705"/>
                <a:gd name="T93" fmla="*/ 403239 h 1036"/>
                <a:gd name="T94" fmla="*/ 201327 w 705"/>
                <a:gd name="T95" fmla="*/ 436512 h 1036"/>
                <a:gd name="T96" fmla="*/ 204497 w 705"/>
                <a:gd name="T97" fmla="*/ 443642 h 1036"/>
                <a:gd name="T98" fmla="*/ 209253 w 705"/>
                <a:gd name="T99" fmla="*/ 459486 h 1036"/>
                <a:gd name="T100" fmla="*/ 210045 w 705"/>
                <a:gd name="T101" fmla="*/ 470577 h 1036"/>
                <a:gd name="T102" fmla="*/ 203704 w 705"/>
                <a:gd name="T103" fmla="*/ 537915 h 1036"/>
                <a:gd name="T104" fmla="*/ 183096 w 705"/>
                <a:gd name="T105" fmla="*/ 613176 h 1036"/>
                <a:gd name="T106" fmla="*/ 168036 w 705"/>
                <a:gd name="T107" fmla="*/ 634566 h 1036"/>
                <a:gd name="T108" fmla="*/ 152976 w 705"/>
                <a:gd name="T109" fmla="*/ 646449 h 1036"/>
                <a:gd name="T110" fmla="*/ 114138 w 705"/>
                <a:gd name="T111" fmla="*/ 712995 h 1036"/>
                <a:gd name="T112" fmla="*/ 113345 w 705"/>
                <a:gd name="T113" fmla="*/ 713788 h 1036"/>
                <a:gd name="T114" fmla="*/ 116516 w 705"/>
                <a:gd name="T115" fmla="*/ 738346 h 1036"/>
                <a:gd name="T116" fmla="*/ 169622 w 705"/>
                <a:gd name="T117" fmla="*/ 773996 h 1036"/>
                <a:gd name="T118" fmla="*/ 535021 w 705"/>
                <a:gd name="T119" fmla="*/ 820737 h 1036"/>
                <a:gd name="T120" fmla="*/ 551666 w 705"/>
                <a:gd name="T121" fmla="*/ 813607 h 1036"/>
                <a:gd name="T122" fmla="*/ 558800 w 705"/>
                <a:gd name="T123" fmla="*/ 796178 h 10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05" h="1036">
                  <a:moveTo>
                    <a:pt x="704" y="999"/>
                  </a:moveTo>
                  <a:lnTo>
                    <a:pt x="704" y="999"/>
                  </a:lnTo>
                  <a:lnTo>
                    <a:pt x="701" y="984"/>
                  </a:lnTo>
                  <a:lnTo>
                    <a:pt x="696" y="970"/>
                  </a:lnTo>
                  <a:lnTo>
                    <a:pt x="690" y="955"/>
                  </a:lnTo>
                  <a:lnTo>
                    <a:pt x="680" y="936"/>
                  </a:lnTo>
                  <a:lnTo>
                    <a:pt x="674" y="927"/>
                  </a:lnTo>
                  <a:lnTo>
                    <a:pt x="669" y="918"/>
                  </a:lnTo>
                  <a:lnTo>
                    <a:pt x="661" y="909"/>
                  </a:lnTo>
                  <a:lnTo>
                    <a:pt x="653" y="901"/>
                  </a:lnTo>
                  <a:lnTo>
                    <a:pt x="644" y="894"/>
                  </a:lnTo>
                  <a:lnTo>
                    <a:pt x="634" y="886"/>
                  </a:lnTo>
                  <a:lnTo>
                    <a:pt x="615" y="872"/>
                  </a:lnTo>
                  <a:lnTo>
                    <a:pt x="595" y="860"/>
                  </a:lnTo>
                  <a:lnTo>
                    <a:pt x="554" y="837"/>
                  </a:lnTo>
                  <a:lnTo>
                    <a:pt x="513" y="816"/>
                  </a:lnTo>
                  <a:lnTo>
                    <a:pt x="474" y="794"/>
                  </a:lnTo>
                  <a:lnTo>
                    <a:pt x="440" y="776"/>
                  </a:lnTo>
                  <a:lnTo>
                    <a:pt x="426" y="767"/>
                  </a:lnTo>
                  <a:lnTo>
                    <a:pt x="414" y="758"/>
                  </a:lnTo>
                  <a:lnTo>
                    <a:pt x="403" y="750"/>
                  </a:lnTo>
                  <a:lnTo>
                    <a:pt x="394" y="741"/>
                  </a:lnTo>
                  <a:lnTo>
                    <a:pt x="386" y="733"/>
                  </a:lnTo>
                  <a:lnTo>
                    <a:pt x="380" y="724"/>
                  </a:lnTo>
                  <a:lnTo>
                    <a:pt x="374" y="716"/>
                  </a:lnTo>
                  <a:lnTo>
                    <a:pt x="371" y="707"/>
                  </a:lnTo>
                  <a:lnTo>
                    <a:pt x="367" y="697"/>
                  </a:lnTo>
                  <a:lnTo>
                    <a:pt x="364" y="687"/>
                  </a:lnTo>
                  <a:lnTo>
                    <a:pt x="363" y="677"/>
                  </a:lnTo>
                  <a:lnTo>
                    <a:pt x="362" y="665"/>
                  </a:lnTo>
                  <a:lnTo>
                    <a:pt x="361" y="641"/>
                  </a:lnTo>
                  <a:lnTo>
                    <a:pt x="362" y="632"/>
                  </a:lnTo>
                  <a:lnTo>
                    <a:pt x="363" y="624"/>
                  </a:lnTo>
                  <a:lnTo>
                    <a:pt x="366" y="616"/>
                  </a:lnTo>
                  <a:lnTo>
                    <a:pt x="372" y="607"/>
                  </a:lnTo>
                  <a:lnTo>
                    <a:pt x="380" y="598"/>
                  </a:lnTo>
                  <a:lnTo>
                    <a:pt x="385" y="591"/>
                  </a:lnTo>
                  <a:lnTo>
                    <a:pt x="397" y="571"/>
                  </a:lnTo>
                  <a:lnTo>
                    <a:pt x="406" y="557"/>
                  </a:lnTo>
                  <a:lnTo>
                    <a:pt x="415" y="539"/>
                  </a:lnTo>
                  <a:lnTo>
                    <a:pt x="424" y="519"/>
                  </a:lnTo>
                  <a:lnTo>
                    <a:pt x="434" y="496"/>
                  </a:lnTo>
                  <a:lnTo>
                    <a:pt x="436" y="497"/>
                  </a:lnTo>
                  <a:lnTo>
                    <a:pt x="442" y="497"/>
                  </a:lnTo>
                  <a:lnTo>
                    <a:pt x="446" y="497"/>
                  </a:lnTo>
                  <a:lnTo>
                    <a:pt x="450" y="495"/>
                  </a:lnTo>
                  <a:lnTo>
                    <a:pt x="454" y="492"/>
                  </a:lnTo>
                  <a:lnTo>
                    <a:pt x="458" y="486"/>
                  </a:lnTo>
                  <a:lnTo>
                    <a:pt x="463" y="472"/>
                  </a:lnTo>
                  <a:lnTo>
                    <a:pt x="469" y="454"/>
                  </a:lnTo>
                  <a:lnTo>
                    <a:pt x="473" y="434"/>
                  </a:lnTo>
                  <a:lnTo>
                    <a:pt x="477" y="413"/>
                  </a:lnTo>
                  <a:lnTo>
                    <a:pt x="480" y="392"/>
                  </a:lnTo>
                  <a:lnTo>
                    <a:pt x="482" y="373"/>
                  </a:lnTo>
                  <a:lnTo>
                    <a:pt x="483" y="357"/>
                  </a:lnTo>
                  <a:lnTo>
                    <a:pt x="483" y="345"/>
                  </a:lnTo>
                  <a:lnTo>
                    <a:pt x="483" y="343"/>
                  </a:lnTo>
                  <a:lnTo>
                    <a:pt x="481" y="336"/>
                  </a:lnTo>
                  <a:lnTo>
                    <a:pt x="479" y="332"/>
                  </a:lnTo>
                  <a:lnTo>
                    <a:pt x="476" y="329"/>
                  </a:lnTo>
                  <a:lnTo>
                    <a:pt x="470" y="327"/>
                  </a:lnTo>
                  <a:lnTo>
                    <a:pt x="465" y="327"/>
                  </a:lnTo>
                  <a:lnTo>
                    <a:pt x="457" y="329"/>
                  </a:lnTo>
                  <a:lnTo>
                    <a:pt x="461" y="295"/>
                  </a:lnTo>
                  <a:lnTo>
                    <a:pt x="462" y="276"/>
                  </a:lnTo>
                  <a:lnTo>
                    <a:pt x="462" y="259"/>
                  </a:lnTo>
                  <a:lnTo>
                    <a:pt x="462" y="230"/>
                  </a:lnTo>
                  <a:lnTo>
                    <a:pt x="462" y="231"/>
                  </a:lnTo>
                  <a:lnTo>
                    <a:pt x="462" y="219"/>
                  </a:lnTo>
                  <a:lnTo>
                    <a:pt x="459" y="192"/>
                  </a:lnTo>
                  <a:lnTo>
                    <a:pt x="457" y="175"/>
                  </a:lnTo>
                  <a:lnTo>
                    <a:pt x="455" y="156"/>
                  </a:lnTo>
                  <a:lnTo>
                    <a:pt x="450" y="138"/>
                  </a:lnTo>
                  <a:lnTo>
                    <a:pt x="445" y="121"/>
                  </a:lnTo>
                  <a:lnTo>
                    <a:pt x="441" y="113"/>
                  </a:lnTo>
                  <a:lnTo>
                    <a:pt x="435" y="102"/>
                  </a:lnTo>
                  <a:lnTo>
                    <a:pt x="426" y="88"/>
                  </a:lnTo>
                  <a:lnTo>
                    <a:pt x="414" y="74"/>
                  </a:lnTo>
                  <a:lnTo>
                    <a:pt x="399" y="58"/>
                  </a:lnTo>
                  <a:lnTo>
                    <a:pt x="384" y="43"/>
                  </a:lnTo>
                  <a:lnTo>
                    <a:pt x="366" y="30"/>
                  </a:lnTo>
                  <a:lnTo>
                    <a:pt x="358" y="24"/>
                  </a:lnTo>
                  <a:lnTo>
                    <a:pt x="348" y="18"/>
                  </a:lnTo>
                  <a:lnTo>
                    <a:pt x="333" y="14"/>
                  </a:lnTo>
                  <a:lnTo>
                    <a:pt x="309" y="8"/>
                  </a:lnTo>
                  <a:lnTo>
                    <a:pt x="294" y="5"/>
                  </a:lnTo>
                  <a:lnTo>
                    <a:pt x="276" y="4"/>
                  </a:lnTo>
                  <a:lnTo>
                    <a:pt x="257" y="2"/>
                  </a:lnTo>
                  <a:lnTo>
                    <a:pt x="235" y="0"/>
                  </a:lnTo>
                  <a:lnTo>
                    <a:pt x="229" y="0"/>
                  </a:lnTo>
                  <a:lnTo>
                    <a:pt x="222" y="0"/>
                  </a:lnTo>
                  <a:lnTo>
                    <a:pt x="201" y="2"/>
                  </a:lnTo>
                  <a:lnTo>
                    <a:pt x="181" y="4"/>
                  </a:lnTo>
                  <a:lnTo>
                    <a:pt x="163" y="5"/>
                  </a:lnTo>
                  <a:lnTo>
                    <a:pt x="149" y="8"/>
                  </a:lnTo>
                  <a:lnTo>
                    <a:pt x="125" y="14"/>
                  </a:lnTo>
                  <a:lnTo>
                    <a:pt x="111" y="18"/>
                  </a:lnTo>
                  <a:lnTo>
                    <a:pt x="101" y="24"/>
                  </a:lnTo>
                  <a:lnTo>
                    <a:pt x="91" y="30"/>
                  </a:lnTo>
                  <a:lnTo>
                    <a:pt x="74" y="43"/>
                  </a:lnTo>
                  <a:lnTo>
                    <a:pt x="58" y="58"/>
                  </a:lnTo>
                  <a:lnTo>
                    <a:pt x="43" y="74"/>
                  </a:lnTo>
                  <a:lnTo>
                    <a:pt x="32" y="88"/>
                  </a:lnTo>
                  <a:lnTo>
                    <a:pt x="22" y="102"/>
                  </a:lnTo>
                  <a:lnTo>
                    <a:pt x="16" y="113"/>
                  </a:lnTo>
                  <a:lnTo>
                    <a:pt x="12" y="121"/>
                  </a:lnTo>
                  <a:lnTo>
                    <a:pt x="8" y="135"/>
                  </a:lnTo>
                  <a:lnTo>
                    <a:pt x="5" y="149"/>
                  </a:lnTo>
                  <a:lnTo>
                    <a:pt x="0" y="179"/>
                  </a:lnTo>
                  <a:lnTo>
                    <a:pt x="26" y="182"/>
                  </a:lnTo>
                  <a:lnTo>
                    <a:pt x="49" y="187"/>
                  </a:lnTo>
                  <a:lnTo>
                    <a:pt x="69" y="193"/>
                  </a:lnTo>
                  <a:lnTo>
                    <a:pt x="85" y="200"/>
                  </a:lnTo>
                  <a:lnTo>
                    <a:pt x="98" y="207"/>
                  </a:lnTo>
                  <a:lnTo>
                    <a:pt x="111" y="215"/>
                  </a:lnTo>
                  <a:lnTo>
                    <a:pt x="123" y="224"/>
                  </a:lnTo>
                  <a:lnTo>
                    <a:pt x="135" y="233"/>
                  </a:lnTo>
                  <a:lnTo>
                    <a:pt x="146" y="243"/>
                  </a:lnTo>
                  <a:lnTo>
                    <a:pt x="157" y="253"/>
                  </a:lnTo>
                  <a:lnTo>
                    <a:pt x="177" y="274"/>
                  </a:lnTo>
                  <a:lnTo>
                    <a:pt x="193" y="295"/>
                  </a:lnTo>
                  <a:lnTo>
                    <a:pt x="206" y="315"/>
                  </a:lnTo>
                  <a:lnTo>
                    <a:pt x="216" y="333"/>
                  </a:lnTo>
                  <a:lnTo>
                    <a:pt x="223" y="348"/>
                  </a:lnTo>
                  <a:lnTo>
                    <a:pt x="223" y="349"/>
                  </a:lnTo>
                  <a:lnTo>
                    <a:pt x="224" y="354"/>
                  </a:lnTo>
                  <a:lnTo>
                    <a:pt x="225" y="357"/>
                  </a:lnTo>
                  <a:lnTo>
                    <a:pt x="227" y="366"/>
                  </a:lnTo>
                  <a:lnTo>
                    <a:pt x="229" y="368"/>
                  </a:lnTo>
                  <a:lnTo>
                    <a:pt x="230" y="372"/>
                  </a:lnTo>
                  <a:lnTo>
                    <a:pt x="231" y="378"/>
                  </a:lnTo>
                  <a:lnTo>
                    <a:pt x="232" y="383"/>
                  </a:lnTo>
                  <a:lnTo>
                    <a:pt x="233" y="388"/>
                  </a:lnTo>
                  <a:lnTo>
                    <a:pt x="233" y="390"/>
                  </a:lnTo>
                  <a:lnTo>
                    <a:pt x="233" y="391"/>
                  </a:lnTo>
                  <a:lnTo>
                    <a:pt x="234" y="394"/>
                  </a:lnTo>
                  <a:lnTo>
                    <a:pt x="234" y="396"/>
                  </a:lnTo>
                  <a:lnTo>
                    <a:pt x="235" y="398"/>
                  </a:lnTo>
                  <a:lnTo>
                    <a:pt x="235" y="399"/>
                  </a:lnTo>
                  <a:lnTo>
                    <a:pt x="235" y="401"/>
                  </a:lnTo>
                  <a:lnTo>
                    <a:pt x="236" y="403"/>
                  </a:lnTo>
                  <a:lnTo>
                    <a:pt x="236" y="409"/>
                  </a:lnTo>
                  <a:lnTo>
                    <a:pt x="237" y="413"/>
                  </a:lnTo>
                  <a:lnTo>
                    <a:pt x="237" y="414"/>
                  </a:lnTo>
                  <a:lnTo>
                    <a:pt x="238" y="418"/>
                  </a:lnTo>
                  <a:lnTo>
                    <a:pt x="238" y="422"/>
                  </a:lnTo>
                  <a:lnTo>
                    <a:pt x="240" y="426"/>
                  </a:lnTo>
                  <a:lnTo>
                    <a:pt x="240" y="428"/>
                  </a:lnTo>
                  <a:lnTo>
                    <a:pt x="240" y="432"/>
                  </a:lnTo>
                  <a:lnTo>
                    <a:pt x="240" y="433"/>
                  </a:lnTo>
                  <a:lnTo>
                    <a:pt x="241" y="437"/>
                  </a:lnTo>
                  <a:lnTo>
                    <a:pt x="241" y="440"/>
                  </a:lnTo>
                  <a:lnTo>
                    <a:pt x="241" y="442"/>
                  </a:lnTo>
                  <a:lnTo>
                    <a:pt x="242" y="445"/>
                  </a:lnTo>
                  <a:lnTo>
                    <a:pt x="242" y="449"/>
                  </a:lnTo>
                  <a:lnTo>
                    <a:pt x="242" y="453"/>
                  </a:lnTo>
                  <a:lnTo>
                    <a:pt x="243" y="457"/>
                  </a:lnTo>
                  <a:lnTo>
                    <a:pt x="243" y="462"/>
                  </a:lnTo>
                  <a:lnTo>
                    <a:pt x="243" y="469"/>
                  </a:lnTo>
                  <a:lnTo>
                    <a:pt x="244" y="472"/>
                  </a:lnTo>
                  <a:lnTo>
                    <a:pt x="244" y="476"/>
                  </a:lnTo>
                  <a:lnTo>
                    <a:pt x="244" y="481"/>
                  </a:lnTo>
                  <a:lnTo>
                    <a:pt x="244" y="483"/>
                  </a:lnTo>
                  <a:lnTo>
                    <a:pt x="244" y="487"/>
                  </a:lnTo>
                  <a:lnTo>
                    <a:pt x="244" y="509"/>
                  </a:lnTo>
                  <a:lnTo>
                    <a:pt x="243" y="536"/>
                  </a:lnTo>
                  <a:lnTo>
                    <a:pt x="249" y="545"/>
                  </a:lnTo>
                  <a:lnTo>
                    <a:pt x="254" y="551"/>
                  </a:lnTo>
                  <a:lnTo>
                    <a:pt x="257" y="559"/>
                  </a:lnTo>
                  <a:lnTo>
                    <a:pt x="258" y="560"/>
                  </a:lnTo>
                  <a:lnTo>
                    <a:pt x="262" y="571"/>
                  </a:lnTo>
                  <a:lnTo>
                    <a:pt x="262" y="572"/>
                  </a:lnTo>
                  <a:lnTo>
                    <a:pt x="264" y="580"/>
                  </a:lnTo>
                  <a:lnTo>
                    <a:pt x="265" y="588"/>
                  </a:lnTo>
                  <a:lnTo>
                    <a:pt x="265" y="589"/>
                  </a:lnTo>
                  <a:lnTo>
                    <a:pt x="265" y="594"/>
                  </a:lnTo>
                  <a:lnTo>
                    <a:pt x="265" y="610"/>
                  </a:lnTo>
                  <a:lnTo>
                    <a:pt x="264" y="630"/>
                  </a:lnTo>
                  <a:lnTo>
                    <a:pt x="261" y="654"/>
                  </a:lnTo>
                  <a:lnTo>
                    <a:pt x="257" y="679"/>
                  </a:lnTo>
                  <a:lnTo>
                    <a:pt x="252" y="705"/>
                  </a:lnTo>
                  <a:lnTo>
                    <a:pt x="246" y="731"/>
                  </a:lnTo>
                  <a:lnTo>
                    <a:pt x="240" y="754"/>
                  </a:lnTo>
                  <a:lnTo>
                    <a:pt x="231" y="774"/>
                  </a:lnTo>
                  <a:lnTo>
                    <a:pt x="224" y="785"/>
                  </a:lnTo>
                  <a:lnTo>
                    <a:pt x="215" y="796"/>
                  </a:lnTo>
                  <a:lnTo>
                    <a:pt x="212" y="801"/>
                  </a:lnTo>
                  <a:lnTo>
                    <a:pt x="206" y="805"/>
                  </a:lnTo>
                  <a:lnTo>
                    <a:pt x="200" y="811"/>
                  </a:lnTo>
                  <a:lnTo>
                    <a:pt x="193" y="816"/>
                  </a:lnTo>
                  <a:lnTo>
                    <a:pt x="186" y="834"/>
                  </a:lnTo>
                  <a:lnTo>
                    <a:pt x="177" y="850"/>
                  </a:lnTo>
                  <a:lnTo>
                    <a:pt x="161" y="875"/>
                  </a:lnTo>
                  <a:lnTo>
                    <a:pt x="150" y="892"/>
                  </a:lnTo>
                  <a:lnTo>
                    <a:pt x="144" y="900"/>
                  </a:lnTo>
                  <a:lnTo>
                    <a:pt x="143" y="901"/>
                  </a:lnTo>
                  <a:lnTo>
                    <a:pt x="144" y="915"/>
                  </a:lnTo>
                  <a:lnTo>
                    <a:pt x="145" y="923"/>
                  </a:lnTo>
                  <a:lnTo>
                    <a:pt x="146" y="929"/>
                  </a:lnTo>
                  <a:lnTo>
                    <a:pt x="147" y="932"/>
                  </a:lnTo>
                  <a:lnTo>
                    <a:pt x="154" y="939"/>
                  </a:lnTo>
                  <a:lnTo>
                    <a:pt x="165" y="948"/>
                  </a:lnTo>
                  <a:lnTo>
                    <a:pt x="184" y="960"/>
                  </a:lnTo>
                  <a:lnTo>
                    <a:pt x="214" y="977"/>
                  </a:lnTo>
                  <a:lnTo>
                    <a:pt x="237" y="990"/>
                  </a:lnTo>
                  <a:lnTo>
                    <a:pt x="279" y="1011"/>
                  </a:lnTo>
                  <a:lnTo>
                    <a:pt x="322" y="1036"/>
                  </a:lnTo>
                  <a:lnTo>
                    <a:pt x="675" y="1036"/>
                  </a:lnTo>
                  <a:lnTo>
                    <a:pt x="681" y="1035"/>
                  </a:lnTo>
                  <a:lnTo>
                    <a:pt x="686" y="1032"/>
                  </a:lnTo>
                  <a:lnTo>
                    <a:pt x="692" y="1030"/>
                  </a:lnTo>
                  <a:lnTo>
                    <a:pt x="696" y="1027"/>
                  </a:lnTo>
                  <a:lnTo>
                    <a:pt x="699" y="1022"/>
                  </a:lnTo>
                  <a:lnTo>
                    <a:pt x="702" y="1017"/>
                  </a:lnTo>
                  <a:lnTo>
                    <a:pt x="704" y="1011"/>
                  </a:lnTo>
                  <a:lnTo>
                    <a:pt x="705" y="1005"/>
                  </a:lnTo>
                  <a:lnTo>
                    <a:pt x="704" y="999"/>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dirty="0" smtClean="0">
                <a:solidFill>
                  <a:schemeClr val="bg2"/>
                </a:solidFill>
                <a:cs typeface="Fira Sans Medium" panose="020B0603050000020004" pitchFamily="34" charset="0"/>
              </a:rPr>
              <a:t>Hărți recunoscute pentru calitatea și acoperirea ridicată</a:t>
            </a:r>
            <a:endParaRPr lang="en-US" altLang="en-US" dirty="0">
              <a:solidFill>
                <a:schemeClr val="accent1"/>
              </a:solidFill>
              <a:cs typeface="Fira Sans Medium" panose="020B0603050000020004" pitchFamily="34" charset="0"/>
            </a:endParaRPr>
          </a:p>
        </p:txBody>
      </p:sp>
      <p:sp>
        <p:nvSpPr>
          <p:cNvPr id="77827"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77828"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4DD1EC76-5CA8-419A-8DD1-95D86415DDF9}" type="slidenum">
              <a:rPr lang="de-DE" altLang="en-US"/>
              <a:pPr defTabSz="914400" fontAlgn="base">
                <a:spcBef>
                  <a:spcPct val="0"/>
                </a:spcBef>
                <a:spcAft>
                  <a:spcPct val="0"/>
                </a:spcAft>
              </a:pPr>
              <a:t>7</a:t>
            </a:fld>
            <a:endParaRPr lang="de-DE" altLang="en-US"/>
          </a:p>
        </p:txBody>
      </p:sp>
      <p:sp>
        <p:nvSpPr>
          <p:cNvPr id="7" name="Rectangle 6"/>
          <p:cNvSpPr/>
          <p:nvPr/>
        </p:nvSpPr>
        <p:spPr>
          <a:xfrm>
            <a:off x="306388" y="1050925"/>
            <a:ext cx="2182812" cy="35528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600"/>
              </a:spcBef>
              <a:spcAft>
                <a:spcPts val="0"/>
              </a:spcAft>
              <a:defRPr/>
            </a:pPr>
            <a:endParaRPr lang="en-US">
              <a:solidFill>
                <a:srgbClr val="FFFFFF"/>
              </a:solidFill>
            </a:endParaRPr>
          </a:p>
        </p:txBody>
      </p:sp>
      <p:pic>
        <p:nvPicPr>
          <p:cNvPr id="8" name="Bild 88"/>
          <p:cNvPicPr>
            <a:picLocks noChangeAspect="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444501" y="3517973"/>
            <a:ext cx="774700" cy="986559"/>
          </a:xfrm>
          <a:prstGeom prst="rect">
            <a:avLst/>
          </a:prstGeom>
        </p:spPr>
      </p:pic>
      <p:pic>
        <p:nvPicPr>
          <p:cNvPr id="9" name="Bild 87"/>
          <p:cNvPicPr>
            <a:picLocks noChangeAspect="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444501" y="2273372"/>
            <a:ext cx="774700" cy="986559"/>
          </a:xfrm>
          <a:prstGeom prst="rect">
            <a:avLst/>
          </a:prstGeom>
        </p:spPr>
      </p:pic>
      <p:pic>
        <p:nvPicPr>
          <p:cNvPr id="10" name="Bild 1"/>
          <p:cNvPicPr>
            <a:picLocks noChangeAspect="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381000" y="1079573"/>
            <a:ext cx="774700" cy="986559"/>
          </a:xfrm>
          <a:prstGeom prst="rect">
            <a:avLst/>
          </a:prstGeom>
        </p:spPr>
      </p:pic>
      <p:sp>
        <p:nvSpPr>
          <p:cNvPr id="11" name="Rectangle 10"/>
          <p:cNvSpPr/>
          <p:nvPr/>
        </p:nvSpPr>
        <p:spPr>
          <a:xfrm>
            <a:off x="7491413" y="1062039"/>
            <a:ext cx="1428750" cy="354171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600"/>
              </a:spcBef>
              <a:spcAft>
                <a:spcPts val="0"/>
              </a:spcAft>
              <a:defRPr/>
            </a:pPr>
            <a:endParaRPr lang="en-US">
              <a:solidFill>
                <a:srgbClr val="FFFFFF"/>
              </a:solidFill>
            </a:endParaRPr>
          </a:p>
        </p:txBody>
      </p:sp>
      <p:sp>
        <p:nvSpPr>
          <p:cNvPr id="12" name="Rectangle 11"/>
          <p:cNvSpPr/>
          <p:nvPr/>
        </p:nvSpPr>
        <p:spPr>
          <a:xfrm>
            <a:off x="2571298" y="1050925"/>
            <a:ext cx="4651375" cy="35528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600"/>
              </a:spcBef>
              <a:spcAft>
                <a:spcPts val="0"/>
              </a:spcAft>
              <a:defRPr/>
            </a:pPr>
            <a:endParaRPr lang="en-US">
              <a:solidFill>
                <a:srgbClr val="FFFFFF"/>
              </a:solidFill>
            </a:endParaRPr>
          </a:p>
        </p:txBody>
      </p:sp>
      <p:sp>
        <p:nvSpPr>
          <p:cNvPr id="14" name="Textfeld 42"/>
          <p:cNvSpPr txBox="1"/>
          <p:nvPr/>
        </p:nvSpPr>
        <p:spPr>
          <a:xfrm rot="20443035">
            <a:off x="384175" y="3613150"/>
            <a:ext cx="868363" cy="561975"/>
          </a:xfrm>
          <a:prstGeom prst="rect">
            <a:avLst/>
          </a:prstGeom>
          <a:noFill/>
        </p:spPr>
        <p:txBody>
          <a:bodyPr>
            <a:spAutoFit/>
          </a:bodyPr>
          <a:lstStyle/>
          <a:p>
            <a:pPr algn="ctr" defTabSz="457189" eaLnBrk="1" fontAlgn="auto" hangingPunct="1">
              <a:spcBef>
                <a:spcPts val="0"/>
              </a:spcBef>
              <a:spcAft>
                <a:spcPts val="0"/>
              </a:spcAft>
              <a:defRPr/>
            </a:pPr>
            <a:r>
              <a:rPr lang="de-DE" sz="2000" dirty="0">
                <a:solidFill>
                  <a:srgbClr val="FFFFFF"/>
                </a:solidFill>
                <a:latin typeface="+mj-lt"/>
                <a:cs typeface="Nokia Pure Headline Extra Bold"/>
              </a:rPr>
              <a:t>4</a:t>
            </a:r>
            <a:r>
              <a:rPr lang="cs-CZ" sz="2000" dirty="0">
                <a:solidFill>
                  <a:srgbClr val="FFFFFF"/>
                </a:solidFill>
                <a:latin typeface="+mj-lt"/>
                <a:cs typeface="Nokia Pure Headline Extra Bold"/>
              </a:rPr>
              <a:t>8</a:t>
            </a:r>
            <a:r>
              <a:rPr lang="de-DE" sz="2000" dirty="0">
                <a:solidFill>
                  <a:srgbClr val="FFFFFF"/>
                </a:solidFill>
                <a:latin typeface="+mj-lt"/>
                <a:cs typeface="Nokia Pure Headline"/>
              </a:rPr>
              <a:t>M</a:t>
            </a:r>
          </a:p>
          <a:p>
            <a:pPr algn="ctr" defTabSz="457189" eaLnBrk="1" fontAlgn="auto" hangingPunct="1">
              <a:spcBef>
                <a:spcPts val="0"/>
              </a:spcBef>
              <a:spcAft>
                <a:spcPts val="0"/>
              </a:spcAft>
              <a:defRPr/>
            </a:pPr>
            <a:r>
              <a:rPr lang="de-DE" sz="1000" dirty="0">
                <a:solidFill>
                  <a:schemeClr val="bg1"/>
                </a:solidFill>
                <a:latin typeface="+mn-lt"/>
              </a:rPr>
              <a:t>KM</a:t>
            </a:r>
          </a:p>
        </p:txBody>
      </p:sp>
      <p:sp>
        <p:nvSpPr>
          <p:cNvPr id="15" name="Textfeld 42"/>
          <p:cNvSpPr txBox="1"/>
          <p:nvPr/>
        </p:nvSpPr>
        <p:spPr>
          <a:xfrm rot="20443035">
            <a:off x="312738" y="2322513"/>
            <a:ext cx="971550" cy="622300"/>
          </a:xfrm>
          <a:prstGeom prst="rect">
            <a:avLst/>
          </a:prstGeom>
          <a:noFill/>
        </p:spPr>
        <p:txBody>
          <a:bodyPr>
            <a:spAutoFit/>
          </a:bodyPr>
          <a:lstStyle/>
          <a:p>
            <a:pPr algn="ctr" defTabSz="457189" eaLnBrk="1" fontAlgn="auto" hangingPunct="1">
              <a:spcBef>
                <a:spcPts val="0"/>
              </a:spcBef>
              <a:spcAft>
                <a:spcPts val="0"/>
              </a:spcAft>
              <a:defRPr/>
            </a:pPr>
            <a:r>
              <a:rPr lang="de-DE" sz="2400" dirty="0">
                <a:solidFill>
                  <a:srgbClr val="FFFFFF"/>
                </a:solidFill>
                <a:latin typeface="Nokia Pure Headline Extra Bold"/>
                <a:cs typeface="Nokia Pure Headline Extra Bold"/>
              </a:rPr>
              <a:t>&gt;</a:t>
            </a:r>
            <a:r>
              <a:rPr lang="de-DE" sz="2000" dirty="0">
                <a:solidFill>
                  <a:srgbClr val="FFFFFF"/>
                </a:solidFill>
                <a:latin typeface="+mj-lt"/>
                <a:cs typeface="Nokia Pure Headline Extra Bold"/>
              </a:rPr>
              <a:t>100</a:t>
            </a:r>
          </a:p>
          <a:p>
            <a:pPr algn="ctr" defTabSz="457189" eaLnBrk="1" fontAlgn="auto" hangingPunct="1">
              <a:spcBef>
                <a:spcPts val="0"/>
              </a:spcBef>
              <a:spcAft>
                <a:spcPts val="0"/>
              </a:spcAft>
              <a:defRPr/>
            </a:pPr>
            <a:r>
              <a:rPr lang="ro-RO" sz="1000" dirty="0" smtClean="0">
                <a:solidFill>
                  <a:schemeClr val="bg1"/>
                </a:solidFill>
                <a:latin typeface="+mn-lt"/>
              </a:rPr>
              <a:t>ȚĂRI</a:t>
            </a:r>
            <a:endParaRPr lang="de-DE" sz="1000" dirty="0">
              <a:solidFill>
                <a:schemeClr val="bg1"/>
              </a:solidFill>
              <a:latin typeface="+mn-lt"/>
            </a:endParaRPr>
          </a:p>
        </p:txBody>
      </p:sp>
      <p:sp>
        <p:nvSpPr>
          <p:cNvPr id="16" name="Textfeld 42"/>
          <p:cNvSpPr txBox="1"/>
          <p:nvPr/>
        </p:nvSpPr>
        <p:spPr>
          <a:xfrm rot="20443035">
            <a:off x="314325" y="1158875"/>
            <a:ext cx="868363" cy="561975"/>
          </a:xfrm>
          <a:prstGeom prst="rect">
            <a:avLst/>
          </a:prstGeom>
          <a:noFill/>
        </p:spPr>
        <p:txBody>
          <a:bodyPr>
            <a:spAutoFit/>
          </a:bodyPr>
          <a:lstStyle/>
          <a:p>
            <a:pPr algn="ctr" defTabSz="457189" eaLnBrk="1" fontAlgn="auto" hangingPunct="1">
              <a:spcBef>
                <a:spcPts val="0"/>
              </a:spcBef>
              <a:spcAft>
                <a:spcPts val="0"/>
              </a:spcAft>
              <a:defRPr/>
            </a:pPr>
            <a:r>
              <a:rPr lang="de-DE" sz="2000" dirty="0" smtClean="0">
                <a:solidFill>
                  <a:srgbClr val="FFFFFF"/>
                </a:solidFill>
                <a:latin typeface="+mj-lt"/>
                <a:cs typeface="Nokia Pure Headline Extra Bold"/>
              </a:rPr>
              <a:t>200</a:t>
            </a:r>
            <a:endParaRPr lang="de-DE" sz="2000" dirty="0">
              <a:solidFill>
                <a:srgbClr val="FFFFFF"/>
              </a:solidFill>
              <a:latin typeface="+mj-lt"/>
              <a:cs typeface="Nokia Pure Headline Extra Bold"/>
            </a:endParaRPr>
          </a:p>
          <a:p>
            <a:pPr algn="ctr" defTabSz="457189" eaLnBrk="1" fontAlgn="auto" hangingPunct="1">
              <a:spcBef>
                <a:spcPts val="0"/>
              </a:spcBef>
              <a:spcAft>
                <a:spcPts val="0"/>
              </a:spcAft>
              <a:defRPr/>
            </a:pPr>
            <a:r>
              <a:rPr lang="ro-RO" sz="1000" dirty="0" smtClean="0">
                <a:solidFill>
                  <a:schemeClr val="bg1"/>
                </a:solidFill>
                <a:latin typeface="+mn-lt"/>
              </a:rPr>
              <a:t>ȚĂRI</a:t>
            </a:r>
            <a:endParaRPr lang="de-DE" sz="1050" dirty="0">
              <a:solidFill>
                <a:schemeClr val="bg1"/>
              </a:solidFill>
              <a:latin typeface="+mn-lt"/>
            </a:endParaRPr>
          </a:p>
        </p:txBody>
      </p:sp>
      <p:sp>
        <p:nvSpPr>
          <p:cNvPr id="77838" name="Textfeld 35"/>
          <p:cNvSpPr txBox="1">
            <a:spLocks noChangeArrowheads="1"/>
          </p:cNvSpPr>
          <p:nvPr/>
        </p:nvSpPr>
        <p:spPr bwMode="auto">
          <a:xfrm>
            <a:off x="1196975" y="1312863"/>
            <a:ext cx="1668463" cy="53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eaLnBrk="1" hangingPunct="1"/>
            <a:r>
              <a:rPr lang="ro-RO" altLang="en-US" dirty="0" smtClean="0">
                <a:solidFill>
                  <a:schemeClr val="bg1"/>
                </a:solidFill>
              </a:rPr>
              <a:t>FIECARE</a:t>
            </a:r>
            <a:endParaRPr lang="de-DE" altLang="en-US" dirty="0">
              <a:solidFill>
                <a:schemeClr val="bg1"/>
              </a:solidFill>
            </a:endParaRPr>
          </a:p>
          <a:p>
            <a:pPr eaLnBrk="1" hangingPunct="1"/>
            <a:r>
              <a:rPr lang="ro-RO" altLang="en-US" sz="1000" dirty="0" smtClean="0">
                <a:solidFill>
                  <a:schemeClr val="bg2"/>
                </a:solidFill>
              </a:rPr>
              <a:t>ȚARĂ PE PLANETĂ</a:t>
            </a:r>
            <a:endParaRPr lang="de-DE" altLang="en-US" sz="1000" dirty="0">
              <a:solidFill>
                <a:schemeClr val="bg2"/>
              </a:solidFill>
            </a:endParaRPr>
          </a:p>
        </p:txBody>
      </p:sp>
      <p:sp>
        <p:nvSpPr>
          <p:cNvPr id="77839" name="Textfeld 35"/>
          <p:cNvSpPr txBox="1">
            <a:spLocks noChangeArrowheads="1"/>
          </p:cNvSpPr>
          <p:nvPr/>
        </p:nvSpPr>
        <p:spPr bwMode="auto">
          <a:xfrm>
            <a:off x="1239838" y="2474913"/>
            <a:ext cx="16684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eaLnBrk="1" hangingPunct="1"/>
            <a:r>
              <a:rPr lang="de-DE" altLang="en-US" dirty="0">
                <a:solidFill>
                  <a:schemeClr val="bg1"/>
                </a:solidFill>
              </a:rPr>
              <a:t>80%</a:t>
            </a:r>
          </a:p>
          <a:p>
            <a:pPr eaLnBrk="1" hangingPunct="1"/>
            <a:r>
              <a:rPr lang="ro-RO" altLang="en-US" sz="1000" dirty="0" smtClean="0">
                <a:solidFill>
                  <a:schemeClr val="bg2"/>
                </a:solidFill>
              </a:rPr>
              <a:t>POPULAȚIA LUMII</a:t>
            </a:r>
            <a:endParaRPr lang="de-DE" altLang="en-US" sz="1000" dirty="0">
              <a:solidFill>
                <a:schemeClr val="bg2"/>
              </a:solidFill>
            </a:endParaRPr>
          </a:p>
        </p:txBody>
      </p:sp>
      <p:sp>
        <p:nvSpPr>
          <p:cNvPr id="20" name="Isosceles Triangle 19"/>
          <p:cNvSpPr/>
          <p:nvPr/>
        </p:nvSpPr>
        <p:spPr>
          <a:xfrm rot="5400000">
            <a:off x="2125663" y="2630488"/>
            <a:ext cx="822325" cy="327025"/>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600"/>
              </a:spcBef>
              <a:spcAft>
                <a:spcPts val="0"/>
              </a:spcAft>
              <a:defRPr/>
            </a:pPr>
            <a:endParaRPr lang="en-US">
              <a:solidFill>
                <a:srgbClr val="FFFFFF"/>
              </a:solidFill>
            </a:endParaRPr>
          </a:p>
        </p:txBody>
      </p:sp>
      <p:sp>
        <p:nvSpPr>
          <p:cNvPr id="77841" name="Textfeld 28"/>
          <p:cNvSpPr txBox="1">
            <a:spLocks noChangeArrowheads="1"/>
          </p:cNvSpPr>
          <p:nvPr/>
        </p:nvSpPr>
        <p:spPr bwMode="auto">
          <a:xfrm>
            <a:off x="7575550" y="2767013"/>
            <a:ext cx="12652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a:solidFill>
                  <a:schemeClr val="bg1"/>
                </a:solidFill>
              </a:rPr>
              <a:t>2.7M</a:t>
            </a:r>
          </a:p>
        </p:txBody>
      </p:sp>
      <p:sp>
        <p:nvSpPr>
          <p:cNvPr id="77842" name="Rectangle 22"/>
          <p:cNvSpPr>
            <a:spLocks noChangeArrowheads="1"/>
          </p:cNvSpPr>
          <p:nvPr/>
        </p:nvSpPr>
        <p:spPr bwMode="auto">
          <a:xfrm>
            <a:off x="7655948" y="3076575"/>
            <a:ext cx="106952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000" dirty="0" smtClean="0">
                <a:solidFill>
                  <a:schemeClr val="bg2"/>
                </a:solidFill>
              </a:rPr>
              <a:t>Modificări pe zi</a:t>
            </a:r>
            <a:endParaRPr lang="de-DE" altLang="en-US" sz="1000" dirty="0">
              <a:solidFill>
                <a:schemeClr val="bg2"/>
              </a:solidFill>
            </a:endParaRPr>
          </a:p>
        </p:txBody>
      </p:sp>
      <p:sp>
        <p:nvSpPr>
          <p:cNvPr id="24" name="Isosceles Triangle 23"/>
          <p:cNvSpPr/>
          <p:nvPr/>
        </p:nvSpPr>
        <p:spPr>
          <a:xfrm rot="5400000">
            <a:off x="6208713" y="2625725"/>
            <a:ext cx="822325" cy="327025"/>
          </a:xfrm>
          <a:prstGeom prst="triangle">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600"/>
              </a:spcBef>
              <a:spcAft>
                <a:spcPts val="0"/>
              </a:spcAft>
              <a:defRPr/>
            </a:pPr>
            <a:endParaRPr lang="en-US">
              <a:solidFill>
                <a:srgbClr val="FFFFFF"/>
              </a:solidFill>
            </a:endParaRPr>
          </a:p>
        </p:txBody>
      </p:sp>
      <p:sp>
        <p:nvSpPr>
          <p:cNvPr id="77844" name="Textfeld 28"/>
          <p:cNvSpPr txBox="1">
            <a:spLocks noChangeArrowheads="1"/>
          </p:cNvSpPr>
          <p:nvPr/>
        </p:nvSpPr>
        <p:spPr bwMode="auto">
          <a:xfrm>
            <a:off x="7610475" y="1641475"/>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dirty="0">
                <a:solidFill>
                  <a:schemeClr val="bg1"/>
                </a:solidFill>
              </a:rPr>
              <a:t>80</a:t>
            </a:r>
            <a:r>
              <a:rPr lang="cs-CZ" altLang="en-US" dirty="0">
                <a:solidFill>
                  <a:schemeClr val="bg1"/>
                </a:solidFill>
              </a:rPr>
              <a:t> </a:t>
            </a:r>
            <a:r>
              <a:rPr lang="cs-CZ" altLang="en-US" dirty="0" smtClean="0">
                <a:solidFill>
                  <a:schemeClr val="bg1"/>
                </a:solidFill>
              </a:rPr>
              <a:t>000</a:t>
            </a:r>
            <a:endParaRPr lang="de-DE" altLang="en-US" dirty="0">
              <a:solidFill>
                <a:schemeClr val="bg1"/>
              </a:solidFill>
            </a:endParaRPr>
          </a:p>
        </p:txBody>
      </p:sp>
      <p:sp>
        <p:nvSpPr>
          <p:cNvPr id="77845" name="Rectangle 25"/>
          <p:cNvSpPr>
            <a:spLocks noChangeArrowheads="1"/>
          </p:cNvSpPr>
          <p:nvPr/>
        </p:nvSpPr>
        <p:spPr bwMode="auto">
          <a:xfrm>
            <a:off x="7752066" y="1965325"/>
            <a:ext cx="88998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000" dirty="0" smtClean="0">
                <a:solidFill>
                  <a:schemeClr val="bg2"/>
                </a:solidFill>
              </a:rPr>
              <a:t>Surse locale</a:t>
            </a:r>
            <a:endParaRPr lang="de-DE" altLang="en-US" sz="1000" dirty="0">
              <a:solidFill>
                <a:schemeClr val="bg2"/>
              </a:solidFill>
            </a:endParaRPr>
          </a:p>
        </p:txBody>
      </p:sp>
      <p:sp>
        <p:nvSpPr>
          <p:cNvPr id="77846" name="Textfeld 28"/>
          <p:cNvSpPr txBox="1">
            <a:spLocks noChangeArrowheads="1"/>
          </p:cNvSpPr>
          <p:nvPr/>
        </p:nvSpPr>
        <p:spPr bwMode="auto">
          <a:xfrm>
            <a:off x="7559675" y="3933825"/>
            <a:ext cx="1263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a:solidFill>
                  <a:schemeClr val="bg1"/>
                </a:solidFill>
              </a:rPr>
              <a:t>67B</a:t>
            </a:r>
          </a:p>
        </p:txBody>
      </p:sp>
      <p:sp>
        <p:nvSpPr>
          <p:cNvPr id="77847" name="Rectangle 28"/>
          <p:cNvSpPr>
            <a:spLocks noChangeArrowheads="1"/>
          </p:cNvSpPr>
          <p:nvPr/>
        </p:nvSpPr>
        <p:spPr bwMode="auto">
          <a:xfrm>
            <a:off x="7539013" y="4203700"/>
            <a:ext cx="128592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000" dirty="0" smtClean="0">
                <a:solidFill>
                  <a:schemeClr val="bg2"/>
                </a:solidFill>
              </a:rPr>
              <a:t>Puncte gps pe lună</a:t>
            </a:r>
            <a:endParaRPr lang="de-DE" altLang="en-US" sz="1000" dirty="0">
              <a:solidFill>
                <a:schemeClr val="bg2"/>
              </a:solidFill>
            </a:endParaRPr>
          </a:p>
        </p:txBody>
      </p:sp>
      <p:sp>
        <p:nvSpPr>
          <p:cNvPr id="30" name="Rectangle 29"/>
          <p:cNvSpPr/>
          <p:nvPr/>
        </p:nvSpPr>
        <p:spPr>
          <a:xfrm>
            <a:off x="306388" y="1050925"/>
            <a:ext cx="8609012" cy="3552825"/>
          </a:xfrm>
          <a:prstGeom prst="rect">
            <a:avLst/>
          </a:prstGeom>
          <a:noFill/>
          <a:ln>
            <a:solidFill>
              <a:schemeClr val="bg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89" eaLnBrk="1" fontAlgn="auto" hangingPunct="1">
              <a:spcBef>
                <a:spcPts val="0"/>
              </a:spcBef>
              <a:spcAft>
                <a:spcPts val="0"/>
              </a:spcAft>
              <a:defRPr/>
            </a:pPr>
            <a:endParaRPr lang="en-US">
              <a:solidFill>
                <a:srgbClr val="FFFFFF"/>
              </a:solidFill>
            </a:endParaRPr>
          </a:p>
        </p:txBody>
      </p:sp>
      <p:pic>
        <p:nvPicPr>
          <p:cNvPr id="32" name="Picture 31"/>
          <p:cNvPicPr>
            <a:picLocks noChangeAspect="1"/>
          </p:cNvPicPr>
          <p:nvPr/>
        </p:nvPicPr>
        <p:blipFill>
          <a:blip r:embed="rId3">
            <a:duotone>
              <a:schemeClr val="bg2">
                <a:shade val="45000"/>
                <a:satMod val="135000"/>
              </a:schemeClr>
              <a:prstClr val="white"/>
            </a:duotone>
          </a:blip>
          <a:stretch>
            <a:fillRect/>
          </a:stretch>
        </p:blipFill>
        <p:spPr bwMode="gray">
          <a:xfrm>
            <a:off x="6461675" y="1210498"/>
            <a:ext cx="892855" cy="846437"/>
          </a:xfrm>
          <a:prstGeom prst="rect">
            <a:avLst/>
          </a:prstGeom>
        </p:spPr>
      </p:pic>
      <p:pic>
        <p:nvPicPr>
          <p:cNvPr id="33" name="Picture 32"/>
          <p:cNvPicPr>
            <a:picLocks noChangeAspect="1"/>
          </p:cNvPicPr>
          <p:nvPr/>
        </p:nvPicPr>
        <p:blipFill>
          <a:blip r:embed="rId4">
            <a:duotone>
              <a:schemeClr val="bg2">
                <a:shade val="45000"/>
                <a:satMod val="135000"/>
              </a:schemeClr>
              <a:prstClr val="white"/>
            </a:duotone>
          </a:blip>
          <a:stretch>
            <a:fillRect/>
          </a:stretch>
        </p:blipFill>
        <p:spPr bwMode="gray">
          <a:xfrm>
            <a:off x="2752377" y="1188579"/>
            <a:ext cx="896735" cy="720305"/>
          </a:xfrm>
          <a:prstGeom prst="rect">
            <a:avLst/>
          </a:prstGeom>
        </p:spPr>
      </p:pic>
      <p:pic>
        <p:nvPicPr>
          <p:cNvPr id="34" name="Picture 33"/>
          <p:cNvPicPr>
            <a:picLocks noChangeAspect="1"/>
          </p:cNvPicPr>
          <p:nvPr/>
        </p:nvPicPr>
        <p:blipFill>
          <a:blip r:embed="rId5">
            <a:duotone>
              <a:schemeClr val="bg2">
                <a:shade val="45000"/>
                <a:satMod val="135000"/>
              </a:schemeClr>
              <a:prstClr val="white"/>
            </a:duotone>
          </a:blip>
          <a:stretch>
            <a:fillRect/>
          </a:stretch>
        </p:blipFill>
        <p:spPr bwMode="gray">
          <a:xfrm>
            <a:off x="4005252" y="1189736"/>
            <a:ext cx="773252" cy="750845"/>
          </a:xfrm>
          <a:prstGeom prst="rect">
            <a:avLst/>
          </a:prstGeom>
        </p:spPr>
      </p:pic>
      <p:pic>
        <p:nvPicPr>
          <p:cNvPr id="35" name="Picture 34"/>
          <p:cNvPicPr>
            <a:picLocks noChangeAspect="1"/>
          </p:cNvPicPr>
          <p:nvPr/>
        </p:nvPicPr>
        <p:blipFill>
          <a:blip r:embed="rId6">
            <a:duotone>
              <a:schemeClr val="bg2">
                <a:shade val="45000"/>
                <a:satMod val="135000"/>
              </a:schemeClr>
              <a:prstClr val="white"/>
            </a:duotone>
          </a:blip>
          <a:stretch>
            <a:fillRect/>
          </a:stretch>
        </p:blipFill>
        <p:spPr bwMode="gray">
          <a:xfrm>
            <a:off x="5333264" y="1213021"/>
            <a:ext cx="733315" cy="789045"/>
          </a:xfrm>
          <a:prstGeom prst="rect">
            <a:avLst/>
          </a:prstGeom>
        </p:spPr>
      </p:pic>
      <p:sp>
        <p:nvSpPr>
          <p:cNvPr id="77853" name="Rectangle 35"/>
          <p:cNvSpPr>
            <a:spLocks noChangeArrowheads="1"/>
          </p:cNvSpPr>
          <p:nvPr/>
        </p:nvSpPr>
        <p:spPr bwMode="gray">
          <a:xfrm>
            <a:off x="5313363" y="2427288"/>
            <a:ext cx="7826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200" dirty="0" smtClean="0">
                <a:solidFill>
                  <a:schemeClr val="bg2"/>
                </a:solidFill>
              </a:rPr>
              <a:t>Orașe cu ghidare naturală</a:t>
            </a:r>
            <a:endParaRPr lang="de-DE" altLang="en-US" sz="1200" dirty="0">
              <a:solidFill>
                <a:schemeClr val="bg2"/>
              </a:solidFill>
            </a:endParaRPr>
          </a:p>
        </p:txBody>
      </p:sp>
      <p:sp>
        <p:nvSpPr>
          <p:cNvPr id="77854" name="Textfeld 30"/>
          <p:cNvSpPr txBox="1">
            <a:spLocks noChangeArrowheads="1"/>
          </p:cNvSpPr>
          <p:nvPr/>
        </p:nvSpPr>
        <p:spPr bwMode="gray">
          <a:xfrm>
            <a:off x="2897188" y="2257425"/>
            <a:ext cx="6080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sz="2400">
              <a:solidFill>
                <a:srgbClr val="00C9FF"/>
              </a:solidFill>
              <a:latin typeface="Nokia Pure Headline Extra Bold"/>
              <a:ea typeface="MS PGothic" panose="020B0600070205080204" pitchFamily="34" charset="-128"/>
              <a:cs typeface="Nokia Pure Headline Extra Bold"/>
            </a:endParaRPr>
          </a:p>
        </p:txBody>
      </p:sp>
      <p:sp>
        <p:nvSpPr>
          <p:cNvPr id="77855" name="Rectangle 37"/>
          <p:cNvSpPr>
            <a:spLocks noChangeArrowheads="1"/>
          </p:cNvSpPr>
          <p:nvPr/>
        </p:nvSpPr>
        <p:spPr bwMode="gray">
          <a:xfrm>
            <a:off x="2674938" y="2414588"/>
            <a:ext cx="1050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1200" dirty="0">
                <a:solidFill>
                  <a:schemeClr val="bg2"/>
                </a:solidFill>
              </a:rPr>
              <a:t>KM Enhanced</a:t>
            </a:r>
            <a:br>
              <a:rPr lang="de-DE" altLang="en-US" sz="1200" dirty="0">
                <a:solidFill>
                  <a:schemeClr val="bg2"/>
                </a:solidFill>
              </a:rPr>
            </a:br>
            <a:r>
              <a:rPr lang="de-DE" altLang="en-US" sz="1200" dirty="0">
                <a:solidFill>
                  <a:schemeClr val="bg2"/>
                </a:solidFill>
              </a:rPr>
              <a:t>Height &amp; Slope</a:t>
            </a:r>
          </a:p>
        </p:txBody>
      </p:sp>
      <p:sp>
        <p:nvSpPr>
          <p:cNvPr id="77856" name="Textfeld 30"/>
          <p:cNvSpPr txBox="1">
            <a:spLocks noChangeArrowheads="1"/>
          </p:cNvSpPr>
          <p:nvPr/>
        </p:nvSpPr>
        <p:spPr bwMode="gray">
          <a:xfrm>
            <a:off x="4098925" y="2068513"/>
            <a:ext cx="5857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4.</a:t>
            </a:r>
            <a:r>
              <a:rPr lang="cs-CZ" altLang="en-US" sz="2000">
                <a:solidFill>
                  <a:schemeClr val="accent1"/>
                </a:solidFill>
                <a:latin typeface="Fira Sans Medium" panose="020B0603050000020004" pitchFamily="34" charset="0"/>
                <a:ea typeface="MS PGothic" panose="020B0600070205080204" pitchFamily="34" charset="-128"/>
                <a:cs typeface="Nokia Pure Headline Extra Bold"/>
              </a:rPr>
              <a:t>7</a:t>
            </a:r>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 M</a:t>
            </a:r>
          </a:p>
        </p:txBody>
      </p:sp>
      <p:sp>
        <p:nvSpPr>
          <p:cNvPr id="77857" name="Rectangle 39"/>
          <p:cNvSpPr>
            <a:spLocks noChangeArrowheads="1"/>
          </p:cNvSpPr>
          <p:nvPr/>
        </p:nvSpPr>
        <p:spPr bwMode="gray">
          <a:xfrm>
            <a:off x="3882066" y="2414588"/>
            <a:ext cx="10195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1200" dirty="0">
                <a:solidFill>
                  <a:schemeClr val="bg2"/>
                </a:solidFill>
              </a:rPr>
              <a:t>KM</a:t>
            </a:r>
            <a:r>
              <a:rPr lang="cs-CZ" altLang="en-US" sz="1200" dirty="0">
                <a:solidFill>
                  <a:schemeClr val="bg2"/>
                </a:solidFill>
              </a:rPr>
              <a:t> </a:t>
            </a:r>
            <a:r>
              <a:rPr lang="ro-RO" altLang="en-US" sz="1200" dirty="0" smtClean="0">
                <a:solidFill>
                  <a:schemeClr val="bg2"/>
                </a:solidFill>
              </a:rPr>
              <a:t>cu atribute</a:t>
            </a:r>
          </a:p>
          <a:p>
            <a:pPr algn="ctr" eaLnBrk="1" hangingPunct="1"/>
            <a:r>
              <a:rPr lang="ro-RO" altLang="en-US" sz="1200" dirty="0" smtClean="0">
                <a:solidFill>
                  <a:schemeClr val="bg2"/>
                </a:solidFill>
              </a:rPr>
              <a:t>de transport</a:t>
            </a:r>
            <a:endParaRPr lang="de-DE" altLang="en-US" sz="1200" dirty="0">
              <a:solidFill>
                <a:schemeClr val="bg2"/>
              </a:solidFill>
            </a:endParaRPr>
          </a:p>
        </p:txBody>
      </p:sp>
      <p:sp>
        <p:nvSpPr>
          <p:cNvPr id="77858" name="Textfeld 27"/>
          <p:cNvSpPr txBox="1">
            <a:spLocks noChangeArrowheads="1"/>
          </p:cNvSpPr>
          <p:nvPr/>
        </p:nvSpPr>
        <p:spPr bwMode="gray">
          <a:xfrm>
            <a:off x="2832100" y="3817938"/>
            <a:ext cx="736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2000">
                <a:solidFill>
                  <a:schemeClr val="accent1"/>
                </a:solidFill>
                <a:latin typeface="Fira Sans Medium" panose="020B0603050000020004" pitchFamily="34" charset="0"/>
                <a:ea typeface="MS PGothic" panose="020B0600070205080204" pitchFamily="34" charset="-128"/>
                <a:cs typeface="Nokia Pure Headline Extra Bold"/>
              </a:rPr>
              <a:t>30.2</a:t>
            </a:r>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 M</a:t>
            </a:r>
          </a:p>
        </p:txBody>
      </p:sp>
      <p:sp>
        <p:nvSpPr>
          <p:cNvPr id="77859" name="Rectangle 41"/>
          <p:cNvSpPr>
            <a:spLocks noChangeArrowheads="1"/>
          </p:cNvSpPr>
          <p:nvPr/>
        </p:nvSpPr>
        <p:spPr bwMode="gray">
          <a:xfrm>
            <a:off x="2830903" y="4146550"/>
            <a:ext cx="7405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1200" dirty="0" smtClean="0">
                <a:solidFill>
                  <a:schemeClr val="bg2"/>
                </a:solidFill>
              </a:rPr>
              <a:t>Puncte de </a:t>
            </a:r>
          </a:p>
          <a:p>
            <a:pPr algn="ctr" eaLnBrk="1" hangingPunct="1"/>
            <a:r>
              <a:rPr lang="cs-CZ" altLang="en-US" sz="1200" dirty="0" smtClean="0">
                <a:solidFill>
                  <a:schemeClr val="bg2"/>
                </a:solidFill>
              </a:rPr>
              <a:t>interes</a:t>
            </a:r>
            <a:endParaRPr lang="de-DE" altLang="en-US" sz="1200" dirty="0">
              <a:solidFill>
                <a:schemeClr val="bg2"/>
              </a:solidFill>
            </a:endParaRPr>
          </a:p>
        </p:txBody>
      </p:sp>
      <p:sp>
        <p:nvSpPr>
          <p:cNvPr id="77860" name="Textfeld 27"/>
          <p:cNvSpPr txBox="1">
            <a:spLocks noChangeArrowheads="1"/>
          </p:cNvSpPr>
          <p:nvPr/>
        </p:nvSpPr>
        <p:spPr bwMode="gray">
          <a:xfrm>
            <a:off x="6567488" y="2068513"/>
            <a:ext cx="6810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2000">
                <a:solidFill>
                  <a:schemeClr val="accent1"/>
                </a:solidFill>
                <a:latin typeface="Fira Sans Medium" panose="020B0603050000020004" pitchFamily="34" charset="0"/>
                <a:ea typeface="MS PGothic" panose="020B0600070205080204" pitchFamily="34" charset="-128"/>
                <a:cs typeface="Nokia Pure Headline Extra Bold"/>
              </a:rPr>
              <a:t>12,714</a:t>
            </a:r>
            <a:endParaRPr lang="de-DE" altLang="en-US" sz="2000">
              <a:solidFill>
                <a:schemeClr val="accent1"/>
              </a:solidFill>
              <a:latin typeface="Fira Sans Medium" panose="020B0603050000020004" pitchFamily="34" charset="0"/>
              <a:ea typeface="MS PGothic" panose="020B0600070205080204" pitchFamily="34" charset="-128"/>
              <a:cs typeface="Nokia Pure Headline Extra Bold"/>
            </a:endParaRPr>
          </a:p>
        </p:txBody>
      </p:sp>
      <p:sp>
        <p:nvSpPr>
          <p:cNvPr id="77861" name="Textfeld 27"/>
          <p:cNvSpPr txBox="1">
            <a:spLocks noChangeArrowheads="1"/>
          </p:cNvSpPr>
          <p:nvPr/>
        </p:nvSpPr>
        <p:spPr bwMode="gray">
          <a:xfrm>
            <a:off x="5364163" y="3817938"/>
            <a:ext cx="671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3</a:t>
            </a:r>
            <a:r>
              <a:rPr lang="cs-CZ" altLang="en-US" sz="2000">
                <a:solidFill>
                  <a:schemeClr val="accent1"/>
                </a:solidFill>
                <a:latin typeface="Fira Sans Medium" panose="020B0603050000020004" pitchFamily="34" charset="0"/>
                <a:ea typeface="MS PGothic" panose="020B0600070205080204" pitchFamily="34" charset="-128"/>
                <a:cs typeface="Nokia Pure Headline Extra Bold"/>
              </a:rPr>
              <a:t>34</a:t>
            </a:r>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 M</a:t>
            </a:r>
          </a:p>
        </p:txBody>
      </p:sp>
      <p:sp>
        <p:nvSpPr>
          <p:cNvPr id="77862" name="Rectangle 44"/>
          <p:cNvSpPr>
            <a:spLocks noChangeArrowheads="1"/>
          </p:cNvSpPr>
          <p:nvPr/>
        </p:nvSpPr>
        <p:spPr bwMode="gray">
          <a:xfrm>
            <a:off x="5459469" y="4146550"/>
            <a:ext cx="48090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200" dirty="0" smtClean="0">
                <a:solidFill>
                  <a:schemeClr val="bg2"/>
                </a:solidFill>
              </a:rPr>
              <a:t>Adrese</a:t>
            </a:r>
            <a:endParaRPr lang="de-DE" altLang="en-US" sz="1200" dirty="0">
              <a:solidFill>
                <a:schemeClr val="bg2"/>
              </a:solidFill>
            </a:endParaRPr>
          </a:p>
        </p:txBody>
      </p:sp>
      <p:sp>
        <p:nvSpPr>
          <p:cNvPr id="46" name="Textfeld 27"/>
          <p:cNvSpPr txBox="1"/>
          <p:nvPr/>
        </p:nvSpPr>
        <p:spPr bwMode="gray">
          <a:xfrm>
            <a:off x="6621463" y="3817938"/>
            <a:ext cx="573087" cy="307975"/>
          </a:xfrm>
          <a:prstGeom prst="rect">
            <a:avLst/>
          </a:prstGeom>
          <a:noFill/>
        </p:spPr>
        <p:txBody>
          <a:bodyPr wrap="none" lIns="0" tIns="0" rIns="0" bIns="0">
            <a:spAutoFit/>
          </a:bodyPr>
          <a:lstStyle/>
          <a:p>
            <a:pPr algn="ctr" defTabSz="457178" eaLnBrk="1" hangingPunct="1">
              <a:defRPr/>
            </a:pPr>
            <a:r>
              <a:rPr lang="de-DE" sz="2000" dirty="0">
                <a:solidFill>
                  <a:schemeClr val="accent1"/>
                </a:solidFill>
                <a:latin typeface="+mj-lt"/>
                <a:ea typeface="MS PGothic" pitchFamily="34" charset="-128"/>
                <a:cs typeface="Nokia Pure Headline Extra Bold"/>
              </a:rPr>
              <a:t>1.</a:t>
            </a:r>
            <a:r>
              <a:rPr lang="cs-CZ" sz="2000" dirty="0">
                <a:solidFill>
                  <a:schemeClr val="accent1"/>
                </a:solidFill>
                <a:latin typeface="+mj-lt"/>
                <a:ea typeface="MS PGothic" pitchFamily="34" charset="-128"/>
                <a:cs typeface="Nokia Pure Headline Extra Bold"/>
              </a:rPr>
              <a:t>2</a:t>
            </a:r>
            <a:r>
              <a:rPr lang="de-DE" sz="2000" dirty="0">
                <a:solidFill>
                  <a:schemeClr val="accent1"/>
                </a:solidFill>
                <a:latin typeface="+mj-lt"/>
                <a:ea typeface="MS PGothic" pitchFamily="34" charset="-128"/>
                <a:cs typeface="Nokia Pure Headline Extra Bold"/>
              </a:rPr>
              <a:t> M</a:t>
            </a:r>
          </a:p>
        </p:txBody>
      </p:sp>
      <p:sp>
        <p:nvSpPr>
          <p:cNvPr id="77864" name="Rectangle 46"/>
          <p:cNvSpPr>
            <a:spLocks noChangeArrowheads="1"/>
          </p:cNvSpPr>
          <p:nvPr/>
        </p:nvSpPr>
        <p:spPr bwMode="gray">
          <a:xfrm>
            <a:off x="6346156" y="4146550"/>
            <a:ext cx="11237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1200" dirty="0">
                <a:solidFill>
                  <a:schemeClr val="bg2"/>
                </a:solidFill>
              </a:rPr>
              <a:t>KM </a:t>
            </a:r>
          </a:p>
          <a:p>
            <a:pPr algn="ctr" eaLnBrk="1" hangingPunct="1"/>
            <a:r>
              <a:rPr lang="ro-RO" altLang="en-US" sz="1200" dirty="0" smtClean="0">
                <a:solidFill>
                  <a:schemeClr val="bg2"/>
                </a:solidFill>
              </a:rPr>
              <a:t>Asistența bandă</a:t>
            </a:r>
            <a:endParaRPr lang="de-DE" altLang="en-US" sz="1200" dirty="0">
              <a:solidFill>
                <a:schemeClr val="bg2"/>
              </a:solidFill>
            </a:endParaRPr>
          </a:p>
        </p:txBody>
      </p:sp>
      <p:sp>
        <p:nvSpPr>
          <p:cNvPr id="77865" name="Textfeld 30"/>
          <p:cNvSpPr txBox="1">
            <a:spLocks noChangeArrowheads="1"/>
          </p:cNvSpPr>
          <p:nvPr/>
        </p:nvSpPr>
        <p:spPr bwMode="gray">
          <a:xfrm>
            <a:off x="5489575" y="2068513"/>
            <a:ext cx="4206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2000">
                <a:solidFill>
                  <a:schemeClr val="accent1"/>
                </a:solidFill>
                <a:latin typeface="Fira Sans Medium" panose="020B0603050000020004" pitchFamily="34" charset="0"/>
                <a:ea typeface="MS PGothic" panose="020B0600070205080204" pitchFamily="34" charset="-128"/>
                <a:cs typeface="Nokia Pure Headline Extra Bold"/>
              </a:rPr>
              <a:t>50</a:t>
            </a:r>
            <a:r>
              <a:rPr lang="cs-CZ" altLang="en-US" sz="2000">
                <a:solidFill>
                  <a:schemeClr val="accent1"/>
                </a:solidFill>
                <a:latin typeface="Fira Sans Medium" panose="020B0603050000020004" pitchFamily="34" charset="0"/>
                <a:ea typeface="MS PGothic" panose="020B0600070205080204" pitchFamily="34" charset="-128"/>
                <a:cs typeface="Nokia Pure Headline Extra Bold"/>
              </a:rPr>
              <a:t>9</a:t>
            </a:r>
            <a:endParaRPr lang="de-DE" altLang="en-US" sz="2000">
              <a:solidFill>
                <a:schemeClr val="accent1"/>
              </a:solidFill>
              <a:latin typeface="Fira Sans Medium" panose="020B0603050000020004" pitchFamily="34" charset="0"/>
              <a:ea typeface="MS PGothic" panose="020B0600070205080204" pitchFamily="34" charset="-128"/>
              <a:cs typeface="Nokia Pure Headline Extra Bold"/>
            </a:endParaRPr>
          </a:p>
        </p:txBody>
      </p:sp>
      <p:sp>
        <p:nvSpPr>
          <p:cNvPr id="77866" name="Textfeld 27"/>
          <p:cNvSpPr txBox="1">
            <a:spLocks noChangeArrowheads="1"/>
          </p:cNvSpPr>
          <p:nvPr/>
        </p:nvSpPr>
        <p:spPr bwMode="gray">
          <a:xfrm>
            <a:off x="4000687" y="3817938"/>
            <a:ext cx="7822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2000" dirty="0" smtClean="0">
                <a:solidFill>
                  <a:schemeClr val="accent1"/>
                </a:solidFill>
                <a:latin typeface="Fira Sans Medium" panose="020B0603050000020004" pitchFamily="34" charset="0"/>
                <a:ea typeface="MS PGothic" panose="020B0600070205080204" pitchFamily="34" charset="-128"/>
                <a:cs typeface="Nokia Pure Headline Extra Bold"/>
              </a:rPr>
              <a:t>30.000</a:t>
            </a:r>
            <a:endParaRPr lang="de-DE" altLang="en-US" sz="2000" dirty="0">
              <a:solidFill>
                <a:schemeClr val="accent1"/>
              </a:solidFill>
              <a:latin typeface="Fira Sans Medium" panose="020B0603050000020004" pitchFamily="34" charset="0"/>
              <a:ea typeface="MS PGothic" panose="020B0600070205080204" pitchFamily="34" charset="-128"/>
              <a:cs typeface="Nokia Pure Headline Extra Bold"/>
            </a:endParaRPr>
          </a:p>
        </p:txBody>
      </p:sp>
      <p:sp>
        <p:nvSpPr>
          <p:cNvPr id="77867" name="Rectangle 49"/>
          <p:cNvSpPr>
            <a:spLocks noChangeArrowheads="1"/>
          </p:cNvSpPr>
          <p:nvPr/>
        </p:nvSpPr>
        <p:spPr bwMode="gray">
          <a:xfrm>
            <a:off x="3792306" y="4146550"/>
            <a:ext cx="11990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ro-RO" altLang="en-US" sz="1200" dirty="0" smtClean="0">
                <a:solidFill>
                  <a:schemeClr val="bg2"/>
                </a:solidFill>
              </a:rPr>
              <a:t>Stații reîncărcare</a:t>
            </a:r>
          </a:p>
          <a:p>
            <a:pPr algn="ctr" eaLnBrk="1" hangingPunct="1"/>
            <a:r>
              <a:rPr lang="ro-RO" altLang="en-US" sz="1200" dirty="0" smtClean="0">
                <a:solidFill>
                  <a:schemeClr val="bg2"/>
                </a:solidFill>
              </a:rPr>
              <a:t> mașini electrice</a:t>
            </a:r>
            <a:endParaRPr lang="de-DE" altLang="en-US" sz="1200" dirty="0">
              <a:solidFill>
                <a:schemeClr val="bg2"/>
              </a:solidFill>
            </a:endParaRPr>
          </a:p>
        </p:txBody>
      </p:sp>
      <p:pic>
        <p:nvPicPr>
          <p:cNvPr id="51" name="Picture 50"/>
          <p:cNvPicPr>
            <a:picLocks noChangeAspect="1"/>
          </p:cNvPicPr>
          <p:nvPr/>
        </p:nvPicPr>
        <p:blipFill>
          <a:blip r:embed="rId7">
            <a:duotone>
              <a:schemeClr val="bg2">
                <a:shade val="45000"/>
                <a:satMod val="135000"/>
              </a:schemeClr>
              <a:prstClr val="white"/>
            </a:duotone>
          </a:blip>
          <a:stretch>
            <a:fillRect/>
          </a:stretch>
        </p:blipFill>
        <p:spPr bwMode="gray">
          <a:xfrm>
            <a:off x="6525012" y="3135566"/>
            <a:ext cx="766178" cy="705823"/>
          </a:xfrm>
          <a:prstGeom prst="rect">
            <a:avLst/>
          </a:prstGeom>
        </p:spPr>
      </p:pic>
      <p:pic>
        <p:nvPicPr>
          <p:cNvPr id="52" name="Picture 51"/>
          <p:cNvPicPr>
            <a:picLocks noChangeAspect="1"/>
          </p:cNvPicPr>
          <p:nvPr/>
        </p:nvPicPr>
        <p:blipFill>
          <a:blip r:embed="rId8">
            <a:duotone>
              <a:schemeClr val="bg2">
                <a:shade val="45000"/>
                <a:satMod val="135000"/>
              </a:schemeClr>
              <a:prstClr val="white"/>
            </a:duotone>
          </a:blip>
          <a:stretch>
            <a:fillRect/>
          </a:stretch>
        </p:blipFill>
        <p:spPr bwMode="gray">
          <a:xfrm>
            <a:off x="5379721" y="3134136"/>
            <a:ext cx="640401" cy="657950"/>
          </a:xfrm>
          <a:prstGeom prst="rect">
            <a:avLst/>
          </a:prstGeom>
        </p:spPr>
      </p:pic>
      <p:pic>
        <p:nvPicPr>
          <p:cNvPr id="53" name="Picture 52"/>
          <p:cNvPicPr>
            <a:picLocks noChangeAspect="1"/>
          </p:cNvPicPr>
          <p:nvPr/>
        </p:nvPicPr>
        <p:blipFill>
          <a:blip r:embed="rId9">
            <a:duotone>
              <a:schemeClr val="bg2">
                <a:shade val="45000"/>
                <a:satMod val="135000"/>
              </a:schemeClr>
              <a:prstClr val="white"/>
            </a:duotone>
          </a:blip>
          <a:stretch>
            <a:fillRect/>
          </a:stretch>
        </p:blipFill>
        <p:spPr bwMode="gray">
          <a:xfrm>
            <a:off x="2869664" y="3133820"/>
            <a:ext cx="662158" cy="647345"/>
          </a:xfrm>
          <a:prstGeom prst="rect">
            <a:avLst/>
          </a:prstGeom>
        </p:spPr>
      </p:pic>
      <p:pic>
        <p:nvPicPr>
          <p:cNvPr id="54" name="Picture 53"/>
          <p:cNvPicPr>
            <a:picLocks noChangeAspect="1"/>
          </p:cNvPicPr>
          <p:nvPr/>
        </p:nvPicPr>
        <p:blipFill>
          <a:blip r:embed="rId10">
            <a:duotone>
              <a:schemeClr val="bg2">
                <a:shade val="45000"/>
                <a:satMod val="135000"/>
              </a:schemeClr>
              <a:prstClr val="white"/>
            </a:duotone>
          </a:blip>
          <a:stretch>
            <a:fillRect/>
          </a:stretch>
        </p:blipFill>
        <p:spPr bwMode="gray">
          <a:xfrm>
            <a:off x="4093442" y="3132032"/>
            <a:ext cx="596875" cy="587411"/>
          </a:xfrm>
          <a:prstGeom prst="rect">
            <a:avLst/>
          </a:prstGeom>
        </p:spPr>
      </p:pic>
      <p:sp>
        <p:nvSpPr>
          <p:cNvPr id="77872" name="Textfeld 27"/>
          <p:cNvSpPr txBox="1">
            <a:spLocks noChangeArrowheads="1"/>
          </p:cNvSpPr>
          <p:nvPr/>
        </p:nvSpPr>
        <p:spPr bwMode="gray">
          <a:xfrm>
            <a:off x="2903538" y="2068513"/>
            <a:ext cx="5937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de-DE" altLang="en-US" sz="2000" dirty="0">
                <a:solidFill>
                  <a:schemeClr val="accent1"/>
                </a:solidFill>
                <a:latin typeface="Fira Sans Medium" panose="020B0603050000020004" pitchFamily="34" charset="0"/>
                <a:ea typeface="MS PGothic" panose="020B0600070205080204" pitchFamily="34" charset="-128"/>
                <a:cs typeface="Nokia Pure Headline Extra Bold"/>
              </a:rPr>
              <a:t>3.</a:t>
            </a:r>
            <a:r>
              <a:rPr lang="cs-CZ" altLang="en-US" sz="2000" dirty="0">
                <a:solidFill>
                  <a:schemeClr val="accent1"/>
                </a:solidFill>
                <a:latin typeface="Fira Sans Medium" panose="020B0603050000020004" pitchFamily="34" charset="0"/>
                <a:ea typeface="MS PGothic" panose="020B0600070205080204" pitchFamily="34" charset="-128"/>
                <a:cs typeface="Nokia Pure Headline Extra Bold"/>
              </a:rPr>
              <a:t>5</a:t>
            </a:r>
            <a:r>
              <a:rPr lang="de-DE" altLang="en-US" sz="2000" dirty="0">
                <a:solidFill>
                  <a:schemeClr val="accent1"/>
                </a:solidFill>
                <a:latin typeface="Fira Sans Medium" panose="020B0603050000020004" pitchFamily="34" charset="0"/>
                <a:ea typeface="MS PGothic" panose="020B0600070205080204" pitchFamily="34" charset="-128"/>
                <a:cs typeface="Nokia Pure Headline Extra Bold"/>
              </a:rPr>
              <a:t> M</a:t>
            </a:r>
          </a:p>
        </p:txBody>
      </p:sp>
      <p:cxnSp>
        <p:nvCxnSpPr>
          <p:cNvPr id="56" name="Gerade Verbindung 18"/>
          <p:cNvCxnSpPr/>
          <p:nvPr/>
        </p:nvCxnSpPr>
        <p:spPr bwMode="gray">
          <a:xfrm>
            <a:off x="3735388" y="1493838"/>
            <a:ext cx="0" cy="919162"/>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cxnSp>
        <p:nvCxnSpPr>
          <p:cNvPr id="57" name="Gerade Verbindung 60"/>
          <p:cNvCxnSpPr/>
          <p:nvPr/>
        </p:nvCxnSpPr>
        <p:spPr bwMode="gray">
          <a:xfrm>
            <a:off x="5045075" y="1493838"/>
            <a:ext cx="0" cy="919162"/>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cxnSp>
        <p:nvCxnSpPr>
          <p:cNvPr id="58" name="Gerade Verbindung 74"/>
          <p:cNvCxnSpPr/>
          <p:nvPr/>
        </p:nvCxnSpPr>
        <p:spPr bwMode="gray">
          <a:xfrm>
            <a:off x="6269038" y="1493838"/>
            <a:ext cx="0" cy="919162"/>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cxnSp>
        <p:nvCxnSpPr>
          <p:cNvPr id="59" name="Gerade Verbindung 76"/>
          <p:cNvCxnSpPr/>
          <p:nvPr/>
        </p:nvCxnSpPr>
        <p:spPr bwMode="gray">
          <a:xfrm>
            <a:off x="3735388" y="3292475"/>
            <a:ext cx="0" cy="919163"/>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cxnSp>
        <p:nvCxnSpPr>
          <p:cNvPr id="60" name="Gerade Verbindung 77"/>
          <p:cNvCxnSpPr/>
          <p:nvPr/>
        </p:nvCxnSpPr>
        <p:spPr bwMode="gray">
          <a:xfrm>
            <a:off x="5045075" y="3292475"/>
            <a:ext cx="0" cy="919163"/>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cxnSp>
        <p:nvCxnSpPr>
          <p:cNvPr id="61" name="Gerade Verbindung 78"/>
          <p:cNvCxnSpPr/>
          <p:nvPr/>
        </p:nvCxnSpPr>
        <p:spPr bwMode="gray">
          <a:xfrm>
            <a:off x="6269038" y="3292475"/>
            <a:ext cx="0" cy="919163"/>
          </a:xfrm>
          <a:prstGeom prst="line">
            <a:avLst/>
          </a:prstGeom>
          <a:ln w="12700">
            <a:solidFill>
              <a:schemeClr val="bg2">
                <a:lumMod val="20000"/>
                <a:lumOff val="80000"/>
              </a:schemeClr>
            </a:solidFill>
          </a:ln>
          <a:effectLst/>
        </p:spPr>
        <p:style>
          <a:lnRef idx="2">
            <a:schemeClr val="accent1"/>
          </a:lnRef>
          <a:fillRef idx="0">
            <a:schemeClr val="accent1"/>
          </a:fillRef>
          <a:effectRef idx="1">
            <a:schemeClr val="accent1"/>
          </a:effectRef>
          <a:fontRef idx="minor">
            <a:schemeClr val="tx1"/>
          </a:fontRef>
        </p:style>
      </p:cxnSp>
      <p:sp>
        <p:nvSpPr>
          <p:cNvPr id="77879" name="Rectangle 61"/>
          <p:cNvSpPr>
            <a:spLocks noChangeArrowheads="1"/>
          </p:cNvSpPr>
          <p:nvPr/>
        </p:nvSpPr>
        <p:spPr bwMode="gray">
          <a:xfrm>
            <a:off x="6351137" y="2414588"/>
            <a:ext cx="107882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1200" dirty="0" smtClean="0">
                <a:solidFill>
                  <a:schemeClr val="bg2"/>
                </a:solidFill>
              </a:rPr>
              <a:t>Hărți interioare</a:t>
            </a:r>
            <a:endParaRPr lang="de-DE" altLang="en-US" sz="1200" dirty="0">
              <a:solidFill>
                <a:schemeClr val="bg2"/>
              </a:solidFill>
            </a:endParaRPr>
          </a:p>
        </p:txBody>
      </p:sp>
      <p:grpSp>
        <p:nvGrpSpPr>
          <p:cNvPr id="77880" name="Group 4"/>
          <p:cNvGrpSpPr>
            <a:grpSpLocks noChangeAspect="1"/>
          </p:cNvGrpSpPr>
          <p:nvPr/>
        </p:nvGrpSpPr>
        <p:grpSpPr bwMode="auto">
          <a:xfrm>
            <a:off x="8008938" y="1127125"/>
            <a:ext cx="414337" cy="522288"/>
            <a:chOff x="4994" y="724"/>
            <a:chExt cx="261" cy="329"/>
          </a:xfrm>
        </p:grpSpPr>
        <p:sp>
          <p:nvSpPr>
            <p:cNvPr id="77889" name="AutoShape 3"/>
            <p:cNvSpPr>
              <a:spLocks noChangeAspect="1" noChangeArrowheads="1" noTextEdit="1"/>
            </p:cNvSpPr>
            <p:nvPr/>
          </p:nvSpPr>
          <p:spPr bwMode="auto">
            <a:xfrm>
              <a:off x="5015" y="724"/>
              <a:ext cx="240"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7890" name="Freeform 5"/>
            <p:cNvSpPr>
              <a:spLocks/>
            </p:cNvSpPr>
            <p:nvPr/>
          </p:nvSpPr>
          <p:spPr bwMode="auto">
            <a:xfrm>
              <a:off x="5092" y="997"/>
              <a:ext cx="44" cy="56"/>
            </a:xfrm>
            <a:custGeom>
              <a:avLst/>
              <a:gdLst>
                <a:gd name="T0" fmla="*/ 0 w 133"/>
                <a:gd name="T1" fmla="*/ 56 h 174"/>
                <a:gd name="T2" fmla="*/ 0 w 133"/>
                <a:gd name="T3" fmla="*/ 56 h 174"/>
                <a:gd name="T4" fmla="*/ 44 w 133"/>
                <a:gd name="T5" fmla="*/ 56 h 174"/>
                <a:gd name="T6" fmla="*/ 44 w 133"/>
                <a:gd name="T7" fmla="*/ 0 h 174"/>
                <a:gd name="T8" fmla="*/ 0 w 133"/>
                <a:gd name="T9" fmla="*/ 0 h 174"/>
                <a:gd name="T10" fmla="*/ 0 w 133"/>
                <a:gd name="T11" fmla="*/ 56 h 17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3" h="174">
                  <a:moveTo>
                    <a:pt x="0" y="174"/>
                  </a:moveTo>
                  <a:lnTo>
                    <a:pt x="0" y="174"/>
                  </a:lnTo>
                  <a:lnTo>
                    <a:pt x="133" y="174"/>
                  </a:lnTo>
                  <a:lnTo>
                    <a:pt x="133" y="0"/>
                  </a:lnTo>
                  <a:lnTo>
                    <a:pt x="0" y="0"/>
                  </a:lnTo>
                  <a:lnTo>
                    <a:pt x="0" y="174"/>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77891" name="Freeform 6"/>
            <p:cNvSpPr>
              <a:spLocks noEditPoints="1"/>
            </p:cNvSpPr>
            <p:nvPr/>
          </p:nvSpPr>
          <p:spPr bwMode="auto">
            <a:xfrm>
              <a:off x="4994" y="848"/>
              <a:ext cx="245" cy="205"/>
            </a:xfrm>
            <a:custGeom>
              <a:avLst/>
              <a:gdLst>
                <a:gd name="T0" fmla="*/ 0 w 733"/>
                <a:gd name="T1" fmla="*/ 0 h 640"/>
                <a:gd name="T2" fmla="*/ 0 w 733"/>
                <a:gd name="T3" fmla="*/ 0 h 640"/>
                <a:gd name="T4" fmla="*/ 0 w 733"/>
                <a:gd name="T5" fmla="*/ 205 h 640"/>
                <a:gd name="T6" fmla="*/ 67 w 733"/>
                <a:gd name="T7" fmla="*/ 205 h 640"/>
                <a:gd name="T8" fmla="*/ 67 w 733"/>
                <a:gd name="T9" fmla="*/ 152 h 640"/>
                <a:gd name="T10" fmla="*/ 67 w 733"/>
                <a:gd name="T11" fmla="*/ 128 h 640"/>
                <a:gd name="T12" fmla="*/ 178 w 733"/>
                <a:gd name="T13" fmla="*/ 128 h 640"/>
                <a:gd name="T14" fmla="*/ 178 w 733"/>
                <a:gd name="T15" fmla="*/ 152 h 640"/>
                <a:gd name="T16" fmla="*/ 178 w 733"/>
                <a:gd name="T17" fmla="*/ 205 h 640"/>
                <a:gd name="T18" fmla="*/ 245 w 733"/>
                <a:gd name="T19" fmla="*/ 205 h 640"/>
                <a:gd name="T20" fmla="*/ 245 w 733"/>
                <a:gd name="T21" fmla="*/ 0 h 640"/>
                <a:gd name="T22" fmla="*/ 0 w 733"/>
                <a:gd name="T23" fmla="*/ 0 h 640"/>
                <a:gd name="T24" fmla="*/ 35 w 733"/>
                <a:gd name="T25" fmla="*/ 90 h 640"/>
                <a:gd name="T26" fmla="*/ 35 w 733"/>
                <a:gd name="T27" fmla="*/ 90 h 640"/>
                <a:gd name="T28" fmla="*/ 35 w 733"/>
                <a:gd name="T29" fmla="*/ 35 h 640"/>
                <a:gd name="T30" fmla="*/ 55 w 733"/>
                <a:gd name="T31" fmla="*/ 14 h 640"/>
                <a:gd name="T32" fmla="*/ 76 w 733"/>
                <a:gd name="T33" fmla="*/ 35 h 640"/>
                <a:gd name="T34" fmla="*/ 76 w 733"/>
                <a:gd name="T35" fmla="*/ 90 h 640"/>
                <a:gd name="T36" fmla="*/ 35 w 733"/>
                <a:gd name="T37" fmla="*/ 90 h 640"/>
                <a:gd name="T38" fmla="*/ 98 w 733"/>
                <a:gd name="T39" fmla="*/ 90 h 640"/>
                <a:gd name="T40" fmla="*/ 98 w 733"/>
                <a:gd name="T41" fmla="*/ 90 h 640"/>
                <a:gd name="T42" fmla="*/ 98 w 733"/>
                <a:gd name="T43" fmla="*/ 35 h 640"/>
                <a:gd name="T44" fmla="*/ 120 w 733"/>
                <a:gd name="T45" fmla="*/ 14 h 640"/>
                <a:gd name="T46" fmla="*/ 142 w 733"/>
                <a:gd name="T47" fmla="*/ 35 h 640"/>
                <a:gd name="T48" fmla="*/ 142 w 733"/>
                <a:gd name="T49" fmla="*/ 90 h 640"/>
                <a:gd name="T50" fmla="*/ 98 w 733"/>
                <a:gd name="T51" fmla="*/ 90 h 640"/>
                <a:gd name="T52" fmla="*/ 165 w 733"/>
                <a:gd name="T53" fmla="*/ 90 h 640"/>
                <a:gd name="T54" fmla="*/ 165 w 733"/>
                <a:gd name="T55" fmla="*/ 90 h 640"/>
                <a:gd name="T56" fmla="*/ 165 w 733"/>
                <a:gd name="T57" fmla="*/ 35 h 640"/>
                <a:gd name="T58" fmla="*/ 187 w 733"/>
                <a:gd name="T59" fmla="*/ 14 h 640"/>
                <a:gd name="T60" fmla="*/ 209 w 733"/>
                <a:gd name="T61" fmla="*/ 35 h 640"/>
                <a:gd name="T62" fmla="*/ 209 w 733"/>
                <a:gd name="T63" fmla="*/ 90 h 640"/>
                <a:gd name="T64" fmla="*/ 165 w 733"/>
                <a:gd name="T65" fmla="*/ 90 h 6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3" h="640">
                  <a:moveTo>
                    <a:pt x="0" y="0"/>
                  </a:moveTo>
                  <a:lnTo>
                    <a:pt x="0" y="0"/>
                  </a:lnTo>
                  <a:lnTo>
                    <a:pt x="0" y="640"/>
                  </a:lnTo>
                  <a:lnTo>
                    <a:pt x="199" y="640"/>
                  </a:lnTo>
                  <a:lnTo>
                    <a:pt x="199" y="476"/>
                  </a:lnTo>
                  <a:lnTo>
                    <a:pt x="199" y="400"/>
                  </a:lnTo>
                  <a:lnTo>
                    <a:pt x="533" y="400"/>
                  </a:lnTo>
                  <a:lnTo>
                    <a:pt x="533" y="476"/>
                  </a:lnTo>
                  <a:lnTo>
                    <a:pt x="533" y="640"/>
                  </a:lnTo>
                  <a:lnTo>
                    <a:pt x="733" y="640"/>
                  </a:lnTo>
                  <a:lnTo>
                    <a:pt x="733" y="0"/>
                  </a:lnTo>
                  <a:lnTo>
                    <a:pt x="0" y="0"/>
                  </a:lnTo>
                  <a:close/>
                  <a:moveTo>
                    <a:pt x="106" y="280"/>
                  </a:moveTo>
                  <a:lnTo>
                    <a:pt x="106" y="280"/>
                  </a:lnTo>
                  <a:lnTo>
                    <a:pt x="106" y="110"/>
                  </a:lnTo>
                  <a:cubicBezTo>
                    <a:pt x="106" y="44"/>
                    <a:pt x="166" y="44"/>
                    <a:pt x="166" y="44"/>
                  </a:cubicBezTo>
                  <a:cubicBezTo>
                    <a:pt x="166" y="44"/>
                    <a:pt x="226" y="44"/>
                    <a:pt x="226" y="110"/>
                  </a:cubicBezTo>
                  <a:lnTo>
                    <a:pt x="226" y="280"/>
                  </a:lnTo>
                  <a:lnTo>
                    <a:pt x="106" y="280"/>
                  </a:lnTo>
                  <a:close/>
                  <a:moveTo>
                    <a:pt x="293" y="280"/>
                  </a:moveTo>
                  <a:lnTo>
                    <a:pt x="293" y="280"/>
                  </a:lnTo>
                  <a:lnTo>
                    <a:pt x="293" y="110"/>
                  </a:lnTo>
                  <a:cubicBezTo>
                    <a:pt x="293" y="44"/>
                    <a:pt x="360" y="44"/>
                    <a:pt x="360" y="44"/>
                  </a:cubicBezTo>
                  <a:cubicBezTo>
                    <a:pt x="360" y="44"/>
                    <a:pt x="426" y="44"/>
                    <a:pt x="426" y="110"/>
                  </a:cubicBezTo>
                  <a:lnTo>
                    <a:pt x="426" y="280"/>
                  </a:lnTo>
                  <a:lnTo>
                    <a:pt x="293" y="280"/>
                  </a:lnTo>
                  <a:close/>
                  <a:moveTo>
                    <a:pt x="493" y="280"/>
                  </a:moveTo>
                  <a:lnTo>
                    <a:pt x="493" y="280"/>
                  </a:lnTo>
                  <a:lnTo>
                    <a:pt x="493" y="110"/>
                  </a:lnTo>
                  <a:cubicBezTo>
                    <a:pt x="493" y="44"/>
                    <a:pt x="559" y="44"/>
                    <a:pt x="559" y="44"/>
                  </a:cubicBezTo>
                  <a:cubicBezTo>
                    <a:pt x="559" y="44"/>
                    <a:pt x="626" y="44"/>
                    <a:pt x="626" y="110"/>
                  </a:cubicBezTo>
                  <a:lnTo>
                    <a:pt x="626" y="280"/>
                  </a:lnTo>
                  <a:lnTo>
                    <a:pt x="493" y="280"/>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77892" name="Freeform 7"/>
            <p:cNvSpPr>
              <a:spLocks/>
            </p:cNvSpPr>
            <p:nvPr/>
          </p:nvSpPr>
          <p:spPr bwMode="auto">
            <a:xfrm>
              <a:off x="4994" y="777"/>
              <a:ext cx="244" cy="53"/>
            </a:xfrm>
            <a:custGeom>
              <a:avLst/>
              <a:gdLst>
                <a:gd name="T0" fmla="*/ 122 w 731"/>
                <a:gd name="T1" fmla="*/ 0 h 165"/>
                <a:gd name="T2" fmla="*/ 122 w 731"/>
                <a:gd name="T3" fmla="*/ 0 h 165"/>
                <a:gd name="T4" fmla="*/ 244 w 731"/>
                <a:gd name="T5" fmla="*/ 53 h 165"/>
                <a:gd name="T6" fmla="*/ 0 w 731"/>
                <a:gd name="T7" fmla="*/ 53 h 165"/>
                <a:gd name="T8" fmla="*/ 122 w 731"/>
                <a:gd name="T9" fmla="*/ 0 h 1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1" h="165">
                  <a:moveTo>
                    <a:pt x="365" y="0"/>
                  </a:moveTo>
                  <a:lnTo>
                    <a:pt x="365" y="0"/>
                  </a:lnTo>
                  <a:cubicBezTo>
                    <a:pt x="565" y="0"/>
                    <a:pt x="731" y="165"/>
                    <a:pt x="731" y="165"/>
                  </a:cubicBezTo>
                  <a:lnTo>
                    <a:pt x="0" y="165"/>
                  </a:lnTo>
                  <a:cubicBezTo>
                    <a:pt x="0" y="165"/>
                    <a:pt x="166" y="0"/>
                    <a:pt x="365" y="0"/>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grpSp>
        <p:nvGrpSpPr>
          <p:cNvPr id="77881" name="Group 10"/>
          <p:cNvGrpSpPr>
            <a:grpSpLocks noChangeAspect="1"/>
          </p:cNvGrpSpPr>
          <p:nvPr/>
        </p:nvGrpSpPr>
        <p:grpSpPr bwMode="auto">
          <a:xfrm>
            <a:off x="8013700" y="2371725"/>
            <a:ext cx="384175" cy="373063"/>
            <a:chOff x="5015" y="1473"/>
            <a:chExt cx="242" cy="235"/>
          </a:xfrm>
        </p:grpSpPr>
        <p:sp>
          <p:nvSpPr>
            <p:cNvPr id="77887" name="AutoShape 9"/>
            <p:cNvSpPr>
              <a:spLocks noChangeAspect="1" noChangeArrowheads="1" noTextEdit="1"/>
            </p:cNvSpPr>
            <p:nvPr/>
          </p:nvSpPr>
          <p:spPr bwMode="auto">
            <a:xfrm>
              <a:off x="5015" y="1480"/>
              <a:ext cx="230"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7888" name="Freeform 11"/>
            <p:cNvSpPr>
              <a:spLocks noEditPoints="1"/>
            </p:cNvSpPr>
            <p:nvPr/>
          </p:nvSpPr>
          <p:spPr bwMode="auto">
            <a:xfrm>
              <a:off x="5015" y="1473"/>
              <a:ext cx="242" cy="235"/>
            </a:xfrm>
            <a:custGeom>
              <a:avLst/>
              <a:gdLst>
                <a:gd name="T0" fmla="*/ 162 w 454"/>
                <a:gd name="T1" fmla="*/ 134 h 454"/>
                <a:gd name="T2" fmla="*/ 162 w 454"/>
                <a:gd name="T3" fmla="*/ 134 h 454"/>
                <a:gd name="T4" fmla="*/ 239 w 454"/>
                <a:gd name="T5" fmla="*/ 58 h 454"/>
                <a:gd name="T6" fmla="*/ 220 w 454"/>
                <a:gd name="T7" fmla="*/ 21 h 454"/>
                <a:gd name="T8" fmla="*/ 181 w 454"/>
                <a:gd name="T9" fmla="*/ 3 h 454"/>
                <a:gd name="T10" fmla="*/ 104 w 454"/>
                <a:gd name="T11" fmla="*/ 78 h 454"/>
                <a:gd name="T12" fmla="*/ 15 w 454"/>
                <a:gd name="T13" fmla="*/ 164 h 454"/>
                <a:gd name="T14" fmla="*/ 0 w 454"/>
                <a:gd name="T15" fmla="*/ 235 h 454"/>
                <a:gd name="T16" fmla="*/ 0 w 454"/>
                <a:gd name="T17" fmla="*/ 234 h 454"/>
                <a:gd name="T18" fmla="*/ 0 w 454"/>
                <a:gd name="T19" fmla="*/ 234 h 454"/>
                <a:gd name="T20" fmla="*/ 73 w 454"/>
                <a:gd name="T21" fmla="*/ 219 h 454"/>
                <a:gd name="T22" fmla="*/ 162 w 454"/>
                <a:gd name="T23" fmla="*/ 134 h 454"/>
                <a:gd name="T24" fmla="*/ 44 w 454"/>
                <a:gd name="T25" fmla="*/ 216 h 454"/>
                <a:gd name="T26" fmla="*/ 44 w 454"/>
                <a:gd name="T27" fmla="*/ 216 h 454"/>
                <a:gd name="T28" fmla="*/ 33 w 454"/>
                <a:gd name="T29" fmla="*/ 202 h 454"/>
                <a:gd name="T30" fmla="*/ 19 w 454"/>
                <a:gd name="T31" fmla="*/ 192 h 454"/>
                <a:gd name="T32" fmla="*/ 24 w 454"/>
                <a:gd name="T33" fmla="*/ 168 h 454"/>
                <a:gd name="T34" fmla="*/ 31 w 454"/>
                <a:gd name="T35" fmla="*/ 161 h 454"/>
                <a:gd name="T36" fmla="*/ 60 w 454"/>
                <a:gd name="T37" fmla="*/ 176 h 454"/>
                <a:gd name="T38" fmla="*/ 76 w 454"/>
                <a:gd name="T39" fmla="*/ 204 h 454"/>
                <a:gd name="T40" fmla="*/ 68 w 454"/>
                <a:gd name="T41" fmla="*/ 211 h 454"/>
                <a:gd name="T42" fmla="*/ 44 w 454"/>
                <a:gd name="T43" fmla="*/ 216 h 454"/>
                <a:gd name="T44" fmla="*/ 139 w 454"/>
                <a:gd name="T45" fmla="*/ 177 h 454"/>
                <a:gd name="T46" fmla="*/ 139 w 454"/>
                <a:gd name="T47" fmla="*/ 177 h 454"/>
                <a:gd name="T48" fmla="*/ 78 w 454"/>
                <a:gd name="T49" fmla="*/ 234 h 454"/>
                <a:gd name="T50" fmla="*/ 239 w 454"/>
                <a:gd name="T51" fmla="*/ 234 h 454"/>
                <a:gd name="T52" fmla="*/ 239 w 454"/>
                <a:gd name="T53" fmla="*/ 177 h 454"/>
                <a:gd name="T54" fmla="*/ 139 w 454"/>
                <a:gd name="T55" fmla="*/ 177 h 45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54" h="454">
                  <a:moveTo>
                    <a:pt x="303" y="258"/>
                  </a:moveTo>
                  <a:lnTo>
                    <a:pt x="303" y="258"/>
                  </a:lnTo>
                  <a:lnTo>
                    <a:pt x="448" y="113"/>
                  </a:lnTo>
                  <a:cubicBezTo>
                    <a:pt x="448" y="113"/>
                    <a:pt x="454" y="82"/>
                    <a:pt x="413" y="40"/>
                  </a:cubicBezTo>
                  <a:cubicBezTo>
                    <a:pt x="371" y="0"/>
                    <a:pt x="340" y="6"/>
                    <a:pt x="340" y="6"/>
                  </a:cubicBezTo>
                  <a:lnTo>
                    <a:pt x="195" y="150"/>
                  </a:lnTo>
                  <a:lnTo>
                    <a:pt x="29" y="316"/>
                  </a:lnTo>
                  <a:lnTo>
                    <a:pt x="0" y="454"/>
                  </a:lnTo>
                  <a:lnTo>
                    <a:pt x="0" y="453"/>
                  </a:lnTo>
                  <a:lnTo>
                    <a:pt x="137" y="424"/>
                  </a:lnTo>
                  <a:lnTo>
                    <a:pt x="303" y="258"/>
                  </a:lnTo>
                  <a:close/>
                  <a:moveTo>
                    <a:pt x="82" y="418"/>
                  </a:moveTo>
                  <a:lnTo>
                    <a:pt x="82" y="418"/>
                  </a:lnTo>
                  <a:cubicBezTo>
                    <a:pt x="77" y="410"/>
                    <a:pt x="72" y="401"/>
                    <a:pt x="62" y="391"/>
                  </a:cubicBezTo>
                  <a:cubicBezTo>
                    <a:pt x="52" y="381"/>
                    <a:pt x="43" y="376"/>
                    <a:pt x="35" y="371"/>
                  </a:cubicBezTo>
                  <a:lnTo>
                    <a:pt x="45" y="325"/>
                  </a:lnTo>
                  <a:lnTo>
                    <a:pt x="59" y="311"/>
                  </a:lnTo>
                  <a:cubicBezTo>
                    <a:pt x="59" y="311"/>
                    <a:pt x="84" y="312"/>
                    <a:pt x="113" y="340"/>
                  </a:cubicBezTo>
                  <a:cubicBezTo>
                    <a:pt x="141" y="369"/>
                    <a:pt x="142" y="395"/>
                    <a:pt x="142" y="395"/>
                  </a:cubicBezTo>
                  <a:lnTo>
                    <a:pt x="128" y="408"/>
                  </a:lnTo>
                  <a:lnTo>
                    <a:pt x="82" y="418"/>
                  </a:lnTo>
                  <a:close/>
                  <a:moveTo>
                    <a:pt x="260" y="341"/>
                  </a:moveTo>
                  <a:lnTo>
                    <a:pt x="260" y="341"/>
                  </a:lnTo>
                  <a:lnTo>
                    <a:pt x="147" y="453"/>
                  </a:lnTo>
                  <a:lnTo>
                    <a:pt x="448" y="453"/>
                  </a:lnTo>
                  <a:lnTo>
                    <a:pt x="448" y="341"/>
                  </a:lnTo>
                  <a:lnTo>
                    <a:pt x="260" y="341"/>
                  </a:ln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grpSp>
        <p:nvGrpSpPr>
          <p:cNvPr id="77882" name="Group 14"/>
          <p:cNvGrpSpPr>
            <a:grpSpLocks noChangeAspect="1"/>
          </p:cNvGrpSpPr>
          <p:nvPr/>
        </p:nvGrpSpPr>
        <p:grpSpPr bwMode="auto">
          <a:xfrm>
            <a:off x="8015288" y="3540125"/>
            <a:ext cx="365125" cy="354013"/>
            <a:chOff x="5019" y="2206"/>
            <a:chExt cx="230" cy="223"/>
          </a:xfrm>
        </p:grpSpPr>
        <p:sp>
          <p:nvSpPr>
            <p:cNvPr id="77884" name="AutoShape 13"/>
            <p:cNvSpPr>
              <a:spLocks noChangeAspect="1" noChangeArrowheads="1" noTextEdit="1"/>
            </p:cNvSpPr>
            <p:nvPr/>
          </p:nvSpPr>
          <p:spPr bwMode="auto">
            <a:xfrm>
              <a:off x="5019" y="2206"/>
              <a:ext cx="230" cy="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77885" name="Freeform 16"/>
            <p:cNvSpPr>
              <a:spLocks/>
            </p:cNvSpPr>
            <p:nvPr/>
          </p:nvSpPr>
          <p:spPr bwMode="auto">
            <a:xfrm>
              <a:off x="5082" y="2267"/>
              <a:ext cx="111" cy="107"/>
            </a:xfrm>
            <a:custGeom>
              <a:avLst/>
              <a:gdLst>
                <a:gd name="T0" fmla="*/ 56 w 152"/>
                <a:gd name="T1" fmla="*/ 107 h 152"/>
                <a:gd name="T2" fmla="*/ 56 w 152"/>
                <a:gd name="T3" fmla="*/ 107 h 152"/>
                <a:gd name="T4" fmla="*/ 111 w 152"/>
                <a:gd name="T5" fmla="*/ 54 h 152"/>
                <a:gd name="T6" fmla="*/ 56 w 152"/>
                <a:gd name="T7" fmla="*/ 0 h 152"/>
                <a:gd name="T8" fmla="*/ 0 w 152"/>
                <a:gd name="T9" fmla="*/ 54 h 152"/>
                <a:gd name="T10" fmla="*/ 56 w 152"/>
                <a:gd name="T11" fmla="*/ 107 h 152"/>
                <a:gd name="T12" fmla="*/ 56 w 152"/>
                <a:gd name="T13" fmla="*/ 107 h 1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2" h="152">
                  <a:moveTo>
                    <a:pt x="76" y="152"/>
                  </a:moveTo>
                  <a:lnTo>
                    <a:pt x="76" y="152"/>
                  </a:lnTo>
                  <a:cubicBezTo>
                    <a:pt x="118" y="152"/>
                    <a:pt x="152" y="118"/>
                    <a:pt x="152" y="76"/>
                  </a:cubicBezTo>
                  <a:cubicBezTo>
                    <a:pt x="152" y="34"/>
                    <a:pt x="118" y="0"/>
                    <a:pt x="76" y="0"/>
                  </a:cubicBezTo>
                  <a:cubicBezTo>
                    <a:pt x="34" y="0"/>
                    <a:pt x="0" y="34"/>
                    <a:pt x="0" y="76"/>
                  </a:cubicBezTo>
                  <a:cubicBezTo>
                    <a:pt x="0" y="118"/>
                    <a:pt x="34" y="152"/>
                    <a:pt x="76" y="152"/>
                  </a:cubicBezTo>
                  <a:close/>
                </a:path>
              </a:pathLst>
            </a:custGeom>
            <a:solidFill>
              <a:srgbClr val="FFFFFF"/>
            </a:solidFill>
            <a:ln>
              <a:noFill/>
            </a:ln>
            <a:extLst>
              <a:ext uri="{91240B29-F687-4F45-9708-019B960494DF}">
                <a14:hiddenLine xmlns:a14="http://schemas.microsoft.com/office/drawing/2010/main" w="14288" cap="flat">
                  <a:solidFill>
                    <a:srgbClr val="000000"/>
                  </a:solidFill>
                  <a:prstDash val="solid"/>
                  <a:miter lim="800000"/>
                  <a:headEnd/>
                  <a:tailEnd/>
                </a14:hiddenLine>
              </a:ext>
            </a:extLst>
          </p:spPr>
          <p:txBody>
            <a:bodyPr/>
            <a:lstStyle/>
            <a:p>
              <a:endParaRPr lang="en-US"/>
            </a:p>
          </p:txBody>
        </p:sp>
        <p:sp>
          <p:nvSpPr>
            <p:cNvPr id="77886" name="Freeform 17"/>
            <p:cNvSpPr>
              <a:spLocks/>
            </p:cNvSpPr>
            <p:nvPr/>
          </p:nvSpPr>
          <p:spPr bwMode="auto">
            <a:xfrm>
              <a:off x="5028" y="2214"/>
              <a:ext cx="219" cy="212"/>
            </a:xfrm>
            <a:custGeom>
              <a:avLst/>
              <a:gdLst>
                <a:gd name="T0" fmla="*/ 110 w 300"/>
                <a:gd name="T1" fmla="*/ 212 h 300"/>
                <a:gd name="T2" fmla="*/ 110 w 300"/>
                <a:gd name="T3" fmla="*/ 212 h 300"/>
                <a:gd name="T4" fmla="*/ 219 w 300"/>
                <a:gd name="T5" fmla="*/ 106 h 300"/>
                <a:gd name="T6" fmla="*/ 110 w 300"/>
                <a:gd name="T7" fmla="*/ 0 h 300"/>
                <a:gd name="T8" fmla="*/ 0 w 300"/>
                <a:gd name="T9" fmla="*/ 106 h 300"/>
                <a:gd name="T10" fmla="*/ 110 w 300"/>
                <a:gd name="T11" fmla="*/ 212 h 300"/>
                <a:gd name="T12" fmla="*/ 110 w 300"/>
                <a:gd name="T13" fmla="*/ 212 h 3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0" h="300">
                  <a:moveTo>
                    <a:pt x="150" y="300"/>
                  </a:moveTo>
                  <a:lnTo>
                    <a:pt x="150" y="300"/>
                  </a:lnTo>
                  <a:cubicBezTo>
                    <a:pt x="233" y="300"/>
                    <a:pt x="300" y="233"/>
                    <a:pt x="300" y="150"/>
                  </a:cubicBezTo>
                  <a:cubicBezTo>
                    <a:pt x="300" y="67"/>
                    <a:pt x="233" y="0"/>
                    <a:pt x="150" y="0"/>
                  </a:cubicBezTo>
                  <a:cubicBezTo>
                    <a:pt x="67" y="0"/>
                    <a:pt x="0" y="67"/>
                    <a:pt x="0" y="150"/>
                  </a:cubicBezTo>
                  <a:cubicBezTo>
                    <a:pt x="0" y="233"/>
                    <a:pt x="67" y="300"/>
                    <a:pt x="150" y="300"/>
                  </a:cubicBezTo>
                  <a:close/>
                </a:path>
              </a:pathLst>
            </a:custGeom>
            <a:noFill/>
            <a:ln w="3016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77883" name="Textfeld 35"/>
          <p:cNvSpPr txBox="1">
            <a:spLocks noChangeArrowheads="1"/>
          </p:cNvSpPr>
          <p:nvPr/>
        </p:nvSpPr>
        <p:spPr bwMode="auto">
          <a:xfrm>
            <a:off x="1254125" y="3751263"/>
            <a:ext cx="16684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5613">
              <a:defRPr>
                <a:solidFill>
                  <a:schemeClr val="tx1"/>
                </a:solidFill>
                <a:latin typeface="Fira Sans Book" panose="020B0503050000020004" pitchFamily="34" charset="0"/>
              </a:defRPr>
            </a:lvl1pPr>
            <a:lvl2pPr marL="742950" indent="-285750" defTabSz="455613">
              <a:defRPr>
                <a:solidFill>
                  <a:schemeClr val="tx1"/>
                </a:solidFill>
                <a:latin typeface="Fira Sans Book" panose="020B0503050000020004" pitchFamily="34" charset="0"/>
              </a:defRPr>
            </a:lvl2pPr>
            <a:lvl3pPr marL="1143000" indent="-228600" defTabSz="455613">
              <a:defRPr>
                <a:solidFill>
                  <a:schemeClr val="tx1"/>
                </a:solidFill>
                <a:latin typeface="Fira Sans Book" panose="020B0503050000020004" pitchFamily="34" charset="0"/>
              </a:defRPr>
            </a:lvl3pPr>
            <a:lvl4pPr marL="1600200" indent="-228600" defTabSz="455613">
              <a:defRPr>
                <a:solidFill>
                  <a:schemeClr val="tx1"/>
                </a:solidFill>
                <a:latin typeface="Fira Sans Book" panose="020B0503050000020004" pitchFamily="34" charset="0"/>
              </a:defRPr>
            </a:lvl4pPr>
            <a:lvl5pPr marL="2057400" indent="-228600" defTabSz="455613">
              <a:defRPr>
                <a:solidFill>
                  <a:schemeClr val="tx1"/>
                </a:solidFill>
                <a:latin typeface="Fira Sans Book" panose="020B0503050000020004" pitchFamily="34" charset="0"/>
              </a:defRPr>
            </a:lvl5pPr>
            <a:lvl6pPr marL="2514600" indent="-228600" defTabSz="455613" fontAlgn="base">
              <a:spcBef>
                <a:spcPct val="0"/>
              </a:spcBef>
              <a:spcAft>
                <a:spcPct val="0"/>
              </a:spcAft>
              <a:defRPr>
                <a:solidFill>
                  <a:schemeClr val="tx1"/>
                </a:solidFill>
                <a:latin typeface="Fira Sans Book" panose="020B0503050000020004" pitchFamily="34" charset="0"/>
              </a:defRPr>
            </a:lvl6pPr>
            <a:lvl7pPr marL="2971800" indent="-228600" defTabSz="455613" fontAlgn="base">
              <a:spcBef>
                <a:spcPct val="0"/>
              </a:spcBef>
              <a:spcAft>
                <a:spcPct val="0"/>
              </a:spcAft>
              <a:defRPr>
                <a:solidFill>
                  <a:schemeClr val="tx1"/>
                </a:solidFill>
                <a:latin typeface="Fira Sans Book" panose="020B0503050000020004" pitchFamily="34" charset="0"/>
              </a:defRPr>
            </a:lvl7pPr>
            <a:lvl8pPr marL="3429000" indent="-228600" defTabSz="455613" fontAlgn="base">
              <a:spcBef>
                <a:spcPct val="0"/>
              </a:spcBef>
              <a:spcAft>
                <a:spcPct val="0"/>
              </a:spcAft>
              <a:defRPr>
                <a:solidFill>
                  <a:schemeClr val="tx1"/>
                </a:solidFill>
                <a:latin typeface="Fira Sans Book" panose="020B0503050000020004" pitchFamily="34" charset="0"/>
              </a:defRPr>
            </a:lvl8pPr>
            <a:lvl9pPr marL="3886200" indent="-228600" defTabSz="455613" fontAlgn="base">
              <a:spcBef>
                <a:spcPct val="0"/>
              </a:spcBef>
              <a:spcAft>
                <a:spcPct val="0"/>
              </a:spcAft>
              <a:defRPr>
                <a:solidFill>
                  <a:schemeClr val="tx1"/>
                </a:solidFill>
                <a:latin typeface="Fira Sans Book" panose="020B0503050000020004" pitchFamily="34" charset="0"/>
              </a:defRPr>
            </a:lvl9pPr>
          </a:lstStyle>
          <a:p>
            <a:pPr eaLnBrk="1" hangingPunct="1"/>
            <a:r>
              <a:rPr lang="de-DE" altLang="en-US" dirty="0">
                <a:solidFill>
                  <a:schemeClr val="bg1"/>
                </a:solidFill>
              </a:rPr>
              <a:t>1</a:t>
            </a:r>
            <a:r>
              <a:rPr lang="cs-CZ" altLang="en-US" dirty="0">
                <a:solidFill>
                  <a:schemeClr val="bg1"/>
                </a:solidFill>
              </a:rPr>
              <a:t>26</a:t>
            </a:r>
            <a:r>
              <a:rPr lang="de-DE" altLang="en-US" dirty="0">
                <a:solidFill>
                  <a:schemeClr val="bg1"/>
                </a:solidFill>
              </a:rPr>
              <a:t>X</a:t>
            </a:r>
            <a:endParaRPr lang="cs-CZ" altLang="en-US" dirty="0">
              <a:solidFill>
                <a:schemeClr val="bg1"/>
              </a:solidFill>
            </a:endParaRPr>
          </a:p>
          <a:p>
            <a:pPr eaLnBrk="1" hangingPunct="1"/>
            <a:r>
              <a:rPr lang="ro-RO" altLang="en-US" sz="1000" dirty="0" smtClean="0">
                <a:solidFill>
                  <a:schemeClr val="bg2"/>
                </a:solidFill>
              </a:rPr>
              <a:t>DISTANȚA ÎNTRE</a:t>
            </a:r>
            <a:br>
              <a:rPr lang="ro-RO" altLang="en-US" sz="1000" dirty="0" smtClean="0">
                <a:solidFill>
                  <a:schemeClr val="bg2"/>
                </a:solidFill>
              </a:rPr>
            </a:br>
            <a:r>
              <a:rPr lang="ro-RO" altLang="en-US" sz="1000" dirty="0" smtClean="0">
                <a:solidFill>
                  <a:schemeClr val="bg2"/>
                </a:solidFill>
              </a:rPr>
              <a:t>PĂMÂNT ȘI LUNĂ</a:t>
            </a:r>
            <a:endParaRPr lang="de-DE" altLang="en-US" sz="1000" dirty="0">
              <a:solidFill>
                <a:schemeClr val="bg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Placeholder 1"/>
          <p:cNvSpPr>
            <a:spLocks noGrp="1"/>
          </p:cNvSpPr>
          <p:nvPr>
            <p:ph type="body" sz="quarter" idx="13"/>
          </p:nvPr>
        </p:nvSpPr>
        <p:spPr>
          <a:xfrm>
            <a:off x="415925" y="1241425"/>
            <a:ext cx="3806825" cy="6524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r>
              <a:rPr lang="en-US" altLang="en-US">
                <a:latin typeface="Fira Sans Medium" panose="020B0603050000020004" pitchFamily="34" charset="0"/>
                <a:cs typeface="Fira Sans Medium" panose="020B0603050000020004" pitchFamily="34" charset="0"/>
              </a:rPr>
              <a:t>0</a:t>
            </a:r>
            <a:r>
              <a:rPr lang="cs-CZ" altLang="en-US">
                <a:latin typeface="Fira Sans Medium" panose="020B0603050000020004" pitchFamily="34" charset="0"/>
                <a:cs typeface="Fira Sans Medium" panose="020B0603050000020004" pitchFamily="34" charset="0"/>
              </a:rPr>
              <a:t>2</a:t>
            </a:r>
            <a:endParaRPr lang="en-US" altLang="en-US">
              <a:latin typeface="Fira Sans Medium" panose="020B0603050000020004" pitchFamily="34" charset="0"/>
              <a:cs typeface="Fira Sans Medium" panose="020B0603050000020004" pitchFamily="34" charset="0"/>
            </a:endParaRPr>
          </a:p>
        </p:txBody>
      </p:sp>
      <p:sp>
        <p:nvSpPr>
          <p:cNvPr id="78851" name="Title 3"/>
          <p:cNvSpPr>
            <a:spLocks noGrp="1"/>
          </p:cNvSpPr>
          <p:nvPr>
            <p:ph type="title"/>
          </p:nvPr>
        </p:nvSpPr>
        <p:spPr bwMode="auto">
          <a:xfrm>
            <a:off x="415925" y="1916113"/>
            <a:ext cx="7764463" cy="1439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cs-CZ" altLang="en-US" dirty="0" smtClean="0">
                <a:latin typeface="Fira Sans Book" panose="020B0503050000020004" pitchFamily="34" charset="0"/>
                <a:cs typeface="Fira Sans Book" panose="020B0503050000020004" pitchFamily="34" charset="0"/>
              </a:rPr>
              <a:t>Ce și cum putem crea?</a:t>
            </a:r>
            <a:endParaRPr lang="en-US" altLang="en-US" dirty="0">
              <a:latin typeface="Fira Sans Book" panose="020B0503050000020004" pitchFamily="34" charset="0"/>
              <a:cs typeface="Fira Sans Book" panose="020B05030500000200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74" name="Objekt 1" hidden="1"/>
          <p:cNvGraphicFramePr>
            <a:graphicFrameLocks noChangeAspect="1"/>
          </p:cNvGraphicFramePr>
          <p:nvPr>
            <p:custDataLst>
              <p:tags r:id="rId2"/>
            </p:custDataLst>
          </p:nvPr>
        </p:nvGraphicFramePr>
        <p:xfrm>
          <a:off x="1588" y="4763"/>
          <a:ext cx="1587" cy="1587"/>
        </p:xfrm>
        <a:graphic>
          <a:graphicData uri="http://schemas.openxmlformats.org/presentationml/2006/ole">
            <mc:AlternateContent xmlns:mc="http://schemas.openxmlformats.org/markup-compatibility/2006">
              <mc:Choice xmlns:v="urn:schemas-microsoft-com:vml" Requires="v">
                <p:oleObj spid="_x0000_s79910" name="think-cell Folie" r:id="rId5" imgW="360" imgH="360" progId="TCLayout.ActiveDocument.1">
                  <p:embed/>
                </p:oleObj>
              </mc:Choice>
              <mc:Fallback>
                <p:oleObj name="think-cell Folie" r:id="rId5" imgW="360" imgH="360" progId="TCLayout.ActiveDocument.1">
                  <p:embed/>
                  <p:pic>
                    <p:nvPicPr>
                      <p:cNvPr id="0" name="Objekt 1"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8" y="4763"/>
                        <a:ext cx="1587" cy="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9875" name="Footer Placeholder 3"/>
          <p:cNvSpPr txBox="1">
            <a:spLocks/>
          </p:cNvSpPr>
          <p:nvPr/>
        </p:nvSpPr>
        <p:spPr bwMode="auto">
          <a:xfrm>
            <a:off x="336550" y="4902200"/>
            <a:ext cx="80962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lstStyle>
            <a:lvl1pPr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800">
                <a:ea typeface="Nokia Pure Headline Light" panose="020B0304040602060303" pitchFamily="34" charset="0"/>
                <a:cs typeface="Nokia Pure Headline Light" panose="020B0304040602060303" pitchFamily="34" charset="0"/>
              </a:rPr>
              <a:t>© 201</a:t>
            </a:r>
            <a:r>
              <a:rPr lang="cs-CZ" altLang="en-US" sz="800">
                <a:ea typeface="Nokia Pure Headline Light" panose="020B0304040602060303" pitchFamily="34" charset="0"/>
                <a:cs typeface="Nokia Pure Headline Light" panose="020B0304040602060303" pitchFamily="34" charset="0"/>
              </a:rPr>
              <a:t>5</a:t>
            </a:r>
            <a:r>
              <a:rPr lang="en-US" altLang="en-US" sz="800">
                <a:ea typeface="Nokia Pure Headline Light" panose="020B0304040602060303" pitchFamily="34" charset="0"/>
                <a:cs typeface="Nokia Pure Headline Light" panose="020B0304040602060303" pitchFamily="34" charset="0"/>
              </a:rPr>
              <a:t> HERE  |  </a:t>
            </a:r>
            <a:r>
              <a:rPr lang="cs-CZ" altLang="en-US" sz="800">
                <a:ea typeface="Nokia Pure Headline Light" panose="020B0304040602060303" pitchFamily="34" charset="0"/>
                <a:cs typeface="Nokia Pure Headline Light" panose="020B0304040602060303" pitchFamily="34" charset="0"/>
              </a:rPr>
              <a:t>TUL </a:t>
            </a:r>
            <a:r>
              <a:rPr lang="en-US" altLang="en-US" sz="800">
                <a:ea typeface="Nokia Pure Headline Light" panose="020B0304040602060303" pitchFamily="34" charset="0"/>
                <a:cs typeface="Nokia Pure Headline Light" panose="020B0304040602060303" pitchFamily="34" charset="0"/>
              </a:rPr>
              <a:t>GIS</a:t>
            </a:r>
            <a:r>
              <a:rPr lang="cs-CZ" altLang="en-US" sz="800">
                <a:ea typeface="Nokia Pure Headline Light" panose="020B0304040602060303" pitchFamily="34" charset="0"/>
                <a:cs typeface="Nokia Pure Headline Light" panose="020B0304040602060303" pitchFamily="34" charset="0"/>
              </a:rPr>
              <a:t> 2015  </a:t>
            </a:r>
            <a:r>
              <a:rPr lang="en-US" altLang="en-US" sz="800">
                <a:ea typeface="Nokia Pure Headline Light" panose="020B0304040602060303" pitchFamily="34" charset="0"/>
                <a:cs typeface="Nokia Pure Headline Light" panose="020B0304040602060303" pitchFamily="34" charset="0"/>
              </a:rPr>
              <a:t>|  </a:t>
            </a:r>
            <a:r>
              <a:rPr lang="cs-CZ" altLang="en-US" sz="800">
                <a:ea typeface="Nokia Pure Headline Light" panose="020B0304040602060303" pitchFamily="34" charset="0"/>
                <a:cs typeface="Nokia Pure Headline Light" panose="020B0304040602060303" pitchFamily="34" charset="0"/>
              </a:rPr>
              <a:t>Martin Švec </a:t>
            </a:r>
            <a:r>
              <a:rPr lang="en-US" altLang="en-US" sz="800">
                <a:ea typeface="Nokia Pure Headline Light" panose="020B0304040602060303" pitchFamily="34" charset="0"/>
                <a:cs typeface="Nokia Pure Headline Light" panose="020B0304040602060303" pitchFamily="34" charset="0"/>
              </a:rPr>
              <a:t> |  </a:t>
            </a:r>
            <a:r>
              <a:rPr lang="en-US" altLang="en-US" sz="800">
                <a:solidFill>
                  <a:srgbClr val="00C9FF"/>
                </a:solidFill>
                <a:ea typeface="Nokia Pure Headline Light" panose="020B0304040602060303" pitchFamily="34" charset="0"/>
                <a:cs typeface="Nokia Pure Headline Light" panose="020B0304040602060303" pitchFamily="34" charset="0"/>
              </a:rPr>
              <a:t>Company confidential</a:t>
            </a:r>
            <a:endParaRPr lang="en-GB" altLang="en-US" sz="800">
              <a:solidFill>
                <a:srgbClr val="00C9FF"/>
              </a:solidFill>
              <a:ea typeface="Nokia Pure Headline Light" panose="020B0304040602060303" pitchFamily="34" charset="0"/>
              <a:cs typeface="Nokia Pure Headline Light" panose="020B0304040602060303" pitchFamily="34" charset="0"/>
            </a:endParaRPr>
          </a:p>
        </p:txBody>
      </p:sp>
      <p:pic>
        <p:nvPicPr>
          <p:cNvPr id="79876" name="Picture 55"/>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175" y="1069975"/>
            <a:ext cx="9132942" cy="407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7" name="Title 4"/>
          <p:cNvSpPr>
            <a:spLocks noGrp="1"/>
          </p:cNvSpPr>
          <p:nvPr>
            <p:ph type="title"/>
          </p:nvPr>
        </p:nvSpPr>
        <p:spPr>
          <a:xfrm>
            <a:off x="415925" y="212725"/>
            <a:ext cx="81946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en-US" altLang="en-US" dirty="0">
                <a:solidFill>
                  <a:schemeClr val="bg2"/>
                </a:solidFill>
                <a:cs typeface="Fira Sans Medium" panose="020B0603050000020004" pitchFamily="34" charset="0"/>
              </a:rPr>
              <a:t>HERE </a:t>
            </a:r>
            <a:r>
              <a:rPr lang="ro-RO" altLang="en-US" dirty="0" smtClean="0">
                <a:solidFill>
                  <a:schemeClr val="bg2"/>
                </a:solidFill>
                <a:cs typeface="Fira Sans Medium" panose="020B0603050000020004" pitchFamily="34" charset="0"/>
              </a:rPr>
              <a:t>remodelează harta pentru o viață modernă ușoară și mai sigură</a:t>
            </a:r>
            <a:endParaRPr lang="en-US" altLang="en-US" dirty="0">
              <a:solidFill>
                <a:schemeClr val="bg2"/>
              </a:solidFill>
              <a:cs typeface="Fira Sans Medium" panose="020B0603050000020004" pitchFamily="34" charset="0"/>
            </a:endParaRPr>
          </a:p>
        </p:txBody>
      </p:sp>
      <p:sp>
        <p:nvSpPr>
          <p:cNvPr id="79878" name="Footer Placeholder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da-DK" altLang="en-US">
                <a:solidFill>
                  <a:srgbClr val="000000"/>
                </a:solidFill>
              </a:rPr>
              <a:t>Univerzita Palackého Olomouc | Říjen 18, 2016</a:t>
            </a:r>
            <a:endParaRPr lang="de-DE" altLang="en-US">
              <a:solidFill>
                <a:srgbClr val="000000"/>
              </a:solidFill>
            </a:endParaRPr>
          </a:p>
        </p:txBody>
      </p:sp>
      <p:sp>
        <p:nvSpPr>
          <p:cNvPr id="79879" name="Slide Number Placeholder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198D8087-5ACC-46EB-A03B-6789045382FD}" type="slidenum">
              <a:rPr lang="de-DE" altLang="en-US"/>
              <a:pPr defTabSz="914400" fontAlgn="base">
                <a:spcBef>
                  <a:spcPct val="0"/>
                </a:spcBef>
                <a:spcAft>
                  <a:spcPct val="0"/>
                </a:spcAft>
              </a:pPr>
              <a:t>9</a:t>
            </a:fld>
            <a:endParaRPr lang="de-DE" altLang="en-US"/>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4"/>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endParaRPr lang="en-US" altLang="en-US">
              <a:cs typeface="Fira Sans Medium" panose="020B0603050000020004" pitchFamily="34" charset="0"/>
            </a:endParaRPr>
          </a:p>
        </p:txBody>
      </p:sp>
      <p:pic>
        <p:nvPicPr>
          <p:cNvPr id="86019" name="Picture 2"/>
          <p:cNvPicPr>
            <a:picLocks noChangeAspect="1"/>
          </p:cNvPicPr>
          <p:nvPr/>
        </p:nvPicPr>
        <p:blipFill>
          <a:blip r:embed="rId3">
            <a:extLst>
              <a:ext uri="{28A0092B-C50C-407E-A947-70E740481C1C}">
                <a14:useLocalDpi xmlns:a14="http://schemas.microsoft.com/office/drawing/2010/main" val="0"/>
              </a:ext>
            </a:extLst>
          </a:blip>
          <a:srcRect l="574" t="349" r="166" b="6200"/>
          <a:stretch>
            <a:fillRect/>
          </a:stretch>
        </p:blipFill>
        <p:spPr bwMode="auto">
          <a:xfrm>
            <a:off x="4557713" y="2135188"/>
            <a:ext cx="4591050"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57713" y="1588"/>
            <a:ext cx="4586287"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588"/>
            <a:ext cx="44767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11688" y="1588"/>
            <a:ext cx="4532312"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616200"/>
            <a:ext cx="4533900"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8"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3175"/>
            <a:ext cx="4533900"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9"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11688" y="2614613"/>
            <a:ext cx="4533900" cy="252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70" name="Picture 9"/>
          <p:cNvPicPr>
            <a:picLocks noChangeAspect="1"/>
          </p:cNvPicPr>
          <p:nvPr/>
        </p:nvPicPr>
        <p:blipFill>
          <a:blip r:embed="rId6">
            <a:extLst>
              <a:ext uri="{28A0092B-C50C-407E-A947-70E740481C1C}">
                <a14:useLocalDpi xmlns:a14="http://schemas.microsoft.com/office/drawing/2010/main" val="0"/>
              </a:ext>
            </a:extLst>
          </a:blip>
          <a:srcRect l="17401" t="23703" r="17697" b="24092"/>
          <a:stretch>
            <a:fillRect/>
          </a:stretch>
        </p:blipFill>
        <p:spPr bwMode="auto">
          <a:xfrm>
            <a:off x="-3770313" y="-1884363"/>
            <a:ext cx="3338513" cy="268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7463"/>
            <a:ext cx="9144000" cy="5162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50" y="1588"/>
            <a:ext cx="4578350" cy="2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3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65650" y="1588"/>
            <a:ext cx="4578350" cy="2579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0"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700" y="2581275"/>
            <a:ext cx="4578350" cy="257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65650" y="2581275"/>
            <a:ext cx="4578350" cy="257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en-US" altLang="en-US">
                <a:solidFill>
                  <a:schemeClr val="tx1"/>
                </a:solidFill>
                <a:cs typeface="Fira Sans Medium" panose="020B0603050000020004" pitchFamily="34" charset="0"/>
              </a:rPr>
              <a:t>Nadstandardní technologie pro nejpřesnější a nejdetailnější mapy</a:t>
            </a:r>
          </a:p>
        </p:txBody>
      </p:sp>
      <p:sp>
        <p:nvSpPr>
          <p:cNvPr id="92163" name="TextBox 16"/>
          <p:cNvSpPr txBox="1">
            <a:spLocks noChangeArrowheads="1"/>
          </p:cNvSpPr>
          <p:nvPr/>
        </p:nvSpPr>
        <p:spPr bwMode="auto">
          <a:xfrm>
            <a:off x="16581438" y="-742950"/>
            <a:ext cx="274637"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56" tIns="34289" rIns="68556" bIns="34289">
            <a:spAutoFit/>
          </a:bodyPr>
          <a:lstStyle>
            <a:lvl1pPr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b="1">
                <a:solidFill>
                  <a:srgbClr val="FFFFFF"/>
                </a:solidFill>
                <a:latin typeface="Nokia Pure Text" panose="020B0504040602060303" pitchFamily="34" charset="0"/>
              </a:rPr>
              <a:t>1</a:t>
            </a:r>
          </a:p>
        </p:txBody>
      </p:sp>
      <p:pic>
        <p:nvPicPr>
          <p:cNvPr id="92164"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77375" y="-2073275"/>
            <a:ext cx="4297363"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5"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757275" y="-2068513"/>
            <a:ext cx="4291013" cy="2371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6" name="TextBox 7"/>
          <p:cNvSpPr txBox="1">
            <a:spLocks noChangeArrowheads="1"/>
          </p:cNvSpPr>
          <p:nvPr/>
        </p:nvSpPr>
        <p:spPr bwMode="auto">
          <a:xfrm>
            <a:off x="9639300" y="457200"/>
            <a:ext cx="2062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1400">
                <a:solidFill>
                  <a:srgbClr val="7F7F7F"/>
                </a:solidFill>
                <a:ea typeface="Nokia Pure Text" panose="020B0504040602060303" pitchFamily="34" charset="0"/>
                <a:cs typeface="Nokia Pure Text" panose="020B0504040602060303" pitchFamily="34" charset="0"/>
              </a:rPr>
              <a:t>LIDAR z True aut</a:t>
            </a:r>
          </a:p>
          <a:p>
            <a:pPr eaLnBrk="1" hangingPunct="1"/>
            <a:r>
              <a:rPr lang="en-US" altLang="en-US" sz="1400">
                <a:solidFill>
                  <a:srgbClr val="7F7F7F"/>
                </a:solidFill>
                <a:ea typeface="Nokia Pure Text" panose="020B0504040602060303" pitchFamily="34" charset="0"/>
                <a:cs typeface="Nokia Pure Text" panose="020B0504040602060303" pitchFamily="34" charset="0"/>
              </a:rPr>
              <a:t>pro 3D renderování</a:t>
            </a:r>
          </a:p>
        </p:txBody>
      </p:sp>
      <p:sp>
        <p:nvSpPr>
          <p:cNvPr id="9" name="Suorakulmio 1"/>
          <p:cNvSpPr/>
          <p:nvPr/>
        </p:nvSpPr>
        <p:spPr>
          <a:xfrm>
            <a:off x="13765213" y="-2073275"/>
            <a:ext cx="4262437" cy="2376488"/>
          </a:xfrm>
          <a:prstGeom prst="rect">
            <a:avLst/>
          </a:prstGeom>
          <a:solidFill>
            <a:srgbClr val="000000">
              <a:alpha val="7000"/>
            </a:srgbClr>
          </a:solidFill>
          <a:ln>
            <a:noFill/>
          </a:ln>
          <a:effectLst/>
        </p:spPr>
        <p:style>
          <a:lnRef idx="1">
            <a:schemeClr val="accent1"/>
          </a:lnRef>
          <a:fillRef idx="3">
            <a:schemeClr val="accent1"/>
          </a:fillRef>
          <a:effectRef idx="2">
            <a:schemeClr val="accent1"/>
          </a:effectRef>
          <a:fontRef idx="minor">
            <a:schemeClr val="lt1"/>
          </a:fontRef>
        </p:style>
        <p:txBody>
          <a:bodyPr lIns="91438" tIns="89998" rIns="91438" bIns="89998"/>
          <a:lstStyle/>
          <a:p>
            <a:pPr algn="ctr" defTabSz="914446" eaLnBrk="1" fontAlgn="auto" hangingPunct="1">
              <a:spcBef>
                <a:spcPts val="0"/>
              </a:spcBef>
              <a:spcAft>
                <a:spcPts val="0"/>
              </a:spcAft>
              <a:defRPr/>
            </a:pPr>
            <a:endParaRPr lang="fi-FI" dirty="0">
              <a:solidFill>
                <a:schemeClr val="accent4"/>
              </a:solidFill>
            </a:endParaRPr>
          </a:p>
        </p:txBody>
      </p:sp>
      <p:sp>
        <p:nvSpPr>
          <p:cNvPr id="11" name="Right Arrow 10"/>
          <p:cNvSpPr/>
          <p:nvPr/>
        </p:nvSpPr>
        <p:spPr>
          <a:xfrm>
            <a:off x="13422313" y="-1243013"/>
            <a:ext cx="660400" cy="954088"/>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7523" tIns="33773" rIns="67523" bIns="33773" anchor="ctr"/>
          <a:lstStyle/>
          <a:p>
            <a:pPr algn="ctr" defTabSz="337583" eaLnBrk="1" fontAlgn="auto" hangingPunct="1">
              <a:spcBef>
                <a:spcPts val="0"/>
              </a:spcBef>
              <a:spcAft>
                <a:spcPts val="0"/>
              </a:spcAft>
              <a:defRPr/>
            </a:pPr>
            <a:endParaRPr lang="en-US" dirty="0">
              <a:solidFill>
                <a:srgbClr val="FFFFFF"/>
              </a:solidFill>
              <a:latin typeface="Nokia Pure Headline"/>
            </a:endParaRPr>
          </a:p>
        </p:txBody>
      </p:sp>
      <p:cxnSp>
        <p:nvCxnSpPr>
          <p:cNvPr id="12" name="Straight Connector 11"/>
          <p:cNvCxnSpPr/>
          <p:nvPr/>
        </p:nvCxnSpPr>
        <p:spPr>
          <a:xfrm>
            <a:off x="13758863" y="-1978025"/>
            <a:ext cx="0" cy="2193925"/>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92170" name="TextBox 13"/>
          <p:cNvSpPr txBox="1">
            <a:spLocks noChangeArrowheads="1"/>
          </p:cNvSpPr>
          <p:nvPr/>
        </p:nvSpPr>
        <p:spPr bwMode="auto">
          <a:xfrm>
            <a:off x="14158913" y="457200"/>
            <a:ext cx="26574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1400">
                <a:solidFill>
                  <a:srgbClr val="7F7F7F"/>
                </a:solidFill>
                <a:ea typeface="Nokia Pure Text" panose="020B0504040602060303" pitchFamily="34" charset="0"/>
                <a:cs typeface="Nokia Pure Text" panose="020B0504040602060303" pitchFamily="34" charset="0"/>
              </a:rPr>
              <a:t>10-20 cm přesnost pro atributy včetně šířky pruhů a výšky objektů</a:t>
            </a:r>
          </a:p>
        </p:txBody>
      </p:sp>
      <p:sp>
        <p:nvSpPr>
          <p:cNvPr id="92171" name="Footer Placeholder 3"/>
          <p:cNvSpPr txBox="1">
            <a:spLocks/>
          </p:cNvSpPr>
          <p:nvPr/>
        </p:nvSpPr>
        <p:spPr bwMode="auto">
          <a:xfrm>
            <a:off x="336550" y="4902200"/>
            <a:ext cx="80962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lstStyle>
            <a:lvl1pPr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800">
                <a:ea typeface="Nokia Pure Headline Light" panose="020B0304040602060303" pitchFamily="34" charset="0"/>
                <a:cs typeface="Nokia Pure Headline Light" panose="020B0304040602060303" pitchFamily="34" charset="0"/>
              </a:rPr>
              <a:t>© 201</a:t>
            </a:r>
            <a:r>
              <a:rPr lang="cs-CZ" altLang="en-US" sz="800">
                <a:ea typeface="Nokia Pure Headline Light" panose="020B0304040602060303" pitchFamily="34" charset="0"/>
                <a:cs typeface="Nokia Pure Headline Light" panose="020B0304040602060303" pitchFamily="34" charset="0"/>
              </a:rPr>
              <a:t>5</a:t>
            </a:r>
            <a:r>
              <a:rPr lang="en-US" altLang="en-US" sz="800">
                <a:ea typeface="Nokia Pure Headline Light" panose="020B0304040602060303" pitchFamily="34" charset="0"/>
                <a:cs typeface="Nokia Pure Headline Light" panose="020B0304040602060303" pitchFamily="34" charset="0"/>
              </a:rPr>
              <a:t> HERE  |  </a:t>
            </a:r>
            <a:r>
              <a:rPr lang="cs-CZ" altLang="en-US" sz="800">
                <a:ea typeface="Nokia Pure Headline Light" panose="020B0304040602060303" pitchFamily="34" charset="0"/>
                <a:cs typeface="Nokia Pure Headline Light" panose="020B0304040602060303" pitchFamily="34" charset="0"/>
              </a:rPr>
              <a:t>TUL </a:t>
            </a:r>
            <a:r>
              <a:rPr lang="en-US" altLang="en-US" sz="800">
                <a:ea typeface="Nokia Pure Headline Light" panose="020B0304040602060303" pitchFamily="34" charset="0"/>
                <a:cs typeface="Nokia Pure Headline Light" panose="020B0304040602060303" pitchFamily="34" charset="0"/>
              </a:rPr>
              <a:t>GIS</a:t>
            </a:r>
            <a:r>
              <a:rPr lang="cs-CZ" altLang="en-US" sz="800">
                <a:ea typeface="Nokia Pure Headline Light" panose="020B0304040602060303" pitchFamily="34" charset="0"/>
                <a:cs typeface="Nokia Pure Headline Light" panose="020B0304040602060303" pitchFamily="34" charset="0"/>
              </a:rPr>
              <a:t> 2015  </a:t>
            </a:r>
            <a:r>
              <a:rPr lang="en-US" altLang="en-US" sz="800">
                <a:ea typeface="Nokia Pure Headline Light" panose="020B0304040602060303" pitchFamily="34" charset="0"/>
                <a:cs typeface="Nokia Pure Headline Light" panose="020B0304040602060303" pitchFamily="34" charset="0"/>
              </a:rPr>
              <a:t>|  </a:t>
            </a:r>
            <a:r>
              <a:rPr lang="cs-CZ" altLang="en-US" sz="800">
                <a:ea typeface="Nokia Pure Headline Light" panose="020B0304040602060303" pitchFamily="34" charset="0"/>
                <a:cs typeface="Nokia Pure Headline Light" panose="020B0304040602060303" pitchFamily="34" charset="0"/>
              </a:rPr>
              <a:t>Martin Švec </a:t>
            </a:r>
            <a:r>
              <a:rPr lang="en-US" altLang="en-US" sz="800">
                <a:ea typeface="Nokia Pure Headline Light" panose="020B0304040602060303" pitchFamily="34" charset="0"/>
                <a:cs typeface="Nokia Pure Headline Light" panose="020B0304040602060303" pitchFamily="34" charset="0"/>
              </a:rPr>
              <a:t> |  </a:t>
            </a:r>
            <a:r>
              <a:rPr lang="en-US" altLang="en-US" sz="800">
                <a:solidFill>
                  <a:srgbClr val="00C9FF"/>
                </a:solidFill>
                <a:ea typeface="Nokia Pure Headline Light" panose="020B0304040602060303" pitchFamily="34" charset="0"/>
                <a:cs typeface="Nokia Pure Headline Light" panose="020B0304040602060303" pitchFamily="34" charset="0"/>
              </a:rPr>
              <a:t>Company confidential</a:t>
            </a:r>
            <a:endParaRPr lang="en-GB" altLang="en-US" sz="800">
              <a:solidFill>
                <a:srgbClr val="00C9FF"/>
              </a:solidFill>
              <a:ea typeface="Nokia Pure Headline Light" panose="020B0304040602060303" pitchFamily="34" charset="0"/>
              <a:cs typeface="Nokia Pure Headline Light" panose="020B0304040602060303" pitchFamily="34" charset="0"/>
            </a:endParaRPr>
          </a:p>
        </p:txBody>
      </p:sp>
      <p:pic>
        <p:nvPicPr>
          <p:cNvPr id="92172"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3175"/>
            <a:ext cx="9170988"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1" name="Picture 3"/>
          <p:cNvPicPr>
            <a:picLocks noChangeAspect="1"/>
          </p:cNvPicPr>
          <p:nvPr/>
        </p:nvPicPr>
        <p:blipFill>
          <a:blip r:embed="rId4">
            <a:extLst>
              <a:ext uri="{28A0092B-C50C-407E-A947-70E740481C1C}">
                <a14:useLocalDpi xmlns:a14="http://schemas.microsoft.com/office/drawing/2010/main" val="0"/>
              </a:ext>
            </a:extLst>
          </a:blip>
          <a:srcRect l="18623" t="24783" r="18599" b="25031"/>
          <a:stretch>
            <a:fillRect/>
          </a:stretch>
        </p:blipFill>
        <p:spPr bwMode="auto">
          <a:xfrm>
            <a:off x="8686800" y="4786313"/>
            <a:ext cx="36195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el 1"/>
          <p:cNvSpPr>
            <a:spLocks noGrp="1"/>
          </p:cNvSpPr>
          <p:nvPr>
            <p:ph type="title"/>
          </p:nvPr>
        </p:nvSpPr>
        <p:spPr>
          <a:xfrm>
            <a:off x="415925" y="212725"/>
            <a:ext cx="8042275" cy="7604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dirty="0" smtClean="0">
                <a:solidFill>
                  <a:schemeClr val="bg2"/>
                </a:solidFill>
                <a:cs typeface="Fira Sans Medium" panose="020B0603050000020004" pitchFamily="34" charset="0"/>
              </a:rPr>
              <a:t>Capabilități de testare unice care stabilesc un înalt standard de calitate în industria în care activăm</a:t>
            </a:r>
            <a:endParaRPr lang="en-US" altLang="en-US" dirty="0">
              <a:solidFill>
                <a:schemeClr val="bg2"/>
              </a:solidFill>
              <a:cs typeface="Fira Sans Medium" panose="020B0603050000020004" pitchFamily="34" charset="0"/>
            </a:endParaRPr>
          </a:p>
        </p:txBody>
      </p:sp>
      <p:sp>
        <p:nvSpPr>
          <p:cNvPr id="95235"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95236"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22ED2726-3CDA-4715-BFB6-E4B67F79EE9F}" type="slidenum">
              <a:rPr lang="de-DE" altLang="en-US"/>
              <a:pPr defTabSz="914400" fontAlgn="base">
                <a:spcBef>
                  <a:spcPct val="0"/>
                </a:spcBef>
                <a:spcAft>
                  <a:spcPct val="0"/>
                </a:spcAft>
              </a:pPr>
              <a:t>16</a:t>
            </a:fld>
            <a:endParaRPr lang="de-DE" altLang="en-US"/>
          </a:p>
        </p:txBody>
      </p:sp>
      <p:pic>
        <p:nvPicPr>
          <p:cNvPr id="95237" name="Picture 2" descr="C:\Users\rcasino\AppData\Local\Microsoft\Windows\Temporary Internet Files\Content.Outlook\L0ZJPYP7\Weighted_Image.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03638" y="1928813"/>
            <a:ext cx="2124075"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8" name="TextBox 7"/>
          <p:cNvSpPr txBox="1">
            <a:spLocks noChangeArrowheads="1"/>
          </p:cNvSpPr>
          <p:nvPr/>
        </p:nvSpPr>
        <p:spPr bwMode="auto">
          <a:xfrm>
            <a:off x="554038" y="1555750"/>
            <a:ext cx="2386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1600">
                <a:solidFill>
                  <a:schemeClr val="bg2"/>
                </a:solidFill>
              </a:rPr>
              <a:t>Real World </a:t>
            </a:r>
            <a:r>
              <a:rPr lang="de-DE" altLang="en-US" sz="1600">
                <a:solidFill>
                  <a:schemeClr val="bg2"/>
                </a:solidFill>
              </a:rPr>
              <a:t>Testing Data</a:t>
            </a:r>
            <a:endParaRPr lang="en-US" altLang="en-US" sz="1600">
              <a:solidFill>
                <a:schemeClr val="bg2"/>
              </a:solidFill>
            </a:endParaRPr>
          </a:p>
        </p:txBody>
      </p:sp>
      <p:sp>
        <p:nvSpPr>
          <p:cNvPr id="95239" name="TextBox 8"/>
          <p:cNvSpPr txBox="1">
            <a:spLocks noChangeArrowheads="1"/>
          </p:cNvSpPr>
          <p:nvPr/>
        </p:nvSpPr>
        <p:spPr bwMode="auto">
          <a:xfrm>
            <a:off x="3703638" y="1555750"/>
            <a:ext cx="21240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1600">
                <a:solidFill>
                  <a:schemeClr val="bg2"/>
                </a:solidFill>
                <a:ea typeface="Nokia Pure Text" panose="020B0504040602060303" pitchFamily="34" charset="0"/>
                <a:cs typeface="Nokia Pure Text" panose="020B0504040602060303" pitchFamily="34" charset="0"/>
              </a:rPr>
              <a:t>Activity Data</a:t>
            </a:r>
          </a:p>
        </p:txBody>
      </p:sp>
      <p:pic>
        <p:nvPicPr>
          <p:cNvPr id="9524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038" y="1928813"/>
            <a:ext cx="2386012"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lus 10"/>
          <p:cNvSpPr/>
          <p:nvPr/>
        </p:nvSpPr>
        <p:spPr>
          <a:xfrm>
            <a:off x="2994025" y="2657475"/>
            <a:ext cx="709613" cy="673100"/>
          </a:xfrm>
          <a:prstGeom prst="mathPlus">
            <a:avLst/>
          </a:prstGeom>
          <a:solidFill>
            <a:schemeClr val="bg2"/>
          </a:solidFill>
          <a:ln>
            <a:noFill/>
          </a:ln>
        </p:spPr>
        <p:style>
          <a:lnRef idx="2">
            <a:schemeClr val="accent5"/>
          </a:lnRef>
          <a:fillRef idx="1">
            <a:schemeClr val="lt1"/>
          </a:fillRef>
          <a:effectRef idx="0">
            <a:schemeClr val="accent5"/>
          </a:effectRef>
          <a:fontRef idx="minor">
            <a:schemeClr val="dk1"/>
          </a:fontRef>
        </p:style>
        <p:txBody>
          <a:bodyPr lIns="67466" tIns="33773" rIns="67466" bIns="33773" anchor="ctr"/>
          <a:lstStyle/>
          <a:p>
            <a:pPr algn="ctr" defTabSz="914446" eaLnBrk="1" fontAlgn="auto" hangingPunct="1">
              <a:spcBef>
                <a:spcPts val="0"/>
              </a:spcBef>
              <a:spcAft>
                <a:spcPts val="0"/>
              </a:spcAft>
              <a:defRPr/>
            </a:pPr>
            <a:endParaRPr lang="en-US" dirty="0">
              <a:latin typeface="Nokia Pure Headline"/>
            </a:endParaRPr>
          </a:p>
        </p:txBody>
      </p:sp>
      <p:sp>
        <p:nvSpPr>
          <p:cNvPr id="95242" name="TextBox 11"/>
          <p:cNvSpPr txBox="1">
            <a:spLocks noChangeArrowheads="1"/>
          </p:cNvSpPr>
          <p:nvPr/>
        </p:nvSpPr>
        <p:spPr bwMode="auto">
          <a:xfrm>
            <a:off x="6616700" y="2622550"/>
            <a:ext cx="168592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4400" b="1">
                <a:solidFill>
                  <a:schemeClr val="accent1"/>
                </a:solidFill>
                <a:latin typeface="Nokia Pure Text" panose="020B0504040602060303" pitchFamily="34" charset="0"/>
                <a:ea typeface="Nokia Pure Text" panose="020B0504040602060303" pitchFamily="34" charset="0"/>
                <a:cs typeface="Nokia Pure Text" panose="020B0504040602060303" pitchFamily="34" charset="0"/>
              </a:rPr>
              <a:t>97.3%</a:t>
            </a:r>
          </a:p>
        </p:txBody>
      </p:sp>
      <p:sp>
        <p:nvSpPr>
          <p:cNvPr id="13" name="Equal 12"/>
          <p:cNvSpPr/>
          <p:nvPr/>
        </p:nvSpPr>
        <p:spPr>
          <a:xfrm>
            <a:off x="5889625" y="2757488"/>
            <a:ext cx="630238" cy="477837"/>
          </a:xfrm>
          <a:prstGeom prst="mathEqual">
            <a:avLst/>
          </a:prstGeom>
          <a:solidFill>
            <a:schemeClr val="bg2"/>
          </a:solidFill>
          <a:ln>
            <a:noFill/>
          </a:ln>
        </p:spPr>
        <p:style>
          <a:lnRef idx="2">
            <a:schemeClr val="accent5"/>
          </a:lnRef>
          <a:fillRef idx="1">
            <a:schemeClr val="lt1"/>
          </a:fillRef>
          <a:effectRef idx="0">
            <a:schemeClr val="accent5"/>
          </a:effectRef>
          <a:fontRef idx="minor">
            <a:schemeClr val="dk1"/>
          </a:fontRef>
        </p:style>
        <p:txBody>
          <a:bodyPr lIns="67466" tIns="33773" rIns="67466" bIns="33773" anchor="ctr"/>
          <a:lstStyle/>
          <a:p>
            <a:pPr algn="ctr" defTabSz="914446" eaLnBrk="1" fontAlgn="auto" hangingPunct="1">
              <a:spcBef>
                <a:spcPts val="0"/>
              </a:spcBef>
              <a:spcAft>
                <a:spcPts val="0"/>
              </a:spcAft>
              <a:defRPr/>
            </a:pPr>
            <a:endParaRPr lang="en-US" dirty="0">
              <a:solidFill>
                <a:schemeClr val="tx1"/>
              </a:solidFill>
              <a:latin typeface="Nokia Pure Headline"/>
            </a:endParaRPr>
          </a:p>
        </p:txBody>
      </p:sp>
      <p:sp>
        <p:nvSpPr>
          <p:cNvPr id="95244" name="Rectangle 13"/>
          <p:cNvSpPr>
            <a:spLocks noChangeArrowheads="1"/>
          </p:cNvSpPr>
          <p:nvPr/>
        </p:nvSpPr>
        <p:spPr bwMode="auto">
          <a:xfrm>
            <a:off x="6616700" y="3263900"/>
            <a:ext cx="168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9" rIns="91438" bIns="45719">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ro-RO" altLang="en-US" dirty="0" smtClean="0">
                <a:solidFill>
                  <a:schemeClr val="accent1"/>
                </a:solidFill>
              </a:rPr>
              <a:t>Scor total</a:t>
            </a:r>
            <a:endParaRPr lang="en-US" altLang="en-US" dirty="0">
              <a:solidFill>
                <a:schemeClr val="accent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dirty="0">
                <a:cs typeface="Fira Sans Medium" panose="020B0603050000020004" pitchFamily="34" charset="0"/>
              </a:rPr>
              <a:t>HERE Platforma - </a:t>
            </a:r>
            <a:r>
              <a:rPr lang="cs-CZ" altLang="en-US" dirty="0">
                <a:solidFill>
                  <a:schemeClr val="bg2"/>
                </a:solidFill>
                <a:cs typeface="Fira Sans Medium" panose="020B0603050000020004" pitchFamily="34" charset="0"/>
              </a:rPr>
              <a:t>here.com</a:t>
            </a:r>
            <a:endParaRPr lang="en-US" altLang="en-US" dirty="0">
              <a:cs typeface="Fira Sans Medium" panose="020B0603050000020004" pitchFamily="34" charset="0"/>
            </a:endParaRPr>
          </a:p>
        </p:txBody>
      </p:sp>
      <p:sp>
        <p:nvSpPr>
          <p:cNvPr id="101379" name="Textplatzhalter 2"/>
          <p:cNvSpPr>
            <a:spLocks noGrp="1"/>
          </p:cNvSpPr>
          <p:nvPr>
            <p:ph sz="quarter" idx="10"/>
          </p:nvPr>
        </p:nvSpPr>
        <p:spPr bwMode="auto">
          <a:xfrm>
            <a:off x="415925" y="1098550"/>
            <a:ext cx="8042275" cy="35163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marL="177800" indent="-177800"/>
            <a:r>
              <a:rPr lang="en-US" altLang="en-US" dirty="0"/>
              <a:t>9.1B+ </a:t>
            </a:r>
            <a:r>
              <a:rPr lang="ro-RO" altLang="en-US" dirty="0" smtClean="0"/>
              <a:t>tranzacții adiacente/săptămână</a:t>
            </a:r>
            <a:endParaRPr lang="en-US" altLang="en-US" dirty="0"/>
          </a:p>
          <a:p>
            <a:pPr marL="177800" indent="-177800"/>
            <a:r>
              <a:rPr lang="en-US" altLang="en-US" dirty="0"/>
              <a:t>1.7B </a:t>
            </a:r>
            <a:r>
              <a:rPr lang="ro-RO" altLang="en-US" dirty="0" smtClean="0"/>
              <a:t>  descărcări ale hărții/săptămână</a:t>
            </a:r>
            <a:endParaRPr lang="en-US" altLang="en-US" dirty="0"/>
          </a:p>
          <a:p>
            <a:pPr marL="177800" indent="-177800"/>
            <a:r>
              <a:rPr lang="en-US" altLang="en-US" dirty="0"/>
              <a:t>2.7B </a:t>
            </a:r>
            <a:r>
              <a:rPr lang="ro-RO" altLang="en-US" dirty="0" smtClean="0"/>
              <a:t>  interogării transport/săptămână</a:t>
            </a:r>
            <a:endParaRPr lang="en-US" altLang="en-US" dirty="0"/>
          </a:p>
          <a:p>
            <a:pPr marL="177800" indent="-177800"/>
            <a:r>
              <a:rPr lang="en-US" altLang="en-US" dirty="0"/>
              <a:t>2B+ </a:t>
            </a:r>
            <a:r>
              <a:rPr lang="ro-RO" altLang="en-US" dirty="0" smtClean="0"/>
              <a:t>   căutării și geolocării/săptămână</a:t>
            </a:r>
            <a:endParaRPr lang="en-US" altLang="en-US" dirty="0"/>
          </a:p>
          <a:p>
            <a:pPr marL="177800" indent="-177800"/>
            <a:r>
              <a:rPr lang="en-US" altLang="en-US" dirty="0"/>
              <a:t>390M </a:t>
            </a:r>
            <a:r>
              <a:rPr lang="ro-RO" altLang="en-US" dirty="0" smtClean="0"/>
              <a:t>interogării trasee/săptămână</a:t>
            </a:r>
            <a:endParaRPr lang="en-US" altLang="en-US" dirty="0"/>
          </a:p>
        </p:txBody>
      </p:sp>
      <p:sp>
        <p:nvSpPr>
          <p:cNvPr id="101380"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1381"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28622DE-6EC5-4CD8-8637-F9AF5AB22FF4}" type="slidenum">
              <a:rPr lang="de-DE" altLang="en-US"/>
              <a:pPr defTabSz="914400" fontAlgn="base">
                <a:spcBef>
                  <a:spcPct val="0"/>
                </a:spcBef>
                <a:spcAft>
                  <a:spcPct val="0"/>
                </a:spcAft>
              </a:pPr>
              <a:t>17</a:t>
            </a:fld>
            <a:endParaRPr lang="de-DE"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a:cs typeface="Fira Sans Medium" panose="020B0603050000020004" pitchFamily="34" charset="0"/>
              </a:rPr>
              <a:t>HERE Map Creator - </a:t>
            </a:r>
            <a:r>
              <a:rPr lang="cs-CZ" altLang="en-US">
                <a:solidFill>
                  <a:schemeClr val="bg2"/>
                </a:solidFill>
                <a:cs typeface="Fira Sans Medium" panose="020B0603050000020004" pitchFamily="34" charset="0"/>
              </a:rPr>
              <a:t>mapcreator.here.com</a:t>
            </a:r>
            <a:endParaRPr lang="en-US" altLang="en-US">
              <a:cs typeface="Fira Sans Medium" panose="020B0603050000020004" pitchFamily="34" charset="0"/>
            </a:endParaRPr>
          </a:p>
        </p:txBody>
      </p:sp>
      <p:sp>
        <p:nvSpPr>
          <p:cNvPr id="102403"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2404"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FB25FFFE-14F8-40CB-880D-E594B9A119C0}" type="slidenum">
              <a:rPr lang="de-DE" altLang="en-US"/>
              <a:pPr defTabSz="914400" fontAlgn="base">
                <a:spcBef>
                  <a:spcPct val="0"/>
                </a:spcBef>
                <a:spcAft>
                  <a:spcPct val="0"/>
                </a:spcAft>
              </a:pPr>
              <a:t>18</a:t>
            </a:fld>
            <a:endParaRPr lang="de-DE" altLang="en-US"/>
          </a:p>
        </p:txBody>
      </p:sp>
      <p:pic>
        <p:nvPicPr>
          <p:cNvPr id="3" name="Content Placeholder 2"/>
          <p:cNvPicPr>
            <a:picLocks noGrp="1" noChangeAspect="1"/>
          </p:cNvPicPr>
          <p:nvPr>
            <p:ph sz="quarter" idx="10"/>
          </p:nvPr>
        </p:nvPicPr>
        <p:blipFill>
          <a:blip r:embed="rId2">
            <a:extLst>
              <a:ext uri="{28A0092B-C50C-407E-A947-70E740481C1C}">
                <a14:useLocalDpi xmlns:a14="http://schemas.microsoft.com/office/drawing/2010/main" val="0"/>
              </a:ext>
            </a:extLst>
          </a:blip>
          <a:stretch>
            <a:fillRect/>
          </a:stretch>
        </p:blipFill>
        <p:spPr>
          <a:xfrm>
            <a:off x="809732" y="1098550"/>
            <a:ext cx="7254661" cy="3516313"/>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2200" y="1098550"/>
            <a:ext cx="6689725" cy="351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7"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a:cs typeface="Fira Sans Medium" panose="020B0603050000020004" pitchFamily="34" charset="0"/>
              </a:rPr>
              <a:t>HERE Developer portal - </a:t>
            </a:r>
            <a:r>
              <a:rPr lang="cs-CZ" altLang="en-US">
                <a:solidFill>
                  <a:schemeClr val="bg2"/>
                </a:solidFill>
                <a:cs typeface="Fira Sans Medium" panose="020B0603050000020004" pitchFamily="34" charset="0"/>
              </a:rPr>
              <a:t>developer.here.com</a:t>
            </a:r>
            <a:endParaRPr lang="en-US" altLang="en-US">
              <a:cs typeface="Fira Sans Medium" panose="020B0603050000020004" pitchFamily="34" charset="0"/>
            </a:endParaRPr>
          </a:p>
        </p:txBody>
      </p:sp>
      <p:sp>
        <p:nvSpPr>
          <p:cNvPr id="103428"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3429"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ED2B594-1F2F-4B63-B77F-D1743EA6283F}" type="slidenum">
              <a:rPr lang="de-DE" altLang="en-US"/>
              <a:pPr defTabSz="914400" fontAlgn="base">
                <a:spcBef>
                  <a:spcPct val="0"/>
                </a:spcBef>
                <a:spcAft>
                  <a:spcPct val="0"/>
                </a:spcAft>
              </a:pPr>
              <a:t>19</a:t>
            </a:fld>
            <a:endParaRPr lang="de-DE"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el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cs-CZ" altLang="en-US">
                <a:cs typeface="Fira Sans Medium" panose="020B0603050000020004" pitchFamily="34" charset="0"/>
              </a:rPr>
              <a:t>HERE Reality Lens - </a:t>
            </a:r>
            <a:r>
              <a:rPr lang="cs-CZ" altLang="en-US">
                <a:solidFill>
                  <a:schemeClr val="bg2"/>
                </a:solidFill>
                <a:cs typeface="Fira Sans Medium" panose="020B0603050000020004" pitchFamily="34" charset="0"/>
              </a:rPr>
              <a:t>realitylens.here.com</a:t>
            </a:r>
            <a:endParaRPr lang="en-US" altLang="en-US">
              <a:cs typeface="Fira Sans Medium" panose="020B0603050000020004" pitchFamily="34" charset="0"/>
            </a:endParaRPr>
          </a:p>
        </p:txBody>
      </p:sp>
      <p:sp>
        <p:nvSpPr>
          <p:cNvPr id="104451"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4452"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AD7FBC3A-49C6-4B05-8C7C-2DE3F0F9106F}" type="slidenum">
              <a:rPr lang="de-DE" altLang="en-US"/>
              <a:pPr defTabSz="914400" fontAlgn="base">
                <a:spcBef>
                  <a:spcPct val="0"/>
                </a:spcBef>
                <a:spcAft>
                  <a:spcPct val="0"/>
                </a:spcAft>
              </a:pPr>
              <a:t>20</a:t>
            </a:fld>
            <a:endParaRPr lang="de-DE" altLang="en-US"/>
          </a:p>
        </p:txBody>
      </p:sp>
      <p:pic>
        <p:nvPicPr>
          <p:cNvPr id="104453" name="Picture 5"/>
          <p:cNvPicPr>
            <a:picLocks noChangeAspect="1"/>
          </p:cNvPicPr>
          <p:nvPr/>
        </p:nvPicPr>
        <p:blipFill>
          <a:blip r:embed="rId2">
            <a:extLst>
              <a:ext uri="{28A0092B-C50C-407E-A947-70E740481C1C}">
                <a14:useLocalDpi xmlns:a14="http://schemas.microsoft.com/office/drawing/2010/main" val="0"/>
              </a:ext>
            </a:extLst>
          </a:blip>
          <a:srcRect t="13153"/>
          <a:stretch>
            <a:fillRect/>
          </a:stretch>
        </p:blipFill>
        <p:spPr bwMode="auto">
          <a:xfrm>
            <a:off x="1135063" y="1104900"/>
            <a:ext cx="6604000"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21</a:t>
            </a:fld>
            <a:endParaRPr lang="de-DE" altLang="en-US"/>
          </a:p>
        </p:txBody>
      </p:sp>
      <p:sp>
        <p:nvSpPr>
          <p:cNvPr id="105476" name="Titel 1"/>
          <p:cNvSpPr txBox="1">
            <a:spLocks/>
          </p:cNvSpPr>
          <p:nvPr/>
        </p:nvSpPr>
        <p:spPr bwMode="gray">
          <a:xfrm>
            <a:off x="415925" y="212725"/>
            <a:ext cx="8042275"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Portofoliu inegalabil </a:t>
            </a:r>
            <a:r>
              <a:rPr lang="cs-CZ" altLang="en-US" sz="2000" dirty="0" smtClean="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rPr>
              <a:t>în industria auto, a consumatorilor și a companiilor</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pic>
        <p:nvPicPr>
          <p:cNvPr id="12" name="Picture 11" descr="Infographic.png"/>
          <p:cNvPicPr>
            <a:picLocks noChangeAspect="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772967" y="1498884"/>
            <a:ext cx="3515377" cy="3179124"/>
          </a:xfrm>
          <a:prstGeom prst="rect">
            <a:avLst/>
          </a:prstGeom>
        </p:spPr>
      </p:pic>
      <p:sp>
        <p:nvSpPr>
          <p:cNvPr id="105478" name="TextBox 12"/>
          <p:cNvSpPr txBox="1">
            <a:spLocks noChangeArrowheads="1"/>
          </p:cNvSpPr>
          <p:nvPr/>
        </p:nvSpPr>
        <p:spPr bwMode="auto">
          <a:xfrm>
            <a:off x="412750" y="2081213"/>
            <a:ext cx="21240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1400" dirty="0">
                <a:solidFill>
                  <a:schemeClr val="bg2"/>
                </a:solidFill>
              </a:rPr>
              <a:t>PC, </a:t>
            </a:r>
            <a:r>
              <a:rPr lang="cs-CZ" altLang="en-US" sz="1400" dirty="0" smtClean="0">
                <a:solidFill>
                  <a:schemeClr val="bg2"/>
                </a:solidFill>
              </a:rPr>
              <a:t>tablete, telefoane, ceasuri, echipamente speciale</a:t>
            </a:r>
            <a:endParaRPr lang="en-US" altLang="en-US" sz="1400" dirty="0">
              <a:solidFill>
                <a:schemeClr val="bg2"/>
              </a:solidFill>
            </a:endParaRPr>
          </a:p>
        </p:txBody>
      </p:sp>
      <p:sp>
        <p:nvSpPr>
          <p:cNvPr id="105479" name="TextBox 13"/>
          <p:cNvSpPr txBox="1">
            <a:spLocks noChangeArrowheads="1"/>
          </p:cNvSpPr>
          <p:nvPr/>
        </p:nvSpPr>
        <p:spPr bwMode="auto">
          <a:xfrm>
            <a:off x="6629400" y="2076450"/>
            <a:ext cx="1600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1400" dirty="0" smtClean="0">
                <a:solidFill>
                  <a:schemeClr val="bg2"/>
                </a:solidFill>
              </a:rPr>
              <a:t>Mașini inteligente, </a:t>
            </a:r>
            <a:r>
              <a:rPr lang="cs-CZ" altLang="en-US" sz="1400" dirty="0">
                <a:solidFill>
                  <a:schemeClr val="bg2"/>
                </a:solidFill>
              </a:rPr>
              <a:t>HAD</a:t>
            </a:r>
            <a:endParaRPr lang="en-US" altLang="en-US" sz="1400" dirty="0">
              <a:solidFill>
                <a:schemeClr val="bg2"/>
              </a:solidFill>
            </a:endParaRPr>
          </a:p>
        </p:txBody>
      </p:sp>
      <p:sp>
        <p:nvSpPr>
          <p:cNvPr id="105480" name="TextBox 14"/>
          <p:cNvSpPr txBox="1">
            <a:spLocks noChangeArrowheads="1"/>
          </p:cNvSpPr>
          <p:nvPr/>
        </p:nvSpPr>
        <p:spPr bwMode="auto">
          <a:xfrm>
            <a:off x="5105400" y="4424363"/>
            <a:ext cx="1981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algn="ctr" eaLnBrk="1" hangingPunct="1"/>
            <a:r>
              <a:rPr lang="cs-CZ" altLang="en-US" sz="1400" dirty="0" smtClean="0">
                <a:solidFill>
                  <a:schemeClr val="bg2"/>
                </a:solidFill>
              </a:rPr>
              <a:t>Flote, date inteligente</a:t>
            </a:r>
            <a:endParaRPr lang="en-US" altLang="en-US" sz="1400" dirty="0">
              <a:solidFill>
                <a:schemeClr val="bg2"/>
              </a:solidFill>
            </a:endParaRPr>
          </a:p>
        </p:txBody>
      </p:sp>
      <p:cxnSp>
        <p:nvCxnSpPr>
          <p:cNvPr id="16" name="Straight Connector 15"/>
          <p:cNvCxnSpPr/>
          <p:nvPr/>
        </p:nvCxnSpPr>
        <p:spPr>
          <a:xfrm flipH="1">
            <a:off x="5187950" y="4413250"/>
            <a:ext cx="1509713" cy="0"/>
          </a:xfrm>
          <a:prstGeom prst="line">
            <a:avLst/>
          </a:prstGeom>
          <a:ln w="19050">
            <a:solidFill>
              <a:schemeClr val="accent2"/>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665913" y="2081213"/>
            <a:ext cx="1509712" cy="0"/>
          </a:xfrm>
          <a:prstGeom prst="line">
            <a:avLst/>
          </a:prstGeom>
          <a:ln w="19050">
            <a:solidFill>
              <a:schemeClr val="accent2"/>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792163" y="2076450"/>
            <a:ext cx="1508125" cy="0"/>
          </a:xfrm>
          <a:prstGeom prst="line">
            <a:avLst/>
          </a:prstGeom>
          <a:ln w="19050">
            <a:solidFill>
              <a:schemeClr val="accent2"/>
            </a:solidFill>
            <a:prstDash val="sysDot"/>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Straight Connector 15"/>
          <p:cNvCxnSpPr/>
          <p:nvPr/>
        </p:nvCxnSpPr>
        <p:spPr>
          <a:xfrm rot="5400000" flipH="1" flipV="1">
            <a:off x="196056" y="5014119"/>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196056" y="5014119"/>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flipH="1" flipV="1">
            <a:off x="196056" y="5014119"/>
            <a:ext cx="263525" cy="1588"/>
          </a:xfrm>
          <a:prstGeom prst="line">
            <a:avLst/>
          </a:prstGeom>
          <a:ln w="3175" cmpd="sng">
            <a:solidFill>
              <a:schemeClr val="bg1">
                <a:lumMod val="75000"/>
              </a:schemeClr>
            </a:solidFill>
          </a:ln>
          <a:effectLst/>
        </p:spPr>
        <p:style>
          <a:lnRef idx="1">
            <a:schemeClr val="accent1"/>
          </a:lnRef>
          <a:fillRef idx="0">
            <a:schemeClr val="accent1"/>
          </a:fillRef>
          <a:effectRef idx="0">
            <a:schemeClr val="accent1"/>
          </a:effectRef>
          <a:fontRef idx="minor">
            <a:schemeClr val="tx1"/>
          </a:fontRef>
        </p:style>
      </p:cxnSp>
      <p:pic>
        <p:nvPicPr>
          <p:cNvPr id="3" name="Picture 2" descr="Screen Shot 2014-11-20 at 12.01.03 PM.png"/>
          <p:cNvPicPr>
            <a:picLocks noChangeAspect="1"/>
          </p:cNvPicPr>
          <p:nvPr/>
        </p:nvPicPr>
        <p:blipFill rotWithShape="1">
          <a:blip r:embed="rId3">
            <a:extLst>
              <a:ext uri="{28A0092B-C50C-407E-A947-70E740481C1C}">
                <a14:useLocalDpi xmlns:a14="http://schemas.microsoft.com/office/drawing/2010/main" val="0"/>
              </a:ext>
            </a:extLst>
          </a:blip>
          <a:srcRect l="17731"/>
          <a:stretch/>
        </p:blipFill>
        <p:spPr>
          <a:xfrm>
            <a:off x="4629150" y="2381"/>
            <a:ext cx="4629150" cy="5174994"/>
          </a:xfrm>
          <a:prstGeom prst="roundRect">
            <a:avLst>
              <a:gd name="adj" fmla="val 0"/>
            </a:avLst>
          </a:prstGeom>
          <a:solidFill>
            <a:srgbClr val="FFFFFF">
              <a:shade val="85000"/>
            </a:srgbClr>
          </a:solidFill>
          <a:ln>
            <a:noFill/>
          </a:ln>
          <a:effectLst/>
        </p:spPr>
      </p:pic>
      <p:pic>
        <p:nvPicPr>
          <p:cNvPr id="107526" name="Picture 1"/>
          <p:cNvPicPr>
            <a:picLocks/>
          </p:cNvPicPr>
          <p:nvPr/>
        </p:nvPicPr>
        <p:blipFill>
          <a:blip r:embed="rId4">
            <a:extLst>
              <a:ext uri="{28A0092B-C50C-407E-A947-70E740481C1C}">
                <a14:useLocalDpi xmlns:a14="http://schemas.microsoft.com/office/drawing/2010/main" val="0"/>
              </a:ext>
            </a:extLst>
          </a:blip>
          <a:srcRect l="36874" t="7043" r="13226"/>
          <a:stretch>
            <a:fillRect/>
          </a:stretch>
        </p:blipFill>
        <p:spPr bwMode="auto">
          <a:xfrm>
            <a:off x="-28575" y="-7938"/>
            <a:ext cx="4562475" cy="515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p:cNvPicPr>
            <a:picLocks noChangeAspect="1"/>
          </p:cNvPicPr>
          <p:nvPr/>
        </p:nvPicPr>
        <p:blipFill>
          <a:blip r:embed="rId2">
            <a:extLst>
              <a:ext uri="{28A0092B-C50C-407E-A947-70E740481C1C}">
                <a14:useLocalDpi xmlns:a14="http://schemas.microsoft.com/office/drawing/2010/main" val="0"/>
              </a:ext>
            </a:extLst>
          </a:blip>
          <a:srcRect t="6499" b="7291"/>
          <a:stretch>
            <a:fillRect/>
          </a:stretch>
        </p:blipFill>
        <p:spPr bwMode="auto">
          <a:xfrm>
            <a:off x="0" y="-17463"/>
            <a:ext cx="9144000" cy="5181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13667"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E8E4A7E0-C190-4EDD-8D75-9A906C512BC0}" type="slidenum">
              <a:rPr lang="de-DE" altLang="en-US"/>
              <a:pPr defTabSz="914400" fontAlgn="base">
                <a:spcBef>
                  <a:spcPct val="0"/>
                </a:spcBef>
                <a:spcAft>
                  <a:spcPct val="0"/>
                </a:spcAft>
              </a:pPr>
              <a:t>24</a:t>
            </a:fld>
            <a:endParaRPr lang="de-DE" altLang="en-US"/>
          </a:p>
        </p:txBody>
      </p:sp>
      <p:sp>
        <p:nvSpPr>
          <p:cNvPr id="113668" name="Titel 1"/>
          <p:cNvSpPr txBox="1">
            <a:spLocks/>
          </p:cNvSpPr>
          <p:nvPr/>
        </p:nvSpPr>
        <p:spPr bwMode="gray">
          <a:xfrm>
            <a:off x="415925" y="212725"/>
            <a:ext cx="8042275"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de-DE"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rPr>
              <a:t>HERE </a:t>
            </a:r>
            <a:r>
              <a:rPr lang="ro-RO" altLang="en-US" sz="2000" dirty="0" smtClean="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rPr>
              <a:t>în sectorul auto</a:t>
            </a:r>
            <a:r>
              <a:rPr lang="de-DE"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rPr>
              <a:t/>
            </a:r>
            <a:br>
              <a:rPr lang="de-DE"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rPr>
            </a:br>
            <a:r>
              <a:rPr lang="ro-RO" altLang="en-US" sz="16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mai inteligent, mai sigur, mai distractiv</a:t>
            </a:r>
            <a:endParaRPr lang="en-US" altLang="en-US" sz="1600" dirty="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13669" name="TextBox 20"/>
          <p:cNvSpPr txBox="1">
            <a:spLocks noChangeArrowheads="1"/>
          </p:cNvSpPr>
          <p:nvPr/>
        </p:nvSpPr>
        <p:spPr bwMode="gray">
          <a:xfrm>
            <a:off x="3776663" y="1954213"/>
            <a:ext cx="1516062"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26" tIns="45613" rIns="91226" bIns="45613">
            <a:spAutoFit/>
          </a:bodyPr>
          <a:lstStyle>
            <a:lvl1pPr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algn="ctr" eaLnBrk="1" hangingPunct="1"/>
            <a:r>
              <a:rPr lang="en-US" altLang="en-US" sz="600" b="1">
                <a:solidFill>
                  <a:srgbClr val="124191"/>
                </a:solidFill>
                <a:latin typeface="Nokia Pure Text Light" panose="020B0304040602060303" pitchFamily="34" charset="0"/>
              </a:rPr>
              <a:t/>
            </a:r>
            <a:br>
              <a:rPr lang="en-US" altLang="en-US" sz="600" b="1">
                <a:solidFill>
                  <a:srgbClr val="124191"/>
                </a:solidFill>
                <a:latin typeface="Nokia Pure Text Light" panose="020B0304040602060303" pitchFamily="34" charset="0"/>
              </a:rPr>
            </a:br>
            <a:r>
              <a:rPr lang="en-US" altLang="en-US" sz="1000">
                <a:solidFill>
                  <a:schemeClr val="bg2"/>
                </a:solidFill>
              </a:rPr>
              <a:t>Location Cloud</a:t>
            </a:r>
          </a:p>
        </p:txBody>
      </p:sp>
      <p:pic>
        <p:nvPicPr>
          <p:cNvPr id="113670" name="Picture 21"/>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gray">
          <a:xfrm>
            <a:off x="2779713" y="3587750"/>
            <a:ext cx="3463925"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2" name="Straight Connector 31"/>
          <p:cNvCxnSpPr/>
          <p:nvPr/>
        </p:nvCxnSpPr>
        <p:spPr bwMode="gray">
          <a:xfrm>
            <a:off x="3476625" y="3124200"/>
            <a:ext cx="131763" cy="784225"/>
          </a:xfrm>
          <a:prstGeom prst="line">
            <a:avLst/>
          </a:prstGeom>
          <a:ln w="12700">
            <a:solidFill>
              <a:schemeClr val="accent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bwMode="gray">
          <a:xfrm>
            <a:off x="1485900" y="2376488"/>
            <a:ext cx="1384300" cy="1579562"/>
          </a:xfrm>
          <a:prstGeom prst="line">
            <a:avLst/>
          </a:prstGeom>
          <a:ln w="12700">
            <a:solidFill>
              <a:schemeClr val="accent1"/>
            </a:solidFill>
            <a:prstDash val="solid"/>
          </a:ln>
          <a:effectLst/>
        </p:spPr>
        <p:style>
          <a:lnRef idx="2">
            <a:schemeClr val="accent1"/>
          </a:lnRef>
          <a:fillRef idx="0">
            <a:schemeClr val="accent1"/>
          </a:fillRef>
          <a:effectRef idx="1">
            <a:schemeClr val="accent1"/>
          </a:effectRef>
          <a:fontRef idx="minor">
            <a:schemeClr val="tx1"/>
          </a:fontRef>
        </p:style>
      </p:cxnSp>
      <p:sp>
        <p:nvSpPr>
          <p:cNvPr id="34" name="Rectangular Callout 33"/>
          <p:cNvSpPr/>
          <p:nvPr/>
        </p:nvSpPr>
        <p:spPr bwMode="gray">
          <a:xfrm>
            <a:off x="831850" y="1423507"/>
            <a:ext cx="1760538" cy="723275"/>
          </a:xfrm>
          <a:prstGeom prst="wedgeRectCallout">
            <a:avLst>
              <a:gd name="adj1" fmla="val -11227"/>
              <a:gd name="adj2" fmla="val 22685"/>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defTabSz="336908" eaLnBrk="1" fontAlgn="auto" hangingPunct="1">
              <a:spcBef>
                <a:spcPts val="0"/>
              </a:spcBef>
              <a:spcAft>
                <a:spcPts val="0"/>
              </a:spcAft>
              <a:defRPr/>
            </a:pPr>
            <a:r>
              <a:rPr lang="ro-RO" sz="1400" dirty="0" smtClean="0">
                <a:solidFill>
                  <a:schemeClr val="accent2"/>
                </a:solidFill>
              </a:rPr>
              <a:t>Hărți și servicii auto</a:t>
            </a:r>
            <a:endParaRPr lang="en-US" sz="1400" dirty="0">
              <a:solidFill>
                <a:schemeClr val="accent2"/>
              </a:solidFill>
            </a:endParaRPr>
          </a:p>
          <a:p>
            <a:pPr defTabSz="336908" eaLnBrk="1" fontAlgn="auto" hangingPunct="1">
              <a:spcBef>
                <a:spcPts val="0"/>
              </a:spcBef>
              <a:spcAft>
                <a:spcPts val="0"/>
              </a:spcAft>
              <a:defRPr/>
            </a:pPr>
            <a:r>
              <a:rPr lang="cs-CZ" sz="1100" dirty="0" smtClean="0">
                <a:solidFill>
                  <a:schemeClr val="bg2"/>
                </a:solidFill>
              </a:rPr>
              <a:t>Actuale, dinamice, accesibile la nivel global, de înaltă performanță</a:t>
            </a:r>
            <a:endParaRPr lang="en-US" sz="1100" dirty="0">
              <a:solidFill>
                <a:schemeClr val="bg2"/>
              </a:solidFill>
            </a:endParaRPr>
          </a:p>
        </p:txBody>
      </p:sp>
      <p:sp>
        <p:nvSpPr>
          <p:cNvPr id="35" name="TextBox 34"/>
          <p:cNvSpPr txBox="1"/>
          <p:nvPr/>
        </p:nvSpPr>
        <p:spPr bwMode="gray">
          <a:xfrm>
            <a:off x="4805363" y="2253770"/>
            <a:ext cx="1871662" cy="723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defPPr>
              <a:defRPr lang="en-US"/>
            </a:defPPr>
            <a:lvl1pPr algn="ctr">
              <a:defRPr sz="1600">
                <a:solidFill>
                  <a:srgbClr val="124191"/>
                </a:solidFill>
                <a:latin typeface="Nokia Pure Text Light"/>
                <a:cs typeface="Nokia Pure Text Light"/>
              </a:defRPr>
            </a:lvl1pPr>
            <a:lvl2pPr>
              <a:defRPr>
                <a:solidFill>
                  <a:schemeClr val="lt1"/>
                </a:solidFill>
                <a:latin typeface="+mn-lt"/>
                <a:cs typeface="+mn-cs"/>
              </a:defRPr>
            </a:lvl2pPr>
            <a:lvl3pPr>
              <a:defRPr>
                <a:solidFill>
                  <a:schemeClr val="lt1"/>
                </a:solidFill>
                <a:latin typeface="+mn-lt"/>
                <a:cs typeface="+mn-cs"/>
              </a:defRPr>
            </a:lvl3pPr>
            <a:lvl4pPr>
              <a:defRPr>
                <a:solidFill>
                  <a:schemeClr val="lt1"/>
                </a:solidFill>
                <a:latin typeface="+mn-lt"/>
                <a:cs typeface="+mn-cs"/>
              </a:defRPr>
            </a:lvl4pPr>
            <a:lvl5pPr>
              <a:defRPr>
                <a:solidFill>
                  <a:schemeClr val="lt1"/>
                </a:solidFill>
                <a:latin typeface="+mn-lt"/>
                <a:cs typeface="+mn-cs"/>
              </a:defRPr>
            </a:lvl5pPr>
            <a:lvl6pPr>
              <a:defRPr>
                <a:solidFill>
                  <a:schemeClr val="lt1"/>
                </a:solidFill>
                <a:latin typeface="+mn-lt"/>
                <a:cs typeface="+mn-cs"/>
              </a:defRPr>
            </a:lvl6pPr>
            <a:lvl7pPr>
              <a:defRPr>
                <a:solidFill>
                  <a:schemeClr val="lt1"/>
                </a:solidFill>
                <a:latin typeface="+mn-lt"/>
                <a:cs typeface="+mn-cs"/>
              </a:defRPr>
            </a:lvl7pPr>
            <a:lvl8pPr>
              <a:defRPr>
                <a:solidFill>
                  <a:schemeClr val="lt1"/>
                </a:solidFill>
                <a:latin typeface="+mn-lt"/>
                <a:cs typeface="+mn-cs"/>
              </a:defRPr>
            </a:lvl8pPr>
            <a:lvl9pPr>
              <a:defRPr>
                <a:solidFill>
                  <a:schemeClr val="lt1"/>
                </a:solidFill>
                <a:latin typeface="+mn-lt"/>
                <a:cs typeface="+mn-cs"/>
              </a:defRPr>
            </a:lvl9pPr>
          </a:lstStyle>
          <a:p>
            <a:pPr algn="l" defTabSz="336908" eaLnBrk="1" fontAlgn="auto" hangingPunct="1">
              <a:spcBef>
                <a:spcPts val="0"/>
              </a:spcBef>
              <a:spcAft>
                <a:spcPts val="0"/>
              </a:spcAft>
              <a:defRPr/>
            </a:pPr>
            <a:r>
              <a:rPr lang="ro-RO" sz="1400" dirty="0" smtClean="0">
                <a:solidFill>
                  <a:schemeClr val="accent2"/>
                </a:solidFill>
                <a:latin typeface="+mn-lt"/>
                <a:cs typeface="+mn-cs"/>
              </a:rPr>
              <a:t>Mașini inteligente</a:t>
            </a:r>
            <a:endParaRPr lang="en-US" sz="1400" dirty="0">
              <a:solidFill>
                <a:schemeClr val="accent2"/>
              </a:solidFill>
              <a:latin typeface="+mn-lt"/>
              <a:cs typeface="+mn-cs"/>
            </a:endParaRPr>
          </a:p>
          <a:p>
            <a:pPr algn="l" defTabSz="336908" eaLnBrk="1" fontAlgn="auto" hangingPunct="1">
              <a:spcBef>
                <a:spcPts val="0"/>
              </a:spcBef>
              <a:spcAft>
                <a:spcPts val="0"/>
              </a:spcAft>
              <a:defRPr/>
            </a:pPr>
            <a:r>
              <a:rPr lang="cs-CZ" sz="1100" dirty="0" smtClean="0">
                <a:solidFill>
                  <a:schemeClr val="bg2"/>
                </a:solidFill>
                <a:latin typeface="+mn-lt"/>
                <a:cs typeface="+mn-cs"/>
              </a:rPr>
              <a:t>Sincronizare în cloud, automate, cu funcții de predicție, în timp real</a:t>
            </a:r>
            <a:endParaRPr lang="en-US" sz="1100" dirty="0">
              <a:solidFill>
                <a:schemeClr val="bg2"/>
              </a:solidFill>
              <a:latin typeface="+mn-lt"/>
              <a:cs typeface="+mn-cs"/>
            </a:endParaRPr>
          </a:p>
        </p:txBody>
      </p:sp>
      <p:sp>
        <p:nvSpPr>
          <p:cNvPr id="113675" name="TextBox 35"/>
          <p:cNvSpPr txBox="1">
            <a:spLocks noChangeArrowheads="1"/>
          </p:cNvSpPr>
          <p:nvPr/>
        </p:nvSpPr>
        <p:spPr bwMode="gray">
          <a:xfrm>
            <a:off x="2519363" y="2283932"/>
            <a:ext cx="2092325" cy="72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defTabSz="336550">
              <a:defRPr>
                <a:solidFill>
                  <a:schemeClr val="tx1"/>
                </a:solidFill>
                <a:latin typeface="Fira Sans Book" panose="020B0503050000020004" pitchFamily="34" charset="0"/>
              </a:defRPr>
            </a:lvl1pPr>
            <a:lvl2pPr marL="742950" indent="-285750" defTabSz="336550">
              <a:defRPr>
                <a:solidFill>
                  <a:schemeClr val="tx1"/>
                </a:solidFill>
                <a:latin typeface="Fira Sans Book" panose="020B0503050000020004" pitchFamily="34" charset="0"/>
              </a:defRPr>
            </a:lvl2pPr>
            <a:lvl3pPr marL="1143000" indent="-228600" defTabSz="336550">
              <a:defRPr>
                <a:solidFill>
                  <a:schemeClr val="tx1"/>
                </a:solidFill>
                <a:latin typeface="Fira Sans Book" panose="020B0503050000020004" pitchFamily="34" charset="0"/>
              </a:defRPr>
            </a:lvl3pPr>
            <a:lvl4pPr marL="1600200" indent="-228600" defTabSz="336550">
              <a:defRPr>
                <a:solidFill>
                  <a:schemeClr val="tx1"/>
                </a:solidFill>
                <a:latin typeface="Fira Sans Book" panose="020B0503050000020004" pitchFamily="34" charset="0"/>
              </a:defRPr>
            </a:lvl4pPr>
            <a:lvl5pPr marL="2057400" indent="-228600" defTabSz="336550">
              <a:defRPr>
                <a:solidFill>
                  <a:schemeClr val="tx1"/>
                </a:solidFill>
                <a:latin typeface="Fira Sans Book" panose="020B0503050000020004" pitchFamily="34" charset="0"/>
              </a:defRPr>
            </a:lvl5pPr>
            <a:lvl6pPr marL="2514600" indent="-228600" defTabSz="336550" fontAlgn="base">
              <a:spcBef>
                <a:spcPct val="0"/>
              </a:spcBef>
              <a:spcAft>
                <a:spcPct val="0"/>
              </a:spcAft>
              <a:defRPr>
                <a:solidFill>
                  <a:schemeClr val="tx1"/>
                </a:solidFill>
                <a:latin typeface="Fira Sans Book" panose="020B0503050000020004" pitchFamily="34" charset="0"/>
              </a:defRPr>
            </a:lvl6pPr>
            <a:lvl7pPr marL="2971800" indent="-228600" defTabSz="336550" fontAlgn="base">
              <a:spcBef>
                <a:spcPct val="0"/>
              </a:spcBef>
              <a:spcAft>
                <a:spcPct val="0"/>
              </a:spcAft>
              <a:defRPr>
                <a:solidFill>
                  <a:schemeClr val="tx1"/>
                </a:solidFill>
                <a:latin typeface="Fira Sans Book" panose="020B0503050000020004" pitchFamily="34" charset="0"/>
              </a:defRPr>
            </a:lvl7pPr>
            <a:lvl8pPr marL="3429000" indent="-228600" defTabSz="336550" fontAlgn="base">
              <a:spcBef>
                <a:spcPct val="0"/>
              </a:spcBef>
              <a:spcAft>
                <a:spcPct val="0"/>
              </a:spcAft>
              <a:defRPr>
                <a:solidFill>
                  <a:schemeClr val="tx1"/>
                </a:solidFill>
                <a:latin typeface="Fira Sans Book" panose="020B0503050000020004" pitchFamily="34" charset="0"/>
              </a:defRPr>
            </a:lvl8pPr>
            <a:lvl9pPr marL="3886200" indent="-228600" defTabSz="336550" fontAlgn="base">
              <a:spcBef>
                <a:spcPct val="0"/>
              </a:spcBef>
              <a:spcAft>
                <a:spcPct val="0"/>
              </a:spcAft>
              <a:defRPr>
                <a:solidFill>
                  <a:schemeClr val="tx1"/>
                </a:solidFill>
                <a:latin typeface="Fira Sans Book" panose="020B0503050000020004" pitchFamily="34" charset="0"/>
              </a:defRPr>
            </a:lvl9pPr>
          </a:lstStyle>
          <a:p>
            <a:pPr eaLnBrk="1" hangingPunct="1"/>
            <a:r>
              <a:rPr lang="ro-RO" altLang="en-US" sz="1400" dirty="0" smtClean="0">
                <a:solidFill>
                  <a:schemeClr val="accent2"/>
                </a:solidFill>
              </a:rPr>
              <a:t>Navigare inteligentă</a:t>
            </a:r>
            <a:endParaRPr lang="en-US" altLang="en-US" sz="1400" dirty="0">
              <a:solidFill>
                <a:schemeClr val="accent2"/>
              </a:solidFill>
            </a:endParaRPr>
          </a:p>
          <a:p>
            <a:pPr eaLnBrk="1" hangingPunct="1"/>
            <a:r>
              <a:rPr lang="cs-CZ" altLang="en-US" sz="1100" dirty="0" smtClean="0">
                <a:solidFill>
                  <a:schemeClr val="bg2"/>
                </a:solidFill>
              </a:rPr>
              <a:t>În funcție de context, personală, inteligentă, pe platforme multiple</a:t>
            </a:r>
            <a:endParaRPr lang="cs-CZ" altLang="en-US" sz="1100" dirty="0">
              <a:solidFill>
                <a:schemeClr val="bg2"/>
              </a:solidFill>
            </a:endParaRPr>
          </a:p>
        </p:txBody>
      </p:sp>
      <p:sp>
        <p:nvSpPr>
          <p:cNvPr id="113676" name="Oval 38"/>
          <p:cNvSpPr>
            <a:spLocks noChangeArrowheads="1"/>
          </p:cNvSpPr>
          <p:nvPr/>
        </p:nvSpPr>
        <p:spPr bwMode="gray">
          <a:xfrm>
            <a:off x="4440238" y="2254250"/>
            <a:ext cx="309562" cy="323850"/>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sp>
        <p:nvSpPr>
          <p:cNvPr id="113677" name="Oval 39"/>
          <p:cNvSpPr>
            <a:spLocks noChangeArrowheads="1"/>
          </p:cNvSpPr>
          <p:nvPr/>
        </p:nvSpPr>
        <p:spPr bwMode="gray">
          <a:xfrm>
            <a:off x="2178050" y="2260600"/>
            <a:ext cx="309563" cy="323850"/>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grpSp>
        <p:nvGrpSpPr>
          <p:cNvPr id="113678" name="Group 90"/>
          <p:cNvGrpSpPr>
            <a:grpSpLocks noChangeAspect="1"/>
          </p:cNvGrpSpPr>
          <p:nvPr/>
        </p:nvGrpSpPr>
        <p:grpSpPr bwMode="auto">
          <a:xfrm>
            <a:off x="2185988" y="2339975"/>
            <a:ext cx="292100" cy="166688"/>
            <a:chOff x="1269480" y="3543398"/>
            <a:chExt cx="443678" cy="254194"/>
          </a:xfrm>
        </p:grpSpPr>
        <p:pic>
          <p:nvPicPr>
            <p:cNvPr id="113712" name="Picture 15" descr="http://www.clker.com/cliparts/S/G/R/n/X/M/car-icon-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269480" y="3576649"/>
              <a:ext cx="79530" cy="66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3" name="Picture 15" descr="http://www.clker.com/cliparts/S/G/R/n/X/M/car-icon-h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314486" y="3609381"/>
              <a:ext cx="119295" cy="100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4" name="Picture 15" descr="http://www.clker.com/cliparts/S/G/R/n/X/M/car-icon-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633628" y="3576649"/>
              <a:ext cx="79530" cy="66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5" name="Picture 15" descr="http://www.clker.com/cliparts/S/G/R/n/X/M/car-icon-h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539527" y="3609381"/>
              <a:ext cx="119295" cy="100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6" name="Picture 17" descr="http://www.clker.com/cliparts/q/j/O/N/7/5/wifi-logo-hi.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a:off x="1427373" y="3543398"/>
              <a:ext cx="122747" cy="83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17" name="Picture 15" descr="http://www.clker.com/cliparts/S/G/R/n/X/M/car-icon-hi.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1376776" y="3633931"/>
              <a:ext cx="195222" cy="1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8" name="Picture 47" descr="cloud.png"/>
          <p:cNvPicPr>
            <a:picLocks noChangeAspect="1"/>
          </p:cNvPicPr>
          <p:nvPr/>
        </p:nvPicPr>
        <p:blipFill rotWithShape="1">
          <a:blip r:embed="rId7" cstate="screen">
            <a:duotone>
              <a:schemeClr val="accent1">
                <a:shade val="45000"/>
                <a:satMod val="135000"/>
              </a:schemeClr>
              <a:prstClr val="white"/>
            </a:duotone>
            <a:extLst>
              <a:ext uri="{28A0092B-C50C-407E-A947-70E740481C1C}">
                <a14:useLocalDpi xmlns:a14="http://schemas.microsoft.com/office/drawing/2010/main"/>
              </a:ext>
            </a:extLst>
          </a:blip>
          <a:srcRect/>
          <a:stretch/>
        </p:blipFill>
        <p:spPr bwMode="gray">
          <a:xfrm>
            <a:off x="4494164" y="2358232"/>
            <a:ext cx="203079" cy="115637"/>
          </a:xfrm>
          <a:prstGeom prst="rect">
            <a:avLst/>
          </a:prstGeom>
          <a:ln>
            <a:noFill/>
          </a:ln>
        </p:spPr>
      </p:pic>
      <p:sp>
        <p:nvSpPr>
          <p:cNvPr id="50" name="Rectangular Callout 49"/>
          <p:cNvSpPr/>
          <p:nvPr/>
        </p:nvSpPr>
        <p:spPr bwMode="gray">
          <a:xfrm>
            <a:off x="6565900" y="1398836"/>
            <a:ext cx="1766888" cy="769441"/>
          </a:xfrm>
          <a:prstGeom prst="wedgeRectCallout">
            <a:avLst>
              <a:gd name="adj1" fmla="val -11227"/>
              <a:gd name="adj2" fmla="val 22685"/>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pAutoFit/>
          </a:bodyPr>
          <a:lstStyle/>
          <a:p>
            <a:pPr algn="r" defTabSz="336908" eaLnBrk="1" fontAlgn="auto" hangingPunct="1">
              <a:spcBef>
                <a:spcPts val="0"/>
              </a:spcBef>
              <a:spcAft>
                <a:spcPts val="0"/>
              </a:spcAft>
              <a:defRPr/>
            </a:pPr>
            <a:r>
              <a:rPr lang="ro-RO" sz="1400" dirty="0" smtClean="0">
                <a:solidFill>
                  <a:schemeClr val="accent2"/>
                </a:solidFill>
              </a:rPr>
              <a:t>Infrastructură de transport digitală</a:t>
            </a:r>
            <a:endParaRPr lang="cs-CZ" sz="1400" dirty="0">
              <a:solidFill>
                <a:schemeClr val="accent2"/>
              </a:solidFill>
            </a:endParaRPr>
          </a:p>
          <a:p>
            <a:pPr algn="r" defTabSz="336908" eaLnBrk="1" fontAlgn="auto" hangingPunct="1">
              <a:spcBef>
                <a:spcPts val="0"/>
              </a:spcBef>
              <a:spcAft>
                <a:spcPts val="0"/>
              </a:spcAft>
              <a:defRPr/>
            </a:pPr>
            <a:r>
              <a:rPr lang="cs-CZ" sz="1100" dirty="0" smtClean="0">
                <a:solidFill>
                  <a:schemeClr val="bg2"/>
                </a:solidFill>
              </a:rPr>
              <a:t>Asigurând legătura între vehicule și utilizatori </a:t>
            </a:r>
            <a:endParaRPr lang="en-US" sz="1100" dirty="0">
              <a:solidFill>
                <a:schemeClr val="bg2"/>
              </a:solidFill>
            </a:endParaRPr>
          </a:p>
        </p:txBody>
      </p:sp>
      <p:sp>
        <p:nvSpPr>
          <p:cNvPr id="51" name="Oval 50"/>
          <p:cNvSpPr/>
          <p:nvPr/>
        </p:nvSpPr>
        <p:spPr bwMode="gray">
          <a:xfrm>
            <a:off x="8420100" y="1385888"/>
            <a:ext cx="309563" cy="323850"/>
          </a:xfrm>
          <a:prstGeom prst="ellipse">
            <a:avLst/>
          </a:prstGeom>
          <a:solidFill>
            <a:schemeClr val="accent1"/>
          </a:solidFill>
          <a:ln w="12700" cap="flat" cmpd="sng" algn="ctr">
            <a:noFill/>
            <a:prstDash val="solid"/>
          </a:ln>
          <a:effectLst/>
        </p:spPr>
        <p:txBody>
          <a:bodyPr lIns="67511" tIns="33761" rIns="67511" bIns="33761" anchor="ctr"/>
          <a:lstStyle/>
          <a:p>
            <a:pPr algn="ctr" defTabSz="912679" eaLnBrk="1" fontAlgn="auto" hangingPunct="1">
              <a:spcBef>
                <a:spcPts val="0"/>
              </a:spcBef>
              <a:spcAft>
                <a:spcPts val="0"/>
              </a:spcAft>
              <a:defRPr/>
            </a:pPr>
            <a:endParaRPr lang="en-US" kern="0" dirty="0">
              <a:solidFill>
                <a:srgbClr val="FFFFFF"/>
              </a:solidFill>
              <a:latin typeface="Nokia Pure Headline"/>
            </a:endParaRPr>
          </a:p>
        </p:txBody>
      </p:sp>
      <p:pic>
        <p:nvPicPr>
          <p:cNvPr id="113682" name="Picture 51"/>
          <p:cNvPicPr>
            <a:picLocks noChangeAspect="1" noChangeArrowheads="1"/>
          </p:cNvPicPr>
          <p:nvPr/>
        </p:nvPicPr>
        <p:blipFill>
          <a:blip r:embed="rId8">
            <a:grayscl/>
            <a:biLevel thresh="50000"/>
            <a:extLst>
              <a:ext uri="{28A0092B-C50C-407E-A947-70E740481C1C}">
                <a14:useLocalDpi xmlns:a14="http://schemas.microsoft.com/office/drawing/2010/main" val="0"/>
              </a:ext>
            </a:extLst>
          </a:blip>
          <a:srcRect l="27638" r="26050"/>
          <a:stretch>
            <a:fillRect/>
          </a:stretch>
        </p:blipFill>
        <p:spPr bwMode="auto">
          <a:xfrm flipH="1">
            <a:off x="8478838" y="1408113"/>
            <a:ext cx="204787"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3" name="Oval 52"/>
          <p:cNvSpPr/>
          <p:nvPr/>
        </p:nvSpPr>
        <p:spPr bwMode="gray">
          <a:xfrm>
            <a:off x="5851525" y="3908425"/>
            <a:ext cx="309563" cy="323850"/>
          </a:xfrm>
          <a:prstGeom prst="ellipse">
            <a:avLst/>
          </a:prstGeom>
          <a:solidFill>
            <a:schemeClr val="accent1"/>
          </a:solidFill>
          <a:ln w="25400" cap="flat" cmpd="sng" algn="ctr">
            <a:noFill/>
            <a:prstDash val="solid"/>
          </a:ln>
          <a:effectLst/>
        </p:spPr>
        <p:txBody>
          <a:bodyPr lIns="67511" tIns="33761" rIns="67511" bIns="33761" anchor="ctr"/>
          <a:lstStyle/>
          <a:p>
            <a:pPr algn="ctr" defTabSz="912679" eaLnBrk="1" fontAlgn="auto" hangingPunct="1">
              <a:spcBef>
                <a:spcPts val="0"/>
              </a:spcBef>
              <a:spcAft>
                <a:spcPts val="0"/>
              </a:spcAft>
              <a:defRPr/>
            </a:pPr>
            <a:endParaRPr lang="en-US" kern="0" dirty="0">
              <a:solidFill>
                <a:srgbClr val="FFFFFF"/>
              </a:solidFill>
              <a:latin typeface="Nokia Pure Headline"/>
            </a:endParaRPr>
          </a:p>
        </p:txBody>
      </p:sp>
      <p:cxnSp>
        <p:nvCxnSpPr>
          <p:cNvPr id="56" name="Straight Connector 55"/>
          <p:cNvCxnSpPr/>
          <p:nvPr/>
        </p:nvCxnSpPr>
        <p:spPr bwMode="gray">
          <a:xfrm flipH="1">
            <a:off x="6122988" y="2384425"/>
            <a:ext cx="1539875" cy="1579563"/>
          </a:xfrm>
          <a:prstGeom prst="line">
            <a:avLst/>
          </a:prstGeom>
          <a:ln w="12700">
            <a:solidFill>
              <a:schemeClr val="accent1"/>
            </a:solidFill>
            <a:prstDash val="solid"/>
          </a:ln>
          <a:effectLst/>
        </p:spPr>
        <p:style>
          <a:lnRef idx="2">
            <a:schemeClr val="accent1"/>
          </a:lnRef>
          <a:fillRef idx="0">
            <a:schemeClr val="accent1"/>
          </a:fillRef>
          <a:effectRef idx="1">
            <a:schemeClr val="accent1"/>
          </a:effectRef>
          <a:fontRef idx="minor">
            <a:schemeClr val="tx1"/>
          </a:fontRef>
        </p:style>
      </p:cxnSp>
      <p:pic>
        <p:nvPicPr>
          <p:cNvPr id="113685" name="Picture 56"/>
          <p:cNvPicPr>
            <a:picLocks noChangeAspect="1" noChangeArrowheads="1"/>
          </p:cNvPicPr>
          <p:nvPr/>
        </p:nvPicPr>
        <p:blipFill>
          <a:blip r:embed="rId8">
            <a:grayscl/>
            <a:biLevel thresh="50000"/>
            <a:extLst>
              <a:ext uri="{28A0092B-C50C-407E-A947-70E740481C1C}">
                <a14:useLocalDpi xmlns:a14="http://schemas.microsoft.com/office/drawing/2010/main" val="0"/>
              </a:ext>
            </a:extLst>
          </a:blip>
          <a:srcRect/>
          <a:stretch>
            <a:fillRect/>
          </a:stretch>
        </p:blipFill>
        <p:spPr bwMode="auto">
          <a:xfrm flipH="1">
            <a:off x="5791200" y="3922713"/>
            <a:ext cx="442913"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8" name="Straight Connector 57"/>
          <p:cNvCxnSpPr/>
          <p:nvPr/>
        </p:nvCxnSpPr>
        <p:spPr>
          <a:xfrm flipH="1">
            <a:off x="590550" y="1704975"/>
            <a:ext cx="3175" cy="671513"/>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59" name="Straight Connector 58"/>
          <p:cNvCxnSpPr/>
          <p:nvPr/>
        </p:nvCxnSpPr>
        <p:spPr>
          <a:xfrm flipH="1" flipV="1">
            <a:off x="590550" y="2376488"/>
            <a:ext cx="895350" cy="635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0" name="Straight Connector 59"/>
          <p:cNvCxnSpPr>
            <a:stCxn id="113677" idx="4"/>
          </p:cNvCxnSpPr>
          <p:nvPr/>
        </p:nvCxnSpPr>
        <p:spPr>
          <a:xfrm flipH="1">
            <a:off x="2330450" y="2584450"/>
            <a:ext cx="1588" cy="53340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1" name="Straight Connector 60"/>
          <p:cNvCxnSpPr/>
          <p:nvPr/>
        </p:nvCxnSpPr>
        <p:spPr>
          <a:xfrm flipH="1" flipV="1">
            <a:off x="2330450" y="3117850"/>
            <a:ext cx="1146175" cy="635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2" name="Straight Connector 61"/>
          <p:cNvCxnSpPr/>
          <p:nvPr/>
        </p:nvCxnSpPr>
        <p:spPr>
          <a:xfrm flipH="1">
            <a:off x="4592638" y="2578100"/>
            <a:ext cx="0" cy="53975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3" name="Straight Connector 62"/>
          <p:cNvCxnSpPr/>
          <p:nvPr/>
        </p:nvCxnSpPr>
        <p:spPr>
          <a:xfrm flipH="1">
            <a:off x="4591050" y="3117850"/>
            <a:ext cx="739775" cy="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4" name="Straight Connector 63"/>
          <p:cNvCxnSpPr/>
          <p:nvPr/>
        </p:nvCxnSpPr>
        <p:spPr bwMode="gray">
          <a:xfrm>
            <a:off x="5330825" y="3124200"/>
            <a:ext cx="131763" cy="784225"/>
          </a:xfrm>
          <a:prstGeom prst="line">
            <a:avLst/>
          </a:prstGeom>
          <a:ln w="12700">
            <a:solidFill>
              <a:schemeClr val="accent1"/>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65" name="Straight Connector 64"/>
          <p:cNvCxnSpPr/>
          <p:nvPr/>
        </p:nvCxnSpPr>
        <p:spPr>
          <a:xfrm flipH="1" flipV="1">
            <a:off x="7662863" y="2376488"/>
            <a:ext cx="912812" cy="6350"/>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flipH="1">
            <a:off x="8572500" y="1704975"/>
            <a:ext cx="3175" cy="671513"/>
          </a:xfrm>
          <a:prstGeom prst="line">
            <a:avLst/>
          </a:prstGeom>
          <a:ln w="12700">
            <a:solidFill>
              <a:schemeClr val="accent1"/>
            </a:solidFill>
          </a:ln>
          <a:effectLst/>
        </p:spPr>
        <p:style>
          <a:lnRef idx="2">
            <a:schemeClr val="accent1"/>
          </a:lnRef>
          <a:fillRef idx="0">
            <a:schemeClr val="accent1"/>
          </a:fillRef>
          <a:effectRef idx="1">
            <a:schemeClr val="accent1"/>
          </a:effectRef>
          <a:fontRef idx="minor">
            <a:schemeClr val="tx1"/>
          </a:fontRef>
        </p:style>
      </p:cxnSp>
      <p:grpSp>
        <p:nvGrpSpPr>
          <p:cNvPr id="113695" name="Group 4"/>
          <p:cNvGrpSpPr>
            <a:grpSpLocks noChangeAspect="1"/>
          </p:cNvGrpSpPr>
          <p:nvPr/>
        </p:nvGrpSpPr>
        <p:grpSpPr bwMode="auto">
          <a:xfrm>
            <a:off x="3722688" y="1101725"/>
            <a:ext cx="1620837" cy="950913"/>
            <a:chOff x="2345" y="694"/>
            <a:chExt cx="1021" cy="599"/>
          </a:xfrm>
        </p:grpSpPr>
        <p:sp>
          <p:nvSpPr>
            <p:cNvPr id="113710" name="Freeform 5"/>
            <p:cNvSpPr>
              <a:spLocks/>
            </p:cNvSpPr>
            <p:nvPr/>
          </p:nvSpPr>
          <p:spPr bwMode="auto">
            <a:xfrm>
              <a:off x="2345" y="694"/>
              <a:ext cx="1021" cy="599"/>
            </a:xfrm>
            <a:custGeom>
              <a:avLst/>
              <a:gdLst>
                <a:gd name="T0" fmla="*/ 511 w 3152"/>
                <a:gd name="T1" fmla="*/ 598 h 1845"/>
                <a:gd name="T2" fmla="*/ 511 w 3152"/>
                <a:gd name="T3" fmla="*/ 598 h 1845"/>
                <a:gd name="T4" fmla="*/ 186 w 3152"/>
                <a:gd name="T5" fmla="*/ 598 h 1845"/>
                <a:gd name="T6" fmla="*/ 24 w 3152"/>
                <a:gd name="T7" fmla="*/ 477 h 1845"/>
                <a:gd name="T8" fmla="*/ 129 w 3152"/>
                <a:gd name="T9" fmla="*/ 279 h 1845"/>
                <a:gd name="T10" fmla="*/ 170 w 3152"/>
                <a:gd name="T11" fmla="*/ 270 h 1845"/>
                <a:gd name="T12" fmla="*/ 172 w 3152"/>
                <a:gd name="T13" fmla="*/ 268 h 1845"/>
                <a:gd name="T14" fmla="*/ 224 w 3152"/>
                <a:gd name="T15" fmla="*/ 80 h 1845"/>
                <a:gd name="T16" fmla="*/ 335 w 3152"/>
                <a:gd name="T17" fmla="*/ 10 h 1845"/>
                <a:gd name="T18" fmla="*/ 441 w 3152"/>
                <a:gd name="T19" fmla="*/ 8 h 1845"/>
                <a:gd name="T20" fmla="*/ 584 w 3152"/>
                <a:gd name="T21" fmla="*/ 112 h 1845"/>
                <a:gd name="T22" fmla="*/ 597 w 3152"/>
                <a:gd name="T23" fmla="*/ 136 h 1845"/>
                <a:gd name="T24" fmla="*/ 600 w 3152"/>
                <a:gd name="T25" fmla="*/ 136 h 1845"/>
                <a:gd name="T26" fmla="*/ 753 w 3152"/>
                <a:gd name="T27" fmla="*/ 140 h 1845"/>
                <a:gd name="T28" fmla="*/ 800 w 3152"/>
                <a:gd name="T29" fmla="*/ 256 h 1845"/>
                <a:gd name="T30" fmla="*/ 803 w 3152"/>
                <a:gd name="T31" fmla="*/ 258 h 1845"/>
                <a:gd name="T32" fmla="*/ 886 w 3152"/>
                <a:gd name="T33" fmla="*/ 260 h 1845"/>
                <a:gd name="T34" fmla="*/ 996 w 3152"/>
                <a:gd name="T35" fmla="*/ 360 h 1845"/>
                <a:gd name="T36" fmla="*/ 976 w 3152"/>
                <a:gd name="T37" fmla="*/ 529 h 1845"/>
                <a:gd name="T38" fmla="*/ 832 w 3152"/>
                <a:gd name="T39" fmla="*/ 598 h 1845"/>
                <a:gd name="T40" fmla="*/ 671 w 3152"/>
                <a:gd name="T41" fmla="*/ 598 h 1845"/>
                <a:gd name="T42" fmla="*/ 511 w 3152"/>
                <a:gd name="T43" fmla="*/ 598 h 184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52" h="1845">
                  <a:moveTo>
                    <a:pt x="1576" y="1843"/>
                  </a:moveTo>
                  <a:lnTo>
                    <a:pt x="1576" y="1843"/>
                  </a:lnTo>
                  <a:cubicBezTo>
                    <a:pt x="1242" y="1843"/>
                    <a:pt x="908" y="1843"/>
                    <a:pt x="573" y="1843"/>
                  </a:cubicBezTo>
                  <a:cubicBezTo>
                    <a:pt x="335" y="1843"/>
                    <a:pt x="144" y="1701"/>
                    <a:pt x="74" y="1470"/>
                  </a:cubicBezTo>
                  <a:cubicBezTo>
                    <a:pt x="0" y="1222"/>
                    <a:pt x="151" y="936"/>
                    <a:pt x="398" y="860"/>
                  </a:cubicBezTo>
                  <a:cubicBezTo>
                    <a:pt x="440" y="847"/>
                    <a:pt x="483" y="842"/>
                    <a:pt x="526" y="833"/>
                  </a:cubicBezTo>
                  <a:cubicBezTo>
                    <a:pt x="529" y="832"/>
                    <a:pt x="533" y="826"/>
                    <a:pt x="532" y="824"/>
                  </a:cubicBezTo>
                  <a:cubicBezTo>
                    <a:pt x="496" y="607"/>
                    <a:pt x="547" y="414"/>
                    <a:pt x="690" y="246"/>
                  </a:cubicBezTo>
                  <a:cubicBezTo>
                    <a:pt x="782" y="139"/>
                    <a:pt x="898" y="68"/>
                    <a:pt x="1034" y="32"/>
                  </a:cubicBezTo>
                  <a:cubicBezTo>
                    <a:pt x="1143" y="3"/>
                    <a:pt x="1253" y="0"/>
                    <a:pt x="1362" y="26"/>
                  </a:cubicBezTo>
                  <a:cubicBezTo>
                    <a:pt x="1554" y="70"/>
                    <a:pt x="1702" y="176"/>
                    <a:pt x="1804" y="346"/>
                  </a:cubicBezTo>
                  <a:cubicBezTo>
                    <a:pt x="1818" y="369"/>
                    <a:pt x="1829" y="394"/>
                    <a:pt x="1842" y="418"/>
                  </a:cubicBezTo>
                  <a:cubicBezTo>
                    <a:pt x="1843" y="420"/>
                    <a:pt x="1851" y="422"/>
                    <a:pt x="1853" y="420"/>
                  </a:cubicBezTo>
                  <a:cubicBezTo>
                    <a:pt x="2006" y="319"/>
                    <a:pt x="2179" y="320"/>
                    <a:pt x="2325" y="432"/>
                  </a:cubicBezTo>
                  <a:cubicBezTo>
                    <a:pt x="2440" y="521"/>
                    <a:pt x="2487" y="643"/>
                    <a:pt x="2469" y="788"/>
                  </a:cubicBezTo>
                  <a:cubicBezTo>
                    <a:pt x="2469" y="790"/>
                    <a:pt x="2476" y="795"/>
                    <a:pt x="2478" y="795"/>
                  </a:cubicBezTo>
                  <a:cubicBezTo>
                    <a:pt x="2564" y="771"/>
                    <a:pt x="2650" y="774"/>
                    <a:pt x="2734" y="800"/>
                  </a:cubicBezTo>
                  <a:cubicBezTo>
                    <a:pt x="2894" y="850"/>
                    <a:pt x="3011" y="952"/>
                    <a:pt x="3076" y="1108"/>
                  </a:cubicBezTo>
                  <a:cubicBezTo>
                    <a:pt x="3152" y="1292"/>
                    <a:pt x="3130" y="1468"/>
                    <a:pt x="3013" y="1628"/>
                  </a:cubicBezTo>
                  <a:cubicBezTo>
                    <a:pt x="2904" y="1776"/>
                    <a:pt x="2753" y="1845"/>
                    <a:pt x="2568" y="1843"/>
                  </a:cubicBezTo>
                  <a:cubicBezTo>
                    <a:pt x="2403" y="1841"/>
                    <a:pt x="2238" y="1843"/>
                    <a:pt x="2072" y="1843"/>
                  </a:cubicBezTo>
                  <a:cubicBezTo>
                    <a:pt x="1907" y="1843"/>
                    <a:pt x="1742" y="1843"/>
                    <a:pt x="1576" y="1843"/>
                  </a:cubicBezTo>
                  <a:close/>
                </a:path>
              </a:pathLst>
            </a:custGeom>
            <a:solidFill>
              <a:schemeClr val="accent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113711" name="Freeform 6"/>
            <p:cNvSpPr>
              <a:spLocks noEditPoints="1"/>
            </p:cNvSpPr>
            <p:nvPr/>
          </p:nvSpPr>
          <p:spPr bwMode="auto">
            <a:xfrm>
              <a:off x="2582" y="883"/>
              <a:ext cx="438" cy="359"/>
            </a:xfrm>
            <a:custGeom>
              <a:avLst/>
              <a:gdLst>
                <a:gd name="T0" fmla="*/ 333 w 1353"/>
                <a:gd name="T1" fmla="*/ 82 h 1106"/>
                <a:gd name="T2" fmla="*/ 333 w 1353"/>
                <a:gd name="T3" fmla="*/ 82 h 1106"/>
                <a:gd name="T4" fmla="*/ 333 w 1353"/>
                <a:gd name="T5" fmla="*/ 51 h 1106"/>
                <a:gd name="T6" fmla="*/ 363 w 1353"/>
                <a:gd name="T7" fmla="*/ 51 h 1106"/>
                <a:gd name="T8" fmla="*/ 333 w 1353"/>
                <a:gd name="T9" fmla="*/ 82 h 1106"/>
                <a:gd name="T10" fmla="*/ 193 w 1353"/>
                <a:gd name="T11" fmla="*/ 222 h 1106"/>
                <a:gd name="T12" fmla="*/ 193 w 1353"/>
                <a:gd name="T13" fmla="*/ 222 h 1106"/>
                <a:gd name="T14" fmla="*/ 193 w 1353"/>
                <a:gd name="T15" fmla="*/ 192 h 1106"/>
                <a:gd name="T16" fmla="*/ 223 w 1353"/>
                <a:gd name="T17" fmla="*/ 192 h 1106"/>
                <a:gd name="T18" fmla="*/ 193 w 1353"/>
                <a:gd name="T19" fmla="*/ 222 h 1106"/>
                <a:gd name="T20" fmla="*/ 305 w 1353"/>
                <a:gd name="T21" fmla="*/ 220 h 1106"/>
                <a:gd name="T22" fmla="*/ 305 w 1353"/>
                <a:gd name="T23" fmla="*/ 220 h 1106"/>
                <a:gd name="T24" fmla="*/ 336 w 1353"/>
                <a:gd name="T25" fmla="*/ 188 h 1106"/>
                <a:gd name="T26" fmla="*/ 302 w 1353"/>
                <a:gd name="T27" fmla="*/ 154 h 1106"/>
                <a:gd name="T28" fmla="*/ 289 w 1353"/>
                <a:gd name="T29" fmla="*/ 105 h 1106"/>
                <a:gd name="T30" fmla="*/ 300 w 1353"/>
                <a:gd name="T31" fmla="*/ 97 h 1106"/>
                <a:gd name="T32" fmla="*/ 315 w 1353"/>
                <a:gd name="T33" fmla="*/ 117 h 1106"/>
                <a:gd name="T34" fmla="*/ 411 w 1353"/>
                <a:gd name="T35" fmla="*/ 118 h 1106"/>
                <a:gd name="T36" fmla="*/ 438 w 1353"/>
                <a:gd name="T37" fmla="*/ 79 h 1106"/>
                <a:gd name="T38" fmla="*/ 411 w 1353"/>
                <a:gd name="T39" fmla="*/ 64 h 1106"/>
                <a:gd name="T40" fmla="*/ 391 w 1353"/>
                <a:gd name="T41" fmla="*/ 92 h 1106"/>
                <a:gd name="T42" fmla="*/ 353 w 1353"/>
                <a:gd name="T43" fmla="*/ 99 h 1106"/>
                <a:gd name="T44" fmla="*/ 409 w 1353"/>
                <a:gd name="T45" fmla="*/ 43 h 1106"/>
                <a:gd name="T46" fmla="*/ 402 w 1353"/>
                <a:gd name="T47" fmla="*/ 35 h 1106"/>
                <a:gd name="T48" fmla="*/ 310 w 1353"/>
                <a:gd name="T49" fmla="*/ 28 h 1106"/>
                <a:gd name="T50" fmla="*/ 297 w 1353"/>
                <a:gd name="T51" fmla="*/ 90 h 1106"/>
                <a:gd name="T52" fmla="*/ 276 w 1353"/>
                <a:gd name="T53" fmla="*/ 66 h 1106"/>
                <a:gd name="T54" fmla="*/ 267 w 1353"/>
                <a:gd name="T55" fmla="*/ 73 h 1106"/>
                <a:gd name="T56" fmla="*/ 256 w 1353"/>
                <a:gd name="T57" fmla="*/ 113 h 1106"/>
                <a:gd name="T58" fmla="*/ 242 w 1353"/>
                <a:gd name="T59" fmla="*/ 101 h 1106"/>
                <a:gd name="T60" fmla="*/ 214 w 1353"/>
                <a:gd name="T61" fmla="*/ 129 h 1106"/>
                <a:gd name="T62" fmla="*/ 253 w 1353"/>
                <a:gd name="T63" fmla="*/ 167 h 1106"/>
                <a:gd name="T64" fmla="*/ 170 w 1353"/>
                <a:gd name="T65" fmla="*/ 169 h 1106"/>
                <a:gd name="T66" fmla="*/ 167 w 1353"/>
                <a:gd name="T67" fmla="*/ 251 h 1106"/>
                <a:gd name="T68" fmla="*/ 164 w 1353"/>
                <a:gd name="T69" fmla="*/ 248 h 1106"/>
                <a:gd name="T70" fmla="*/ 98 w 1353"/>
                <a:gd name="T71" fmla="*/ 242 h 1106"/>
                <a:gd name="T72" fmla="*/ 84 w 1353"/>
                <a:gd name="T73" fmla="*/ 278 h 1106"/>
                <a:gd name="T74" fmla="*/ 31 w 1353"/>
                <a:gd name="T75" fmla="*/ 224 h 1106"/>
                <a:gd name="T76" fmla="*/ 0 w 1353"/>
                <a:gd name="T77" fmla="*/ 255 h 1106"/>
                <a:gd name="T78" fmla="*/ 103 w 1353"/>
                <a:gd name="T79" fmla="*/ 359 h 1106"/>
                <a:gd name="T80" fmla="*/ 166 w 1353"/>
                <a:gd name="T81" fmla="*/ 359 h 1106"/>
                <a:gd name="T82" fmla="*/ 123 w 1353"/>
                <a:gd name="T83" fmla="*/ 316 h 1106"/>
                <a:gd name="T84" fmla="*/ 112 w 1353"/>
                <a:gd name="T85" fmla="*/ 280 h 1106"/>
                <a:gd name="T86" fmla="*/ 137 w 1353"/>
                <a:gd name="T87" fmla="*/ 283 h 1106"/>
                <a:gd name="T88" fmla="*/ 189 w 1353"/>
                <a:gd name="T89" fmla="*/ 336 h 1106"/>
                <a:gd name="T90" fmla="*/ 220 w 1353"/>
                <a:gd name="T91" fmla="*/ 304 h 1106"/>
                <a:gd name="T92" fmla="*/ 181 w 1353"/>
                <a:gd name="T93" fmla="*/ 265 h 1106"/>
                <a:gd name="T94" fmla="*/ 272 w 1353"/>
                <a:gd name="T95" fmla="*/ 259 h 1106"/>
                <a:gd name="T96" fmla="*/ 296 w 1353"/>
                <a:gd name="T97" fmla="*/ 225 h 1106"/>
                <a:gd name="T98" fmla="*/ 268 w 1353"/>
                <a:gd name="T99" fmla="*/ 209 h 1106"/>
                <a:gd name="T100" fmla="*/ 252 w 1353"/>
                <a:gd name="T101" fmla="*/ 232 h 1106"/>
                <a:gd name="T102" fmla="*/ 212 w 1353"/>
                <a:gd name="T103" fmla="*/ 240 h 1106"/>
                <a:gd name="T104" fmla="*/ 268 w 1353"/>
                <a:gd name="T105" fmla="*/ 183 h 1106"/>
                <a:gd name="T106" fmla="*/ 305 w 1353"/>
                <a:gd name="T107" fmla="*/ 220 h 110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353" h="1106">
                  <a:moveTo>
                    <a:pt x="1028" y="252"/>
                  </a:moveTo>
                  <a:lnTo>
                    <a:pt x="1028" y="252"/>
                  </a:lnTo>
                  <a:cubicBezTo>
                    <a:pt x="1002" y="221"/>
                    <a:pt x="1001" y="186"/>
                    <a:pt x="1028" y="158"/>
                  </a:cubicBezTo>
                  <a:cubicBezTo>
                    <a:pt x="1055" y="131"/>
                    <a:pt x="1089" y="130"/>
                    <a:pt x="1122" y="158"/>
                  </a:cubicBezTo>
                  <a:lnTo>
                    <a:pt x="1028" y="252"/>
                  </a:lnTo>
                  <a:close/>
                  <a:moveTo>
                    <a:pt x="595" y="685"/>
                  </a:moveTo>
                  <a:lnTo>
                    <a:pt x="595" y="685"/>
                  </a:lnTo>
                  <a:cubicBezTo>
                    <a:pt x="568" y="654"/>
                    <a:pt x="567" y="618"/>
                    <a:pt x="595" y="591"/>
                  </a:cubicBezTo>
                  <a:cubicBezTo>
                    <a:pt x="622" y="564"/>
                    <a:pt x="656" y="564"/>
                    <a:pt x="690" y="591"/>
                  </a:cubicBezTo>
                  <a:lnTo>
                    <a:pt x="595" y="685"/>
                  </a:lnTo>
                  <a:close/>
                  <a:moveTo>
                    <a:pt x="941" y="677"/>
                  </a:moveTo>
                  <a:lnTo>
                    <a:pt x="941" y="677"/>
                  </a:lnTo>
                  <a:lnTo>
                    <a:pt x="1038" y="580"/>
                  </a:lnTo>
                  <a:lnTo>
                    <a:pt x="933" y="475"/>
                  </a:lnTo>
                  <a:cubicBezTo>
                    <a:pt x="848" y="390"/>
                    <a:pt x="873" y="344"/>
                    <a:pt x="893" y="325"/>
                  </a:cubicBezTo>
                  <a:cubicBezTo>
                    <a:pt x="905" y="312"/>
                    <a:pt x="918" y="303"/>
                    <a:pt x="926" y="298"/>
                  </a:cubicBezTo>
                  <a:cubicBezTo>
                    <a:pt x="938" y="321"/>
                    <a:pt x="954" y="343"/>
                    <a:pt x="973" y="361"/>
                  </a:cubicBezTo>
                  <a:cubicBezTo>
                    <a:pt x="1075" y="464"/>
                    <a:pt x="1186" y="450"/>
                    <a:pt x="1271" y="364"/>
                  </a:cubicBezTo>
                  <a:cubicBezTo>
                    <a:pt x="1322" y="313"/>
                    <a:pt x="1347" y="266"/>
                    <a:pt x="1353" y="242"/>
                  </a:cubicBezTo>
                  <a:lnTo>
                    <a:pt x="1269" y="196"/>
                  </a:lnTo>
                  <a:cubicBezTo>
                    <a:pt x="1259" y="218"/>
                    <a:pt x="1235" y="256"/>
                    <a:pt x="1209" y="282"/>
                  </a:cubicBezTo>
                  <a:cubicBezTo>
                    <a:pt x="1163" y="329"/>
                    <a:pt x="1119" y="329"/>
                    <a:pt x="1089" y="305"/>
                  </a:cubicBezTo>
                  <a:lnTo>
                    <a:pt x="1264" y="131"/>
                  </a:lnTo>
                  <a:lnTo>
                    <a:pt x="1242" y="109"/>
                  </a:lnTo>
                  <a:cubicBezTo>
                    <a:pt x="1139" y="5"/>
                    <a:pt x="1044" y="0"/>
                    <a:pt x="958" y="86"/>
                  </a:cubicBezTo>
                  <a:cubicBezTo>
                    <a:pt x="900" y="144"/>
                    <a:pt x="893" y="214"/>
                    <a:pt x="918" y="278"/>
                  </a:cubicBezTo>
                  <a:lnTo>
                    <a:pt x="854" y="202"/>
                  </a:lnTo>
                  <a:cubicBezTo>
                    <a:pt x="847" y="205"/>
                    <a:pt x="836" y="214"/>
                    <a:pt x="824" y="226"/>
                  </a:cubicBezTo>
                  <a:cubicBezTo>
                    <a:pt x="790" y="260"/>
                    <a:pt x="782" y="314"/>
                    <a:pt x="791" y="349"/>
                  </a:cubicBezTo>
                  <a:lnTo>
                    <a:pt x="748" y="312"/>
                  </a:lnTo>
                  <a:lnTo>
                    <a:pt x="662" y="398"/>
                  </a:lnTo>
                  <a:lnTo>
                    <a:pt x="780" y="515"/>
                  </a:lnTo>
                  <a:cubicBezTo>
                    <a:pt x="687" y="438"/>
                    <a:pt x="603" y="442"/>
                    <a:pt x="525" y="520"/>
                  </a:cubicBezTo>
                  <a:cubicBezTo>
                    <a:pt x="447" y="598"/>
                    <a:pt x="451" y="694"/>
                    <a:pt x="517" y="774"/>
                  </a:cubicBezTo>
                  <a:lnTo>
                    <a:pt x="506" y="763"/>
                  </a:lnTo>
                  <a:cubicBezTo>
                    <a:pt x="436" y="693"/>
                    <a:pt x="368" y="678"/>
                    <a:pt x="302" y="745"/>
                  </a:cubicBezTo>
                  <a:cubicBezTo>
                    <a:pt x="262" y="784"/>
                    <a:pt x="256" y="821"/>
                    <a:pt x="260" y="855"/>
                  </a:cubicBezTo>
                  <a:lnTo>
                    <a:pt x="96" y="691"/>
                  </a:lnTo>
                  <a:lnTo>
                    <a:pt x="0" y="787"/>
                  </a:lnTo>
                  <a:lnTo>
                    <a:pt x="318" y="1106"/>
                  </a:lnTo>
                  <a:lnTo>
                    <a:pt x="513" y="1106"/>
                  </a:lnTo>
                  <a:lnTo>
                    <a:pt x="379" y="972"/>
                  </a:lnTo>
                  <a:cubicBezTo>
                    <a:pt x="331" y="926"/>
                    <a:pt x="317" y="893"/>
                    <a:pt x="346" y="864"/>
                  </a:cubicBezTo>
                  <a:cubicBezTo>
                    <a:pt x="368" y="842"/>
                    <a:pt x="392" y="843"/>
                    <a:pt x="422" y="873"/>
                  </a:cubicBezTo>
                  <a:lnTo>
                    <a:pt x="583" y="1035"/>
                  </a:lnTo>
                  <a:lnTo>
                    <a:pt x="680" y="938"/>
                  </a:lnTo>
                  <a:lnTo>
                    <a:pt x="560" y="817"/>
                  </a:lnTo>
                  <a:cubicBezTo>
                    <a:pt x="655" y="897"/>
                    <a:pt x="760" y="877"/>
                    <a:pt x="839" y="797"/>
                  </a:cubicBezTo>
                  <a:cubicBezTo>
                    <a:pt x="880" y="756"/>
                    <a:pt x="903" y="719"/>
                    <a:pt x="914" y="693"/>
                  </a:cubicBezTo>
                  <a:lnTo>
                    <a:pt x="828" y="645"/>
                  </a:lnTo>
                  <a:cubicBezTo>
                    <a:pt x="816" y="667"/>
                    <a:pt x="797" y="694"/>
                    <a:pt x="777" y="716"/>
                  </a:cubicBezTo>
                  <a:cubicBezTo>
                    <a:pt x="730" y="763"/>
                    <a:pt x="686" y="763"/>
                    <a:pt x="656" y="738"/>
                  </a:cubicBezTo>
                  <a:lnTo>
                    <a:pt x="829" y="565"/>
                  </a:lnTo>
                  <a:lnTo>
                    <a:pt x="941" y="677"/>
                  </a:lnTo>
                  <a:close/>
                </a:path>
              </a:pathLst>
            </a:custGeom>
            <a:solidFill>
              <a:srgbClr val="FEFEFE"/>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sp>
        <p:nvSpPr>
          <p:cNvPr id="113696" name="Oval 67"/>
          <p:cNvSpPr>
            <a:spLocks noChangeArrowheads="1"/>
          </p:cNvSpPr>
          <p:nvPr/>
        </p:nvSpPr>
        <p:spPr bwMode="gray">
          <a:xfrm>
            <a:off x="5329238" y="3905250"/>
            <a:ext cx="311150" cy="323850"/>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pic>
        <p:nvPicPr>
          <p:cNvPr id="69" name="Picture 68" descr="cloud.png"/>
          <p:cNvPicPr>
            <a:picLocks noChangeAspect="1"/>
          </p:cNvPicPr>
          <p:nvPr/>
        </p:nvPicPr>
        <p:blipFill rotWithShape="1">
          <a:blip r:embed="rId7" cstate="screen">
            <a:duotone>
              <a:schemeClr val="accent1">
                <a:shade val="45000"/>
                <a:satMod val="135000"/>
              </a:schemeClr>
              <a:prstClr val="white"/>
            </a:duotone>
            <a:extLst>
              <a:ext uri="{28A0092B-C50C-407E-A947-70E740481C1C}">
                <a14:useLocalDpi xmlns:a14="http://schemas.microsoft.com/office/drawing/2010/main"/>
              </a:ext>
            </a:extLst>
          </a:blip>
          <a:srcRect/>
          <a:stretch/>
        </p:blipFill>
        <p:spPr bwMode="gray">
          <a:xfrm>
            <a:off x="5383612" y="4009773"/>
            <a:ext cx="203079" cy="115637"/>
          </a:xfrm>
          <a:prstGeom prst="rect">
            <a:avLst/>
          </a:prstGeom>
          <a:ln>
            <a:noFill/>
          </a:ln>
        </p:spPr>
      </p:pic>
      <p:sp>
        <p:nvSpPr>
          <p:cNvPr id="113698" name="Oval 69"/>
          <p:cNvSpPr>
            <a:spLocks noChangeArrowheads="1"/>
          </p:cNvSpPr>
          <p:nvPr/>
        </p:nvSpPr>
        <p:spPr bwMode="gray">
          <a:xfrm>
            <a:off x="3462338" y="3903663"/>
            <a:ext cx="311150" cy="323850"/>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grpSp>
        <p:nvGrpSpPr>
          <p:cNvPr id="113699" name="Group 90"/>
          <p:cNvGrpSpPr>
            <a:grpSpLocks noChangeAspect="1"/>
          </p:cNvGrpSpPr>
          <p:nvPr/>
        </p:nvGrpSpPr>
        <p:grpSpPr bwMode="auto">
          <a:xfrm>
            <a:off x="3471863" y="3981450"/>
            <a:ext cx="292100" cy="168275"/>
            <a:chOff x="1269480" y="3543398"/>
            <a:chExt cx="443678" cy="254194"/>
          </a:xfrm>
        </p:grpSpPr>
        <p:pic>
          <p:nvPicPr>
            <p:cNvPr id="113704" name="Picture 15" descr="http://www.clker.com/cliparts/S/G/R/n/X/M/car-icon-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269480" y="3576649"/>
              <a:ext cx="79530" cy="66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5" name="Picture 15" descr="http://www.clker.com/cliparts/S/G/R/n/X/M/car-icon-h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314486" y="3609381"/>
              <a:ext cx="119295" cy="100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6" name="Picture 15" descr="http://www.clker.com/cliparts/S/G/R/n/X/M/car-icon-hi.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1633628" y="3576649"/>
              <a:ext cx="79530" cy="66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7" name="Picture 15" descr="http://www.clker.com/cliparts/S/G/R/n/X/M/car-icon-hi.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1539527" y="3609381"/>
              <a:ext cx="119295" cy="100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8" name="Picture 17" descr="http://www.clker.com/cliparts/q/j/O/N/7/5/wifi-logo-hi.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a:off x="1427373" y="3543398"/>
              <a:ext cx="122747" cy="83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709" name="Picture 15" descr="http://www.clker.com/cliparts/S/G/R/n/X/M/car-icon-hi.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gray">
            <a:xfrm>
              <a:off x="1376776" y="3633931"/>
              <a:ext cx="195222" cy="1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3700" name="Oval 77"/>
          <p:cNvSpPr>
            <a:spLocks noChangeArrowheads="1"/>
          </p:cNvSpPr>
          <p:nvPr/>
        </p:nvSpPr>
        <p:spPr bwMode="gray">
          <a:xfrm>
            <a:off x="2755900" y="3905250"/>
            <a:ext cx="311150" cy="322263"/>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pic>
        <p:nvPicPr>
          <p:cNvPr id="79" name="Picture 4" descr="http://www.clker.com/cliparts/S/G/R/n/X/M/car-icon-hi.png"/>
          <p:cNvPicPr>
            <a:picLocks noChangeAspect="1" noChangeArrowheads="1"/>
          </p:cNvPicPr>
          <p:nvPr/>
        </p:nvPicPr>
        <p:blipFill>
          <a:blip r:embed="rId9"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gray">
          <a:xfrm>
            <a:off x="2808405" y="3981753"/>
            <a:ext cx="202179" cy="169393"/>
          </a:xfrm>
          <a:prstGeom prst="rect">
            <a:avLst/>
          </a:prstGeom>
          <a:noFill/>
        </p:spPr>
      </p:pic>
      <p:sp>
        <p:nvSpPr>
          <p:cNvPr id="113702" name="Oval 79"/>
          <p:cNvSpPr>
            <a:spLocks noChangeArrowheads="1"/>
          </p:cNvSpPr>
          <p:nvPr/>
        </p:nvSpPr>
        <p:spPr bwMode="gray">
          <a:xfrm>
            <a:off x="431800" y="1382713"/>
            <a:ext cx="311150" cy="322262"/>
          </a:xfrm>
          <a:prstGeom prst="ellipse">
            <a:avLst/>
          </a:prstGeom>
          <a:solidFill>
            <a:schemeClr val="accent1"/>
          </a:solidFill>
          <a:ln>
            <a:noFill/>
          </a:ln>
          <a:extLst>
            <a:ext uri="{91240B29-F687-4F45-9708-019B960494DF}">
              <a14:hiddenLine xmlns:a14="http://schemas.microsoft.com/office/drawing/2010/main" w="12700" algn="ctr">
                <a:solidFill>
                  <a:srgbClr val="000000"/>
                </a:solidFill>
                <a:round/>
                <a:headEnd/>
                <a:tailEnd/>
              </a14:hiddenLine>
            </a:ext>
          </a:extLst>
        </p:spPr>
        <p:txBody>
          <a:bodyPr lIns="67386" tIns="33738" rIns="67386" bIns="33738" anchor="ctr"/>
          <a:lstStyle>
            <a:lvl1pPr defTabSz="911225">
              <a:defRPr>
                <a:solidFill>
                  <a:schemeClr val="tx1"/>
                </a:solidFill>
                <a:latin typeface="Fira Sans Book" panose="020B0503050000020004" pitchFamily="34" charset="0"/>
              </a:defRPr>
            </a:lvl1pPr>
            <a:lvl2pPr marL="742950" indent="-285750" defTabSz="911225">
              <a:defRPr>
                <a:solidFill>
                  <a:schemeClr val="tx1"/>
                </a:solidFill>
                <a:latin typeface="Fira Sans Book" panose="020B0503050000020004" pitchFamily="34" charset="0"/>
              </a:defRPr>
            </a:lvl2pPr>
            <a:lvl3pPr marL="1143000" indent="-228600" defTabSz="911225">
              <a:defRPr>
                <a:solidFill>
                  <a:schemeClr val="tx1"/>
                </a:solidFill>
                <a:latin typeface="Fira Sans Book" panose="020B0503050000020004" pitchFamily="34" charset="0"/>
              </a:defRPr>
            </a:lvl3pPr>
            <a:lvl4pPr marL="1600200" indent="-228600" defTabSz="911225">
              <a:defRPr>
                <a:solidFill>
                  <a:schemeClr val="tx1"/>
                </a:solidFill>
                <a:latin typeface="Fira Sans Book" panose="020B0503050000020004" pitchFamily="34" charset="0"/>
              </a:defRPr>
            </a:lvl4pPr>
            <a:lvl5pPr marL="2057400" indent="-228600" defTabSz="911225">
              <a:defRPr>
                <a:solidFill>
                  <a:schemeClr val="tx1"/>
                </a:solidFill>
                <a:latin typeface="Fira Sans Book" panose="020B0503050000020004" pitchFamily="34" charset="0"/>
              </a:defRPr>
            </a:lvl5pPr>
            <a:lvl6pPr marL="2514600" indent="-228600" defTabSz="911225" fontAlgn="base">
              <a:spcBef>
                <a:spcPct val="0"/>
              </a:spcBef>
              <a:spcAft>
                <a:spcPct val="0"/>
              </a:spcAft>
              <a:defRPr>
                <a:solidFill>
                  <a:schemeClr val="tx1"/>
                </a:solidFill>
                <a:latin typeface="Fira Sans Book" panose="020B0503050000020004" pitchFamily="34" charset="0"/>
              </a:defRPr>
            </a:lvl6pPr>
            <a:lvl7pPr marL="2971800" indent="-228600" defTabSz="911225" fontAlgn="base">
              <a:spcBef>
                <a:spcPct val="0"/>
              </a:spcBef>
              <a:spcAft>
                <a:spcPct val="0"/>
              </a:spcAft>
              <a:defRPr>
                <a:solidFill>
                  <a:schemeClr val="tx1"/>
                </a:solidFill>
                <a:latin typeface="Fira Sans Book" panose="020B0503050000020004" pitchFamily="34" charset="0"/>
              </a:defRPr>
            </a:lvl7pPr>
            <a:lvl8pPr marL="3429000" indent="-228600" defTabSz="911225" fontAlgn="base">
              <a:spcBef>
                <a:spcPct val="0"/>
              </a:spcBef>
              <a:spcAft>
                <a:spcPct val="0"/>
              </a:spcAft>
              <a:defRPr>
                <a:solidFill>
                  <a:schemeClr val="tx1"/>
                </a:solidFill>
                <a:latin typeface="Fira Sans Book" panose="020B0503050000020004" pitchFamily="34" charset="0"/>
              </a:defRPr>
            </a:lvl8pPr>
            <a:lvl9pPr marL="3886200" indent="-228600" defTabSz="911225" fontAlgn="base">
              <a:spcBef>
                <a:spcPct val="0"/>
              </a:spcBef>
              <a:spcAft>
                <a:spcPct val="0"/>
              </a:spcAft>
              <a:defRPr>
                <a:solidFill>
                  <a:schemeClr val="tx1"/>
                </a:solidFill>
                <a:latin typeface="Fira Sans Book" panose="020B0503050000020004" pitchFamily="34" charset="0"/>
              </a:defRPr>
            </a:lvl9pPr>
          </a:lstStyle>
          <a:p>
            <a:pPr algn="ctr" eaLnBrk="1" hangingPunct="1"/>
            <a:endParaRPr lang="en-US" altLang="en-US">
              <a:solidFill>
                <a:srgbClr val="FFFFFF"/>
              </a:solidFill>
              <a:latin typeface="Nokia Pure Headline" panose="020B0504040602060303" pitchFamily="34" charset="0"/>
            </a:endParaRPr>
          </a:p>
        </p:txBody>
      </p:sp>
      <p:pic>
        <p:nvPicPr>
          <p:cNvPr id="81" name="Picture 4" descr="http://www.clker.com/cliparts/S/G/R/n/X/M/car-icon-hi.png"/>
          <p:cNvPicPr>
            <a:picLocks noChangeAspect="1" noChangeArrowheads="1"/>
          </p:cNvPicPr>
          <p:nvPr/>
        </p:nvPicPr>
        <p:blipFill>
          <a:blip r:embed="rId9"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gray">
          <a:xfrm>
            <a:off x="483951" y="1459148"/>
            <a:ext cx="202179" cy="16939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70988" cy="514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8288" cy="515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Picture Placeholder 3"/>
          <p:cNvSpPr>
            <a:spLocks noChangeAspect="1"/>
          </p:cNvSpPr>
          <p:nvPr/>
        </p:nvSpPr>
        <p:spPr bwMode="auto">
          <a:xfrm>
            <a:off x="0" y="1588"/>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763" name="Footer Placeholder 4"/>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da-DK" altLang="en-US">
                <a:solidFill>
                  <a:srgbClr val="000000"/>
                </a:solidFill>
              </a:rPr>
              <a:t>Univerzita Palackého Olomouc | Říjen 18, 2016</a:t>
            </a:r>
            <a:endParaRPr lang="de-DE" altLang="en-US">
              <a:solidFill>
                <a:srgbClr val="000000"/>
              </a:solidFill>
            </a:endParaRPr>
          </a:p>
        </p:txBody>
      </p:sp>
      <p:sp>
        <p:nvSpPr>
          <p:cNvPr id="11776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AACA2F1D-F74C-4CC4-8E38-53647AAEE1AA}" type="slidenum">
              <a:rPr lang="de-DE" altLang="en-US"/>
              <a:pPr defTabSz="914400" fontAlgn="base">
                <a:spcBef>
                  <a:spcPct val="0"/>
                </a:spcBef>
                <a:spcAft>
                  <a:spcPct val="0"/>
                </a:spcAft>
              </a:pPr>
              <a:t>27</a:t>
            </a:fld>
            <a:endParaRPr lang="de-DE" altLang="en-US"/>
          </a:p>
        </p:txBody>
      </p:sp>
      <p:pic>
        <p:nvPicPr>
          <p:cNvPr id="5" name="Picture Placeholder 3"/>
          <p:cNvPicPr>
            <a:picLocks noChangeAspect="1"/>
          </p:cNvPicPr>
          <p:nvPr/>
        </p:nvPicPr>
        <p:blipFill>
          <a:blip r:embed="rId2"/>
          <a:srcRect t="14291" b="14291"/>
          <a:stretch>
            <a:fillRect/>
          </a:stretch>
        </p:blipFill>
        <p:spPr>
          <a:xfrm>
            <a:off x="0" y="0"/>
            <a:ext cx="9144000" cy="5143500"/>
          </a:xfrm>
          <a:prstGeom prst="rect">
            <a:avLst/>
          </a:prstGeom>
        </p:spPr>
      </p:pic>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8" name="Footer Placeholder 5"/>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da-DK" altLang="en-US">
                <a:solidFill>
                  <a:srgbClr val="000000"/>
                </a:solidFill>
              </a:rPr>
              <a:t>Univerzita Palackého Olomouc | Říjen 18, 2016</a:t>
            </a:r>
            <a:endParaRPr lang="de-DE" altLang="en-US">
              <a:solidFill>
                <a:srgbClr val="000000"/>
              </a:solidFill>
            </a:endParaRPr>
          </a:p>
        </p:txBody>
      </p:sp>
      <p:sp>
        <p:nvSpPr>
          <p:cNvPr id="123909"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76973351-6D11-43B6-8A2A-8E2900942D39}" type="slidenum">
              <a:rPr lang="de-DE" altLang="en-US"/>
              <a:pPr defTabSz="914400" fontAlgn="base">
                <a:spcBef>
                  <a:spcPct val="0"/>
                </a:spcBef>
                <a:spcAft>
                  <a:spcPct val="0"/>
                </a:spcAft>
              </a:pPr>
              <a:t>28</a:t>
            </a:fld>
            <a:endParaRPr lang="de-DE" altLang="en-US"/>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216"/>
          <a:stretch/>
        </p:blipFill>
        <p:spPr>
          <a:xfrm>
            <a:off x="3579178" y="-12498"/>
            <a:ext cx="5564821" cy="5155998"/>
          </a:xfrm>
          <a:prstGeom prst="rect">
            <a:avLst/>
          </a:prstGeom>
        </p:spPr>
      </p:pic>
      <p:pic>
        <p:nvPicPr>
          <p:cNvPr id="7" name="Picture 22"/>
          <p:cNvPicPr>
            <a:picLocks noChangeAspect="1"/>
          </p:cNvPicPr>
          <p:nvPr/>
        </p:nvPicPr>
        <p:blipFill rotWithShape="1">
          <a:blip r:embed="rId3" cstate="email">
            <a:extLst>
              <a:ext uri="{28A0092B-C50C-407E-A947-70E740481C1C}">
                <a14:useLocalDpi xmlns:a14="http://schemas.microsoft.com/office/drawing/2010/main" val="0"/>
              </a:ext>
            </a:extLst>
          </a:blip>
          <a:srcRect r="681"/>
          <a:stretch/>
        </p:blipFill>
        <p:spPr>
          <a:xfrm>
            <a:off x="0" y="-1"/>
            <a:ext cx="3329940" cy="2532304"/>
          </a:xfrm>
          <a:prstGeom prst="rect">
            <a:avLst/>
          </a:prstGeom>
        </p:spPr>
      </p:pic>
      <p:pic>
        <p:nvPicPr>
          <p:cNvPr id="8" name="Picture 22"/>
          <p:cNvPicPr>
            <a:picLocks noChangeAspect="1"/>
          </p:cNvPicPr>
          <p:nvPr/>
        </p:nvPicPr>
        <p:blipFill rotWithShape="1">
          <a:blip r:embed="rId4" cstate="email">
            <a:extLst>
              <a:ext uri="{28A0092B-C50C-407E-A947-70E740481C1C}">
                <a14:useLocalDpi xmlns:a14="http://schemas.microsoft.com/office/drawing/2010/main" val="0"/>
              </a:ext>
            </a:extLst>
          </a:blip>
          <a:srcRect t="1074"/>
          <a:stretch/>
        </p:blipFill>
        <p:spPr>
          <a:xfrm>
            <a:off x="0" y="2301240"/>
            <a:ext cx="3329940" cy="2842260"/>
          </a:xfrm>
          <a:prstGeom prst="rect">
            <a:avLst/>
          </a:prstGeom>
        </p:spPr>
      </p:pic>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Gerade Verbindung 142"/>
          <p:cNvCxnSpPr/>
          <p:nvPr/>
        </p:nvCxnSpPr>
        <p:spPr>
          <a:xfrm>
            <a:off x="2016125"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21" name="Gerade Verbindung 159"/>
          <p:cNvCxnSpPr/>
          <p:nvPr/>
        </p:nvCxnSpPr>
        <p:spPr>
          <a:xfrm>
            <a:off x="8208963" y="154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25" name="Gerade Verbindung 163"/>
          <p:cNvCxnSpPr/>
          <p:nvPr/>
        </p:nvCxnSpPr>
        <p:spPr>
          <a:xfrm>
            <a:off x="4032250"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26" name="Gerade Verbindung 164"/>
          <p:cNvCxnSpPr/>
          <p:nvPr/>
        </p:nvCxnSpPr>
        <p:spPr>
          <a:xfrm>
            <a:off x="6049963"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27" name="Gerade Verbindung 165"/>
          <p:cNvCxnSpPr/>
          <p:nvPr/>
        </p:nvCxnSpPr>
        <p:spPr>
          <a:xfrm>
            <a:off x="8066088" y="1044575"/>
            <a:ext cx="0" cy="351948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32" name="Gerade Verbindung 142"/>
          <p:cNvCxnSpPr/>
          <p:nvPr/>
        </p:nvCxnSpPr>
        <p:spPr>
          <a:xfrm>
            <a:off x="1008063"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33" name="Gerade Verbindung 142"/>
          <p:cNvCxnSpPr/>
          <p:nvPr/>
        </p:nvCxnSpPr>
        <p:spPr>
          <a:xfrm>
            <a:off x="3024188"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34" name="Gerade Verbindung 142"/>
          <p:cNvCxnSpPr/>
          <p:nvPr/>
        </p:nvCxnSpPr>
        <p:spPr>
          <a:xfrm>
            <a:off x="5040313"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35" name="Gerade Verbindung 142"/>
          <p:cNvCxnSpPr/>
          <p:nvPr/>
        </p:nvCxnSpPr>
        <p:spPr>
          <a:xfrm>
            <a:off x="7058025" y="1044575"/>
            <a:ext cx="0" cy="3525838"/>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2" name="Gerade Verbindung 159"/>
          <p:cNvCxnSpPr/>
          <p:nvPr/>
        </p:nvCxnSpPr>
        <p:spPr>
          <a:xfrm>
            <a:off x="7200900" y="154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3" name="Gerade Verbindung 159"/>
          <p:cNvCxnSpPr/>
          <p:nvPr/>
        </p:nvCxnSpPr>
        <p:spPr>
          <a:xfrm>
            <a:off x="6192838" y="154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4" name="Gerade Verbindung 159"/>
          <p:cNvCxnSpPr/>
          <p:nvPr/>
        </p:nvCxnSpPr>
        <p:spPr>
          <a:xfrm>
            <a:off x="5184775" y="154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5" name="Gerade Verbindung 159"/>
          <p:cNvCxnSpPr/>
          <p:nvPr/>
        </p:nvCxnSpPr>
        <p:spPr>
          <a:xfrm>
            <a:off x="4176713" y="154622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6" name="Gerade Verbindung 159"/>
          <p:cNvCxnSpPr/>
          <p:nvPr/>
        </p:nvCxnSpPr>
        <p:spPr>
          <a:xfrm>
            <a:off x="3168650" y="154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7" name="Gerade Verbindung 159"/>
          <p:cNvCxnSpPr/>
          <p:nvPr/>
        </p:nvCxnSpPr>
        <p:spPr>
          <a:xfrm>
            <a:off x="2160588" y="1538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8" name="Gerade Verbindung 159"/>
          <p:cNvCxnSpPr/>
          <p:nvPr/>
        </p:nvCxnSpPr>
        <p:spPr>
          <a:xfrm>
            <a:off x="1152525" y="154622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49" name="Gerade Verbindung 159"/>
          <p:cNvCxnSpPr/>
          <p:nvPr/>
        </p:nvCxnSpPr>
        <p:spPr>
          <a:xfrm>
            <a:off x="144463" y="1538288"/>
            <a:ext cx="723900" cy="7937"/>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0" name="Gerade Verbindung 159"/>
          <p:cNvCxnSpPr/>
          <p:nvPr/>
        </p:nvCxnSpPr>
        <p:spPr>
          <a:xfrm>
            <a:off x="8208963" y="2046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1" name="Gerade Verbindung 159"/>
          <p:cNvCxnSpPr/>
          <p:nvPr/>
        </p:nvCxnSpPr>
        <p:spPr>
          <a:xfrm>
            <a:off x="7200900" y="2046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2" name="Gerade Verbindung 159"/>
          <p:cNvCxnSpPr/>
          <p:nvPr/>
        </p:nvCxnSpPr>
        <p:spPr>
          <a:xfrm>
            <a:off x="6192838" y="2046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3" name="Gerade Verbindung 159"/>
          <p:cNvCxnSpPr/>
          <p:nvPr/>
        </p:nvCxnSpPr>
        <p:spPr>
          <a:xfrm>
            <a:off x="5184775" y="2046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4" name="Gerade Verbindung 159"/>
          <p:cNvCxnSpPr/>
          <p:nvPr/>
        </p:nvCxnSpPr>
        <p:spPr>
          <a:xfrm>
            <a:off x="4176713" y="204946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5" name="Gerade Verbindung 159"/>
          <p:cNvCxnSpPr/>
          <p:nvPr/>
        </p:nvCxnSpPr>
        <p:spPr>
          <a:xfrm>
            <a:off x="3168650" y="2046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6" name="Gerade Verbindung 159"/>
          <p:cNvCxnSpPr/>
          <p:nvPr/>
        </p:nvCxnSpPr>
        <p:spPr>
          <a:xfrm>
            <a:off x="2160588" y="2043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7" name="Gerade Verbindung 159"/>
          <p:cNvCxnSpPr/>
          <p:nvPr/>
        </p:nvCxnSpPr>
        <p:spPr>
          <a:xfrm>
            <a:off x="1152525" y="204946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8" name="Gerade Verbindung 159"/>
          <p:cNvCxnSpPr/>
          <p:nvPr/>
        </p:nvCxnSpPr>
        <p:spPr>
          <a:xfrm>
            <a:off x="144463" y="204946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9" name="Gerade Verbindung 159"/>
          <p:cNvCxnSpPr/>
          <p:nvPr/>
        </p:nvCxnSpPr>
        <p:spPr>
          <a:xfrm>
            <a:off x="8208963" y="2551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0" name="Gerade Verbindung 159"/>
          <p:cNvCxnSpPr/>
          <p:nvPr/>
        </p:nvCxnSpPr>
        <p:spPr>
          <a:xfrm>
            <a:off x="7200900" y="2551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1" name="Gerade Verbindung 159"/>
          <p:cNvCxnSpPr/>
          <p:nvPr/>
        </p:nvCxnSpPr>
        <p:spPr>
          <a:xfrm>
            <a:off x="6192838" y="2551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2" name="Gerade Verbindung 159"/>
          <p:cNvCxnSpPr/>
          <p:nvPr/>
        </p:nvCxnSpPr>
        <p:spPr>
          <a:xfrm>
            <a:off x="5184775" y="2551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3" name="Gerade Verbindung 159"/>
          <p:cNvCxnSpPr/>
          <p:nvPr/>
        </p:nvCxnSpPr>
        <p:spPr>
          <a:xfrm>
            <a:off x="4176713" y="2554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4" name="Gerade Verbindung 159"/>
          <p:cNvCxnSpPr/>
          <p:nvPr/>
        </p:nvCxnSpPr>
        <p:spPr>
          <a:xfrm>
            <a:off x="3168650" y="25511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5" name="Gerade Verbindung 159"/>
          <p:cNvCxnSpPr/>
          <p:nvPr/>
        </p:nvCxnSpPr>
        <p:spPr>
          <a:xfrm>
            <a:off x="2160588" y="2546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6" name="Gerade Verbindung 159"/>
          <p:cNvCxnSpPr/>
          <p:nvPr/>
        </p:nvCxnSpPr>
        <p:spPr>
          <a:xfrm>
            <a:off x="1152525" y="2554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7" name="Gerade Verbindung 159"/>
          <p:cNvCxnSpPr/>
          <p:nvPr/>
        </p:nvCxnSpPr>
        <p:spPr>
          <a:xfrm>
            <a:off x="144463" y="25542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8" name="Gerade Verbindung 159"/>
          <p:cNvCxnSpPr/>
          <p:nvPr/>
        </p:nvCxnSpPr>
        <p:spPr>
          <a:xfrm>
            <a:off x="8208963" y="3054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9" name="Gerade Verbindung 159"/>
          <p:cNvCxnSpPr/>
          <p:nvPr/>
        </p:nvCxnSpPr>
        <p:spPr>
          <a:xfrm>
            <a:off x="7200900" y="3054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0" name="Gerade Verbindung 159"/>
          <p:cNvCxnSpPr/>
          <p:nvPr/>
        </p:nvCxnSpPr>
        <p:spPr>
          <a:xfrm>
            <a:off x="6192838" y="3054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1" name="Gerade Verbindung 159"/>
          <p:cNvCxnSpPr/>
          <p:nvPr/>
        </p:nvCxnSpPr>
        <p:spPr>
          <a:xfrm>
            <a:off x="5184775" y="3054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2" name="Gerade Verbindung 159"/>
          <p:cNvCxnSpPr/>
          <p:nvPr/>
        </p:nvCxnSpPr>
        <p:spPr>
          <a:xfrm>
            <a:off x="4176713" y="305752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3" name="Gerade Verbindung 159"/>
          <p:cNvCxnSpPr/>
          <p:nvPr/>
        </p:nvCxnSpPr>
        <p:spPr>
          <a:xfrm>
            <a:off x="3168650" y="3054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4" name="Gerade Verbindung 159"/>
          <p:cNvCxnSpPr/>
          <p:nvPr/>
        </p:nvCxnSpPr>
        <p:spPr>
          <a:xfrm>
            <a:off x="2160588" y="305117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5" name="Gerade Verbindung 159"/>
          <p:cNvCxnSpPr/>
          <p:nvPr/>
        </p:nvCxnSpPr>
        <p:spPr>
          <a:xfrm>
            <a:off x="1152525" y="305752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6" name="Gerade Verbindung 159"/>
          <p:cNvCxnSpPr/>
          <p:nvPr/>
        </p:nvCxnSpPr>
        <p:spPr>
          <a:xfrm>
            <a:off x="144463" y="305752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7" name="Gerade Verbindung 159"/>
          <p:cNvCxnSpPr/>
          <p:nvPr/>
        </p:nvCxnSpPr>
        <p:spPr>
          <a:xfrm>
            <a:off x="8208963" y="35798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8" name="Gerade Verbindung 159"/>
          <p:cNvCxnSpPr/>
          <p:nvPr/>
        </p:nvCxnSpPr>
        <p:spPr>
          <a:xfrm>
            <a:off x="7200900" y="355917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79" name="Gerade Verbindung 159"/>
          <p:cNvCxnSpPr/>
          <p:nvPr/>
        </p:nvCxnSpPr>
        <p:spPr>
          <a:xfrm>
            <a:off x="6192838" y="355917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0" name="Gerade Verbindung 159"/>
          <p:cNvCxnSpPr/>
          <p:nvPr/>
        </p:nvCxnSpPr>
        <p:spPr>
          <a:xfrm>
            <a:off x="5184775" y="355917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1" name="Gerade Verbindung 159"/>
          <p:cNvCxnSpPr/>
          <p:nvPr/>
        </p:nvCxnSpPr>
        <p:spPr>
          <a:xfrm>
            <a:off x="4176713" y="3562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2" name="Gerade Verbindung 159"/>
          <p:cNvCxnSpPr/>
          <p:nvPr/>
        </p:nvCxnSpPr>
        <p:spPr>
          <a:xfrm>
            <a:off x="3168650" y="3559175"/>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3" name="Gerade Verbindung 159"/>
          <p:cNvCxnSpPr/>
          <p:nvPr/>
        </p:nvCxnSpPr>
        <p:spPr>
          <a:xfrm>
            <a:off x="2160588" y="355600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4" name="Gerade Verbindung 159"/>
          <p:cNvCxnSpPr/>
          <p:nvPr/>
        </p:nvCxnSpPr>
        <p:spPr>
          <a:xfrm>
            <a:off x="1152525" y="3562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5" name="Gerade Verbindung 159"/>
          <p:cNvCxnSpPr/>
          <p:nvPr/>
        </p:nvCxnSpPr>
        <p:spPr>
          <a:xfrm>
            <a:off x="144463" y="35623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6" name="Gerade Verbindung 159"/>
          <p:cNvCxnSpPr/>
          <p:nvPr/>
        </p:nvCxnSpPr>
        <p:spPr>
          <a:xfrm>
            <a:off x="8208963" y="4083050"/>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7" name="Gerade Verbindung 159"/>
          <p:cNvCxnSpPr/>
          <p:nvPr/>
        </p:nvCxnSpPr>
        <p:spPr>
          <a:xfrm>
            <a:off x="7200900" y="40624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8" name="Gerade Verbindung 159"/>
          <p:cNvCxnSpPr/>
          <p:nvPr/>
        </p:nvCxnSpPr>
        <p:spPr>
          <a:xfrm>
            <a:off x="6192838" y="40624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89" name="Gerade Verbindung 159"/>
          <p:cNvCxnSpPr/>
          <p:nvPr/>
        </p:nvCxnSpPr>
        <p:spPr>
          <a:xfrm>
            <a:off x="5184775" y="40624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90" name="Gerade Verbindung 159"/>
          <p:cNvCxnSpPr/>
          <p:nvPr/>
        </p:nvCxnSpPr>
        <p:spPr>
          <a:xfrm>
            <a:off x="4176713" y="40655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91" name="Gerade Verbindung 159"/>
          <p:cNvCxnSpPr/>
          <p:nvPr/>
        </p:nvCxnSpPr>
        <p:spPr>
          <a:xfrm>
            <a:off x="3168650" y="4062413"/>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92" name="Gerade Verbindung 159"/>
          <p:cNvCxnSpPr/>
          <p:nvPr/>
        </p:nvCxnSpPr>
        <p:spPr>
          <a:xfrm>
            <a:off x="2160588" y="405923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93" name="Gerade Verbindung 159"/>
          <p:cNvCxnSpPr/>
          <p:nvPr/>
        </p:nvCxnSpPr>
        <p:spPr>
          <a:xfrm>
            <a:off x="1152525" y="40655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94" name="Gerade Verbindung 159"/>
          <p:cNvCxnSpPr/>
          <p:nvPr/>
        </p:nvCxnSpPr>
        <p:spPr>
          <a:xfrm>
            <a:off x="144463" y="4065588"/>
            <a:ext cx="723900"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pic>
        <p:nvPicPr>
          <p:cNvPr id="124992" name="Picture 176" descr="http://upload.wikimedia.org/wikipedia/en/b/b4/Acura_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3" y="1163638"/>
            <a:ext cx="652462"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3" name="Picture 177" descr="http://www.donotyet.com/ext/images/2010-02-06/Alfa-Romeo-logo-psd-Free-Download-1266766118000.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9375" y="1147763"/>
            <a:ext cx="3270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4" name="Picture 178" descr="http://upload.wikimedia.org/wikipedia/nah/0/09/Aston_Martin_log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5663" y="1249363"/>
            <a:ext cx="790575"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5" name="Picture 179" descr="http://www.mopar.com/assets/images/navigation/chrysler_parts_and_accessories_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 y="1760538"/>
            <a:ext cx="841375" cy="12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6" name="Picture 180" descr="http://upload.wikimedia.org/wikipedia/commons/1/11/Logo-citroen-edit-fr.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8413" y="1687513"/>
            <a:ext cx="482600" cy="25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7" name="Picture 181" descr="Dacia logo 2008.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90763" y="1638300"/>
            <a:ext cx="460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8" name="Picture 182" descr="http://img4.wikia.nocookie.net/__cb20120830075452/logopedia/images/0/09/Harley-Davidson.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0188" y="2112963"/>
            <a:ext cx="5334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99" name="Picture 183" descr="http://img1.wikia.nocookie.net/__cb20101221184720/gran-turismo/images/1/1c/Holden_Logo.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87463" y="2117725"/>
            <a:ext cx="455612"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0" name="Picture 184" descr="http://veclouds.com/admin/upload/carlogo/lg_HonLogoStacked.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84400" y="2084388"/>
            <a:ext cx="673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1" name="Picture 185" descr="http://upload.wikimedia.org/wikipedia/en/5/55/Audi_logo_detail.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36913" y="1192213"/>
            <a:ext cx="587375"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2" name="Picture 186" descr="http://www5.picturepush.com/photo/a/5445303/img/znaczki/ferrari-logo-png-1.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78325" y="1625600"/>
            <a:ext cx="32067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3" name="Picture 187" descr="http://www.google.com/images?q=tbn:ANd9GcRFhvQQF49pu61fu10XH-rHAJGIXCO7_En0lNJJNb2yqDmQdVBrh3UJHCMP">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264150" y="2287588"/>
            <a:ext cx="573088"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4" name="Picture 188" descr="http://www.google.com/images?q=tbn:ANd9GcSnDCdeKbeEdDcW-ECok7QeDz-pcpIZpRlh3k59lgTLdeXkJPao8s3Zqw">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t="9727" b="10884"/>
          <a:stretch>
            <a:fillRect/>
          </a:stretch>
        </p:blipFill>
        <p:spPr bwMode="auto">
          <a:xfrm>
            <a:off x="6251575" y="2597150"/>
            <a:ext cx="60642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5" name="Picture 189" descr="http://www.inflexwetrust.com/wp-content/uploads/2011/04/NissanLogo.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350125" y="3189288"/>
            <a:ext cx="43021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6" name="Picture 190" descr="http://carfastmx.com/sitio/images/250%20seat.png"/>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296275" y="3665538"/>
            <a:ext cx="5492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7" name="Picture 191" descr="http://www.logowallpaper.net/wp-content/uploads/2011/12/GMC-Auto-Logo-Wallpaper-448x101.png"/>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269288" y="1766888"/>
            <a:ext cx="595312"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8" name="Picture 192" descr="http://images.wikia.com/carrepair/images/c/c8/Jeep_wordmark.pn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270750" y="2238375"/>
            <a:ext cx="552450" cy="16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09" name="Picture 193" descr="http://upload.wikimedia.org/wikipedia/en/8/83/LamborghiniLogo.png"/>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25438" y="2676525"/>
            <a:ext cx="366712"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0" name="Picture 194" descr="http://carpaper.net/wp-content/uploads/2014/01/mclaren-logo-png-image.png"/>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103313" y="3124200"/>
            <a:ext cx="817562"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1" name="Picture 195" descr="http://shinigami.org/Lon/mini_logo_1.png"/>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253038" y="3236913"/>
            <a:ext cx="581025" cy="18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2" name="Picture 196" descr="http://media2.my.88db.com/my_UploadFiles/2012/05/02/2F88C271-C0EB-4614-9D19-D5B282E66D9C.png"/>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208213" y="3554413"/>
            <a:ext cx="628650"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3" name="Picture 197" descr="rollsroyce%20logo"/>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414838" y="3668713"/>
            <a:ext cx="24765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4" name="Picture 198" descr="http://www.google.com/images?q=tbn:ANd9GcTcUbWbxo0VRYk1TeG1Wd8BxeVUI8tBbzQu7yp42E7tpj_mlpPrY6QcTNg">
            <a:hlinkClick r:id="rId27"/>
          </p:cNvPr>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3282950" y="4187825"/>
            <a:ext cx="492125"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5" name="Picture 199"/>
          <p:cNvPicPr>
            <a:picLocks noChangeAspect="1"/>
          </p:cNvPicPr>
          <p:nvPr/>
        </p:nvPicPr>
        <p:blipFill>
          <a:blip r:embed="rId29">
            <a:extLst>
              <a:ext uri="{28A0092B-C50C-407E-A947-70E740481C1C}">
                <a14:useLocalDpi xmlns:a14="http://schemas.microsoft.com/office/drawing/2010/main" val="0"/>
              </a:ext>
            </a:extLst>
          </a:blip>
          <a:srcRect/>
          <a:stretch>
            <a:fillRect/>
          </a:stretch>
        </p:blipFill>
        <p:spPr bwMode="auto">
          <a:xfrm>
            <a:off x="314325" y="4125913"/>
            <a:ext cx="384175" cy="44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6" name="Picture 200"/>
          <p:cNvPicPr>
            <a:picLocks noChangeAspect="1"/>
          </p:cNvPicPr>
          <p:nvPr/>
        </p:nvPicPr>
        <p:blipFill>
          <a:blip r:embed="rId30">
            <a:extLst>
              <a:ext uri="{28A0092B-C50C-407E-A947-70E740481C1C}">
                <a14:useLocalDpi xmlns:a14="http://schemas.microsoft.com/office/drawing/2010/main" val="0"/>
              </a:ext>
            </a:extLst>
          </a:blip>
          <a:srcRect/>
          <a:stretch>
            <a:fillRect/>
          </a:stretch>
        </p:blipFill>
        <p:spPr bwMode="auto">
          <a:xfrm>
            <a:off x="6199188" y="1196975"/>
            <a:ext cx="71278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7" name="Picture 201"/>
          <p:cNvPicPr>
            <a:picLocks noChangeAspect="1"/>
          </p:cNvPicPr>
          <p:nvPr/>
        </p:nvPicPr>
        <p:blipFill>
          <a:blip r:embed="rId31">
            <a:extLst>
              <a:ext uri="{28A0092B-C50C-407E-A947-70E740481C1C}">
                <a14:useLocalDpi xmlns:a14="http://schemas.microsoft.com/office/drawing/2010/main" val="0"/>
              </a:ext>
            </a:extLst>
          </a:blip>
          <a:srcRect/>
          <a:stretch>
            <a:fillRect/>
          </a:stretch>
        </p:blipFill>
        <p:spPr bwMode="auto">
          <a:xfrm>
            <a:off x="5383213" y="1636713"/>
            <a:ext cx="3587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8" name="Picture 202" descr="GM Logo"/>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7369175" y="1635125"/>
            <a:ext cx="377825"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19" name="Picture 203" descr="http://www.chukkersforcharity.net/storage/infiniti_logo.png?__SQUARESPACE_CACHEVERSION=1304368130728"/>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4208463" y="2197100"/>
            <a:ext cx="657225"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0" name="Picture 204" descr="http://www.kwelsh-childminder.com/images/Kia_logo.png"/>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8278813" y="2225675"/>
            <a:ext cx="585787" cy="22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1" name="Picture 205" descr="http://www.arabamoto.com/var/albums/LEXUS-/lexus_logo.png"/>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3232150" y="2668588"/>
            <a:ext cx="58737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2" name="Picture 206" descr="http://www.webdesign.org/img_articles/9520/merc_14.jpg"/>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2233613" y="3116263"/>
            <a:ext cx="57150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3" name="Picture 207" descr="File:Peugeot logo.svg"/>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244475" y="3690938"/>
            <a:ext cx="539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4" name="Picture 208"/>
          <p:cNvPicPr>
            <a:picLocks noChangeAspect="1"/>
          </p:cNvPicPr>
          <p:nvPr/>
        </p:nvPicPr>
        <p:blipFill>
          <a:blip r:embed="rId38">
            <a:extLst>
              <a:ext uri="{28A0092B-C50C-407E-A947-70E740481C1C}">
                <a14:useLocalDpi xmlns:a14="http://schemas.microsoft.com/office/drawing/2010/main" val="0"/>
              </a:ext>
            </a:extLst>
          </a:blip>
          <a:srcRect t="16023" b="5655"/>
          <a:stretch>
            <a:fillRect/>
          </a:stretch>
        </p:blipFill>
        <p:spPr bwMode="auto">
          <a:xfrm>
            <a:off x="1182688" y="3663950"/>
            <a:ext cx="65405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5" name="Picture 209" descr="http://autoluxemedia.com/images/logos/bentley_logo.png"/>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4183063" y="1200150"/>
            <a:ext cx="708025"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6" name="Picture 210" descr="FordBlueOval"/>
          <p:cNvPicPr>
            <a:picLocks noChangeAspect="1" noChangeArrowheads="1"/>
          </p:cNvPicPr>
          <p:nvPr/>
        </p:nvPicPr>
        <p:blipFill>
          <a:blip r:embed="rId40">
            <a:extLst>
              <a:ext uri="{28A0092B-C50C-407E-A947-70E740481C1C}">
                <a14:useLocalDpi xmlns:a14="http://schemas.microsoft.com/office/drawing/2010/main" val="0"/>
              </a:ext>
            </a:extLst>
          </a:blip>
          <a:srcRect/>
          <a:stretch>
            <a:fillRect/>
          </a:stretch>
        </p:blipFill>
        <p:spPr bwMode="auto">
          <a:xfrm>
            <a:off x="6184900" y="1711325"/>
            <a:ext cx="731838" cy="22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7" name="Picture 211" descr="http://media.apnonline.com.au/img/media/images/2010/11/30/Hyundai_Logo.png"/>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3246438" y="2197100"/>
            <a:ext cx="560387"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8" name="Picture 212" descr="http://img3.wikia.nocookie.net/__cb20111208164907/forzamotorsport4/images/f/fa/Lancia_logo.png"/>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1347788" y="2662238"/>
            <a:ext cx="323850"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29" name="Picture 213"/>
          <p:cNvPicPr>
            <a:picLocks noChangeAspect="1"/>
          </p:cNvPicPr>
          <p:nvPr/>
        </p:nvPicPr>
        <p:blipFill>
          <a:blip r:embed="rId43">
            <a:extLst>
              <a:ext uri="{28A0092B-C50C-407E-A947-70E740481C1C}">
                <a14:useLocalDpi xmlns:a14="http://schemas.microsoft.com/office/drawing/2010/main" val="0"/>
              </a:ext>
            </a:extLst>
          </a:blip>
          <a:srcRect/>
          <a:stretch>
            <a:fillRect/>
          </a:stretch>
        </p:blipFill>
        <p:spPr bwMode="auto">
          <a:xfrm>
            <a:off x="7273925" y="2687638"/>
            <a:ext cx="5873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0" name="Picture 214" descr="http://allworldcars.com/wordpress/wp-content/uploads/2010/04/20090512213331Mazda_Logo.png"/>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333375" y="3143250"/>
            <a:ext cx="3556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1" name="Picture 215" descr="http://www.jordantopten.com/Opel_logo.png"/>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8385175" y="3190875"/>
            <a:ext cx="363538"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2" name="Picture 216" descr="http://images2.wikia.nocookie.net/__cb20110725204743/logopedia/images/c/c4/Saab_logo.png"/>
          <p:cNvPicPr>
            <a:picLocks noChangeAspect="1" noChangeArrowheads="1"/>
          </p:cNvPicPr>
          <p:nvPr/>
        </p:nvPicPr>
        <p:blipFill>
          <a:blip r:embed="rId46">
            <a:extLst>
              <a:ext uri="{28A0092B-C50C-407E-A947-70E740481C1C}">
                <a14:useLocalDpi xmlns:a14="http://schemas.microsoft.com/office/drawing/2010/main" val="0"/>
              </a:ext>
            </a:extLst>
          </a:blip>
          <a:srcRect/>
          <a:stretch>
            <a:fillRect/>
          </a:stretch>
        </p:blipFill>
        <p:spPr bwMode="auto">
          <a:xfrm>
            <a:off x="5370513" y="3698875"/>
            <a:ext cx="354012" cy="26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3" name="Picture 217" descr="http://www.google.com/images?q=tbn:ANd9GcRgxOGxXT7VmU8vpntwPA46cUj2ooBvNqPiDxmhxK3TOIrb2QqTnJEwXg">
            <a:hlinkClick r:id="rId47"/>
          </p:cNvPr>
          <p:cNvPicPr>
            <a:picLocks noChangeAspect="1" noChangeArrowheads="1"/>
          </p:cNvPicPr>
          <p:nvPr/>
        </p:nvPicPr>
        <p:blipFill>
          <a:blip r:embed="rId48">
            <a:extLst>
              <a:ext uri="{28A0092B-C50C-407E-A947-70E740481C1C}">
                <a14:useLocalDpi xmlns:a14="http://schemas.microsoft.com/office/drawing/2010/main" val="0"/>
              </a:ext>
            </a:extLst>
          </a:blip>
          <a:srcRect/>
          <a:stretch>
            <a:fillRect/>
          </a:stretch>
        </p:blipFill>
        <p:spPr bwMode="auto">
          <a:xfrm>
            <a:off x="2270125" y="4173538"/>
            <a:ext cx="490538"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4" name="Picture 218" descr="http://find-logos-here.com/Logo%20Library/Cadillac.png"/>
          <p:cNvPicPr>
            <a:picLocks noChangeAspect="1" noChangeArrowheads="1"/>
          </p:cNvPicPr>
          <p:nvPr/>
        </p:nvPicPr>
        <p:blipFill>
          <a:blip r:embed="rId49">
            <a:extLst>
              <a:ext uri="{28A0092B-C50C-407E-A947-70E740481C1C}">
                <a14:useLocalDpi xmlns:a14="http://schemas.microsoft.com/office/drawing/2010/main" val="0"/>
              </a:ext>
            </a:extLst>
          </a:blip>
          <a:srcRect/>
          <a:stretch>
            <a:fillRect/>
          </a:stretch>
        </p:blipFill>
        <p:spPr bwMode="auto">
          <a:xfrm>
            <a:off x="7372350" y="1138238"/>
            <a:ext cx="3746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5" name="Picture 219"/>
          <p:cNvPicPr>
            <a:picLocks noChangeAspect="1"/>
          </p:cNvPicPr>
          <p:nvPr/>
        </p:nvPicPr>
        <p:blipFill>
          <a:blip r:embed="rId50">
            <a:extLst>
              <a:ext uri="{28A0092B-C50C-407E-A947-70E740481C1C}">
                <a14:useLocalDpi xmlns:a14="http://schemas.microsoft.com/office/drawing/2010/main" val="0"/>
              </a:ext>
            </a:extLst>
          </a:blip>
          <a:srcRect/>
          <a:stretch>
            <a:fillRect/>
          </a:stretch>
        </p:blipFill>
        <p:spPr bwMode="auto">
          <a:xfrm>
            <a:off x="3082925" y="1751013"/>
            <a:ext cx="903288" cy="13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6" name="Picture 220" descr="http://wonderingbrit.files.wordpress.com/2008/07/land_rover_logo.png"/>
          <p:cNvPicPr>
            <a:picLocks noChangeAspect="1" noChangeArrowheads="1"/>
          </p:cNvPicPr>
          <p:nvPr/>
        </p:nvPicPr>
        <p:blipFill>
          <a:blip r:embed="rId51">
            <a:extLst>
              <a:ext uri="{28A0092B-C50C-407E-A947-70E740481C1C}">
                <a14:useLocalDpi xmlns:a14="http://schemas.microsoft.com/office/drawing/2010/main" val="0"/>
              </a:ext>
            </a:extLst>
          </a:blip>
          <a:srcRect/>
          <a:stretch>
            <a:fillRect/>
          </a:stretch>
        </p:blipFill>
        <p:spPr bwMode="auto">
          <a:xfrm>
            <a:off x="2262188" y="2701925"/>
            <a:ext cx="546100" cy="23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7" name="Picture 221"/>
          <p:cNvPicPr>
            <a:picLocks noChangeAspect="1" noChangeArrowheads="1"/>
          </p:cNvPicPr>
          <p:nvPr/>
        </p:nvPicPr>
        <p:blipFill>
          <a:blip r:embed="rId52">
            <a:extLst>
              <a:ext uri="{28A0092B-C50C-407E-A947-70E740481C1C}">
                <a14:useLocalDpi xmlns:a14="http://schemas.microsoft.com/office/drawing/2010/main" val="0"/>
              </a:ext>
            </a:extLst>
          </a:blip>
          <a:srcRect/>
          <a:stretch>
            <a:fillRect/>
          </a:stretch>
        </p:blipFill>
        <p:spPr bwMode="auto">
          <a:xfrm>
            <a:off x="4306888" y="2654300"/>
            <a:ext cx="474662" cy="34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5038" name="Picture 222" descr="http://officialpsds.com/images/thumbs/Maybach-Logo--Sign-psd40830.png"/>
          <p:cNvPicPr>
            <a:picLocks noChangeAspect="1" noChangeArrowheads="1"/>
          </p:cNvPicPr>
          <p:nvPr/>
        </p:nvPicPr>
        <p:blipFill>
          <a:blip r:embed="rId53">
            <a:extLst>
              <a:ext uri="{28A0092B-C50C-407E-A947-70E740481C1C}">
                <a14:useLocalDpi xmlns:a14="http://schemas.microsoft.com/office/drawing/2010/main" val="0"/>
              </a:ext>
            </a:extLst>
          </a:blip>
          <a:srcRect/>
          <a:stretch>
            <a:fillRect/>
          </a:stretch>
        </p:blipFill>
        <p:spPr bwMode="auto">
          <a:xfrm>
            <a:off x="8351838" y="2701925"/>
            <a:ext cx="430212"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39" name="Picture 223" descr="http://upload.wikimedia.org/wikipedia/de/3/37/Scania.png"/>
          <p:cNvPicPr>
            <a:picLocks noChangeAspect="1" noChangeArrowheads="1"/>
          </p:cNvPicPr>
          <p:nvPr/>
        </p:nvPicPr>
        <p:blipFill>
          <a:blip r:embed="rId54">
            <a:extLst>
              <a:ext uri="{28A0092B-C50C-407E-A947-70E740481C1C}">
                <a14:useLocalDpi xmlns:a14="http://schemas.microsoft.com/office/drawing/2010/main" val="0"/>
              </a:ext>
            </a:extLst>
          </a:blip>
          <a:srcRect/>
          <a:stretch>
            <a:fillRect/>
          </a:stretch>
        </p:blipFill>
        <p:spPr bwMode="auto">
          <a:xfrm>
            <a:off x="6369050" y="3663950"/>
            <a:ext cx="366713" cy="28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0" name="Picture 224" descr="http://i285.photobucket.com/albums/ll73/gschiller/Subaru.png"/>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1223963" y="4157663"/>
            <a:ext cx="581025"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1" name="Picture 225" descr="http://www.google.com/images?q=tbn:ANd9GcTzPdo-rzezLQqM-AoFmG9-SqL0cspxP7Bklb2oFGRftGlSOTFCtOUtkQ">
            <a:hlinkClick r:id="rId56"/>
          </p:cNvPr>
          <p:cNvPicPr>
            <a:picLocks noChangeAspect="1" noChangeArrowheads="1"/>
          </p:cNvPicPr>
          <p:nvPr/>
        </p:nvPicPr>
        <p:blipFill>
          <a:blip r:embed="rId57">
            <a:extLst>
              <a:ext uri="{28A0092B-C50C-407E-A947-70E740481C1C}">
                <a14:useLocalDpi xmlns:a14="http://schemas.microsoft.com/office/drawing/2010/main" val="0"/>
              </a:ext>
            </a:extLst>
          </a:blip>
          <a:srcRect/>
          <a:stretch>
            <a:fillRect/>
          </a:stretch>
        </p:blipFill>
        <p:spPr bwMode="auto">
          <a:xfrm>
            <a:off x="5286375" y="4176713"/>
            <a:ext cx="5238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2" name="Picture 226" descr="http://www.jwe-automotive.co.uk/images/chevrolet_logo.png"/>
          <p:cNvPicPr>
            <a:picLocks noChangeAspect="1" noChangeArrowheads="1"/>
          </p:cNvPicPr>
          <p:nvPr/>
        </p:nvPicPr>
        <p:blipFill>
          <a:blip r:embed="rId58">
            <a:extLst>
              <a:ext uri="{28A0092B-C50C-407E-A947-70E740481C1C}">
                <a14:useLocalDpi xmlns:a14="http://schemas.microsoft.com/office/drawing/2010/main" val="0"/>
              </a:ext>
            </a:extLst>
          </a:blip>
          <a:srcRect/>
          <a:stretch>
            <a:fillRect/>
          </a:stretch>
        </p:blipFill>
        <p:spPr bwMode="auto">
          <a:xfrm>
            <a:off x="8091488" y="1206500"/>
            <a:ext cx="960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3" name="Picture 227"/>
          <p:cNvPicPr>
            <a:picLocks noChangeAspect="1" noChangeArrowheads="1"/>
          </p:cNvPicPr>
          <p:nvPr/>
        </p:nvPicPr>
        <p:blipFill>
          <a:blip r:embed="rId59">
            <a:extLst>
              <a:ext uri="{28A0092B-C50C-407E-A947-70E740481C1C}">
                <a14:useLocalDpi xmlns:a14="http://schemas.microsoft.com/office/drawing/2010/main" val="0"/>
              </a:ext>
            </a:extLst>
          </a:blip>
          <a:srcRect/>
          <a:stretch>
            <a:fillRect/>
          </a:stretch>
        </p:blipFill>
        <p:spPr bwMode="auto">
          <a:xfrm>
            <a:off x="5348288" y="2620963"/>
            <a:ext cx="392112" cy="40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5044" name="Picture 228" descr="http://www.my73mgb.com/images/mg_logo.png"/>
          <p:cNvPicPr>
            <a:picLocks noChangeAspect="1" noChangeArrowheads="1"/>
          </p:cNvPicPr>
          <p:nvPr/>
        </p:nvPicPr>
        <p:blipFill>
          <a:blip r:embed="rId60">
            <a:extLst>
              <a:ext uri="{28A0092B-C50C-407E-A947-70E740481C1C}">
                <a14:useLocalDpi xmlns:a14="http://schemas.microsoft.com/office/drawing/2010/main" val="0"/>
              </a:ext>
            </a:extLst>
          </a:blip>
          <a:srcRect/>
          <a:stretch>
            <a:fillRect/>
          </a:stretch>
        </p:blipFill>
        <p:spPr bwMode="auto">
          <a:xfrm>
            <a:off x="4340225" y="3176588"/>
            <a:ext cx="412750" cy="30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5" name="Picture 229"/>
          <p:cNvPicPr>
            <a:picLocks noChangeAspect="1"/>
          </p:cNvPicPr>
          <p:nvPr/>
        </p:nvPicPr>
        <p:blipFill>
          <a:blip r:embed="rId61">
            <a:extLst>
              <a:ext uri="{28A0092B-C50C-407E-A947-70E740481C1C}">
                <a14:useLocalDpi xmlns:a14="http://schemas.microsoft.com/office/drawing/2010/main" val="0"/>
              </a:ext>
            </a:extLst>
          </a:blip>
          <a:srcRect/>
          <a:stretch>
            <a:fillRect/>
          </a:stretch>
        </p:blipFill>
        <p:spPr bwMode="auto">
          <a:xfrm>
            <a:off x="3348038" y="3635375"/>
            <a:ext cx="369887"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6" name="Picture 230"/>
          <p:cNvPicPr>
            <a:picLocks noChangeAspect="1"/>
          </p:cNvPicPr>
          <p:nvPr/>
        </p:nvPicPr>
        <p:blipFill>
          <a:blip r:embed="rId62">
            <a:extLst>
              <a:ext uri="{28A0092B-C50C-407E-A947-70E740481C1C}">
                <a14:useLocalDpi xmlns:a14="http://schemas.microsoft.com/office/drawing/2010/main" val="0"/>
              </a:ext>
            </a:extLst>
          </a:blip>
          <a:srcRect/>
          <a:stretch>
            <a:fillRect/>
          </a:stretch>
        </p:blipFill>
        <p:spPr bwMode="auto">
          <a:xfrm>
            <a:off x="7369175" y="3698875"/>
            <a:ext cx="377825"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7" name="Picture 231"/>
          <p:cNvPicPr>
            <a:picLocks noChangeAspect="1"/>
          </p:cNvPicPr>
          <p:nvPr/>
        </p:nvPicPr>
        <p:blipFill>
          <a:blip r:embed="rId63">
            <a:extLst>
              <a:ext uri="{28A0092B-C50C-407E-A947-70E740481C1C}">
                <a14:useLocalDpi xmlns:a14="http://schemas.microsoft.com/office/drawing/2010/main" val="0"/>
              </a:ext>
            </a:extLst>
          </a:blip>
          <a:srcRect l="33118" t="5611" r="32416" b="6046"/>
          <a:stretch>
            <a:fillRect/>
          </a:stretch>
        </p:blipFill>
        <p:spPr bwMode="auto">
          <a:xfrm>
            <a:off x="6386513" y="4197350"/>
            <a:ext cx="333375" cy="31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8" name="Picture 232" descr="http://www.photosled.com/data/2580/bmw-logo.png"/>
          <p:cNvPicPr>
            <a:picLocks noChangeAspect="1" noChangeArrowheads="1"/>
          </p:cNvPicPr>
          <p:nvPr/>
        </p:nvPicPr>
        <p:blipFill>
          <a:blip r:embed="rId64">
            <a:extLst>
              <a:ext uri="{28A0092B-C50C-407E-A947-70E740481C1C}">
                <a14:useLocalDpi xmlns:a14="http://schemas.microsoft.com/office/drawing/2010/main" val="0"/>
              </a:ext>
            </a:extLst>
          </a:blip>
          <a:srcRect/>
          <a:stretch>
            <a:fillRect/>
          </a:stretch>
        </p:blipFill>
        <p:spPr bwMode="auto">
          <a:xfrm>
            <a:off x="5380038" y="1125538"/>
            <a:ext cx="334962"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49" name="Picture 233" descr="http://officialpsds.com/images/thumbs/jaguar-logo-psd35773.png"/>
          <p:cNvPicPr>
            <a:picLocks noChangeAspect="1" noChangeArrowheads="1"/>
          </p:cNvPicPr>
          <p:nvPr/>
        </p:nvPicPr>
        <p:blipFill>
          <a:blip r:embed="rId65">
            <a:extLst>
              <a:ext uri="{28A0092B-C50C-407E-A947-70E740481C1C}">
                <a14:useLocalDpi xmlns:a14="http://schemas.microsoft.com/office/drawing/2010/main" val="0"/>
              </a:ext>
            </a:extLst>
          </a:blip>
          <a:srcRect/>
          <a:stretch>
            <a:fillRect/>
          </a:stretch>
        </p:blipFill>
        <p:spPr bwMode="auto">
          <a:xfrm>
            <a:off x="6256338" y="2214563"/>
            <a:ext cx="606425"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50" name="Picture 234"/>
          <p:cNvPicPr>
            <a:picLocks noChangeAspect="1" noChangeArrowheads="1"/>
          </p:cNvPicPr>
          <p:nvPr/>
        </p:nvPicPr>
        <p:blipFill>
          <a:blip r:embed="rId66">
            <a:extLst>
              <a:ext uri="{28A0092B-C50C-407E-A947-70E740481C1C}">
                <a14:useLocalDpi xmlns:a14="http://schemas.microsoft.com/office/drawing/2010/main" val="0"/>
              </a:ext>
            </a:extLst>
          </a:blip>
          <a:srcRect/>
          <a:stretch>
            <a:fillRect/>
          </a:stretch>
        </p:blipFill>
        <p:spPr bwMode="auto">
          <a:xfrm>
            <a:off x="3376613" y="3111500"/>
            <a:ext cx="323850" cy="44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5051" name="Picture 235" descr="http://www.privatefleet.com.au/images/upload/Image/new-cars/Mitsubishi/Mitsubishi_Logo.jpg"/>
          <p:cNvPicPr>
            <a:picLocks noChangeAspect="1" noChangeArrowheads="1"/>
          </p:cNvPicPr>
          <p:nvPr/>
        </p:nvPicPr>
        <p:blipFill>
          <a:blip r:embed="rId67">
            <a:extLst>
              <a:ext uri="{28A0092B-C50C-407E-A947-70E740481C1C}">
                <a14:useLocalDpi xmlns:a14="http://schemas.microsoft.com/office/drawing/2010/main" val="0"/>
              </a:ext>
            </a:extLst>
          </a:blip>
          <a:srcRect/>
          <a:stretch>
            <a:fillRect/>
          </a:stretch>
        </p:blipFill>
        <p:spPr bwMode="auto">
          <a:xfrm>
            <a:off x="6345238" y="3132138"/>
            <a:ext cx="422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52" name="Picture 236"/>
          <p:cNvPicPr>
            <a:picLocks noChangeAspect="1"/>
          </p:cNvPicPr>
          <p:nvPr/>
        </p:nvPicPr>
        <p:blipFill>
          <a:blip r:embed="rId68">
            <a:extLst>
              <a:ext uri="{28A0092B-C50C-407E-A947-70E740481C1C}">
                <a14:useLocalDpi xmlns:a14="http://schemas.microsoft.com/office/drawing/2010/main" val="0"/>
              </a:ext>
            </a:extLst>
          </a:blip>
          <a:srcRect/>
          <a:stretch>
            <a:fillRect/>
          </a:stretch>
        </p:blipFill>
        <p:spPr bwMode="auto">
          <a:xfrm>
            <a:off x="4395788" y="4157663"/>
            <a:ext cx="282575"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53" name="Picture 237"/>
          <p:cNvPicPr>
            <a:picLocks noChangeAspect="1"/>
          </p:cNvPicPr>
          <p:nvPr/>
        </p:nvPicPr>
        <p:blipFill>
          <a:blip r:embed="rId69">
            <a:extLst>
              <a:ext uri="{28A0092B-C50C-407E-A947-70E740481C1C}">
                <a14:useLocalDpi xmlns:a14="http://schemas.microsoft.com/office/drawing/2010/main" val="0"/>
              </a:ext>
            </a:extLst>
          </a:blip>
          <a:srcRect/>
          <a:stretch>
            <a:fillRect/>
          </a:stretch>
        </p:blipFill>
        <p:spPr bwMode="auto">
          <a:xfrm>
            <a:off x="7416800" y="4206875"/>
            <a:ext cx="288925" cy="2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054" name="Picture 238" descr="http://t0.gstatic.com/images?q=tbn:ANd9GcQx17r-Q_DXQCa7_SLqWqLojj8ommMRo59S1mWv1VAv3hZwg_YrRNE3WUcC">
            <a:hlinkClick r:id="rId70"/>
          </p:cNvPr>
          <p:cNvPicPr>
            <a:picLocks noChangeAspect="1" noChangeArrowheads="1"/>
          </p:cNvPicPr>
          <p:nvPr/>
        </p:nvPicPr>
        <p:blipFill>
          <a:blip r:embed="rId71">
            <a:extLst>
              <a:ext uri="{28A0092B-C50C-407E-A947-70E740481C1C}">
                <a14:useLocalDpi xmlns:a14="http://schemas.microsoft.com/office/drawing/2010/main" val="0"/>
              </a:ext>
            </a:extLst>
          </a:blip>
          <a:srcRect/>
          <a:stretch>
            <a:fillRect/>
          </a:stretch>
        </p:blipFill>
        <p:spPr bwMode="auto">
          <a:xfrm>
            <a:off x="8320088" y="4203700"/>
            <a:ext cx="482600" cy="25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055" name="Title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ro-RO" altLang="en-US" dirty="0" smtClean="0">
                <a:solidFill>
                  <a:schemeClr val="bg2"/>
                </a:solidFill>
                <a:cs typeface="Fira Sans Medium" panose="020B0603050000020004" pitchFamily="34" charset="0"/>
              </a:rPr>
              <a:t>Producători de</a:t>
            </a:r>
            <a:r>
              <a:rPr lang="en-US" altLang="en-US" dirty="0" smtClean="0">
                <a:solidFill>
                  <a:schemeClr val="bg2"/>
                </a:solidFill>
                <a:cs typeface="Fira Sans Medium" panose="020B0603050000020004" pitchFamily="34" charset="0"/>
              </a:rPr>
              <a:t> </a:t>
            </a:r>
            <a:r>
              <a:rPr lang="en-US" altLang="en-US" dirty="0" err="1" smtClean="0">
                <a:cs typeface="Fira Sans Medium" panose="020B0603050000020004" pitchFamily="34" charset="0"/>
              </a:rPr>
              <a:t>automobi</a:t>
            </a:r>
            <a:r>
              <a:rPr lang="ro-RO" altLang="en-US" dirty="0" smtClean="0">
                <a:cs typeface="Fira Sans Medium" panose="020B0603050000020004" pitchFamily="34" charset="0"/>
              </a:rPr>
              <a:t>le</a:t>
            </a:r>
            <a:r>
              <a:rPr lang="en-US" altLang="en-US" dirty="0" smtClean="0">
                <a:solidFill>
                  <a:schemeClr val="bg2"/>
                </a:solidFill>
                <a:cs typeface="Fira Sans Medium" panose="020B0603050000020004" pitchFamily="34" charset="0"/>
              </a:rPr>
              <a:t>, </a:t>
            </a:r>
            <a:r>
              <a:rPr lang="ro-RO" altLang="en-US" dirty="0" smtClean="0">
                <a:solidFill>
                  <a:schemeClr val="bg2"/>
                </a:solidFill>
                <a:cs typeface="Fira Sans Medium" panose="020B0603050000020004" pitchFamily="34" charset="0"/>
              </a:rPr>
              <a:t>care folosesc </a:t>
            </a:r>
            <a:r>
              <a:rPr lang="en-US" altLang="en-US" dirty="0" smtClean="0">
                <a:solidFill>
                  <a:schemeClr val="bg2"/>
                </a:solidFill>
                <a:cs typeface="Fira Sans Medium" panose="020B0603050000020004" pitchFamily="34" charset="0"/>
              </a:rPr>
              <a:t>HERE</a:t>
            </a:r>
            <a:endParaRPr lang="en-US" altLang="en-US" dirty="0">
              <a:solidFill>
                <a:schemeClr val="bg2"/>
              </a:solidFill>
              <a:cs typeface="Fira Sans Medium" panose="020B0603050000020004" pitchFamily="34" charset="0"/>
            </a:endParaRPr>
          </a:p>
        </p:txBody>
      </p:sp>
      <p:sp>
        <p:nvSpPr>
          <p:cNvPr id="125056"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2505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D2DC8270-33BB-4325-84EA-F3F8AC9C6C49}" type="slidenum">
              <a:rPr lang="de-DE" altLang="en-US"/>
              <a:pPr defTabSz="914400" fontAlgn="base">
                <a:spcBef>
                  <a:spcPct val="0"/>
                </a:spcBef>
                <a:spcAft>
                  <a:spcPct val="0"/>
                </a:spcAft>
              </a:pPr>
              <a:t>29</a:t>
            </a:fld>
            <a:endParaRPr lang="de-DE" altLang="en-US"/>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75088" y="2076450"/>
            <a:ext cx="1138237"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79" name="Bild 121" descr="Verizon.eps"/>
          <p:cNvPicPr>
            <a:picLocks noChangeAspect="1"/>
          </p:cNvPicPr>
          <p:nvPr/>
        </p:nvPicPr>
        <p:blipFill>
          <a:blip r:embed="rId3">
            <a:extLst>
              <a:ext uri="{28A0092B-C50C-407E-A947-70E740481C1C}">
                <a14:useLocalDpi xmlns:a14="http://schemas.microsoft.com/office/drawing/2010/main" val="0"/>
              </a:ext>
            </a:extLst>
          </a:blip>
          <a:srcRect t="4333" b="4054"/>
          <a:stretch>
            <a:fillRect/>
          </a:stretch>
        </p:blipFill>
        <p:spPr bwMode="auto">
          <a:xfrm>
            <a:off x="7585075" y="3019425"/>
            <a:ext cx="798513" cy="73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0" name="Bild 1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71913" y="1525588"/>
            <a:ext cx="1128712"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1" name="Picture 16" descr="C:\Users\wkaplan\Desktop\bing.png.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86450" y="1195388"/>
            <a:ext cx="70643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2" name="Picture 5" descr="C:\Users\wkaplan\Desktop\Mwk1XF6V1BFF0T0RR1B.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0125" y="2479675"/>
            <a:ext cx="701675"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3" name="Bild 126" descr="msft_logo_print.eps"/>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67613" y="1852613"/>
            <a:ext cx="903287"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4" name="Bild 127" descr="AOL-Logo-660x263.pn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60400" y="1155700"/>
            <a:ext cx="53181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5" name="Bild 128" descr="firefox_logo-wordmark-horiz_RGB-300dpi.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87350" y="1746250"/>
            <a:ext cx="111283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6" name="Bild 129" descr="yahoo_logo.eps"/>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06413" y="3897313"/>
            <a:ext cx="839787" cy="19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7" name="Bild 130" descr="samsung.eps"/>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82600" y="3238500"/>
            <a:ext cx="885825"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8" name="Bild 131" descr="499px-Mapquest_2012_stacked.svg.pn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986463" y="1741488"/>
            <a:ext cx="34607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9" name="Bild 132" descr="nokia_logo_blue_rgb.pn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5635625" y="2363788"/>
            <a:ext cx="1217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0" name="Bild 133" descr="att-logo21.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228850" y="1023938"/>
            <a:ext cx="925513"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1" name="Bild 134" descr="sony-logo.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195513" y="2990850"/>
            <a:ext cx="849312"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2" name="Bild 135" descr="garmin.eps"/>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230438" y="1831975"/>
            <a:ext cx="863600"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3" name="Bild 136" descr="NAVIGON.eps"/>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339725" y="2506663"/>
            <a:ext cx="11715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4" name="Bild 139" descr="telenav.jp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5808663" y="3290888"/>
            <a:ext cx="901700" cy="18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5" name="Bild 140" descr="Qualcomm.eps"/>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7456488" y="2525713"/>
            <a:ext cx="1009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6" name="Bild 141" descr="Spokeo-Logo1.jp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3846513" y="3252788"/>
            <a:ext cx="103822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3" name="Gerade Verbindung 142"/>
          <p:cNvCxnSpPr/>
          <p:nvPr/>
        </p:nvCxnSpPr>
        <p:spPr>
          <a:xfrm>
            <a:off x="1836738" y="1060450"/>
            <a:ext cx="0" cy="3173413"/>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4" name="Gerade Verbindung 143"/>
          <p:cNvCxnSpPr/>
          <p:nvPr/>
        </p:nvCxnSpPr>
        <p:spPr>
          <a:xfrm>
            <a:off x="304800" y="16335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5" name="Gerade Verbindung 144"/>
          <p:cNvCxnSpPr/>
          <p:nvPr/>
        </p:nvCxnSpPr>
        <p:spPr>
          <a:xfrm>
            <a:off x="1974850" y="16335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6" name="Gerade Verbindung 145"/>
          <p:cNvCxnSpPr/>
          <p:nvPr/>
        </p:nvCxnSpPr>
        <p:spPr>
          <a:xfrm>
            <a:off x="3770313" y="16335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7" name="Gerade Verbindung 146"/>
          <p:cNvCxnSpPr/>
          <p:nvPr/>
        </p:nvCxnSpPr>
        <p:spPr>
          <a:xfrm>
            <a:off x="5565775" y="16335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8" name="Gerade Verbindung 147"/>
          <p:cNvCxnSpPr/>
          <p:nvPr/>
        </p:nvCxnSpPr>
        <p:spPr>
          <a:xfrm>
            <a:off x="304800" y="23002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49" name="Gerade Verbindung 148"/>
          <p:cNvCxnSpPr/>
          <p:nvPr/>
        </p:nvCxnSpPr>
        <p:spPr>
          <a:xfrm>
            <a:off x="1974850" y="23002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0" name="Gerade Verbindung 149"/>
          <p:cNvCxnSpPr/>
          <p:nvPr/>
        </p:nvCxnSpPr>
        <p:spPr>
          <a:xfrm>
            <a:off x="3770313" y="23002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1" name="Gerade Verbindung 150"/>
          <p:cNvCxnSpPr/>
          <p:nvPr/>
        </p:nvCxnSpPr>
        <p:spPr>
          <a:xfrm>
            <a:off x="5565775" y="23002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2" name="Gerade Verbindung 151"/>
          <p:cNvCxnSpPr/>
          <p:nvPr/>
        </p:nvCxnSpPr>
        <p:spPr>
          <a:xfrm>
            <a:off x="304800" y="29987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3" name="Gerade Verbindung 152"/>
          <p:cNvCxnSpPr/>
          <p:nvPr/>
        </p:nvCxnSpPr>
        <p:spPr>
          <a:xfrm>
            <a:off x="1974850" y="29987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4" name="Gerade Verbindung 153"/>
          <p:cNvCxnSpPr/>
          <p:nvPr/>
        </p:nvCxnSpPr>
        <p:spPr>
          <a:xfrm>
            <a:off x="3770313" y="29987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5" name="Gerade Verbindung 154"/>
          <p:cNvCxnSpPr/>
          <p:nvPr/>
        </p:nvCxnSpPr>
        <p:spPr>
          <a:xfrm>
            <a:off x="5565775" y="29987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6" name="Gerade Verbindung 155"/>
          <p:cNvCxnSpPr/>
          <p:nvPr/>
        </p:nvCxnSpPr>
        <p:spPr>
          <a:xfrm>
            <a:off x="304800" y="36782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7" name="Gerade Verbindung 156"/>
          <p:cNvCxnSpPr/>
          <p:nvPr/>
        </p:nvCxnSpPr>
        <p:spPr>
          <a:xfrm>
            <a:off x="1974850" y="36782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8" name="Gerade Verbindung 157"/>
          <p:cNvCxnSpPr/>
          <p:nvPr/>
        </p:nvCxnSpPr>
        <p:spPr>
          <a:xfrm>
            <a:off x="3770313" y="36782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59" name="Gerade Verbindung 158"/>
          <p:cNvCxnSpPr/>
          <p:nvPr/>
        </p:nvCxnSpPr>
        <p:spPr>
          <a:xfrm>
            <a:off x="5565775" y="36782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0" name="Gerade Verbindung 159"/>
          <p:cNvCxnSpPr/>
          <p:nvPr/>
        </p:nvCxnSpPr>
        <p:spPr>
          <a:xfrm>
            <a:off x="7302500" y="16335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1" name="Gerade Verbindung 160"/>
          <p:cNvCxnSpPr/>
          <p:nvPr/>
        </p:nvCxnSpPr>
        <p:spPr>
          <a:xfrm>
            <a:off x="7302500" y="23002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2" name="Gerade Verbindung 161"/>
          <p:cNvCxnSpPr/>
          <p:nvPr/>
        </p:nvCxnSpPr>
        <p:spPr>
          <a:xfrm>
            <a:off x="7302500" y="299878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3" name="Gerade Verbindung 162"/>
          <p:cNvCxnSpPr/>
          <p:nvPr/>
        </p:nvCxnSpPr>
        <p:spPr>
          <a:xfrm>
            <a:off x="7302500" y="3678238"/>
            <a:ext cx="13874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4" name="Gerade Verbindung 163"/>
          <p:cNvCxnSpPr/>
          <p:nvPr/>
        </p:nvCxnSpPr>
        <p:spPr>
          <a:xfrm>
            <a:off x="3587750" y="1060450"/>
            <a:ext cx="0" cy="2619375"/>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5" name="Gerade Verbindung 164"/>
          <p:cNvCxnSpPr/>
          <p:nvPr/>
        </p:nvCxnSpPr>
        <p:spPr>
          <a:xfrm>
            <a:off x="5365750" y="1060450"/>
            <a:ext cx="0" cy="2619375"/>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166" name="Gerade Verbindung 165"/>
          <p:cNvCxnSpPr/>
          <p:nvPr/>
        </p:nvCxnSpPr>
        <p:spPr>
          <a:xfrm>
            <a:off x="7132638" y="1060450"/>
            <a:ext cx="0" cy="2619375"/>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sp>
        <p:nvSpPr>
          <p:cNvPr id="127021" name="Title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ro-RO" altLang="en-US" dirty="0" smtClean="0">
                <a:solidFill>
                  <a:schemeClr val="bg2"/>
                </a:solidFill>
                <a:cs typeface="Fira Sans Medium" panose="020B0603050000020004" pitchFamily="34" charset="0"/>
              </a:rPr>
              <a:t>Clienți din zona de aplicații și dispozitive mobile</a:t>
            </a:r>
            <a:endParaRPr lang="en-GB" altLang="en-US" dirty="0">
              <a:solidFill>
                <a:schemeClr val="bg2"/>
              </a:solidFill>
              <a:cs typeface="Fira Sans Medium" panose="020B0603050000020004" pitchFamily="34" charset="0"/>
            </a:endParaRPr>
          </a:p>
        </p:txBody>
      </p:sp>
      <p:pic>
        <p:nvPicPr>
          <p:cNvPr id="127022" name="Picture 2" descr="http://www.underconsideration.com/brandnew/archives/facebook_2015_logo_detail.pn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508875" y="1112838"/>
            <a:ext cx="860425" cy="29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7023" name="Picture 2" descr="http://www.baidu.com/img/bd_logo1.png"/>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963988" y="965200"/>
            <a:ext cx="920750"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024"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smtClean="0">
                <a:solidFill>
                  <a:srgbClr val="000000"/>
                </a:solidFill>
              </a:rPr>
              <a:t>Seminar Geospatial Timisoara</a:t>
            </a:r>
            <a:r>
              <a:rPr lang="da-DK" altLang="en-US" dirty="0" smtClean="0">
                <a:solidFill>
                  <a:srgbClr val="000000"/>
                </a:solidFill>
              </a:rPr>
              <a:t>| </a:t>
            </a:r>
            <a:r>
              <a:rPr lang="ro-RO" altLang="en-US" dirty="0" smtClean="0">
                <a:solidFill>
                  <a:srgbClr val="000000"/>
                </a:solidFill>
              </a:rPr>
              <a:t>17.11.</a:t>
            </a:r>
            <a:r>
              <a:rPr lang="da-DK" altLang="en-US" dirty="0" smtClean="0">
                <a:solidFill>
                  <a:srgbClr val="000000"/>
                </a:solidFill>
              </a:rPr>
              <a:t>2016</a:t>
            </a:r>
            <a:endParaRPr lang="de-DE" altLang="en-US" dirty="0">
              <a:solidFill>
                <a:srgbClr val="000000"/>
              </a:solidFill>
            </a:endParaRPr>
          </a:p>
        </p:txBody>
      </p:sp>
      <p:sp>
        <p:nvSpPr>
          <p:cNvPr id="12702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C0AF7AD3-6752-40C7-B9FE-525D2C54D64D}" type="slidenum">
              <a:rPr lang="de-DE" altLang="en-US"/>
              <a:pPr defTabSz="914400" fontAlgn="base">
                <a:spcBef>
                  <a:spcPct val="0"/>
                </a:spcBef>
                <a:spcAft>
                  <a:spcPct val="0"/>
                </a:spcAft>
              </a:pPr>
              <a:t>30</a:t>
            </a:fld>
            <a:endParaRPr lang="de-DE" altLang="en-US"/>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Bild 49" descr="telecommunication-systems-inc-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4613" y="2644775"/>
            <a:ext cx="1316037" cy="98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3" name="Bild 50" descr="routesmart_logo_mi.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76913" y="1684338"/>
            <a:ext cx="1927225"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4" name="Bild 51" descr="rmc_logo_new_rgb-image1-1354915346.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52863" y="1735138"/>
            <a:ext cx="14382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5" name="Picture 28" descr="C:\Users\wkaplan\Desktop\esri-logo.gif"/>
          <p:cNvPicPr>
            <a:picLocks noChangeAspect="1" noChangeArrowheads="1"/>
          </p:cNvPicPr>
          <p:nvPr/>
        </p:nvPicPr>
        <p:blipFill>
          <a:blip r:embed="rId5">
            <a:extLst>
              <a:ext uri="{28A0092B-C50C-407E-A947-70E740481C1C}">
                <a14:useLocalDpi xmlns:a14="http://schemas.microsoft.com/office/drawing/2010/main" val="0"/>
              </a:ext>
            </a:extLst>
          </a:blip>
          <a:srcRect l="6725" t="12531" r="5956" b="15080"/>
          <a:stretch>
            <a:fillRect/>
          </a:stretch>
        </p:blipFill>
        <p:spPr bwMode="auto">
          <a:xfrm>
            <a:off x="4027488" y="1312863"/>
            <a:ext cx="9144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6" name="Picture 31" descr="C:\Users\wkaplan\Desktop\Oracle_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78000" y="2162175"/>
            <a:ext cx="1189038" cy="18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7" name="Picture 33" descr="C:\Users\wkaplan\Desktop\UPS_ai.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98938" y="3765550"/>
            <a:ext cx="468312"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8" name="Picture 41" descr="C:\Users\wkaplan\Desktop\NGA_Logo.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53188" y="3829050"/>
            <a:ext cx="471487"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7" name="Gerade Verbindung 56"/>
          <p:cNvCxnSpPr/>
          <p:nvPr/>
        </p:nvCxnSpPr>
        <p:spPr>
          <a:xfrm>
            <a:off x="3424238" y="1049338"/>
            <a:ext cx="0" cy="339725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8" name="Gerade Verbindung 57"/>
          <p:cNvCxnSpPr/>
          <p:nvPr/>
        </p:nvCxnSpPr>
        <p:spPr>
          <a:xfrm>
            <a:off x="5675313" y="1049338"/>
            <a:ext cx="0" cy="339725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59" name="Gerade Verbindung 58"/>
          <p:cNvCxnSpPr/>
          <p:nvPr/>
        </p:nvCxnSpPr>
        <p:spPr>
          <a:xfrm>
            <a:off x="1608138" y="1887538"/>
            <a:ext cx="16160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0" name="Gerade Verbindung 59"/>
          <p:cNvCxnSpPr/>
          <p:nvPr/>
        </p:nvCxnSpPr>
        <p:spPr>
          <a:xfrm>
            <a:off x="1608138" y="2662238"/>
            <a:ext cx="16160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1" name="Gerade Verbindung 60"/>
          <p:cNvCxnSpPr/>
          <p:nvPr/>
        </p:nvCxnSpPr>
        <p:spPr>
          <a:xfrm>
            <a:off x="1608138" y="3611563"/>
            <a:ext cx="1616075"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2" name="Gerade Verbindung 61"/>
          <p:cNvCxnSpPr/>
          <p:nvPr/>
        </p:nvCxnSpPr>
        <p:spPr>
          <a:xfrm>
            <a:off x="3706813" y="3611563"/>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3" name="Gerade Verbindung 62"/>
          <p:cNvCxnSpPr/>
          <p:nvPr/>
        </p:nvCxnSpPr>
        <p:spPr>
          <a:xfrm>
            <a:off x="3706813" y="2662238"/>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4" name="Gerade Verbindung 63"/>
          <p:cNvCxnSpPr/>
          <p:nvPr/>
        </p:nvCxnSpPr>
        <p:spPr>
          <a:xfrm>
            <a:off x="3706813" y="1887538"/>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5" name="Gerade Verbindung 64"/>
          <p:cNvCxnSpPr/>
          <p:nvPr/>
        </p:nvCxnSpPr>
        <p:spPr>
          <a:xfrm>
            <a:off x="5916613" y="1887538"/>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6" name="Gerade Verbindung 65"/>
          <p:cNvCxnSpPr/>
          <p:nvPr/>
        </p:nvCxnSpPr>
        <p:spPr>
          <a:xfrm>
            <a:off x="5916613" y="2662238"/>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cxnSp>
        <p:nvCxnSpPr>
          <p:cNvPr id="67" name="Gerade Verbindung 66"/>
          <p:cNvCxnSpPr/>
          <p:nvPr/>
        </p:nvCxnSpPr>
        <p:spPr>
          <a:xfrm>
            <a:off x="5916613" y="3611563"/>
            <a:ext cx="1614487" cy="0"/>
          </a:xfrm>
          <a:prstGeom prst="line">
            <a:avLst/>
          </a:prstGeom>
          <a:ln>
            <a:solidFill>
              <a:schemeClr val="bg2">
                <a:lumMod val="20000"/>
                <a:lumOff val="80000"/>
              </a:schemeClr>
            </a:solidFill>
          </a:ln>
        </p:spPr>
        <p:style>
          <a:lnRef idx="1">
            <a:schemeClr val="accent4"/>
          </a:lnRef>
          <a:fillRef idx="0">
            <a:schemeClr val="accent4"/>
          </a:fillRef>
          <a:effectRef idx="0">
            <a:schemeClr val="accent4"/>
          </a:effectRef>
          <a:fontRef idx="minor">
            <a:schemeClr val="tx1"/>
          </a:fontRef>
        </p:style>
      </p:cxnSp>
      <p:pic>
        <p:nvPicPr>
          <p:cNvPr id="128020" name="Bild 67" descr="telogis.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281738" y="2870200"/>
            <a:ext cx="1152525"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21" name="Bild 68" descr="FedEx-logo.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137275" y="1135063"/>
            <a:ext cx="1176338" cy="56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22" name="Bild 69" descr="sap-logo_0.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985963" y="2906713"/>
            <a:ext cx="849312"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23" name="Bild 71" descr="teletrac logo.pn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706563" y="3833813"/>
            <a:ext cx="128905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24" name="Title 1"/>
          <p:cNvSpPr>
            <a:spLocks noGrp="1"/>
          </p:cNvSpPr>
          <p:nvPr>
            <p:ph type="title"/>
          </p:nvPr>
        </p:nvSpPr>
        <p:spPr>
          <a:xfrm>
            <a:off x="415925" y="212725"/>
            <a:ext cx="8042275" cy="574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Ctr="0" compatLnSpc="1">
            <a:prstTxWarp prst="textNoShape">
              <a:avLst/>
            </a:prstTxWarp>
          </a:bodyPr>
          <a:lstStyle/>
          <a:p>
            <a:r>
              <a:rPr lang="en-GB" altLang="en-US" dirty="0" err="1" smtClean="0">
                <a:solidFill>
                  <a:schemeClr val="bg2"/>
                </a:solidFill>
                <a:cs typeface="Fira Sans Medium" panose="020B0603050000020004" pitchFamily="34" charset="0"/>
              </a:rPr>
              <a:t>Companii</a:t>
            </a:r>
            <a:r>
              <a:rPr lang="en-GB" altLang="en-US" dirty="0" smtClean="0">
                <a:solidFill>
                  <a:schemeClr val="bg2"/>
                </a:solidFill>
                <a:cs typeface="Fira Sans Medium" panose="020B0603050000020004" pitchFamily="34" charset="0"/>
              </a:rPr>
              <a:t> </a:t>
            </a:r>
            <a:r>
              <a:rPr lang="en-GB" altLang="en-US" dirty="0" err="1" smtClean="0">
                <a:solidFill>
                  <a:schemeClr val="bg2"/>
                </a:solidFill>
                <a:cs typeface="Fira Sans Medium" panose="020B0603050000020004" pitchFamily="34" charset="0"/>
              </a:rPr>
              <a:t>mari</a:t>
            </a:r>
            <a:r>
              <a:rPr lang="en-GB" altLang="en-US" dirty="0" smtClean="0">
                <a:solidFill>
                  <a:schemeClr val="bg2"/>
                </a:solidFill>
                <a:cs typeface="Fira Sans Medium" panose="020B0603050000020004" pitchFamily="34" charset="0"/>
              </a:rPr>
              <a:t> care cred </a:t>
            </a:r>
            <a:r>
              <a:rPr lang="ro-RO" altLang="en-US" dirty="0" smtClean="0">
                <a:solidFill>
                  <a:schemeClr val="bg2"/>
                </a:solidFill>
                <a:cs typeface="Fira Sans Medium" panose="020B0603050000020004" pitchFamily="34" charset="0"/>
              </a:rPr>
              <a:t>în HERE</a:t>
            </a:r>
            <a:endParaRPr lang="en-US" altLang="en-US" dirty="0">
              <a:solidFill>
                <a:schemeClr val="bg2"/>
              </a:solidFill>
              <a:cs typeface="Fira Sans Medium" panose="020B0603050000020004" pitchFamily="34" charset="0"/>
            </a:endParaRPr>
          </a:p>
        </p:txBody>
      </p:sp>
      <p:pic>
        <p:nvPicPr>
          <p:cNvPr id="128025" name="Picture 26" descr="Amazon.com-Logo.svg.pn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571625" y="1344613"/>
            <a:ext cx="16779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26"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da-DK" altLang="en-US" dirty="0" smtClean="0">
                <a:solidFill>
                  <a:srgbClr val="000000"/>
                </a:solidFill>
              </a:rPr>
              <a:t>Seminar Geospatial Timisoara| 17.1</a:t>
            </a:r>
            <a:r>
              <a:rPr lang="ro-RO" altLang="en-US" dirty="0" smtClean="0">
                <a:solidFill>
                  <a:srgbClr val="000000"/>
                </a:solidFill>
              </a:rPr>
              <a:t>1</a:t>
            </a:r>
            <a:r>
              <a:rPr lang="da-DK" altLang="en-US" dirty="0" smtClean="0">
                <a:solidFill>
                  <a:srgbClr val="000000"/>
                </a:solidFill>
              </a:rPr>
              <a:t>.2016</a:t>
            </a:r>
            <a:endParaRPr lang="de-DE" altLang="en-US" dirty="0">
              <a:solidFill>
                <a:srgbClr val="000000"/>
              </a:solidFill>
            </a:endParaRPr>
          </a:p>
        </p:txBody>
      </p:sp>
      <p:sp>
        <p:nvSpPr>
          <p:cNvPr id="12802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D36D3ABB-51C5-4C33-921E-0F27EFFB457F}" type="slidenum">
              <a:rPr lang="de-DE" altLang="en-US"/>
              <a:pPr defTabSz="914400" fontAlgn="base">
                <a:spcBef>
                  <a:spcPct val="0"/>
                </a:spcBef>
                <a:spcAft>
                  <a:spcPct val="0"/>
                </a:spcAft>
              </a:pPr>
              <a:t>31</a:t>
            </a:fld>
            <a:endParaRPr lang="de-DE" altLang="en-US"/>
          </a:p>
        </p:txBody>
      </p:sp>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Placeholder 1"/>
          <p:cNvSpPr>
            <a:spLocks noGrp="1"/>
          </p:cNvSpPr>
          <p:nvPr>
            <p:ph type="body" sz="quarter" idx="13"/>
          </p:nvPr>
        </p:nvSpPr>
        <p:spPr>
          <a:xfrm>
            <a:off x="415925" y="1241425"/>
            <a:ext cx="3806825" cy="6524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r>
              <a:rPr lang="en-US" altLang="en-US" dirty="0" smtClean="0">
                <a:latin typeface="Fira Sans Medium" panose="020B0603050000020004" pitchFamily="34" charset="0"/>
                <a:cs typeface="Fira Sans Medium" panose="020B0603050000020004" pitchFamily="34" charset="0"/>
              </a:rPr>
              <a:t>0</a:t>
            </a:r>
            <a:r>
              <a:rPr lang="cs-CZ" altLang="en-US" dirty="0" smtClean="0">
                <a:latin typeface="Fira Sans Medium" panose="020B0603050000020004" pitchFamily="34" charset="0"/>
                <a:cs typeface="Fira Sans Medium" panose="020B0603050000020004" pitchFamily="34" charset="0"/>
              </a:rPr>
              <a:t>3</a:t>
            </a:r>
            <a:endParaRPr lang="en-US" altLang="en-US" dirty="0">
              <a:latin typeface="Fira Sans Medium" panose="020B0603050000020004" pitchFamily="34" charset="0"/>
              <a:cs typeface="Fira Sans Medium" panose="020B0603050000020004" pitchFamily="34" charset="0"/>
            </a:endParaRPr>
          </a:p>
        </p:txBody>
      </p:sp>
      <p:sp>
        <p:nvSpPr>
          <p:cNvPr id="78851" name="Title 3"/>
          <p:cNvSpPr>
            <a:spLocks noGrp="1"/>
          </p:cNvSpPr>
          <p:nvPr>
            <p:ph type="title"/>
          </p:nvPr>
        </p:nvSpPr>
        <p:spPr bwMode="auto">
          <a:xfrm>
            <a:off x="415925" y="1916113"/>
            <a:ext cx="7764463" cy="14398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cs-CZ" altLang="en-US" dirty="0" smtClean="0">
                <a:latin typeface="Fira Sans Book" panose="020B0503050000020004" pitchFamily="34" charset="0"/>
                <a:cs typeface="Fira Sans Book" panose="020B0503050000020004" pitchFamily="34" charset="0"/>
              </a:rPr>
              <a:t>Comunitate</a:t>
            </a:r>
            <a:endParaRPr lang="en-US" altLang="en-US" dirty="0">
              <a:latin typeface="Fira Sans Book" panose="020B0503050000020004" pitchFamily="34" charset="0"/>
              <a:cs typeface="Fira Sans Book" panose="020B0503050000020004" pitchFamily="34" charset="0"/>
            </a:endParaRPr>
          </a:p>
        </p:txBody>
      </p:sp>
    </p:spTree>
    <p:extLst>
      <p:ext uri="{BB962C8B-B14F-4D97-AF65-F5344CB8AC3E}">
        <p14:creationId xmlns:p14="http://schemas.microsoft.com/office/powerpoint/2010/main" val="24476924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33</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Începuturi</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marL="285750" indent="-285750" eaLnBrk="1" hangingPunct="1">
              <a:buFont typeface="Arial" panose="020B0604020202020204" pitchFamily="34" charset="0"/>
              <a:buChar char="•"/>
            </a:pPr>
            <a:r>
              <a:rPr lang="cs-CZ" altLang="en-US" sz="1400" dirty="0" smtClean="0">
                <a:solidFill>
                  <a:schemeClr val="bg2"/>
                </a:solidFill>
              </a:rPr>
              <a:t>Programul a fost lansat spre sfîrșitul anului 2012, cu proiecte de colaborare la nivel de colegii și facultății în Georgia, Portugalia și Chile.</a:t>
            </a:r>
          </a:p>
          <a:p>
            <a:pPr marL="285750" indent="-285750" eaLnBrk="1" hangingPunct="1">
              <a:buFont typeface="Arial" panose="020B0604020202020204" pitchFamily="34" charset="0"/>
              <a:buChar char="•"/>
            </a:pPr>
            <a:r>
              <a:rPr lang="cs-CZ" altLang="en-US" sz="1400" dirty="0" smtClean="0">
                <a:solidFill>
                  <a:schemeClr val="bg2"/>
                </a:solidFill>
              </a:rPr>
              <a:t>În România am așezat bazele comunității cu ajutorul utilizatorilor cu cele mai bune sugestii și rapoarte. Cu sprijinul lor am atras și alți pasionați din diverse comunități gen OSM, Waze, Google, turism, foto, auto-moto-velo fără să investim prea mult în creșterea vizibilității programului datorită resurselor limitate alocate, punând accent pe calitatea și importanța aportului adus și nu pe cantitate.</a:t>
            </a:r>
          </a:p>
          <a:p>
            <a:pPr eaLnBrk="1" hangingPunct="1"/>
            <a:endParaRPr lang="en-US" altLang="en-US" sz="1400" dirty="0">
              <a:solidFill>
                <a:schemeClr val="bg2"/>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1" y="2421969"/>
            <a:ext cx="4648200" cy="2242960"/>
          </a:xfrm>
          <a:prstGeom prst="rect">
            <a:avLst/>
          </a:prstGeom>
        </p:spPr>
      </p:pic>
    </p:spTree>
    <p:extLst>
      <p:ext uri="{BB962C8B-B14F-4D97-AF65-F5344CB8AC3E}">
        <p14:creationId xmlns:p14="http://schemas.microsoft.com/office/powerpoint/2010/main" val="2228571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34</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Prezent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marL="285750" indent="-285750" eaLnBrk="1" hangingPunct="1">
              <a:buFont typeface="Arial" panose="020B0604020202020204" pitchFamily="34" charset="0"/>
              <a:buChar char="•"/>
            </a:pPr>
            <a:r>
              <a:rPr lang="cs-CZ" altLang="en-US" sz="1400" dirty="0" smtClean="0">
                <a:solidFill>
                  <a:schemeClr val="bg2"/>
                </a:solidFill>
              </a:rPr>
              <a:t>Am derulat câteva proiecte lucrând cu studenți/elevi și profesori din diverse locații dar în afara cadrului universitar datorită birocrației contractuale(Facultatea de Geografie, Facultatea de Informatică-București). Mult mai multe proiecte și colaborări am reușit să </a:t>
            </a:r>
            <a:r>
              <a:rPr lang="ro-RO" altLang="en-US" sz="1400" dirty="0" smtClean="0">
                <a:solidFill>
                  <a:schemeClr val="bg2"/>
                </a:solidFill>
              </a:rPr>
              <a:t>facem</a:t>
            </a:r>
            <a:r>
              <a:rPr lang="cs-CZ" altLang="en-US" sz="1400" dirty="0" smtClean="0">
                <a:solidFill>
                  <a:schemeClr val="bg2"/>
                </a:solidFill>
              </a:rPr>
              <a:t> cu sprijinul pasionaților din domeniu, unul dintre cei mai activi utilizatori ajungând în top 5 la nivel mondial.</a:t>
            </a:r>
          </a:p>
          <a:p>
            <a:pPr eaLnBrk="1" hangingPunct="1"/>
            <a:endParaRPr lang="en-US" altLang="en-US" sz="1400" dirty="0">
              <a:solidFill>
                <a:schemeClr val="bg2"/>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8603" y="1888331"/>
            <a:ext cx="5206819" cy="2819400"/>
          </a:xfrm>
          <a:prstGeom prst="rect">
            <a:avLst/>
          </a:prstGeom>
        </p:spPr>
      </p:pic>
    </p:spTree>
    <p:extLst>
      <p:ext uri="{BB962C8B-B14F-4D97-AF65-F5344CB8AC3E}">
        <p14:creationId xmlns:p14="http://schemas.microsoft.com/office/powerpoint/2010/main" val="33980852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35</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Ce oferim noi?</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1400" dirty="0" smtClean="0">
                <a:solidFill>
                  <a:schemeClr val="bg2"/>
                </a:solidFill>
              </a:rPr>
              <a:t>Posibilitatea de a afla mai multe despre ce facem noi și ce se întâmplă la nivel global lucrând cu experții noștri</a:t>
            </a:r>
            <a:r>
              <a:rPr lang="ro-RO" altLang="en-US" sz="1400" dirty="0" smtClean="0">
                <a:solidFill>
                  <a:schemeClr val="bg2"/>
                </a:solidFill>
              </a:rPr>
              <a:t>; diverse activităţi de la colectare si codare de date folosind programe specializate, platforme sau dispozitive şi până la interacţiuni de negociere şi procurare de date publice sau comerciale</a:t>
            </a:r>
            <a:endParaRPr lang="cs-CZ" altLang="en-US" sz="1400" dirty="0" smtClean="0">
              <a:solidFill>
                <a:schemeClr val="bg2"/>
              </a:solidFill>
            </a:endParaRPr>
          </a:p>
          <a:p>
            <a:pPr eaLnBrk="1" hangingPunct="1"/>
            <a:endParaRPr lang="en-US" altLang="en-US" sz="1400" dirty="0">
              <a:solidFill>
                <a:schemeClr val="bg2"/>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812131"/>
            <a:ext cx="5819775" cy="2797538"/>
          </a:xfrm>
          <a:prstGeom prst="rect">
            <a:avLst/>
          </a:prstGeom>
        </p:spPr>
      </p:pic>
    </p:spTree>
    <p:extLst>
      <p:ext uri="{BB962C8B-B14F-4D97-AF65-F5344CB8AC3E}">
        <p14:creationId xmlns:p14="http://schemas.microsoft.com/office/powerpoint/2010/main" val="4372177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36</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Ce oferim noi?</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1400" dirty="0" smtClean="0">
                <a:solidFill>
                  <a:schemeClr val="bg2"/>
                </a:solidFill>
              </a:rPr>
              <a:t>Posibilitatea de a afla mai multe despre ce facem noi și ce se întâmplă la nivel global lucrând cu experții noștri</a:t>
            </a:r>
            <a:r>
              <a:rPr lang="ro-RO" altLang="en-US" sz="1400" dirty="0" smtClean="0">
                <a:solidFill>
                  <a:schemeClr val="bg2"/>
                </a:solidFill>
              </a:rPr>
              <a:t>; seminare şi workshopuri</a:t>
            </a:r>
            <a:r>
              <a:rPr lang="en-US" altLang="en-US" sz="1400" dirty="0" smtClean="0">
                <a:solidFill>
                  <a:schemeClr val="bg2"/>
                </a:solidFill>
              </a:rPr>
              <a:t>; </a:t>
            </a:r>
            <a:r>
              <a:rPr lang="ro-RO" altLang="en-US" sz="1400" dirty="0" smtClean="0">
                <a:solidFill>
                  <a:schemeClr val="bg2"/>
                </a:solidFill>
              </a:rPr>
              <a:t>diverse activităţi de la colectare si codare de date folosind programe specializate, platforme sau dispozitive şi până la interacţiuni de negociere şi procurare de date publice sau comerciale</a:t>
            </a:r>
            <a:endParaRPr lang="cs-CZ" altLang="en-US" sz="1400" dirty="0" smtClean="0">
              <a:solidFill>
                <a:schemeClr val="bg2"/>
              </a:solidFill>
            </a:endParaRPr>
          </a:p>
          <a:p>
            <a:pPr eaLnBrk="1" hangingPunct="1"/>
            <a:endParaRPr lang="en-US" altLang="en-US" sz="1400" dirty="0">
              <a:solidFill>
                <a:schemeClr val="bg2"/>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350" y="1812131"/>
            <a:ext cx="6038850" cy="2895600"/>
          </a:xfrm>
          <a:prstGeom prst="rect">
            <a:avLst/>
          </a:prstGeom>
        </p:spPr>
      </p:pic>
    </p:spTree>
    <p:extLst>
      <p:ext uri="{BB962C8B-B14F-4D97-AF65-F5344CB8AC3E}">
        <p14:creationId xmlns:p14="http://schemas.microsoft.com/office/powerpoint/2010/main" val="11972953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37</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marL="285750" indent="-285750" eaLnBrk="1" hangingPunct="1">
              <a:buFontTx/>
              <a:buChar char="-"/>
            </a:pPr>
            <a:r>
              <a:rPr lang="ro-RO" altLang="en-US" sz="1400" dirty="0" smtClean="0">
                <a:solidFill>
                  <a:schemeClr val="bg2"/>
                </a:solidFill>
              </a:rPr>
              <a:t>Alături de alte țări din EEU, România are una dintre cele mai dinamice, eficiente și consecvente comunități din lume</a:t>
            </a:r>
          </a:p>
          <a:p>
            <a:pPr marL="285750" indent="-285750" eaLnBrk="1" hangingPunct="1">
              <a:buFontTx/>
              <a:buChar char="-"/>
            </a:pPr>
            <a:endParaRPr lang="cs-CZ" altLang="en-US" sz="1400" dirty="0" smtClean="0">
              <a:solidFill>
                <a:schemeClr val="bg2"/>
              </a:solidFill>
            </a:endParaRPr>
          </a:p>
          <a:p>
            <a:pPr eaLnBrk="1" hangingPunct="1"/>
            <a:endParaRPr lang="en-US" altLang="en-US" sz="1400" dirty="0">
              <a:solidFill>
                <a:schemeClr val="bg2"/>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1278730"/>
            <a:ext cx="7848600" cy="3567907"/>
          </a:xfrm>
          <a:prstGeom prst="rect">
            <a:avLst/>
          </a:prstGeom>
        </p:spPr>
      </p:pic>
    </p:spTree>
    <p:extLst>
      <p:ext uri="{BB962C8B-B14F-4D97-AF65-F5344CB8AC3E}">
        <p14:creationId xmlns:p14="http://schemas.microsoft.com/office/powerpoint/2010/main" val="41332463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38</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924" y="669132"/>
            <a:ext cx="8118475" cy="4238237"/>
          </a:xfrm>
          <a:prstGeom prst="rect">
            <a:avLst/>
          </a:prstGeom>
        </p:spPr>
      </p:pic>
    </p:spTree>
    <p:extLst>
      <p:ext uri="{BB962C8B-B14F-4D97-AF65-F5344CB8AC3E}">
        <p14:creationId xmlns:p14="http://schemas.microsoft.com/office/powerpoint/2010/main" val="23483750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39</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105478" name="TextBox 12"/>
          <p:cNvSpPr txBox="1">
            <a:spLocks noChangeArrowheads="1"/>
          </p:cNvSpPr>
          <p:nvPr/>
        </p:nvSpPr>
        <p:spPr bwMode="auto">
          <a:xfrm>
            <a:off x="412750" y="821531"/>
            <a:ext cx="83502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ro-RO" altLang="en-US" sz="1400" dirty="0" smtClean="0">
                <a:solidFill>
                  <a:schemeClr val="bg2"/>
                </a:solidFill>
              </a:rPr>
              <a:t>Cantitativ 2015 vs 2016</a:t>
            </a:r>
            <a:endParaRPr lang="en-US" altLang="en-US" sz="1400" dirty="0">
              <a:solidFill>
                <a:schemeClr val="bg2"/>
              </a:solidFill>
            </a:endParaRPr>
          </a:p>
        </p:txBody>
      </p:sp>
      <p:pic>
        <p:nvPicPr>
          <p:cNvPr id="3" name="Picture 2"/>
          <p:cNvPicPr>
            <a:picLocks noChangeAspect="1"/>
          </p:cNvPicPr>
          <p:nvPr/>
        </p:nvPicPr>
        <p:blipFill>
          <a:blip r:embed="rId3"/>
          <a:stretch>
            <a:fillRect/>
          </a:stretch>
        </p:blipFill>
        <p:spPr>
          <a:xfrm>
            <a:off x="385762" y="1344751"/>
            <a:ext cx="3709645" cy="3439179"/>
          </a:xfrm>
          <a:prstGeom prst="rect">
            <a:avLst/>
          </a:prstGeom>
        </p:spPr>
      </p:pic>
      <p:pic>
        <p:nvPicPr>
          <p:cNvPr id="4" name="Picture 3"/>
          <p:cNvPicPr>
            <a:picLocks noChangeAspect="1"/>
          </p:cNvPicPr>
          <p:nvPr/>
        </p:nvPicPr>
        <p:blipFill>
          <a:blip r:embed="rId4"/>
          <a:stretch>
            <a:fillRect/>
          </a:stretch>
        </p:blipFill>
        <p:spPr>
          <a:xfrm>
            <a:off x="4191001" y="1335772"/>
            <a:ext cx="4267200" cy="3448158"/>
          </a:xfrm>
          <a:prstGeom prst="rect">
            <a:avLst/>
          </a:prstGeom>
        </p:spPr>
      </p:pic>
    </p:spTree>
    <p:extLst>
      <p:ext uri="{BB962C8B-B14F-4D97-AF65-F5344CB8AC3E}">
        <p14:creationId xmlns:p14="http://schemas.microsoft.com/office/powerpoint/2010/main" val="703695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40</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924" y="669132"/>
            <a:ext cx="8118475" cy="4121034"/>
          </a:xfrm>
          <a:prstGeom prst="rect">
            <a:avLst/>
          </a:prstGeom>
        </p:spPr>
      </p:pic>
    </p:spTree>
    <p:extLst>
      <p:ext uri="{BB962C8B-B14F-4D97-AF65-F5344CB8AC3E}">
        <p14:creationId xmlns:p14="http://schemas.microsoft.com/office/powerpoint/2010/main" val="319002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41</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sp>
        <p:nvSpPr>
          <p:cNvPr id="7" name="TextBox 12"/>
          <p:cNvSpPr txBox="1">
            <a:spLocks noChangeArrowheads="1"/>
          </p:cNvSpPr>
          <p:nvPr/>
        </p:nvSpPr>
        <p:spPr bwMode="auto">
          <a:xfrm>
            <a:off x="412750" y="821531"/>
            <a:ext cx="835025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marL="285750" indent="-285750" eaLnBrk="1" hangingPunct="1">
              <a:buFontTx/>
              <a:buChar char="-"/>
            </a:pPr>
            <a:r>
              <a:rPr lang="ro-RO" altLang="en-US" sz="1400" dirty="0" smtClean="0">
                <a:solidFill>
                  <a:schemeClr val="bg2"/>
                </a:solidFill>
              </a:rPr>
              <a:t>Multiple proiecte derulate sau în curs de derulare în 2016 implicând până acum în jur de 300 utilizatori</a:t>
            </a:r>
          </a:p>
          <a:p>
            <a:pPr marL="285750" indent="-285750" eaLnBrk="1" hangingPunct="1">
              <a:buFontTx/>
              <a:buChar char="-"/>
            </a:pPr>
            <a:r>
              <a:rPr lang="ro-RO" altLang="en-US" sz="1400" dirty="0" smtClean="0">
                <a:solidFill>
                  <a:schemeClr val="bg2"/>
                </a:solidFill>
              </a:rPr>
              <a:t>1/3 din utilizatori sunt activi constant-lunar</a:t>
            </a:r>
          </a:p>
          <a:p>
            <a:pPr marL="285750" indent="-285750" eaLnBrk="1" hangingPunct="1">
              <a:buFontTx/>
              <a:buChar char="-"/>
            </a:pPr>
            <a:r>
              <a:rPr lang="ro-RO" altLang="en-US" sz="1400" dirty="0" smtClean="0">
                <a:solidFill>
                  <a:schemeClr val="bg2"/>
                </a:solidFill>
              </a:rPr>
              <a:t>Cele mai multe contribuții, cam 80%, vin de la mai puțin de 10% din utilizatori</a:t>
            </a:r>
            <a:r>
              <a:rPr lang="en-US" altLang="en-US" sz="1400" dirty="0" smtClean="0">
                <a:solidFill>
                  <a:schemeClr val="bg2"/>
                </a:solidFill>
              </a:rPr>
              <a:t>, </a:t>
            </a:r>
            <a:r>
              <a:rPr lang="ro-RO" altLang="en-US" sz="1400" dirty="0" smtClean="0">
                <a:solidFill>
                  <a:schemeClr val="bg2"/>
                </a:solidFill>
              </a:rPr>
              <a:t>5 </a:t>
            </a:r>
            <a:r>
              <a:rPr lang="en-US" altLang="en-US" sz="1400" dirty="0" err="1" smtClean="0">
                <a:solidFill>
                  <a:schemeClr val="bg2"/>
                </a:solidFill>
              </a:rPr>
              <a:t>dintre</a:t>
            </a:r>
            <a:r>
              <a:rPr lang="en-US" altLang="en-US" sz="1400" dirty="0" smtClean="0">
                <a:solidFill>
                  <a:schemeClr val="bg2"/>
                </a:solidFill>
              </a:rPr>
              <a:t> </a:t>
            </a:r>
            <a:r>
              <a:rPr lang="en-US" altLang="en-US" sz="1400" dirty="0" err="1" smtClean="0">
                <a:solidFill>
                  <a:schemeClr val="bg2"/>
                </a:solidFill>
              </a:rPr>
              <a:t>ei</a:t>
            </a:r>
            <a:r>
              <a:rPr lang="en-US" altLang="en-US" sz="1400" dirty="0" smtClean="0">
                <a:solidFill>
                  <a:schemeClr val="bg2"/>
                </a:solidFill>
              </a:rPr>
              <a:t> </a:t>
            </a:r>
            <a:r>
              <a:rPr lang="ro-RO" altLang="en-US" sz="1400" dirty="0" smtClean="0">
                <a:solidFill>
                  <a:schemeClr val="bg2"/>
                </a:solidFill>
              </a:rPr>
              <a:t>fiind cotați ca și </a:t>
            </a:r>
            <a:r>
              <a:rPr lang="en-US" altLang="en-US" sz="1400" dirty="0" smtClean="0">
                <a:solidFill>
                  <a:schemeClr val="bg2"/>
                </a:solidFill>
              </a:rPr>
              <a:t>“</a:t>
            </a:r>
            <a:r>
              <a:rPr lang="ro-RO" altLang="en-US" sz="1400" dirty="0" smtClean="0">
                <a:solidFill>
                  <a:schemeClr val="bg2"/>
                </a:solidFill>
              </a:rPr>
              <a:t>power users</a:t>
            </a:r>
            <a:r>
              <a:rPr lang="en-US" altLang="en-US" sz="1400" dirty="0" smtClean="0">
                <a:solidFill>
                  <a:schemeClr val="bg2"/>
                </a:solidFill>
              </a:rPr>
              <a:t>”</a:t>
            </a:r>
            <a:endParaRPr lang="ro-RO" altLang="en-US" sz="1400" dirty="0" smtClean="0">
              <a:solidFill>
                <a:schemeClr val="bg2"/>
              </a:solidFill>
            </a:endParaRPr>
          </a:p>
          <a:p>
            <a:pPr marL="285750" indent="-285750" eaLnBrk="1" hangingPunct="1">
              <a:buFontTx/>
              <a:buChar char="-"/>
            </a:pPr>
            <a:r>
              <a:rPr lang="ro-RO" altLang="en-US" sz="1400" dirty="0" smtClean="0">
                <a:solidFill>
                  <a:schemeClr val="bg2"/>
                </a:solidFill>
              </a:rPr>
              <a:t>Aceștia sunt implicații și-n actualizarea hărțiilor altor țări</a:t>
            </a:r>
            <a:r>
              <a:rPr lang="en-US" altLang="en-US" sz="1400" dirty="0" smtClean="0">
                <a:solidFill>
                  <a:schemeClr val="bg2"/>
                </a:solidFill>
              </a:rPr>
              <a:t> la </a:t>
            </a:r>
            <a:r>
              <a:rPr lang="en-US" altLang="en-US" sz="1400" dirty="0" err="1" smtClean="0">
                <a:solidFill>
                  <a:schemeClr val="bg2"/>
                </a:solidFill>
              </a:rPr>
              <a:t>nivel</a:t>
            </a:r>
            <a:r>
              <a:rPr lang="en-US" altLang="en-US" sz="1400" dirty="0" smtClean="0">
                <a:solidFill>
                  <a:schemeClr val="bg2"/>
                </a:solidFill>
              </a:rPr>
              <a:t> </a:t>
            </a:r>
            <a:r>
              <a:rPr lang="en-US" altLang="en-US" sz="1400" dirty="0" err="1" smtClean="0">
                <a:solidFill>
                  <a:schemeClr val="bg2"/>
                </a:solidFill>
              </a:rPr>
              <a:t>mondial</a:t>
            </a:r>
            <a:endParaRPr lang="en-US" altLang="en-US" sz="1400" dirty="0" smtClean="0">
              <a:solidFill>
                <a:schemeClr val="bg2"/>
              </a:solidFill>
            </a:endParaRPr>
          </a:p>
          <a:p>
            <a:pPr marL="285750" indent="-285750" eaLnBrk="1" hangingPunct="1">
              <a:buFontTx/>
              <a:buChar char="-"/>
            </a:pPr>
            <a:r>
              <a:rPr lang="en-US" altLang="en-US" sz="1400" dirty="0" err="1" smtClean="0">
                <a:solidFill>
                  <a:schemeClr val="bg2"/>
                </a:solidFill>
              </a:rPr>
              <a:t>Participare</a:t>
            </a:r>
            <a:r>
              <a:rPr lang="en-US" altLang="en-US" sz="1400" dirty="0" smtClean="0">
                <a:solidFill>
                  <a:schemeClr val="bg2"/>
                </a:solidFill>
              </a:rPr>
              <a:t> </a:t>
            </a:r>
            <a:r>
              <a:rPr lang="en-US" altLang="en-US" sz="1400" dirty="0" err="1" smtClean="0">
                <a:solidFill>
                  <a:schemeClr val="bg2"/>
                </a:solidFill>
              </a:rPr>
              <a:t>selectiv</a:t>
            </a:r>
            <a:r>
              <a:rPr lang="ro-RO" altLang="en-US" sz="1400" dirty="0" smtClean="0">
                <a:solidFill>
                  <a:schemeClr val="bg2"/>
                </a:solidFill>
              </a:rPr>
              <a:t>ă la diverse proiecte pilot – Mapillary reușind să atragă peste 250k de fotografi în mai puțin de 2 luni de la lansarea sa</a:t>
            </a:r>
            <a:endParaRPr lang="en-US" altLang="en-US" sz="1400" dirty="0" smtClean="0">
              <a:solidFill>
                <a:schemeClr val="bg2"/>
              </a:solidFill>
            </a:endParaRPr>
          </a:p>
          <a:p>
            <a:pPr marL="285750" indent="-285750" eaLnBrk="1" hangingPunct="1">
              <a:buFontTx/>
              <a:buChar char="-"/>
            </a:pPr>
            <a:endParaRPr lang="ro-RO" altLang="en-US" sz="1400" dirty="0" smtClean="0">
              <a:solidFill>
                <a:schemeClr val="bg2"/>
              </a:solidFill>
            </a:endParaRPr>
          </a:p>
          <a:p>
            <a:pPr marL="285750" indent="-285750" eaLnBrk="1" hangingPunct="1">
              <a:buFontTx/>
              <a:buChar char="-"/>
            </a:pPr>
            <a:endParaRPr lang="cs-CZ" altLang="en-US" sz="1400" dirty="0" smtClean="0">
              <a:solidFill>
                <a:schemeClr val="bg2"/>
              </a:solidFill>
            </a:endParaRPr>
          </a:p>
          <a:p>
            <a:pPr eaLnBrk="1" hangingPunct="1"/>
            <a:endParaRPr lang="en-US" altLang="en-US" sz="1400" dirty="0">
              <a:solidFill>
                <a:schemeClr val="bg2"/>
              </a:solidFill>
            </a:endParaRPr>
          </a:p>
        </p:txBody>
      </p:sp>
    </p:spTree>
    <p:extLst>
      <p:ext uri="{BB962C8B-B14F-4D97-AF65-F5344CB8AC3E}">
        <p14:creationId xmlns:p14="http://schemas.microsoft.com/office/powerpoint/2010/main" val="18620704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42</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926" y="669132"/>
            <a:ext cx="8347074" cy="4038599"/>
          </a:xfrm>
          <a:prstGeom prst="rect">
            <a:avLst/>
          </a:prstGeom>
        </p:spPr>
      </p:pic>
    </p:spTree>
    <p:extLst>
      <p:ext uri="{BB962C8B-B14F-4D97-AF65-F5344CB8AC3E}">
        <p14:creationId xmlns:p14="http://schemas.microsoft.com/office/powerpoint/2010/main" val="2529584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Footer Placeholder 3"/>
          <p:cNvSpPr>
            <a:spLocks noGrp="1"/>
          </p:cNvSpPr>
          <p:nvPr>
            <p:ph type="ftr" sz="quarter" idx="16"/>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r>
              <a:rPr lang="ro-RO" altLang="en-US" dirty="0">
                <a:solidFill>
                  <a:srgbClr val="000000"/>
                </a:solidFill>
              </a:rPr>
              <a:t>Seminar Geospatial Timisoara</a:t>
            </a:r>
            <a:r>
              <a:rPr lang="da-DK" altLang="en-US" dirty="0">
                <a:solidFill>
                  <a:srgbClr val="000000"/>
                </a:solidFill>
              </a:rPr>
              <a:t>| </a:t>
            </a:r>
            <a:r>
              <a:rPr lang="ro-RO" altLang="en-US" dirty="0">
                <a:solidFill>
                  <a:srgbClr val="000000"/>
                </a:solidFill>
              </a:rPr>
              <a:t>17.11.</a:t>
            </a:r>
            <a:r>
              <a:rPr lang="da-DK" altLang="en-US" dirty="0">
                <a:solidFill>
                  <a:srgbClr val="000000"/>
                </a:solidFill>
              </a:rPr>
              <a:t>2016</a:t>
            </a:r>
            <a:endParaRPr lang="de-DE" altLang="en-US" dirty="0">
              <a:solidFill>
                <a:srgbClr val="000000"/>
              </a:solidFill>
            </a:endParaRPr>
          </a:p>
        </p:txBody>
      </p:sp>
      <p:sp>
        <p:nvSpPr>
          <p:cNvPr id="105475" name="Slide Number Placeholder 4"/>
          <p:cNvSpPr>
            <a:spLocks noGrp="1"/>
          </p:cNvSpPr>
          <p:nvPr>
            <p:ph type="sldNum" sz="quarter" idx="17"/>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defTabSz="914400" fontAlgn="base">
              <a:spcBef>
                <a:spcPct val="0"/>
              </a:spcBef>
              <a:spcAft>
                <a:spcPct val="0"/>
              </a:spcAft>
            </a:pPr>
            <a:fld id="{0C622C18-B67E-458E-AA87-DBC0CED2D3BD}" type="slidenum">
              <a:rPr lang="de-DE" altLang="en-US"/>
              <a:pPr defTabSz="914400" fontAlgn="base">
                <a:spcBef>
                  <a:spcPct val="0"/>
                </a:spcBef>
                <a:spcAft>
                  <a:spcPct val="0"/>
                </a:spcAft>
              </a:pPr>
              <a:t>43</a:t>
            </a:fld>
            <a:endParaRPr lang="de-DE" altLang="en-US"/>
          </a:p>
        </p:txBody>
      </p:sp>
      <p:sp>
        <p:nvSpPr>
          <p:cNvPr id="105476" name="Titel 1"/>
          <p:cNvSpPr txBox="1">
            <a:spLocks/>
          </p:cNvSpPr>
          <p:nvPr/>
        </p:nvSpPr>
        <p:spPr bwMode="gray">
          <a:xfrm>
            <a:off x="415925" y="212726"/>
            <a:ext cx="8042275" cy="45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nchor="b"/>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cs-CZ" altLang="en-US" sz="2000" dirty="0" smtClean="0">
                <a:solidFill>
                  <a:schemeClr val="accent2"/>
                </a:solidFill>
                <a:latin typeface="Fira Sans Medium" panose="020B0603050000020004" pitchFamily="34" charset="0"/>
                <a:ea typeface="Fira Sans Medium" panose="020B0603050000020004" pitchFamily="34" charset="0"/>
                <a:cs typeface="Fira Sans Medium" panose="020B0603050000020004" pitchFamily="34" charset="0"/>
              </a:rPr>
              <a:t>Cum stăm în acest moment</a:t>
            </a:r>
            <a:endParaRPr lang="en-US" altLang="en-US" sz="2000" dirty="0">
              <a:solidFill>
                <a:schemeClr val="bg2"/>
              </a:solidFill>
              <a:latin typeface="Fira Sans Medium" panose="020B0603050000020004" pitchFamily="34" charset="0"/>
              <a:ea typeface="Fira Sans Medium" panose="020B0603050000020004" pitchFamily="34" charset="0"/>
              <a:cs typeface="Fira Sans Medium" panose="020B0603050000020004" pitchFamily="34" charset="0"/>
            </a:endParaRPr>
          </a:p>
        </p:txBody>
      </p:sp>
      <p:pic>
        <p:nvPicPr>
          <p:cNvPr id="8" name="Content Placeholder 3"/>
          <p:cNvPicPr>
            <a:picLocks noChangeAspect="1"/>
          </p:cNvPicPr>
          <p:nvPr/>
        </p:nvPicPr>
        <p:blipFill>
          <a:blip r:embed="rId3"/>
          <a:stretch>
            <a:fillRect/>
          </a:stretch>
        </p:blipFill>
        <p:spPr>
          <a:xfrm>
            <a:off x="368984" y="776684"/>
            <a:ext cx="2011680" cy="3962401"/>
          </a:xfrm>
          <a:prstGeom prst="rect">
            <a:avLst/>
          </a:prstGeom>
        </p:spPr>
      </p:pic>
      <p:pic>
        <p:nvPicPr>
          <p:cNvPr id="9" name="Picture 7"/>
          <p:cNvPicPr>
            <a:picLocks noChangeAspect="1"/>
          </p:cNvPicPr>
          <p:nvPr/>
        </p:nvPicPr>
        <p:blipFill>
          <a:blip r:embed="rId4"/>
          <a:stretch>
            <a:fillRect/>
          </a:stretch>
        </p:blipFill>
        <p:spPr>
          <a:xfrm>
            <a:off x="2394182" y="776684"/>
            <a:ext cx="2307444" cy="1981200"/>
          </a:xfrm>
          <a:prstGeom prst="rect">
            <a:avLst/>
          </a:prstGeom>
          <a:noFill/>
          <a:ln cap="flat">
            <a:noFill/>
          </a:ln>
        </p:spPr>
      </p:pic>
      <p:pic>
        <p:nvPicPr>
          <p:cNvPr id="10" name="Picture 8"/>
          <p:cNvPicPr>
            <a:picLocks noChangeAspect="1"/>
          </p:cNvPicPr>
          <p:nvPr/>
        </p:nvPicPr>
        <p:blipFill>
          <a:blip r:embed="rId5"/>
          <a:stretch>
            <a:fillRect/>
          </a:stretch>
        </p:blipFill>
        <p:spPr>
          <a:xfrm>
            <a:off x="2394183" y="2757884"/>
            <a:ext cx="2307444" cy="2014866"/>
          </a:xfrm>
          <a:prstGeom prst="rect">
            <a:avLst/>
          </a:prstGeom>
          <a:noFill/>
          <a:ln cap="flat">
            <a:noFill/>
          </a:ln>
        </p:spPr>
      </p:pic>
      <p:pic>
        <p:nvPicPr>
          <p:cNvPr id="11" name="Picture 9"/>
          <p:cNvPicPr>
            <a:picLocks noChangeAspect="1"/>
          </p:cNvPicPr>
          <p:nvPr/>
        </p:nvPicPr>
        <p:blipFill>
          <a:blip r:embed="rId6"/>
          <a:stretch>
            <a:fillRect/>
          </a:stretch>
        </p:blipFill>
        <p:spPr>
          <a:xfrm>
            <a:off x="4715145" y="776685"/>
            <a:ext cx="4124056" cy="1981200"/>
          </a:xfrm>
          <a:prstGeom prst="rect">
            <a:avLst/>
          </a:prstGeom>
          <a:noFill/>
          <a:ln cap="flat">
            <a:noFill/>
          </a:ln>
        </p:spPr>
      </p:pic>
      <p:pic>
        <p:nvPicPr>
          <p:cNvPr id="12" name="Picture 10"/>
          <p:cNvPicPr>
            <a:picLocks noChangeAspect="1"/>
          </p:cNvPicPr>
          <p:nvPr/>
        </p:nvPicPr>
        <p:blipFill>
          <a:blip r:embed="rId7"/>
          <a:stretch>
            <a:fillRect/>
          </a:stretch>
        </p:blipFill>
        <p:spPr>
          <a:xfrm>
            <a:off x="4715144" y="2757031"/>
            <a:ext cx="4137575" cy="2015720"/>
          </a:xfrm>
          <a:prstGeom prst="rect">
            <a:avLst/>
          </a:prstGeom>
          <a:noFill/>
          <a:ln cap="flat">
            <a:noFill/>
          </a:ln>
        </p:spPr>
      </p:pic>
    </p:spTree>
    <p:extLst>
      <p:ext uri="{BB962C8B-B14F-4D97-AF65-F5344CB8AC3E}">
        <p14:creationId xmlns:p14="http://schemas.microsoft.com/office/powerpoint/2010/main" val="8419898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Placeholder 1"/>
          <p:cNvSpPr>
            <a:spLocks noGrp="1"/>
          </p:cNvSpPr>
          <p:nvPr>
            <p:ph type="body" sz="quarter" idx="17"/>
          </p:nvPr>
        </p:nvSpPr>
        <p:spPr>
          <a:xfrm>
            <a:off x="415925" y="3821113"/>
            <a:ext cx="7704138" cy="214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a:spcAft>
                <a:spcPct val="0"/>
              </a:spcAft>
            </a:pPr>
            <a:r>
              <a:rPr lang="en-US" altLang="en-US" dirty="0" smtClean="0">
                <a:cs typeface="Fira Sans Book" panose="020B0503050000020004" pitchFamily="34" charset="0"/>
              </a:rPr>
              <a:t>Octavian Borcan</a:t>
            </a:r>
            <a:endParaRPr lang="en-US" altLang="en-US" dirty="0">
              <a:cs typeface="Fira Sans Book" panose="020B0503050000020004" pitchFamily="34" charset="0"/>
            </a:endParaRPr>
          </a:p>
        </p:txBody>
      </p:sp>
      <p:sp>
        <p:nvSpPr>
          <p:cNvPr id="129027" name="Text Placeholder 2"/>
          <p:cNvSpPr>
            <a:spLocks noGrp="1"/>
          </p:cNvSpPr>
          <p:nvPr>
            <p:ph type="body" sz="quarter" idx="18"/>
          </p:nvPr>
        </p:nvSpPr>
        <p:spPr>
          <a:xfrm>
            <a:off x="415925" y="4291013"/>
            <a:ext cx="1692275" cy="3365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a:spcAft>
                <a:spcPct val="0"/>
              </a:spcAft>
            </a:pPr>
            <a:r>
              <a:rPr lang="en-US" altLang="en-US" dirty="0">
                <a:cs typeface="Fira Sans Book" panose="020B0503050000020004" pitchFamily="34" charset="0"/>
              </a:rPr>
              <a:t>HERE</a:t>
            </a:r>
            <a:r>
              <a:rPr lang="cs-CZ" altLang="en-US" dirty="0">
                <a:cs typeface="Fira Sans Book" panose="020B0503050000020004" pitchFamily="34" charset="0"/>
              </a:rPr>
              <a:t> </a:t>
            </a:r>
            <a:r>
              <a:rPr lang="en-US" altLang="en-US" dirty="0" smtClean="0">
                <a:cs typeface="Fira Sans Book" panose="020B0503050000020004" pitchFamily="34" charset="0"/>
              </a:rPr>
              <a:t>Romania</a:t>
            </a:r>
            <a:endParaRPr lang="en-US" altLang="en-US" dirty="0">
              <a:cs typeface="Fira Sans Book" panose="020B0503050000020004" pitchFamily="34" charset="0"/>
            </a:endParaRPr>
          </a:p>
          <a:p>
            <a:pPr>
              <a:spcAft>
                <a:spcPct val="0"/>
              </a:spcAft>
            </a:pPr>
            <a:r>
              <a:rPr lang="en-US" altLang="en-US" dirty="0" err="1" smtClean="0">
                <a:cs typeface="Fira Sans Book" panose="020B0503050000020004" pitchFamily="34" charset="0"/>
              </a:rPr>
              <a:t>Barbu</a:t>
            </a:r>
            <a:r>
              <a:rPr lang="en-US" altLang="en-US" dirty="0" smtClean="0">
                <a:cs typeface="Fira Sans Book" panose="020B0503050000020004" pitchFamily="34" charset="0"/>
              </a:rPr>
              <a:t> </a:t>
            </a:r>
            <a:r>
              <a:rPr lang="en-US" altLang="en-US" dirty="0" err="1" smtClean="0">
                <a:cs typeface="Fira Sans Book" panose="020B0503050000020004" pitchFamily="34" charset="0"/>
              </a:rPr>
              <a:t>Vac</a:t>
            </a:r>
            <a:r>
              <a:rPr lang="ro-RO" altLang="en-US" dirty="0" smtClean="0">
                <a:cs typeface="Fira Sans Book" panose="020B0503050000020004" pitchFamily="34" charset="0"/>
              </a:rPr>
              <a:t>ă</a:t>
            </a:r>
            <a:r>
              <a:rPr lang="en-US" altLang="en-US" dirty="0" err="1" smtClean="0">
                <a:cs typeface="Fira Sans Book" panose="020B0503050000020004" pitchFamily="34" charset="0"/>
              </a:rPr>
              <a:t>rescu</a:t>
            </a:r>
            <a:r>
              <a:rPr lang="en-US" altLang="en-US" dirty="0" smtClean="0">
                <a:cs typeface="Fira Sans Book" panose="020B0503050000020004" pitchFamily="34" charset="0"/>
              </a:rPr>
              <a:t> 42A</a:t>
            </a:r>
            <a:endParaRPr lang="en-US" altLang="en-US" dirty="0">
              <a:cs typeface="Fira Sans Book" panose="020B0503050000020004" pitchFamily="34" charset="0"/>
            </a:endParaRPr>
          </a:p>
          <a:p>
            <a:pPr>
              <a:spcAft>
                <a:spcPct val="0"/>
              </a:spcAft>
            </a:pPr>
            <a:r>
              <a:rPr lang="en-US" altLang="en-US" dirty="0" smtClean="0">
                <a:cs typeface="Fira Sans Book" panose="020B0503050000020004" pitchFamily="34" charset="0"/>
              </a:rPr>
              <a:t>020281 </a:t>
            </a:r>
            <a:r>
              <a:rPr lang="en-US" altLang="en-US" dirty="0" err="1" smtClean="0">
                <a:cs typeface="Fira Sans Book" panose="020B0503050000020004" pitchFamily="34" charset="0"/>
              </a:rPr>
              <a:t>Bucuresti</a:t>
            </a:r>
            <a:r>
              <a:rPr lang="en-US" altLang="en-US" dirty="0" smtClean="0">
                <a:cs typeface="Fira Sans Book" panose="020B0503050000020004" pitchFamily="34" charset="0"/>
              </a:rPr>
              <a:t> Sector 2</a:t>
            </a:r>
            <a:endParaRPr lang="en-US" altLang="en-US" dirty="0">
              <a:cs typeface="Fira Sans Book" panose="020B0503050000020004" pitchFamily="34" charset="0"/>
            </a:endParaRPr>
          </a:p>
        </p:txBody>
      </p:sp>
      <p:sp>
        <p:nvSpPr>
          <p:cNvPr id="129028" name="Text Placeholder 3"/>
          <p:cNvSpPr>
            <a:spLocks noGrp="1"/>
          </p:cNvSpPr>
          <p:nvPr>
            <p:ph type="body" sz="quarter" idx="19"/>
          </p:nvPr>
        </p:nvSpPr>
        <p:spPr>
          <a:xfrm>
            <a:off x="2519363" y="4298950"/>
            <a:ext cx="2881312" cy="5159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pPr>
              <a:spcAft>
                <a:spcPct val="0"/>
              </a:spcAft>
            </a:pPr>
            <a:r>
              <a:rPr lang="cs-CZ" altLang="en-US" dirty="0">
                <a:cs typeface="Fira Sans Book" panose="020B0503050000020004" pitchFamily="34" charset="0"/>
              </a:rPr>
              <a:t>M:</a:t>
            </a:r>
            <a:r>
              <a:rPr lang="en-US" altLang="en-US" dirty="0">
                <a:cs typeface="Fira Sans Book" panose="020B0503050000020004" pitchFamily="34" charset="0"/>
              </a:rPr>
              <a:t> +</a:t>
            </a:r>
            <a:r>
              <a:rPr lang="en-US" altLang="en-US" dirty="0" smtClean="0">
                <a:cs typeface="Fira Sans Book" panose="020B0503050000020004" pitchFamily="34" charset="0"/>
              </a:rPr>
              <a:t>40 735</a:t>
            </a:r>
            <a:r>
              <a:rPr lang="cs-CZ" altLang="en-US" dirty="0" smtClean="0">
                <a:cs typeface="Fira Sans Book" panose="020B0503050000020004" pitchFamily="34" charset="0"/>
              </a:rPr>
              <a:t> </a:t>
            </a:r>
            <a:r>
              <a:rPr lang="en-US" altLang="en-US" dirty="0" smtClean="0">
                <a:cs typeface="Fira Sans Book" panose="020B0503050000020004" pitchFamily="34" charset="0"/>
              </a:rPr>
              <a:t>508</a:t>
            </a:r>
            <a:r>
              <a:rPr lang="cs-CZ" altLang="en-US" dirty="0" smtClean="0">
                <a:cs typeface="Fira Sans Book" panose="020B0503050000020004" pitchFamily="34" charset="0"/>
              </a:rPr>
              <a:t> </a:t>
            </a:r>
            <a:r>
              <a:rPr lang="en-US" altLang="en-US" dirty="0" smtClean="0">
                <a:cs typeface="Fira Sans Book" panose="020B0503050000020004" pitchFamily="34" charset="0"/>
              </a:rPr>
              <a:t>587</a:t>
            </a:r>
            <a:endParaRPr lang="cs-CZ" altLang="en-US" dirty="0">
              <a:cs typeface="Fira Sans Book" panose="020B0503050000020004" pitchFamily="34" charset="0"/>
            </a:endParaRPr>
          </a:p>
          <a:p>
            <a:pPr>
              <a:spcAft>
                <a:spcPct val="0"/>
              </a:spcAft>
            </a:pPr>
            <a:r>
              <a:rPr lang="en-US" altLang="en-US" dirty="0">
                <a:cs typeface="Fira Sans Book" panose="020B0503050000020004" pitchFamily="34" charset="0"/>
              </a:rPr>
              <a:t>o</a:t>
            </a:r>
            <a:r>
              <a:rPr lang="en-US" altLang="en-US" dirty="0" smtClean="0">
                <a:cs typeface="Fira Sans Book" panose="020B0503050000020004" pitchFamily="34" charset="0"/>
              </a:rPr>
              <a:t>ctavian.borcan@here.com</a:t>
            </a:r>
            <a:endParaRPr lang="en-US" altLang="en-US" dirty="0">
              <a:cs typeface="Fira Sans Book" panose="020B0503050000020004" pitchFamily="34" charset="0"/>
            </a:endParaRPr>
          </a:p>
        </p:txBody>
      </p:sp>
      <p:sp>
        <p:nvSpPr>
          <p:cNvPr id="129029" name="TextBox 4"/>
          <p:cNvSpPr txBox="1">
            <a:spLocks noChangeArrowheads="1"/>
          </p:cNvSpPr>
          <p:nvPr/>
        </p:nvSpPr>
        <p:spPr bwMode="auto">
          <a:xfrm>
            <a:off x="304800" y="2116138"/>
            <a:ext cx="3429000" cy="831850"/>
          </a:xfrm>
          <a:prstGeom prst="rect">
            <a:avLst/>
          </a:prstGeom>
          <a:solidFill>
            <a:srgbClr val="383C4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4800" dirty="0" err="1" smtClean="0">
                <a:solidFill>
                  <a:srgbClr val="48DAD0"/>
                </a:solidFill>
              </a:rPr>
              <a:t>Mul</a:t>
            </a:r>
            <a:r>
              <a:rPr lang="ro-RO" altLang="en-US" sz="4800" dirty="0" smtClean="0">
                <a:solidFill>
                  <a:srgbClr val="48DAD0"/>
                </a:solidFill>
              </a:rPr>
              <a:t>ț</a:t>
            </a:r>
            <a:r>
              <a:rPr lang="en-US" altLang="en-US" sz="4800" dirty="0" err="1" smtClean="0">
                <a:solidFill>
                  <a:srgbClr val="48DAD0"/>
                </a:solidFill>
              </a:rPr>
              <a:t>umim</a:t>
            </a:r>
            <a:endParaRPr lang="en-US" altLang="en-US" sz="4800" dirty="0">
              <a:solidFill>
                <a:srgbClr val="48DAD0"/>
              </a:solidFill>
            </a:endParaRPr>
          </a:p>
        </p:txBody>
      </p:sp>
      <p:sp>
        <p:nvSpPr>
          <p:cNvPr id="129030" name="TextBox 5"/>
          <p:cNvSpPr txBox="1">
            <a:spLocks noChangeArrowheads="1"/>
          </p:cNvSpPr>
          <p:nvPr/>
        </p:nvSpPr>
        <p:spPr bwMode="auto">
          <a:xfrm>
            <a:off x="304800" y="3560763"/>
            <a:ext cx="1184275" cy="260350"/>
          </a:xfrm>
          <a:prstGeom prst="rect">
            <a:avLst/>
          </a:prstGeom>
          <a:solidFill>
            <a:srgbClr val="383C4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ira Sans Book" panose="020B0503050000020004" pitchFamily="34" charset="0"/>
              </a:defRPr>
            </a:lvl1pPr>
            <a:lvl2pPr marL="742950" indent="-285750">
              <a:defRPr>
                <a:solidFill>
                  <a:schemeClr val="tx1"/>
                </a:solidFill>
                <a:latin typeface="Fira Sans Book" panose="020B0503050000020004" pitchFamily="34" charset="0"/>
              </a:defRPr>
            </a:lvl2pPr>
            <a:lvl3pPr marL="1143000" indent="-228600">
              <a:defRPr>
                <a:solidFill>
                  <a:schemeClr val="tx1"/>
                </a:solidFill>
                <a:latin typeface="Fira Sans Book" panose="020B0503050000020004" pitchFamily="34" charset="0"/>
              </a:defRPr>
            </a:lvl3pPr>
            <a:lvl4pPr marL="1600200" indent="-228600">
              <a:defRPr>
                <a:solidFill>
                  <a:schemeClr val="tx1"/>
                </a:solidFill>
                <a:latin typeface="Fira Sans Book" panose="020B0503050000020004" pitchFamily="34" charset="0"/>
              </a:defRPr>
            </a:lvl4pPr>
            <a:lvl5pPr marL="2057400" indent="-228600">
              <a:defRPr>
                <a:solidFill>
                  <a:schemeClr val="tx1"/>
                </a:solidFill>
                <a:latin typeface="Fira Sans Book" panose="020B0503050000020004" pitchFamily="34" charset="0"/>
              </a:defRPr>
            </a:lvl5pPr>
            <a:lvl6pPr marL="2514600" indent="-228600" fontAlgn="base">
              <a:spcBef>
                <a:spcPct val="0"/>
              </a:spcBef>
              <a:spcAft>
                <a:spcPct val="0"/>
              </a:spcAft>
              <a:defRPr>
                <a:solidFill>
                  <a:schemeClr val="tx1"/>
                </a:solidFill>
                <a:latin typeface="Fira Sans Book" panose="020B0503050000020004" pitchFamily="34" charset="0"/>
              </a:defRPr>
            </a:lvl6pPr>
            <a:lvl7pPr marL="2971800" indent="-228600" fontAlgn="base">
              <a:spcBef>
                <a:spcPct val="0"/>
              </a:spcBef>
              <a:spcAft>
                <a:spcPct val="0"/>
              </a:spcAft>
              <a:defRPr>
                <a:solidFill>
                  <a:schemeClr val="tx1"/>
                </a:solidFill>
                <a:latin typeface="Fira Sans Book" panose="020B0503050000020004" pitchFamily="34" charset="0"/>
              </a:defRPr>
            </a:lvl7pPr>
            <a:lvl8pPr marL="3429000" indent="-228600" fontAlgn="base">
              <a:spcBef>
                <a:spcPct val="0"/>
              </a:spcBef>
              <a:spcAft>
                <a:spcPct val="0"/>
              </a:spcAft>
              <a:defRPr>
                <a:solidFill>
                  <a:schemeClr val="tx1"/>
                </a:solidFill>
                <a:latin typeface="Fira Sans Book" panose="020B0503050000020004" pitchFamily="34" charset="0"/>
              </a:defRPr>
            </a:lvl8pPr>
            <a:lvl9pPr marL="3886200" indent="-228600" fontAlgn="base">
              <a:spcBef>
                <a:spcPct val="0"/>
              </a:spcBef>
              <a:spcAft>
                <a:spcPct val="0"/>
              </a:spcAft>
              <a:defRPr>
                <a:solidFill>
                  <a:schemeClr val="tx1"/>
                </a:solidFill>
                <a:latin typeface="Fira Sans Book" panose="020B0503050000020004" pitchFamily="34" charset="0"/>
              </a:defRPr>
            </a:lvl9pPr>
          </a:lstStyle>
          <a:p>
            <a:pPr eaLnBrk="1" hangingPunct="1"/>
            <a:r>
              <a:rPr lang="en-US" altLang="en-US" sz="1100" dirty="0" smtClean="0">
                <a:solidFill>
                  <a:srgbClr val="48DAD0"/>
                </a:solidFill>
              </a:rPr>
              <a:t>Contact</a:t>
            </a:r>
            <a:endParaRPr lang="en-US" altLang="en-US" sz="1400" dirty="0">
              <a:solidFill>
                <a:srgbClr val="48DAD0"/>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HERE-PPT_Master_green_v1.2">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2.xml><?xml version="1.0" encoding="utf-8"?>
<a:theme xmlns:a="http://schemas.openxmlformats.org/drawingml/2006/main" name="02. Content Slides (Aqua / Grey)">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3.xml><?xml version="1.0" encoding="utf-8"?>
<a:theme xmlns:a="http://schemas.openxmlformats.org/drawingml/2006/main" name="03. Lime Slides">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4.xml><?xml version="1.0" encoding="utf-8"?>
<a:theme xmlns:a="http://schemas.openxmlformats.org/drawingml/2006/main" name="04. Yellow Slides">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5.xml><?xml version="1.0" encoding="utf-8"?>
<a:theme xmlns:a="http://schemas.openxmlformats.org/drawingml/2006/main" name="05. Blue Green Slides">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6.xml><?xml version="1.0" encoding="utf-8"?>
<a:theme xmlns:a="http://schemas.openxmlformats.org/drawingml/2006/main" name="1_HERE-PPT_Master_green_v1.2">
  <a:themeElements>
    <a:clrScheme name="HERE Colors Green">
      <a:dk1>
        <a:srgbClr val="000000"/>
      </a:dk1>
      <a:lt1>
        <a:srgbClr val="FFFFFF"/>
      </a:lt1>
      <a:dk2>
        <a:srgbClr val="0F1621"/>
      </a:dk2>
      <a:lt2>
        <a:srgbClr val="383C45"/>
      </a:lt2>
      <a:accent1>
        <a:srgbClr val="48DAD0"/>
      </a:accent1>
      <a:accent2>
        <a:srgbClr val="00AFAA"/>
      </a:accent2>
      <a:accent3>
        <a:srgbClr val="383C45"/>
      </a:accent3>
      <a:accent4>
        <a:srgbClr val="70943C"/>
      </a:accent4>
      <a:accent5>
        <a:srgbClr val="FAB800"/>
      </a:accent5>
      <a:accent6>
        <a:srgbClr val="06B87C"/>
      </a:accent6>
      <a:hlink>
        <a:srgbClr val="000000"/>
      </a:hlink>
      <a:folHlink>
        <a:srgbClr val="000000"/>
      </a:folHlink>
    </a:clrScheme>
    <a:fontScheme name="Custom 1">
      <a:majorFont>
        <a:latin typeface="Fira Sans Medium"/>
        <a:ea typeface=""/>
        <a:cs typeface=""/>
      </a:majorFont>
      <a:minorFont>
        <a:latin typeface="Fira Sans Book"/>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w="9525">
          <a:solidFill>
            <a:schemeClr val="tx1"/>
          </a:solid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marL="180975" indent="-180975" algn="ctr">
          <a:buFont typeface="Arial" panose="020B0604020202020204" pitchFamily="34" charset="0"/>
          <a:buChar char="•"/>
          <a:defRPr sz="1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1400" dirty="0" err="1" smtClean="0"/>
        </a:defPPr>
      </a:lstStyle>
    </a:txDef>
  </a:objectDefaults>
  <a:extraClrSchemeLst/>
  <a:extLst>
    <a:ext uri="{05A4C25C-085E-4340-85A3-A5531E510DB2}">
      <thm15:themeFamily xmlns:thm15="http://schemas.microsoft.com/office/thememl/2012/main" name="HERE_PowerPoint_template_16x9" id="{FD3D44FE-8DE1-4C73-AFF0-01E789AFABC9}" vid="{59C2AB5C-9288-4E24-824B-5533A532A090}"/>
    </a:ext>
  </a:extLst>
</a:theme>
</file>

<file path=ppt/theme/theme7.xml><?xml version="1.0" encoding="utf-8"?>
<a:theme xmlns:a="http://schemas.openxmlformats.org/drawingml/2006/main" name="Larissa">
  <a:themeElements>
    <a:clrScheme name="Here PPT">
      <a:dk1>
        <a:srgbClr val="000000"/>
      </a:dk1>
      <a:lt1>
        <a:srgbClr val="FFFFFF"/>
      </a:lt1>
      <a:dk2>
        <a:srgbClr val="001134"/>
      </a:dk2>
      <a:lt2>
        <a:srgbClr val="BEC8D2"/>
      </a:lt2>
      <a:accent1>
        <a:srgbClr val="00C9FF"/>
      </a:accent1>
      <a:accent2>
        <a:srgbClr val="124191"/>
      </a:accent2>
      <a:accent3>
        <a:srgbClr val="98A2AE"/>
      </a:accent3>
      <a:accent4>
        <a:srgbClr val="FF3154"/>
      </a:accent4>
      <a:accent5>
        <a:srgbClr val="FFFB00"/>
      </a:accent5>
      <a:accent6>
        <a:srgbClr val="37DD33"/>
      </a:accent6>
      <a:hlink>
        <a:srgbClr val="000000"/>
      </a:hlink>
      <a:folHlink>
        <a:srgbClr val="000000"/>
      </a:folHlink>
    </a:clrScheme>
    <a:fontScheme name="Here PPT">
      <a:majorFont>
        <a:latin typeface="Nokia Pure Headline"/>
        <a:ea typeface=""/>
        <a:cs typeface=""/>
      </a:majorFont>
      <a:minorFont>
        <a:latin typeface="Nokia Pure Tex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Larissa">
  <a:themeElements>
    <a:clrScheme name="Here PPT">
      <a:dk1>
        <a:srgbClr val="000000"/>
      </a:dk1>
      <a:lt1>
        <a:srgbClr val="FFFFFF"/>
      </a:lt1>
      <a:dk2>
        <a:srgbClr val="001134"/>
      </a:dk2>
      <a:lt2>
        <a:srgbClr val="BEC8D2"/>
      </a:lt2>
      <a:accent1>
        <a:srgbClr val="00C9FF"/>
      </a:accent1>
      <a:accent2>
        <a:srgbClr val="124191"/>
      </a:accent2>
      <a:accent3>
        <a:srgbClr val="98A2AE"/>
      </a:accent3>
      <a:accent4>
        <a:srgbClr val="FF3154"/>
      </a:accent4>
      <a:accent5>
        <a:srgbClr val="FFFB00"/>
      </a:accent5>
      <a:accent6>
        <a:srgbClr val="37DD33"/>
      </a:accent6>
      <a:hlink>
        <a:srgbClr val="000000"/>
      </a:hlink>
      <a:folHlink>
        <a:srgbClr val="000000"/>
      </a:folHlink>
    </a:clrScheme>
    <a:fontScheme name="Here PPT">
      <a:majorFont>
        <a:latin typeface="Nokia Pure Headline"/>
        <a:ea typeface=""/>
        <a:cs typeface=""/>
      </a:majorFont>
      <a:minorFont>
        <a:latin typeface="Nokia Pure Text"/>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HERE-PPT-Master_green_v1.2</Template>
  <TotalTime>3936</TotalTime>
  <Words>1530</Words>
  <Application>Microsoft Office PowerPoint</Application>
  <PresentationFormat>Custom</PresentationFormat>
  <Paragraphs>273</Paragraphs>
  <Slides>44</Slides>
  <Notes>18</Notes>
  <HiddenSlides>0</HiddenSlides>
  <MMClips>1</MMClips>
  <ScaleCrop>false</ScaleCrop>
  <HeadingPairs>
    <vt:vector size="8" baseType="variant">
      <vt:variant>
        <vt:lpstr>Fonts Used</vt:lpstr>
      </vt:variant>
      <vt:variant>
        <vt:i4>13</vt:i4>
      </vt:variant>
      <vt:variant>
        <vt:lpstr>Theme</vt:lpstr>
      </vt:variant>
      <vt:variant>
        <vt:i4>6</vt:i4>
      </vt:variant>
      <vt:variant>
        <vt:lpstr>Embedded OLE Servers</vt:lpstr>
      </vt:variant>
      <vt:variant>
        <vt:i4>1</vt:i4>
      </vt:variant>
      <vt:variant>
        <vt:lpstr>Slide Titles</vt:lpstr>
      </vt:variant>
      <vt:variant>
        <vt:i4>44</vt:i4>
      </vt:variant>
    </vt:vector>
  </HeadingPairs>
  <TitlesOfParts>
    <vt:vector size="64" baseType="lpstr">
      <vt:lpstr>MS PGothic</vt:lpstr>
      <vt:lpstr>Arial</vt:lpstr>
      <vt:lpstr>Calibri</vt:lpstr>
      <vt:lpstr>Fira Sans Book</vt:lpstr>
      <vt:lpstr>Fira Sans Medium</vt:lpstr>
      <vt:lpstr>Lucida Grande</vt:lpstr>
      <vt:lpstr>Nokia Pure Headline</vt:lpstr>
      <vt:lpstr>Nokia Pure Headline Extra Bold</vt:lpstr>
      <vt:lpstr>Nokia Pure Headline Light</vt:lpstr>
      <vt:lpstr>Nokia Pure Text</vt:lpstr>
      <vt:lpstr>Nokia Pure Text Light</vt:lpstr>
      <vt:lpstr>Symbol</vt:lpstr>
      <vt:lpstr>Wingdings</vt:lpstr>
      <vt:lpstr>HERE-PPT_Master_green_v1.2</vt:lpstr>
      <vt:lpstr>02. Content Slides (Aqua / Grey)</vt:lpstr>
      <vt:lpstr>03. Lime Slides</vt:lpstr>
      <vt:lpstr>04. Yellow Slides</vt:lpstr>
      <vt:lpstr>05. Blue Green Slides</vt:lpstr>
      <vt:lpstr>1_HERE-PPT_Master_green_v1.2</vt:lpstr>
      <vt:lpstr>think-cell Folie</vt:lpstr>
      <vt:lpstr>PowerPoint Presentation</vt:lpstr>
      <vt:lpstr>Cine suntem noi?</vt:lpstr>
      <vt:lpstr>PowerPoint Presentation</vt:lpstr>
      <vt:lpstr>Istoricul companiei HERE</vt:lpstr>
      <vt:lpstr>Servicii de localizare în cloud la nivel global</vt:lpstr>
      <vt:lpstr>Servicii de localizare în cloud la nivel global</vt:lpstr>
      <vt:lpstr>Hărți recunoscute pentru calitatea și acoperirea ridicată</vt:lpstr>
      <vt:lpstr>Ce și cum putem crea?</vt:lpstr>
      <vt:lpstr>HERE remodelează harta pentru o viață modernă ușoară și mai sigură</vt:lpstr>
      <vt:lpstr>PowerPoint Presentation</vt:lpstr>
      <vt:lpstr>PowerPoint Presentation</vt:lpstr>
      <vt:lpstr>PowerPoint Presentation</vt:lpstr>
      <vt:lpstr>PowerPoint Presentation</vt:lpstr>
      <vt:lpstr>Nadstandardní technologie pro nejpřesnější a nejdetailnější mapy</vt:lpstr>
      <vt:lpstr>PowerPoint Presentation</vt:lpstr>
      <vt:lpstr>Capabilități de testare unice care stabilesc un înalt standard de calitate în industria în care activăm</vt:lpstr>
      <vt:lpstr>HERE Platforma - here.com</vt:lpstr>
      <vt:lpstr>HERE Map Creator - mapcreator.here.com</vt:lpstr>
      <vt:lpstr>HERE Developer portal - developer.here.com</vt:lpstr>
      <vt:lpstr>HERE Reality Lens - realitylens.here.com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Producători de automobile, care folosesc HERE</vt:lpstr>
      <vt:lpstr>Clienți din zona de aplicații și dispozitive mobile</vt:lpstr>
      <vt:lpstr>Companii mari care cred în HERE</vt:lpstr>
      <vt:lpstr>Comunitate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HERE</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Svec, Martin; Octavian Borcan</dc:creator>
  <cp:keywords/>
  <dc:description>Green Template v1.2</dc:description>
  <cp:lastModifiedBy>Borcan, Octavian</cp:lastModifiedBy>
  <cp:revision>120</cp:revision>
  <cp:lastPrinted>2016-09-26T16:54:20Z</cp:lastPrinted>
  <dcterms:created xsi:type="dcterms:W3CDTF">2016-09-14T07:39:42Z</dcterms:created>
  <dcterms:modified xsi:type="dcterms:W3CDTF">2016-11-18T00:37:51Z</dcterms:modified>
  <cp:category/>
</cp:coreProperties>
</file>