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charts/chart6.xml" ContentType="application/vnd.openxmlformats-officedocument.drawingml.chart+xml"/>
  <Override PartName="/ppt/charts/style6.xml" ContentType="application/vnd.ms-office.chartstyle+xml"/>
  <Override PartName="/ppt/charts/colors6.xml" ContentType="application/vnd.ms-office.chartcolorstyle+xml"/>
  <Override PartName="/ppt/charts/chart7.xml" ContentType="application/vnd.openxmlformats-officedocument.drawingml.chart+xml"/>
  <Override PartName="/ppt/charts/style7.xml" ContentType="application/vnd.ms-office.chartstyle+xml"/>
  <Override PartName="/ppt/charts/colors7.xml" ContentType="application/vnd.ms-office.chartcolorstyle+xml"/>
  <Override PartName="/ppt/charts/chart8.xml" ContentType="application/vnd.openxmlformats-officedocument.drawingml.chart+xml"/>
  <Override PartName="/ppt/charts/style8.xml" ContentType="application/vnd.ms-office.chartstyle+xml"/>
  <Override PartName="/ppt/charts/colors8.xml" ContentType="application/vnd.ms-office.chartcolorstyle+xml"/>
  <Override PartName="/ppt/charts/chart9.xml" ContentType="application/vnd.openxmlformats-officedocument.drawingml.chart+xml"/>
  <Override PartName="/ppt/charts/style9.xml" ContentType="application/vnd.ms-office.chartstyle+xml"/>
  <Override PartName="/ppt/charts/colors9.xml" ContentType="application/vnd.ms-office.chartcolorstyle+xml"/>
  <Override PartName="/ppt/charts/chart10.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11.xml" ContentType="application/vnd.openxmlformats-officedocument.drawingml.chart+xml"/>
  <Override PartName="/ppt/charts/style11.xml" ContentType="application/vnd.ms-office.chartstyle+xml"/>
  <Override PartName="/ppt/charts/colors11.xml" ContentType="application/vnd.ms-office.chartcolorstyle+xml"/>
  <Override PartName="/ppt/charts/chart12.xml" ContentType="application/vnd.openxmlformats-officedocument.drawingml.chart+xml"/>
  <Override PartName="/ppt/charts/style12.xml" ContentType="application/vnd.ms-office.chartstyle+xml"/>
  <Override PartName="/ppt/charts/colors12.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19"/>
  </p:notesMasterIdLst>
  <p:sldIdLst>
    <p:sldId id="257" r:id="rId2"/>
    <p:sldId id="258" r:id="rId3"/>
    <p:sldId id="259" r:id="rId4"/>
    <p:sldId id="260" r:id="rId5"/>
    <p:sldId id="261" r:id="rId6"/>
    <p:sldId id="263" r:id="rId7"/>
    <p:sldId id="278" r:id="rId8"/>
    <p:sldId id="262" r:id="rId9"/>
    <p:sldId id="264" r:id="rId10"/>
    <p:sldId id="266" r:id="rId11"/>
    <p:sldId id="265" r:id="rId12"/>
    <p:sldId id="267" r:id="rId13"/>
    <p:sldId id="268" r:id="rId14"/>
    <p:sldId id="269" r:id="rId15"/>
    <p:sldId id="270" r:id="rId16"/>
    <p:sldId id="271" r:id="rId17"/>
    <p:sldId id="277"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8D6A8"/>
    <a:srgbClr val="BFF3E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5" d="100"/>
          <a:sy n="75" d="100"/>
        </p:scale>
        <p:origin x="67" y="34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charts/_rels/chart1.xml.rels><?xml version="1.0" encoding="UTF-8" standalone="yes"?>
<Relationships xmlns="http://schemas.openxmlformats.org/package/2006/relationships"><Relationship Id="rId3" Type="http://schemas.openxmlformats.org/officeDocument/2006/relationships/oleObject" Target="file:///D:\Dizertatie\date%20nivel\Nivel%20maregraf%20cta%2098-2016.xls" TargetMode="External"/><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oleObject" Target="file:///D:\Dizertatie\black%20sea%20from%20space\Tide%20Gauge%20data\TRABZON.xlsx" TargetMode="External"/><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oleObject" Target="file:///D:\Dizertatie\black%20sea%20from%20space\Tide%20Gauge%20data\IGENDA.xlsx" TargetMode="External"/><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oleObject" Target="file:///D:\Dizertatie\black%20sea%20from%20space\Tide%20Gauge%20data\AMASRA.xlsx" TargetMode="External"/><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oleObject" Target="../embeddings/oleObject1.bin"/><Relationship Id="rId2" Type="http://schemas.microsoft.com/office/2011/relationships/chartColorStyle" Target="colors5.xml"/><Relationship Id="rId1" Type="http://schemas.microsoft.com/office/2011/relationships/chartStyle" Target="style5.xml"/></Relationships>
</file>

<file path=ppt/charts/_rels/chart6.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6.xml"/><Relationship Id="rId1" Type="http://schemas.microsoft.com/office/2011/relationships/chartStyle" Target="style6.xml"/></Relationships>
</file>

<file path=ppt/charts/_rels/chart7.xml.rels><?xml version="1.0" encoding="UTF-8" standalone="yes"?>
<Relationships xmlns="http://schemas.openxmlformats.org/package/2006/relationships"><Relationship Id="rId3" Type="http://schemas.openxmlformats.org/officeDocument/2006/relationships/oleObject" Target="file:///D:\Dizertatie\black%20sea%20from%20space\SLA%20data\Topex\Medii%20anuale%20ascii\Medii%20satelitare.xlsx" TargetMode="External"/><Relationship Id="rId2" Type="http://schemas.microsoft.com/office/2011/relationships/chartColorStyle" Target="colors7.xml"/><Relationship Id="rId1" Type="http://schemas.microsoft.com/office/2011/relationships/chartStyle" Target="style7.xml"/></Relationships>
</file>

<file path=ppt/charts/_rels/chart8.xml.rels><?xml version="1.0" encoding="UTF-8" standalone="yes"?>
<Relationships xmlns="http://schemas.openxmlformats.org/package/2006/relationships"><Relationship Id="rId3" Type="http://schemas.openxmlformats.org/officeDocument/2006/relationships/oleObject" Target="file:///D:\Dizertatie\black%20sea%20from%20space\SLA%20data\Topex\Medii%20anuale%20ascii\Medii%20satelitare.xlsx" TargetMode="External"/><Relationship Id="rId2" Type="http://schemas.microsoft.com/office/2011/relationships/chartColorStyle" Target="colors8.xml"/><Relationship Id="rId1" Type="http://schemas.microsoft.com/office/2011/relationships/chartStyle" Target="style8.xml"/></Relationships>
</file>

<file path=ppt/charts/_rels/chart9.xml.rels><?xml version="1.0" encoding="UTF-8" standalone="yes"?>
<Relationships xmlns="http://schemas.openxmlformats.org/package/2006/relationships"><Relationship Id="rId3" Type="http://schemas.openxmlformats.org/officeDocument/2006/relationships/oleObject" Target="file:///D:\Dizertatie\black%20sea%20from%20space\SLA%20data\Topex\Medii%20anuale%20ascii\Medii%20satelitare.xlsx" TargetMode="External"/><Relationship Id="rId2" Type="http://schemas.microsoft.com/office/2011/relationships/chartColorStyle" Target="colors9.xml"/><Relationship Id="rId1" Type="http://schemas.microsoft.com/office/2011/relationships/chartStyle" Target="style9.xml"/></Relationships>
</file>

<file path=ppt/charts/_rels/chart10.xml.rels><?xml version="1.0" encoding="UTF-8" standalone="yes"?>
<Relationships xmlns="http://schemas.openxmlformats.org/package/2006/relationships"><Relationship Id="rId3" Type="http://schemas.openxmlformats.org/officeDocument/2006/relationships/oleObject" Target="file:///D:\Dizertatie\black%20sea%20from%20space\SLA%20data\Topex\Medii%20anuale%20ascii\Medii%20satelitare.xlsx" TargetMode="External"/><Relationship Id="rId2" Type="http://schemas.microsoft.com/office/2011/relationships/chartColorStyle" Target="colors10.xml"/><Relationship Id="rId1" Type="http://schemas.microsoft.com/office/2011/relationships/chartStyle" Target="style10.xml"/></Relationships>
</file>

<file path=ppt/charts/_rels/chart11.xml.rels><?xml version="1.0" encoding="UTF-8" standalone="yes"?>
<Relationships xmlns="http://schemas.openxmlformats.org/package/2006/relationships"><Relationship Id="rId3" Type="http://schemas.openxmlformats.org/officeDocument/2006/relationships/oleObject" Target="file:///D:\Dizertatie\black%20sea%20from%20space\SLA%20data\Topex\Medii%20anuale%20ascii\Medii%20satelitare.xlsx" TargetMode="External"/><Relationship Id="rId2" Type="http://schemas.microsoft.com/office/2011/relationships/chartColorStyle" Target="colors11.xml"/><Relationship Id="rId1" Type="http://schemas.microsoft.com/office/2011/relationships/chartStyle" Target="style11.xml"/></Relationships>
</file>

<file path=ppt/charts/_rels/chart12.xml.rels><?xml version="1.0" encoding="UTF-8" standalone="yes"?>
<Relationships xmlns="http://schemas.openxmlformats.org/package/2006/relationships"><Relationship Id="rId3" Type="http://schemas.openxmlformats.org/officeDocument/2006/relationships/oleObject" Target="file:///D:\Dizertatie\black%20sea%20from%20space\SLA%20data\Topex\Medii%20anuale%20ascii\Medii%20satelitare.xlsx" TargetMode="External"/><Relationship Id="rId2" Type="http://schemas.microsoft.com/office/2011/relationships/chartColorStyle" Target="colors12.xml"/><Relationship Id="rId1" Type="http://schemas.microsoft.com/office/2011/relationships/chartStyle" Target="style12.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SimSun-ExtB" panose="02010609060101010101" pitchFamily="49" charset="-122"/>
                <a:ea typeface="SimSun-ExtB" panose="02010609060101010101" pitchFamily="49" charset="-122"/>
                <a:cs typeface="+mn-cs"/>
              </a:defRPr>
            </a:pPr>
            <a:r>
              <a:rPr lang="ro-RO" dirty="0" smtClean="0">
                <a:latin typeface="SimSun-ExtB" panose="02010609060101010101" pitchFamily="49" charset="-122"/>
                <a:ea typeface="SimSun-ExtB" panose="02010609060101010101" pitchFamily="49" charset="-122"/>
              </a:rPr>
              <a:t>Date de maregraf</a:t>
            </a:r>
            <a:r>
              <a:rPr lang="ro-RO" baseline="0" dirty="0" smtClean="0">
                <a:latin typeface="SimSun-ExtB" panose="02010609060101010101" pitchFamily="49" charset="-122"/>
                <a:ea typeface="SimSun-ExtB" panose="02010609060101010101" pitchFamily="49" charset="-122"/>
              </a:rPr>
              <a:t> la statia </a:t>
            </a:r>
            <a:r>
              <a:rPr lang="ro-RO" dirty="0" smtClean="0">
                <a:latin typeface="SimSun-ExtB" panose="02010609060101010101" pitchFamily="49" charset="-122"/>
                <a:ea typeface="SimSun-ExtB" panose="02010609060101010101" pitchFamily="49" charset="-122"/>
              </a:rPr>
              <a:t>CONSTANTA </a:t>
            </a:r>
            <a:endParaRPr lang="en-US" dirty="0">
              <a:latin typeface="SimSun-ExtB" panose="02010609060101010101" pitchFamily="49" charset="-122"/>
              <a:ea typeface="SimSun-ExtB" panose="02010609060101010101" pitchFamily="49" charset="-122"/>
            </a:endParaRPr>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SimSun-ExtB" panose="02010609060101010101" pitchFamily="49" charset="-122"/>
              <a:ea typeface="SimSun-ExtB" panose="02010609060101010101" pitchFamily="49" charset="-122"/>
              <a:cs typeface="+mn-cs"/>
            </a:defRPr>
          </a:pPr>
          <a:endParaRPr lang="en-US"/>
        </a:p>
      </c:txPr>
    </c:title>
    <c:autoTitleDeleted val="0"/>
    <c:plotArea>
      <c:layout/>
      <c:lineChart>
        <c:grouping val="standard"/>
        <c:varyColors val="0"/>
        <c:ser>
          <c:idx val="0"/>
          <c:order val="0"/>
          <c:tx>
            <c:v>PSMSL </c:v>
          </c:tx>
          <c:spPr>
            <a:ln w="25400" cap="rnd">
              <a:solidFill>
                <a:srgbClr val="00B0F0"/>
              </a:solidFill>
              <a:prstDash val="sysDash"/>
              <a:round/>
            </a:ln>
            <a:effectLst/>
          </c:spPr>
          <c:marker>
            <c:symbol val="none"/>
          </c:marker>
          <c:cat>
            <c:numRef>
              <c:f>Sheet1!$B$2:$B$62</c:f>
              <c:numCache>
                <c:formatCode>mmm\-yy</c:formatCode>
                <c:ptCount val="61"/>
                <c:pt idx="0">
                  <c:v>33970</c:v>
                </c:pt>
                <c:pt idx="1">
                  <c:v>34001</c:v>
                </c:pt>
                <c:pt idx="2">
                  <c:v>34029</c:v>
                </c:pt>
                <c:pt idx="3">
                  <c:v>34060</c:v>
                </c:pt>
                <c:pt idx="4">
                  <c:v>34090</c:v>
                </c:pt>
                <c:pt idx="5">
                  <c:v>34121</c:v>
                </c:pt>
                <c:pt idx="6">
                  <c:v>34151</c:v>
                </c:pt>
                <c:pt idx="7">
                  <c:v>34182</c:v>
                </c:pt>
                <c:pt idx="8">
                  <c:v>34213</c:v>
                </c:pt>
                <c:pt idx="9">
                  <c:v>34243</c:v>
                </c:pt>
                <c:pt idx="10">
                  <c:v>34274</c:v>
                </c:pt>
                <c:pt idx="11">
                  <c:v>34304</c:v>
                </c:pt>
                <c:pt idx="12">
                  <c:v>34335</c:v>
                </c:pt>
                <c:pt idx="13">
                  <c:v>34366</c:v>
                </c:pt>
                <c:pt idx="14">
                  <c:v>34394</c:v>
                </c:pt>
                <c:pt idx="15">
                  <c:v>34425</c:v>
                </c:pt>
                <c:pt idx="16">
                  <c:v>34455</c:v>
                </c:pt>
                <c:pt idx="17">
                  <c:v>34486</c:v>
                </c:pt>
                <c:pt idx="18">
                  <c:v>34516</c:v>
                </c:pt>
                <c:pt idx="19">
                  <c:v>34547</c:v>
                </c:pt>
                <c:pt idx="20">
                  <c:v>34578</c:v>
                </c:pt>
                <c:pt idx="21">
                  <c:v>34608</c:v>
                </c:pt>
                <c:pt idx="22">
                  <c:v>34639</c:v>
                </c:pt>
                <c:pt idx="23">
                  <c:v>34669</c:v>
                </c:pt>
                <c:pt idx="24">
                  <c:v>34700</c:v>
                </c:pt>
                <c:pt idx="25">
                  <c:v>34731</c:v>
                </c:pt>
                <c:pt idx="26">
                  <c:v>34759</c:v>
                </c:pt>
                <c:pt idx="27">
                  <c:v>34790</c:v>
                </c:pt>
                <c:pt idx="28">
                  <c:v>34820</c:v>
                </c:pt>
                <c:pt idx="29">
                  <c:v>34851</c:v>
                </c:pt>
                <c:pt idx="30">
                  <c:v>34881</c:v>
                </c:pt>
                <c:pt idx="31">
                  <c:v>34912</c:v>
                </c:pt>
                <c:pt idx="32">
                  <c:v>34943</c:v>
                </c:pt>
                <c:pt idx="33">
                  <c:v>34973</c:v>
                </c:pt>
                <c:pt idx="34">
                  <c:v>35004</c:v>
                </c:pt>
                <c:pt idx="35">
                  <c:v>35034</c:v>
                </c:pt>
                <c:pt idx="36">
                  <c:v>35065</c:v>
                </c:pt>
                <c:pt idx="37">
                  <c:v>35096</c:v>
                </c:pt>
                <c:pt idx="38">
                  <c:v>35125</c:v>
                </c:pt>
                <c:pt idx="39">
                  <c:v>35156</c:v>
                </c:pt>
                <c:pt idx="40">
                  <c:v>35186</c:v>
                </c:pt>
                <c:pt idx="41">
                  <c:v>35217</c:v>
                </c:pt>
                <c:pt idx="42">
                  <c:v>35247</c:v>
                </c:pt>
                <c:pt idx="43">
                  <c:v>35278</c:v>
                </c:pt>
                <c:pt idx="44">
                  <c:v>35309</c:v>
                </c:pt>
                <c:pt idx="45">
                  <c:v>35339</c:v>
                </c:pt>
                <c:pt idx="46">
                  <c:v>35370</c:v>
                </c:pt>
                <c:pt idx="47">
                  <c:v>35400</c:v>
                </c:pt>
                <c:pt idx="48">
                  <c:v>35431</c:v>
                </c:pt>
                <c:pt idx="49">
                  <c:v>35462</c:v>
                </c:pt>
                <c:pt idx="50">
                  <c:v>35490</c:v>
                </c:pt>
                <c:pt idx="51">
                  <c:v>35521</c:v>
                </c:pt>
                <c:pt idx="52">
                  <c:v>35551</c:v>
                </c:pt>
                <c:pt idx="53">
                  <c:v>35582</c:v>
                </c:pt>
                <c:pt idx="54">
                  <c:v>35612</c:v>
                </c:pt>
                <c:pt idx="55">
                  <c:v>35643</c:v>
                </c:pt>
                <c:pt idx="56">
                  <c:v>35674</c:v>
                </c:pt>
                <c:pt idx="57">
                  <c:v>35704</c:v>
                </c:pt>
                <c:pt idx="58">
                  <c:v>35735</c:v>
                </c:pt>
                <c:pt idx="59">
                  <c:v>35765</c:v>
                </c:pt>
                <c:pt idx="60">
                  <c:v>35796</c:v>
                </c:pt>
              </c:numCache>
            </c:numRef>
          </c:cat>
          <c:val>
            <c:numRef>
              <c:f>Sheet1!$C$2:$C$62</c:f>
              <c:numCache>
                <c:formatCode>General</c:formatCode>
                <c:ptCount val="61"/>
                <c:pt idx="0">
                  <c:v>6</c:v>
                </c:pt>
                <c:pt idx="1">
                  <c:v>-16</c:v>
                </c:pt>
                <c:pt idx="2">
                  <c:v>12</c:v>
                </c:pt>
                <c:pt idx="3">
                  <c:v>68</c:v>
                </c:pt>
                <c:pt idx="4">
                  <c:v>139</c:v>
                </c:pt>
                <c:pt idx="5">
                  <c:v>44</c:v>
                </c:pt>
                <c:pt idx="6">
                  <c:v>-36</c:v>
                </c:pt>
                <c:pt idx="7">
                  <c:v>-33</c:v>
                </c:pt>
                <c:pt idx="8">
                  <c:v>-100</c:v>
                </c:pt>
                <c:pt idx="12">
                  <c:v>-73</c:v>
                </c:pt>
                <c:pt idx="13">
                  <c:v>-22</c:v>
                </c:pt>
                <c:pt idx="14">
                  <c:v>-93</c:v>
                </c:pt>
                <c:pt idx="15">
                  <c:v>-39</c:v>
                </c:pt>
                <c:pt idx="16">
                  <c:v>34</c:v>
                </c:pt>
                <c:pt idx="17">
                  <c:v>-34</c:v>
                </c:pt>
                <c:pt idx="18">
                  <c:v>11</c:v>
                </c:pt>
                <c:pt idx="19">
                  <c:v>-45</c:v>
                </c:pt>
                <c:pt idx="20">
                  <c:v>-70</c:v>
                </c:pt>
                <c:pt idx="21">
                  <c:v>-62</c:v>
                </c:pt>
                <c:pt idx="22">
                  <c:v>-160</c:v>
                </c:pt>
                <c:pt idx="23">
                  <c:v>-67</c:v>
                </c:pt>
                <c:pt idx="24">
                  <c:v>-3</c:v>
                </c:pt>
                <c:pt idx="25">
                  <c:v>-47</c:v>
                </c:pt>
                <c:pt idx="26">
                  <c:v>52</c:v>
                </c:pt>
                <c:pt idx="27">
                  <c:v>30</c:v>
                </c:pt>
                <c:pt idx="28">
                  <c:v>73</c:v>
                </c:pt>
                <c:pt idx="29">
                  <c:v>68</c:v>
                </c:pt>
                <c:pt idx="30">
                  <c:v>141</c:v>
                </c:pt>
                <c:pt idx="31">
                  <c:v>25</c:v>
                </c:pt>
                <c:pt idx="32">
                  <c:v>-49</c:v>
                </c:pt>
                <c:pt idx="33">
                  <c:v>-46</c:v>
                </c:pt>
                <c:pt idx="34">
                  <c:v>-36</c:v>
                </c:pt>
                <c:pt idx="35">
                  <c:v>-13</c:v>
                </c:pt>
                <c:pt idx="36">
                  <c:v>80</c:v>
                </c:pt>
                <c:pt idx="37">
                  <c:v>1</c:v>
                </c:pt>
                <c:pt idx="38">
                  <c:v>10</c:v>
                </c:pt>
                <c:pt idx="39">
                  <c:v>24</c:v>
                </c:pt>
                <c:pt idx="40">
                  <c:v>23</c:v>
                </c:pt>
                <c:pt idx="41">
                  <c:v>1</c:v>
                </c:pt>
                <c:pt idx="42">
                  <c:v>-79</c:v>
                </c:pt>
                <c:pt idx="43">
                  <c:v>-44</c:v>
                </c:pt>
                <c:pt idx="44">
                  <c:v>-68</c:v>
                </c:pt>
                <c:pt idx="45">
                  <c:v>30</c:v>
                </c:pt>
                <c:pt idx="46">
                  <c:v>37</c:v>
                </c:pt>
                <c:pt idx="47">
                  <c:v>111</c:v>
                </c:pt>
                <c:pt idx="48">
                  <c:v>101</c:v>
                </c:pt>
                <c:pt idx="51">
                  <c:v>16</c:v>
                </c:pt>
                <c:pt idx="52">
                  <c:v>87</c:v>
                </c:pt>
                <c:pt idx="53">
                  <c:v>95</c:v>
                </c:pt>
                <c:pt idx="54">
                  <c:v>54</c:v>
                </c:pt>
                <c:pt idx="55">
                  <c:v>134</c:v>
                </c:pt>
                <c:pt idx="56">
                  <c:v>14</c:v>
                </c:pt>
                <c:pt idx="57">
                  <c:v>-24</c:v>
                </c:pt>
                <c:pt idx="58">
                  <c:v>30</c:v>
                </c:pt>
                <c:pt idx="59">
                  <c:v>93</c:v>
                </c:pt>
                <c:pt idx="60">
                  <c:v>93</c:v>
                </c:pt>
              </c:numCache>
            </c:numRef>
          </c:val>
          <c:smooth val="0"/>
          <c:extLst>
            <c:ext xmlns:c16="http://schemas.microsoft.com/office/drawing/2014/chart" uri="{C3380CC4-5D6E-409C-BE32-E72D297353CC}">
              <c16:uniqueId val="{00000000-8322-4EC5-9620-BBCDDEFFA3EC}"/>
            </c:ext>
          </c:extLst>
        </c:ser>
        <c:ser>
          <c:idx val="1"/>
          <c:order val="1"/>
          <c:tx>
            <c:v>PSMSL corrected for GIA</c:v>
          </c:tx>
          <c:spPr>
            <a:ln w="9525" cap="rnd">
              <a:solidFill>
                <a:srgbClr val="C00000"/>
              </a:solidFill>
              <a:prstDash val="solid"/>
              <a:round/>
            </a:ln>
            <a:effectLst/>
          </c:spPr>
          <c:marker>
            <c:symbol val="none"/>
          </c:marker>
          <c:cat>
            <c:numRef>
              <c:f>Sheet1!$B$2:$B$62</c:f>
              <c:numCache>
                <c:formatCode>mmm\-yy</c:formatCode>
                <c:ptCount val="61"/>
                <c:pt idx="0">
                  <c:v>33970</c:v>
                </c:pt>
                <c:pt idx="1">
                  <c:v>34001</c:v>
                </c:pt>
                <c:pt idx="2">
                  <c:v>34029</c:v>
                </c:pt>
                <c:pt idx="3">
                  <c:v>34060</c:v>
                </c:pt>
                <c:pt idx="4">
                  <c:v>34090</c:v>
                </c:pt>
                <c:pt idx="5">
                  <c:v>34121</c:v>
                </c:pt>
                <c:pt idx="6">
                  <c:v>34151</c:v>
                </c:pt>
                <c:pt idx="7">
                  <c:v>34182</c:v>
                </c:pt>
                <c:pt idx="8">
                  <c:v>34213</c:v>
                </c:pt>
                <c:pt idx="9">
                  <c:v>34243</c:v>
                </c:pt>
                <c:pt idx="10">
                  <c:v>34274</c:v>
                </c:pt>
                <c:pt idx="11">
                  <c:v>34304</c:v>
                </c:pt>
                <c:pt idx="12">
                  <c:v>34335</c:v>
                </c:pt>
                <c:pt idx="13">
                  <c:v>34366</c:v>
                </c:pt>
                <c:pt idx="14">
                  <c:v>34394</c:v>
                </c:pt>
                <c:pt idx="15">
                  <c:v>34425</c:v>
                </c:pt>
                <c:pt idx="16">
                  <c:v>34455</c:v>
                </c:pt>
                <c:pt idx="17">
                  <c:v>34486</c:v>
                </c:pt>
                <c:pt idx="18">
                  <c:v>34516</c:v>
                </c:pt>
                <c:pt idx="19">
                  <c:v>34547</c:v>
                </c:pt>
                <c:pt idx="20">
                  <c:v>34578</c:v>
                </c:pt>
                <c:pt idx="21">
                  <c:v>34608</c:v>
                </c:pt>
                <c:pt idx="22">
                  <c:v>34639</c:v>
                </c:pt>
                <c:pt idx="23">
                  <c:v>34669</c:v>
                </c:pt>
                <c:pt idx="24">
                  <c:v>34700</c:v>
                </c:pt>
                <c:pt idx="25">
                  <c:v>34731</c:v>
                </c:pt>
                <c:pt idx="26">
                  <c:v>34759</c:v>
                </c:pt>
                <c:pt idx="27">
                  <c:v>34790</c:v>
                </c:pt>
                <c:pt idx="28">
                  <c:v>34820</c:v>
                </c:pt>
                <c:pt idx="29">
                  <c:v>34851</c:v>
                </c:pt>
                <c:pt idx="30">
                  <c:v>34881</c:v>
                </c:pt>
                <c:pt idx="31">
                  <c:v>34912</c:v>
                </c:pt>
                <c:pt idx="32">
                  <c:v>34943</c:v>
                </c:pt>
                <c:pt idx="33">
                  <c:v>34973</c:v>
                </c:pt>
                <c:pt idx="34">
                  <c:v>35004</c:v>
                </c:pt>
                <c:pt idx="35">
                  <c:v>35034</c:v>
                </c:pt>
                <c:pt idx="36">
                  <c:v>35065</c:v>
                </c:pt>
                <c:pt idx="37">
                  <c:v>35096</c:v>
                </c:pt>
                <c:pt idx="38">
                  <c:v>35125</c:v>
                </c:pt>
                <c:pt idx="39">
                  <c:v>35156</c:v>
                </c:pt>
                <c:pt idx="40">
                  <c:v>35186</c:v>
                </c:pt>
                <c:pt idx="41">
                  <c:v>35217</c:v>
                </c:pt>
                <c:pt idx="42">
                  <c:v>35247</c:v>
                </c:pt>
                <c:pt idx="43">
                  <c:v>35278</c:v>
                </c:pt>
                <c:pt idx="44">
                  <c:v>35309</c:v>
                </c:pt>
                <c:pt idx="45">
                  <c:v>35339</c:v>
                </c:pt>
                <c:pt idx="46">
                  <c:v>35370</c:v>
                </c:pt>
                <c:pt idx="47">
                  <c:v>35400</c:v>
                </c:pt>
                <c:pt idx="48">
                  <c:v>35431</c:v>
                </c:pt>
                <c:pt idx="49">
                  <c:v>35462</c:v>
                </c:pt>
                <c:pt idx="50">
                  <c:v>35490</c:v>
                </c:pt>
                <c:pt idx="51">
                  <c:v>35521</c:v>
                </c:pt>
                <c:pt idx="52">
                  <c:v>35551</c:v>
                </c:pt>
                <c:pt idx="53">
                  <c:v>35582</c:v>
                </c:pt>
                <c:pt idx="54">
                  <c:v>35612</c:v>
                </c:pt>
                <c:pt idx="55">
                  <c:v>35643</c:v>
                </c:pt>
                <c:pt idx="56">
                  <c:v>35674</c:v>
                </c:pt>
                <c:pt idx="57">
                  <c:v>35704</c:v>
                </c:pt>
                <c:pt idx="58">
                  <c:v>35735</c:v>
                </c:pt>
                <c:pt idx="59">
                  <c:v>35765</c:v>
                </c:pt>
                <c:pt idx="60">
                  <c:v>35796</c:v>
                </c:pt>
              </c:numCache>
            </c:numRef>
          </c:cat>
          <c:val>
            <c:numRef>
              <c:f>Sheet1!$D$2:$D$62</c:f>
              <c:numCache>
                <c:formatCode>General</c:formatCode>
                <c:ptCount val="61"/>
                <c:pt idx="0">
                  <c:v>5.88</c:v>
                </c:pt>
                <c:pt idx="1">
                  <c:v>-16.12</c:v>
                </c:pt>
                <c:pt idx="2">
                  <c:v>11.88</c:v>
                </c:pt>
                <c:pt idx="3">
                  <c:v>67.88</c:v>
                </c:pt>
                <c:pt idx="4">
                  <c:v>138.88</c:v>
                </c:pt>
                <c:pt idx="5">
                  <c:v>43.88</c:v>
                </c:pt>
                <c:pt idx="6">
                  <c:v>-36.119999999999997</c:v>
                </c:pt>
                <c:pt idx="7">
                  <c:v>-33.119999999999997</c:v>
                </c:pt>
                <c:pt idx="8">
                  <c:v>-100.12</c:v>
                </c:pt>
                <c:pt idx="12">
                  <c:v>-73.12</c:v>
                </c:pt>
                <c:pt idx="13">
                  <c:v>-22.12</c:v>
                </c:pt>
                <c:pt idx="14">
                  <c:v>-93.12</c:v>
                </c:pt>
                <c:pt idx="15">
                  <c:v>-39.119999999999997</c:v>
                </c:pt>
                <c:pt idx="16">
                  <c:v>33.880000000000003</c:v>
                </c:pt>
                <c:pt idx="17">
                  <c:v>-34.119999999999997</c:v>
                </c:pt>
                <c:pt idx="18">
                  <c:v>10.88</c:v>
                </c:pt>
                <c:pt idx="19">
                  <c:v>-45.12</c:v>
                </c:pt>
                <c:pt idx="20">
                  <c:v>-70.12</c:v>
                </c:pt>
                <c:pt idx="21">
                  <c:v>-62.12</c:v>
                </c:pt>
                <c:pt idx="22">
                  <c:v>-160.12</c:v>
                </c:pt>
                <c:pt idx="23">
                  <c:v>-67.12</c:v>
                </c:pt>
                <c:pt idx="24">
                  <c:v>-3.12</c:v>
                </c:pt>
                <c:pt idx="25">
                  <c:v>-47.12</c:v>
                </c:pt>
                <c:pt idx="26">
                  <c:v>51.88</c:v>
                </c:pt>
                <c:pt idx="27">
                  <c:v>29.88</c:v>
                </c:pt>
                <c:pt idx="28">
                  <c:v>72.88</c:v>
                </c:pt>
                <c:pt idx="29">
                  <c:v>67.88</c:v>
                </c:pt>
                <c:pt idx="30">
                  <c:v>140.88</c:v>
                </c:pt>
                <c:pt idx="31">
                  <c:v>24.88</c:v>
                </c:pt>
                <c:pt idx="32">
                  <c:v>-49.12</c:v>
                </c:pt>
                <c:pt idx="33">
                  <c:v>-46.12</c:v>
                </c:pt>
                <c:pt idx="34">
                  <c:v>-36.119999999999997</c:v>
                </c:pt>
                <c:pt idx="35">
                  <c:v>-13.12</c:v>
                </c:pt>
                <c:pt idx="36">
                  <c:v>79.88</c:v>
                </c:pt>
                <c:pt idx="37">
                  <c:v>0.88</c:v>
                </c:pt>
                <c:pt idx="38">
                  <c:v>9.8800000000000008</c:v>
                </c:pt>
                <c:pt idx="39">
                  <c:v>23.88</c:v>
                </c:pt>
                <c:pt idx="40">
                  <c:v>22.88</c:v>
                </c:pt>
                <c:pt idx="41">
                  <c:v>0.88</c:v>
                </c:pt>
                <c:pt idx="42">
                  <c:v>-79.12</c:v>
                </c:pt>
                <c:pt idx="43">
                  <c:v>-44.12</c:v>
                </c:pt>
                <c:pt idx="44">
                  <c:v>-68.12</c:v>
                </c:pt>
                <c:pt idx="45">
                  <c:v>29.88</c:v>
                </c:pt>
                <c:pt idx="46">
                  <c:v>36.880000000000003</c:v>
                </c:pt>
                <c:pt idx="47">
                  <c:v>110.88</c:v>
                </c:pt>
                <c:pt idx="48">
                  <c:v>100.88</c:v>
                </c:pt>
                <c:pt idx="51">
                  <c:v>15.88</c:v>
                </c:pt>
                <c:pt idx="52">
                  <c:v>86.88</c:v>
                </c:pt>
                <c:pt idx="53">
                  <c:v>94.88</c:v>
                </c:pt>
                <c:pt idx="54">
                  <c:v>53.88</c:v>
                </c:pt>
                <c:pt idx="55">
                  <c:v>133.88</c:v>
                </c:pt>
                <c:pt idx="56">
                  <c:v>13.88</c:v>
                </c:pt>
                <c:pt idx="57">
                  <c:v>-24.12</c:v>
                </c:pt>
                <c:pt idx="58">
                  <c:v>29.88</c:v>
                </c:pt>
                <c:pt idx="59">
                  <c:v>92.88</c:v>
                </c:pt>
                <c:pt idx="60">
                  <c:v>92.88</c:v>
                </c:pt>
              </c:numCache>
            </c:numRef>
          </c:val>
          <c:smooth val="0"/>
          <c:extLst>
            <c:ext xmlns:c16="http://schemas.microsoft.com/office/drawing/2014/chart" uri="{C3380CC4-5D6E-409C-BE32-E72D297353CC}">
              <c16:uniqueId val="{00000001-8322-4EC5-9620-BBCDDEFFA3EC}"/>
            </c:ext>
          </c:extLst>
        </c:ser>
        <c:dLbls>
          <c:showLegendKey val="0"/>
          <c:showVal val="0"/>
          <c:showCatName val="0"/>
          <c:showSerName val="0"/>
          <c:showPercent val="0"/>
          <c:showBubbleSize val="0"/>
        </c:dLbls>
        <c:smooth val="0"/>
        <c:axId val="-105280064"/>
        <c:axId val="-105284416"/>
      </c:lineChart>
      <c:dateAx>
        <c:axId val="-105280064"/>
        <c:scaling>
          <c:orientation val="minMax"/>
        </c:scaling>
        <c:delete val="0"/>
        <c:axPos val="b"/>
        <c:numFmt formatCode="mmm\-yy" sourceLinked="1"/>
        <c:majorTickMark val="none"/>
        <c:minorTickMark val="none"/>
        <c:tickLblPos val="low"/>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SimSun-ExtB" panose="02010609060101010101" pitchFamily="49" charset="-122"/>
                <a:ea typeface="SimSun-ExtB" panose="02010609060101010101" pitchFamily="49" charset="-122"/>
                <a:cs typeface="+mn-cs"/>
              </a:defRPr>
            </a:pPr>
            <a:endParaRPr lang="en-US"/>
          </a:p>
        </c:txPr>
        <c:crossAx val="-105284416"/>
        <c:crosses val="autoZero"/>
        <c:auto val="1"/>
        <c:lblOffset val="100"/>
        <c:baseTimeUnit val="months"/>
      </c:dateAx>
      <c:valAx>
        <c:axId val="-105284416"/>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000" b="0" i="0" u="none" strike="noStrike" kern="1200" baseline="0">
                    <a:solidFill>
                      <a:schemeClr val="tx1">
                        <a:lumMod val="65000"/>
                        <a:lumOff val="35000"/>
                      </a:schemeClr>
                    </a:solidFill>
                    <a:latin typeface="SimSun-ExtB" panose="02010609060101010101" pitchFamily="49" charset="-122"/>
                    <a:ea typeface="SimSun-ExtB" panose="02010609060101010101" pitchFamily="49" charset="-122"/>
                    <a:cs typeface="+mn-cs"/>
                  </a:defRPr>
                </a:pPr>
                <a:r>
                  <a:rPr lang="ro-RO">
                    <a:latin typeface="SimSun-ExtB" panose="02010609060101010101" pitchFamily="49" charset="-122"/>
                    <a:ea typeface="SimSun-ExtB" panose="02010609060101010101" pitchFamily="49" charset="-122"/>
                  </a:rPr>
                  <a:t>Sea</a:t>
                </a:r>
                <a:r>
                  <a:rPr lang="ro-RO" baseline="0">
                    <a:latin typeface="SimSun-ExtB" panose="02010609060101010101" pitchFamily="49" charset="-122"/>
                    <a:ea typeface="SimSun-ExtB" panose="02010609060101010101" pitchFamily="49" charset="-122"/>
                  </a:rPr>
                  <a:t> level records</a:t>
                </a:r>
                <a:r>
                  <a:rPr lang="ro-RO">
                    <a:latin typeface="SimSun-ExtB" panose="02010609060101010101" pitchFamily="49" charset="-122"/>
                    <a:ea typeface="SimSun-ExtB" panose="02010609060101010101" pitchFamily="49" charset="-122"/>
                  </a:rPr>
                  <a:t> (mm)</a:t>
                </a:r>
                <a:endParaRPr lang="en-US">
                  <a:latin typeface="SimSun-ExtB" panose="02010609060101010101" pitchFamily="49" charset="-122"/>
                  <a:ea typeface="SimSun-ExtB" panose="02010609060101010101" pitchFamily="49" charset="-122"/>
                </a:endParaRPr>
              </a:p>
            </c:rich>
          </c:tx>
          <c:overlay val="0"/>
          <c:spPr>
            <a:noFill/>
            <a:ln>
              <a:noFill/>
            </a:ln>
            <a:effectLst/>
          </c:spPr>
          <c:txPr>
            <a:bodyPr rot="-5400000" spcFirstLastPara="1" vertOverflow="ellipsis" vert="horz" wrap="square" anchor="ctr" anchorCtr="1"/>
            <a:lstStyle/>
            <a:p>
              <a:pPr>
                <a:defRPr sz="1000" b="0" i="0" u="none" strike="noStrike" kern="1200" baseline="0">
                  <a:solidFill>
                    <a:schemeClr val="tx1">
                      <a:lumMod val="65000"/>
                      <a:lumOff val="35000"/>
                    </a:schemeClr>
                  </a:solidFill>
                  <a:latin typeface="SimSun-ExtB" panose="02010609060101010101" pitchFamily="49" charset="-122"/>
                  <a:ea typeface="SimSun-ExtB" panose="02010609060101010101" pitchFamily="49" charset="-122"/>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Schadow BT" panose="02060504050505030204" pitchFamily="18" charset="0"/>
                <a:ea typeface="+mn-ea"/>
                <a:cs typeface="+mn-cs"/>
              </a:defRPr>
            </a:pPr>
            <a:endParaRPr lang="en-US"/>
          </a:p>
        </c:txPr>
        <c:crossAx val="-105280064"/>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SimSun-ExtB" panose="02010609060101010101" pitchFamily="49" charset="-122"/>
              <a:ea typeface="SimSun-ExtB" panose="02010609060101010101" pitchFamily="49" charset="-122"/>
              <a:cs typeface="+mn-cs"/>
            </a:defRPr>
          </a:pPr>
          <a:endParaRPr lang="en-US"/>
        </a:p>
      </c:txPr>
    </c:legend>
    <c:plotVisOnly val="1"/>
    <c:dispBlanksAs val="gap"/>
    <c:showDLblsOverMax val="0"/>
  </c:chart>
  <c:spPr>
    <a:noFill/>
    <a:ln>
      <a:noFill/>
    </a:ln>
    <a:effectLst/>
  </c:spPr>
  <c:txPr>
    <a:bodyPr/>
    <a:lstStyle/>
    <a:p>
      <a:pPr>
        <a:defRPr>
          <a:latin typeface="Schadow BT" panose="02060504050505030204" pitchFamily="18" charset="0"/>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200" b="0" i="0" u="none" strike="noStrike" kern="1200" spc="0" baseline="0">
                <a:solidFill>
                  <a:schemeClr val="tx1">
                    <a:lumMod val="65000"/>
                    <a:lumOff val="35000"/>
                  </a:schemeClr>
                </a:solidFill>
                <a:latin typeface="SimSun-ExtB" panose="02010609060101010101" pitchFamily="49" charset="-122"/>
                <a:ea typeface="SimSun-ExtB" panose="02010609060101010101" pitchFamily="49" charset="-122"/>
                <a:cs typeface="+mn-cs"/>
              </a:defRPr>
            </a:pPr>
            <a:r>
              <a:rPr lang="ro-RO" sz="1200" dirty="0" smtClean="0"/>
              <a:t>Date de maregraf la statia </a:t>
            </a:r>
            <a:r>
              <a:rPr lang="en-US" sz="1200" dirty="0" smtClean="0"/>
              <a:t>TRABZON II</a:t>
            </a:r>
            <a:endParaRPr lang="en-US" sz="1200" dirty="0"/>
          </a:p>
        </c:rich>
      </c:tx>
      <c:overlay val="0"/>
      <c:spPr>
        <a:noFill/>
        <a:ln>
          <a:noFill/>
        </a:ln>
        <a:effectLst/>
      </c:spPr>
      <c:txPr>
        <a:bodyPr rot="0" spcFirstLastPara="1" vertOverflow="ellipsis" vert="horz" wrap="square" anchor="ctr" anchorCtr="1"/>
        <a:lstStyle/>
        <a:p>
          <a:pPr>
            <a:defRPr sz="1200" b="0" i="0" u="none" strike="noStrike" kern="1200" spc="0" baseline="0">
              <a:solidFill>
                <a:schemeClr val="tx1">
                  <a:lumMod val="65000"/>
                  <a:lumOff val="35000"/>
                </a:schemeClr>
              </a:solidFill>
              <a:latin typeface="SimSun-ExtB" panose="02010609060101010101" pitchFamily="49" charset="-122"/>
              <a:ea typeface="SimSun-ExtB" panose="02010609060101010101" pitchFamily="49" charset="-122"/>
              <a:cs typeface="+mn-cs"/>
            </a:defRPr>
          </a:pPr>
          <a:endParaRPr lang="en-US"/>
        </a:p>
      </c:txPr>
    </c:title>
    <c:autoTitleDeleted val="0"/>
    <c:plotArea>
      <c:layout/>
      <c:lineChart>
        <c:grouping val="standard"/>
        <c:varyColors val="0"/>
        <c:ser>
          <c:idx val="0"/>
          <c:order val="0"/>
          <c:tx>
            <c:v>PSMSL raw</c:v>
          </c:tx>
          <c:spPr>
            <a:ln w="38100" cap="rnd">
              <a:solidFill>
                <a:schemeClr val="accent3"/>
              </a:solidFill>
              <a:prstDash val="dash"/>
              <a:round/>
            </a:ln>
            <a:effectLst/>
          </c:spPr>
          <c:marker>
            <c:symbol val="none"/>
          </c:marker>
          <c:cat>
            <c:numRef>
              <c:f>[TRABZON.xlsx]Sheet1!$E$2:$E$90</c:f>
              <c:numCache>
                <c:formatCode>mmm\-yy</c:formatCode>
                <c:ptCount val="89"/>
                <c:pt idx="0">
                  <c:v>37469</c:v>
                </c:pt>
                <c:pt idx="1">
                  <c:v>37500</c:v>
                </c:pt>
                <c:pt idx="2">
                  <c:v>37530</c:v>
                </c:pt>
                <c:pt idx="3">
                  <c:v>37561</c:v>
                </c:pt>
                <c:pt idx="4">
                  <c:v>37591</c:v>
                </c:pt>
                <c:pt idx="5">
                  <c:v>37622</c:v>
                </c:pt>
                <c:pt idx="6">
                  <c:v>37653</c:v>
                </c:pt>
                <c:pt idx="7">
                  <c:v>37681</c:v>
                </c:pt>
                <c:pt idx="8">
                  <c:v>37712</c:v>
                </c:pt>
                <c:pt idx="9">
                  <c:v>37742</c:v>
                </c:pt>
                <c:pt idx="10">
                  <c:v>37773</c:v>
                </c:pt>
                <c:pt idx="11">
                  <c:v>37803</c:v>
                </c:pt>
                <c:pt idx="12">
                  <c:v>37834</c:v>
                </c:pt>
                <c:pt idx="13">
                  <c:v>37865</c:v>
                </c:pt>
                <c:pt idx="14">
                  <c:v>37895</c:v>
                </c:pt>
                <c:pt idx="15">
                  <c:v>37926</c:v>
                </c:pt>
                <c:pt idx="16">
                  <c:v>37956</c:v>
                </c:pt>
                <c:pt idx="17">
                  <c:v>37987</c:v>
                </c:pt>
                <c:pt idx="18">
                  <c:v>38018</c:v>
                </c:pt>
                <c:pt idx="19">
                  <c:v>38047</c:v>
                </c:pt>
                <c:pt idx="20">
                  <c:v>38078</c:v>
                </c:pt>
                <c:pt idx="21">
                  <c:v>38108</c:v>
                </c:pt>
                <c:pt idx="22">
                  <c:v>38139</c:v>
                </c:pt>
                <c:pt idx="23">
                  <c:v>38169</c:v>
                </c:pt>
                <c:pt idx="24">
                  <c:v>38200</c:v>
                </c:pt>
                <c:pt idx="25">
                  <c:v>38231</c:v>
                </c:pt>
                <c:pt idx="26">
                  <c:v>38261</c:v>
                </c:pt>
                <c:pt idx="27">
                  <c:v>38292</c:v>
                </c:pt>
                <c:pt idx="28">
                  <c:v>38322</c:v>
                </c:pt>
                <c:pt idx="29">
                  <c:v>38353</c:v>
                </c:pt>
                <c:pt idx="30">
                  <c:v>38384</c:v>
                </c:pt>
                <c:pt idx="31">
                  <c:v>38412</c:v>
                </c:pt>
                <c:pt idx="32">
                  <c:v>38443</c:v>
                </c:pt>
                <c:pt idx="33">
                  <c:v>38473</c:v>
                </c:pt>
                <c:pt idx="34">
                  <c:v>38504</c:v>
                </c:pt>
                <c:pt idx="35">
                  <c:v>38534</c:v>
                </c:pt>
                <c:pt idx="36">
                  <c:v>38565</c:v>
                </c:pt>
                <c:pt idx="37">
                  <c:v>38596</c:v>
                </c:pt>
                <c:pt idx="38">
                  <c:v>38626</c:v>
                </c:pt>
                <c:pt idx="39">
                  <c:v>38657</c:v>
                </c:pt>
                <c:pt idx="40">
                  <c:v>38687</c:v>
                </c:pt>
                <c:pt idx="41">
                  <c:v>38718</c:v>
                </c:pt>
                <c:pt idx="42">
                  <c:v>38749</c:v>
                </c:pt>
                <c:pt idx="43">
                  <c:v>38777</c:v>
                </c:pt>
                <c:pt idx="44">
                  <c:v>38808</c:v>
                </c:pt>
                <c:pt idx="45">
                  <c:v>38838</c:v>
                </c:pt>
                <c:pt idx="46">
                  <c:v>38869</c:v>
                </c:pt>
                <c:pt idx="47">
                  <c:v>38899</c:v>
                </c:pt>
                <c:pt idx="48">
                  <c:v>38930</c:v>
                </c:pt>
                <c:pt idx="49">
                  <c:v>38961</c:v>
                </c:pt>
                <c:pt idx="50">
                  <c:v>38991</c:v>
                </c:pt>
                <c:pt idx="51">
                  <c:v>39022</c:v>
                </c:pt>
                <c:pt idx="52">
                  <c:v>39052</c:v>
                </c:pt>
                <c:pt idx="53">
                  <c:v>39083</c:v>
                </c:pt>
                <c:pt idx="54">
                  <c:v>39114</c:v>
                </c:pt>
                <c:pt idx="55">
                  <c:v>39142</c:v>
                </c:pt>
                <c:pt idx="56">
                  <c:v>39173</c:v>
                </c:pt>
                <c:pt idx="57">
                  <c:v>39203</c:v>
                </c:pt>
                <c:pt idx="58">
                  <c:v>39234</c:v>
                </c:pt>
                <c:pt idx="59">
                  <c:v>39264</c:v>
                </c:pt>
                <c:pt idx="60">
                  <c:v>39295</c:v>
                </c:pt>
                <c:pt idx="61">
                  <c:v>39326</c:v>
                </c:pt>
                <c:pt idx="62">
                  <c:v>39356</c:v>
                </c:pt>
                <c:pt idx="63">
                  <c:v>39387</c:v>
                </c:pt>
                <c:pt idx="64">
                  <c:v>39417</c:v>
                </c:pt>
                <c:pt idx="65">
                  <c:v>39448</c:v>
                </c:pt>
                <c:pt idx="66">
                  <c:v>39479</c:v>
                </c:pt>
                <c:pt idx="67">
                  <c:v>39508</c:v>
                </c:pt>
                <c:pt idx="68">
                  <c:v>39539</c:v>
                </c:pt>
                <c:pt idx="69">
                  <c:v>39569</c:v>
                </c:pt>
                <c:pt idx="70">
                  <c:v>39600</c:v>
                </c:pt>
                <c:pt idx="71">
                  <c:v>39630</c:v>
                </c:pt>
                <c:pt idx="72">
                  <c:v>39661</c:v>
                </c:pt>
                <c:pt idx="73">
                  <c:v>39692</c:v>
                </c:pt>
                <c:pt idx="74">
                  <c:v>39722</c:v>
                </c:pt>
                <c:pt idx="75">
                  <c:v>39753</c:v>
                </c:pt>
                <c:pt idx="76">
                  <c:v>39783</c:v>
                </c:pt>
                <c:pt idx="77">
                  <c:v>39814</c:v>
                </c:pt>
                <c:pt idx="78">
                  <c:v>39845</c:v>
                </c:pt>
                <c:pt idx="79">
                  <c:v>39873</c:v>
                </c:pt>
                <c:pt idx="80">
                  <c:v>39904</c:v>
                </c:pt>
                <c:pt idx="81">
                  <c:v>39934</c:v>
                </c:pt>
                <c:pt idx="82">
                  <c:v>39965</c:v>
                </c:pt>
                <c:pt idx="83">
                  <c:v>39995</c:v>
                </c:pt>
                <c:pt idx="84">
                  <c:v>40026</c:v>
                </c:pt>
                <c:pt idx="85">
                  <c:v>40057</c:v>
                </c:pt>
                <c:pt idx="86">
                  <c:v>40087</c:v>
                </c:pt>
                <c:pt idx="87">
                  <c:v>40118</c:v>
                </c:pt>
                <c:pt idx="88">
                  <c:v>40148</c:v>
                </c:pt>
              </c:numCache>
            </c:numRef>
          </c:cat>
          <c:val>
            <c:numRef>
              <c:f>[TRABZON.xlsx]Sheet1!$C$2:$C$90</c:f>
              <c:numCache>
                <c:formatCode>General</c:formatCode>
                <c:ptCount val="89"/>
                <c:pt idx="0">
                  <c:v>135</c:v>
                </c:pt>
                <c:pt idx="1">
                  <c:v>68</c:v>
                </c:pt>
                <c:pt idx="2">
                  <c:v>76</c:v>
                </c:pt>
                <c:pt idx="3">
                  <c:v>45</c:v>
                </c:pt>
                <c:pt idx="5">
                  <c:v>60</c:v>
                </c:pt>
                <c:pt idx="6">
                  <c:v>89</c:v>
                </c:pt>
                <c:pt idx="7">
                  <c:v>-10</c:v>
                </c:pt>
                <c:pt idx="8">
                  <c:v>-32</c:v>
                </c:pt>
                <c:pt idx="9">
                  <c:v>-8</c:v>
                </c:pt>
                <c:pt idx="10">
                  <c:v>-26</c:v>
                </c:pt>
                <c:pt idx="11">
                  <c:v>-28</c:v>
                </c:pt>
                <c:pt idx="12">
                  <c:v>-36</c:v>
                </c:pt>
                <c:pt idx="13">
                  <c:v>-51</c:v>
                </c:pt>
                <c:pt idx="14">
                  <c:v>-69</c:v>
                </c:pt>
                <c:pt idx="16">
                  <c:v>-30</c:v>
                </c:pt>
                <c:pt idx="17">
                  <c:v>27</c:v>
                </c:pt>
                <c:pt idx="19">
                  <c:v>71</c:v>
                </c:pt>
                <c:pt idx="20">
                  <c:v>84</c:v>
                </c:pt>
                <c:pt idx="21">
                  <c:v>157</c:v>
                </c:pt>
                <c:pt idx="22">
                  <c:v>163</c:v>
                </c:pt>
                <c:pt idx="23">
                  <c:v>104</c:v>
                </c:pt>
                <c:pt idx="24">
                  <c:v>131</c:v>
                </c:pt>
                <c:pt idx="25">
                  <c:v>73</c:v>
                </c:pt>
                <c:pt idx="26">
                  <c:v>-38</c:v>
                </c:pt>
                <c:pt idx="27">
                  <c:v>-30</c:v>
                </c:pt>
                <c:pt idx="31">
                  <c:v>68</c:v>
                </c:pt>
                <c:pt idx="32">
                  <c:v>86</c:v>
                </c:pt>
                <c:pt idx="33">
                  <c:v>175</c:v>
                </c:pt>
                <c:pt idx="34">
                  <c:v>191</c:v>
                </c:pt>
                <c:pt idx="35">
                  <c:v>174</c:v>
                </c:pt>
                <c:pt idx="36">
                  <c:v>157</c:v>
                </c:pt>
                <c:pt idx="37">
                  <c:v>116</c:v>
                </c:pt>
                <c:pt idx="38">
                  <c:v>137</c:v>
                </c:pt>
                <c:pt idx="40">
                  <c:v>27</c:v>
                </c:pt>
                <c:pt idx="41">
                  <c:v>48</c:v>
                </c:pt>
                <c:pt idx="42">
                  <c:v>-45</c:v>
                </c:pt>
                <c:pt idx="43">
                  <c:v>40</c:v>
                </c:pt>
                <c:pt idx="44">
                  <c:v>119</c:v>
                </c:pt>
                <c:pt idx="45">
                  <c:v>150</c:v>
                </c:pt>
                <c:pt idx="46">
                  <c:v>171</c:v>
                </c:pt>
                <c:pt idx="47">
                  <c:v>214</c:v>
                </c:pt>
                <c:pt idx="48">
                  <c:v>73</c:v>
                </c:pt>
                <c:pt idx="49">
                  <c:v>31</c:v>
                </c:pt>
                <c:pt idx="50">
                  <c:v>-5</c:v>
                </c:pt>
                <c:pt idx="51">
                  <c:v>35</c:v>
                </c:pt>
                <c:pt idx="52">
                  <c:v>-18</c:v>
                </c:pt>
                <c:pt idx="53">
                  <c:v>-81</c:v>
                </c:pt>
                <c:pt idx="54">
                  <c:v>-8</c:v>
                </c:pt>
                <c:pt idx="55">
                  <c:v>19</c:v>
                </c:pt>
                <c:pt idx="56">
                  <c:v>23</c:v>
                </c:pt>
                <c:pt idx="57">
                  <c:v>7</c:v>
                </c:pt>
                <c:pt idx="58">
                  <c:v>65</c:v>
                </c:pt>
                <c:pt idx="59">
                  <c:v>27</c:v>
                </c:pt>
                <c:pt idx="60">
                  <c:v>-3</c:v>
                </c:pt>
                <c:pt idx="61">
                  <c:v>-52</c:v>
                </c:pt>
                <c:pt idx="62">
                  <c:v>-94</c:v>
                </c:pt>
                <c:pt idx="63">
                  <c:v>-25</c:v>
                </c:pt>
                <c:pt idx="64">
                  <c:v>26</c:v>
                </c:pt>
                <c:pt idx="65">
                  <c:v>0</c:v>
                </c:pt>
                <c:pt idx="66">
                  <c:v>-83</c:v>
                </c:pt>
                <c:pt idx="67">
                  <c:v>-68</c:v>
                </c:pt>
                <c:pt idx="68">
                  <c:v>31</c:v>
                </c:pt>
                <c:pt idx="69">
                  <c:v>93</c:v>
                </c:pt>
                <c:pt idx="70">
                  <c:v>99</c:v>
                </c:pt>
                <c:pt idx="71">
                  <c:v>85</c:v>
                </c:pt>
                <c:pt idx="72">
                  <c:v>35</c:v>
                </c:pt>
                <c:pt idx="73">
                  <c:v>-46</c:v>
                </c:pt>
                <c:pt idx="74">
                  <c:v>-50</c:v>
                </c:pt>
                <c:pt idx="75">
                  <c:v>-101</c:v>
                </c:pt>
                <c:pt idx="76">
                  <c:v>-45</c:v>
                </c:pt>
                <c:pt idx="77">
                  <c:v>-59</c:v>
                </c:pt>
                <c:pt idx="78">
                  <c:v>71</c:v>
                </c:pt>
                <c:pt idx="79">
                  <c:v>102</c:v>
                </c:pt>
                <c:pt idx="82">
                  <c:v>76</c:v>
                </c:pt>
                <c:pt idx="83">
                  <c:v>127</c:v>
                </c:pt>
                <c:pt idx="84">
                  <c:v>37</c:v>
                </c:pt>
                <c:pt idx="85">
                  <c:v>-2</c:v>
                </c:pt>
                <c:pt idx="86">
                  <c:v>-50</c:v>
                </c:pt>
                <c:pt idx="87">
                  <c:v>-9</c:v>
                </c:pt>
                <c:pt idx="88">
                  <c:v>57</c:v>
                </c:pt>
              </c:numCache>
            </c:numRef>
          </c:val>
          <c:smooth val="0"/>
          <c:extLst>
            <c:ext xmlns:c16="http://schemas.microsoft.com/office/drawing/2014/chart" uri="{C3380CC4-5D6E-409C-BE32-E72D297353CC}">
              <c16:uniqueId val="{00000000-0389-433C-8A5D-7624AF738BCC}"/>
            </c:ext>
          </c:extLst>
        </c:ser>
        <c:ser>
          <c:idx val="1"/>
          <c:order val="1"/>
          <c:tx>
            <c:v>PSMSL corrected for GIA </c:v>
          </c:tx>
          <c:spPr>
            <a:ln w="12700" cap="rnd" cmpd="sng">
              <a:solidFill>
                <a:schemeClr val="accent5"/>
              </a:solidFill>
              <a:prstDash val="solid"/>
              <a:round/>
            </a:ln>
            <a:effectLst/>
          </c:spPr>
          <c:marker>
            <c:symbol val="none"/>
          </c:marker>
          <c:val>
            <c:numRef>
              <c:f>[TRABZON.xlsx]Sheet1!$D$2:$D$90</c:f>
              <c:numCache>
                <c:formatCode>General</c:formatCode>
                <c:ptCount val="89"/>
                <c:pt idx="0">
                  <c:v>135.0025</c:v>
                </c:pt>
                <c:pt idx="1">
                  <c:v>68.002499999999998</c:v>
                </c:pt>
                <c:pt idx="2">
                  <c:v>76.002499999999998</c:v>
                </c:pt>
                <c:pt idx="3">
                  <c:v>45.002499999999998</c:v>
                </c:pt>
                <c:pt idx="5">
                  <c:v>60.002499999999998</c:v>
                </c:pt>
                <c:pt idx="6">
                  <c:v>89.002499999999998</c:v>
                </c:pt>
                <c:pt idx="7">
                  <c:v>-9.9975000000000005</c:v>
                </c:pt>
                <c:pt idx="8">
                  <c:v>-31.997499999999999</c:v>
                </c:pt>
                <c:pt idx="9">
                  <c:v>-7.9974999999999996</c:v>
                </c:pt>
                <c:pt idx="10">
                  <c:v>-25.997499999999999</c:v>
                </c:pt>
                <c:pt idx="11">
                  <c:v>-27.997499999999999</c:v>
                </c:pt>
                <c:pt idx="12">
                  <c:v>-35.997500000000002</c:v>
                </c:pt>
                <c:pt idx="13">
                  <c:v>-50.997500000000002</c:v>
                </c:pt>
                <c:pt idx="14">
                  <c:v>-68.997500000000002</c:v>
                </c:pt>
                <c:pt idx="15">
                  <c:v>2.5000000000000001E-3</c:v>
                </c:pt>
                <c:pt idx="16">
                  <c:v>-29.997499999999999</c:v>
                </c:pt>
                <c:pt idx="17">
                  <c:v>27.002500000000001</c:v>
                </c:pt>
                <c:pt idx="19">
                  <c:v>71.002499999999998</c:v>
                </c:pt>
                <c:pt idx="20">
                  <c:v>84.002499999999998</c:v>
                </c:pt>
                <c:pt idx="21">
                  <c:v>157.0025</c:v>
                </c:pt>
                <c:pt idx="22">
                  <c:v>163.0025</c:v>
                </c:pt>
                <c:pt idx="23">
                  <c:v>104.0025</c:v>
                </c:pt>
                <c:pt idx="24">
                  <c:v>131.0025</c:v>
                </c:pt>
                <c:pt idx="25">
                  <c:v>73.002499999999998</c:v>
                </c:pt>
                <c:pt idx="26">
                  <c:v>-37.997500000000002</c:v>
                </c:pt>
                <c:pt idx="27">
                  <c:v>-29.997499999999999</c:v>
                </c:pt>
                <c:pt idx="31">
                  <c:v>68.002499999999998</c:v>
                </c:pt>
                <c:pt idx="32">
                  <c:v>86.002499999999998</c:v>
                </c:pt>
                <c:pt idx="33">
                  <c:v>175.0025</c:v>
                </c:pt>
                <c:pt idx="34">
                  <c:v>191.0025</c:v>
                </c:pt>
                <c:pt idx="35">
                  <c:v>174.0025</c:v>
                </c:pt>
                <c:pt idx="36">
                  <c:v>157.0025</c:v>
                </c:pt>
                <c:pt idx="37">
                  <c:v>116.0025</c:v>
                </c:pt>
                <c:pt idx="38">
                  <c:v>137.0025</c:v>
                </c:pt>
                <c:pt idx="40">
                  <c:v>27.002500000000001</c:v>
                </c:pt>
                <c:pt idx="41">
                  <c:v>48.002499999999998</c:v>
                </c:pt>
                <c:pt idx="42">
                  <c:v>-44.997500000000002</c:v>
                </c:pt>
                <c:pt idx="43">
                  <c:v>40.002499999999998</c:v>
                </c:pt>
                <c:pt idx="44">
                  <c:v>119.0025</c:v>
                </c:pt>
                <c:pt idx="45">
                  <c:v>150.0025</c:v>
                </c:pt>
                <c:pt idx="46">
                  <c:v>171.0025</c:v>
                </c:pt>
                <c:pt idx="47">
                  <c:v>214.0025</c:v>
                </c:pt>
                <c:pt idx="48">
                  <c:v>73.002499999999998</c:v>
                </c:pt>
                <c:pt idx="49">
                  <c:v>31.002500000000001</c:v>
                </c:pt>
                <c:pt idx="50">
                  <c:v>-4.9974999999999996</c:v>
                </c:pt>
                <c:pt idx="51">
                  <c:v>35.002499999999998</c:v>
                </c:pt>
                <c:pt idx="52">
                  <c:v>-17.997499999999999</c:v>
                </c:pt>
                <c:pt idx="53">
                  <c:v>-80.997500000000002</c:v>
                </c:pt>
                <c:pt idx="54">
                  <c:v>-7.9974999999999996</c:v>
                </c:pt>
                <c:pt idx="55">
                  <c:v>19.002500000000001</c:v>
                </c:pt>
                <c:pt idx="56">
                  <c:v>23.002500000000001</c:v>
                </c:pt>
                <c:pt idx="57">
                  <c:v>7.0025000000000004</c:v>
                </c:pt>
                <c:pt idx="58">
                  <c:v>65.002499999999998</c:v>
                </c:pt>
                <c:pt idx="59">
                  <c:v>27.002500000000001</c:v>
                </c:pt>
                <c:pt idx="60">
                  <c:v>-2.9975000000000001</c:v>
                </c:pt>
                <c:pt idx="61">
                  <c:v>-51.997500000000002</c:v>
                </c:pt>
                <c:pt idx="62">
                  <c:v>-93.997500000000002</c:v>
                </c:pt>
                <c:pt idx="63">
                  <c:v>-24.997499999999999</c:v>
                </c:pt>
                <c:pt idx="64">
                  <c:v>26.002500000000001</c:v>
                </c:pt>
                <c:pt idx="65">
                  <c:v>2.5000000000000001E-3</c:v>
                </c:pt>
                <c:pt idx="66">
                  <c:v>-82.997500000000002</c:v>
                </c:pt>
                <c:pt idx="67">
                  <c:v>-67.997500000000002</c:v>
                </c:pt>
                <c:pt idx="68">
                  <c:v>31.002500000000001</c:v>
                </c:pt>
                <c:pt idx="69">
                  <c:v>93.002499999999998</c:v>
                </c:pt>
                <c:pt idx="70">
                  <c:v>99.002499999999998</c:v>
                </c:pt>
                <c:pt idx="71">
                  <c:v>85.002499999999998</c:v>
                </c:pt>
                <c:pt idx="72">
                  <c:v>35.002499999999998</c:v>
                </c:pt>
                <c:pt idx="73">
                  <c:v>-45.997500000000002</c:v>
                </c:pt>
                <c:pt idx="74">
                  <c:v>-49.997500000000002</c:v>
                </c:pt>
                <c:pt idx="75">
                  <c:v>-100.9975</c:v>
                </c:pt>
                <c:pt idx="76">
                  <c:v>-44.997500000000002</c:v>
                </c:pt>
                <c:pt idx="77">
                  <c:v>-58.997500000000002</c:v>
                </c:pt>
                <c:pt idx="78">
                  <c:v>71.002499999999998</c:v>
                </c:pt>
                <c:pt idx="79">
                  <c:v>102.0025</c:v>
                </c:pt>
                <c:pt idx="82">
                  <c:v>76.002499999999998</c:v>
                </c:pt>
                <c:pt idx="83">
                  <c:v>127.0025</c:v>
                </c:pt>
                <c:pt idx="84">
                  <c:v>37.002499999999998</c:v>
                </c:pt>
                <c:pt idx="85">
                  <c:v>-1.9975000000000001</c:v>
                </c:pt>
                <c:pt idx="86">
                  <c:v>-49.997500000000002</c:v>
                </c:pt>
                <c:pt idx="87">
                  <c:v>-8.9975000000000005</c:v>
                </c:pt>
                <c:pt idx="88">
                  <c:v>57.002499999999998</c:v>
                </c:pt>
              </c:numCache>
            </c:numRef>
          </c:val>
          <c:smooth val="0"/>
          <c:extLst>
            <c:ext xmlns:c16="http://schemas.microsoft.com/office/drawing/2014/chart" uri="{C3380CC4-5D6E-409C-BE32-E72D297353CC}">
              <c16:uniqueId val="{00000001-0389-433C-8A5D-7624AF738BCC}"/>
            </c:ext>
          </c:extLst>
        </c:ser>
        <c:dLbls>
          <c:showLegendKey val="0"/>
          <c:showVal val="0"/>
          <c:showCatName val="0"/>
          <c:showSerName val="0"/>
          <c:showPercent val="0"/>
          <c:showBubbleSize val="0"/>
        </c:dLbls>
        <c:smooth val="0"/>
        <c:axId val="-1858403760"/>
        <c:axId val="-1858409200"/>
      </c:lineChart>
      <c:dateAx>
        <c:axId val="-1858403760"/>
        <c:scaling>
          <c:orientation val="minMax"/>
        </c:scaling>
        <c:delete val="0"/>
        <c:axPos val="b"/>
        <c:numFmt formatCode="mmm\-yy" sourceLinked="1"/>
        <c:majorTickMark val="none"/>
        <c:minorTickMark val="none"/>
        <c:tickLblPos val="low"/>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SimSun-ExtB" panose="02010609060101010101" pitchFamily="49" charset="-122"/>
                <a:ea typeface="SimSun-ExtB" panose="02010609060101010101" pitchFamily="49" charset="-122"/>
                <a:cs typeface="+mn-cs"/>
              </a:defRPr>
            </a:pPr>
            <a:endParaRPr lang="en-US"/>
          </a:p>
        </c:txPr>
        <c:crossAx val="-1858409200"/>
        <c:crosses val="autoZero"/>
        <c:auto val="1"/>
        <c:lblOffset val="100"/>
        <c:baseTimeUnit val="months"/>
      </c:dateAx>
      <c:valAx>
        <c:axId val="-1858409200"/>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000" b="0" i="0" u="none" strike="noStrike" kern="1200" baseline="0">
                    <a:solidFill>
                      <a:schemeClr val="tx1">
                        <a:lumMod val="65000"/>
                        <a:lumOff val="35000"/>
                      </a:schemeClr>
                    </a:solidFill>
                    <a:latin typeface="SimSun-ExtB" panose="02010609060101010101" pitchFamily="49" charset="-122"/>
                    <a:ea typeface="SimSun-ExtB" panose="02010609060101010101" pitchFamily="49" charset="-122"/>
                    <a:cs typeface="+mn-cs"/>
                  </a:defRPr>
                </a:pPr>
                <a:r>
                  <a:rPr lang="en-US"/>
                  <a:t>Sea Level Records (mm)</a:t>
                </a:r>
              </a:p>
            </c:rich>
          </c:tx>
          <c:overlay val="0"/>
          <c:spPr>
            <a:noFill/>
            <a:ln>
              <a:noFill/>
            </a:ln>
            <a:effectLst/>
          </c:spPr>
          <c:txPr>
            <a:bodyPr rot="-5400000" spcFirstLastPara="1" vertOverflow="ellipsis" vert="horz" wrap="square" anchor="ctr" anchorCtr="1"/>
            <a:lstStyle/>
            <a:p>
              <a:pPr>
                <a:defRPr sz="1000" b="0" i="0" u="none" strike="noStrike" kern="1200" baseline="0">
                  <a:solidFill>
                    <a:schemeClr val="tx1">
                      <a:lumMod val="65000"/>
                      <a:lumOff val="35000"/>
                    </a:schemeClr>
                  </a:solidFill>
                  <a:latin typeface="SimSun-ExtB" panose="02010609060101010101" pitchFamily="49" charset="-122"/>
                  <a:ea typeface="SimSun-ExtB" panose="02010609060101010101" pitchFamily="49" charset="-122"/>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SimSun-ExtB" panose="02010609060101010101" pitchFamily="49" charset="-122"/>
                <a:ea typeface="SimSun-ExtB" panose="02010609060101010101" pitchFamily="49" charset="-122"/>
                <a:cs typeface="+mn-cs"/>
              </a:defRPr>
            </a:pPr>
            <a:endParaRPr lang="en-US"/>
          </a:p>
        </c:txPr>
        <c:crossAx val="-1858403760"/>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SimSun-ExtB" panose="02010609060101010101" pitchFamily="49" charset="-122"/>
              <a:ea typeface="SimSun-ExtB" panose="02010609060101010101" pitchFamily="49" charset="-122"/>
              <a:cs typeface="+mn-cs"/>
            </a:defRPr>
          </a:pPr>
          <a:endParaRPr lang="en-US"/>
        </a:p>
      </c:txPr>
    </c:legend>
    <c:plotVisOnly val="1"/>
    <c:dispBlanksAs val="gap"/>
    <c:showDLblsOverMax val="0"/>
  </c:chart>
  <c:spPr>
    <a:noFill/>
    <a:ln>
      <a:noFill/>
    </a:ln>
    <a:effectLst/>
  </c:spPr>
  <c:txPr>
    <a:bodyPr/>
    <a:lstStyle/>
    <a:p>
      <a:pPr>
        <a:defRPr>
          <a:latin typeface="SimSun-ExtB" panose="02010609060101010101" pitchFamily="49" charset="-122"/>
          <a:ea typeface="SimSun-ExtB" panose="02010609060101010101" pitchFamily="49" charset="-122"/>
        </a:defRPr>
      </a:pPr>
      <a:endParaRPr lang="en-US"/>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200" b="0" i="0" u="none" strike="noStrike" kern="1200" spc="0" baseline="0">
                <a:solidFill>
                  <a:schemeClr val="tx1">
                    <a:lumMod val="65000"/>
                    <a:lumOff val="35000"/>
                  </a:schemeClr>
                </a:solidFill>
                <a:latin typeface="SimSun-ExtB" panose="02010609060101010101" pitchFamily="49" charset="-122"/>
                <a:ea typeface="SimSun-ExtB" panose="02010609060101010101" pitchFamily="49" charset="-122"/>
                <a:cs typeface="+mn-cs"/>
              </a:defRPr>
            </a:pPr>
            <a:r>
              <a:rPr lang="ro-RO" sz="1200" dirty="0" smtClean="0"/>
              <a:t>Date de maregraf la statia IGNEDA</a:t>
            </a:r>
            <a:endParaRPr lang="en-US" sz="1200" dirty="0"/>
          </a:p>
        </c:rich>
      </c:tx>
      <c:layout>
        <c:manualLayout>
          <c:xMode val="edge"/>
          <c:yMode val="edge"/>
          <c:x val="0.29906164117182915"/>
          <c:y val="7.7590994171189587E-2"/>
        </c:manualLayout>
      </c:layout>
      <c:overlay val="0"/>
      <c:spPr>
        <a:noFill/>
        <a:ln>
          <a:noFill/>
        </a:ln>
        <a:effectLst/>
      </c:spPr>
      <c:txPr>
        <a:bodyPr rot="0" spcFirstLastPara="1" vertOverflow="ellipsis" vert="horz" wrap="square" anchor="ctr" anchorCtr="1"/>
        <a:lstStyle/>
        <a:p>
          <a:pPr>
            <a:defRPr sz="1200" b="0" i="0" u="none" strike="noStrike" kern="1200" spc="0" baseline="0">
              <a:solidFill>
                <a:schemeClr val="tx1">
                  <a:lumMod val="65000"/>
                  <a:lumOff val="35000"/>
                </a:schemeClr>
              </a:solidFill>
              <a:latin typeface="SimSun-ExtB" panose="02010609060101010101" pitchFamily="49" charset="-122"/>
              <a:ea typeface="SimSun-ExtB" panose="02010609060101010101" pitchFamily="49" charset="-122"/>
              <a:cs typeface="+mn-cs"/>
            </a:defRPr>
          </a:pPr>
          <a:endParaRPr lang="en-US"/>
        </a:p>
      </c:txPr>
    </c:title>
    <c:autoTitleDeleted val="0"/>
    <c:plotArea>
      <c:layout>
        <c:manualLayout>
          <c:layoutTarget val="inner"/>
          <c:xMode val="edge"/>
          <c:yMode val="edge"/>
          <c:x val="0.11906301295940734"/>
          <c:y val="0.18065455057428786"/>
          <c:w val="0.85649253831890437"/>
          <c:h val="0.57491494060658044"/>
        </c:manualLayout>
      </c:layout>
      <c:lineChart>
        <c:grouping val="standard"/>
        <c:varyColors val="0"/>
        <c:ser>
          <c:idx val="0"/>
          <c:order val="0"/>
          <c:tx>
            <c:v>PSMSL raw</c:v>
          </c:tx>
          <c:spPr>
            <a:ln w="38100" cap="rnd">
              <a:solidFill>
                <a:schemeClr val="accent3"/>
              </a:solidFill>
              <a:prstDash val="dash"/>
              <a:round/>
            </a:ln>
            <a:effectLst/>
          </c:spPr>
          <c:marker>
            <c:symbol val="none"/>
          </c:marker>
          <c:cat>
            <c:numRef>
              <c:f>[IGENDA.xlsx]Sheet1!$G$2:$G$90</c:f>
              <c:numCache>
                <c:formatCode>mmm\-yy</c:formatCode>
                <c:ptCount val="89"/>
                <c:pt idx="0">
                  <c:v>37438</c:v>
                </c:pt>
                <c:pt idx="1">
                  <c:v>37469</c:v>
                </c:pt>
                <c:pt idx="2">
                  <c:v>37500</c:v>
                </c:pt>
                <c:pt idx="3">
                  <c:v>37530</c:v>
                </c:pt>
                <c:pt idx="4">
                  <c:v>37561</c:v>
                </c:pt>
                <c:pt idx="5">
                  <c:v>37591</c:v>
                </c:pt>
                <c:pt idx="6">
                  <c:v>37622</c:v>
                </c:pt>
                <c:pt idx="7">
                  <c:v>37653</c:v>
                </c:pt>
                <c:pt idx="8">
                  <c:v>37681</c:v>
                </c:pt>
                <c:pt idx="9">
                  <c:v>37712</c:v>
                </c:pt>
                <c:pt idx="10">
                  <c:v>37742</c:v>
                </c:pt>
                <c:pt idx="11">
                  <c:v>37773</c:v>
                </c:pt>
                <c:pt idx="12">
                  <c:v>37803</c:v>
                </c:pt>
                <c:pt idx="13">
                  <c:v>37834</c:v>
                </c:pt>
                <c:pt idx="14">
                  <c:v>37865</c:v>
                </c:pt>
                <c:pt idx="15">
                  <c:v>37895</c:v>
                </c:pt>
                <c:pt idx="16">
                  <c:v>37926</c:v>
                </c:pt>
                <c:pt idx="17">
                  <c:v>37956</c:v>
                </c:pt>
                <c:pt idx="18">
                  <c:v>37987</c:v>
                </c:pt>
                <c:pt idx="19">
                  <c:v>38018</c:v>
                </c:pt>
                <c:pt idx="20">
                  <c:v>38047</c:v>
                </c:pt>
                <c:pt idx="21">
                  <c:v>38078</c:v>
                </c:pt>
                <c:pt idx="22">
                  <c:v>38108</c:v>
                </c:pt>
                <c:pt idx="23">
                  <c:v>38139</c:v>
                </c:pt>
                <c:pt idx="24">
                  <c:v>38169</c:v>
                </c:pt>
                <c:pt idx="25">
                  <c:v>38200</c:v>
                </c:pt>
                <c:pt idx="26">
                  <c:v>38231</c:v>
                </c:pt>
                <c:pt idx="27">
                  <c:v>38261</c:v>
                </c:pt>
                <c:pt idx="28">
                  <c:v>38292</c:v>
                </c:pt>
                <c:pt idx="29">
                  <c:v>38322</c:v>
                </c:pt>
                <c:pt idx="30">
                  <c:v>38353</c:v>
                </c:pt>
                <c:pt idx="31">
                  <c:v>38384</c:v>
                </c:pt>
                <c:pt idx="32">
                  <c:v>38412</c:v>
                </c:pt>
                <c:pt idx="33">
                  <c:v>38443</c:v>
                </c:pt>
                <c:pt idx="34">
                  <c:v>38473</c:v>
                </c:pt>
                <c:pt idx="35">
                  <c:v>38504</c:v>
                </c:pt>
                <c:pt idx="36">
                  <c:v>38534</c:v>
                </c:pt>
                <c:pt idx="37">
                  <c:v>38565</c:v>
                </c:pt>
                <c:pt idx="38">
                  <c:v>38596</c:v>
                </c:pt>
                <c:pt idx="39">
                  <c:v>38626</c:v>
                </c:pt>
                <c:pt idx="40">
                  <c:v>38657</c:v>
                </c:pt>
                <c:pt idx="41">
                  <c:v>38687</c:v>
                </c:pt>
                <c:pt idx="42">
                  <c:v>38718</c:v>
                </c:pt>
                <c:pt idx="43">
                  <c:v>38749</c:v>
                </c:pt>
                <c:pt idx="44">
                  <c:v>38777</c:v>
                </c:pt>
                <c:pt idx="45">
                  <c:v>38808</c:v>
                </c:pt>
                <c:pt idx="46">
                  <c:v>38838</c:v>
                </c:pt>
                <c:pt idx="47">
                  <c:v>38869</c:v>
                </c:pt>
                <c:pt idx="48">
                  <c:v>38899</c:v>
                </c:pt>
                <c:pt idx="49">
                  <c:v>38930</c:v>
                </c:pt>
                <c:pt idx="50">
                  <c:v>38961</c:v>
                </c:pt>
                <c:pt idx="51">
                  <c:v>38991</c:v>
                </c:pt>
                <c:pt idx="52">
                  <c:v>39022</c:v>
                </c:pt>
                <c:pt idx="53">
                  <c:v>39052</c:v>
                </c:pt>
                <c:pt idx="54">
                  <c:v>39083</c:v>
                </c:pt>
                <c:pt idx="55">
                  <c:v>39114</c:v>
                </c:pt>
                <c:pt idx="56">
                  <c:v>39142</c:v>
                </c:pt>
                <c:pt idx="57">
                  <c:v>39173</c:v>
                </c:pt>
                <c:pt idx="58">
                  <c:v>39203</c:v>
                </c:pt>
                <c:pt idx="59">
                  <c:v>39234</c:v>
                </c:pt>
                <c:pt idx="60">
                  <c:v>39264</c:v>
                </c:pt>
                <c:pt idx="61">
                  <c:v>39295</c:v>
                </c:pt>
                <c:pt idx="62">
                  <c:v>39326</c:v>
                </c:pt>
                <c:pt idx="63">
                  <c:v>39356</c:v>
                </c:pt>
                <c:pt idx="64">
                  <c:v>39387</c:v>
                </c:pt>
                <c:pt idx="65">
                  <c:v>39417</c:v>
                </c:pt>
                <c:pt idx="66">
                  <c:v>39448</c:v>
                </c:pt>
                <c:pt idx="67">
                  <c:v>39479</c:v>
                </c:pt>
                <c:pt idx="68">
                  <c:v>39508</c:v>
                </c:pt>
                <c:pt idx="69">
                  <c:v>39539</c:v>
                </c:pt>
                <c:pt idx="70">
                  <c:v>39569</c:v>
                </c:pt>
                <c:pt idx="71">
                  <c:v>39600</c:v>
                </c:pt>
                <c:pt idx="72">
                  <c:v>39630</c:v>
                </c:pt>
                <c:pt idx="73">
                  <c:v>39661</c:v>
                </c:pt>
                <c:pt idx="74">
                  <c:v>39692</c:v>
                </c:pt>
                <c:pt idx="75">
                  <c:v>39722</c:v>
                </c:pt>
                <c:pt idx="76">
                  <c:v>39753</c:v>
                </c:pt>
                <c:pt idx="77">
                  <c:v>39783</c:v>
                </c:pt>
                <c:pt idx="78">
                  <c:v>39814</c:v>
                </c:pt>
                <c:pt idx="79">
                  <c:v>39845</c:v>
                </c:pt>
                <c:pt idx="80">
                  <c:v>39873</c:v>
                </c:pt>
                <c:pt idx="81">
                  <c:v>39904</c:v>
                </c:pt>
                <c:pt idx="82">
                  <c:v>39934</c:v>
                </c:pt>
                <c:pt idx="83">
                  <c:v>39965</c:v>
                </c:pt>
                <c:pt idx="84">
                  <c:v>39995</c:v>
                </c:pt>
                <c:pt idx="85">
                  <c:v>40026</c:v>
                </c:pt>
                <c:pt idx="86">
                  <c:v>40057</c:v>
                </c:pt>
                <c:pt idx="87">
                  <c:v>40087</c:v>
                </c:pt>
                <c:pt idx="88">
                  <c:v>40118</c:v>
                </c:pt>
              </c:numCache>
            </c:numRef>
          </c:cat>
          <c:val>
            <c:numRef>
              <c:f>[IGENDA.xlsx]Sheet1!$E$2:$E$90</c:f>
              <c:numCache>
                <c:formatCode>General</c:formatCode>
                <c:ptCount val="89"/>
                <c:pt idx="0">
                  <c:v>99</c:v>
                </c:pt>
                <c:pt idx="1">
                  <c:v>119</c:v>
                </c:pt>
                <c:pt idx="2">
                  <c:v>64</c:v>
                </c:pt>
                <c:pt idx="3">
                  <c:v>36</c:v>
                </c:pt>
                <c:pt idx="4">
                  <c:v>48</c:v>
                </c:pt>
                <c:pt idx="5">
                  <c:v>144</c:v>
                </c:pt>
                <c:pt idx="6">
                  <c:v>85</c:v>
                </c:pt>
                <c:pt idx="7">
                  <c:v>131</c:v>
                </c:pt>
                <c:pt idx="8">
                  <c:v>-13</c:v>
                </c:pt>
                <c:pt idx="9">
                  <c:v>-6</c:v>
                </c:pt>
                <c:pt idx="10">
                  <c:v>-5</c:v>
                </c:pt>
                <c:pt idx="11">
                  <c:v>-56</c:v>
                </c:pt>
                <c:pt idx="12">
                  <c:v>-98</c:v>
                </c:pt>
                <c:pt idx="13">
                  <c:v>-78</c:v>
                </c:pt>
                <c:pt idx="14">
                  <c:v>-59</c:v>
                </c:pt>
                <c:pt idx="15">
                  <c:v>-95</c:v>
                </c:pt>
                <c:pt idx="16">
                  <c:v>31</c:v>
                </c:pt>
                <c:pt idx="17">
                  <c:v>-13</c:v>
                </c:pt>
                <c:pt idx="18">
                  <c:v>28</c:v>
                </c:pt>
                <c:pt idx="19">
                  <c:v>45</c:v>
                </c:pt>
                <c:pt idx="20">
                  <c:v>81</c:v>
                </c:pt>
                <c:pt idx="21">
                  <c:v>66</c:v>
                </c:pt>
                <c:pt idx="22">
                  <c:v>139</c:v>
                </c:pt>
                <c:pt idx="23">
                  <c:v>140</c:v>
                </c:pt>
                <c:pt idx="24">
                  <c:v>54</c:v>
                </c:pt>
                <c:pt idx="25">
                  <c:v>79</c:v>
                </c:pt>
                <c:pt idx="26">
                  <c:v>48</c:v>
                </c:pt>
                <c:pt idx="27">
                  <c:v>-7</c:v>
                </c:pt>
                <c:pt idx="28">
                  <c:v>-44</c:v>
                </c:pt>
                <c:pt idx="29">
                  <c:v>-29</c:v>
                </c:pt>
                <c:pt idx="30">
                  <c:v>16</c:v>
                </c:pt>
                <c:pt idx="31">
                  <c:v>114</c:v>
                </c:pt>
                <c:pt idx="32">
                  <c:v>58</c:v>
                </c:pt>
                <c:pt idx="33">
                  <c:v>93</c:v>
                </c:pt>
                <c:pt idx="34">
                  <c:v>156</c:v>
                </c:pt>
                <c:pt idx="35">
                  <c:v>160</c:v>
                </c:pt>
                <c:pt idx="36">
                  <c:v>162</c:v>
                </c:pt>
                <c:pt idx="37">
                  <c:v>124</c:v>
                </c:pt>
                <c:pt idx="38">
                  <c:v>154</c:v>
                </c:pt>
                <c:pt idx="39">
                  <c:v>128</c:v>
                </c:pt>
                <c:pt idx="40">
                  <c:v>62</c:v>
                </c:pt>
                <c:pt idx="41">
                  <c:v>9</c:v>
                </c:pt>
                <c:pt idx="42">
                  <c:v>90</c:v>
                </c:pt>
                <c:pt idx="43">
                  <c:v>-20</c:v>
                </c:pt>
                <c:pt idx="44">
                  <c:v>52</c:v>
                </c:pt>
                <c:pt idx="45">
                  <c:v>111</c:v>
                </c:pt>
                <c:pt idx="46">
                  <c:v>156</c:v>
                </c:pt>
                <c:pt idx="47">
                  <c:v>143</c:v>
                </c:pt>
                <c:pt idx="48">
                  <c:v>215</c:v>
                </c:pt>
                <c:pt idx="49">
                  <c:v>35</c:v>
                </c:pt>
                <c:pt idx="50">
                  <c:v>-3</c:v>
                </c:pt>
                <c:pt idx="51">
                  <c:v>18</c:v>
                </c:pt>
                <c:pt idx="52">
                  <c:v>-50</c:v>
                </c:pt>
                <c:pt idx="53">
                  <c:v>-76</c:v>
                </c:pt>
                <c:pt idx="54">
                  <c:v>-149</c:v>
                </c:pt>
                <c:pt idx="55">
                  <c:v>-12</c:v>
                </c:pt>
                <c:pt idx="56">
                  <c:v>27</c:v>
                </c:pt>
                <c:pt idx="57">
                  <c:v>6</c:v>
                </c:pt>
                <c:pt idx="58">
                  <c:v>-12</c:v>
                </c:pt>
                <c:pt idx="59">
                  <c:v>18</c:v>
                </c:pt>
                <c:pt idx="60">
                  <c:v>-38</c:v>
                </c:pt>
                <c:pt idx="61">
                  <c:v>-46</c:v>
                </c:pt>
                <c:pt idx="62">
                  <c:v>-125</c:v>
                </c:pt>
                <c:pt idx="63">
                  <c:v>-97</c:v>
                </c:pt>
                <c:pt idx="64">
                  <c:v>-55</c:v>
                </c:pt>
                <c:pt idx="65">
                  <c:v>13</c:v>
                </c:pt>
                <c:pt idx="66">
                  <c:v>26</c:v>
                </c:pt>
                <c:pt idx="67">
                  <c:v>-65</c:v>
                </c:pt>
                <c:pt idx="74">
                  <c:v>34</c:v>
                </c:pt>
                <c:pt idx="75">
                  <c:v>-45</c:v>
                </c:pt>
                <c:pt idx="76">
                  <c:v>-89</c:v>
                </c:pt>
                <c:pt idx="77">
                  <c:v>-33</c:v>
                </c:pt>
                <c:pt idx="78">
                  <c:v>-34</c:v>
                </c:pt>
                <c:pt idx="79">
                  <c:v>91</c:v>
                </c:pt>
                <c:pt idx="80">
                  <c:v>98</c:v>
                </c:pt>
                <c:pt idx="81">
                  <c:v>110</c:v>
                </c:pt>
                <c:pt idx="82">
                  <c:v>85</c:v>
                </c:pt>
                <c:pt idx="83">
                  <c:v>65</c:v>
                </c:pt>
                <c:pt idx="84">
                  <c:v>73</c:v>
                </c:pt>
                <c:pt idx="85">
                  <c:v>35</c:v>
                </c:pt>
                <c:pt idx="86">
                  <c:v>5</c:v>
                </c:pt>
                <c:pt idx="87">
                  <c:v>-19</c:v>
                </c:pt>
                <c:pt idx="88">
                  <c:v>-2</c:v>
                </c:pt>
              </c:numCache>
            </c:numRef>
          </c:val>
          <c:smooth val="0"/>
          <c:extLst>
            <c:ext xmlns:c16="http://schemas.microsoft.com/office/drawing/2014/chart" uri="{C3380CC4-5D6E-409C-BE32-E72D297353CC}">
              <c16:uniqueId val="{00000000-AC9B-4505-A3AD-ACD9D4E822C1}"/>
            </c:ext>
          </c:extLst>
        </c:ser>
        <c:ser>
          <c:idx val="1"/>
          <c:order val="1"/>
          <c:tx>
            <c:v>PSMSL corrected for GIA</c:v>
          </c:tx>
          <c:spPr>
            <a:ln w="12700" cap="rnd">
              <a:solidFill>
                <a:schemeClr val="accent5"/>
              </a:solidFill>
              <a:round/>
            </a:ln>
            <a:effectLst/>
          </c:spPr>
          <c:marker>
            <c:symbol val="none"/>
          </c:marker>
          <c:cat>
            <c:numRef>
              <c:f>[IGENDA.xlsx]Sheet1!$G$2:$G$90</c:f>
              <c:numCache>
                <c:formatCode>mmm\-yy</c:formatCode>
                <c:ptCount val="89"/>
                <c:pt idx="0">
                  <c:v>37438</c:v>
                </c:pt>
                <c:pt idx="1">
                  <c:v>37469</c:v>
                </c:pt>
                <c:pt idx="2">
                  <c:v>37500</c:v>
                </c:pt>
                <c:pt idx="3">
                  <c:v>37530</c:v>
                </c:pt>
                <c:pt idx="4">
                  <c:v>37561</c:v>
                </c:pt>
                <c:pt idx="5">
                  <c:v>37591</c:v>
                </c:pt>
                <c:pt idx="6">
                  <c:v>37622</c:v>
                </c:pt>
                <c:pt idx="7">
                  <c:v>37653</c:v>
                </c:pt>
                <c:pt idx="8">
                  <c:v>37681</c:v>
                </c:pt>
                <c:pt idx="9">
                  <c:v>37712</c:v>
                </c:pt>
                <c:pt idx="10">
                  <c:v>37742</c:v>
                </c:pt>
                <c:pt idx="11">
                  <c:v>37773</c:v>
                </c:pt>
                <c:pt idx="12">
                  <c:v>37803</c:v>
                </c:pt>
                <c:pt idx="13">
                  <c:v>37834</c:v>
                </c:pt>
                <c:pt idx="14">
                  <c:v>37865</c:v>
                </c:pt>
                <c:pt idx="15">
                  <c:v>37895</c:v>
                </c:pt>
                <c:pt idx="16">
                  <c:v>37926</c:v>
                </c:pt>
                <c:pt idx="17">
                  <c:v>37956</c:v>
                </c:pt>
                <c:pt idx="18">
                  <c:v>37987</c:v>
                </c:pt>
                <c:pt idx="19">
                  <c:v>38018</c:v>
                </c:pt>
                <c:pt idx="20">
                  <c:v>38047</c:v>
                </c:pt>
                <c:pt idx="21">
                  <c:v>38078</c:v>
                </c:pt>
                <c:pt idx="22">
                  <c:v>38108</c:v>
                </c:pt>
                <c:pt idx="23">
                  <c:v>38139</c:v>
                </c:pt>
                <c:pt idx="24">
                  <c:v>38169</c:v>
                </c:pt>
                <c:pt idx="25">
                  <c:v>38200</c:v>
                </c:pt>
                <c:pt idx="26">
                  <c:v>38231</c:v>
                </c:pt>
                <c:pt idx="27">
                  <c:v>38261</c:v>
                </c:pt>
                <c:pt idx="28">
                  <c:v>38292</c:v>
                </c:pt>
                <c:pt idx="29">
                  <c:v>38322</c:v>
                </c:pt>
                <c:pt idx="30">
                  <c:v>38353</c:v>
                </c:pt>
                <c:pt idx="31">
                  <c:v>38384</c:v>
                </c:pt>
                <c:pt idx="32">
                  <c:v>38412</c:v>
                </c:pt>
                <c:pt idx="33">
                  <c:v>38443</c:v>
                </c:pt>
                <c:pt idx="34">
                  <c:v>38473</c:v>
                </c:pt>
                <c:pt idx="35">
                  <c:v>38504</c:v>
                </c:pt>
                <c:pt idx="36">
                  <c:v>38534</c:v>
                </c:pt>
                <c:pt idx="37">
                  <c:v>38565</c:v>
                </c:pt>
                <c:pt idx="38">
                  <c:v>38596</c:v>
                </c:pt>
                <c:pt idx="39">
                  <c:v>38626</c:v>
                </c:pt>
                <c:pt idx="40">
                  <c:v>38657</c:v>
                </c:pt>
                <c:pt idx="41">
                  <c:v>38687</c:v>
                </c:pt>
                <c:pt idx="42">
                  <c:v>38718</c:v>
                </c:pt>
                <c:pt idx="43">
                  <c:v>38749</c:v>
                </c:pt>
                <c:pt idx="44">
                  <c:v>38777</c:v>
                </c:pt>
                <c:pt idx="45">
                  <c:v>38808</c:v>
                </c:pt>
                <c:pt idx="46">
                  <c:v>38838</c:v>
                </c:pt>
                <c:pt idx="47">
                  <c:v>38869</c:v>
                </c:pt>
                <c:pt idx="48">
                  <c:v>38899</c:v>
                </c:pt>
                <c:pt idx="49">
                  <c:v>38930</c:v>
                </c:pt>
                <c:pt idx="50">
                  <c:v>38961</c:v>
                </c:pt>
                <c:pt idx="51">
                  <c:v>38991</c:v>
                </c:pt>
                <c:pt idx="52">
                  <c:v>39022</c:v>
                </c:pt>
                <c:pt idx="53">
                  <c:v>39052</c:v>
                </c:pt>
                <c:pt idx="54">
                  <c:v>39083</c:v>
                </c:pt>
                <c:pt idx="55">
                  <c:v>39114</c:v>
                </c:pt>
                <c:pt idx="56">
                  <c:v>39142</c:v>
                </c:pt>
                <c:pt idx="57">
                  <c:v>39173</c:v>
                </c:pt>
                <c:pt idx="58">
                  <c:v>39203</c:v>
                </c:pt>
                <c:pt idx="59">
                  <c:v>39234</c:v>
                </c:pt>
                <c:pt idx="60">
                  <c:v>39264</c:v>
                </c:pt>
                <c:pt idx="61">
                  <c:v>39295</c:v>
                </c:pt>
                <c:pt idx="62">
                  <c:v>39326</c:v>
                </c:pt>
                <c:pt idx="63">
                  <c:v>39356</c:v>
                </c:pt>
                <c:pt idx="64">
                  <c:v>39387</c:v>
                </c:pt>
                <c:pt idx="65">
                  <c:v>39417</c:v>
                </c:pt>
                <c:pt idx="66">
                  <c:v>39448</c:v>
                </c:pt>
                <c:pt idx="67">
                  <c:v>39479</c:v>
                </c:pt>
                <c:pt idx="68">
                  <c:v>39508</c:v>
                </c:pt>
                <c:pt idx="69">
                  <c:v>39539</c:v>
                </c:pt>
                <c:pt idx="70">
                  <c:v>39569</c:v>
                </c:pt>
                <c:pt idx="71">
                  <c:v>39600</c:v>
                </c:pt>
                <c:pt idx="72">
                  <c:v>39630</c:v>
                </c:pt>
                <c:pt idx="73">
                  <c:v>39661</c:v>
                </c:pt>
                <c:pt idx="74">
                  <c:v>39692</c:v>
                </c:pt>
                <c:pt idx="75">
                  <c:v>39722</c:v>
                </c:pt>
                <c:pt idx="76">
                  <c:v>39753</c:v>
                </c:pt>
                <c:pt idx="77">
                  <c:v>39783</c:v>
                </c:pt>
                <c:pt idx="78">
                  <c:v>39814</c:v>
                </c:pt>
                <c:pt idx="79">
                  <c:v>39845</c:v>
                </c:pt>
                <c:pt idx="80">
                  <c:v>39873</c:v>
                </c:pt>
                <c:pt idx="81">
                  <c:v>39904</c:v>
                </c:pt>
                <c:pt idx="82">
                  <c:v>39934</c:v>
                </c:pt>
                <c:pt idx="83">
                  <c:v>39965</c:v>
                </c:pt>
                <c:pt idx="84">
                  <c:v>39995</c:v>
                </c:pt>
                <c:pt idx="85">
                  <c:v>40026</c:v>
                </c:pt>
                <c:pt idx="86">
                  <c:v>40057</c:v>
                </c:pt>
                <c:pt idx="87">
                  <c:v>40087</c:v>
                </c:pt>
                <c:pt idx="88">
                  <c:v>40118</c:v>
                </c:pt>
              </c:numCache>
            </c:numRef>
          </c:cat>
          <c:val>
            <c:numRef>
              <c:f>[IGENDA.xlsx]Sheet1!$F$2:$F$90</c:f>
              <c:numCache>
                <c:formatCode>General</c:formatCode>
                <c:ptCount val="89"/>
                <c:pt idx="0">
                  <c:v>99</c:v>
                </c:pt>
                <c:pt idx="1">
                  <c:v>119</c:v>
                </c:pt>
                <c:pt idx="2">
                  <c:v>64</c:v>
                </c:pt>
                <c:pt idx="3">
                  <c:v>36</c:v>
                </c:pt>
                <c:pt idx="4">
                  <c:v>48</c:v>
                </c:pt>
                <c:pt idx="5">
                  <c:v>144</c:v>
                </c:pt>
                <c:pt idx="6">
                  <c:v>85</c:v>
                </c:pt>
                <c:pt idx="7">
                  <c:v>131</c:v>
                </c:pt>
                <c:pt idx="8">
                  <c:v>-13</c:v>
                </c:pt>
                <c:pt idx="9">
                  <c:v>-6</c:v>
                </c:pt>
                <c:pt idx="10">
                  <c:v>-5</c:v>
                </c:pt>
                <c:pt idx="11">
                  <c:v>-56</c:v>
                </c:pt>
                <c:pt idx="12">
                  <c:v>-98</c:v>
                </c:pt>
                <c:pt idx="13">
                  <c:v>-78</c:v>
                </c:pt>
                <c:pt idx="14">
                  <c:v>-59</c:v>
                </c:pt>
                <c:pt idx="15">
                  <c:v>-95</c:v>
                </c:pt>
                <c:pt idx="16">
                  <c:v>31</c:v>
                </c:pt>
                <c:pt idx="17">
                  <c:v>-13</c:v>
                </c:pt>
                <c:pt idx="18">
                  <c:v>28</c:v>
                </c:pt>
                <c:pt idx="19">
                  <c:v>45</c:v>
                </c:pt>
                <c:pt idx="20">
                  <c:v>81</c:v>
                </c:pt>
                <c:pt idx="21">
                  <c:v>66</c:v>
                </c:pt>
                <c:pt idx="22">
                  <c:v>139</c:v>
                </c:pt>
                <c:pt idx="23">
                  <c:v>140</c:v>
                </c:pt>
                <c:pt idx="24">
                  <c:v>54</c:v>
                </c:pt>
                <c:pt idx="25">
                  <c:v>79</c:v>
                </c:pt>
                <c:pt idx="26">
                  <c:v>48</c:v>
                </c:pt>
                <c:pt idx="27">
                  <c:v>-7</c:v>
                </c:pt>
                <c:pt idx="28">
                  <c:v>-44</c:v>
                </c:pt>
                <c:pt idx="29">
                  <c:v>-29</c:v>
                </c:pt>
                <c:pt idx="30">
                  <c:v>16</c:v>
                </c:pt>
                <c:pt idx="31">
                  <c:v>114</c:v>
                </c:pt>
                <c:pt idx="32">
                  <c:v>58</c:v>
                </c:pt>
                <c:pt idx="33">
                  <c:v>93</c:v>
                </c:pt>
                <c:pt idx="34">
                  <c:v>156</c:v>
                </c:pt>
                <c:pt idx="35">
                  <c:v>160</c:v>
                </c:pt>
                <c:pt idx="36">
                  <c:v>162</c:v>
                </c:pt>
                <c:pt idx="37">
                  <c:v>124</c:v>
                </c:pt>
                <c:pt idx="38">
                  <c:v>154</c:v>
                </c:pt>
                <c:pt idx="39">
                  <c:v>128</c:v>
                </c:pt>
                <c:pt idx="40">
                  <c:v>62</c:v>
                </c:pt>
                <c:pt idx="41">
                  <c:v>9</c:v>
                </c:pt>
                <c:pt idx="42">
                  <c:v>90</c:v>
                </c:pt>
                <c:pt idx="43">
                  <c:v>-20</c:v>
                </c:pt>
                <c:pt idx="44">
                  <c:v>52</c:v>
                </c:pt>
                <c:pt idx="45">
                  <c:v>111</c:v>
                </c:pt>
                <c:pt idx="46">
                  <c:v>156</c:v>
                </c:pt>
                <c:pt idx="47">
                  <c:v>143</c:v>
                </c:pt>
                <c:pt idx="48">
                  <c:v>215</c:v>
                </c:pt>
                <c:pt idx="49">
                  <c:v>35</c:v>
                </c:pt>
                <c:pt idx="50">
                  <c:v>-3</c:v>
                </c:pt>
                <c:pt idx="51">
                  <c:v>18</c:v>
                </c:pt>
                <c:pt idx="52">
                  <c:v>-50</c:v>
                </c:pt>
                <c:pt idx="53">
                  <c:v>-76</c:v>
                </c:pt>
                <c:pt idx="54">
                  <c:v>-149</c:v>
                </c:pt>
                <c:pt idx="55">
                  <c:v>-12</c:v>
                </c:pt>
                <c:pt idx="56">
                  <c:v>27</c:v>
                </c:pt>
                <c:pt idx="57">
                  <c:v>6</c:v>
                </c:pt>
                <c:pt idx="58">
                  <c:v>-12</c:v>
                </c:pt>
                <c:pt idx="59">
                  <c:v>18</c:v>
                </c:pt>
                <c:pt idx="60">
                  <c:v>-38</c:v>
                </c:pt>
                <c:pt idx="61">
                  <c:v>-46</c:v>
                </c:pt>
                <c:pt idx="62">
                  <c:v>-125</c:v>
                </c:pt>
                <c:pt idx="63">
                  <c:v>-97</c:v>
                </c:pt>
                <c:pt idx="64">
                  <c:v>-55</c:v>
                </c:pt>
                <c:pt idx="65">
                  <c:v>13</c:v>
                </c:pt>
                <c:pt idx="66">
                  <c:v>26</c:v>
                </c:pt>
                <c:pt idx="67">
                  <c:v>-65</c:v>
                </c:pt>
                <c:pt idx="74">
                  <c:v>34</c:v>
                </c:pt>
                <c:pt idx="75">
                  <c:v>-45</c:v>
                </c:pt>
                <c:pt idx="76">
                  <c:v>-89</c:v>
                </c:pt>
                <c:pt idx="77">
                  <c:v>-33</c:v>
                </c:pt>
                <c:pt idx="78">
                  <c:v>-34</c:v>
                </c:pt>
                <c:pt idx="79">
                  <c:v>91</c:v>
                </c:pt>
                <c:pt idx="80">
                  <c:v>98</c:v>
                </c:pt>
                <c:pt idx="81">
                  <c:v>110</c:v>
                </c:pt>
                <c:pt idx="82">
                  <c:v>85</c:v>
                </c:pt>
                <c:pt idx="83">
                  <c:v>65</c:v>
                </c:pt>
                <c:pt idx="84">
                  <c:v>73</c:v>
                </c:pt>
                <c:pt idx="85">
                  <c:v>35</c:v>
                </c:pt>
                <c:pt idx="86">
                  <c:v>5</c:v>
                </c:pt>
                <c:pt idx="87">
                  <c:v>-19</c:v>
                </c:pt>
                <c:pt idx="88">
                  <c:v>-2</c:v>
                </c:pt>
              </c:numCache>
            </c:numRef>
          </c:val>
          <c:smooth val="0"/>
          <c:extLst>
            <c:ext xmlns:c16="http://schemas.microsoft.com/office/drawing/2014/chart" uri="{C3380CC4-5D6E-409C-BE32-E72D297353CC}">
              <c16:uniqueId val="{00000001-AC9B-4505-A3AD-ACD9D4E822C1}"/>
            </c:ext>
          </c:extLst>
        </c:ser>
        <c:dLbls>
          <c:showLegendKey val="0"/>
          <c:showVal val="0"/>
          <c:showCatName val="0"/>
          <c:showSerName val="0"/>
          <c:showPercent val="0"/>
          <c:showBubbleSize val="0"/>
        </c:dLbls>
        <c:smooth val="0"/>
        <c:axId val="-105288224"/>
        <c:axId val="-105278976"/>
      </c:lineChart>
      <c:dateAx>
        <c:axId val="-105288224"/>
        <c:scaling>
          <c:orientation val="minMax"/>
        </c:scaling>
        <c:delete val="0"/>
        <c:axPos val="b"/>
        <c:numFmt formatCode="mmm\-yy" sourceLinked="1"/>
        <c:majorTickMark val="none"/>
        <c:minorTickMark val="none"/>
        <c:tickLblPos val="low"/>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SimSun-ExtB" panose="02010609060101010101" pitchFamily="49" charset="-122"/>
                <a:ea typeface="SimSun-ExtB" panose="02010609060101010101" pitchFamily="49" charset="-122"/>
                <a:cs typeface="+mn-cs"/>
              </a:defRPr>
            </a:pPr>
            <a:endParaRPr lang="en-US"/>
          </a:p>
        </c:txPr>
        <c:crossAx val="-105278976"/>
        <c:crosses val="autoZero"/>
        <c:auto val="1"/>
        <c:lblOffset val="100"/>
        <c:baseTimeUnit val="months"/>
      </c:dateAx>
      <c:valAx>
        <c:axId val="-105278976"/>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000" b="0" i="0" u="none" strike="noStrike" kern="1200" baseline="0">
                    <a:solidFill>
                      <a:schemeClr val="tx1">
                        <a:lumMod val="65000"/>
                        <a:lumOff val="35000"/>
                      </a:schemeClr>
                    </a:solidFill>
                    <a:latin typeface="SimSun-ExtB" panose="02010609060101010101" pitchFamily="49" charset="-122"/>
                    <a:ea typeface="SimSun-ExtB" panose="02010609060101010101" pitchFamily="49" charset="-122"/>
                    <a:cs typeface="+mn-cs"/>
                  </a:defRPr>
                </a:pPr>
                <a:r>
                  <a:rPr lang="ro-RO" sz="1000"/>
                  <a:t>Sea Level Records (mm)</a:t>
                </a:r>
                <a:endParaRPr lang="en-US" sz="1000"/>
              </a:p>
            </c:rich>
          </c:tx>
          <c:overlay val="0"/>
          <c:spPr>
            <a:noFill/>
            <a:ln>
              <a:noFill/>
            </a:ln>
            <a:effectLst/>
          </c:spPr>
          <c:txPr>
            <a:bodyPr rot="-5400000" spcFirstLastPara="1" vertOverflow="ellipsis" vert="horz" wrap="square" anchor="ctr" anchorCtr="1"/>
            <a:lstStyle/>
            <a:p>
              <a:pPr>
                <a:defRPr sz="1000" b="0" i="0" u="none" strike="noStrike" kern="1200" baseline="0">
                  <a:solidFill>
                    <a:schemeClr val="tx1">
                      <a:lumMod val="65000"/>
                      <a:lumOff val="35000"/>
                    </a:schemeClr>
                  </a:solidFill>
                  <a:latin typeface="SimSun-ExtB" panose="02010609060101010101" pitchFamily="49" charset="-122"/>
                  <a:ea typeface="SimSun-ExtB" panose="02010609060101010101" pitchFamily="49" charset="-122"/>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SimSun-ExtB" panose="02010609060101010101" pitchFamily="49" charset="-122"/>
                <a:ea typeface="SimSun-ExtB" panose="02010609060101010101" pitchFamily="49" charset="-122"/>
                <a:cs typeface="+mn-cs"/>
              </a:defRPr>
            </a:pPr>
            <a:endParaRPr lang="en-US"/>
          </a:p>
        </c:txPr>
        <c:crossAx val="-105288224"/>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000" b="0" i="0" u="none" strike="noStrike" kern="1200" baseline="0">
              <a:solidFill>
                <a:schemeClr val="tx1">
                  <a:lumMod val="65000"/>
                  <a:lumOff val="35000"/>
                </a:schemeClr>
              </a:solidFill>
              <a:latin typeface="SimSun-ExtB" panose="02010609060101010101" pitchFamily="49" charset="-122"/>
              <a:ea typeface="SimSun-ExtB" panose="02010609060101010101" pitchFamily="49" charset="-122"/>
              <a:cs typeface="+mn-cs"/>
            </a:defRPr>
          </a:pPr>
          <a:endParaRPr lang="en-US"/>
        </a:p>
      </c:txPr>
    </c:legend>
    <c:plotVisOnly val="1"/>
    <c:dispBlanksAs val="gap"/>
    <c:showDLblsOverMax val="0"/>
  </c:chart>
  <c:spPr>
    <a:noFill/>
    <a:ln>
      <a:noFill/>
    </a:ln>
    <a:effectLst/>
  </c:spPr>
  <c:txPr>
    <a:bodyPr/>
    <a:lstStyle/>
    <a:p>
      <a:pPr>
        <a:defRPr>
          <a:latin typeface="SimSun-ExtB" panose="02010609060101010101" pitchFamily="49" charset="-122"/>
          <a:ea typeface="SimSun-ExtB" panose="02010609060101010101" pitchFamily="49" charset="-122"/>
        </a:defRPr>
      </a:pPr>
      <a:endParaRPr lang="en-US"/>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200" b="0" i="0" u="none" strike="noStrike" kern="1200" spc="0" baseline="0">
                <a:solidFill>
                  <a:schemeClr val="tx1">
                    <a:lumMod val="65000"/>
                    <a:lumOff val="35000"/>
                  </a:schemeClr>
                </a:solidFill>
                <a:latin typeface="SimSun-ExtB" panose="02010609060101010101" pitchFamily="49" charset="-122"/>
                <a:ea typeface="SimSun-ExtB" panose="02010609060101010101" pitchFamily="49" charset="-122"/>
                <a:cs typeface="+mn-cs"/>
              </a:defRPr>
            </a:pPr>
            <a:r>
              <a:rPr lang="ro-RO" sz="1200" dirty="0" smtClean="0"/>
              <a:t>Date de maregraf la statia AMASRA </a:t>
            </a:r>
            <a:endParaRPr lang="en-US" sz="1200" dirty="0"/>
          </a:p>
        </c:rich>
      </c:tx>
      <c:overlay val="0"/>
      <c:spPr>
        <a:noFill/>
        <a:ln>
          <a:noFill/>
        </a:ln>
        <a:effectLst/>
      </c:spPr>
      <c:txPr>
        <a:bodyPr rot="0" spcFirstLastPara="1" vertOverflow="ellipsis" vert="horz" wrap="square" anchor="ctr" anchorCtr="1"/>
        <a:lstStyle/>
        <a:p>
          <a:pPr>
            <a:defRPr sz="1200" b="0" i="0" u="none" strike="noStrike" kern="1200" spc="0" baseline="0">
              <a:solidFill>
                <a:schemeClr val="tx1">
                  <a:lumMod val="65000"/>
                  <a:lumOff val="35000"/>
                </a:schemeClr>
              </a:solidFill>
              <a:latin typeface="SimSun-ExtB" panose="02010609060101010101" pitchFamily="49" charset="-122"/>
              <a:ea typeface="SimSun-ExtB" panose="02010609060101010101" pitchFamily="49" charset="-122"/>
              <a:cs typeface="+mn-cs"/>
            </a:defRPr>
          </a:pPr>
          <a:endParaRPr lang="en-US"/>
        </a:p>
      </c:txPr>
    </c:title>
    <c:autoTitleDeleted val="0"/>
    <c:plotArea>
      <c:layout/>
      <c:lineChart>
        <c:grouping val="standard"/>
        <c:varyColors val="0"/>
        <c:ser>
          <c:idx val="0"/>
          <c:order val="0"/>
          <c:tx>
            <c:v>PSMSL raw</c:v>
          </c:tx>
          <c:spPr>
            <a:ln w="41275" cap="rnd">
              <a:solidFill>
                <a:schemeClr val="accent4">
                  <a:lumMod val="40000"/>
                  <a:lumOff val="60000"/>
                </a:schemeClr>
              </a:solidFill>
              <a:prstDash val="sysDash"/>
              <a:round/>
            </a:ln>
            <a:effectLst/>
          </c:spPr>
          <c:marker>
            <c:symbol val="none"/>
          </c:marker>
          <c:cat>
            <c:numRef>
              <c:f>Sheet1!$I$2:$I$104</c:f>
              <c:numCache>
                <c:formatCode>mmm\-yy</c:formatCode>
                <c:ptCount val="103"/>
                <c:pt idx="0">
                  <c:v>37043</c:v>
                </c:pt>
                <c:pt idx="1">
                  <c:v>37073</c:v>
                </c:pt>
                <c:pt idx="2">
                  <c:v>37104</c:v>
                </c:pt>
                <c:pt idx="3">
                  <c:v>37135</c:v>
                </c:pt>
                <c:pt idx="4">
                  <c:v>37165</c:v>
                </c:pt>
                <c:pt idx="5">
                  <c:v>37196</c:v>
                </c:pt>
                <c:pt idx="6">
                  <c:v>37226</c:v>
                </c:pt>
                <c:pt idx="7">
                  <c:v>37257</c:v>
                </c:pt>
                <c:pt idx="8">
                  <c:v>37288</c:v>
                </c:pt>
                <c:pt idx="9">
                  <c:v>37316</c:v>
                </c:pt>
                <c:pt idx="10">
                  <c:v>37347</c:v>
                </c:pt>
                <c:pt idx="11">
                  <c:v>37377</c:v>
                </c:pt>
                <c:pt idx="12">
                  <c:v>37408</c:v>
                </c:pt>
                <c:pt idx="13">
                  <c:v>37438</c:v>
                </c:pt>
                <c:pt idx="14">
                  <c:v>37469</c:v>
                </c:pt>
                <c:pt idx="15">
                  <c:v>37500</c:v>
                </c:pt>
                <c:pt idx="16">
                  <c:v>37530</c:v>
                </c:pt>
                <c:pt idx="17">
                  <c:v>37561</c:v>
                </c:pt>
                <c:pt idx="18">
                  <c:v>37591</c:v>
                </c:pt>
                <c:pt idx="19">
                  <c:v>37622</c:v>
                </c:pt>
                <c:pt idx="20">
                  <c:v>37653</c:v>
                </c:pt>
                <c:pt idx="21">
                  <c:v>37681</c:v>
                </c:pt>
                <c:pt idx="22">
                  <c:v>37712</c:v>
                </c:pt>
                <c:pt idx="23">
                  <c:v>37742</c:v>
                </c:pt>
                <c:pt idx="24">
                  <c:v>37773</c:v>
                </c:pt>
                <c:pt idx="25">
                  <c:v>37803</c:v>
                </c:pt>
                <c:pt idx="26">
                  <c:v>37834</c:v>
                </c:pt>
                <c:pt idx="27">
                  <c:v>37865</c:v>
                </c:pt>
                <c:pt idx="28">
                  <c:v>37895</c:v>
                </c:pt>
                <c:pt idx="29">
                  <c:v>37926</c:v>
                </c:pt>
                <c:pt idx="30">
                  <c:v>37956</c:v>
                </c:pt>
                <c:pt idx="31">
                  <c:v>37987</c:v>
                </c:pt>
                <c:pt idx="32">
                  <c:v>38018</c:v>
                </c:pt>
                <c:pt idx="33">
                  <c:v>38047</c:v>
                </c:pt>
                <c:pt idx="34">
                  <c:v>38078</c:v>
                </c:pt>
                <c:pt idx="35">
                  <c:v>38108</c:v>
                </c:pt>
                <c:pt idx="36">
                  <c:v>38139</c:v>
                </c:pt>
                <c:pt idx="37">
                  <c:v>38169</c:v>
                </c:pt>
                <c:pt idx="38">
                  <c:v>38200</c:v>
                </c:pt>
                <c:pt idx="39">
                  <c:v>38231</c:v>
                </c:pt>
                <c:pt idx="40">
                  <c:v>38261</c:v>
                </c:pt>
                <c:pt idx="41">
                  <c:v>38292</c:v>
                </c:pt>
                <c:pt idx="42">
                  <c:v>38322</c:v>
                </c:pt>
                <c:pt idx="43">
                  <c:v>38353</c:v>
                </c:pt>
                <c:pt idx="44">
                  <c:v>38384</c:v>
                </c:pt>
                <c:pt idx="45">
                  <c:v>38412</c:v>
                </c:pt>
                <c:pt idx="46">
                  <c:v>38443</c:v>
                </c:pt>
                <c:pt idx="47">
                  <c:v>38473</c:v>
                </c:pt>
                <c:pt idx="48">
                  <c:v>38504</c:v>
                </c:pt>
                <c:pt idx="49">
                  <c:v>38534</c:v>
                </c:pt>
                <c:pt idx="50">
                  <c:v>38565</c:v>
                </c:pt>
                <c:pt idx="51">
                  <c:v>38596</c:v>
                </c:pt>
                <c:pt idx="52">
                  <c:v>38626</c:v>
                </c:pt>
                <c:pt idx="53">
                  <c:v>38657</c:v>
                </c:pt>
                <c:pt idx="54">
                  <c:v>38687</c:v>
                </c:pt>
                <c:pt idx="55">
                  <c:v>38718</c:v>
                </c:pt>
                <c:pt idx="56">
                  <c:v>38749</c:v>
                </c:pt>
                <c:pt idx="57">
                  <c:v>38777</c:v>
                </c:pt>
                <c:pt idx="58">
                  <c:v>38808</c:v>
                </c:pt>
                <c:pt idx="59">
                  <c:v>38838</c:v>
                </c:pt>
                <c:pt idx="60">
                  <c:v>38869</c:v>
                </c:pt>
                <c:pt idx="61">
                  <c:v>38899</c:v>
                </c:pt>
                <c:pt idx="62">
                  <c:v>38930</c:v>
                </c:pt>
                <c:pt idx="63">
                  <c:v>38961</c:v>
                </c:pt>
                <c:pt idx="64">
                  <c:v>38991</c:v>
                </c:pt>
                <c:pt idx="65">
                  <c:v>39022</c:v>
                </c:pt>
                <c:pt idx="66">
                  <c:v>39052</c:v>
                </c:pt>
                <c:pt idx="67">
                  <c:v>39083</c:v>
                </c:pt>
                <c:pt idx="68">
                  <c:v>39114</c:v>
                </c:pt>
                <c:pt idx="69">
                  <c:v>39142</c:v>
                </c:pt>
                <c:pt idx="70">
                  <c:v>39173</c:v>
                </c:pt>
                <c:pt idx="71">
                  <c:v>39203</c:v>
                </c:pt>
                <c:pt idx="72">
                  <c:v>39234</c:v>
                </c:pt>
                <c:pt idx="73">
                  <c:v>39264</c:v>
                </c:pt>
                <c:pt idx="74">
                  <c:v>39295</c:v>
                </c:pt>
                <c:pt idx="75">
                  <c:v>39326</c:v>
                </c:pt>
                <c:pt idx="76">
                  <c:v>39356</c:v>
                </c:pt>
                <c:pt idx="77">
                  <c:v>39387</c:v>
                </c:pt>
                <c:pt idx="78">
                  <c:v>39417</c:v>
                </c:pt>
                <c:pt idx="79">
                  <c:v>39448</c:v>
                </c:pt>
                <c:pt idx="80">
                  <c:v>39479</c:v>
                </c:pt>
                <c:pt idx="81">
                  <c:v>39508</c:v>
                </c:pt>
                <c:pt idx="82">
                  <c:v>39539</c:v>
                </c:pt>
                <c:pt idx="83">
                  <c:v>39569</c:v>
                </c:pt>
                <c:pt idx="84">
                  <c:v>39600</c:v>
                </c:pt>
                <c:pt idx="85">
                  <c:v>39630</c:v>
                </c:pt>
                <c:pt idx="86">
                  <c:v>39661</c:v>
                </c:pt>
                <c:pt idx="87">
                  <c:v>39692</c:v>
                </c:pt>
                <c:pt idx="88">
                  <c:v>39722</c:v>
                </c:pt>
                <c:pt idx="89">
                  <c:v>39753</c:v>
                </c:pt>
                <c:pt idx="90">
                  <c:v>39783</c:v>
                </c:pt>
                <c:pt idx="91">
                  <c:v>39814</c:v>
                </c:pt>
                <c:pt idx="92">
                  <c:v>39845</c:v>
                </c:pt>
                <c:pt idx="93">
                  <c:v>39873</c:v>
                </c:pt>
                <c:pt idx="94">
                  <c:v>39904</c:v>
                </c:pt>
                <c:pt idx="95">
                  <c:v>39934</c:v>
                </c:pt>
                <c:pt idx="96">
                  <c:v>39965</c:v>
                </c:pt>
                <c:pt idx="97">
                  <c:v>39995</c:v>
                </c:pt>
                <c:pt idx="98">
                  <c:v>40026</c:v>
                </c:pt>
                <c:pt idx="99">
                  <c:v>40057</c:v>
                </c:pt>
                <c:pt idx="100">
                  <c:v>40087</c:v>
                </c:pt>
                <c:pt idx="101">
                  <c:v>40118</c:v>
                </c:pt>
                <c:pt idx="102">
                  <c:v>40148</c:v>
                </c:pt>
              </c:numCache>
            </c:numRef>
          </c:cat>
          <c:val>
            <c:numRef>
              <c:f>Sheet1!$G$2:$G$104</c:f>
              <c:numCache>
                <c:formatCode>General</c:formatCode>
                <c:ptCount val="103"/>
                <c:pt idx="0">
                  <c:v>48</c:v>
                </c:pt>
                <c:pt idx="1">
                  <c:v>33</c:v>
                </c:pt>
                <c:pt idx="2">
                  <c:v>26</c:v>
                </c:pt>
                <c:pt idx="3">
                  <c:v>-8</c:v>
                </c:pt>
                <c:pt idx="4">
                  <c:v>-47</c:v>
                </c:pt>
                <c:pt idx="5">
                  <c:v>-109</c:v>
                </c:pt>
                <c:pt idx="7">
                  <c:v>-62</c:v>
                </c:pt>
                <c:pt idx="8">
                  <c:v>-48</c:v>
                </c:pt>
                <c:pt idx="9">
                  <c:v>26</c:v>
                </c:pt>
                <c:pt idx="10">
                  <c:v>68</c:v>
                </c:pt>
                <c:pt idx="11">
                  <c:v>58</c:v>
                </c:pt>
                <c:pt idx="12">
                  <c:v>44</c:v>
                </c:pt>
                <c:pt idx="13">
                  <c:v>32</c:v>
                </c:pt>
                <c:pt idx="14">
                  <c:v>33</c:v>
                </c:pt>
                <c:pt idx="15">
                  <c:v>38</c:v>
                </c:pt>
                <c:pt idx="16">
                  <c:v>36</c:v>
                </c:pt>
                <c:pt idx="17">
                  <c:v>46</c:v>
                </c:pt>
                <c:pt idx="18">
                  <c:v>54</c:v>
                </c:pt>
                <c:pt idx="19">
                  <c:v>66</c:v>
                </c:pt>
                <c:pt idx="20">
                  <c:v>71</c:v>
                </c:pt>
                <c:pt idx="21">
                  <c:v>-23</c:v>
                </c:pt>
                <c:pt idx="22">
                  <c:v>-10</c:v>
                </c:pt>
                <c:pt idx="23">
                  <c:v>-3</c:v>
                </c:pt>
                <c:pt idx="24">
                  <c:v>-55</c:v>
                </c:pt>
                <c:pt idx="25">
                  <c:v>-72</c:v>
                </c:pt>
                <c:pt idx="26">
                  <c:v>-79</c:v>
                </c:pt>
                <c:pt idx="27">
                  <c:v>-56</c:v>
                </c:pt>
                <c:pt idx="28">
                  <c:v>-77</c:v>
                </c:pt>
                <c:pt idx="29">
                  <c:v>26</c:v>
                </c:pt>
                <c:pt idx="30">
                  <c:v>-10</c:v>
                </c:pt>
                <c:pt idx="31">
                  <c:v>25</c:v>
                </c:pt>
                <c:pt idx="32">
                  <c:v>54</c:v>
                </c:pt>
                <c:pt idx="33">
                  <c:v>80</c:v>
                </c:pt>
                <c:pt idx="34">
                  <c:v>59</c:v>
                </c:pt>
                <c:pt idx="35">
                  <c:v>65</c:v>
                </c:pt>
                <c:pt idx="36">
                  <c:v>51</c:v>
                </c:pt>
                <c:pt idx="37">
                  <c:v>35</c:v>
                </c:pt>
                <c:pt idx="38">
                  <c:v>40</c:v>
                </c:pt>
                <c:pt idx="39">
                  <c:v>30</c:v>
                </c:pt>
                <c:pt idx="40">
                  <c:v>-25</c:v>
                </c:pt>
                <c:pt idx="41">
                  <c:v>-6</c:v>
                </c:pt>
                <c:pt idx="42">
                  <c:v>-2</c:v>
                </c:pt>
                <c:pt idx="43">
                  <c:v>28</c:v>
                </c:pt>
                <c:pt idx="44">
                  <c:v>70</c:v>
                </c:pt>
                <c:pt idx="45">
                  <c:v>54</c:v>
                </c:pt>
                <c:pt idx="46">
                  <c:v>66</c:v>
                </c:pt>
                <c:pt idx="47">
                  <c:v>69</c:v>
                </c:pt>
                <c:pt idx="48">
                  <c:v>53</c:v>
                </c:pt>
                <c:pt idx="49">
                  <c:v>40</c:v>
                </c:pt>
                <c:pt idx="50">
                  <c:v>36</c:v>
                </c:pt>
                <c:pt idx="51">
                  <c:v>47</c:v>
                </c:pt>
                <c:pt idx="52">
                  <c:v>53</c:v>
                </c:pt>
                <c:pt idx="53">
                  <c:v>48</c:v>
                </c:pt>
                <c:pt idx="54">
                  <c:v>24</c:v>
                </c:pt>
                <c:pt idx="55">
                  <c:v>36</c:v>
                </c:pt>
                <c:pt idx="56">
                  <c:v>-43</c:v>
                </c:pt>
                <c:pt idx="57">
                  <c:v>40</c:v>
                </c:pt>
                <c:pt idx="58">
                  <c:v>78</c:v>
                </c:pt>
                <c:pt idx="59">
                  <c:v>65</c:v>
                </c:pt>
                <c:pt idx="60">
                  <c:v>49</c:v>
                </c:pt>
                <c:pt idx="61">
                  <c:v>42</c:v>
                </c:pt>
                <c:pt idx="64">
                  <c:v>-3</c:v>
                </c:pt>
                <c:pt idx="65">
                  <c:v>-5</c:v>
                </c:pt>
                <c:pt idx="66">
                  <c:v>-43</c:v>
                </c:pt>
                <c:pt idx="67">
                  <c:v>-93</c:v>
                </c:pt>
                <c:pt idx="68">
                  <c:v>-2</c:v>
                </c:pt>
                <c:pt idx="69">
                  <c:v>21</c:v>
                </c:pt>
                <c:pt idx="70">
                  <c:v>17</c:v>
                </c:pt>
                <c:pt idx="71">
                  <c:v>4</c:v>
                </c:pt>
                <c:pt idx="72">
                  <c:v>20</c:v>
                </c:pt>
                <c:pt idx="73">
                  <c:v>-26</c:v>
                </c:pt>
                <c:pt idx="74">
                  <c:v>-35</c:v>
                </c:pt>
                <c:pt idx="75">
                  <c:v>-95</c:v>
                </c:pt>
                <c:pt idx="76">
                  <c:v>-84</c:v>
                </c:pt>
                <c:pt idx="77">
                  <c:v>6</c:v>
                </c:pt>
                <c:pt idx="78">
                  <c:v>78</c:v>
                </c:pt>
                <c:pt idx="79">
                  <c:v>74</c:v>
                </c:pt>
                <c:pt idx="80">
                  <c:v>3</c:v>
                </c:pt>
                <c:pt idx="81">
                  <c:v>14</c:v>
                </c:pt>
                <c:pt idx="82">
                  <c:v>71</c:v>
                </c:pt>
                <c:pt idx="83">
                  <c:v>65</c:v>
                </c:pt>
                <c:pt idx="84">
                  <c:v>52</c:v>
                </c:pt>
                <c:pt idx="85">
                  <c:v>41</c:v>
                </c:pt>
                <c:pt idx="86">
                  <c:v>16</c:v>
                </c:pt>
                <c:pt idx="87">
                  <c:v>-62</c:v>
                </c:pt>
                <c:pt idx="88">
                  <c:v>-42</c:v>
                </c:pt>
                <c:pt idx="89">
                  <c:v>-78</c:v>
                </c:pt>
                <c:pt idx="90">
                  <c:v>-21</c:v>
                </c:pt>
                <c:pt idx="91">
                  <c:v>-35</c:v>
                </c:pt>
                <c:pt idx="92">
                  <c:v>64</c:v>
                </c:pt>
                <c:pt idx="93">
                  <c:v>80</c:v>
                </c:pt>
                <c:pt idx="97">
                  <c:v>37</c:v>
                </c:pt>
                <c:pt idx="98">
                  <c:v>-15</c:v>
                </c:pt>
                <c:pt idx="99">
                  <c:v>-16</c:v>
                </c:pt>
                <c:pt idx="100">
                  <c:v>-31</c:v>
                </c:pt>
                <c:pt idx="101">
                  <c:v>1</c:v>
                </c:pt>
                <c:pt idx="102">
                  <c:v>65</c:v>
                </c:pt>
              </c:numCache>
            </c:numRef>
          </c:val>
          <c:smooth val="0"/>
          <c:extLst>
            <c:ext xmlns:c16="http://schemas.microsoft.com/office/drawing/2014/chart" uri="{C3380CC4-5D6E-409C-BE32-E72D297353CC}">
              <c16:uniqueId val="{00000000-AD10-4C97-9D03-51106577C641}"/>
            </c:ext>
          </c:extLst>
        </c:ser>
        <c:ser>
          <c:idx val="1"/>
          <c:order val="1"/>
          <c:tx>
            <c:v>PSMSL corrected for GIA </c:v>
          </c:tx>
          <c:spPr>
            <a:ln w="12700" cap="rnd">
              <a:solidFill>
                <a:schemeClr val="accent5"/>
              </a:solidFill>
              <a:round/>
            </a:ln>
            <a:effectLst/>
          </c:spPr>
          <c:marker>
            <c:symbol val="none"/>
          </c:marker>
          <c:cat>
            <c:numRef>
              <c:f>Sheet1!$I$2:$I$104</c:f>
              <c:numCache>
                <c:formatCode>mmm\-yy</c:formatCode>
                <c:ptCount val="103"/>
                <c:pt idx="0">
                  <c:v>37043</c:v>
                </c:pt>
                <c:pt idx="1">
                  <c:v>37073</c:v>
                </c:pt>
                <c:pt idx="2">
                  <c:v>37104</c:v>
                </c:pt>
                <c:pt idx="3">
                  <c:v>37135</c:v>
                </c:pt>
                <c:pt idx="4">
                  <c:v>37165</c:v>
                </c:pt>
                <c:pt idx="5">
                  <c:v>37196</c:v>
                </c:pt>
                <c:pt idx="6">
                  <c:v>37226</c:v>
                </c:pt>
                <c:pt idx="7">
                  <c:v>37257</c:v>
                </c:pt>
                <c:pt idx="8">
                  <c:v>37288</c:v>
                </c:pt>
                <c:pt idx="9">
                  <c:v>37316</c:v>
                </c:pt>
                <c:pt idx="10">
                  <c:v>37347</c:v>
                </c:pt>
                <c:pt idx="11">
                  <c:v>37377</c:v>
                </c:pt>
                <c:pt idx="12">
                  <c:v>37408</c:v>
                </c:pt>
                <c:pt idx="13">
                  <c:v>37438</c:v>
                </c:pt>
                <c:pt idx="14">
                  <c:v>37469</c:v>
                </c:pt>
                <c:pt idx="15">
                  <c:v>37500</c:v>
                </c:pt>
                <c:pt idx="16">
                  <c:v>37530</c:v>
                </c:pt>
                <c:pt idx="17">
                  <c:v>37561</c:v>
                </c:pt>
                <c:pt idx="18">
                  <c:v>37591</c:v>
                </c:pt>
                <c:pt idx="19">
                  <c:v>37622</c:v>
                </c:pt>
                <c:pt idx="20">
                  <c:v>37653</c:v>
                </c:pt>
                <c:pt idx="21">
                  <c:v>37681</c:v>
                </c:pt>
                <c:pt idx="22">
                  <c:v>37712</c:v>
                </c:pt>
                <c:pt idx="23">
                  <c:v>37742</c:v>
                </c:pt>
                <c:pt idx="24">
                  <c:v>37773</c:v>
                </c:pt>
                <c:pt idx="25">
                  <c:v>37803</c:v>
                </c:pt>
                <c:pt idx="26">
                  <c:v>37834</c:v>
                </c:pt>
                <c:pt idx="27">
                  <c:v>37865</c:v>
                </c:pt>
                <c:pt idx="28">
                  <c:v>37895</c:v>
                </c:pt>
                <c:pt idx="29">
                  <c:v>37926</c:v>
                </c:pt>
                <c:pt idx="30">
                  <c:v>37956</c:v>
                </c:pt>
                <c:pt idx="31">
                  <c:v>37987</c:v>
                </c:pt>
                <c:pt idx="32">
                  <c:v>38018</c:v>
                </c:pt>
                <c:pt idx="33">
                  <c:v>38047</c:v>
                </c:pt>
                <c:pt idx="34">
                  <c:v>38078</c:v>
                </c:pt>
                <c:pt idx="35">
                  <c:v>38108</c:v>
                </c:pt>
                <c:pt idx="36">
                  <c:v>38139</c:v>
                </c:pt>
                <c:pt idx="37">
                  <c:v>38169</c:v>
                </c:pt>
                <c:pt idx="38">
                  <c:v>38200</c:v>
                </c:pt>
                <c:pt idx="39">
                  <c:v>38231</c:v>
                </c:pt>
                <c:pt idx="40">
                  <c:v>38261</c:v>
                </c:pt>
                <c:pt idx="41">
                  <c:v>38292</c:v>
                </c:pt>
                <c:pt idx="42">
                  <c:v>38322</c:v>
                </c:pt>
                <c:pt idx="43">
                  <c:v>38353</c:v>
                </c:pt>
                <c:pt idx="44">
                  <c:v>38384</c:v>
                </c:pt>
                <c:pt idx="45">
                  <c:v>38412</c:v>
                </c:pt>
                <c:pt idx="46">
                  <c:v>38443</c:v>
                </c:pt>
                <c:pt idx="47">
                  <c:v>38473</c:v>
                </c:pt>
                <c:pt idx="48">
                  <c:v>38504</c:v>
                </c:pt>
                <c:pt idx="49">
                  <c:v>38534</c:v>
                </c:pt>
                <c:pt idx="50">
                  <c:v>38565</c:v>
                </c:pt>
                <c:pt idx="51">
                  <c:v>38596</c:v>
                </c:pt>
                <c:pt idx="52">
                  <c:v>38626</c:v>
                </c:pt>
                <c:pt idx="53">
                  <c:v>38657</c:v>
                </c:pt>
                <c:pt idx="54">
                  <c:v>38687</c:v>
                </c:pt>
                <c:pt idx="55">
                  <c:v>38718</c:v>
                </c:pt>
                <c:pt idx="56">
                  <c:v>38749</c:v>
                </c:pt>
                <c:pt idx="57">
                  <c:v>38777</c:v>
                </c:pt>
                <c:pt idx="58">
                  <c:v>38808</c:v>
                </c:pt>
                <c:pt idx="59">
                  <c:v>38838</c:v>
                </c:pt>
                <c:pt idx="60">
                  <c:v>38869</c:v>
                </c:pt>
                <c:pt idx="61">
                  <c:v>38899</c:v>
                </c:pt>
                <c:pt idx="62">
                  <c:v>38930</c:v>
                </c:pt>
                <c:pt idx="63">
                  <c:v>38961</c:v>
                </c:pt>
                <c:pt idx="64">
                  <c:v>38991</c:v>
                </c:pt>
                <c:pt idx="65">
                  <c:v>39022</c:v>
                </c:pt>
                <c:pt idx="66">
                  <c:v>39052</c:v>
                </c:pt>
                <c:pt idx="67">
                  <c:v>39083</c:v>
                </c:pt>
                <c:pt idx="68">
                  <c:v>39114</c:v>
                </c:pt>
                <c:pt idx="69">
                  <c:v>39142</c:v>
                </c:pt>
                <c:pt idx="70">
                  <c:v>39173</c:v>
                </c:pt>
                <c:pt idx="71">
                  <c:v>39203</c:v>
                </c:pt>
                <c:pt idx="72">
                  <c:v>39234</c:v>
                </c:pt>
                <c:pt idx="73">
                  <c:v>39264</c:v>
                </c:pt>
                <c:pt idx="74">
                  <c:v>39295</c:v>
                </c:pt>
                <c:pt idx="75">
                  <c:v>39326</c:v>
                </c:pt>
                <c:pt idx="76">
                  <c:v>39356</c:v>
                </c:pt>
                <c:pt idx="77">
                  <c:v>39387</c:v>
                </c:pt>
                <c:pt idx="78">
                  <c:v>39417</c:v>
                </c:pt>
                <c:pt idx="79">
                  <c:v>39448</c:v>
                </c:pt>
                <c:pt idx="80">
                  <c:v>39479</c:v>
                </c:pt>
                <c:pt idx="81">
                  <c:v>39508</c:v>
                </c:pt>
                <c:pt idx="82">
                  <c:v>39539</c:v>
                </c:pt>
                <c:pt idx="83">
                  <c:v>39569</c:v>
                </c:pt>
                <c:pt idx="84">
                  <c:v>39600</c:v>
                </c:pt>
                <c:pt idx="85">
                  <c:v>39630</c:v>
                </c:pt>
                <c:pt idx="86">
                  <c:v>39661</c:v>
                </c:pt>
                <c:pt idx="87">
                  <c:v>39692</c:v>
                </c:pt>
                <c:pt idx="88">
                  <c:v>39722</c:v>
                </c:pt>
                <c:pt idx="89">
                  <c:v>39753</c:v>
                </c:pt>
                <c:pt idx="90">
                  <c:v>39783</c:v>
                </c:pt>
                <c:pt idx="91">
                  <c:v>39814</c:v>
                </c:pt>
                <c:pt idx="92">
                  <c:v>39845</c:v>
                </c:pt>
                <c:pt idx="93">
                  <c:v>39873</c:v>
                </c:pt>
                <c:pt idx="94">
                  <c:v>39904</c:v>
                </c:pt>
                <c:pt idx="95">
                  <c:v>39934</c:v>
                </c:pt>
                <c:pt idx="96">
                  <c:v>39965</c:v>
                </c:pt>
                <c:pt idx="97">
                  <c:v>39995</c:v>
                </c:pt>
                <c:pt idx="98">
                  <c:v>40026</c:v>
                </c:pt>
                <c:pt idx="99">
                  <c:v>40057</c:v>
                </c:pt>
                <c:pt idx="100">
                  <c:v>40087</c:v>
                </c:pt>
                <c:pt idx="101">
                  <c:v>40118</c:v>
                </c:pt>
                <c:pt idx="102">
                  <c:v>40148</c:v>
                </c:pt>
              </c:numCache>
            </c:numRef>
          </c:cat>
          <c:val>
            <c:numRef>
              <c:f>Sheet1!$H$2:$H$104</c:f>
              <c:numCache>
                <c:formatCode>General</c:formatCode>
                <c:ptCount val="103"/>
                <c:pt idx="0">
                  <c:v>47.99666666666667</c:v>
                </c:pt>
                <c:pt idx="1">
                  <c:v>32.99666666666667</c:v>
                </c:pt>
                <c:pt idx="2">
                  <c:v>25.996666666666666</c:v>
                </c:pt>
                <c:pt idx="3">
                  <c:v>-8.0033333333333339</c:v>
                </c:pt>
                <c:pt idx="4">
                  <c:v>-47.00333333333333</c:v>
                </c:pt>
                <c:pt idx="5">
                  <c:v>-109.00333333333333</c:v>
                </c:pt>
                <c:pt idx="7">
                  <c:v>-62.00333333333333</c:v>
                </c:pt>
                <c:pt idx="8">
                  <c:v>-48.00333333333333</c:v>
                </c:pt>
                <c:pt idx="9">
                  <c:v>25.996666666666666</c:v>
                </c:pt>
                <c:pt idx="10">
                  <c:v>67.99666666666667</c:v>
                </c:pt>
                <c:pt idx="11">
                  <c:v>57.99666666666667</c:v>
                </c:pt>
                <c:pt idx="12">
                  <c:v>43.99666666666667</c:v>
                </c:pt>
                <c:pt idx="13">
                  <c:v>31.996666666666666</c:v>
                </c:pt>
                <c:pt idx="14">
                  <c:v>32.99666666666667</c:v>
                </c:pt>
                <c:pt idx="15">
                  <c:v>37.99666666666667</c:v>
                </c:pt>
                <c:pt idx="16">
                  <c:v>35.99666666666667</c:v>
                </c:pt>
                <c:pt idx="17">
                  <c:v>45.99666666666667</c:v>
                </c:pt>
                <c:pt idx="18">
                  <c:v>53.99666666666667</c:v>
                </c:pt>
                <c:pt idx="19">
                  <c:v>65.99666666666667</c:v>
                </c:pt>
                <c:pt idx="20">
                  <c:v>70.99666666666667</c:v>
                </c:pt>
                <c:pt idx="21">
                  <c:v>-23.003333333333334</c:v>
                </c:pt>
                <c:pt idx="22">
                  <c:v>-10.003333333333334</c:v>
                </c:pt>
                <c:pt idx="23">
                  <c:v>-3.0033333333333334</c:v>
                </c:pt>
                <c:pt idx="24">
                  <c:v>-55.00333333333333</c:v>
                </c:pt>
                <c:pt idx="25">
                  <c:v>-72.00333333333333</c:v>
                </c:pt>
                <c:pt idx="26">
                  <c:v>-79.00333333333333</c:v>
                </c:pt>
                <c:pt idx="27">
                  <c:v>-56.00333333333333</c:v>
                </c:pt>
                <c:pt idx="28">
                  <c:v>-77.00333333333333</c:v>
                </c:pt>
                <c:pt idx="29">
                  <c:v>25.996666666666666</c:v>
                </c:pt>
                <c:pt idx="30">
                  <c:v>-10.003333333333334</c:v>
                </c:pt>
                <c:pt idx="31">
                  <c:v>24.996666666666666</c:v>
                </c:pt>
                <c:pt idx="32">
                  <c:v>53.99666666666667</c:v>
                </c:pt>
                <c:pt idx="33">
                  <c:v>79.99666666666667</c:v>
                </c:pt>
                <c:pt idx="34">
                  <c:v>58.99666666666667</c:v>
                </c:pt>
                <c:pt idx="35">
                  <c:v>64.99666666666667</c:v>
                </c:pt>
                <c:pt idx="36">
                  <c:v>50.99666666666667</c:v>
                </c:pt>
                <c:pt idx="37">
                  <c:v>34.99666666666667</c:v>
                </c:pt>
                <c:pt idx="38">
                  <c:v>39.99666666666667</c:v>
                </c:pt>
                <c:pt idx="39">
                  <c:v>29.996666666666666</c:v>
                </c:pt>
                <c:pt idx="40">
                  <c:v>-25.003333333333334</c:v>
                </c:pt>
                <c:pt idx="41">
                  <c:v>-6.003333333333333</c:v>
                </c:pt>
                <c:pt idx="42">
                  <c:v>-2.0033333333333334</c:v>
                </c:pt>
                <c:pt idx="43">
                  <c:v>27.996666666666666</c:v>
                </c:pt>
                <c:pt idx="44">
                  <c:v>69.99666666666667</c:v>
                </c:pt>
                <c:pt idx="45">
                  <c:v>53.99666666666667</c:v>
                </c:pt>
                <c:pt idx="46">
                  <c:v>65.99666666666667</c:v>
                </c:pt>
                <c:pt idx="47">
                  <c:v>68.99666666666667</c:v>
                </c:pt>
                <c:pt idx="48">
                  <c:v>52.99666666666667</c:v>
                </c:pt>
                <c:pt idx="49">
                  <c:v>39.99666666666667</c:v>
                </c:pt>
                <c:pt idx="50">
                  <c:v>35.99666666666667</c:v>
                </c:pt>
                <c:pt idx="51">
                  <c:v>46.99666666666667</c:v>
                </c:pt>
                <c:pt idx="52">
                  <c:v>52.99666666666667</c:v>
                </c:pt>
                <c:pt idx="53">
                  <c:v>47.99666666666667</c:v>
                </c:pt>
                <c:pt idx="54">
                  <c:v>23.996666666666666</c:v>
                </c:pt>
                <c:pt idx="55">
                  <c:v>35.99666666666667</c:v>
                </c:pt>
                <c:pt idx="56">
                  <c:v>-43.00333333333333</c:v>
                </c:pt>
                <c:pt idx="57">
                  <c:v>39.99666666666667</c:v>
                </c:pt>
                <c:pt idx="58">
                  <c:v>77.99666666666667</c:v>
                </c:pt>
                <c:pt idx="59">
                  <c:v>64.99666666666667</c:v>
                </c:pt>
                <c:pt idx="60">
                  <c:v>48.99666666666667</c:v>
                </c:pt>
                <c:pt idx="61">
                  <c:v>41.99666666666667</c:v>
                </c:pt>
                <c:pt idx="64">
                  <c:v>-3.0033333333333334</c:v>
                </c:pt>
                <c:pt idx="65">
                  <c:v>-5.003333333333333</c:v>
                </c:pt>
                <c:pt idx="66">
                  <c:v>-43.00333333333333</c:v>
                </c:pt>
                <c:pt idx="67">
                  <c:v>-93.00333333333333</c:v>
                </c:pt>
                <c:pt idx="68">
                  <c:v>-2.0033333333333334</c:v>
                </c:pt>
                <c:pt idx="69">
                  <c:v>20.996666666666666</c:v>
                </c:pt>
                <c:pt idx="70">
                  <c:v>16.996666666666666</c:v>
                </c:pt>
                <c:pt idx="71">
                  <c:v>3.9966666666666666</c:v>
                </c:pt>
                <c:pt idx="72">
                  <c:v>19.996666666666666</c:v>
                </c:pt>
                <c:pt idx="73">
                  <c:v>-26.003333333333334</c:v>
                </c:pt>
                <c:pt idx="74">
                  <c:v>-35.00333333333333</c:v>
                </c:pt>
                <c:pt idx="75">
                  <c:v>-95.00333333333333</c:v>
                </c:pt>
                <c:pt idx="76">
                  <c:v>-84.00333333333333</c:v>
                </c:pt>
                <c:pt idx="77">
                  <c:v>5.996666666666667</c:v>
                </c:pt>
                <c:pt idx="78">
                  <c:v>77.99666666666667</c:v>
                </c:pt>
                <c:pt idx="79">
                  <c:v>73.99666666666667</c:v>
                </c:pt>
                <c:pt idx="80">
                  <c:v>2.9966666666666666</c:v>
                </c:pt>
                <c:pt idx="81">
                  <c:v>13.996666666666666</c:v>
                </c:pt>
                <c:pt idx="82">
                  <c:v>70.99666666666667</c:v>
                </c:pt>
                <c:pt idx="83">
                  <c:v>64.99666666666667</c:v>
                </c:pt>
                <c:pt idx="84">
                  <c:v>51.99666666666667</c:v>
                </c:pt>
                <c:pt idx="85">
                  <c:v>40.99666666666667</c:v>
                </c:pt>
                <c:pt idx="86">
                  <c:v>15.996666666666666</c:v>
                </c:pt>
                <c:pt idx="87">
                  <c:v>-62.00333333333333</c:v>
                </c:pt>
                <c:pt idx="88">
                  <c:v>-42.00333333333333</c:v>
                </c:pt>
                <c:pt idx="89">
                  <c:v>-78.00333333333333</c:v>
                </c:pt>
                <c:pt idx="90">
                  <c:v>-21.003333333333334</c:v>
                </c:pt>
                <c:pt idx="91">
                  <c:v>-35.00333333333333</c:v>
                </c:pt>
                <c:pt idx="92">
                  <c:v>63.99666666666667</c:v>
                </c:pt>
                <c:pt idx="93">
                  <c:v>79.99666666666667</c:v>
                </c:pt>
                <c:pt idx="97">
                  <c:v>36.99666666666667</c:v>
                </c:pt>
                <c:pt idx="98">
                  <c:v>-15.003333333333334</c:v>
                </c:pt>
                <c:pt idx="99">
                  <c:v>-16.003333333333334</c:v>
                </c:pt>
                <c:pt idx="100">
                  <c:v>-31.003333333333334</c:v>
                </c:pt>
                <c:pt idx="101">
                  <c:v>0.9966666666666667</c:v>
                </c:pt>
                <c:pt idx="102">
                  <c:v>64.99666666666667</c:v>
                </c:pt>
              </c:numCache>
            </c:numRef>
          </c:val>
          <c:smooth val="0"/>
          <c:extLst>
            <c:ext xmlns:c16="http://schemas.microsoft.com/office/drawing/2014/chart" uri="{C3380CC4-5D6E-409C-BE32-E72D297353CC}">
              <c16:uniqueId val="{00000001-AD10-4C97-9D03-51106577C641}"/>
            </c:ext>
          </c:extLst>
        </c:ser>
        <c:dLbls>
          <c:showLegendKey val="0"/>
          <c:showVal val="0"/>
          <c:showCatName val="0"/>
          <c:showSerName val="0"/>
          <c:showPercent val="0"/>
          <c:showBubbleSize val="0"/>
        </c:dLbls>
        <c:smooth val="0"/>
        <c:axId val="-105286592"/>
        <c:axId val="-105281152"/>
      </c:lineChart>
      <c:dateAx>
        <c:axId val="-105286592"/>
        <c:scaling>
          <c:orientation val="minMax"/>
        </c:scaling>
        <c:delete val="0"/>
        <c:axPos val="b"/>
        <c:numFmt formatCode="mmm\-yy" sourceLinked="1"/>
        <c:majorTickMark val="none"/>
        <c:minorTickMark val="none"/>
        <c:tickLblPos val="low"/>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SimSun-ExtB" panose="02010609060101010101" pitchFamily="49" charset="-122"/>
                <a:ea typeface="SimSun-ExtB" panose="02010609060101010101" pitchFamily="49" charset="-122"/>
                <a:cs typeface="+mn-cs"/>
              </a:defRPr>
            </a:pPr>
            <a:endParaRPr lang="en-US"/>
          </a:p>
        </c:txPr>
        <c:crossAx val="-105281152"/>
        <c:crosses val="autoZero"/>
        <c:auto val="1"/>
        <c:lblOffset val="100"/>
        <c:baseTimeUnit val="months"/>
      </c:dateAx>
      <c:valAx>
        <c:axId val="-105281152"/>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000" b="0" i="0" u="none" strike="noStrike" kern="1200" baseline="0">
                    <a:solidFill>
                      <a:schemeClr val="tx1">
                        <a:lumMod val="65000"/>
                        <a:lumOff val="35000"/>
                      </a:schemeClr>
                    </a:solidFill>
                    <a:latin typeface="SimSun-ExtB" panose="02010609060101010101" pitchFamily="49" charset="-122"/>
                    <a:ea typeface="SimSun-ExtB" panose="02010609060101010101" pitchFamily="49" charset="-122"/>
                    <a:cs typeface="+mn-cs"/>
                  </a:defRPr>
                </a:pPr>
                <a:r>
                  <a:rPr lang="ro-RO"/>
                  <a:t>Sea Level Records (mm)</a:t>
                </a:r>
                <a:endParaRPr lang="en-US"/>
              </a:p>
            </c:rich>
          </c:tx>
          <c:overlay val="0"/>
          <c:spPr>
            <a:noFill/>
            <a:ln>
              <a:noFill/>
            </a:ln>
            <a:effectLst/>
          </c:spPr>
          <c:txPr>
            <a:bodyPr rot="-5400000" spcFirstLastPara="1" vertOverflow="ellipsis" vert="horz" wrap="square" anchor="ctr" anchorCtr="1"/>
            <a:lstStyle/>
            <a:p>
              <a:pPr>
                <a:defRPr sz="1000" b="0" i="0" u="none" strike="noStrike" kern="1200" baseline="0">
                  <a:solidFill>
                    <a:schemeClr val="tx1">
                      <a:lumMod val="65000"/>
                      <a:lumOff val="35000"/>
                    </a:schemeClr>
                  </a:solidFill>
                  <a:latin typeface="SimSun-ExtB" panose="02010609060101010101" pitchFamily="49" charset="-122"/>
                  <a:ea typeface="SimSun-ExtB" panose="02010609060101010101" pitchFamily="49" charset="-122"/>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SimSun-ExtB" panose="02010609060101010101" pitchFamily="49" charset="-122"/>
                <a:ea typeface="SimSun-ExtB" panose="02010609060101010101" pitchFamily="49" charset="-122"/>
                <a:cs typeface="+mn-cs"/>
              </a:defRPr>
            </a:pPr>
            <a:endParaRPr lang="en-US"/>
          </a:p>
        </c:txPr>
        <c:crossAx val="-105286592"/>
        <c:crosses val="autoZero"/>
        <c:crossBetween val="midCat"/>
      </c:valAx>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SimSun-ExtB" panose="02010609060101010101" pitchFamily="49" charset="-122"/>
              <a:ea typeface="SimSun-ExtB" panose="02010609060101010101" pitchFamily="49" charset="-122"/>
              <a:cs typeface="+mn-cs"/>
            </a:defRPr>
          </a:pPr>
          <a:endParaRPr lang="en-US"/>
        </a:p>
      </c:txPr>
    </c:legend>
    <c:plotVisOnly val="1"/>
    <c:dispBlanksAs val="gap"/>
    <c:showDLblsOverMax val="0"/>
  </c:chart>
  <c:spPr>
    <a:solidFill>
      <a:schemeClr val="bg1"/>
    </a:solidFill>
    <a:ln w="19050" cap="flat" cmpd="sng" algn="ctr">
      <a:noFill/>
      <a:round/>
    </a:ln>
    <a:effectLst/>
  </c:spPr>
  <c:txPr>
    <a:bodyPr/>
    <a:lstStyle/>
    <a:p>
      <a:pPr>
        <a:defRPr>
          <a:latin typeface="SimSun-ExtB" panose="02010609060101010101" pitchFamily="49" charset="-122"/>
          <a:ea typeface="SimSun-ExtB" panose="02010609060101010101" pitchFamily="49" charset="-122"/>
        </a:defRPr>
      </a:pPr>
      <a:endParaRPr lang="en-US"/>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200" b="0" i="0" u="none" strike="noStrike" kern="1200" spc="0" baseline="0">
                <a:solidFill>
                  <a:schemeClr val="tx1">
                    <a:lumMod val="65000"/>
                    <a:lumOff val="35000"/>
                  </a:schemeClr>
                </a:solidFill>
                <a:latin typeface="SimSun-ExtB" panose="02010609060101010101" pitchFamily="49" charset="-122"/>
                <a:ea typeface="SimSun-ExtB" panose="02010609060101010101" pitchFamily="49" charset="-122"/>
                <a:cs typeface="+mn-cs"/>
              </a:defRPr>
            </a:pPr>
            <a:r>
              <a:rPr lang="ro-RO" sz="1200" dirty="0" smtClean="0"/>
              <a:t>Date de maregraf la statia POTI</a:t>
            </a:r>
            <a:endParaRPr lang="en-US" sz="1200" dirty="0"/>
          </a:p>
        </c:rich>
      </c:tx>
      <c:overlay val="0"/>
      <c:spPr>
        <a:noFill/>
        <a:ln>
          <a:noFill/>
        </a:ln>
        <a:effectLst/>
      </c:spPr>
      <c:txPr>
        <a:bodyPr rot="0" spcFirstLastPara="1" vertOverflow="ellipsis" vert="horz" wrap="square" anchor="ctr" anchorCtr="1"/>
        <a:lstStyle/>
        <a:p>
          <a:pPr>
            <a:defRPr sz="1200" b="0" i="0" u="none" strike="noStrike" kern="1200" spc="0" baseline="0">
              <a:solidFill>
                <a:schemeClr val="tx1">
                  <a:lumMod val="65000"/>
                  <a:lumOff val="35000"/>
                </a:schemeClr>
              </a:solidFill>
              <a:latin typeface="SimSun-ExtB" panose="02010609060101010101" pitchFamily="49" charset="-122"/>
              <a:ea typeface="SimSun-ExtB" panose="02010609060101010101" pitchFamily="49" charset="-122"/>
              <a:cs typeface="+mn-cs"/>
            </a:defRPr>
          </a:pPr>
          <a:endParaRPr lang="en-US"/>
        </a:p>
      </c:txPr>
    </c:title>
    <c:autoTitleDeleted val="0"/>
    <c:plotArea>
      <c:layout/>
      <c:lineChart>
        <c:grouping val="standard"/>
        <c:varyColors val="0"/>
        <c:ser>
          <c:idx val="0"/>
          <c:order val="0"/>
          <c:tx>
            <c:v>PSMSL raw</c:v>
          </c:tx>
          <c:spPr>
            <a:ln w="28575" cap="rnd">
              <a:solidFill>
                <a:schemeClr val="accent3"/>
              </a:solidFill>
              <a:prstDash val="dash"/>
              <a:round/>
            </a:ln>
            <a:effectLst/>
          </c:spPr>
          <c:marker>
            <c:symbol val="none"/>
          </c:marker>
          <c:cat>
            <c:numRef>
              <c:f>[POTI.xlsx]Sheet1!$E$2:$E$265</c:f>
              <c:numCache>
                <c:formatCode>mmm\-yy</c:formatCode>
                <c:ptCount val="264"/>
                <c:pt idx="0">
                  <c:v>33604</c:v>
                </c:pt>
                <c:pt idx="1">
                  <c:v>33635</c:v>
                </c:pt>
                <c:pt idx="2">
                  <c:v>33664</c:v>
                </c:pt>
                <c:pt idx="3">
                  <c:v>33695</c:v>
                </c:pt>
                <c:pt idx="4">
                  <c:v>33725</c:v>
                </c:pt>
                <c:pt idx="5">
                  <c:v>33756</c:v>
                </c:pt>
                <c:pt idx="6">
                  <c:v>33786</c:v>
                </c:pt>
                <c:pt idx="7">
                  <c:v>33817</c:v>
                </c:pt>
                <c:pt idx="8">
                  <c:v>33848</c:v>
                </c:pt>
                <c:pt idx="9">
                  <c:v>33878</c:v>
                </c:pt>
                <c:pt idx="10">
                  <c:v>33909</c:v>
                </c:pt>
                <c:pt idx="11">
                  <c:v>33939</c:v>
                </c:pt>
                <c:pt idx="12">
                  <c:v>33970</c:v>
                </c:pt>
                <c:pt idx="13">
                  <c:v>34001</c:v>
                </c:pt>
                <c:pt idx="14">
                  <c:v>34029</c:v>
                </c:pt>
                <c:pt idx="15">
                  <c:v>34060</c:v>
                </c:pt>
                <c:pt idx="16">
                  <c:v>34090</c:v>
                </c:pt>
                <c:pt idx="17">
                  <c:v>34121</c:v>
                </c:pt>
                <c:pt idx="18">
                  <c:v>34151</c:v>
                </c:pt>
                <c:pt idx="19">
                  <c:v>34182</c:v>
                </c:pt>
                <c:pt idx="20">
                  <c:v>34213</c:v>
                </c:pt>
                <c:pt idx="21">
                  <c:v>34243</c:v>
                </c:pt>
                <c:pt idx="22">
                  <c:v>34274</c:v>
                </c:pt>
                <c:pt idx="23">
                  <c:v>34304</c:v>
                </c:pt>
                <c:pt idx="24">
                  <c:v>34335</c:v>
                </c:pt>
                <c:pt idx="25">
                  <c:v>34366</c:v>
                </c:pt>
                <c:pt idx="26">
                  <c:v>34394</c:v>
                </c:pt>
                <c:pt idx="27">
                  <c:v>34425</c:v>
                </c:pt>
                <c:pt idx="28">
                  <c:v>34455</c:v>
                </c:pt>
                <c:pt idx="29">
                  <c:v>34486</c:v>
                </c:pt>
                <c:pt idx="30">
                  <c:v>34516</c:v>
                </c:pt>
                <c:pt idx="31">
                  <c:v>34547</c:v>
                </c:pt>
                <c:pt idx="32">
                  <c:v>34578</c:v>
                </c:pt>
                <c:pt idx="33">
                  <c:v>34608</c:v>
                </c:pt>
                <c:pt idx="34">
                  <c:v>34639</c:v>
                </c:pt>
                <c:pt idx="35">
                  <c:v>34669</c:v>
                </c:pt>
                <c:pt idx="36">
                  <c:v>34700</c:v>
                </c:pt>
                <c:pt idx="37">
                  <c:v>34731</c:v>
                </c:pt>
                <c:pt idx="38">
                  <c:v>34759</c:v>
                </c:pt>
                <c:pt idx="39">
                  <c:v>34790</c:v>
                </c:pt>
                <c:pt idx="40">
                  <c:v>34820</c:v>
                </c:pt>
                <c:pt idx="41">
                  <c:v>34851</c:v>
                </c:pt>
                <c:pt idx="42">
                  <c:v>34881</c:v>
                </c:pt>
                <c:pt idx="43">
                  <c:v>34912</c:v>
                </c:pt>
                <c:pt idx="44">
                  <c:v>34943</c:v>
                </c:pt>
                <c:pt idx="45">
                  <c:v>34973</c:v>
                </c:pt>
                <c:pt idx="46">
                  <c:v>35004</c:v>
                </c:pt>
                <c:pt idx="47">
                  <c:v>35034</c:v>
                </c:pt>
                <c:pt idx="48">
                  <c:v>35065</c:v>
                </c:pt>
                <c:pt idx="49">
                  <c:v>35096</c:v>
                </c:pt>
                <c:pt idx="50">
                  <c:v>35125</c:v>
                </c:pt>
                <c:pt idx="51">
                  <c:v>35156</c:v>
                </c:pt>
                <c:pt idx="52">
                  <c:v>35186</c:v>
                </c:pt>
                <c:pt idx="53">
                  <c:v>35217</c:v>
                </c:pt>
                <c:pt idx="54">
                  <c:v>35247</c:v>
                </c:pt>
                <c:pt idx="55">
                  <c:v>35278</c:v>
                </c:pt>
                <c:pt idx="56">
                  <c:v>35309</c:v>
                </c:pt>
                <c:pt idx="57">
                  <c:v>35339</c:v>
                </c:pt>
                <c:pt idx="58">
                  <c:v>35370</c:v>
                </c:pt>
                <c:pt idx="59">
                  <c:v>35400</c:v>
                </c:pt>
                <c:pt idx="60">
                  <c:v>35431</c:v>
                </c:pt>
                <c:pt idx="61">
                  <c:v>35462</c:v>
                </c:pt>
                <c:pt idx="62">
                  <c:v>35490</c:v>
                </c:pt>
                <c:pt idx="63">
                  <c:v>35521</c:v>
                </c:pt>
                <c:pt idx="64">
                  <c:v>35551</c:v>
                </c:pt>
                <c:pt idx="65">
                  <c:v>35582</c:v>
                </c:pt>
                <c:pt idx="66">
                  <c:v>35612</c:v>
                </c:pt>
                <c:pt idx="67">
                  <c:v>35643</c:v>
                </c:pt>
                <c:pt idx="68">
                  <c:v>35674</c:v>
                </c:pt>
                <c:pt idx="69">
                  <c:v>35704</c:v>
                </c:pt>
                <c:pt idx="70">
                  <c:v>35735</c:v>
                </c:pt>
                <c:pt idx="71">
                  <c:v>35765</c:v>
                </c:pt>
                <c:pt idx="72">
                  <c:v>35796</c:v>
                </c:pt>
                <c:pt idx="73">
                  <c:v>35827</c:v>
                </c:pt>
                <c:pt idx="74">
                  <c:v>35855</c:v>
                </c:pt>
                <c:pt idx="75">
                  <c:v>35886</c:v>
                </c:pt>
                <c:pt idx="76">
                  <c:v>35916</c:v>
                </c:pt>
                <c:pt idx="77">
                  <c:v>35947</c:v>
                </c:pt>
                <c:pt idx="78">
                  <c:v>35977</c:v>
                </c:pt>
                <c:pt idx="79">
                  <c:v>36008</c:v>
                </c:pt>
                <c:pt idx="80">
                  <c:v>36039</c:v>
                </c:pt>
                <c:pt idx="81">
                  <c:v>36069</c:v>
                </c:pt>
                <c:pt idx="82">
                  <c:v>36100</c:v>
                </c:pt>
                <c:pt idx="83">
                  <c:v>36130</c:v>
                </c:pt>
                <c:pt idx="84">
                  <c:v>36161</c:v>
                </c:pt>
                <c:pt idx="85">
                  <c:v>36192</c:v>
                </c:pt>
                <c:pt idx="86">
                  <c:v>36220</c:v>
                </c:pt>
                <c:pt idx="87">
                  <c:v>36251</c:v>
                </c:pt>
                <c:pt idx="88">
                  <c:v>36281</c:v>
                </c:pt>
                <c:pt idx="89">
                  <c:v>36312</c:v>
                </c:pt>
                <c:pt idx="90">
                  <c:v>36342</c:v>
                </c:pt>
                <c:pt idx="91">
                  <c:v>36373</c:v>
                </c:pt>
                <c:pt idx="92">
                  <c:v>36404</c:v>
                </c:pt>
                <c:pt idx="93">
                  <c:v>36434</c:v>
                </c:pt>
                <c:pt idx="94">
                  <c:v>36465</c:v>
                </c:pt>
                <c:pt idx="95">
                  <c:v>36495</c:v>
                </c:pt>
                <c:pt idx="96">
                  <c:v>36526</c:v>
                </c:pt>
                <c:pt idx="97">
                  <c:v>36557</c:v>
                </c:pt>
                <c:pt idx="98">
                  <c:v>36586</c:v>
                </c:pt>
                <c:pt idx="99">
                  <c:v>36617</c:v>
                </c:pt>
                <c:pt idx="100">
                  <c:v>36647</c:v>
                </c:pt>
                <c:pt idx="101">
                  <c:v>36678</c:v>
                </c:pt>
                <c:pt idx="102">
                  <c:v>36708</c:v>
                </c:pt>
                <c:pt idx="103">
                  <c:v>36739</c:v>
                </c:pt>
                <c:pt idx="104">
                  <c:v>36770</c:v>
                </c:pt>
                <c:pt idx="105">
                  <c:v>36800</c:v>
                </c:pt>
                <c:pt idx="106">
                  <c:v>36831</c:v>
                </c:pt>
                <c:pt idx="107">
                  <c:v>36861</c:v>
                </c:pt>
                <c:pt idx="108">
                  <c:v>36892</c:v>
                </c:pt>
                <c:pt idx="109">
                  <c:v>36923</c:v>
                </c:pt>
                <c:pt idx="110">
                  <c:v>36951</c:v>
                </c:pt>
                <c:pt idx="111">
                  <c:v>36982</c:v>
                </c:pt>
                <c:pt idx="112">
                  <c:v>37012</c:v>
                </c:pt>
                <c:pt idx="113">
                  <c:v>37043</c:v>
                </c:pt>
                <c:pt idx="114">
                  <c:v>37073</c:v>
                </c:pt>
                <c:pt idx="115">
                  <c:v>37104</c:v>
                </c:pt>
                <c:pt idx="116">
                  <c:v>37135</c:v>
                </c:pt>
                <c:pt idx="117">
                  <c:v>37165</c:v>
                </c:pt>
                <c:pt idx="118">
                  <c:v>37196</c:v>
                </c:pt>
                <c:pt idx="119">
                  <c:v>37226</c:v>
                </c:pt>
                <c:pt idx="120">
                  <c:v>37257</c:v>
                </c:pt>
                <c:pt idx="121">
                  <c:v>37288</c:v>
                </c:pt>
                <c:pt idx="122">
                  <c:v>37316</c:v>
                </c:pt>
                <c:pt idx="123">
                  <c:v>37347</c:v>
                </c:pt>
                <c:pt idx="124">
                  <c:v>37377</c:v>
                </c:pt>
                <c:pt idx="125">
                  <c:v>37408</c:v>
                </c:pt>
                <c:pt idx="126">
                  <c:v>37438</c:v>
                </c:pt>
                <c:pt idx="127">
                  <c:v>37469</c:v>
                </c:pt>
                <c:pt idx="128">
                  <c:v>37500</c:v>
                </c:pt>
                <c:pt idx="129">
                  <c:v>37530</c:v>
                </c:pt>
                <c:pt idx="130">
                  <c:v>37561</c:v>
                </c:pt>
                <c:pt idx="131">
                  <c:v>37591</c:v>
                </c:pt>
                <c:pt idx="132">
                  <c:v>37622</c:v>
                </c:pt>
                <c:pt idx="133">
                  <c:v>37653</c:v>
                </c:pt>
                <c:pt idx="134">
                  <c:v>37681</c:v>
                </c:pt>
                <c:pt idx="135">
                  <c:v>37712</c:v>
                </c:pt>
                <c:pt idx="136">
                  <c:v>37742</c:v>
                </c:pt>
                <c:pt idx="137">
                  <c:v>37773</c:v>
                </c:pt>
                <c:pt idx="138">
                  <c:v>37803</c:v>
                </c:pt>
                <c:pt idx="139">
                  <c:v>37834</c:v>
                </c:pt>
                <c:pt idx="140">
                  <c:v>37865</c:v>
                </c:pt>
                <c:pt idx="141">
                  <c:v>37895</c:v>
                </c:pt>
                <c:pt idx="142">
                  <c:v>37926</c:v>
                </c:pt>
                <c:pt idx="143">
                  <c:v>37956</c:v>
                </c:pt>
                <c:pt idx="144">
                  <c:v>37987</c:v>
                </c:pt>
                <c:pt idx="145">
                  <c:v>38018</c:v>
                </c:pt>
                <c:pt idx="146">
                  <c:v>38047</c:v>
                </c:pt>
                <c:pt idx="147">
                  <c:v>38078</c:v>
                </c:pt>
                <c:pt idx="148">
                  <c:v>38108</c:v>
                </c:pt>
                <c:pt idx="149">
                  <c:v>38139</c:v>
                </c:pt>
                <c:pt idx="150">
                  <c:v>38169</c:v>
                </c:pt>
                <c:pt idx="151">
                  <c:v>38200</c:v>
                </c:pt>
                <c:pt idx="152">
                  <c:v>38231</c:v>
                </c:pt>
                <c:pt idx="153">
                  <c:v>38261</c:v>
                </c:pt>
                <c:pt idx="154">
                  <c:v>38292</c:v>
                </c:pt>
                <c:pt idx="155">
                  <c:v>38322</c:v>
                </c:pt>
                <c:pt idx="156">
                  <c:v>38353</c:v>
                </c:pt>
                <c:pt idx="157">
                  <c:v>38384</c:v>
                </c:pt>
                <c:pt idx="158">
                  <c:v>38412</c:v>
                </c:pt>
                <c:pt idx="159">
                  <c:v>38443</c:v>
                </c:pt>
                <c:pt idx="160">
                  <c:v>38473</c:v>
                </c:pt>
                <c:pt idx="161">
                  <c:v>38504</c:v>
                </c:pt>
                <c:pt idx="162">
                  <c:v>38534</c:v>
                </c:pt>
                <c:pt idx="163">
                  <c:v>38565</c:v>
                </c:pt>
                <c:pt idx="164">
                  <c:v>38596</c:v>
                </c:pt>
                <c:pt idx="165">
                  <c:v>38626</c:v>
                </c:pt>
                <c:pt idx="166">
                  <c:v>38657</c:v>
                </c:pt>
                <c:pt idx="167">
                  <c:v>38687</c:v>
                </c:pt>
                <c:pt idx="168">
                  <c:v>38718</c:v>
                </c:pt>
                <c:pt idx="169">
                  <c:v>38749</c:v>
                </c:pt>
                <c:pt idx="170">
                  <c:v>38777</c:v>
                </c:pt>
                <c:pt idx="171">
                  <c:v>38808</c:v>
                </c:pt>
                <c:pt idx="172">
                  <c:v>38838</c:v>
                </c:pt>
                <c:pt idx="173">
                  <c:v>38869</c:v>
                </c:pt>
                <c:pt idx="174">
                  <c:v>38899</c:v>
                </c:pt>
                <c:pt idx="175">
                  <c:v>38930</c:v>
                </c:pt>
                <c:pt idx="176">
                  <c:v>38961</c:v>
                </c:pt>
                <c:pt idx="177">
                  <c:v>38991</c:v>
                </c:pt>
                <c:pt idx="178">
                  <c:v>39022</c:v>
                </c:pt>
                <c:pt idx="179">
                  <c:v>39052</c:v>
                </c:pt>
                <c:pt idx="180">
                  <c:v>39083</c:v>
                </c:pt>
                <c:pt idx="181">
                  <c:v>39114</c:v>
                </c:pt>
                <c:pt idx="182">
                  <c:v>39142</c:v>
                </c:pt>
                <c:pt idx="183">
                  <c:v>39173</c:v>
                </c:pt>
                <c:pt idx="184">
                  <c:v>39203</c:v>
                </c:pt>
                <c:pt idx="185">
                  <c:v>39234</c:v>
                </c:pt>
                <c:pt idx="186">
                  <c:v>39264</c:v>
                </c:pt>
                <c:pt idx="187">
                  <c:v>39295</c:v>
                </c:pt>
                <c:pt idx="188">
                  <c:v>39326</c:v>
                </c:pt>
                <c:pt idx="189">
                  <c:v>39356</c:v>
                </c:pt>
                <c:pt idx="190">
                  <c:v>39387</c:v>
                </c:pt>
                <c:pt idx="191">
                  <c:v>39417</c:v>
                </c:pt>
                <c:pt idx="192">
                  <c:v>39448</c:v>
                </c:pt>
                <c:pt idx="193">
                  <c:v>39479</c:v>
                </c:pt>
                <c:pt idx="194">
                  <c:v>39508</c:v>
                </c:pt>
                <c:pt idx="195">
                  <c:v>39539</c:v>
                </c:pt>
                <c:pt idx="196">
                  <c:v>39569</c:v>
                </c:pt>
                <c:pt idx="197">
                  <c:v>39600</c:v>
                </c:pt>
                <c:pt idx="198">
                  <c:v>39630</c:v>
                </c:pt>
                <c:pt idx="199">
                  <c:v>39661</c:v>
                </c:pt>
                <c:pt idx="200">
                  <c:v>39692</c:v>
                </c:pt>
                <c:pt idx="201">
                  <c:v>39722</c:v>
                </c:pt>
                <c:pt idx="202">
                  <c:v>39753</c:v>
                </c:pt>
                <c:pt idx="203">
                  <c:v>39783</c:v>
                </c:pt>
                <c:pt idx="204">
                  <c:v>39814</c:v>
                </c:pt>
                <c:pt idx="205">
                  <c:v>39845</c:v>
                </c:pt>
                <c:pt idx="206">
                  <c:v>39873</c:v>
                </c:pt>
                <c:pt idx="207">
                  <c:v>39904</c:v>
                </c:pt>
                <c:pt idx="208">
                  <c:v>39934</c:v>
                </c:pt>
                <c:pt idx="209">
                  <c:v>39965</c:v>
                </c:pt>
                <c:pt idx="210">
                  <c:v>39995</c:v>
                </c:pt>
                <c:pt idx="211">
                  <c:v>40026</c:v>
                </c:pt>
                <c:pt idx="212">
                  <c:v>40057</c:v>
                </c:pt>
                <c:pt idx="213">
                  <c:v>40087</c:v>
                </c:pt>
                <c:pt idx="214">
                  <c:v>40118</c:v>
                </c:pt>
                <c:pt idx="215">
                  <c:v>40148</c:v>
                </c:pt>
                <c:pt idx="216">
                  <c:v>40179</c:v>
                </c:pt>
                <c:pt idx="217">
                  <c:v>40210</c:v>
                </c:pt>
                <c:pt idx="218">
                  <c:v>40238</c:v>
                </c:pt>
                <c:pt idx="219">
                  <c:v>40269</c:v>
                </c:pt>
                <c:pt idx="220">
                  <c:v>40299</c:v>
                </c:pt>
                <c:pt idx="221">
                  <c:v>40330</c:v>
                </c:pt>
                <c:pt idx="222">
                  <c:v>40360</c:v>
                </c:pt>
                <c:pt idx="223">
                  <c:v>40391</c:v>
                </c:pt>
                <c:pt idx="224">
                  <c:v>40422</c:v>
                </c:pt>
                <c:pt idx="225">
                  <c:v>40452</c:v>
                </c:pt>
                <c:pt idx="226">
                  <c:v>40483</c:v>
                </c:pt>
                <c:pt idx="227">
                  <c:v>40513</c:v>
                </c:pt>
                <c:pt idx="228">
                  <c:v>40544</c:v>
                </c:pt>
                <c:pt idx="229">
                  <c:v>40575</c:v>
                </c:pt>
                <c:pt idx="230">
                  <c:v>40603</c:v>
                </c:pt>
                <c:pt idx="231">
                  <c:v>40634</c:v>
                </c:pt>
                <c:pt idx="232">
                  <c:v>40664</c:v>
                </c:pt>
                <c:pt idx="233">
                  <c:v>40695</c:v>
                </c:pt>
                <c:pt idx="234">
                  <c:v>40725</c:v>
                </c:pt>
                <c:pt idx="235">
                  <c:v>40756</c:v>
                </c:pt>
                <c:pt idx="236">
                  <c:v>40787</c:v>
                </c:pt>
                <c:pt idx="237">
                  <c:v>40817</c:v>
                </c:pt>
                <c:pt idx="238">
                  <c:v>40848</c:v>
                </c:pt>
                <c:pt idx="239">
                  <c:v>40878</c:v>
                </c:pt>
                <c:pt idx="240">
                  <c:v>40909</c:v>
                </c:pt>
                <c:pt idx="241">
                  <c:v>40940</c:v>
                </c:pt>
                <c:pt idx="242">
                  <c:v>40969</c:v>
                </c:pt>
                <c:pt idx="243">
                  <c:v>41000</c:v>
                </c:pt>
                <c:pt idx="244">
                  <c:v>41030</c:v>
                </c:pt>
                <c:pt idx="245">
                  <c:v>41061</c:v>
                </c:pt>
                <c:pt idx="246">
                  <c:v>41091</c:v>
                </c:pt>
                <c:pt idx="247">
                  <c:v>41122</c:v>
                </c:pt>
                <c:pt idx="248">
                  <c:v>41153</c:v>
                </c:pt>
                <c:pt idx="249">
                  <c:v>41183</c:v>
                </c:pt>
                <c:pt idx="250">
                  <c:v>41214</c:v>
                </c:pt>
                <c:pt idx="251">
                  <c:v>41244</c:v>
                </c:pt>
                <c:pt idx="252">
                  <c:v>41275</c:v>
                </c:pt>
                <c:pt idx="253">
                  <c:v>41306</c:v>
                </c:pt>
                <c:pt idx="254">
                  <c:v>41334</c:v>
                </c:pt>
                <c:pt idx="255">
                  <c:v>41365</c:v>
                </c:pt>
                <c:pt idx="256">
                  <c:v>41395</c:v>
                </c:pt>
                <c:pt idx="257">
                  <c:v>41426</c:v>
                </c:pt>
                <c:pt idx="258">
                  <c:v>41456</c:v>
                </c:pt>
                <c:pt idx="259">
                  <c:v>41487</c:v>
                </c:pt>
                <c:pt idx="260">
                  <c:v>41518</c:v>
                </c:pt>
                <c:pt idx="261">
                  <c:v>41548</c:v>
                </c:pt>
                <c:pt idx="262">
                  <c:v>41579</c:v>
                </c:pt>
                <c:pt idx="263">
                  <c:v>41609</c:v>
                </c:pt>
              </c:numCache>
            </c:numRef>
          </c:cat>
          <c:val>
            <c:numRef>
              <c:f>[POTI.xlsx]Sheet1!$C$2:$C$265</c:f>
              <c:numCache>
                <c:formatCode>General</c:formatCode>
                <c:ptCount val="264"/>
                <c:pt idx="0">
                  <c:v>-61</c:v>
                </c:pt>
                <c:pt idx="1">
                  <c:v>-81</c:v>
                </c:pt>
                <c:pt idx="2">
                  <c:v>-151</c:v>
                </c:pt>
                <c:pt idx="3">
                  <c:v>-131</c:v>
                </c:pt>
                <c:pt idx="4">
                  <c:v>-131</c:v>
                </c:pt>
                <c:pt idx="5">
                  <c:v>-181</c:v>
                </c:pt>
                <c:pt idx="6">
                  <c:v>-41</c:v>
                </c:pt>
                <c:pt idx="7">
                  <c:v>-131</c:v>
                </c:pt>
                <c:pt idx="8">
                  <c:v>-161</c:v>
                </c:pt>
                <c:pt idx="9">
                  <c:v>-201</c:v>
                </c:pt>
                <c:pt idx="10">
                  <c:v>19</c:v>
                </c:pt>
                <c:pt idx="11">
                  <c:v>49</c:v>
                </c:pt>
                <c:pt idx="12">
                  <c:v>29</c:v>
                </c:pt>
                <c:pt idx="13">
                  <c:v>-31</c:v>
                </c:pt>
                <c:pt idx="14">
                  <c:v>-81</c:v>
                </c:pt>
                <c:pt idx="15">
                  <c:v>-81</c:v>
                </c:pt>
                <c:pt idx="16">
                  <c:v>-31</c:v>
                </c:pt>
                <c:pt idx="17">
                  <c:v>39</c:v>
                </c:pt>
                <c:pt idx="18">
                  <c:v>9</c:v>
                </c:pt>
                <c:pt idx="19">
                  <c:v>-21</c:v>
                </c:pt>
                <c:pt idx="20">
                  <c:v>-1</c:v>
                </c:pt>
                <c:pt idx="21">
                  <c:v>-51</c:v>
                </c:pt>
                <c:pt idx="22">
                  <c:v>-71</c:v>
                </c:pt>
                <c:pt idx="23">
                  <c:v>-21</c:v>
                </c:pt>
                <c:pt idx="24">
                  <c:v>-51</c:v>
                </c:pt>
                <c:pt idx="25">
                  <c:v>-11</c:v>
                </c:pt>
                <c:pt idx="26">
                  <c:v>-41</c:v>
                </c:pt>
                <c:pt idx="27">
                  <c:v>-21</c:v>
                </c:pt>
                <c:pt idx="28">
                  <c:v>19</c:v>
                </c:pt>
                <c:pt idx="29">
                  <c:v>49</c:v>
                </c:pt>
                <c:pt idx="30">
                  <c:v>59</c:v>
                </c:pt>
                <c:pt idx="31">
                  <c:v>39</c:v>
                </c:pt>
                <c:pt idx="32">
                  <c:v>19</c:v>
                </c:pt>
                <c:pt idx="33">
                  <c:v>9</c:v>
                </c:pt>
                <c:pt idx="34">
                  <c:v>39</c:v>
                </c:pt>
                <c:pt idx="35">
                  <c:v>39</c:v>
                </c:pt>
                <c:pt idx="36">
                  <c:v>39</c:v>
                </c:pt>
                <c:pt idx="37">
                  <c:v>39</c:v>
                </c:pt>
                <c:pt idx="38">
                  <c:v>49</c:v>
                </c:pt>
                <c:pt idx="39">
                  <c:v>19</c:v>
                </c:pt>
                <c:pt idx="40">
                  <c:v>-71</c:v>
                </c:pt>
                <c:pt idx="41">
                  <c:v>-71</c:v>
                </c:pt>
                <c:pt idx="42">
                  <c:v>119</c:v>
                </c:pt>
                <c:pt idx="43">
                  <c:v>29</c:v>
                </c:pt>
                <c:pt idx="44">
                  <c:v>9</c:v>
                </c:pt>
                <c:pt idx="45">
                  <c:v>-1</c:v>
                </c:pt>
                <c:pt idx="46">
                  <c:v>-41</c:v>
                </c:pt>
                <c:pt idx="47">
                  <c:v>-11</c:v>
                </c:pt>
                <c:pt idx="48">
                  <c:v>39</c:v>
                </c:pt>
                <c:pt idx="49">
                  <c:v>-11</c:v>
                </c:pt>
                <c:pt idx="50">
                  <c:v>19</c:v>
                </c:pt>
                <c:pt idx="51">
                  <c:v>-31</c:v>
                </c:pt>
                <c:pt idx="52">
                  <c:v>-1</c:v>
                </c:pt>
                <c:pt idx="53">
                  <c:v>39</c:v>
                </c:pt>
                <c:pt idx="54">
                  <c:v>9</c:v>
                </c:pt>
                <c:pt idx="55">
                  <c:v>-121</c:v>
                </c:pt>
                <c:pt idx="56">
                  <c:v>-21</c:v>
                </c:pt>
                <c:pt idx="57">
                  <c:v>69</c:v>
                </c:pt>
                <c:pt idx="58">
                  <c:v>-11</c:v>
                </c:pt>
                <c:pt idx="59">
                  <c:v>49</c:v>
                </c:pt>
                <c:pt idx="60">
                  <c:v>179</c:v>
                </c:pt>
                <c:pt idx="61">
                  <c:v>99</c:v>
                </c:pt>
                <c:pt idx="62">
                  <c:v>29</c:v>
                </c:pt>
                <c:pt idx="63">
                  <c:v>79</c:v>
                </c:pt>
                <c:pt idx="64">
                  <c:v>19</c:v>
                </c:pt>
                <c:pt idx="65">
                  <c:v>69</c:v>
                </c:pt>
                <c:pt idx="66">
                  <c:v>109</c:v>
                </c:pt>
                <c:pt idx="67">
                  <c:v>139</c:v>
                </c:pt>
                <c:pt idx="68">
                  <c:v>109</c:v>
                </c:pt>
                <c:pt idx="69">
                  <c:v>69</c:v>
                </c:pt>
                <c:pt idx="70">
                  <c:v>29</c:v>
                </c:pt>
                <c:pt idx="71">
                  <c:v>79</c:v>
                </c:pt>
                <c:pt idx="72">
                  <c:v>119</c:v>
                </c:pt>
                <c:pt idx="73">
                  <c:v>229</c:v>
                </c:pt>
                <c:pt idx="74">
                  <c:v>169</c:v>
                </c:pt>
                <c:pt idx="75">
                  <c:v>109</c:v>
                </c:pt>
                <c:pt idx="76">
                  <c:v>179</c:v>
                </c:pt>
                <c:pt idx="77">
                  <c:v>149</c:v>
                </c:pt>
                <c:pt idx="78">
                  <c:v>-11</c:v>
                </c:pt>
                <c:pt idx="79">
                  <c:v>99</c:v>
                </c:pt>
                <c:pt idx="80">
                  <c:v>19</c:v>
                </c:pt>
                <c:pt idx="81">
                  <c:v>19</c:v>
                </c:pt>
                <c:pt idx="82">
                  <c:v>49</c:v>
                </c:pt>
                <c:pt idx="83">
                  <c:v>79</c:v>
                </c:pt>
                <c:pt idx="84">
                  <c:v>29</c:v>
                </c:pt>
                <c:pt idx="85">
                  <c:v>79</c:v>
                </c:pt>
                <c:pt idx="86">
                  <c:v>119</c:v>
                </c:pt>
                <c:pt idx="87">
                  <c:v>149</c:v>
                </c:pt>
                <c:pt idx="88">
                  <c:v>219</c:v>
                </c:pt>
                <c:pt idx="89">
                  <c:v>239</c:v>
                </c:pt>
                <c:pt idx="90">
                  <c:v>219</c:v>
                </c:pt>
                <c:pt idx="91">
                  <c:v>179</c:v>
                </c:pt>
                <c:pt idx="92">
                  <c:v>119</c:v>
                </c:pt>
                <c:pt idx="93">
                  <c:v>99</c:v>
                </c:pt>
                <c:pt idx="94">
                  <c:v>49</c:v>
                </c:pt>
                <c:pt idx="95">
                  <c:v>-41</c:v>
                </c:pt>
                <c:pt idx="96">
                  <c:v>19</c:v>
                </c:pt>
                <c:pt idx="97">
                  <c:v>89</c:v>
                </c:pt>
                <c:pt idx="98">
                  <c:v>99</c:v>
                </c:pt>
                <c:pt idx="99">
                  <c:v>99</c:v>
                </c:pt>
                <c:pt idx="100">
                  <c:v>169</c:v>
                </c:pt>
                <c:pt idx="101">
                  <c:v>209</c:v>
                </c:pt>
                <c:pt idx="102">
                  <c:v>89</c:v>
                </c:pt>
                <c:pt idx="103">
                  <c:v>119</c:v>
                </c:pt>
                <c:pt idx="104">
                  <c:v>49</c:v>
                </c:pt>
                <c:pt idx="105">
                  <c:v>-11</c:v>
                </c:pt>
                <c:pt idx="106">
                  <c:v>-91</c:v>
                </c:pt>
                <c:pt idx="107">
                  <c:v>-51</c:v>
                </c:pt>
                <c:pt idx="109">
                  <c:v>-41</c:v>
                </c:pt>
                <c:pt idx="110">
                  <c:v>19</c:v>
                </c:pt>
                <c:pt idx="111">
                  <c:v>179</c:v>
                </c:pt>
                <c:pt idx="112">
                  <c:v>-71</c:v>
                </c:pt>
                <c:pt idx="113">
                  <c:v>329</c:v>
                </c:pt>
                <c:pt idx="114">
                  <c:v>-31</c:v>
                </c:pt>
                <c:pt idx="115">
                  <c:v>109</c:v>
                </c:pt>
                <c:pt idx="116">
                  <c:v>9</c:v>
                </c:pt>
                <c:pt idx="117">
                  <c:v>19</c:v>
                </c:pt>
                <c:pt idx="118">
                  <c:v>-51</c:v>
                </c:pt>
                <c:pt idx="119">
                  <c:v>-41</c:v>
                </c:pt>
                <c:pt idx="120">
                  <c:v>9</c:v>
                </c:pt>
                <c:pt idx="121">
                  <c:v>-11</c:v>
                </c:pt>
                <c:pt idx="122">
                  <c:v>29</c:v>
                </c:pt>
                <c:pt idx="123">
                  <c:v>129</c:v>
                </c:pt>
                <c:pt idx="124">
                  <c:v>109</c:v>
                </c:pt>
                <c:pt idx="125">
                  <c:v>149</c:v>
                </c:pt>
                <c:pt idx="126">
                  <c:v>139</c:v>
                </c:pt>
                <c:pt idx="127">
                  <c:v>159</c:v>
                </c:pt>
                <c:pt idx="128">
                  <c:v>119</c:v>
                </c:pt>
                <c:pt idx="129">
                  <c:v>119</c:v>
                </c:pt>
                <c:pt idx="130">
                  <c:v>59</c:v>
                </c:pt>
                <c:pt idx="131">
                  <c:v>-11</c:v>
                </c:pt>
                <c:pt idx="144">
                  <c:v>19</c:v>
                </c:pt>
                <c:pt idx="145">
                  <c:v>89</c:v>
                </c:pt>
                <c:pt idx="146">
                  <c:v>99</c:v>
                </c:pt>
                <c:pt idx="147">
                  <c:v>109</c:v>
                </c:pt>
                <c:pt idx="148">
                  <c:v>169</c:v>
                </c:pt>
                <c:pt idx="149">
                  <c:v>189</c:v>
                </c:pt>
                <c:pt idx="150">
                  <c:v>129</c:v>
                </c:pt>
                <c:pt idx="151">
                  <c:v>149</c:v>
                </c:pt>
                <c:pt idx="152">
                  <c:v>89</c:v>
                </c:pt>
                <c:pt idx="153">
                  <c:v>-31</c:v>
                </c:pt>
                <c:pt idx="154">
                  <c:v>9</c:v>
                </c:pt>
                <c:pt idx="155">
                  <c:v>39</c:v>
                </c:pt>
                <c:pt idx="156">
                  <c:v>39</c:v>
                </c:pt>
                <c:pt idx="157">
                  <c:v>69</c:v>
                </c:pt>
                <c:pt idx="158">
                  <c:v>129</c:v>
                </c:pt>
                <c:pt idx="159">
                  <c:v>109</c:v>
                </c:pt>
                <c:pt idx="160">
                  <c:v>129</c:v>
                </c:pt>
                <c:pt idx="161">
                  <c:v>139</c:v>
                </c:pt>
                <c:pt idx="162">
                  <c:v>109</c:v>
                </c:pt>
                <c:pt idx="163">
                  <c:v>149</c:v>
                </c:pt>
                <c:pt idx="164">
                  <c:v>109</c:v>
                </c:pt>
                <c:pt idx="165">
                  <c:v>139</c:v>
                </c:pt>
                <c:pt idx="166">
                  <c:v>69</c:v>
                </c:pt>
                <c:pt idx="167">
                  <c:v>39</c:v>
                </c:pt>
                <c:pt idx="168">
                  <c:v>89</c:v>
                </c:pt>
                <c:pt idx="169">
                  <c:v>29</c:v>
                </c:pt>
                <c:pt idx="170">
                  <c:v>49</c:v>
                </c:pt>
                <c:pt idx="171">
                  <c:v>109</c:v>
                </c:pt>
                <c:pt idx="172">
                  <c:v>139</c:v>
                </c:pt>
                <c:pt idx="173">
                  <c:v>169</c:v>
                </c:pt>
                <c:pt idx="174">
                  <c:v>199</c:v>
                </c:pt>
                <c:pt idx="175">
                  <c:v>69</c:v>
                </c:pt>
                <c:pt idx="176">
                  <c:v>79</c:v>
                </c:pt>
                <c:pt idx="177">
                  <c:v>9</c:v>
                </c:pt>
                <c:pt idx="178">
                  <c:v>49</c:v>
                </c:pt>
                <c:pt idx="179">
                  <c:v>29</c:v>
                </c:pt>
                <c:pt idx="180">
                  <c:v>-21</c:v>
                </c:pt>
                <c:pt idx="181">
                  <c:v>9</c:v>
                </c:pt>
                <c:pt idx="182">
                  <c:v>39</c:v>
                </c:pt>
                <c:pt idx="183">
                  <c:v>59</c:v>
                </c:pt>
                <c:pt idx="184">
                  <c:v>-1</c:v>
                </c:pt>
                <c:pt idx="185">
                  <c:v>59</c:v>
                </c:pt>
                <c:pt idx="186">
                  <c:v>29</c:v>
                </c:pt>
                <c:pt idx="187">
                  <c:v>-31</c:v>
                </c:pt>
                <c:pt idx="188">
                  <c:v>-31</c:v>
                </c:pt>
                <c:pt idx="189">
                  <c:v>-71</c:v>
                </c:pt>
                <c:pt idx="190">
                  <c:v>39</c:v>
                </c:pt>
                <c:pt idx="191">
                  <c:v>-91</c:v>
                </c:pt>
                <c:pt idx="192">
                  <c:v>29</c:v>
                </c:pt>
                <c:pt idx="193">
                  <c:v>-41</c:v>
                </c:pt>
                <c:pt idx="194">
                  <c:v>-91</c:v>
                </c:pt>
                <c:pt idx="195">
                  <c:v>-11</c:v>
                </c:pt>
                <c:pt idx="196">
                  <c:v>59</c:v>
                </c:pt>
                <c:pt idx="197">
                  <c:v>49</c:v>
                </c:pt>
                <c:pt idx="198">
                  <c:v>59</c:v>
                </c:pt>
                <c:pt idx="199">
                  <c:v>-11</c:v>
                </c:pt>
                <c:pt idx="200">
                  <c:v>-81</c:v>
                </c:pt>
                <c:pt idx="201">
                  <c:v>-41</c:v>
                </c:pt>
                <c:pt idx="202">
                  <c:v>-91</c:v>
                </c:pt>
                <c:pt idx="203">
                  <c:v>-11</c:v>
                </c:pt>
                <c:pt idx="204">
                  <c:v>-31</c:v>
                </c:pt>
                <c:pt idx="205">
                  <c:v>29</c:v>
                </c:pt>
                <c:pt idx="206">
                  <c:v>69</c:v>
                </c:pt>
                <c:pt idx="207">
                  <c:v>69</c:v>
                </c:pt>
                <c:pt idx="208">
                  <c:v>79</c:v>
                </c:pt>
                <c:pt idx="209">
                  <c:v>39</c:v>
                </c:pt>
                <c:pt idx="210">
                  <c:v>69</c:v>
                </c:pt>
                <c:pt idx="211">
                  <c:v>59</c:v>
                </c:pt>
                <c:pt idx="212">
                  <c:v>19</c:v>
                </c:pt>
                <c:pt idx="213">
                  <c:v>-71</c:v>
                </c:pt>
                <c:pt idx="214">
                  <c:v>9</c:v>
                </c:pt>
                <c:pt idx="215">
                  <c:v>59</c:v>
                </c:pt>
                <c:pt idx="216">
                  <c:v>179</c:v>
                </c:pt>
                <c:pt idx="217">
                  <c:v>229</c:v>
                </c:pt>
                <c:pt idx="218">
                  <c:v>319</c:v>
                </c:pt>
                <c:pt idx="219">
                  <c:v>229</c:v>
                </c:pt>
                <c:pt idx="220">
                  <c:v>189</c:v>
                </c:pt>
                <c:pt idx="221">
                  <c:v>269</c:v>
                </c:pt>
                <c:pt idx="222">
                  <c:v>309</c:v>
                </c:pt>
                <c:pt idx="223">
                  <c:v>219</c:v>
                </c:pt>
                <c:pt idx="224">
                  <c:v>109</c:v>
                </c:pt>
                <c:pt idx="225">
                  <c:v>129</c:v>
                </c:pt>
                <c:pt idx="226">
                  <c:v>19</c:v>
                </c:pt>
                <c:pt idx="227">
                  <c:v>149</c:v>
                </c:pt>
                <c:pt idx="228">
                  <c:v>229</c:v>
                </c:pt>
                <c:pt idx="229">
                  <c:v>239</c:v>
                </c:pt>
                <c:pt idx="230">
                  <c:v>179</c:v>
                </c:pt>
                <c:pt idx="231">
                  <c:v>139</c:v>
                </c:pt>
                <c:pt idx="232">
                  <c:v>129</c:v>
                </c:pt>
                <c:pt idx="233">
                  <c:v>179</c:v>
                </c:pt>
                <c:pt idx="234">
                  <c:v>139</c:v>
                </c:pt>
                <c:pt idx="235">
                  <c:v>129</c:v>
                </c:pt>
                <c:pt idx="236">
                  <c:v>59</c:v>
                </c:pt>
                <c:pt idx="237">
                  <c:v>39</c:v>
                </c:pt>
                <c:pt idx="238">
                  <c:v>79</c:v>
                </c:pt>
                <c:pt idx="239">
                  <c:v>-31</c:v>
                </c:pt>
                <c:pt idx="240">
                  <c:v>29</c:v>
                </c:pt>
                <c:pt idx="241">
                  <c:v>59</c:v>
                </c:pt>
                <c:pt idx="242">
                  <c:v>69</c:v>
                </c:pt>
                <c:pt idx="243">
                  <c:v>-11</c:v>
                </c:pt>
                <c:pt idx="244">
                  <c:v>99</c:v>
                </c:pt>
                <c:pt idx="245">
                  <c:v>139</c:v>
                </c:pt>
                <c:pt idx="246">
                  <c:v>109</c:v>
                </c:pt>
                <c:pt idx="247">
                  <c:v>129</c:v>
                </c:pt>
                <c:pt idx="248">
                  <c:v>-21</c:v>
                </c:pt>
                <c:pt idx="249">
                  <c:v>-31</c:v>
                </c:pt>
                <c:pt idx="250">
                  <c:v>-1</c:v>
                </c:pt>
                <c:pt idx="251">
                  <c:v>59</c:v>
                </c:pt>
                <c:pt idx="252">
                  <c:v>79</c:v>
                </c:pt>
                <c:pt idx="253">
                  <c:v>89</c:v>
                </c:pt>
                <c:pt idx="254">
                  <c:v>189</c:v>
                </c:pt>
                <c:pt idx="255">
                  <c:v>199</c:v>
                </c:pt>
                <c:pt idx="256">
                  <c:v>189</c:v>
                </c:pt>
                <c:pt idx="257">
                  <c:v>189</c:v>
                </c:pt>
                <c:pt idx="258">
                  <c:v>259</c:v>
                </c:pt>
                <c:pt idx="259">
                  <c:v>189</c:v>
                </c:pt>
                <c:pt idx="260">
                  <c:v>149</c:v>
                </c:pt>
                <c:pt idx="261">
                  <c:v>99</c:v>
                </c:pt>
                <c:pt idx="262">
                  <c:v>19</c:v>
                </c:pt>
                <c:pt idx="263">
                  <c:v>109</c:v>
                </c:pt>
              </c:numCache>
            </c:numRef>
          </c:val>
          <c:smooth val="0"/>
          <c:extLst>
            <c:ext xmlns:c16="http://schemas.microsoft.com/office/drawing/2014/chart" uri="{C3380CC4-5D6E-409C-BE32-E72D297353CC}">
              <c16:uniqueId val="{00000000-0FE5-4912-9FA4-91434F8F6F97}"/>
            </c:ext>
          </c:extLst>
        </c:ser>
        <c:ser>
          <c:idx val="1"/>
          <c:order val="1"/>
          <c:tx>
            <c:v>PSMSL corrected for GIA</c:v>
          </c:tx>
          <c:spPr>
            <a:ln w="12700" cap="rnd">
              <a:solidFill>
                <a:schemeClr val="accent5"/>
              </a:solidFill>
              <a:round/>
            </a:ln>
            <a:effectLst/>
          </c:spPr>
          <c:marker>
            <c:symbol val="none"/>
          </c:marker>
          <c:cat>
            <c:numRef>
              <c:f>[POTI.xlsx]Sheet1!$E$2:$E$265</c:f>
              <c:numCache>
                <c:formatCode>mmm\-yy</c:formatCode>
                <c:ptCount val="264"/>
                <c:pt idx="0">
                  <c:v>33604</c:v>
                </c:pt>
                <c:pt idx="1">
                  <c:v>33635</c:v>
                </c:pt>
                <c:pt idx="2">
                  <c:v>33664</c:v>
                </c:pt>
                <c:pt idx="3">
                  <c:v>33695</c:v>
                </c:pt>
                <c:pt idx="4">
                  <c:v>33725</c:v>
                </c:pt>
                <c:pt idx="5">
                  <c:v>33756</c:v>
                </c:pt>
                <c:pt idx="6">
                  <c:v>33786</c:v>
                </c:pt>
                <c:pt idx="7">
                  <c:v>33817</c:v>
                </c:pt>
                <c:pt idx="8">
                  <c:v>33848</c:v>
                </c:pt>
                <c:pt idx="9">
                  <c:v>33878</c:v>
                </c:pt>
                <c:pt idx="10">
                  <c:v>33909</c:v>
                </c:pt>
                <c:pt idx="11">
                  <c:v>33939</c:v>
                </c:pt>
                <c:pt idx="12">
                  <c:v>33970</c:v>
                </c:pt>
                <c:pt idx="13">
                  <c:v>34001</c:v>
                </c:pt>
                <c:pt idx="14">
                  <c:v>34029</c:v>
                </c:pt>
                <c:pt idx="15">
                  <c:v>34060</c:v>
                </c:pt>
                <c:pt idx="16">
                  <c:v>34090</c:v>
                </c:pt>
                <c:pt idx="17">
                  <c:v>34121</c:v>
                </c:pt>
                <c:pt idx="18">
                  <c:v>34151</c:v>
                </c:pt>
                <c:pt idx="19">
                  <c:v>34182</c:v>
                </c:pt>
                <c:pt idx="20">
                  <c:v>34213</c:v>
                </c:pt>
                <c:pt idx="21">
                  <c:v>34243</c:v>
                </c:pt>
                <c:pt idx="22">
                  <c:v>34274</c:v>
                </c:pt>
                <c:pt idx="23">
                  <c:v>34304</c:v>
                </c:pt>
                <c:pt idx="24">
                  <c:v>34335</c:v>
                </c:pt>
                <c:pt idx="25">
                  <c:v>34366</c:v>
                </c:pt>
                <c:pt idx="26">
                  <c:v>34394</c:v>
                </c:pt>
                <c:pt idx="27">
                  <c:v>34425</c:v>
                </c:pt>
                <c:pt idx="28">
                  <c:v>34455</c:v>
                </c:pt>
                <c:pt idx="29">
                  <c:v>34486</c:v>
                </c:pt>
                <c:pt idx="30">
                  <c:v>34516</c:v>
                </c:pt>
                <c:pt idx="31">
                  <c:v>34547</c:v>
                </c:pt>
                <c:pt idx="32">
                  <c:v>34578</c:v>
                </c:pt>
                <c:pt idx="33">
                  <c:v>34608</c:v>
                </c:pt>
                <c:pt idx="34">
                  <c:v>34639</c:v>
                </c:pt>
                <c:pt idx="35">
                  <c:v>34669</c:v>
                </c:pt>
                <c:pt idx="36">
                  <c:v>34700</c:v>
                </c:pt>
                <c:pt idx="37">
                  <c:v>34731</c:v>
                </c:pt>
                <c:pt idx="38">
                  <c:v>34759</c:v>
                </c:pt>
                <c:pt idx="39">
                  <c:v>34790</c:v>
                </c:pt>
                <c:pt idx="40">
                  <c:v>34820</c:v>
                </c:pt>
                <c:pt idx="41">
                  <c:v>34851</c:v>
                </c:pt>
                <c:pt idx="42">
                  <c:v>34881</c:v>
                </c:pt>
                <c:pt idx="43">
                  <c:v>34912</c:v>
                </c:pt>
                <c:pt idx="44">
                  <c:v>34943</c:v>
                </c:pt>
                <c:pt idx="45">
                  <c:v>34973</c:v>
                </c:pt>
                <c:pt idx="46">
                  <c:v>35004</c:v>
                </c:pt>
                <c:pt idx="47">
                  <c:v>35034</c:v>
                </c:pt>
                <c:pt idx="48">
                  <c:v>35065</c:v>
                </c:pt>
                <c:pt idx="49">
                  <c:v>35096</c:v>
                </c:pt>
                <c:pt idx="50">
                  <c:v>35125</c:v>
                </c:pt>
                <c:pt idx="51">
                  <c:v>35156</c:v>
                </c:pt>
                <c:pt idx="52">
                  <c:v>35186</c:v>
                </c:pt>
                <c:pt idx="53">
                  <c:v>35217</c:v>
                </c:pt>
                <c:pt idx="54">
                  <c:v>35247</c:v>
                </c:pt>
                <c:pt idx="55">
                  <c:v>35278</c:v>
                </c:pt>
                <c:pt idx="56">
                  <c:v>35309</c:v>
                </c:pt>
                <c:pt idx="57">
                  <c:v>35339</c:v>
                </c:pt>
                <c:pt idx="58">
                  <c:v>35370</c:v>
                </c:pt>
                <c:pt idx="59">
                  <c:v>35400</c:v>
                </c:pt>
                <c:pt idx="60">
                  <c:v>35431</c:v>
                </c:pt>
                <c:pt idx="61">
                  <c:v>35462</c:v>
                </c:pt>
                <c:pt idx="62">
                  <c:v>35490</c:v>
                </c:pt>
                <c:pt idx="63">
                  <c:v>35521</c:v>
                </c:pt>
                <c:pt idx="64">
                  <c:v>35551</c:v>
                </c:pt>
                <c:pt idx="65">
                  <c:v>35582</c:v>
                </c:pt>
                <c:pt idx="66">
                  <c:v>35612</c:v>
                </c:pt>
                <c:pt idx="67">
                  <c:v>35643</c:v>
                </c:pt>
                <c:pt idx="68">
                  <c:v>35674</c:v>
                </c:pt>
                <c:pt idx="69">
                  <c:v>35704</c:v>
                </c:pt>
                <c:pt idx="70">
                  <c:v>35735</c:v>
                </c:pt>
                <c:pt idx="71">
                  <c:v>35765</c:v>
                </c:pt>
                <c:pt idx="72">
                  <c:v>35796</c:v>
                </c:pt>
                <c:pt idx="73">
                  <c:v>35827</c:v>
                </c:pt>
                <c:pt idx="74">
                  <c:v>35855</c:v>
                </c:pt>
                <c:pt idx="75">
                  <c:v>35886</c:v>
                </c:pt>
                <c:pt idx="76">
                  <c:v>35916</c:v>
                </c:pt>
                <c:pt idx="77">
                  <c:v>35947</c:v>
                </c:pt>
                <c:pt idx="78">
                  <c:v>35977</c:v>
                </c:pt>
                <c:pt idx="79">
                  <c:v>36008</c:v>
                </c:pt>
                <c:pt idx="80">
                  <c:v>36039</c:v>
                </c:pt>
                <c:pt idx="81">
                  <c:v>36069</c:v>
                </c:pt>
                <c:pt idx="82">
                  <c:v>36100</c:v>
                </c:pt>
                <c:pt idx="83">
                  <c:v>36130</c:v>
                </c:pt>
                <c:pt idx="84">
                  <c:v>36161</c:v>
                </c:pt>
                <c:pt idx="85">
                  <c:v>36192</c:v>
                </c:pt>
                <c:pt idx="86">
                  <c:v>36220</c:v>
                </c:pt>
                <c:pt idx="87">
                  <c:v>36251</c:v>
                </c:pt>
                <c:pt idx="88">
                  <c:v>36281</c:v>
                </c:pt>
                <c:pt idx="89">
                  <c:v>36312</c:v>
                </c:pt>
                <c:pt idx="90">
                  <c:v>36342</c:v>
                </c:pt>
                <c:pt idx="91">
                  <c:v>36373</c:v>
                </c:pt>
                <c:pt idx="92">
                  <c:v>36404</c:v>
                </c:pt>
                <c:pt idx="93">
                  <c:v>36434</c:v>
                </c:pt>
                <c:pt idx="94">
                  <c:v>36465</c:v>
                </c:pt>
                <c:pt idx="95">
                  <c:v>36495</c:v>
                </c:pt>
                <c:pt idx="96">
                  <c:v>36526</c:v>
                </c:pt>
                <c:pt idx="97">
                  <c:v>36557</c:v>
                </c:pt>
                <c:pt idx="98">
                  <c:v>36586</c:v>
                </c:pt>
                <c:pt idx="99">
                  <c:v>36617</c:v>
                </c:pt>
                <c:pt idx="100">
                  <c:v>36647</c:v>
                </c:pt>
                <c:pt idx="101">
                  <c:v>36678</c:v>
                </c:pt>
                <c:pt idx="102">
                  <c:v>36708</c:v>
                </c:pt>
                <c:pt idx="103">
                  <c:v>36739</c:v>
                </c:pt>
                <c:pt idx="104">
                  <c:v>36770</c:v>
                </c:pt>
                <c:pt idx="105">
                  <c:v>36800</c:v>
                </c:pt>
                <c:pt idx="106">
                  <c:v>36831</c:v>
                </c:pt>
                <c:pt idx="107">
                  <c:v>36861</c:v>
                </c:pt>
                <c:pt idx="108">
                  <c:v>36892</c:v>
                </c:pt>
                <c:pt idx="109">
                  <c:v>36923</c:v>
                </c:pt>
                <c:pt idx="110">
                  <c:v>36951</c:v>
                </c:pt>
                <c:pt idx="111">
                  <c:v>36982</c:v>
                </c:pt>
                <c:pt idx="112">
                  <c:v>37012</c:v>
                </c:pt>
                <c:pt idx="113">
                  <c:v>37043</c:v>
                </c:pt>
                <c:pt idx="114">
                  <c:v>37073</c:v>
                </c:pt>
                <c:pt idx="115">
                  <c:v>37104</c:v>
                </c:pt>
                <c:pt idx="116">
                  <c:v>37135</c:v>
                </c:pt>
                <c:pt idx="117">
                  <c:v>37165</c:v>
                </c:pt>
                <c:pt idx="118">
                  <c:v>37196</c:v>
                </c:pt>
                <c:pt idx="119">
                  <c:v>37226</c:v>
                </c:pt>
                <c:pt idx="120">
                  <c:v>37257</c:v>
                </c:pt>
                <c:pt idx="121">
                  <c:v>37288</c:v>
                </c:pt>
                <c:pt idx="122">
                  <c:v>37316</c:v>
                </c:pt>
                <c:pt idx="123">
                  <c:v>37347</c:v>
                </c:pt>
                <c:pt idx="124">
                  <c:v>37377</c:v>
                </c:pt>
                <c:pt idx="125">
                  <c:v>37408</c:v>
                </c:pt>
                <c:pt idx="126">
                  <c:v>37438</c:v>
                </c:pt>
                <c:pt idx="127">
                  <c:v>37469</c:v>
                </c:pt>
                <c:pt idx="128">
                  <c:v>37500</c:v>
                </c:pt>
                <c:pt idx="129">
                  <c:v>37530</c:v>
                </c:pt>
                <c:pt idx="130">
                  <c:v>37561</c:v>
                </c:pt>
                <c:pt idx="131">
                  <c:v>37591</c:v>
                </c:pt>
                <c:pt idx="132">
                  <c:v>37622</c:v>
                </c:pt>
                <c:pt idx="133">
                  <c:v>37653</c:v>
                </c:pt>
                <c:pt idx="134">
                  <c:v>37681</c:v>
                </c:pt>
                <c:pt idx="135">
                  <c:v>37712</c:v>
                </c:pt>
                <c:pt idx="136">
                  <c:v>37742</c:v>
                </c:pt>
                <c:pt idx="137">
                  <c:v>37773</c:v>
                </c:pt>
                <c:pt idx="138">
                  <c:v>37803</c:v>
                </c:pt>
                <c:pt idx="139">
                  <c:v>37834</c:v>
                </c:pt>
                <c:pt idx="140">
                  <c:v>37865</c:v>
                </c:pt>
                <c:pt idx="141">
                  <c:v>37895</c:v>
                </c:pt>
                <c:pt idx="142">
                  <c:v>37926</c:v>
                </c:pt>
                <c:pt idx="143">
                  <c:v>37956</c:v>
                </c:pt>
                <c:pt idx="144">
                  <c:v>37987</c:v>
                </c:pt>
                <c:pt idx="145">
                  <c:v>38018</c:v>
                </c:pt>
                <c:pt idx="146">
                  <c:v>38047</c:v>
                </c:pt>
                <c:pt idx="147">
                  <c:v>38078</c:v>
                </c:pt>
                <c:pt idx="148">
                  <c:v>38108</c:v>
                </c:pt>
                <c:pt idx="149">
                  <c:v>38139</c:v>
                </c:pt>
                <c:pt idx="150">
                  <c:v>38169</c:v>
                </c:pt>
                <c:pt idx="151">
                  <c:v>38200</c:v>
                </c:pt>
                <c:pt idx="152">
                  <c:v>38231</c:v>
                </c:pt>
                <c:pt idx="153">
                  <c:v>38261</c:v>
                </c:pt>
                <c:pt idx="154">
                  <c:v>38292</c:v>
                </c:pt>
                <c:pt idx="155">
                  <c:v>38322</c:v>
                </c:pt>
                <c:pt idx="156">
                  <c:v>38353</c:v>
                </c:pt>
                <c:pt idx="157">
                  <c:v>38384</c:v>
                </c:pt>
                <c:pt idx="158">
                  <c:v>38412</c:v>
                </c:pt>
                <c:pt idx="159">
                  <c:v>38443</c:v>
                </c:pt>
                <c:pt idx="160">
                  <c:v>38473</c:v>
                </c:pt>
                <c:pt idx="161">
                  <c:v>38504</c:v>
                </c:pt>
                <c:pt idx="162">
                  <c:v>38534</c:v>
                </c:pt>
                <c:pt idx="163">
                  <c:v>38565</c:v>
                </c:pt>
                <c:pt idx="164">
                  <c:v>38596</c:v>
                </c:pt>
                <c:pt idx="165">
                  <c:v>38626</c:v>
                </c:pt>
                <c:pt idx="166">
                  <c:v>38657</c:v>
                </c:pt>
                <c:pt idx="167">
                  <c:v>38687</c:v>
                </c:pt>
                <c:pt idx="168">
                  <c:v>38718</c:v>
                </c:pt>
                <c:pt idx="169">
                  <c:v>38749</c:v>
                </c:pt>
                <c:pt idx="170">
                  <c:v>38777</c:v>
                </c:pt>
                <c:pt idx="171">
                  <c:v>38808</c:v>
                </c:pt>
                <c:pt idx="172">
                  <c:v>38838</c:v>
                </c:pt>
                <c:pt idx="173">
                  <c:v>38869</c:v>
                </c:pt>
                <c:pt idx="174">
                  <c:v>38899</c:v>
                </c:pt>
                <c:pt idx="175">
                  <c:v>38930</c:v>
                </c:pt>
                <c:pt idx="176">
                  <c:v>38961</c:v>
                </c:pt>
                <c:pt idx="177">
                  <c:v>38991</c:v>
                </c:pt>
                <c:pt idx="178">
                  <c:v>39022</c:v>
                </c:pt>
                <c:pt idx="179">
                  <c:v>39052</c:v>
                </c:pt>
                <c:pt idx="180">
                  <c:v>39083</c:v>
                </c:pt>
                <c:pt idx="181">
                  <c:v>39114</c:v>
                </c:pt>
                <c:pt idx="182">
                  <c:v>39142</c:v>
                </c:pt>
                <c:pt idx="183">
                  <c:v>39173</c:v>
                </c:pt>
                <c:pt idx="184">
                  <c:v>39203</c:v>
                </c:pt>
                <c:pt idx="185">
                  <c:v>39234</c:v>
                </c:pt>
                <c:pt idx="186">
                  <c:v>39264</c:v>
                </c:pt>
                <c:pt idx="187">
                  <c:v>39295</c:v>
                </c:pt>
                <c:pt idx="188">
                  <c:v>39326</c:v>
                </c:pt>
                <c:pt idx="189">
                  <c:v>39356</c:v>
                </c:pt>
                <c:pt idx="190">
                  <c:v>39387</c:v>
                </c:pt>
                <c:pt idx="191">
                  <c:v>39417</c:v>
                </c:pt>
                <c:pt idx="192">
                  <c:v>39448</c:v>
                </c:pt>
                <c:pt idx="193">
                  <c:v>39479</c:v>
                </c:pt>
                <c:pt idx="194">
                  <c:v>39508</c:v>
                </c:pt>
                <c:pt idx="195">
                  <c:v>39539</c:v>
                </c:pt>
                <c:pt idx="196">
                  <c:v>39569</c:v>
                </c:pt>
                <c:pt idx="197">
                  <c:v>39600</c:v>
                </c:pt>
                <c:pt idx="198">
                  <c:v>39630</c:v>
                </c:pt>
                <c:pt idx="199">
                  <c:v>39661</c:v>
                </c:pt>
                <c:pt idx="200">
                  <c:v>39692</c:v>
                </c:pt>
                <c:pt idx="201">
                  <c:v>39722</c:v>
                </c:pt>
                <c:pt idx="202">
                  <c:v>39753</c:v>
                </c:pt>
                <c:pt idx="203">
                  <c:v>39783</c:v>
                </c:pt>
                <c:pt idx="204">
                  <c:v>39814</c:v>
                </c:pt>
                <c:pt idx="205">
                  <c:v>39845</c:v>
                </c:pt>
                <c:pt idx="206">
                  <c:v>39873</c:v>
                </c:pt>
                <c:pt idx="207">
                  <c:v>39904</c:v>
                </c:pt>
                <c:pt idx="208">
                  <c:v>39934</c:v>
                </c:pt>
                <c:pt idx="209">
                  <c:v>39965</c:v>
                </c:pt>
                <c:pt idx="210">
                  <c:v>39995</c:v>
                </c:pt>
                <c:pt idx="211">
                  <c:v>40026</c:v>
                </c:pt>
                <c:pt idx="212">
                  <c:v>40057</c:v>
                </c:pt>
                <c:pt idx="213">
                  <c:v>40087</c:v>
                </c:pt>
                <c:pt idx="214">
                  <c:v>40118</c:v>
                </c:pt>
                <c:pt idx="215">
                  <c:v>40148</c:v>
                </c:pt>
                <c:pt idx="216">
                  <c:v>40179</c:v>
                </c:pt>
                <c:pt idx="217">
                  <c:v>40210</c:v>
                </c:pt>
                <c:pt idx="218">
                  <c:v>40238</c:v>
                </c:pt>
                <c:pt idx="219">
                  <c:v>40269</c:v>
                </c:pt>
                <c:pt idx="220">
                  <c:v>40299</c:v>
                </c:pt>
                <c:pt idx="221">
                  <c:v>40330</c:v>
                </c:pt>
                <c:pt idx="222">
                  <c:v>40360</c:v>
                </c:pt>
                <c:pt idx="223">
                  <c:v>40391</c:v>
                </c:pt>
                <c:pt idx="224">
                  <c:v>40422</c:v>
                </c:pt>
                <c:pt idx="225">
                  <c:v>40452</c:v>
                </c:pt>
                <c:pt idx="226">
                  <c:v>40483</c:v>
                </c:pt>
                <c:pt idx="227">
                  <c:v>40513</c:v>
                </c:pt>
                <c:pt idx="228">
                  <c:v>40544</c:v>
                </c:pt>
                <c:pt idx="229">
                  <c:v>40575</c:v>
                </c:pt>
                <c:pt idx="230">
                  <c:v>40603</c:v>
                </c:pt>
                <c:pt idx="231">
                  <c:v>40634</c:v>
                </c:pt>
                <c:pt idx="232">
                  <c:v>40664</c:v>
                </c:pt>
                <c:pt idx="233">
                  <c:v>40695</c:v>
                </c:pt>
                <c:pt idx="234">
                  <c:v>40725</c:v>
                </c:pt>
                <c:pt idx="235">
                  <c:v>40756</c:v>
                </c:pt>
                <c:pt idx="236">
                  <c:v>40787</c:v>
                </c:pt>
                <c:pt idx="237">
                  <c:v>40817</c:v>
                </c:pt>
                <c:pt idx="238">
                  <c:v>40848</c:v>
                </c:pt>
                <c:pt idx="239">
                  <c:v>40878</c:v>
                </c:pt>
                <c:pt idx="240">
                  <c:v>40909</c:v>
                </c:pt>
                <c:pt idx="241">
                  <c:v>40940</c:v>
                </c:pt>
                <c:pt idx="242">
                  <c:v>40969</c:v>
                </c:pt>
                <c:pt idx="243">
                  <c:v>41000</c:v>
                </c:pt>
                <c:pt idx="244">
                  <c:v>41030</c:v>
                </c:pt>
                <c:pt idx="245">
                  <c:v>41061</c:v>
                </c:pt>
                <c:pt idx="246">
                  <c:v>41091</c:v>
                </c:pt>
                <c:pt idx="247">
                  <c:v>41122</c:v>
                </c:pt>
                <c:pt idx="248">
                  <c:v>41153</c:v>
                </c:pt>
                <c:pt idx="249">
                  <c:v>41183</c:v>
                </c:pt>
                <c:pt idx="250">
                  <c:v>41214</c:v>
                </c:pt>
                <c:pt idx="251">
                  <c:v>41244</c:v>
                </c:pt>
                <c:pt idx="252">
                  <c:v>41275</c:v>
                </c:pt>
                <c:pt idx="253">
                  <c:v>41306</c:v>
                </c:pt>
                <c:pt idx="254">
                  <c:v>41334</c:v>
                </c:pt>
                <c:pt idx="255">
                  <c:v>41365</c:v>
                </c:pt>
                <c:pt idx="256">
                  <c:v>41395</c:v>
                </c:pt>
                <c:pt idx="257">
                  <c:v>41426</c:v>
                </c:pt>
                <c:pt idx="258">
                  <c:v>41456</c:v>
                </c:pt>
                <c:pt idx="259">
                  <c:v>41487</c:v>
                </c:pt>
                <c:pt idx="260">
                  <c:v>41518</c:v>
                </c:pt>
                <c:pt idx="261">
                  <c:v>41548</c:v>
                </c:pt>
                <c:pt idx="262">
                  <c:v>41579</c:v>
                </c:pt>
                <c:pt idx="263">
                  <c:v>41609</c:v>
                </c:pt>
              </c:numCache>
            </c:numRef>
          </c:cat>
          <c:val>
            <c:numRef>
              <c:f>[POTI.xlsx]Sheet1!$D$2:$D$265</c:f>
              <c:numCache>
                <c:formatCode>General</c:formatCode>
                <c:ptCount val="264"/>
                <c:pt idx="0">
                  <c:v>-60.9925</c:v>
                </c:pt>
                <c:pt idx="1">
                  <c:v>-80.992500000000007</c:v>
                </c:pt>
                <c:pt idx="2">
                  <c:v>-150.99250000000001</c:v>
                </c:pt>
                <c:pt idx="3">
                  <c:v>-130.99250000000001</c:v>
                </c:pt>
                <c:pt idx="4">
                  <c:v>-130.99250000000001</c:v>
                </c:pt>
                <c:pt idx="5">
                  <c:v>-180.99250000000001</c:v>
                </c:pt>
                <c:pt idx="6">
                  <c:v>-40.9925</c:v>
                </c:pt>
                <c:pt idx="7">
                  <c:v>-130.99250000000001</c:v>
                </c:pt>
                <c:pt idx="8">
                  <c:v>-160.99250000000001</c:v>
                </c:pt>
                <c:pt idx="9">
                  <c:v>-200.99250000000001</c:v>
                </c:pt>
                <c:pt idx="10">
                  <c:v>19.0075</c:v>
                </c:pt>
                <c:pt idx="11">
                  <c:v>49.0075</c:v>
                </c:pt>
                <c:pt idx="12">
                  <c:v>29.0075</c:v>
                </c:pt>
                <c:pt idx="13">
                  <c:v>-30.9925</c:v>
                </c:pt>
                <c:pt idx="14">
                  <c:v>-80.992500000000007</c:v>
                </c:pt>
                <c:pt idx="15">
                  <c:v>-80.992500000000007</c:v>
                </c:pt>
                <c:pt idx="16">
                  <c:v>-30.9925</c:v>
                </c:pt>
                <c:pt idx="17">
                  <c:v>39.0075</c:v>
                </c:pt>
                <c:pt idx="18">
                  <c:v>9.0075000000000003</c:v>
                </c:pt>
                <c:pt idx="19">
                  <c:v>-20.9925</c:v>
                </c:pt>
                <c:pt idx="20">
                  <c:v>-0.99250000000000005</c:v>
                </c:pt>
                <c:pt idx="21">
                  <c:v>-50.9925</c:v>
                </c:pt>
                <c:pt idx="22">
                  <c:v>-70.992500000000007</c:v>
                </c:pt>
                <c:pt idx="23">
                  <c:v>-20.9925</c:v>
                </c:pt>
                <c:pt idx="24">
                  <c:v>-50.9925</c:v>
                </c:pt>
                <c:pt idx="25">
                  <c:v>-10.9925</c:v>
                </c:pt>
                <c:pt idx="26">
                  <c:v>-40.9925</c:v>
                </c:pt>
                <c:pt idx="27">
                  <c:v>-20.9925</c:v>
                </c:pt>
                <c:pt idx="28">
                  <c:v>19.0075</c:v>
                </c:pt>
                <c:pt idx="29">
                  <c:v>49.0075</c:v>
                </c:pt>
                <c:pt idx="30">
                  <c:v>59.0075</c:v>
                </c:pt>
                <c:pt idx="31">
                  <c:v>39.0075</c:v>
                </c:pt>
                <c:pt idx="32">
                  <c:v>19.0075</c:v>
                </c:pt>
                <c:pt idx="33">
                  <c:v>9.0075000000000003</c:v>
                </c:pt>
                <c:pt idx="34">
                  <c:v>39.0075</c:v>
                </c:pt>
                <c:pt idx="35">
                  <c:v>39.0075</c:v>
                </c:pt>
                <c:pt idx="36">
                  <c:v>39.0075</c:v>
                </c:pt>
                <c:pt idx="37">
                  <c:v>39.0075</c:v>
                </c:pt>
                <c:pt idx="38">
                  <c:v>49.0075</c:v>
                </c:pt>
                <c:pt idx="39">
                  <c:v>19.0075</c:v>
                </c:pt>
                <c:pt idx="40">
                  <c:v>-70.992500000000007</c:v>
                </c:pt>
                <c:pt idx="41">
                  <c:v>-70.992500000000007</c:v>
                </c:pt>
                <c:pt idx="42">
                  <c:v>119.00749999999999</c:v>
                </c:pt>
                <c:pt idx="43">
                  <c:v>29.0075</c:v>
                </c:pt>
                <c:pt idx="44">
                  <c:v>9.0075000000000003</c:v>
                </c:pt>
                <c:pt idx="45">
                  <c:v>-0.99250000000000005</c:v>
                </c:pt>
                <c:pt idx="46">
                  <c:v>-40.9925</c:v>
                </c:pt>
                <c:pt idx="47">
                  <c:v>-10.9925</c:v>
                </c:pt>
                <c:pt idx="48">
                  <c:v>39.0075</c:v>
                </c:pt>
                <c:pt idx="49">
                  <c:v>-10.9925</c:v>
                </c:pt>
                <c:pt idx="50">
                  <c:v>19.0075</c:v>
                </c:pt>
                <c:pt idx="51">
                  <c:v>-30.9925</c:v>
                </c:pt>
                <c:pt idx="52">
                  <c:v>-0.99250000000000005</c:v>
                </c:pt>
                <c:pt idx="53">
                  <c:v>39.0075</c:v>
                </c:pt>
                <c:pt idx="54">
                  <c:v>9.0075000000000003</c:v>
                </c:pt>
                <c:pt idx="55">
                  <c:v>-120.99250000000001</c:v>
                </c:pt>
                <c:pt idx="56">
                  <c:v>-20.9925</c:v>
                </c:pt>
                <c:pt idx="57">
                  <c:v>69.007499999999993</c:v>
                </c:pt>
                <c:pt idx="58">
                  <c:v>-10.9925</c:v>
                </c:pt>
                <c:pt idx="59">
                  <c:v>49.0075</c:v>
                </c:pt>
                <c:pt idx="60">
                  <c:v>179.00749999999999</c:v>
                </c:pt>
                <c:pt idx="61">
                  <c:v>99.007499999999993</c:v>
                </c:pt>
                <c:pt idx="62">
                  <c:v>29.0075</c:v>
                </c:pt>
                <c:pt idx="63">
                  <c:v>79.007499999999993</c:v>
                </c:pt>
                <c:pt idx="64">
                  <c:v>19.0075</c:v>
                </c:pt>
                <c:pt idx="65">
                  <c:v>69.007499999999993</c:v>
                </c:pt>
                <c:pt idx="66">
                  <c:v>109.00749999999999</c:v>
                </c:pt>
                <c:pt idx="67">
                  <c:v>139.00749999999999</c:v>
                </c:pt>
                <c:pt idx="68">
                  <c:v>109.00749999999999</c:v>
                </c:pt>
                <c:pt idx="69">
                  <c:v>69.007499999999993</c:v>
                </c:pt>
                <c:pt idx="70">
                  <c:v>29.0075</c:v>
                </c:pt>
                <c:pt idx="71">
                  <c:v>79.007499999999993</c:v>
                </c:pt>
                <c:pt idx="72">
                  <c:v>119.00749999999999</c:v>
                </c:pt>
                <c:pt idx="73">
                  <c:v>229.00749999999999</c:v>
                </c:pt>
                <c:pt idx="74">
                  <c:v>169.00749999999999</c:v>
                </c:pt>
                <c:pt idx="75">
                  <c:v>109.00749999999999</c:v>
                </c:pt>
                <c:pt idx="76">
                  <c:v>179.00749999999999</c:v>
                </c:pt>
                <c:pt idx="77">
                  <c:v>149.00749999999999</c:v>
                </c:pt>
                <c:pt idx="78">
                  <c:v>-10.9925</c:v>
                </c:pt>
                <c:pt idx="79">
                  <c:v>99.007499999999993</c:v>
                </c:pt>
                <c:pt idx="80">
                  <c:v>19.0075</c:v>
                </c:pt>
                <c:pt idx="81">
                  <c:v>19.0075</c:v>
                </c:pt>
                <c:pt idx="82">
                  <c:v>49.0075</c:v>
                </c:pt>
                <c:pt idx="83">
                  <c:v>79.007499999999993</c:v>
                </c:pt>
                <c:pt idx="84">
                  <c:v>29.0075</c:v>
                </c:pt>
                <c:pt idx="85">
                  <c:v>79.007499999999993</c:v>
                </c:pt>
                <c:pt idx="86">
                  <c:v>119.00749999999999</c:v>
                </c:pt>
                <c:pt idx="87">
                  <c:v>149.00749999999999</c:v>
                </c:pt>
                <c:pt idx="88">
                  <c:v>219.00749999999999</c:v>
                </c:pt>
                <c:pt idx="89">
                  <c:v>239.00749999999999</c:v>
                </c:pt>
                <c:pt idx="90">
                  <c:v>219.00749999999999</c:v>
                </c:pt>
                <c:pt idx="91">
                  <c:v>179.00749999999999</c:v>
                </c:pt>
                <c:pt idx="92">
                  <c:v>119.00749999999999</c:v>
                </c:pt>
                <c:pt idx="93">
                  <c:v>99.007499999999993</c:v>
                </c:pt>
                <c:pt idx="94">
                  <c:v>49.0075</c:v>
                </c:pt>
                <c:pt idx="95">
                  <c:v>-40.9925</c:v>
                </c:pt>
                <c:pt idx="96">
                  <c:v>19.0075</c:v>
                </c:pt>
                <c:pt idx="97">
                  <c:v>89.007499999999993</c:v>
                </c:pt>
                <c:pt idx="98">
                  <c:v>99.007499999999993</c:v>
                </c:pt>
                <c:pt idx="99">
                  <c:v>99.007499999999993</c:v>
                </c:pt>
                <c:pt idx="100">
                  <c:v>169.00749999999999</c:v>
                </c:pt>
                <c:pt idx="101">
                  <c:v>209.00749999999999</c:v>
                </c:pt>
                <c:pt idx="102">
                  <c:v>89.007499999999993</c:v>
                </c:pt>
                <c:pt idx="103">
                  <c:v>119.00749999999999</c:v>
                </c:pt>
                <c:pt idx="104">
                  <c:v>49.0075</c:v>
                </c:pt>
                <c:pt idx="105">
                  <c:v>-10.9925</c:v>
                </c:pt>
                <c:pt idx="106">
                  <c:v>-90.992500000000007</c:v>
                </c:pt>
                <c:pt idx="107">
                  <c:v>-50.9925</c:v>
                </c:pt>
                <c:pt idx="109">
                  <c:v>-40.9925</c:v>
                </c:pt>
                <c:pt idx="110">
                  <c:v>19.0075</c:v>
                </c:pt>
                <c:pt idx="111">
                  <c:v>179.00749999999999</c:v>
                </c:pt>
                <c:pt idx="112">
                  <c:v>-70.992500000000007</c:v>
                </c:pt>
                <c:pt idx="113">
                  <c:v>329.00749999999999</c:v>
                </c:pt>
                <c:pt idx="114">
                  <c:v>-30.9925</c:v>
                </c:pt>
                <c:pt idx="115">
                  <c:v>109.00749999999999</c:v>
                </c:pt>
                <c:pt idx="116">
                  <c:v>9.0075000000000003</c:v>
                </c:pt>
                <c:pt idx="117">
                  <c:v>19.0075</c:v>
                </c:pt>
                <c:pt idx="118">
                  <c:v>-50.9925</c:v>
                </c:pt>
                <c:pt idx="119">
                  <c:v>-40.9925</c:v>
                </c:pt>
                <c:pt idx="120">
                  <c:v>9.0075000000000003</c:v>
                </c:pt>
                <c:pt idx="121">
                  <c:v>-10.9925</c:v>
                </c:pt>
                <c:pt idx="122">
                  <c:v>29.0075</c:v>
                </c:pt>
                <c:pt idx="123">
                  <c:v>129.00749999999999</c:v>
                </c:pt>
                <c:pt idx="124">
                  <c:v>109.00749999999999</c:v>
                </c:pt>
                <c:pt idx="125">
                  <c:v>149.00749999999999</c:v>
                </c:pt>
                <c:pt idx="126">
                  <c:v>139.00749999999999</c:v>
                </c:pt>
                <c:pt idx="127">
                  <c:v>159.00749999999999</c:v>
                </c:pt>
                <c:pt idx="128">
                  <c:v>119.00749999999999</c:v>
                </c:pt>
                <c:pt idx="129">
                  <c:v>119.00749999999999</c:v>
                </c:pt>
                <c:pt idx="130">
                  <c:v>59.0075</c:v>
                </c:pt>
                <c:pt idx="131">
                  <c:v>-10.9925</c:v>
                </c:pt>
                <c:pt idx="144">
                  <c:v>19.0075</c:v>
                </c:pt>
                <c:pt idx="145">
                  <c:v>89.007499999999993</c:v>
                </c:pt>
                <c:pt idx="146">
                  <c:v>99.007499999999993</c:v>
                </c:pt>
                <c:pt idx="147">
                  <c:v>109.00749999999999</c:v>
                </c:pt>
                <c:pt idx="148">
                  <c:v>169.00749999999999</c:v>
                </c:pt>
                <c:pt idx="149">
                  <c:v>189.00749999999999</c:v>
                </c:pt>
                <c:pt idx="150">
                  <c:v>129.00749999999999</c:v>
                </c:pt>
                <c:pt idx="151">
                  <c:v>149.00749999999999</c:v>
                </c:pt>
                <c:pt idx="152">
                  <c:v>89.007499999999993</c:v>
                </c:pt>
                <c:pt idx="153">
                  <c:v>-30.9925</c:v>
                </c:pt>
                <c:pt idx="154">
                  <c:v>9.0075000000000003</c:v>
                </c:pt>
                <c:pt idx="155">
                  <c:v>39.0075</c:v>
                </c:pt>
                <c:pt idx="156">
                  <c:v>39.0075</c:v>
                </c:pt>
                <c:pt idx="157">
                  <c:v>69.007499999999993</c:v>
                </c:pt>
                <c:pt idx="158">
                  <c:v>129.00749999999999</c:v>
                </c:pt>
                <c:pt idx="159">
                  <c:v>109.00749999999999</c:v>
                </c:pt>
                <c:pt idx="160">
                  <c:v>129.00749999999999</c:v>
                </c:pt>
                <c:pt idx="161">
                  <c:v>139.00749999999999</c:v>
                </c:pt>
                <c:pt idx="162">
                  <c:v>109.00749999999999</c:v>
                </c:pt>
                <c:pt idx="163">
                  <c:v>149.00749999999999</c:v>
                </c:pt>
                <c:pt idx="164">
                  <c:v>109.00749999999999</c:v>
                </c:pt>
                <c:pt idx="165">
                  <c:v>139.00749999999999</c:v>
                </c:pt>
                <c:pt idx="166">
                  <c:v>69.007499999999993</c:v>
                </c:pt>
                <c:pt idx="167">
                  <c:v>39.0075</c:v>
                </c:pt>
                <c:pt idx="168">
                  <c:v>89.007499999999993</c:v>
                </c:pt>
                <c:pt idx="169">
                  <c:v>29.0075</c:v>
                </c:pt>
                <c:pt idx="170">
                  <c:v>49.0075</c:v>
                </c:pt>
                <c:pt idx="171">
                  <c:v>109.00749999999999</c:v>
                </c:pt>
                <c:pt idx="172">
                  <c:v>139.00749999999999</c:v>
                </c:pt>
                <c:pt idx="173">
                  <c:v>169.00749999999999</c:v>
                </c:pt>
                <c:pt idx="174">
                  <c:v>199.00749999999999</c:v>
                </c:pt>
                <c:pt idx="175">
                  <c:v>69.007499999999993</c:v>
                </c:pt>
                <c:pt idx="176">
                  <c:v>79.007499999999993</c:v>
                </c:pt>
                <c:pt idx="177">
                  <c:v>9.0075000000000003</c:v>
                </c:pt>
                <c:pt idx="178">
                  <c:v>49.0075</c:v>
                </c:pt>
                <c:pt idx="179">
                  <c:v>29.0075</c:v>
                </c:pt>
                <c:pt idx="180">
                  <c:v>-20.9925</c:v>
                </c:pt>
                <c:pt idx="181">
                  <c:v>9.0075000000000003</c:v>
                </c:pt>
                <c:pt idx="182">
                  <c:v>39.0075</c:v>
                </c:pt>
                <c:pt idx="183">
                  <c:v>59.0075</c:v>
                </c:pt>
                <c:pt idx="184">
                  <c:v>-0.99250000000000005</c:v>
                </c:pt>
                <c:pt idx="185">
                  <c:v>59.0075</c:v>
                </c:pt>
                <c:pt idx="186">
                  <c:v>29.0075</c:v>
                </c:pt>
                <c:pt idx="187">
                  <c:v>-30.9925</c:v>
                </c:pt>
                <c:pt idx="188">
                  <c:v>-30.9925</c:v>
                </c:pt>
                <c:pt idx="189">
                  <c:v>-70.992500000000007</c:v>
                </c:pt>
                <c:pt idx="190">
                  <c:v>39.0075</c:v>
                </c:pt>
                <c:pt idx="191">
                  <c:v>-90.992500000000007</c:v>
                </c:pt>
                <c:pt idx="192">
                  <c:v>29.0075</c:v>
                </c:pt>
                <c:pt idx="193">
                  <c:v>-40.9925</c:v>
                </c:pt>
                <c:pt idx="194">
                  <c:v>-90.992500000000007</c:v>
                </c:pt>
                <c:pt idx="195">
                  <c:v>-10.9925</c:v>
                </c:pt>
                <c:pt idx="196">
                  <c:v>59.0075</c:v>
                </c:pt>
                <c:pt idx="197">
                  <c:v>49.0075</c:v>
                </c:pt>
                <c:pt idx="198">
                  <c:v>59.0075</c:v>
                </c:pt>
                <c:pt idx="199">
                  <c:v>-10.9925</c:v>
                </c:pt>
                <c:pt idx="200">
                  <c:v>-80.992500000000007</c:v>
                </c:pt>
                <c:pt idx="201">
                  <c:v>-40.9925</c:v>
                </c:pt>
                <c:pt idx="202">
                  <c:v>-90.992500000000007</c:v>
                </c:pt>
                <c:pt idx="203">
                  <c:v>-10.9925</c:v>
                </c:pt>
                <c:pt idx="204">
                  <c:v>-30.9925</c:v>
                </c:pt>
                <c:pt idx="205">
                  <c:v>29.0075</c:v>
                </c:pt>
                <c:pt idx="206">
                  <c:v>69.007499999999993</c:v>
                </c:pt>
                <c:pt idx="207">
                  <c:v>69.007499999999993</c:v>
                </c:pt>
                <c:pt idx="208">
                  <c:v>79.007499999999993</c:v>
                </c:pt>
                <c:pt idx="209">
                  <c:v>39.0075</c:v>
                </c:pt>
                <c:pt idx="210">
                  <c:v>69.007499999999993</c:v>
                </c:pt>
                <c:pt idx="211">
                  <c:v>59.0075</c:v>
                </c:pt>
                <c:pt idx="212">
                  <c:v>19.0075</c:v>
                </c:pt>
                <c:pt idx="213">
                  <c:v>-70.992500000000007</c:v>
                </c:pt>
                <c:pt idx="214">
                  <c:v>9.0075000000000003</c:v>
                </c:pt>
                <c:pt idx="215">
                  <c:v>59.0075</c:v>
                </c:pt>
                <c:pt idx="216">
                  <c:v>179.00749999999999</c:v>
                </c:pt>
                <c:pt idx="217">
                  <c:v>229.00749999999999</c:v>
                </c:pt>
                <c:pt idx="218">
                  <c:v>319.00749999999999</c:v>
                </c:pt>
                <c:pt idx="219">
                  <c:v>229.00749999999999</c:v>
                </c:pt>
                <c:pt idx="220">
                  <c:v>189.00749999999999</c:v>
                </c:pt>
                <c:pt idx="221">
                  <c:v>269.00749999999999</c:v>
                </c:pt>
                <c:pt idx="222">
                  <c:v>309.00749999999999</c:v>
                </c:pt>
                <c:pt idx="223">
                  <c:v>219.00749999999999</c:v>
                </c:pt>
                <c:pt idx="224">
                  <c:v>109.00749999999999</c:v>
                </c:pt>
                <c:pt idx="225">
                  <c:v>129.00749999999999</c:v>
                </c:pt>
                <c:pt idx="226">
                  <c:v>19.0075</c:v>
                </c:pt>
                <c:pt idx="227">
                  <c:v>149.00749999999999</c:v>
                </c:pt>
                <c:pt idx="228">
                  <c:v>229.00749999999999</c:v>
                </c:pt>
                <c:pt idx="229">
                  <c:v>239.00749999999999</c:v>
                </c:pt>
                <c:pt idx="230">
                  <c:v>179.00749999999999</c:v>
                </c:pt>
                <c:pt idx="231">
                  <c:v>139.00749999999999</c:v>
                </c:pt>
                <c:pt idx="232">
                  <c:v>129.00749999999999</c:v>
                </c:pt>
                <c:pt idx="233">
                  <c:v>179.00749999999999</c:v>
                </c:pt>
                <c:pt idx="234">
                  <c:v>139.00749999999999</c:v>
                </c:pt>
                <c:pt idx="235">
                  <c:v>129.00749999999999</c:v>
                </c:pt>
                <c:pt idx="236">
                  <c:v>59.0075</c:v>
                </c:pt>
                <c:pt idx="237">
                  <c:v>39.0075</c:v>
                </c:pt>
                <c:pt idx="238">
                  <c:v>79.007499999999993</c:v>
                </c:pt>
                <c:pt idx="239">
                  <c:v>-30.9925</c:v>
                </c:pt>
                <c:pt idx="240">
                  <c:v>29.0075</c:v>
                </c:pt>
                <c:pt idx="241">
                  <c:v>59.0075</c:v>
                </c:pt>
                <c:pt idx="242">
                  <c:v>69.007499999999993</c:v>
                </c:pt>
                <c:pt idx="243">
                  <c:v>-10.9925</c:v>
                </c:pt>
                <c:pt idx="244">
                  <c:v>99.007499999999993</c:v>
                </c:pt>
                <c:pt idx="245">
                  <c:v>139.00749999999999</c:v>
                </c:pt>
                <c:pt idx="246">
                  <c:v>109.00749999999999</c:v>
                </c:pt>
                <c:pt idx="247">
                  <c:v>129.00749999999999</c:v>
                </c:pt>
                <c:pt idx="248">
                  <c:v>-20.9925</c:v>
                </c:pt>
                <c:pt idx="249">
                  <c:v>-30.9925</c:v>
                </c:pt>
                <c:pt idx="250">
                  <c:v>-0.99250000000000005</c:v>
                </c:pt>
                <c:pt idx="251">
                  <c:v>59.0075</c:v>
                </c:pt>
                <c:pt idx="252">
                  <c:v>79.007499999999993</c:v>
                </c:pt>
                <c:pt idx="253">
                  <c:v>89.007499999999993</c:v>
                </c:pt>
                <c:pt idx="254">
                  <c:v>189.00749999999999</c:v>
                </c:pt>
                <c:pt idx="255">
                  <c:v>199.00749999999999</c:v>
                </c:pt>
                <c:pt idx="256">
                  <c:v>189.00749999999999</c:v>
                </c:pt>
                <c:pt idx="257">
                  <c:v>189.00749999999999</c:v>
                </c:pt>
                <c:pt idx="258">
                  <c:v>259.00749999999999</c:v>
                </c:pt>
                <c:pt idx="259">
                  <c:v>189.00749999999999</c:v>
                </c:pt>
                <c:pt idx="260">
                  <c:v>149.00749999999999</c:v>
                </c:pt>
                <c:pt idx="261">
                  <c:v>99.007499999999993</c:v>
                </c:pt>
                <c:pt idx="262">
                  <c:v>19.0075</c:v>
                </c:pt>
                <c:pt idx="263">
                  <c:v>109.00749999999999</c:v>
                </c:pt>
              </c:numCache>
            </c:numRef>
          </c:val>
          <c:smooth val="0"/>
          <c:extLst>
            <c:ext xmlns:c16="http://schemas.microsoft.com/office/drawing/2014/chart" uri="{C3380CC4-5D6E-409C-BE32-E72D297353CC}">
              <c16:uniqueId val="{00000001-0FE5-4912-9FA4-91434F8F6F97}"/>
            </c:ext>
          </c:extLst>
        </c:ser>
        <c:dLbls>
          <c:showLegendKey val="0"/>
          <c:showVal val="0"/>
          <c:showCatName val="0"/>
          <c:showSerName val="0"/>
          <c:showPercent val="0"/>
          <c:showBubbleSize val="0"/>
        </c:dLbls>
        <c:smooth val="0"/>
        <c:axId val="-105281696"/>
        <c:axId val="-105278432"/>
      </c:lineChart>
      <c:dateAx>
        <c:axId val="-105281696"/>
        <c:scaling>
          <c:orientation val="minMax"/>
        </c:scaling>
        <c:delete val="0"/>
        <c:axPos val="b"/>
        <c:numFmt formatCode="mmm\-yy" sourceLinked="1"/>
        <c:majorTickMark val="none"/>
        <c:minorTickMark val="none"/>
        <c:tickLblPos val="low"/>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SimSun-ExtB" panose="02010609060101010101" pitchFamily="49" charset="-122"/>
                <a:ea typeface="SimSun-ExtB" panose="02010609060101010101" pitchFamily="49" charset="-122"/>
                <a:cs typeface="+mn-cs"/>
              </a:defRPr>
            </a:pPr>
            <a:endParaRPr lang="en-US"/>
          </a:p>
        </c:txPr>
        <c:crossAx val="-105278432"/>
        <c:crosses val="autoZero"/>
        <c:auto val="1"/>
        <c:lblOffset val="100"/>
        <c:baseTimeUnit val="months"/>
      </c:dateAx>
      <c:valAx>
        <c:axId val="-105278432"/>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000" b="0" i="0" u="none" strike="noStrike" kern="1200" baseline="0">
                    <a:solidFill>
                      <a:schemeClr val="tx1">
                        <a:lumMod val="65000"/>
                        <a:lumOff val="35000"/>
                      </a:schemeClr>
                    </a:solidFill>
                    <a:latin typeface="SimSun-ExtB" panose="02010609060101010101" pitchFamily="49" charset="-122"/>
                    <a:ea typeface="SimSun-ExtB" panose="02010609060101010101" pitchFamily="49" charset="-122"/>
                    <a:cs typeface="+mn-cs"/>
                  </a:defRPr>
                </a:pPr>
                <a:r>
                  <a:rPr lang="ro-RO"/>
                  <a:t>Sea Level Records (mm)</a:t>
                </a:r>
                <a:endParaRPr lang="en-US"/>
              </a:p>
            </c:rich>
          </c:tx>
          <c:overlay val="0"/>
          <c:spPr>
            <a:noFill/>
            <a:ln>
              <a:noFill/>
            </a:ln>
            <a:effectLst/>
          </c:spPr>
          <c:txPr>
            <a:bodyPr rot="-5400000" spcFirstLastPara="1" vertOverflow="ellipsis" vert="horz" wrap="square" anchor="ctr" anchorCtr="1"/>
            <a:lstStyle/>
            <a:p>
              <a:pPr>
                <a:defRPr sz="1000" b="0" i="0" u="none" strike="noStrike" kern="1200" baseline="0">
                  <a:solidFill>
                    <a:schemeClr val="tx1">
                      <a:lumMod val="65000"/>
                      <a:lumOff val="35000"/>
                    </a:schemeClr>
                  </a:solidFill>
                  <a:latin typeface="SimSun-ExtB" panose="02010609060101010101" pitchFamily="49" charset="-122"/>
                  <a:ea typeface="SimSun-ExtB" panose="02010609060101010101" pitchFamily="49" charset="-122"/>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SimSun-ExtB" panose="02010609060101010101" pitchFamily="49" charset="-122"/>
                <a:ea typeface="SimSun-ExtB" panose="02010609060101010101" pitchFamily="49" charset="-122"/>
                <a:cs typeface="+mn-cs"/>
              </a:defRPr>
            </a:pPr>
            <a:endParaRPr lang="en-US"/>
          </a:p>
        </c:txPr>
        <c:crossAx val="-105281696"/>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SimSun-ExtB" panose="02010609060101010101" pitchFamily="49" charset="-122"/>
              <a:ea typeface="SimSun-ExtB" panose="02010609060101010101" pitchFamily="49" charset="-122"/>
              <a:cs typeface="+mn-cs"/>
            </a:defRPr>
          </a:pPr>
          <a:endParaRPr lang="en-US"/>
        </a:p>
      </c:txPr>
    </c:legend>
    <c:plotVisOnly val="1"/>
    <c:dispBlanksAs val="gap"/>
    <c:showDLblsOverMax val="0"/>
  </c:chart>
  <c:spPr>
    <a:noFill/>
    <a:ln>
      <a:noFill/>
    </a:ln>
    <a:effectLst/>
  </c:spPr>
  <c:txPr>
    <a:bodyPr/>
    <a:lstStyle/>
    <a:p>
      <a:pPr>
        <a:defRPr>
          <a:latin typeface="SimSun-ExtB" panose="02010609060101010101" pitchFamily="49" charset="-122"/>
          <a:ea typeface="SimSun-ExtB" panose="02010609060101010101" pitchFamily="49" charset="-122"/>
        </a:defRPr>
      </a:pPr>
      <a:endParaRPr lang="en-US"/>
    </a:p>
  </c:txPr>
  <c:externalData r:id="rId3">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SimSun-ExtB" panose="02010609060101010101" pitchFamily="49" charset="-122"/>
                <a:ea typeface="SimSun-ExtB" panose="02010609060101010101" pitchFamily="49" charset="-122"/>
                <a:cs typeface="+mn-cs"/>
              </a:defRPr>
            </a:pPr>
            <a:r>
              <a:rPr lang="en-US">
                <a:latin typeface="SimSun-ExtB" panose="02010609060101010101" pitchFamily="49" charset="-122"/>
                <a:ea typeface="SimSun-ExtB" panose="02010609060101010101" pitchFamily="49" charset="-122"/>
              </a:rPr>
              <a:t>Tide gauge data at TUAPSE</a:t>
            </a:r>
            <a:r>
              <a:rPr lang="en-US" baseline="0">
                <a:latin typeface="SimSun-ExtB" panose="02010609060101010101" pitchFamily="49" charset="-122"/>
                <a:ea typeface="SimSun-ExtB" panose="02010609060101010101" pitchFamily="49" charset="-122"/>
              </a:rPr>
              <a:t> station</a:t>
            </a:r>
            <a:r>
              <a:rPr lang="en-US">
                <a:latin typeface="SimSun-ExtB" panose="02010609060101010101" pitchFamily="49" charset="-122"/>
                <a:ea typeface="SimSun-ExtB" panose="02010609060101010101" pitchFamily="49" charset="-122"/>
              </a:rPr>
              <a:t> </a:t>
            </a:r>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SimSun-ExtB" panose="02010609060101010101" pitchFamily="49" charset="-122"/>
              <a:ea typeface="SimSun-ExtB" panose="02010609060101010101" pitchFamily="49" charset="-122"/>
              <a:cs typeface="+mn-cs"/>
            </a:defRPr>
          </a:pPr>
          <a:endParaRPr lang="en-US"/>
        </a:p>
      </c:txPr>
    </c:title>
    <c:autoTitleDeleted val="0"/>
    <c:plotArea>
      <c:layout/>
      <c:lineChart>
        <c:grouping val="standard"/>
        <c:varyColors val="0"/>
        <c:ser>
          <c:idx val="0"/>
          <c:order val="0"/>
          <c:tx>
            <c:v>PSMSL raw</c:v>
          </c:tx>
          <c:spPr>
            <a:ln w="34925" cap="rnd">
              <a:solidFill>
                <a:schemeClr val="accent1"/>
              </a:solidFill>
              <a:prstDash val="dash"/>
              <a:round/>
            </a:ln>
            <a:effectLst/>
          </c:spPr>
          <c:marker>
            <c:symbol val="none"/>
          </c:marker>
          <c:cat>
            <c:numRef>
              <c:f>Sheet1!$E$2:$E$265</c:f>
              <c:numCache>
                <c:formatCode>mmm\-yy</c:formatCode>
                <c:ptCount val="264"/>
                <c:pt idx="0">
                  <c:v>33604</c:v>
                </c:pt>
                <c:pt idx="1">
                  <c:v>33635</c:v>
                </c:pt>
                <c:pt idx="2">
                  <c:v>33664</c:v>
                </c:pt>
                <c:pt idx="3">
                  <c:v>33695</c:v>
                </c:pt>
                <c:pt idx="4">
                  <c:v>33725</c:v>
                </c:pt>
                <c:pt idx="5">
                  <c:v>33756</c:v>
                </c:pt>
                <c:pt idx="6">
                  <c:v>33786</c:v>
                </c:pt>
                <c:pt idx="7">
                  <c:v>33817</c:v>
                </c:pt>
                <c:pt idx="8">
                  <c:v>33848</c:v>
                </c:pt>
                <c:pt idx="9">
                  <c:v>33878</c:v>
                </c:pt>
                <c:pt idx="10">
                  <c:v>33909</c:v>
                </c:pt>
                <c:pt idx="11">
                  <c:v>33939</c:v>
                </c:pt>
                <c:pt idx="12">
                  <c:v>33970</c:v>
                </c:pt>
                <c:pt idx="13">
                  <c:v>34001</c:v>
                </c:pt>
                <c:pt idx="14">
                  <c:v>34029</c:v>
                </c:pt>
                <c:pt idx="15">
                  <c:v>34060</c:v>
                </c:pt>
                <c:pt idx="16">
                  <c:v>34090</c:v>
                </c:pt>
                <c:pt idx="17">
                  <c:v>34121</c:v>
                </c:pt>
                <c:pt idx="18">
                  <c:v>34151</c:v>
                </c:pt>
                <c:pt idx="19">
                  <c:v>34182</c:v>
                </c:pt>
                <c:pt idx="20">
                  <c:v>34213</c:v>
                </c:pt>
                <c:pt idx="21">
                  <c:v>34243</c:v>
                </c:pt>
                <c:pt idx="22">
                  <c:v>34274</c:v>
                </c:pt>
                <c:pt idx="23">
                  <c:v>34304</c:v>
                </c:pt>
                <c:pt idx="24">
                  <c:v>34335</c:v>
                </c:pt>
                <c:pt idx="25">
                  <c:v>34366</c:v>
                </c:pt>
                <c:pt idx="26">
                  <c:v>34394</c:v>
                </c:pt>
                <c:pt idx="27">
                  <c:v>34425</c:v>
                </c:pt>
                <c:pt idx="28">
                  <c:v>34455</c:v>
                </c:pt>
                <c:pt idx="29">
                  <c:v>34486</c:v>
                </c:pt>
                <c:pt idx="30">
                  <c:v>34516</c:v>
                </c:pt>
                <c:pt idx="31">
                  <c:v>34547</c:v>
                </c:pt>
                <c:pt idx="32">
                  <c:v>34578</c:v>
                </c:pt>
                <c:pt idx="33">
                  <c:v>34608</c:v>
                </c:pt>
                <c:pt idx="34">
                  <c:v>34639</c:v>
                </c:pt>
                <c:pt idx="35">
                  <c:v>34669</c:v>
                </c:pt>
                <c:pt idx="36">
                  <c:v>34700</c:v>
                </c:pt>
                <c:pt idx="37">
                  <c:v>34731</c:v>
                </c:pt>
                <c:pt idx="38">
                  <c:v>34759</c:v>
                </c:pt>
                <c:pt idx="39">
                  <c:v>34790</c:v>
                </c:pt>
                <c:pt idx="40">
                  <c:v>34820</c:v>
                </c:pt>
                <c:pt idx="41">
                  <c:v>34851</c:v>
                </c:pt>
                <c:pt idx="42">
                  <c:v>34881</c:v>
                </c:pt>
                <c:pt idx="43">
                  <c:v>34912</c:v>
                </c:pt>
                <c:pt idx="44">
                  <c:v>34943</c:v>
                </c:pt>
                <c:pt idx="45">
                  <c:v>34973</c:v>
                </c:pt>
                <c:pt idx="46">
                  <c:v>35004</c:v>
                </c:pt>
                <c:pt idx="47">
                  <c:v>35034</c:v>
                </c:pt>
                <c:pt idx="48">
                  <c:v>35065</c:v>
                </c:pt>
                <c:pt idx="49">
                  <c:v>35096</c:v>
                </c:pt>
                <c:pt idx="50">
                  <c:v>35125</c:v>
                </c:pt>
                <c:pt idx="51">
                  <c:v>35156</c:v>
                </c:pt>
                <c:pt idx="52">
                  <c:v>35186</c:v>
                </c:pt>
                <c:pt idx="53">
                  <c:v>35217</c:v>
                </c:pt>
                <c:pt idx="54">
                  <c:v>35247</c:v>
                </c:pt>
                <c:pt idx="55">
                  <c:v>35278</c:v>
                </c:pt>
                <c:pt idx="56">
                  <c:v>35309</c:v>
                </c:pt>
                <c:pt idx="57">
                  <c:v>35339</c:v>
                </c:pt>
                <c:pt idx="58">
                  <c:v>35370</c:v>
                </c:pt>
                <c:pt idx="59">
                  <c:v>35400</c:v>
                </c:pt>
                <c:pt idx="60">
                  <c:v>35431</c:v>
                </c:pt>
                <c:pt idx="61">
                  <c:v>35462</c:v>
                </c:pt>
                <c:pt idx="62">
                  <c:v>35490</c:v>
                </c:pt>
                <c:pt idx="63">
                  <c:v>35521</c:v>
                </c:pt>
                <c:pt idx="64">
                  <c:v>35551</c:v>
                </c:pt>
                <c:pt idx="65">
                  <c:v>35582</c:v>
                </c:pt>
                <c:pt idx="66">
                  <c:v>35612</c:v>
                </c:pt>
                <c:pt idx="67">
                  <c:v>35643</c:v>
                </c:pt>
                <c:pt idx="68">
                  <c:v>35674</c:v>
                </c:pt>
                <c:pt idx="69">
                  <c:v>35704</c:v>
                </c:pt>
                <c:pt idx="70">
                  <c:v>35735</c:v>
                </c:pt>
                <c:pt idx="71">
                  <c:v>35765</c:v>
                </c:pt>
                <c:pt idx="72">
                  <c:v>35796</c:v>
                </c:pt>
                <c:pt idx="73">
                  <c:v>35827</c:v>
                </c:pt>
                <c:pt idx="74">
                  <c:v>35855</c:v>
                </c:pt>
                <c:pt idx="75">
                  <c:v>35886</c:v>
                </c:pt>
                <c:pt idx="76">
                  <c:v>35916</c:v>
                </c:pt>
                <c:pt idx="77">
                  <c:v>35947</c:v>
                </c:pt>
                <c:pt idx="78">
                  <c:v>35977</c:v>
                </c:pt>
                <c:pt idx="79">
                  <c:v>36008</c:v>
                </c:pt>
                <c:pt idx="80">
                  <c:v>36039</c:v>
                </c:pt>
                <c:pt idx="81">
                  <c:v>36069</c:v>
                </c:pt>
                <c:pt idx="82">
                  <c:v>36100</c:v>
                </c:pt>
                <c:pt idx="83">
                  <c:v>36130</c:v>
                </c:pt>
                <c:pt idx="84">
                  <c:v>36161</c:v>
                </c:pt>
                <c:pt idx="85">
                  <c:v>36192</c:v>
                </c:pt>
                <c:pt idx="86">
                  <c:v>36220</c:v>
                </c:pt>
                <c:pt idx="87">
                  <c:v>36251</c:v>
                </c:pt>
                <c:pt idx="88">
                  <c:v>36281</c:v>
                </c:pt>
                <c:pt idx="89">
                  <c:v>36312</c:v>
                </c:pt>
                <c:pt idx="90">
                  <c:v>36342</c:v>
                </c:pt>
                <c:pt idx="91">
                  <c:v>36373</c:v>
                </c:pt>
                <c:pt idx="92">
                  <c:v>36404</c:v>
                </c:pt>
                <c:pt idx="93">
                  <c:v>36434</c:v>
                </c:pt>
                <c:pt idx="94">
                  <c:v>36465</c:v>
                </c:pt>
                <c:pt idx="95">
                  <c:v>36495</c:v>
                </c:pt>
                <c:pt idx="96">
                  <c:v>36526</c:v>
                </c:pt>
                <c:pt idx="97">
                  <c:v>36557</c:v>
                </c:pt>
                <c:pt idx="98">
                  <c:v>36586</c:v>
                </c:pt>
                <c:pt idx="99">
                  <c:v>36617</c:v>
                </c:pt>
                <c:pt idx="100">
                  <c:v>36647</c:v>
                </c:pt>
                <c:pt idx="101">
                  <c:v>36678</c:v>
                </c:pt>
                <c:pt idx="102">
                  <c:v>36708</c:v>
                </c:pt>
                <c:pt idx="103">
                  <c:v>36739</c:v>
                </c:pt>
                <c:pt idx="104">
                  <c:v>36770</c:v>
                </c:pt>
                <c:pt idx="105">
                  <c:v>36800</c:v>
                </c:pt>
                <c:pt idx="106">
                  <c:v>36831</c:v>
                </c:pt>
                <c:pt idx="107">
                  <c:v>36861</c:v>
                </c:pt>
                <c:pt idx="108">
                  <c:v>36892</c:v>
                </c:pt>
                <c:pt idx="109">
                  <c:v>36923</c:v>
                </c:pt>
                <c:pt idx="110">
                  <c:v>36951</c:v>
                </c:pt>
                <c:pt idx="111">
                  <c:v>36982</c:v>
                </c:pt>
                <c:pt idx="112">
                  <c:v>37012</c:v>
                </c:pt>
                <c:pt idx="113">
                  <c:v>37043</c:v>
                </c:pt>
                <c:pt idx="114">
                  <c:v>37073</c:v>
                </c:pt>
                <c:pt idx="115">
                  <c:v>37104</c:v>
                </c:pt>
                <c:pt idx="116">
                  <c:v>37135</c:v>
                </c:pt>
                <c:pt idx="117">
                  <c:v>37165</c:v>
                </c:pt>
                <c:pt idx="118">
                  <c:v>37196</c:v>
                </c:pt>
                <c:pt idx="119">
                  <c:v>37226</c:v>
                </c:pt>
                <c:pt idx="120">
                  <c:v>37257</c:v>
                </c:pt>
                <c:pt idx="121">
                  <c:v>37288</c:v>
                </c:pt>
                <c:pt idx="122">
                  <c:v>37316</c:v>
                </c:pt>
                <c:pt idx="123">
                  <c:v>37347</c:v>
                </c:pt>
                <c:pt idx="124">
                  <c:v>37377</c:v>
                </c:pt>
                <c:pt idx="125">
                  <c:v>37408</c:v>
                </c:pt>
                <c:pt idx="126">
                  <c:v>37438</c:v>
                </c:pt>
                <c:pt idx="127">
                  <c:v>37469</c:v>
                </c:pt>
                <c:pt idx="128">
                  <c:v>37500</c:v>
                </c:pt>
                <c:pt idx="129">
                  <c:v>37530</c:v>
                </c:pt>
                <c:pt idx="130">
                  <c:v>37561</c:v>
                </c:pt>
                <c:pt idx="131">
                  <c:v>37591</c:v>
                </c:pt>
                <c:pt idx="132">
                  <c:v>37622</c:v>
                </c:pt>
                <c:pt idx="133">
                  <c:v>37653</c:v>
                </c:pt>
                <c:pt idx="134">
                  <c:v>37681</c:v>
                </c:pt>
                <c:pt idx="135">
                  <c:v>37712</c:v>
                </c:pt>
                <c:pt idx="136">
                  <c:v>37742</c:v>
                </c:pt>
                <c:pt idx="137">
                  <c:v>37773</c:v>
                </c:pt>
                <c:pt idx="138">
                  <c:v>37803</c:v>
                </c:pt>
                <c:pt idx="139">
                  <c:v>37834</c:v>
                </c:pt>
                <c:pt idx="140">
                  <c:v>37865</c:v>
                </c:pt>
                <c:pt idx="141">
                  <c:v>37895</c:v>
                </c:pt>
                <c:pt idx="142">
                  <c:v>37926</c:v>
                </c:pt>
                <c:pt idx="143">
                  <c:v>37956</c:v>
                </c:pt>
                <c:pt idx="144">
                  <c:v>37987</c:v>
                </c:pt>
                <c:pt idx="145">
                  <c:v>38018</c:v>
                </c:pt>
                <c:pt idx="146">
                  <c:v>38047</c:v>
                </c:pt>
                <c:pt idx="147">
                  <c:v>38078</c:v>
                </c:pt>
                <c:pt idx="148">
                  <c:v>38108</c:v>
                </c:pt>
                <c:pt idx="149">
                  <c:v>38139</c:v>
                </c:pt>
                <c:pt idx="150">
                  <c:v>38169</c:v>
                </c:pt>
                <c:pt idx="151">
                  <c:v>38200</c:v>
                </c:pt>
                <c:pt idx="152">
                  <c:v>38231</c:v>
                </c:pt>
                <c:pt idx="153">
                  <c:v>38261</c:v>
                </c:pt>
                <c:pt idx="154">
                  <c:v>38292</c:v>
                </c:pt>
                <c:pt idx="155">
                  <c:v>38322</c:v>
                </c:pt>
                <c:pt idx="156">
                  <c:v>38353</c:v>
                </c:pt>
                <c:pt idx="157">
                  <c:v>38384</c:v>
                </c:pt>
                <c:pt idx="158">
                  <c:v>38412</c:v>
                </c:pt>
                <c:pt idx="159">
                  <c:v>38443</c:v>
                </c:pt>
                <c:pt idx="160">
                  <c:v>38473</c:v>
                </c:pt>
                <c:pt idx="161">
                  <c:v>38504</c:v>
                </c:pt>
                <c:pt idx="162">
                  <c:v>38534</c:v>
                </c:pt>
                <c:pt idx="163">
                  <c:v>38565</c:v>
                </c:pt>
                <c:pt idx="164">
                  <c:v>38596</c:v>
                </c:pt>
                <c:pt idx="165">
                  <c:v>38626</c:v>
                </c:pt>
                <c:pt idx="166">
                  <c:v>38657</c:v>
                </c:pt>
                <c:pt idx="167">
                  <c:v>38687</c:v>
                </c:pt>
                <c:pt idx="168">
                  <c:v>38718</c:v>
                </c:pt>
                <c:pt idx="169">
                  <c:v>38749</c:v>
                </c:pt>
                <c:pt idx="170">
                  <c:v>38777</c:v>
                </c:pt>
                <c:pt idx="171">
                  <c:v>38808</c:v>
                </c:pt>
                <c:pt idx="172">
                  <c:v>38838</c:v>
                </c:pt>
                <c:pt idx="173">
                  <c:v>38869</c:v>
                </c:pt>
                <c:pt idx="174">
                  <c:v>38899</c:v>
                </c:pt>
                <c:pt idx="175">
                  <c:v>38930</c:v>
                </c:pt>
                <c:pt idx="176">
                  <c:v>38961</c:v>
                </c:pt>
                <c:pt idx="177">
                  <c:v>38991</c:v>
                </c:pt>
                <c:pt idx="178">
                  <c:v>39022</c:v>
                </c:pt>
                <c:pt idx="179">
                  <c:v>39052</c:v>
                </c:pt>
                <c:pt idx="180">
                  <c:v>39083</c:v>
                </c:pt>
                <c:pt idx="181">
                  <c:v>39114</c:v>
                </c:pt>
                <c:pt idx="182">
                  <c:v>39142</c:v>
                </c:pt>
                <c:pt idx="183">
                  <c:v>39173</c:v>
                </c:pt>
                <c:pt idx="184">
                  <c:v>39203</c:v>
                </c:pt>
                <c:pt idx="185">
                  <c:v>39234</c:v>
                </c:pt>
                <c:pt idx="186">
                  <c:v>39264</c:v>
                </c:pt>
                <c:pt idx="187">
                  <c:v>39295</c:v>
                </c:pt>
                <c:pt idx="188">
                  <c:v>39326</c:v>
                </c:pt>
                <c:pt idx="189">
                  <c:v>39356</c:v>
                </c:pt>
                <c:pt idx="190">
                  <c:v>39387</c:v>
                </c:pt>
                <c:pt idx="191">
                  <c:v>39417</c:v>
                </c:pt>
                <c:pt idx="192">
                  <c:v>39448</c:v>
                </c:pt>
                <c:pt idx="193">
                  <c:v>39479</c:v>
                </c:pt>
                <c:pt idx="194">
                  <c:v>39508</c:v>
                </c:pt>
                <c:pt idx="195">
                  <c:v>39539</c:v>
                </c:pt>
                <c:pt idx="196">
                  <c:v>39569</c:v>
                </c:pt>
                <c:pt idx="197">
                  <c:v>39600</c:v>
                </c:pt>
                <c:pt idx="198">
                  <c:v>39630</c:v>
                </c:pt>
                <c:pt idx="199">
                  <c:v>39661</c:v>
                </c:pt>
                <c:pt idx="200">
                  <c:v>39692</c:v>
                </c:pt>
                <c:pt idx="201">
                  <c:v>39722</c:v>
                </c:pt>
                <c:pt idx="202">
                  <c:v>39753</c:v>
                </c:pt>
                <c:pt idx="203">
                  <c:v>39783</c:v>
                </c:pt>
                <c:pt idx="204">
                  <c:v>39814</c:v>
                </c:pt>
                <c:pt idx="205">
                  <c:v>39845</c:v>
                </c:pt>
                <c:pt idx="206">
                  <c:v>39873</c:v>
                </c:pt>
                <c:pt idx="207">
                  <c:v>39904</c:v>
                </c:pt>
                <c:pt idx="208">
                  <c:v>39934</c:v>
                </c:pt>
                <c:pt idx="209">
                  <c:v>39965</c:v>
                </c:pt>
                <c:pt idx="210">
                  <c:v>39995</c:v>
                </c:pt>
                <c:pt idx="211">
                  <c:v>40026</c:v>
                </c:pt>
                <c:pt idx="212">
                  <c:v>40057</c:v>
                </c:pt>
                <c:pt idx="213">
                  <c:v>40087</c:v>
                </c:pt>
                <c:pt idx="214">
                  <c:v>40118</c:v>
                </c:pt>
                <c:pt idx="215">
                  <c:v>40148</c:v>
                </c:pt>
                <c:pt idx="216">
                  <c:v>40179</c:v>
                </c:pt>
                <c:pt idx="217">
                  <c:v>40210</c:v>
                </c:pt>
                <c:pt idx="218">
                  <c:v>40238</c:v>
                </c:pt>
                <c:pt idx="219">
                  <c:v>40269</c:v>
                </c:pt>
                <c:pt idx="220">
                  <c:v>40299</c:v>
                </c:pt>
                <c:pt idx="221">
                  <c:v>40330</c:v>
                </c:pt>
                <c:pt idx="222">
                  <c:v>40360</c:v>
                </c:pt>
                <c:pt idx="223">
                  <c:v>40391</c:v>
                </c:pt>
                <c:pt idx="224">
                  <c:v>40422</c:v>
                </c:pt>
                <c:pt idx="225">
                  <c:v>40452</c:v>
                </c:pt>
                <c:pt idx="226">
                  <c:v>40483</c:v>
                </c:pt>
                <c:pt idx="227">
                  <c:v>40513</c:v>
                </c:pt>
                <c:pt idx="228">
                  <c:v>40544</c:v>
                </c:pt>
                <c:pt idx="229">
                  <c:v>40575</c:v>
                </c:pt>
                <c:pt idx="230">
                  <c:v>40603</c:v>
                </c:pt>
                <c:pt idx="231">
                  <c:v>40634</c:v>
                </c:pt>
                <c:pt idx="232">
                  <c:v>40664</c:v>
                </c:pt>
                <c:pt idx="233">
                  <c:v>40695</c:v>
                </c:pt>
                <c:pt idx="234">
                  <c:v>40725</c:v>
                </c:pt>
                <c:pt idx="235">
                  <c:v>40756</c:v>
                </c:pt>
                <c:pt idx="236">
                  <c:v>40787</c:v>
                </c:pt>
                <c:pt idx="237">
                  <c:v>40817</c:v>
                </c:pt>
                <c:pt idx="238">
                  <c:v>40848</c:v>
                </c:pt>
                <c:pt idx="239">
                  <c:v>40878</c:v>
                </c:pt>
                <c:pt idx="240">
                  <c:v>40909</c:v>
                </c:pt>
                <c:pt idx="241">
                  <c:v>40940</c:v>
                </c:pt>
                <c:pt idx="242">
                  <c:v>40969</c:v>
                </c:pt>
                <c:pt idx="243">
                  <c:v>41000</c:v>
                </c:pt>
                <c:pt idx="244">
                  <c:v>41030</c:v>
                </c:pt>
                <c:pt idx="245">
                  <c:v>41061</c:v>
                </c:pt>
                <c:pt idx="246">
                  <c:v>41091</c:v>
                </c:pt>
                <c:pt idx="247">
                  <c:v>41122</c:v>
                </c:pt>
                <c:pt idx="248">
                  <c:v>41153</c:v>
                </c:pt>
                <c:pt idx="249">
                  <c:v>41183</c:v>
                </c:pt>
                <c:pt idx="250">
                  <c:v>41214</c:v>
                </c:pt>
                <c:pt idx="251">
                  <c:v>41244</c:v>
                </c:pt>
                <c:pt idx="252">
                  <c:v>41275</c:v>
                </c:pt>
                <c:pt idx="253">
                  <c:v>41306</c:v>
                </c:pt>
                <c:pt idx="254">
                  <c:v>41334</c:v>
                </c:pt>
                <c:pt idx="255">
                  <c:v>41365</c:v>
                </c:pt>
                <c:pt idx="256">
                  <c:v>41395</c:v>
                </c:pt>
                <c:pt idx="257">
                  <c:v>41426</c:v>
                </c:pt>
                <c:pt idx="258">
                  <c:v>41456</c:v>
                </c:pt>
                <c:pt idx="259">
                  <c:v>41487</c:v>
                </c:pt>
                <c:pt idx="260">
                  <c:v>41518</c:v>
                </c:pt>
                <c:pt idx="261">
                  <c:v>41548</c:v>
                </c:pt>
                <c:pt idx="262">
                  <c:v>41579</c:v>
                </c:pt>
                <c:pt idx="263">
                  <c:v>41609</c:v>
                </c:pt>
              </c:numCache>
            </c:numRef>
          </c:cat>
          <c:val>
            <c:numRef>
              <c:f>Sheet1!$C$2:$C$277</c:f>
              <c:numCache>
                <c:formatCode>General</c:formatCode>
                <c:ptCount val="276"/>
                <c:pt idx="0">
                  <c:v>134</c:v>
                </c:pt>
                <c:pt idx="1">
                  <c:v>84</c:v>
                </c:pt>
                <c:pt idx="2">
                  <c:v>14</c:v>
                </c:pt>
                <c:pt idx="3">
                  <c:v>84</c:v>
                </c:pt>
                <c:pt idx="4">
                  <c:v>104</c:v>
                </c:pt>
                <c:pt idx="5">
                  <c:v>144</c:v>
                </c:pt>
                <c:pt idx="6">
                  <c:v>224</c:v>
                </c:pt>
                <c:pt idx="7">
                  <c:v>194</c:v>
                </c:pt>
                <c:pt idx="8">
                  <c:v>54</c:v>
                </c:pt>
                <c:pt idx="9">
                  <c:v>14</c:v>
                </c:pt>
                <c:pt idx="10">
                  <c:v>134</c:v>
                </c:pt>
                <c:pt idx="11">
                  <c:v>274</c:v>
                </c:pt>
                <c:pt idx="12">
                  <c:v>224</c:v>
                </c:pt>
                <c:pt idx="13">
                  <c:v>104</c:v>
                </c:pt>
                <c:pt idx="14">
                  <c:v>84</c:v>
                </c:pt>
                <c:pt idx="15">
                  <c:v>134</c:v>
                </c:pt>
                <c:pt idx="16">
                  <c:v>204</c:v>
                </c:pt>
                <c:pt idx="17">
                  <c:v>194</c:v>
                </c:pt>
                <c:pt idx="18">
                  <c:v>134</c:v>
                </c:pt>
                <c:pt idx="19">
                  <c:v>94</c:v>
                </c:pt>
                <c:pt idx="20">
                  <c:v>14</c:v>
                </c:pt>
                <c:pt idx="21">
                  <c:v>-16</c:v>
                </c:pt>
                <c:pt idx="22">
                  <c:v>-26</c:v>
                </c:pt>
                <c:pt idx="23">
                  <c:v>-6</c:v>
                </c:pt>
                <c:pt idx="24">
                  <c:v>64</c:v>
                </c:pt>
                <c:pt idx="25">
                  <c:v>84</c:v>
                </c:pt>
                <c:pt idx="26">
                  <c:v>24</c:v>
                </c:pt>
                <c:pt idx="27">
                  <c:v>74</c:v>
                </c:pt>
                <c:pt idx="28">
                  <c:v>224</c:v>
                </c:pt>
                <c:pt idx="29">
                  <c:v>194</c:v>
                </c:pt>
                <c:pt idx="30">
                  <c:v>204</c:v>
                </c:pt>
                <c:pt idx="31">
                  <c:v>124</c:v>
                </c:pt>
                <c:pt idx="32">
                  <c:v>54</c:v>
                </c:pt>
                <c:pt idx="34">
                  <c:v>-6</c:v>
                </c:pt>
                <c:pt idx="35">
                  <c:v>64</c:v>
                </c:pt>
                <c:pt idx="36">
                  <c:v>114</c:v>
                </c:pt>
                <c:pt idx="37">
                  <c:v>104</c:v>
                </c:pt>
                <c:pt idx="38">
                  <c:v>124</c:v>
                </c:pt>
                <c:pt idx="39">
                  <c:v>184</c:v>
                </c:pt>
                <c:pt idx="40">
                  <c:v>214</c:v>
                </c:pt>
                <c:pt idx="41">
                  <c:v>224</c:v>
                </c:pt>
                <c:pt idx="42">
                  <c:v>304</c:v>
                </c:pt>
                <c:pt idx="43">
                  <c:v>184</c:v>
                </c:pt>
                <c:pt idx="44">
                  <c:v>124</c:v>
                </c:pt>
                <c:pt idx="45">
                  <c:v>84</c:v>
                </c:pt>
                <c:pt idx="46">
                  <c:v>134</c:v>
                </c:pt>
                <c:pt idx="47">
                  <c:v>84</c:v>
                </c:pt>
                <c:pt idx="48">
                  <c:v>154</c:v>
                </c:pt>
                <c:pt idx="49">
                  <c:v>114</c:v>
                </c:pt>
                <c:pt idx="50">
                  <c:v>124</c:v>
                </c:pt>
                <c:pt idx="51">
                  <c:v>134</c:v>
                </c:pt>
                <c:pt idx="52">
                  <c:v>154</c:v>
                </c:pt>
                <c:pt idx="53">
                  <c:v>194</c:v>
                </c:pt>
                <c:pt idx="54">
                  <c:v>134</c:v>
                </c:pt>
                <c:pt idx="55">
                  <c:v>74</c:v>
                </c:pt>
                <c:pt idx="56">
                  <c:v>94</c:v>
                </c:pt>
                <c:pt idx="57">
                  <c:v>154</c:v>
                </c:pt>
                <c:pt idx="58">
                  <c:v>104</c:v>
                </c:pt>
                <c:pt idx="59">
                  <c:v>194</c:v>
                </c:pt>
                <c:pt idx="60">
                  <c:v>274</c:v>
                </c:pt>
                <c:pt idx="61">
                  <c:v>194</c:v>
                </c:pt>
                <c:pt idx="62">
                  <c:v>94</c:v>
                </c:pt>
                <c:pt idx="63">
                  <c:v>184</c:v>
                </c:pt>
                <c:pt idx="64">
                  <c:v>204</c:v>
                </c:pt>
                <c:pt idx="65">
                  <c:v>184</c:v>
                </c:pt>
                <c:pt idx="66">
                  <c:v>234</c:v>
                </c:pt>
                <c:pt idx="67">
                  <c:v>294</c:v>
                </c:pt>
                <c:pt idx="68">
                  <c:v>184</c:v>
                </c:pt>
                <c:pt idx="69">
                  <c:v>144</c:v>
                </c:pt>
                <c:pt idx="70">
                  <c:v>124</c:v>
                </c:pt>
                <c:pt idx="71">
                  <c:v>214</c:v>
                </c:pt>
                <c:pt idx="72">
                  <c:v>284</c:v>
                </c:pt>
                <c:pt idx="73">
                  <c:v>334</c:v>
                </c:pt>
                <c:pt idx="74">
                  <c:v>224</c:v>
                </c:pt>
                <c:pt idx="75">
                  <c:v>214</c:v>
                </c:pt>
                <c:pt idx="76">
                  <c:v>264</c:v>
                </c:pt>
                <c:pt idx="77">
                  <c:v>274</c:v>
                </c:pt>
                <c:pt idx="78">
                  <c:v>224</c:v>
                </c:pt>
                <c:pt idx="79">
                  <c:v>164</c:v>
                </c:pt>
                <c:pt idx="80">
                  <c:v>84</c:v>
                </c:pt>
                <c:pt idx="81">
                  <c:v>84</c:v>
                </c:pt>
                <c:pt idx="82">
                  <c:v>104</c:v>
                </c:pt>
                <c:pt idx="83">
                  <c:v>184</c:v>
                </c:pt>
                <c:pt idx="84">
                  <c:v>134</c:v>
                </c:pt>
                <c:pt idx="85">
                  <c:v>214</c:v>
                </c:pt>
                <c:pt idx="86">
                  <c:v>254</c:v>
                </c:pt>
                <c:pt idx="87">
                  <c:v>264</c:v>
                </c:pt>
                <c:pt idx="88">
                  <c:v>294</c:v>
                </c:pt>
                <c:pt idx="89">
                  <c:v>314</c:v>
                </c:pt>
                <c:pt idx="90">
                  <c:v>334</c:v>
                </c:pt>
                <c:pt idx="91">
                  <c:v>254</c:v>
                </c:pt>
                <c:pt idx="92">
                  <c:v>204</c:v>
                </c:pt>
                <c:pt idx="93">
                  <c:v>164</c:v>
                </c:pt>
                <c:pt idx="94">
                  <c:v>134</c:v>
                </c:pt>
                <c:pt idx="95">
                  <c:v>124</c:v>
                </c:pt>
                <c:pt idx="96">
                  <c:v>204</c:v>
                </c:pt>
                <c:pt idx="97">
                  <c:v>184</c:v>
                </c:pt>
                <c:pt idx="98">
                  <c:v>174</c:v>
                </c:pt>
                <c:pt idx="99">
                  <c:v>214</c:v>
                </c:pt>
                <c:pt idx="100">
                  <c:v>274</c:v>
                </c:pt>
                <c:pt idx="101">
                  <c:v>274</c:v>
                </c:pt>
                <c:pt idx="102">
                  <c:v>184</c:v>
                </c:pt>
                <c:pt idx="103">
                  <c:v>214</c:v>
                </c:pt>
                <c:pt idx="104">
                  <c:v>114</c:v>
                </c:pt>
                <c:pt idx="105">
                  <c:v>114</c:v>
                </c:pt>
                <c:pt idx="106">
                  <c:v>34</c:v>
                </c:pt>
                <c:pt idx="107">
                  <c:v>64</c:v>
                </c:pt>
                <c:pt idx="108">
                  <c:v>64</c:v>
                </c:pt>
                <c:pt idx="109">
                  <c:v>114</c:v>
                </c:pt>
                <c:pt idx="110">
                  <c:v>164</c:v>
                </c:pt>
                <c:pt idx="111">
                  <c:v>224</c:v>
                </c:pt>
                <c:pt idx="112">
                  <c:v>254</c:v>
                </c:pt>
                <c:pt idx="113">
                  <c:v>244</c:v>
                </c:pt>
                <c:pt idx="114">
                  <c:v>254</c:v>
                </c:pt>
                <c:pt idx="115">
                  <c:v>224</c:v>
                </c:pt>
                <c:pt idx="116">
                  <c:v>114</c:v>
                </c:pt>
                <c:pt idx="117">
                  <c:v>84</c:v>
                </c:pt>
                <c:pt idx="118">
                  <c:v>54</c:v>
                </c:pt>
                <c:pt idx="119">
                  <c:v>84</c:v>
                </c:pt>
                <c:pt idx="120">
                  <c:v>104</c:v>
                </c:pt>
                <c:pt idx="121">
                  <c:v>94</c:v>
                </c:pt>
                <c:pt idx="122">
                  <c:v>134</c:v>
                </c:pt>
                <c:pt idx="123">
                  <c:v>224</c:v>
                </c:pt>
                <c:pt idx="124">
                  <c:v>194</c:v>
                </c:pt>
                <c:pt idx="125">
                  <c:v>244</c:v>
                </c:pt>
                <c:pt idx="126">
                  <c:v>234</c:v>
                </c:pt>
                <c:pt idx="127">
                  <c:v>224</c:v>
                </c:pt>
                <c:pt idx="128">
                  <c:v>174</c:v>
                </c:pt>
                <c:pt idx="129">
                  <c:v>194</c:v>
                </c:pt>
                <c:pt idx="130">
                  <c:v>184</c:v>
                </c:pt>
                <c:pt idx="131">
                  <c:v>184</c:v>
                </c:pt>
                <c:pt idx="132">
                  <c:v>174</c:v>
                </c:pt>
                <c:pt idx="133">
                  <c:v>194</c:v>
                </c:pt>
                <c:pt idx="134">
                  <c:v>124</c:v>
                </c:pt>
                <c:pt idx="135">
                  <c:v>74</c:v>
                </c:pt>
                <c:pt idx="136">
                  <c:v>84</c:v>
                </c:pt>
                <c:pt idx="137">
                  <c:v>54</c:v>
                </c:pt>
                <c:pt idx="138">
                  <c:v>44</c:v>
                </c:pt>
                <c:pt idx="139">
                  <c:v>84</c:v>
                </c:pt>
                <c:pt idx="140">
                  <c:v>84</c:v>
                </c:pt>
                <c:pt idx="141">
                  <c:v>114</c:v>
                </c:pt>
                <c:pt idx="142">
                  <c:v>194</c:v>
                </c:pt>
                <c:pt idx="143">
                  <c:v>154</c:v>
                </c:pt>
                <c:pt idx="144">
                  <c:v>214</c:v>
                </c:pt>
                <c:pt idx="145">
                  <c:v>274</c:v>
                </c:pt>
                <c:pt idx="146">
                  <c:v>274</c:v>
                </c:pt>
                <c:pt idx="147">
                  <c:v>244</c:v>
                </c:pt>
                <c:pt idx="148">
                  <c:v>324</c:v>
                </c:pt>
                <c:pt idx="149">
                  <c:v>294</c:v>
                </c:pt>
                <c:pt idx="150">
                  <c:v>244</c:v>
                </c:pt>
                <c:pt idx="151">
                  <c:v>254</c:v>
                </c:pt>
                <c:pt idx="152">
                  <c:v>204</c:v>
                </c:pt>
                <c:pt idx="153">
                  <c:v>94</c:v>
                </c:pt>
                <c:pt idx="154">
                  <c:v>124</c:v>
                </c:pt>
                <c:pt idx="155">
                  <c:v>214</c:v>
                </c:pt>
                <c:pt idx="156">
                  <c:v>194</c:v>
                </c:pt>
                <c:pt idx="157">
                  <c:v>224</c:v>
                </c:pt>
                <c:pt idx="158">
                  <c:v>234</c:v>
                </c:pt>
                <c:pt idx="159">
                  <c:v>244</c:v>
                </c:pt>
                <c:pt idx="160">
                  <c:v>334</c:v>
                </c:pt>
                <c:pt idx="161">
                  <c:v>344</c:v>
                </c:pt>
                <c:pt idx="162">
                  <c:v>314</c:v>
                </c:pt>
                <c:pt idx="163">
                  <c:v>304</c:v>
                </c:pt>
                <c:pt idx="164">
                  <c:v>264</c:v>
                </c:pt>
                <c:pt idx="165">
                  <c:v>264</c:v>
                </c:pt>
                <c:pt idx="166">
                  <c:v>214</c:v>
                </c:pt>
                <c:pt idx="167">
                  <c:v>184</c:v>
                </c:pt>
                <c:pt idx="168">
                  <c:v>184</c:v>
                </c:pt>
                <c:pt idx="169">
                  <c:v>124</c:v>
                </c:pt>
                <c:pt idx="170">
                  <c:v>194</c:v>
                </c:pt>
                <c:pt idx="173">
                  <c:v>274</c:v>
                </c:pt>
                <c:pt idx="174">
                  <c:v>314</c:v>
                </c:pt>
                <c:pt idx="175">
                  <c:v>194</c:v>
                </c:pt>
                <c:pt idx="176">
                  <c:v>144</c:v>
                </c:pt>
                <c:pt idx="177">
                  <c:v>114</c:v>
                </c:pt>
                <c:pt idx="178">
                  <c:v>174</c:v>
                </c:pt>
                <c:pt idx="179">
                  <c:v>134</c:v>
                </c:pt>
                <c:pt idx="180">
                  <c:v>124</c:v>
                </c:pt>
                <c:pt idx="181">
                  <c:v>144</c:v>
                </c:pt>
                <c:pt idx="182">
                  <c:v>144</c:v>
                </c:pt>
                <c:pt idx="183">
                  <c:v>174</c:v>
                </c:pt>
                <c:pt idx="184">
                  <c:v>144</c:v>
                </c:pt>
                <c:pt idx="185">
                  <c:v>204</c:v>
                </c:pt>
                <c:pt idx="186">
                  <c:v>144</c:v>
                </c:pt>
                <c:pt idx="187">
                  <c:v>104</c:v>
                </c:pt>
                <c:pt idx="188">
                  <c:v>44</c:v>
                </c:pt>
                <c:pt idx="189">
                  <c:v>14</c:v>
                </c:pt>
                <c:pt idx="190">
                  <c:v>114</c:v>
                </c:pt>
                <c:pt idx="191">
                  <c:v>174</c:v>
                </c:pt>
                <c:pt idx="192">
                  <c:v>134</c:v>
                </c:pt>
                <c:pt idx="193">
                  <c:v>64</c:v>
                </c:pt>
                <c:pt idx="194">
                  <c:v>74</c:v>
                </c:pt>
                <c:pt idx="195">
                  <c:v>154</c:v>
                </c:pt>
                <c:pt idx="196">
                  <c:v>224</c:v>
                </c:pt>
                <c:pt idx="197">
                  <c:v>214</c:v>
                </c:pt>
                <c:pt idx="198">
                  <c:v>184</c:v>
                </c:pt>
                <c:pt idx="199">
                  <c:v>154</c:v>
                </c:pt>
                <c:pt idx="200">
                  <c:v>54</c:v>
                </c:pt>
                <c:pt idx="201">
                  <c:v>84</c:v>
                </c:pt>
                <c:pt idx="202">
                  <c:v>54</c:v>
                </c:pt>
                <c:pt idx="203">
                  <c:v>64</c:v>
                </c:pt>
                <c:pt idx="204">
                  <c:v>94</c:v>
                </c:pt>
                <c:pt idx="205">
                  <c:v>184</c:v>
                </c:pt>
                <c:pt idx="206">
                  <c:v>244</c:v>
                </c:pt>
                <c:pt idx="207">
                  <c:v>194</c:v>
                </c:pt>
                <c:pt idx="208">
                  <c:v>214</c:v>
                </c:pt>
                <c:pt idx="209">
                  <c:v>184</c:v>
                </c:pt>
                <c:pt idx="210">
                  <c:v>244</c:v>
                </c:pt>
                <c:pt idx="211">
                  <c:v>154</c:v>
                </c:pt>
                <c:pt idx="212">
                  <c:v>114</c:v>
                </c:pt>
                <c:pt idx="213">
                  <c:v>84</c:v>
                </c:pt>
                <c:pt idx="214">
                  <c:v>134</c:v>
                </c:pt>
                <c:pt idx="215">
                  <c:v>204</c:v>
                </c:pt>
                <c:pt idx="216">
                  <c:v>359</c:v>
                </c:pt>
                <c:pt idx="217">
                  <c:v>403</c:v>
                </c:pt>
                <c:pt idx="218">
                  <c:v>403</c:v>
                </c:pt>
                <c:pt idx="219">
                  <c:v>363</c:v>
                </c:pt>
                <c:pt idx="220">
                  <c:v>302</c:v>
                </c:pt>
                <c:pt idx="221">
                  <c:v>372</c:v>
                </c:pt>
                <c:pt idx="222">
                  <c:v>399</c:v>
                </c:pt>
                <c:pt idx="223">
                  <c:v>341</c:v>
                </c:pt>
                <c:pt idx="224">
                  <c:v>206</c:v>
                </c:pt>
                <c:pt idx="225">
                  <c:v>220</c:v>
                </c:pt>
                <c:pt idx="226">
                  <c:v>174</c:v>
                </c:pt>
                <c:pt idx="227">
                  <c:v>315</c:v>
                </c:pt>
                <c:pt idx="228">
                  <c:v>336</c:v>
                </c:pt>
                <c:pt idx="229">
                  <c:v>306</c:v>
                </c:pt>
                <c:pt idx="230">
                  <c:v>245</c:v>
                </c:pt>
                <c:pt idx="231">
                  <c:v>228</c:v>
                </c:pt>
                <c:pt idx="232">
                  <c:v>223</c:v>
                </c:pt>
                <c:pt idx="233">
                  <c:v>237</c:v>
                </c:pt>
                <c:pt idx="234">
                  <c:v>240</c:v>
                </c:pt>
                <c:pt idx="235">
                  <c:v>211</c:v>
                </c:pt>
                <c:pt idx="236">
                  <c:v>104</c:v>
                </c:pt>
                <c:pt idx="237">
                  <c:v>97</c:v>
                </c:pt>
                <c:pt idx="238">
                  <c:v>46</c:v>
                </c:pt>
                <c:pt idx="239">
                  <c:v>5</c:v>
                </c:pt>
                <c:pt idx="240">
                  <c:v>79</c:v>
                </c:pt>
                <c:pt idx="241">
                  <c:v>92</c:v>
                </c:pt>
                <c:pt idx="242">
                  <c:v>76</c:v>
                </c:pt>
                <c:pt idx="243">
                  <c:v>104</c:v>
                </c:pt>
                <c:pt idx="244">
                  <c:v>217</c:v>
                </c:pt>
                <c:pt idx="245">
                  <c:v>276</c:v>
                </c:pt>
                <c:pt idx="246">
                  <c:v>249</c:v>
                </c:pt>
                <c:pt idx="247">
                  <c:v>196</c:v>
                </c:pt>
                <c:pt idx="249">
                  <c:v>53</c:v>
                </c:pt>
                <c:pt idx="250">
                  <c:v>95</c:v>
                </c:pt>
                <c:pt idx="251">
                  <c:v>164</c:v>
                </c:pt>
                <c:pt idx="252">
                  <c:v>189</c:v>
                </c:pt>
                <c:pt idx="253">
                  <c:v>279</c:v>
                </c:pt>
                <c:pt idx="254">
                  <c:v>315</c:v>
                </c:pt>
                <c:pt idx="255">
                  <c:v>386</c:v>
                </c:pt>
                <c:pt idx="256">
                  <c:v>337</c:v>
                </c:pt>
                <c:pt idx="257">
                  <c:v>350</c:v>
                </c:pt>
                <c:pt idx="258">
                  <c:v>400</c:v>
                </c:pt>
                <c:pt idx="259">
                  <c:v>306</c:v>
                </c:pt>
                <c:pt idx="260">
                  <c:v>245</c:v>
                </c:pt>
                <c:pt idx="261">
                  <c:v>229</c:v>
                </c:pt>
                <c:pt idx="262">
                  <c:v>93</c:v>
                </c:pt>
                <c:pt idx="263">
                  <c:v>206</c:v>
                </c:pt>
              </c:numCache>
            </c:numRef>
          </c:val>
          <c:smooth val="0"/>
          <c:extLst>
            <c:ext xmlns:c16="http://schemas.microsoft.com/office/drawing/2014/chart" uri="{C3380CC4-5D6E-409C-BE32-E72D297353CC}">
              <c16:uniqueId val="{00000000-B160-4A4E-AF93-BF2BF19712EF}"/>
            </c:ext>
          </c:extLst>
        </c:ser>
        <c:ser>
          <c:idx val="1"/>
          <c:order val="1"/>
          <c:tx>
            <c:v>PSMSL corrected for GIA</c:v>
          </c:tx>
          <c:spPr>
            <a:ln w="12700" cap="rnd">
              <a:solidFill>
                <a:srgbClr val="C00000"/>
              </a:solidFill>
              <a:round/>
            </a:ln>
            <a:effectLst/>
          </c:spPr>
          <c:marker>
            <c:symbol val="none"/>
          </c:marker>
          <c:cat>
            <c:numRef>
              <c:f>Sheet1!$E$2:$E$265</c:f>
              <c:numCache>
                <c:formatCode>mmm\-yy</c:formatCode>
                <c:ptCount val="264"/>
                <c:pt idx="0">
                  <c:v>33604</c:v>
                </c:pt>
                <c:pt idx="1">
                  <c:v>33635</c:v>
                </c:pt>
                <c:pt idx="2">
                  <c:v>33664</c:v>
                </c:pt>
                <c:pt idx="3">
                  <c:v>33695</c:v>
                </c:pt>
                <c:pt idx="4">
                  <c:v>33725</c:v>
                </c:pt>
                <c:pt idx="5">
                  <c:v>33756</c:v>
                </c:pt>
                <c:pt idx="6">
                  <c:v>33786</c:v>
                </c:pt>
                <c:pt idx="7">
                  <c:v>33817</c:v>
                </c:pt>
                <c:pt idx="8">
                  <c:v>33848</c:v>
                </c:pt>
                <c:pt idx="9">
                  <c:v>33878</c:v>
                </c:pt>
                <c:pt idx="10">
                  <c:v>33909</c:v>
                </c:pt>
                <c:pt idx="11">
                  <c:v>33939</c:v>
                </c:pt>
                <c:pt idx="12">
                  <c:v>33970</c:v>
                </c:pt>
                <c:pt idx="13">
                  <c:v>34001</c:v>
                </c:pt>
                <c:pt idx="14">
                  <c:v>34029</c:v>
                </c:pt>
                <c:pt idx="15">
                  <c:v>34060</c:v>
                </c:pt>
                <c:pt idx="16">
                  <c:v>34090</c:v>
                </c:pt>
                <c:pt idx="17">
                  <c:v>34121</c:v>
                </c:pt>
                <c:pt idx="18">
                  <c:v>34151</c:v>
                </c:pt>
                <c:pt idx="19">
                  <c:v>34182</c:v>
                </c:pt>
                <c:pt idx="20">
                  <c:v>34213</c:v>
                </c:pt>
                <c:pt idx="21">
                  <c:v>34243</c:v>
                </c:pt>
                <c:pt idx="22">
                  <c:v>34274</c:v>
                </c:pt>
                <c:pt idx="23">
                  <c:v>34304</c:v>
                </c:pt>
                <c:pt idx="24">
                  <c:v>34335</c:v>
                </c:pt>
                <c:pt idx="25">
                  <c:v>34366</c:v>
                </c:pt>
                <c:pt idx="26">
                  <c:v>34394</c:v>
                </c:pt>
                <c:pt idx="27">
                  <c:v>34425</c:v>
                </c:pt>
                <c:pt idx="28">
                  <c:v>34455</c:v>
                </c:pt>
                <c:pt idx="29">
                  <c:v>34486</c:v>
                </c:pt>
                <c:pt idx="30">
                  <c:v>34516</c:v>
                </c:pt>
                <c:pt idx="31">
                  <c:v>34547</c:v>
                </c:pt>
                <c:pt idx="32">
                  <c:v>34578</c:v>
                </c:pt>
                <c:pt idx="33">
                  <c:v>34608</c:v>
                </c:pt>
                <c:pt idx="34">
                  <c:v>34639</c:v>
                </c:pt>
                <c:pt idx="35">
                  <c:v>34669</c:v>
                </c:pt>
                <c:pt idx="36">
                  <c:v>34700</c:v>
                </c:pt>
                <c:pt idx="37">
                  <c:v>34731</c:v>
                </c:pt>
                <c:pt idx="38">
                  <c:v>34759</c:v>
                </c:pt>
                <c:pt idx="39">
                  <c:v>34790</c:v>
                </c:pt>
                <c:pt idx="40">
                  <c:v>34820</c:v>
                </c:pt>
                <c:pt idx="41">
                  <c:v>34851</c:v>
                </c:pt>
                <c:pt idx="42">
                  <c:v>34881</c:v>
                </c:pt>
                <c:pt idx="43">
                  <c:v>34912</c:v>
                </c:pt>
                <c:pt idx="44">
                  <c:v>34943</c:v>
                </c:pt>
                <c:pt idx="45">
                  <c:v>34973</c:v>
                </c:pt>
                <c:pt idx="46">
                  <c:v>35004</c:v>
                </c:pt>
                <c:pt idx="47">
                  <c:v>35034</c:v>
                </c:pt>
                <c:pt idx="48">
                  <c:v>35065</c:v>
                </c:pt>
                <c:pt idx="49">
                  <c:v>35096</c:v>
                </c:pt>
                <c:pt idx="50">
                  <c:v>35125</c:v>
                </c:pt>
                <c:pt idx="51">
                  <c:v>35156</c:v>
                </c:pt>
                <c:pt idx="52">
                  <c:v>35186</c:v>
                </c:pt>
                <c:pt idx="53">
                  <c:v>35217</c:v>
                </c:pt>
                <c:pt idx="54">
                  <c:v>35247</c:v>
                </c:pt>
                <c:pt idx="55">
                  <c:v>35278</c:v>
                </c:pt>
                <c:pt idx="56">
                  <c:v>35309</c:v>
                </c:pt>
                <c:pt idx="57">
                  <c:v>35339</c:v>
                </c:pt>
                <c:pt idx="58">
                  <c:v>35370</c:v>
                </c:pt>
                <c:pt idx="59">
                  <c:v>35400</c:v>
                </c:pt>
                <c:pt idx="60">
                  <c:v>35431</c:v>
                </c:pt>
                <c:pt idx="61">
                  <c:v>35462</c:v>
                </c:pt>
                <c:pt idx="62">
                  <c:v>35490</c:v>
                </c:pt>
                <c:pt idx="63">
                  <c:v>35521</c:v>
                </c:pt>
                <c:pt idx="64">
                  <c:v>35551</c:v>
                </c:pt>
                <c:pt idx="65">
                  <c:v>35582</c:v>
                </c:pt>
                <c:pt idx="66">
                  <c:v>35612</c:v>
                </c:pt>
                <c:pt idx="67">
                  <c:v>35643</c:v>
                </c:pt>
                <c:pt idx="68">
                  <c:v>35674</c:v>
                </c:pt>
                <c:pt idx="69">
                  <c:v>35704</c:v>
                </c:pt>
                <c:pt idx="70">
                  <c:v>35735</c:v>
                </c:pt>
                <c:pt idx="71">
                  <c:v>35765</c:v>
                </c:pt>
                <c:pt idx="72">
                  <c:v>35796</c:v>
                </c:pt>
                <c:pt idx="73">
                  <c:v>35827</c:v>
                </c:pt>
                <c:pt idx="74">
                  <c:v>35855</c:v>
                </c:pt>
                <c:pt idx="75">
                  <c:v>35886</c:v>
                </c:pt>
                <c:pt idx="76">
                  <c:v>35916</c:v>
                </c:pt>
                <c:pt idx="77">
                  <c:v>35947</c:v>
                </c:pt>
                <c:pt idx="78">
                  <c:v>35977</c:v>
                </c:pt>
                <c:pt idx="79">
                  <c:v>36008</c:v>
                </c:pt>
                <c:pt idx="80">
                  <c:v>36039</c:v>
                </c:pt>
                <c:pt idx="81">
                  <c:v>36069</c:v>
                </c:pt>
                <c:pt idx="82">
                  <c:v>36100</c:v>
                </c:pt>
                <c:pt idx="83">
                  <c:v>36130</c:v>
                </c:pt>
                <c:pt idx="84">
                  <c:v>36161</c:v>
                </c:pt>
                <c:pt idx="85">
                  <c:v>36192</c:v>
                </c:pt>
                <c:pt idx="86">
                  <c:v>36220</c:v>
                </c:pt>
                <c:pt idx="87">
                  <c:v>36251</c:v>
                </c:pt>
                <c:pt idx="88">
                  <c:v>36281</c:v>
                </c:pt>
                <c:pt idx="89">
                  <c:v>36312</c:v>
                </c:pt>
                <c:pt idx="90">
                  <c:v>36342</c:v>
                </c:pt>
                <c:pt idx="91">
                  <c:v>36373</c:v>
                </c:pt>
                <c:pt idx="92">
                  <c:v>36404</c:v>
                </c:pt>
                <c:pt idx="93">
                  <c:v>36434</c:v>
                </c:pt>
                <c:pt idx="94">
                  <c:v>36465</c:v>
                </c:pt>
                <c:pt idx="95">
                  <c:v>36495</c:v>
                </c:pt>
                <c:pt idx="96">
                  <c:v>36526</c:v>
                </c:pt>
                <c:pt idx="97">
                  <c:v>36557</c:v>
                </c:pt>
                <c:pt idx="98">
                  <c:v>36586</c:v>
                </c:pt>
                <c:pt idx="99">
                  <c:v>36617</c:v>
                </c:pt>
                <c:pt idx="100">
                  <c:v>36647</c:v>
                </c:pt>
                <c:pt idx="101">
                  <c:v>36678</c:v>
                </c:pt>
                <c:pt idx="102">
                  <c:v>36708</c:v>
                </c:pt>
                <c:pt idx="103">
                  <c:v>36739</c:v>
                </c:pt>
                <c:pt idx="104">
                  <c:v>36770</c:v>
                </c:pt>
                <c:pt idx="105">
                  <c:v>36800</c:v>
                </c:pt>
                <c:pt idx="106">
                  <c:v>36831</c:v>
                </c:pt>
                <c:pt idx="107">
                  <c:v>36861</c:v>
                </c:pt>
                <c:pt idx="108">
                  <c:v>36892</c:v>
                </c:pt>
                <c:pt idx="109">
                  <c:v>36923</c:v>
                </c:pt>
                <c:pt idx="110">
                  <c:v>36951</c:v>
                </c:pt>
                <c:pt idx="111">
                  <c:v>36982</c:v>
                </c:pt>
                <c:pt idx="112">
                  <c:v>37012</c:v>
                </c:pt>
                <c:pt idx="113">
                  <c:v>37043</c:v>
                </c:pt>
                <c:pt idx="114">
                  <c:v>37073</c:v>
                </c:pt>
                <c:pt idx="115">
                  <c:v>37104</c:v>
                </c:pt>
                <c:pt idx="116">
                  <c:v>37135</c:v>
                </c:pt>
                <c:pt idx="117">
                  <c:v>37165</c:v>
                </c:pt>
                <c:pt idx="118">
                  <c:v>37196</c:v>
                </c:pt>
                <c:pt idx="119">
                  <c:v>37226</c:v>
                </c:pt>
                <c:pt idx="120">
                  <c:v>37257</c:v>
                </c:pt>
                <c:pt idx="121">
                  <c:v>37288</c:v>
                </c:pt>
                <c:pt idx="122">
                  <c:v>37316</c:v>
                </c:pt>
                <c:pt idx="123">
                  <c:v>37347</c:v>
                </c:pt>
                <c:pt idx="124">
                  <c:v>37377</c:v>
                </c:pt>
                <c:pt idx="125">
                  <c:v>37408</c:v>
                </c:pt>
                <c:pt idx="126">
                  <c:v>37438</c:v>
                </c:pt>
                <c:pt idx="127">
                  <c:v>37469</c:v>
                </c:pt>
                <c:pt idx="128">
                  <c:v>37500</c:v>
                </c:pt>
                <c:pt idx="129">
                  <c:v>37530</c:v>
                </c:pt>
                <c:pt idx="130">
                  <c:v>37561</c:v>
                </c:pt>
                <c:pt idx="131">
                  <c:v>37591</c:v>
                </c:pt>
                <c:pt idx="132">
                  <c:v>37622</c:v>
                </c:pt>
                <c:pt idx="133">
                  <c:v>37653</c:v>
                </c:pt>
                <c:pt idx="134">
                  <c:v>37681</c:v>
                </c:pt>
                <c:pt idx="135">
                  <c:v>37712</c:v>
                </c:pt>
                <c:pt idx="136">
                  <c:v>37742</c:v>
                </c:pt>
                <c:pt idx="137">
                  <c:v>37773</c:v>
                </c:pt>
                <c:pt idx="138">
                  <c:v>37803</c:v>
                </c:pt>
                <c:pt idx="139">
                  <c:v>37834</c:v>
                </c:pt>
                <c:pt idx="140">
                  <c:v>37865</c:v>
                </c:pt>
                <c:pt idx="141">
                  <c:v>37895</c:v>
                </c:pt>
                <c:pt idx="142">
                  <c:v>37926</c:v>
                </c:pt>
                <c:pt idx="143">
                  <c:v>37956</c:v>
                </c:pt>
                <c:pt idx="144">
                  <c:v>37987</c:v>
                </c:pt>
                <c:pt idx="145">
                  <c:v>38018</c:v>
                </c:pt>
                <c:pt idx="146">
                  <c:v>38047</c:v>
                </c:pt>
                <c:pt idx="147">
                  <c:v>38078</c:v>
                </c:pt>
                <c:pt idx="148">
                  <c:v>38108</c:v>
                </c:pt>
                <c:pt idx="149">
                  <c:v>38139</c:v>
                </c:pt>
                <c:pt idx="150">
                  <c:v>38169</c:v>
                </c:pt>
                <c:pt idx="151">
                  <c:v>38200</c:v>
                </c:pt>
                <c:pt idx="152">
                  <c:v>38231</c:v>
                </c:pt>
                <c:pt idx="153">
                  <c:v>38261</c:v>
                </c:pt>
                <c:pt idx="154">
                  <c:v>38292</c:v>
                </c:pt>
                <c:pt idx="155">
                  <c:v>38322</c:v>
                </c:pt>
                <c:pt idx="156">
                  <c:v>38353</c:v>
                </c:pt>
                <c:pt idx="157">
                  <c:v>38384</c:v>
                </c:pt>
                <c:pt idx="158">
                  <c:v>38412</c:v>
                </c:pt>
                <c:pt idx="159">
                  <c:v>38443</c:v>
                </c:pt>
                <c:pt idx="160">
                  <c:v>38473</c:v>
                </c:pt>
                <c:pt idx="161">
                  <c:v>38504</c:v>
                </c:pt>
                <c:pt idx="162">
                  <c:v>38534</c:v>
                </c:pt>
                <c:pt idx="163">
                  <c:v>38565</c:v>
                </c:pt>
                <c:pt idx="164">
                  <c:v>38596</c:v>
                </c:pt>
                <c:pt idx="165">
                  <c:v>38626</c:v>
                </c:pt>
                <c:pt idx="166">
                  <c:v>38657</c:v>
                </c:pt>
                <c:pt idx="167">
                  <c:v>38687</c:v>
                </c:pt>
                <c:pt idx="168">
                  <c:v>38718</c:v>
                </c:pt>
                <c:pt idx="169">
                  <c:v>38749</c:v>
                </c:pt>
                <c:pt idx="170">
                  <c:v>38777</c:v>
                </c:pt>
                <c:pt idx="171">
                  <c:v>38808</c:v>
                </c:pt>
                <c:pt idx="172">
                  <c:v>38838</c:v>
                </c:pt>
                <c:pt idx="173">
                  <c:v>38869</c:v>
                </c:pt>
                <c:pt idx="174">
                  <c:v>38899</c:v>
                </c:pt>
                <c:pt idx="175">
                  <c:v>38930</c:v>
                </c:pt>
                <c:pt idx="176">
                  <c:v>38961</c:v>
                </c:pt>
                <c:pt idx="177">
                  <c:v>38991</c:v>
                </c:pt>
                <c:pt idx="178">
                  <c:v>39022</c:v>
                </c:pt>
                <c:pt idx="179">
                  <c:v>39052</c:v>
                </c:pt>
                <c:pt idx="180">
                  <c:v>39083</c:v>
                </c:pt>
                <c:pt idx="181">
                  <c:v>39114</c:v>
                </c:pt>
                <c:pt idx="182">
                  <c:v>39142</c:v>
                </c:pt>
                <c:pt idx="183">
                  <c:v>39173</c:v>
                </c:pt>
                <c:pt idx="184">
                  <c:v>39203</c:v>
                </c:pt>
                <c:pt idx="185">
                  <c:v>39234</c:v>
                </c:pt>
                <c:pt idx="186">
                  <c:v>39264</c:v>
                </c:pt>
                <c:pt idx="187">
                  <c:v>39295</c:v>
                </c:pt>
                <c:pt idx="188">
                  <c:v>39326</c:v>
                </c:pt>
                <c:pt idx="189">
                  <c:v>39356</c:v>
                </c:pt>
                <c:pt idx="190">
                  <c:v>39387</c:v>
                </c:pt>
                <c:pt idx="191">
                  <c:v>39417</c:v>
                </c:pt>
                <c:pt idx="192">
                  <c:v>39448</c:v>
                </c:pt>
                <c:pt idx="193">
                  <c:v>39479</c:v>
                </c:pt>
                <c:pt idx="194">
                  <c:v>39508</c:v>
                </c:pt>
                <c:pt idx="195">
                  <c:v>39539</c:v>
                </c:pt>
                <c:pt idx="196">
                  <c:v>39569</c:v>
                </c:pt>
                <c:pt idx="197">
                  <c:v>39600</c:v>
                </c:pt>
                <c:pt idx="198">
                  <c:v>39630</c:v>
                </c:pt>
                <c:pt idx="199">
                  <c:v>39661</c:v>
                </c:pt>
                <c:pt idx="200">
                  <c:v>39692</c:v>
                </c:pt>
                <c:pt idx="201">
                  <c:v>39722</c:v>
                </c:pt>
                <c:pt idx="202">
                  <c:v>39753</c:v>
                </c:pt>
                <c:pt idx="203">
                  <c:v>39783</c:v>
                </c:pt>
                <c:pt idx="204">
                  <c:v>39814</c:v>
                </c:pt>
                <c:pt idx="205">
                  <c:v>39845</c:v>
                </c:pt>
                <c:pt idx="206">
                  <c:v>39873</c:v>
                </c:pt>
                <c:pt idx="207">
                  <c:v>39904</c:v>
                </c:pt>
                <c:pt idx="208">
                  <c:v>39934</c:v>
                </c:pt>
                <c:pt idx="209">
                  <c:v>39965</c:v>
                </c:pt>
                <c:pt idx="210">
                  <c:v>39995</c:v>
                </c:pt>
                <c:pt idx="211">
                  <c:v>40026</c:v>
                </c:pt>
                <c:pt idx="212">
                  <c:v>40057</c:v>
                </c:pt>
                <c:pt idx="213">
                  <c:v>40087</c:v>
                </c:pt>
                <c:pt idx="214">
                  <c:v>40118</c:v>
                </c:pt>
                <c:pt idx="215">
                  <c:v>40148</c:v>
                </c:pt>
                <c:pt idx="216">
                  <c:v>40179</c:v>
                </c:pt>
                <c:pt idx="217">
                  <c:v>40210</c:v>
                </c:pt>
                <c:pt idx="218">
                  <c:v>40238</c:v>
                </c:pt>
                <c:pt idx="219">
                  <c:v>40269</c:v>
                </c:pt>
                <c:pt idx="220">
                  <c:v>40299</c:v>
                </c:pt>
                <c:pt idx="221">
                  <c:v>40330</c:v>
                </c:pt>
                <c:pt idx="222">
                  <c:v>40360</c:v>
                </c:pt>
                <c:pt idx="223">
                  <c:v>40391</c:v>
                </c:pt>
                <c:pt idx="224">
                  <c:v>40422</c:v>
                </c:pt>
                <c:pt idx="225">
                  <c:v>40452</c:v>
                </c:pt>
                <c:pt idx="226">
                  <c:v>40483</c:v>
                </c:pt>
                <c:pt idx="227">
                  <c:v>40513</c:v>
                </c:pt>
                <c:pt idx="228">
                  <c:v>40544</c:v>
                </c:pt>
                <c:pt idx="229">
                  <c:v>40575</c:v>
                </c:pt>
                <c:pt idx="230">
                  <c:v>40603</c:v>
                </c:pt>
                <c:pt idx="231">
                  <c:v>40634</c:v>
                </c:pt>
                <c:pt idx="232">
                  <c:v>40664</c:v>
                </c:pt>
                <c:pt idx="233">
                  <c:v>40695</c:v>
                </c:pt>
                <c:pt idx="234">
                  <c:v>40725</c:v>
                </c:pt>
                <c:pt idx="235">
                  <c:v>40756</c:v>
                </c:pt>
                <c:pt idx="236">
                  <c:v>40787</c:v>
                </c:pt>
                <c:pt idx="237">
                  <c:v>40817</c:v>
                </c:pt>
                <c:pt idx="238">
                  <c:v>40848</c:v>
                </c:pt>
                <c:pt idx="239">
                  <c:v>40878</c:v>
                </c:pt>
                <c:pt idx="240">
                  <c:v>40909</c:v>
                </c:pt>
                <c:pt idx="241">
                  <c:v>40940</c:v>
                </c:pt>
                <c:pt idx="242">
                  <c:v>40969</c:v>
                </c:pt>
                <c:pt idx="243">
                  <c:v>41000</c:v>
                </c:pt>
                <c:pt idx="244">
                  <c:v>41030</c:v>
                </c:pt>
                <c:pt idx="245">
                  <c:v>41061</c:v>
                </c:pt>
                <c:pt idx="246">
                  <c:v>41091</c:v>
                </c:pt>
                <c:pt idx="247">
                  <c:v>41122</c:v>
                </c:pt>
                <c:pt idx="248">
                  <c:v>41153</c:v>
                </c:pt>
                <c:pt idx="249">
                  <c:v>41183</c:v>
                </c:pt>
                <c:pt idx="250">
                  <c:v>41214</c:v>
                </c:pt>
                <c:pt idx="251">
                  <c:v>41244</c:v>
                </c:pt>
                <c:pt idx="252">
                  <c:v>41275</c:v>
                </c:pt>
                <c:pt idx="253">
                  <c:v>41306</c:v>
                </c:pt>
                <c:pt idx="254">
                  <c:v>41334</c:v>
                </c:pt>
                <c:pt idx="255">
                  <c:v>41365</c:v>
                </c:pt>
                <c:pt idx="256">
                  <c:v>41395</c:v>
                </c:pt>
                <c:pt idx="257">
                  <c:v>41426</c:v>
                </c:pt>
                <c:pt idx="258">
                  <c:v>41456</c:v>
                </c:pt>
                <c:pt idx="259">
                  <c:v>41487</c:v>
                </c:pt>
                <c:pt idx="260">
                  <c:v>41518</c:v>
                </c:pt>
                <c:pt idx="261">
                  <c:v>41548</c:v>
                </c:pt>
                <c:pt idx="262">
                  <c:v>41579</c:v>
                </c:pt>
                <c:pt idx="263">
                  <c:v>41609</c:v>
                </c:pt>
              </c:numCache>
            </c:numRef>
          </c:cat>
          <c:val>
            <c:numRef>
              <c:f>Sheet1!$D$2:$D$277</c:f>
              <c:numCache>
                <c:formatCode>General</c:formatCode>
                <c:ptCount val="276"/>
                <c:pt idx="0">
                  <c:v>134.01083333333332</c:v>
                </c:pt>
                <c:pt idx="1">
                  <c:v>84.010833333333338</c:v>
                </c:pt>
                <c:pt idx="2">
                  <c:v>14.010833333333334</c:v>
                </c:pt>
                <c:pt idx="3">
                  <c:v>84.010833333333338</c:v>
                </c:pt>
                <c:pt idx="4">
                  <c:v>104.01083333333334</c:v>
                </c:pt>
                <c:pt idx="5">
                  <c:v>144.01083333333332</c:v>
                </c:pt>
                <c:pt idx="6">
                  <c:v>224.01083333333332</c:v>
                </c:pt>
                <c:pt idx="7">
                  <c:v>194.01083333333332</c:v>
                </c:pt>
                <c:pt idx="8">
                  <c:v>54.010833333333331</c:v>
                </c:pt>
                <c:pt idx="9">
                  <c:v>14.010833333333334</c:v>
                </c:pt>
                <c:pt idx="10">
                  <c:v>134.01083333333332</c:v>
                </c:pt>
                <c:pt idx="11">
                  <c:v>274.01083333333332</c:v>
                </c:pt>
                <c:pt idx="12">
                  <c:v>224.01083333333332</c:v>
                </c:pt>
                <c:pt idx="13">
                  <c:v>104.01083333333334</c:v>
                </c:pt>
                <c:pt idx="14">
                  <c:v>84.010833333333338</c:v>
                </c:pt>
                <c:pt idx="15">
                  <c:v>134.01083333333332</c:v>
                </c:pt>
                <c:pt idx="16">
                  <c:v>204.01083333333332</c:v>
                </c:pt>
                <c:pt idx="17">
                  <c:v>194.01083333333332</c:v>
                </c:pt>
                <c:pt idx="18">
                  <c:v>134.01083333333332</c:v>
                </c:pt>
                <c:pt idx="19">
                  <c:v>94.010833333333338</c:v>
                </c:pt>
                <c:pt idx="20">
                  <c:v>14.010833333333334</c:v>
                </c:pt>
                <c:pt idx="21">
                  <c:v>-15.989166666666666</c:v>
                </c:pt>
                <c:pt idx="22">
                  <c:v>-25.989166666666666</c:v>
                </c:pt>
                <c:pt idx="23">
                  <c:v>-5.9891666666666667</c:v>
                </c:pt>
                <c:pt idx="24">
                  <c:v>64.010833333333338</c:v>
                </c:pt>
                <c:pt idx="25">
                  <c:v>84.010833333333338</c:v>
                </c:pt>
                <c:pt idx="26">
                  <c:v>24.010833333333334</c:v>
                </c:pt>
                <c:pt idx="27">
                  <c:v>74.010833333333338</c:v>
                </c:pt>
                <c:pt idx="28">
                  <c:v>224.01083333333332</c:v>
                </c:pt>
                <c:pt idx="29">
                  <c:v>194.01083333333332</c:v>
                </c:pt>
                <c:pt idx="30">
                  <c:v>204.01083333333332</c:v>
                </c:pt>
                <c:pt idx="31">
                  <c:v>124.01083333333334</c:v>
                </c:pt>
                <c:pt idx="32">
                  <c:v>54.010833333333331</c:v>
                </c:pt>
                <c:pt idx="34">
                  <c:v>-5.9891666666666667</c:v>
                </c:pt>
                <c:pt idx="35">
                  <c:v>64.010833333333338</c:v>
                </c:pt>
                <c:pt idx="36">
                  <c:v>114.01083333333334</c:v>
                </c:pt>
                <c:pt idx="37">
                  <c:v>104.01083333333334</c:v>
                </c:pt>
                <c:pt idx="38">
                  <c:v>124.01083333333334</c:v>
                </c:pt>
                <c:pt idx="39">
                  <c:v>184.01083333333332</c:v>
                </c:pt>
                <c:pt idx="40">
                  <c:v>214.01083333333332</c:v>
                </c:pt>
                <c:pt idx="41">
                  <c:v>224.01083333333332</c:v>
                </c:pt>
                <c:pt idx="42">
                  <c:v>304.01083333333332</c:v>
                </c:pt>
                <c:pt idx="43">
                  <c:v>184.01083333333332</c:v>
                </c:pt>
                <c:pt idx="44">
                  <c:v>124.01083333333334</c:v>
                </c:pt>
                <c:pt idx="45">
                  <c:v>84.010833333333338</c:v>
                </c:pt>
                <c:pt idx="46">
                  <c:v>134.01083333333332</c:v>
                </c:pt>
                <c:pt idx="47">
                  <c:v>84.010833333333338</c:v>
                </c:pt>
                <c:pt idx="48">
                  <c:v>154.01083333333332</c:v>
                </c:pt>
                <c:pt idx="49">
                  <c:v>114.01083333333334</c:v>
                </c:pt>
                <c:pt idx="50">
                  <c:v>124.01083333333334</c:v>
                </c:pt>
                <c:pt idx="51">
                  <c:v>134.01083333333332</c:v>
                </c:pt>
                <c:pt idx="52">
                  <c:v>154.01083333333332</c:v>
                </c:pt>
                <c:pt idx="53">
                  <c:v>194.01083333333332</c:v>
                </c:pt>
                <c:pt idx="54">
                  <c:v>134.01083333333332</c:v>
                </c:pt>
                <c:pt idx="55">
                  <c:v>74.010833333333338</c:v>
                </c:pt>
                <c:pt idx="56">
                  <c:v>94.010833333333338</c:v>
                </c:pt>
                <c:pt idx="57">
                  <c:v>154.01083333333332</c:v>
                </c:pt>
                <c:pt idx="58">
                  <c:v>104.01083333333334</c:v>
                </c:pt>
                <c:pt idx="59">
                  <c:v>194.01083333333332</c:v>
                </c:pt>
                <c:pt idx="60">
                  <c:v>274.01083333333332</c:v>
                </c:pt>
                <c:pt idx="61">
                  <c:v>194.01083333333332</c:v>
                </c:pt>
                <c:pt idx="62">
                  <c:v>94.010833333333338</c:v>
                </c:pt>
                <c:pt idx="63">
                  <c:v>184.01083333333332</c:v>
                </c:pt>
                <c:pt idx="64">
                  <c:v>204.01083333333332</c:v>
                </c:pt>
                <c:pt idx="65">
                  <c:v>184.01083333333332</c:v>
                </c:pt>
                <c:pt idx="66">
                  <c:v>234.01083333333332</c:v>
                </c:pt>
                <c:pt idx="67">
                  <c:v>294.01083333333332</c:v>
                </c:pt>
                <c:pt idx="68">
                  <c:v>184.01083333333332</c:v>
                </c:pt>
                <c:pt idx="69">
                  <c:v>144.01083333333332</c:v>
                </c:pt>
                <c:pt idx="70">
                  <c:v>124.01083333333334</c:v>
                </c:pt>
                <c:pt idx="71">
                  <c:v>214.01083333333332</c:v>
                </c:pt>
                <c:pt idx="72">
                  <c:v>284.01083333333332</c:v>
                </c:pt>
                <c:pt idx="73">
                  <c:v>334.01083333333332</c:v>
                </c:pt>
                <c:pt idx="74">
                  <c:v>224.01083333333332</c:v>
                </c:pt>
                <c:pt idx="75">
                  <c:v>214.01083333333332</c:v>
                </c:pt>
                <c:pt idx="76">
                  <c:v>264.01083333333332</c:v>
                </c:pt>
                <c:pt idx="77">
                  <c:v>274.01083333333332</c:v>
                </c:pt>
                <c:pt idx="78">
                  <c:v>224.01083333333332</c:v>
                </c:pt>
                <c:pt idx="79">
                  <c:v>164.01083333333332</c:v>
                </c:pt>
                <c:pt idx="80">
                  <c:v>84.010833333333338</c:v>
                </c:pt>
                <c:pt idx="81">
                  <c:v>84.010833333333338</c:v>
                </c:pt>
                <c:pt idx="82">
                  <c:v>104.01083333333334</c:v>
                </c:pt>
                <c:pt idx="83">
                  <c:v>184.01083333333332</c:v>
                </c:pt>
                <c:pt idx="84">
                  <c:v>134.01083333333332</c:v>
                </c:pt>
                <c:pt idx="85">
                  <c:v>214.01083333333332</c:v>
                </c:pt>
                <c:pt idx="86">
                  <c:v>254.01083333333332</c:v>
                </c:pt>
                <c:pt idx="87">
                  <c:v>264.01083333333332</c:v>
                </c:pt>
                <c:pt idx="88">
                  <c:v>294.01083333333332</c:v>
                </c:pt>
                <c:pt idx="89">
                  <c:v>314.01083333333332</c:v>
                </c:pt>
                <c:pt idx="90">
                  <c:v>334.01083333333332</c:v>
                </c:pt>
                <c:pt idx="91">
                  <c:v>254.01083333333332</c:v>
                </c:pt>
                <c:pt idx="92">
                  <c:v>204.01083333333332</c:v>
                </c:pt>
                <c:pt idx="93">
                  <c:v>164.01083333333332</c:v>
                </c:pt>
                <c:pt idx="94">
                  <c:v>134.01083333333332</c:v>
                </c:pt>
                <c:pt idx="95">
                  <c:v>124.01083333333334</c:v>
                </c:pt>
                <c:pt idx="96">
                  <c:v>204.01083333333332</c:v>
                </c:pt>
                <c:pt idx="97">
                  <c:v>184.01083333333332</c:v>
                </c:pt>
                <c:pt idx="98">
                  <c:v>174.01083333333332</c:v>
                </c:pt>
                <c:pt idx="99">
                  <c:v>214.01083333333332</c:v>
                </c:pt>
                <c:pt idx="100">
                  <c:v>274.01083333333332</c:v>
                </c:pt>
                <c:pt idx="101">
                  <c:v>274.01083333333332</c:v>
                </c:pt>
                <c:pt idx="102">
                  <c:v>184.01083333333332</c:v>
                </c:pt>
                <c:pt idx="103">
                  <c:v>214.01083333333332</c:v>
                </c:pt>
                <c:pt idx="104">
                  <c:v>114.01083333333334</c:v>
                </c:pt>
                <c:pt idx="105">
                  <c:v>114.01083333333334</c:v>
                </c:pt>
                <c:pt idx="106">
                  <c:v>34.010833333333331</c:v>
                </c:pt>
                <c:pt idx="107">
                  <c:v>64.010833333333338</c:v>
                </c:pt>
                <c:pt idx="108">
                  <c:v>64.010833333333338</c:v>
                </c:pt>
                <c:pt idx="109">
                  <c:v>114.01083333333334</c:v>
                </c:pt>
                <c:pt idx="110">
                  <c:v>164.01083333333332</c:v>
                </c:pt>
                <c:pt idx="111">
                  <c:v>224.01083333333332</c:v>
                </c:pt>
                <c:pt idx="112">
                  <c:v>254.01083333333332</c:v>
                </c:pt>
                <c:pt idx="113">
                  <c:v>244.01083333333332</c:v>
                </c:pt>
                <c:pt idx="114">
                  <c:v>254.01083333333332</c:v>
                </c:pt>
                <c:pt idx="115">
                  <c:v>224.01083333333332</c:v>
                </c:pt>
                <c:pt idx="116">
                  <c:v>114.01083333333334</c:v>
                </c:pt>
                <c:pt idx="117">
                  <c:v>84.010833333333338</c:v>
                </c:pt>
                <c:pt idx="118">
                  <c:v>54.010833333333331</c:v>
                </c:pt>
                <c:pt idx="119">
                  <c:v>84.010833333333338</c:v>
                </c:pt>
                <c:pt idx="120">
                  <c:v>104.01083333333334</c:v>
                </c:pt>
                <c:pt idx="121">
                  <c:v>94.010833333333338</c:v>
                </c:pt>
                <c:pt idx="122">
                  <c:v>134.01083333333332</c:v>
                </c:pt>
                <c:pt idx="123">
                  <c:v>224.01083333333332</c:v>
                </c:pt>
                <c:pt idx="124">
                  <c:v>194.01083333333332</c:v>
                </c:pt>
                <c:pt idx="125">
                  <c:v>244.01083333333332</c:v>
                </c:pt>
                <c:pt idx="126">
                  <c:v>234.01083333333332</c:v>
                </c:pt>
                <c:pt idx="127">
                  <c:v>224.01083333333332</c:v>
                </c:pt>
                <c:pt idx="128">
                  <c:v>174.01083333333332</c:v>
                </c:pt>
                <c:pt idx="129">
                  <c:v>194.01083333333332</c:v>
                </c:pt>
                <c:pt idx="130">
                  <c:v>184.01083333333332</c:v>
                </c:pt>
                <c:pt idx="131">
                  <c:v>184.01083333333332</c:v>
                </c:pt>
                <c:pt idx="132">
                  <c:v>174.01083333333332</c:v>
                </c:pt>
                <c:pt idx="133">
                  <c:v>194.01083333333332</c:v>
                </c:pt>
                <c:pt idx="134">
                  <c:v>124.01083333333334</c:v>
                </c:pt>
                <c:pt idx="135">
                  <c:v>74.010833333333338</c:v>
                </c:pt>
                <c:pt idx="136">
                  <c:v>84.010833333333338</c:v>
                </c:pt>
                <c:pt idx="137">
                  <c:v>54.010833333333331</c:v>
                </c:pt>
                <c:pt idx="138">
                  <c:v>44.010833333333331</c:v>
                </c:pt>
                <c:pt idx="139">
                  <c:v>84.010833333333338</c:v>
                </c:pt>
                <c:pt idx="140">
                  <c:v>84.010833333333338</c:v>
                </c:pt>
                <c:pt idx="141">
                  <c:v>114.01083333333334</c:v>
                </c:pt>
                <c:pt idx="142">
                  <c:v>194.01083333333332</c:v>
                </c:pt>
                <c:pt idx="143">
                  <c:v>154.01083333333332</c:v>
                </c:pt>
                <c:pt idx="144">
                  <c:v>214.01083333333332</c:v>
                </c:pt>
                <c:pt idx="145">
                  <c:v>274.01083333333332</c:v>
                </c:pt>
                <c:pt idx="146">
                  <c:v>274.01083333333332</c:v>
                </c:pt>
                <c:pt idx="147">
                  <c:v>244.01083333333332</c:v>
                </c:pt>
                <c:pt idx="148">
                  <c:v>324.01083333333332</c:v>
                </c:pt>
                <c:pt idx="149">
                  <c:v>294.01083333333332</c:v>
                </c:pt>
                <c:pt idx="150">
                  <c:v>244.01083333333332</c:v>
                </c:pt>
                <c:pt idx="151">
                  <c:v>254.01083333333332</c:v>
                </c:pt>
                <c:pt idx="152">
                  <c:v>204.01083333333332</c:v>
                </c:pt>
                <c:pt idx="153">
                  <c:v>94.010833333333338</c:v>
                </c:pt>
                <c:pt idx="154">
                  <c:v>124.01083333333334</c:v>
                </c:pt>
                <c:pt idx="155">
                  <c:v>214.01083333333332</c:v>
                </c:pt>
                <c:pt idx="156">
                  <c:v>194.01083333333332</c:v>
                </c:pt>
                <c:pt idx="157">
                  <c:v>224.01083333333332</c:v>
                </c:pt>
                <c:pt idx="158">
                  <c:v>234.01083333333332</c:v>
                </c:pt>
                <c:pt idx="159">
                  <c:v>244.01083333333332</c:v>
                </c:pt>
                <c:pt idx="160">
                  <c:v>334.01083333333332</c:v>
                </c:pt>
                <c:pt idx="161">
                  <c:v>344.01083333333332</c:v>
                </c:pt>
                <c:pt idx="162">
                  <c:v>314.01083333333332</c:v>
                </c:pt>
                <c:pt idx="163">
                  <c:v>304.01083333333332</c:v>
                </c:pt>
                <c:pt idx="164">
                  <c:v>264.01083333333332</c:v>
                </c:pt>
                <c:pt idx="165">
                  <c:v>264.01083333333332</c:v>
                </c:pt>
                <c:pt idx="166">
                  <c:v>214.01083333333332</c:v>
                </c:pt>
                <c:pt idx="167">
                  <c:v>184.01083333333332</c:v>
                </c:pt>
                <c:pt idx="168">
                  <c:v>184.01083333333332</c:v>
                </c:pt>
                <c:pt idx="169">
                  <c:v>124.01083333333334</c:v>
                </c:pt>
                <c:pt idx="170">
                  <c:v>194.01083333333332</c:v>
                </c:pt>
                <c:pt idx="173">
                  <c:v>274.01083333333332</c:v>
                </c:pt>
                <c:pt idx="174">
                  <c:v>314.01083333333332</c:v>
                </c:pt>
                <c:pt idx="175">
                  <c:v>194.01083333333332</c:v>
                </c:pt>
                <c:pt idx="176">
                  <c:v>144.01083333333332</c:v>
                </c:pt>
                <c:pt idx="177">
                  <c:v>114.01083333333334</c:v>
                </c:pt>
                <c:pt idx="178">
                  <c:v>174.01083333333332</c:v>
                </c:pt>
                <c:pt idx="179">
                  <c:v>134.01083333333332</c:v>
                </c:pt>
                <c:pt idx="180">
                  <c:v>124.01083333333334</c:v>
                </c:pt>
                <c:pt idx="181">
                  <c:v>144.01083333333332</c:v>
                </c:pt>
                <c:pt idx="182">
                  <c:v>144.01083333333332</c:v>
                </c:pt>
                <c:pt idx="183">
                  <c:v>174.01083333333332</c:v>
                </c:pt>
                <c:pt idx="184">
                  <c:v>144.01083333333332</c:v>
                </c:pt>
                <c:pt idx="185">
                  <c:v>204.01083333333332</c:v>
                </c:pt>
                <c:pt idx="186">
                  <c:v>144.01083333333332</c:v>
                </c:pt>
                <c:pt idx="187">
                  <c:v>104.01083333333334</c:v>
                </c:pt>
                <c:pt idx="188">
                  <c:v>44.010833333333331</c:v>
                </c:pt>
                <c:pt idx="189">
                  <c:v>14.010833333333334</c:v>
                </c:pt>
                <c:pt idx="190">
                  <c:v>114.01083333333334</c:v>
                </c:pt>
                <c:pt idx="191">
                  <c:v>174.01083333333332</c:v>
                </c:pt>
                <c:pt idx="192">
                  <c:v>134.01083333333332</c:v>
                </c:pt>
                <c:pt idx="193">
                  <c:v>64.010833333333338</c:v>
                </c:pt>
                <c:pt idx="194">
                  <c:v>74.010833333333338</c:v>
                </c:pt>
                <c:pt idx="195">
                  <c:v>154.01083333333332</c:v>
                </c:pt>
                <c:pt idx="196">
                  <c:v>224.01083333333332</c:v>
                </c:pt>
                <c:pt idx="197">
                  <c:v>214.01083333333332</c:v>
                </c:pt>
                <c:pt idx="198">
                  <c:v>184.01083333333332</c:v>
                </c:pt>
                <c:pt idx="199">
                  <c:v>154.01083333333332</c:v>
                </c:pt>
                <c:pt idx="200">
                  <c:v>54.010833333333331</c:v>
                </c:pt>
                <c:pt idx="201">
                  <c:v>84.010833333333338</c:v>
                </c:pt>
                <c:pt idx="202">
                  <c:v>54.010833333333331</c:v>
                </c:pt>
                <c:pt idx="203">
                  <c:v>64.010833333333338</c:v>
                </c:pt>
                <c:pt idx="204">
                  <c:v>94.010833333333338</c:v>
                </c:pt>
                <c:pt idx="205">
                  <c:v>184.01083333333332</c:v>
                </c:pt>
                <c:pt idx="206">
                  <c:v>244.01083333333332</c:v>
                </c:pt>
                <c:pt idx="207">
                  <c:v>194.01083333333332</c:v>
                </c:pt>
                <c:pt idx="208">
                  <c:v>214.01083333333332</c:v>
                </c:pt>
                <c:pt idx="209">
                  <c:v>184.01083333333332</c:v>
                </c:pt>
                <c:pt idx="210">
                  <c:v>244.01083333333332</c:v>
                </c:pt>
                <c:pt idx="211">
                  <c:v>154.01083333333332</c:v>
                </c:pt>
                <c:pt idx="212">
                  <c:v>114.01083333333334</c:v>
                </c:pt>
                <c:pt idx="213">
                  <c:v>84.010833333333338</c:v>
                </c:pt>
                <c:pt idx="214">
                  <c:v>134.01083333333332</c:v>
                </c:pt>
                <c:pt idx="215">
                  <c:v>204.01083333333332</c:v>
                </c:pt>
                <c:pt idx="216">
                  <c:v>359.01083333333332</c:v>
                </c:pt>
                <c:pt idx="217">
                  <c:v>403.01083333333332</c:v>
                </c:pt>
                <c:pt idx="218">
                  <c:v>403.01083333333332</c:v>
                </c:pt>
                <c:pt idx="219">
                  <c:v>363.01083333333332</c:v>
                </c:pt>
                <c:pt idx="220">
                  <c:v>302.01083333333332</c:v>
                </c:pt>
                <c:pt idx="221">
                  <c:v>372.01083333333332</c:v>
                </c:pt>
                <c:pt idx="222">
                  <c:v>399.01083333333332</c:v>
                </c:pt>
                <c:pt idx="223">
                  <c:v>341.01083333333332</c:v>
                </c:pt>
                <c:pt idx="224">
                  <c:v>206.01083333333332</c:v>
                </c:pt>
                <c:pt idx="225">
                  <c:v>220.01083333333332</c:v>
                </c:pt>
                <c:pt idx="226">
                  <c:v>174.01083333333332</c:v>
                </c:pt>
                <c:pt idx="227">
                  <c:v>315.01083333333332</c:v>
                </c:pt>
                <c:pt idx="228">
                  <c:v>336.01083333333332</c:v>
                </c:pt>
                <c:pt idx="229">
                  <c:v>306.01083333333332</c:v>
                </c:pt>
                <c:pt idx="230">
                  <c:v>245.01083333333332</c:v>
                </c:pt>
                <c:pt idx="231">
                  <c:v>228.01083333333332</c:v>
                </c:pt>
                <c:pt idx="232">
                  <c:v>223.01083333333332</c:v>
                </c:pt>
                <c:pt idx="233">
                  <c:v>237.01083333333332</c:v>
                </c:pt>
                <c:pt idx="234">
                  <c:v>240.01083333333332</c:v>
                </c:pt>
                <c:pt idx="235">
                  <c:v>211.01083333333332</c:v>
                </c:pt>
                <c:pt idx="236">
                  <c:v>104.01083333333334</c:v>
                </c:pt>
                <c:pt idx="237">
                  <c:v>97.010833333333338</c:v>
                </c:pt>
                <c:pt idx="238">
                  <c:v>46.010833333333331</c:v>
                </c:pt>
                <c:pt idx="239">
                  <c:v>5.0108333333333333</c:v>
                </c:pt>
                <c:pt idx="240">
                  <c:v>79.010833333333338</c:v>
                </c:pt>
                <c:pt idx="241">
                  <c:v>92.010833333333338</c:v>
                </c:pt>
                <c:pt idx="242">
                  <c:v>76.010833333333338</c:v>
                </c:pt>
                <c:pt idx="243">
                  <c:v>104.01083333333334</c:v>
                </c:pt>
                <c:pt idx="244">
                  <c:v>217.01083333333332</c:v>
                </c:pt>
                <c:pt idx="245">
                  <c:v>276.01083333333332</c:v>
                </c:pt>
                <c:pt idx="246">
                  <c:v>249.01083333333332</c:v>
                </c:pt>
                <c:pt idx="247">
                  <c:v>196.01083333333332</c:v>
                </c:pt>
                <c:pt idx="249">
                  <c:v>53.010833333333331</c:v>
                </c:pt>
                <c:pt idx="250">
                  <c:v>95.010833333333338</c:v>
                </c:pt>
                <c:pt idx="251">
                  <c:v>164.01083333333332</c:v>
                </c:pt>
                <c:pt idx="252">
                  <c:v>189.01083333333332</c:v>
                </c:pt>
                <c:pt idx="253">
                  <c:v>279.01083333333332</c:v>
                </c:pt>
                <c:pt idx="254">
                  <c:v>315.01083333333332</c:v>
                </c:pt>
                <c:pt idx="255">
                  <c:v>386.01083333333332</c:v>
                </c:pt>
                <c:pt idx="256">
                  <c:v>337.01083333333332</c:v>
                </c:pt>
                <c:pt idx="257">
                  <c:v>350.01083333333332</c:v>
                </c:pt>
                <c:pt idx="258">
                  <c:v>400.01083333333332</c:v>
                </c:pt>
                <c:pt idx="259">
                  <c:v>306.01083333333332</c:v>
                </c:pt>
                <c:pt idx="260">
                  <c:v>245.01083333333332</c:v>
                </c:pt>
                <c:pt idx="261">
                  <c:v>229.01083333333332</c:v>
                </c:pt>
                <c:pt idx="262">
                  <c:v>93.010833333333338</c:v>
                </c:pt>
                <c:pt idx="263">
                  <c:v>206.01083333333332</c:v>
                </c:pt>
              </c:numCache>
            </c:numRef>
          </c:val>
          <c:smooth val="0"/>
          <c:extLst>
            <c:ext xmlns:c16="http://schemas.microsoft.com/office/drawing/2014/chart" uri="{C3380CC4-5D6E-409C-BE32-E72D297353CC}">
              <c16:uniqueId val="{00000001-B160-4A4E-AF93-BF2BF19712EF}"/>
            </c:ext>
          </c:extLst>
        </c:ser>
        <c:dLbls>
          <c:showLegendKey val="0"/>
          <c:showVal val="0"/>
          <c:showCatName val="0"/>
          <c:showSerName val="0"/>
          <c:showPercent val="0"/>
          <c:showBubbleSize val="0"/>
        </c:dLbls>
        <c:smooth val="0"/>
        <c:axId val="-1858402128"/>
        <c:axId val="-1858409744"/>
      </c:lineChart>
      <c:dateAx>
        <c:axId val="-1858402128"/>
        <c:scaling>
          <c:orientation val="minMax"/>
        </c:scaling>
        <c:delete val="0"/>
        <c:axPos val="b"/>
        <c:numFmt formatCode="mmm\-yy" sourceLinked="1"/>
        <c:majorTickMark val="none"/>
        <c:minorTickMark val="none"/>
        <c:tickLblPos val="low"/>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SimSun-ExtB" panose="02010609060101010101" pitchFamily="49" charset="-122"/>
                <a:ea typeface="SimSun-ExtB" panose="02010609060101010101" pitchFamily="49" charset="-122"/>
                <a:cs typeface="+mn-cs"/>
              </a:defRPr>
            </a:pPr>
            <a:endParaRPr lang="en-US"/>
          </a:p>
        </c:txPr>
        <c:crossAx val="-1858409744"/>
        <c:crosses val="autoZero"/>
        <c:auto val="1"/>
        <c:lblOffset val="100"/>
        <c:baseTimeUnit val="months"/>
      </c:dateAx>
      <c:valAx>
        <c:axId val="-1858409744"/>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000" b="0" i="0" u="none" strike="noStrike" kern="1200" baseline="0">
                    <a:solidFill>
                      <a:schemeClr val="tx1">
                        <a:lumMod val="65000"/>
                        <a:lumOff val="35000"/>
                      </a:schemeClr>
                    </a:solidFill>
                    <a:latin typeface="SimSun-ExtB" panose="02010609060101010101" pitchFamily="49" charset="-122"/>
                    <a:ea typeface="SimSun-ExtB" panose="02010609060101010101" pitchFamily="49" charset="-122"/>
                    <a:cs typeface="+mn-cs"/>
                  </a:defRPr>
                </a:pPr>
                <a:r>
                  <a:rPr lang="en-US">
                    <a:latin typeface="SimSun-ExtB" panose="02010609060101010101" pitchFamily="49" charset="-122"/>
                    <a:ea typeface="SimSun-ExtB" panose="02010609060101010101" pitchFamily="49" charset="-122"/>
                  </a:rPr>
                  <a:t>Sea level records (mm)</a:t>
                </a:r>
              </a:p>
            </c:rich>
          </c:tx>
          <c:overlay val="0"/>
          <c:spPr>
            <a:noFill/>
            <a:ln>
              <a:noFill/>
            </a:ln>
            <a:effectLst/>
          </c:spPr>
          <c:txPr>
            <a:bodyPr rot="-5400000" spcFirstLastPara="1" vertOverflow="ellipsis" vert="horz" wrap="square" anchor="ctr" anchorCtr="1"/>
            <a:lstStyle/>
            <a:p>
              <a:pPr>
                <a:defRPr sz="1000" b="0" i="0" u="none" strike="noStrike" kern="1200" baseline="0">
                  <a:solidFill>
                    <a:schemeClr val="tx1">
                      <a:lumMod val="65000"/>
                      <a:lumOff val="35000"/>
                    </a:schemeClr>
                  </a:solidFill>
                  <a:latin typeface="SimSun-ExtB" panose="02010609060101010101" pitchFamily="49" charset="-122"/>
                  <a:ea typeface="SimSun-ExtB" panose="02010609060101010101" pitchFamily="49" charset="-122"/>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858402128"/>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SimSun-ExtB" panose="02010609060101010101" pitchFamily="49" charset="-122"/>
              <a:ea typeface="SimSun-ExtB" panose="02010609060101010101" pitchFamily="49" charset="-122"/>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SimSun-ExtB" panose="02010609060101010101" pitchFamily="49" charset="-122"/>
                <a:ea typeface="SimSun-ExtB" panose="02010609060101010101" pitchFamily="49" charset="-122"/>
                <a:cs typeface="+mn-cs"/>
              </a:defRPr>
            </a:pPr>
            <a:r>
              <a:rPr lang="ro-RO" dirty="0" smtClean="0">
                <a:latin typeface="SimSun-ExtB" panose="02010609060101010101" pitchFamily="49" charset="-122"/>
                <a:ea typeface="SimSun-ExtB" panose="02010609060101010101" pitchFamily="49" charset="-122"/>
              </a:rPr>
              <a:t>Nivel marin la statia Constanta</a:t>
            </a:r>
            <a:endParaRPr lang="en-US" dirty="0">
              <a:latin typeface="SimSun-ExtB" panose="02010609060101010101" pitchFamily="49" charset="-122"/>
              <a:ea typeface="SimSun-ExtB" panose="02010609060101010101" pitchFamily="49" charset="-122"/>
            </a:endParaRPr>
          </a:p>
        </c:rich>
      </c:tx>
      <c:layout/>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SimSun-ExtB" panose="02010609060101010101" pitchFamily="49" charset="-122"/>
              <a:ea typeface="SimSun-ExtB" panose="02010609060101010101" pitchFamily="49" charset="-122"/>
              <a:cs typeface="+mn-cs"/>
            </a:defRPr>
          </a:pPr>
          <a:endParaRPr lang="en-US"/>
        </a:p>
      </c:txPr>
    </c:title>
    <c:autoTitleDeleted val="0"/>
    <c:plotArea>
      <c:layout/>
      <c:lineChart>
        <c:grouping val="standard"/>
        <c:varyColors val="0"/>
        <c:ser>
          <c:idx val="0"/>
          <c:order val="0"/>
          <c:tx>
            <c:v>Tide gauge</c:v>
          </c:tx>
          <c:spPr>
            <a:ln w="19050" cap="rnd">
              <a:solidFill>
                <a:schemeClr val="tx1"/>
              </a:solidFill>
              <a:round/>
            </a:ln>
            <a:effectLst/>
          </c:spPr>
          <c:marker>
            <c:symbol val="none"/>
          </c:marker>
          <c:cat>
            <c:numRef>
              <c:f>CONSTANTA!$L$2:$L$61</c:f>
              <c:numCache>
                <c:formatCode>mmm\-yy</c:formatCode>
                <c:ptCount val="60"/>
                <c:pt idx="0">
                  <c:v>33970</c:v>
                </c:pt>
                <c:pt idx="1">
                  <c:v>34001</c:v>
                </c:pt>
                <c:pt idx="2">
                  <c:v>34029</c:v>
                </c:pt>
                <c:pt idx="3">
                  <c:v>34060</c:v>
                </c:pt>
                <c:pt idx="4">
                  <c:v>34090</c:v>
                </c:pt>
                <c:pt idx="5">
                  <c:v>34121</c:v>
                </c:pt>
                <c:pt idx="6">
                  <c:v>34151</c:v>
                </c:pt>
                <c:pt idx="7">
                  <c:v>34182</c:v>
                </c:pt>
                <c:pt idx="8">
                  <c:v>34213</c:v>
                </c:pt>
                <c:pt idx="9">
                  <c:v>34243</c:v>
                </c:pt>
                <c:pt idx="10">
                  <c:v>34274</c:v>
                </c:pt>
                <c:pt idx="11">
                  <c:v>34304</c:v>
                </c:pt>
                <c:pt idx="12">
                  <c:v>34335</c:v>
                </c:pt>
                <c:pt idx="13">
                  <c:v>34366</c:v>
                </c:pt>
                <c:pt idx="14">
                  <c:v>34394</c:v>
                </c:pt>
                <c:pt idx="15">
                  <c:v>34425</c:v>
                </c:pt>
                <c:pt idx="16">
                  <c:v>34455</c:v>
                </c:pt>
                <c:pt idx="17">
                  <c:v>34486</c:v>
                </c:pt>
                <c:pt idx="18">
                  <c:v>34516</c:v>
                </c:pt>
                <c:pt idx="19">
                  <c:v>34547</c:v>
                </c:pt>
                <c:pt idx="20">
                  <c:v>34578</c:v>
                </c:pt>
                <c:pt idx="21">
                  <c:v>34608</c:v>
                </c:pt>
                <c:pt idx="22">
                  <c:v>34639</c:v>
                </c:pt>
                <c:pt idx="23">
                  <c:v>34669</c:v>
                </c:pt>
                <c:pt idx="24">
                  <c:v>34700</c:v>
                </c:pt>
                <c:pt idx="25">
                  <c:v>34731</c:v>
                </c:pt>
                <c:pt idx="26">
                  <c:v>34759</c:v>
                </c:pt>
                <c:pt idx="27">
                  <c:v>34790</c:v>
                </c:pt>
                <c:pt idx="28">
                  <c:v>34820</c:v>
                </c:pt>
                <c:pt idx="29">
                  <c:v>34851</c:v>
                </c:pt>
                <c:pt idx="30">
                  <c:v>34881</c:v>
                </c:pt>
                <c:pt idx="31">
                  <c:v>34912</c:v>
                </c:pt>
                <c:pt idx="32">
                  <c:v>34943</c:v>
                </c:pt>
                <c:pt idx="33">
                  <c:v>34973</c:v>
                </c:pt>
                <c:pt idx="34">
                  <c:v>35004</c:v>
                </c:pt>
                <c:pt idx="35">
                  <c:v>35034</c:v>
                </c:pt>
                <c:pt idx="36">
                  <c:v>35065</c:v>
                </c:pt>
                <c:pt idx="37">
                  <c:v>35096</c:v>
                </c:pt>
                <c:pt idx="38">
                  <c:v>35125</c:v>
                </c:pt>
                <c:pt idx="39">
                  <c:v>35156</c:v>
                </c:pt>
                <c:pt idx="40">
                  <c:v>35186</c:v>
                </c:pt>
                <c:pt idx="41">
                  <c:v>35217</c:v>
                </c:pt>
                <c:pt idx="42">
                  <c:v>35247</c:v>
                </c:pt>
                <c:pt idx="43">
                  <c:v>35278</c:v>
                </c:pt>
                <c:pt idx="44">
                  <c:v>35309</c:v>
                </c:pt>
                <c:pt idx="45">
                  <c:v>35339</c:v>
                </c:pt>
                <c:pt idx="46">
                  <c:v>35370</c:v>
                </c:pt>
                <c:pt idx="47">
                  <c:v>35400</c:v>
                </c:pt>
                <c:pt idx="48">
                  <c:v>35431</c:v>
                </c:pt>
                <c:pt idx="49">
                  <c:v>35462</c:v>
                </c:pt>
                <c:pt idx="50">
                  <c:v>35490</c:v>
                </c:pt>
                <c:pt idx="51">
                  <c:v>35521</c:v>
                </c:pt>
                <c:pt idx="52">
                  <c:v>35551</c:v>
                </c:pt>
                <c:pt idx="53">
                  <c:v>35582</c:v>
                </c:pt>
                <c:pt idx="54">
                  <c:v>35612</c:v>
                </c:pt>
                <c:pt idx="55">
                  <c:v>35643</c:v>
                </c:pt>
                <c:pt idx="56">
                  <c:v>35674</c:v>
                </c:pt>
                <c:pt idx="57">
                  <c:v>35704</c:v>
                </c:pt>
                <c:pt idx="58">
                  <c:v>35735</c:v>
                </c:pt>
                <c:pt idx="59">
                  <c:v>35765</c:v>
                </c:pt>
              </c:numCache>
            </c:numRef>
          </c:cat>
          <c:val>
            <c:numRef>
              <c:f>CONSTANTA!$D$2:$D$61</c:f>
              <c:numCache>
                <c:formatCode>General</c:formatCode>
                <c:ptCount val="60"/>
                <c:pt idx="0">
                  <c:v>0.58799999999999997</c:v>
                </c:pt>
                <c:pt idx="1">
                  <c:v>-1.6120000000000001</c:v>
                </c:pt>
                <c:pt idx="2">
                  <c:v>1.1880000000000002</c:v>
                </c:pt>
                <c:pt idx="3">
                  <c:v>6.7879999999999994</c:v>
                </c:pt>
                <c:pt idx="4">
                  <c:v>13.888</c:v>
                </c:pt>
                <c:pt idx="5">
                  <c:v>4.3879999999999999</c:v>
                </c:pt>
                <c:pt idx="6">
                  <c:v>-3.6119999999999997</c:v>
                </c:pt>
                <c:pt idx="7">
                  <c:v>-3.3119999999999998</c:v>
                </c:pt>
                <c:pt idx="8">
                  <c:v>-10.012</c:v>
                </c:pt>
                <c:pt idx="12">
                  <c:v>-7.3120000000000003</c:v>
                </c:pt>
                <c:pt idx="13">
                  <c:v>-2.2120000000000002</c:v>
                </c:pt>
                <c:pt idx="14">
                  <c:v>-9.3120000000000012</c:v>
                </c:pt>
                <c:pt idx="15">
                  <c:v>-3.9119999999999999</c:v>
                </c:pt>
                <c:pt idx="16">
                  <c:v>3.3880000000000003</c:v>
                </c:pt>
                <c:pt idx="17">
                  <c:v>-3.4119999999999999</c:v>
                </c:pt>
                <c:pt idx="18">
                  <c:v>1.0880000000000001</c:v>
                </c:pt>
                <c:pt idx="19">
                  <c:v>-4.5119999999999996</c:v>
                </c:pt>
                <c:pt idx="20">
                  <c:v>-7.0120000000000005</c:v>
                </c:pt>
                <c:pt idx="21">
                  <c:v>-6.2119999999999997</c:v>
                </c:pt>
                <c:pt idx="22">
                  <c:v>-16.012</c:v>
                </c:pt>
                <c:pt idx="23">
                  <c:v>-6.7120000000000006</c:v>
                </c:pt>
                <c:pt idx="24">
                  <c:v>-0.312</c:v>
                </c:pt>
                <c:pt idx="25">
                  <c:v>-4.7119999999999997</c:v>
                </c:pt>
                <c:pt idx="26">
                  <c:v>5.1880000000000006</c:v>
                </c:pt>
                <c:pt idx="27">
                  <c:v>2.988</c:v>
                </c:pt>
                <c:pt idx="28">
                  <c:v>7.2879999999999994</c:v>
                </c:pt>
                <c:pt idx="29">
                  <c:v>6.7879999999999994</c:v>
                </c:pt>
                <c:pt idx="30">
                  <c:v>14.087999999999999</c:v>
                </c:pt>
                <c:pt idx="31">
                  <c:v>2.488</c:v>
                </c:pt>
                <c:pt idx="32">
                  <c:v>-4.9119999999999999</c:v>
                </c:pt>
                <c:pt idx="33">
                  <c:v>-4.6120000000000001</c:v>
                </c:pt>
                <c:pt idx="34">
                  <c:v>-3.6119999999999997</c:v>
                </c:pt>
                <c:pt idx="35">
                  <c:v>-1.3119999999999998</c:v>
                </c:pt>
                <c:pt idx="36">
                  <c:v>7.9879999999999995</c:v>
                </c:pt>
                <c:pt idx="37">
                  <c:v>8.7999999999999995E-2</c:v>
                </c:pt>
                <c:pt idx="38">
                  <c:v>0.9880000000000001</c:v>
                </c:pt>
                <c:pt idx="39">
                  <c:v>2.3879999999999999</c:v>
                </c:pt>
                <c:pt idx="40">
                  <c:v>2.2879999999999998</c:v>
                </c:pt>
                <c:pt idx="41">
                  <c:v>8.7999999999999995E-2</c:v>
                </c:pt>
                <c:pt idx="42">
                  <c:v>-7.9120000000000008</c:v>
                </c:pt>
                <c:pt idx="43">
                  <c:v>-4.4119999999999999</c:v>
                </c:pt>
                <c:pt idx="44">
                  <c:v>-6.8120000000000003</c:v>
                </c:pt>
                <c:pt idx="45">
                  <c:v>2.988</c:v>
                </c:pt>
                <c:pt idx="46">
                  <c:v>3.6880000000000002</c:v>
                </c:pt>
                <c:pt idx="47">
                  <c:v>11.087999999999999</c:v>
                </c:pt>
                <c:pt idx="48">
                  <c:v>10.087999999999999</c:v>
                </c:pt>
                <c:pt idx="49">
                  <c:v>0</c:v>
                </c:pt>
                <c:pt idx="50">
                  <c:v>0</c:v>
                </c:pt>
                <c:pt idx="51">
                  <c:v>1.5880000000000001</c:v>
                </c:pt>
                <c:pt idx="52">
                  <c:v>8.6879999999999988</c:v>
                </c:pt>
                <c:pt idx="53">
                  <c:v>9.4879999999999995</c:v>
                </c:pt>
                <c:pt idx="54">
                  <c:v>5.3879999999999999</c:v>
                </c:pt>
                <c:pt idx="55">
                  <c:v>13.388</c:v>
                </c:pt>
                <c:pt idx="56">
                  <c:v>1.3880000000000001</c:v>
                </c:pt>
                <c:pt idx="57">
                  <c:v>-2.4119999999999999</c:v>
                </c:pt>
                <c:pt idx="58">
                  <c:v>2.988</c:v>
                </c:pt>
                <c:pt idx="59">
                  <c:v>9.2880000000000003</c:v>
                </c:pt>
              </c:numCache>
            </c:numRef>
          </c:val>
          <c:smooth val="0"/>
          <c:extLst>
            <c:ext xmlns:c16="http://schemas.microsoft.com/office/drawing/2014/chart" uri="{C3380CC4-5D6E-409C-BE32-E72D297353CC}">
              <c16:uniqueId val="{00000000-9370-41AA-BBD6-D38A4086754A}"/>
            </c:ext>
          </c:extLst>
        </c:ser>
        <c:ser>
          <c:idx val="1"/>
          <c:order val="1"/>
          <c:tx>
            <c:v>Topex/Poseidon</c:v>
          </c:tx>
          <c:spPr>
            <a:ln w="19050" cap="rnd">
              <a:solidFill>
                <a:srgbClr val="C00000"/>
              </a:solidFill>
              <a:round/>
            </a:ln>
            <a:effectLst/>
          </c:spPr>
          <c:marker>
            <c:symbol val="none"/>
          </c:marker>
          <c:cat>
            <c:numRef>
              <c:f>CONSTANTA!$L$2:$L$61</c:f>
              <c:numCache>
                <c:formatCode>mmm\-yy</c:formatCode>
                <c:ptCount val="60"/>
                <c:pt idx="0">
                  <c:v>33970</c:v>
                </c:pt>
                <c:pt idx="1">
                  <c:v>34001</c:v>
                </c:pt>
                <c:pt idx="2">
                  <c:v>34029</c:v>
                </c:pt>
                <c:pt idx="3">
                  <c:v>34060</c:v>
                </c:pt>
                <c:pt idx="4">
                  <c:v>34090</c:v>
                </c:pt>
                <c:pt idx="5">
                  <c:v>34121</c:v>
                </c:pt>
                <c:pt idx="6">
                  <c:v>34151</c:v>
                </c:pt>
                <c:pt idx="7">
                  <c:v>34182</c:v>
                </c:pt>
                <c:pt idx="8">
                  <c:v>34213</c:v>
                </c:pt>
                <c:pt idx="9">
                  <c:v>34243</c:v>
                </c:pt>
                <c:pt idx="10">
                  <c:v>34274</c:v>
                </c:pt>
                <c:pt idx="11">
                  <c:v>34304</c:v>
                </c:pt>
                <c:pt idx="12">
                  <c:v>34335</c:v>
                </c:pt>
                <c:pt idx="13">
                  <c:v>34366</c:v>
                </c:pt>
                <c:pt idx="14">
                  <c:v>34394</c:v>
                </c:pt>
                <c:pt idx="15">
                  <c:v>34425</c:v>
                </c:pt>
                <c:pt idx="16">
                  <c:v>34455</c:v>
                </c:pt>
                <c:pt idx="17">
                  <c:v>34486</c:v>
                </c:pt>
                <c:pt idx="18">
                  <c:v>34516</c:v>
                </c:pt>
                <c:pt idx="19">
                  <c:v>34547</c:v>
                </c:pt>
                <c:pt idx="20">
                  <c:v>34578</c:v>
                </c:pt>
                <c:pt idx="21">
                  <c:v>34608</c:v>
                </c:pt>
                <c:pt idx="22">
                  <c:v>34639</c:v>
                </c:pt>
                <c:pt idx="23">
                  <c:v>34669</c:v>
                </c:pt>
                <c:pt idx="24">
                  <c:v>34700</c:v>
                </c:pt>
                <c:pt idx="25">
                  <c:v>34731</c:v>
                </c:pt>
                <c:pt idx="26">
                  <c:v>34759</c:v>
                </c:pt>
                <c:pt idx="27">
                  <c:v>34790</c:v>
                </c:pt>
                <c:pt idx="28">
                  <c:v>34820</c:v>
                </c:pt>
                <c:pt idx="29">
                  <c:v>34851</c:v>
                </c:pt>
                <c:pt idx="30">
                  <c:v>34881</c:v>
                </c:pt>
                <c:pt idx="31">
                  <c:v>34912</c:v>
                </c:pt>
                <c:pt idx="32">
                  <c:v>34943</c:v>
                </c:pt>
                <c:pt idx="33">
                  <c:v>34973</c:v>
                </c:pt>
                <c:pt idx="34">
                  <c:v>35004</c:v>
                </c:pt>
                <c:pt idx="35">
                  <c:v>35034</c:v>
                </c:pt>
                <c:pt idx="36">
                  <c:v>35065</c:v>
                </c:pt>
                <c:pt idx="37">
                  <c:v>35096</c:v>
                </c:pt>
                <c:pt idx="38">
                  <c:v>35125</c:v>
                </c:pt>
                <c:pt idx="39">
                  <c:v>35156</c:v>
                </c:pt>
                <c:pt idx="40">
                  <c:v>35186</c:v>
                </c:pt>
                <c:pt idx="41">
                  <c:v>35217</c:v>
                </c:pt>
                <c:pt idx="42">
                  <c:v>35247</c:v>
                </c:pt>
                <c:pt idx="43">
                  <c:v>35278</c:v>
                </c:pt>
                <c:pt idx="44">
                  <c:v>35309</c:v>
                </c:pt>
                <c:pt idx="45">
                  <c:v>35339</c:v>
                </c:pt>
                <c:pt idx="46">
                  <c:v>35370</c:v>
                </c:pt>
                <c:pt idx="47">
                  <c:v>35400</c:v>
                </c:pt>
                <c:pt idx="48">
                  <c:v>35431</c:v>
                </c:pt>
                <c:pt idx="49">
                  <c:v>35462</c:v>
                </c:pt>
                <c:pt idx="50">
                  <c:v>35490</c:v>
                </c:pt>
                <c:pt idx="51">
                  <c:v>35521</c:v>
                </c:pt>
                <c:pt idx="52">
                  <c:v>35551</c:v>
                </c:pt>
                <c:pt idx="53">
                  <c:v>35582</c:v>
                </c:pt>
                <c:pt idx="54">
                  <c:v>35612</c:v>
                </c:pt>
                <c:pt idx="55">
                  <c:v>35643</c:v>
                </c:pt>
                <c:pt idx="56">
                  <c:v>35674</c:v>
                </c:pt>
                <c:pt idx="57">
                  <c:v>35704</c:v>
                </c:pt>
                <c:pt idx="58">
                  <c:v>35735</c:v>
                </c:pt>
                <c:pt idx="59">
                  <c:v>35765</c:v>
                </c:pt>
              </c:numCache>
            </c:numRef>
          </c:cat>
          <c:val>
            <c:numRef>
              <c:f>CONSTANTA!$E$2:$E$61</c:f>
              <c:numCache>
                <c:formatCode>General</c:formatCode>
                <c:ptCount val="60"/>
                <c:pt idx="0">
                  <c:v>-1.06666667</c:v>
                </c:pt>
                <c:pt idx="1">
                  <c:v>-7.3181818199999995</c:v>
                </c:pt>
                <c:pt idx="2">
                  <c:v>-15.7</c:v>
                </c:pt>
                <c:pt idx="3">
                  <c:v>-18.3</c:v>
                </c:pt>
                <c:pt idx="4">
                  <c:v>-9.1</c:v>
                </c:pt>
                <c:pt idx="5">
                  <c:v>-6.3</c:v>
                </c:pt>
                <c:pt idx="6">
                  <c:v>-3.1</c:v>
                </c:pt>
                <c:pt idx="7">
                  <c:v>-10.135714289999999</c:v>
                </c:pt>
                <c:pt idx="8">
                  <c:v>-11.966666669999999</c:v>
                </c:pt>
                <c:pt idx="12">
                  <c:v>-7</c:v>
                </c:pt>
                <c:pt idx="13">
                  <c:v>-6.5</c:v>
                </c:pt>
                <c:pt idx="14">
                  <c:v>-0.4</c:v>
                </c:pt>
                <c:pt idx="15">
                  <c:v>-4.1428571400000003</c:v>
                </c:pt>
                <c:pt idx="16">
                  <c:v>3.4</c:v>
                </c:pt>
                <c:pt idx="17">
                  <c:v>2.8</c:v>
                </c:pt>
                <c:pt idx="18">
                  <c:v>-1.4</c:v>
                </c:pt>
                <c:pt idx="19">
                  <c:v>6.4</c:v>
                </c:pt>
                <c:pt idx="20">
                  <c:v>-0.1</c:v>
                </c:pt>
                <c:pt idx="21">
                  <c:v>-7.7333333300000007</c:v>
                </c:pt>
                <c:pt idx="22">
                  <c:v>-5.5</c:v>
                </c:pt>
                <c:pt idx="23">
                  <c:v>-10.5</c:v>
                </c:pt>
                <c:pt idx="24">
                  <c:v>-3.1833333300000004</c:v>
                </c:pt>
                <c:pt idx="25">
                  <c:v>-5.5</c:v>
                </c:pt>
                <c:pt idx="26">
                  <c:v>-8.1</c:v>
                </c:pt>
                <c:pt idx="27">
                  <c:v>3.55</c:v>
                </c:pt>
                <c:pt idx="28">
                  <c:v>4.9000000000000004</c:v>
                </c:pt>
                <c:pt idx="29">
                  <c:v>6.5923076900000002</c:v>
                </c:pt>
                <c:pt idx="30">
                  <c:v>9.3333333300000003</c:v>
                </c:pt>
                <c:pt idx="31">
                  <c:v>-1.2</c:v>
                </c:pt>
                <c:pt idx="32">
                  <c:v>-8.43333333</c:v>
                </c:pt>
                <c:pt idx="33">
                  <c:v>-0.22500000000000001</c:v>
                </c:pt>
                <c:pt idx="34">
                  <c:v>-1.85</c:v>
                </c:pt>
                <c:pt idx="35">
                  <c:v>-1.3</c:v>
                </c:pt>
                <c:pt idx="36">
                  <c:v>-1.3</c:v>
                </c:pt>
                <c:pt idx="37">
                  <c:v>-1.3</c:v>
                </c:pt>
                <c:pt idx="38">
                  <c:v>-1.3</c:v>
                </c:pt>
                <c:pt idx="39">
                  <c:v>-0.65999999999999992</c:v>
                </c:pt>
                <c:pt idx="40">
                  <c:v>5.3</c:v>
                </c:pt>
                <c:pt idx="41">
                  <c:v>15.1</c:v>
                </c:pt>
                <c:pt idx="42">
                  <c:v>-4.5999999999999996</c:v>
                </c:pt>
                <c:pt idx="43">
                  <c:v>-4.5999999999999996</c:v>
                </c:pt>
                <c:pt idx="44">
                  <c:v>-16</c:v>
                </c:pt>
                <c:pt idx="45">
                  <c:v>5.2</c:v>
                </c:pt>
                <c:pt idx="46">
                  <c:v>2</c:v>
                </c:pt>
                <c:pt idx="47">
                  <c:v>15.1</c:v>
                </c:pt>
                <c:pt idx="48">
                  <c:v>13.133333329999999</c:v>
                </c:pt>
                <c:pt idx="49">
                  <c:v>8.15625</c:v>
                </c:pt>
                <c:pt idx="50">
                  <c:v>-4.9777777799999994</c:v>
                </c:pt>
                <c:pt idx="51">
                  <c:v>-0.55555556000000006</c:v>
                </c:pt>
                <c:pt idx="52">
                  <c:v>5.08</c:v>
                </c:pt>
                <c:pt idx="53">
                  <c:v>1.2</c:v>
                </c:pt>
                <c:pt idx="54">
                  <c:v>-0.1</c:v>
                </c:pt>
                <c:pt idx="55">
                  <c:v>8.1999999999999993</c:v>
                </c:pt>
                <c:pt idx="56">
                  <c:v>5.84375</c:v>
                </c:pt>
                <c:pt idx="57">
                  <c:v>-3.0874999999999999</c:v>
                </c:pt>
                <c:pt idx="58">
                  <c:v>0.36</c:v>
                </c:pt>
                <c:pt idx="59">
                  <c:v>7.0818181800000009</c:v>
                </c:pt>
              </c:numCache>
            </c:numRef>
          </c:val>
          <c:smooth val="0"/>
          <c:extLst>
            <c:ext xmlns:c16="http://schemas.microsoft.com/office/drawing/2014/chart" uri="{C3380CC4-5D6E-409C-BE32-E72D297353CC}">
              <c16:uniqueId val="{00000001-9370-41AA-BBD6-D38A4086754A}"/>
            </c:ext>
          </c:extLst>
        </c:ser>
        <c:dLbls>
          <c:showLegendKey val="0"/>
          <c:showVal val="0"/>
          <c:showCatName val="0"/>
          <c:showSerName val="0"/>
          <c:showPercent val="0"/>
          <c:showBubbleSize val="0"/>
        </c:dLbls>
        <c:smooth val="0"/>
        <c:axId val="-1969308176"/>
        <c:axId val="-1969316880"/>
      </c:lineChart>
      <c:dateAx>
        <c:axId val="-1969308176"/>
        <c:scaling>
          <c:orientation val="minMax"/>
        </c:scaling>
        <c:delete val="0"/>
        <c:axPos val="b"/>
        <c:numFmt formatCode="mmm\-yy" sourceLinked="1"/>
        <c:majorTickMark val="none"/>
        <c:minorTickMark val="none"/>
        <c:tickLblPos val="low"/>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969316880"/>
        <c:crosses val="autoZero"/>
        <c:auto val="1"/>
        <c:lblOffset val="100"/>
        <c:baseTimeUnit val="months"/>
      </c:dateAx>
      <c:valAx>
        <c:axId val="-1969316880"/>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000" b="0" i="0" u="none" strike="noStrike" kern="1200" baseline="0">
                    <a:solidFill>
                      <a:schemeClr val="tx1">
                        <a:lumMod val="65000"/>
                        <a:lumOff val="35000"/>
                      </a:schemeClr>
                    </a:solidFill>
                    <a:latin typeface="SimSun-ExtB" panose="02010609060101010101" pitchFamily="49" charset="-122"/>
                    <a:ea typeface="SimSun-ExtB" panose="02010609060101010101" pitchFamily="49" charset="-122"/>
                    <a:cs typeface="+mn-cs"/>
                  </a:defRPr>
                </a:pPr>
                <a:r>
                  <a:rPr lang="ro-RO">
                    <a:latin typeface="SimSun-ExtB" panose="02010609060101010101" pitchFamily="49" charset="-122"/>
                    <a:ea typeface="SimSun-ExtB" panose="02010609060101010101" pitchFamily="49" charset="-122"/>
                  </a:rPr>
                  <a:t>SLA (cm)</a:t>
                </a:r>
                <a:endParaRPr lang="en-US">
                  <a:latin typeface="SimSun-ExtB" panose="02010609060101010101" pitchFamily="49" charset="-122"/>
                  <a:ea typeface="SimSun-ExtB" panose="02010609060101010101" pitchFamily="49" charset="-122"/>
                </a:endParaRPr>
              </a:p>
            </c:rich>
          </c:tx>
          <c:layout/>
          <c:overlay val="0"/>
          <c:spPr>
            <a:noFill/>
            <a:ln>
              <a:noFill/>
            </a:ln>
            <a:effectLst/>
          </c:spPr>
          <c:txPr>
            <a:bodyPr rot="-5400000" spcFirstLastPara="1" vertOverflow="ellipsis" vert="horz" wrap="square" anchor="ctr" anchorCtr="1"/>
            <a:lstStyle/>
            <a:p>
              <a:pPr>
                <a:defRPr sz="1000" b="0" i="0" u="none" strike="noStrike" kern="1200" baseline="0">
                  <a:solidFill>
                    <a:schemeClr val="tx1">
                      <a:lumMod val="65000"/>
                      <a:lumOff val="35000"/>
                    </a:schemeClr>
                  </a:solidFill>
                  <a:latin typeface="SimSun-ExtB" panose="02010609060101010101" pitchFamily="49" charset="-122"/>
                  <a:ea typeface="SimSun-ExtB" panose="02010609060101010101" pitchFamily="49" charset="-122"/>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969308176"/>
        <c:crosses val="autoZero"/>
        <c:crossBetween val="between"/>
      </c:valAx>
      <c:spPr>
        <a:noFill/>
        <a:ln>
          <a:noFill/>
        </a:ln>
        <a:effectLst/>
      </c:spPr>
    </c:plotArea>
    <c:legend>
      <c:legendPos val="b"/>
      <c:layout/>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SimSun-ExtB" panose="02010609060101010101" pitchFamily="49" charset="-122"/>
              <a:ea typeface="SimSun-ExtB" panose="02010609060101010101" pitchFamily="49" charset="-122"/>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SimSun-ExtB" panose="02010609060101010101" pitchFamily="49" charset="-122"/>
                <a:ea typeface="SimSun-ExtB" panose="02010609060101010101" pitchFamily="49" charset="-122"/>
                <a:cs typeface="+mn-cs"/>
              </a:defRPr>
            </a:pPr>
            <a:r>
              <a:rPr lang="ro-RO" dirty="0" smtClean="0">
                <a:latin typeface="SimSun-ExtB" panose="02010609060101010101" pitchFamily="49" charset="-122"/>
                <a:ea typeface="SimSun-ExtB" panose="02010609060101010101" pitchFamily="49" charset="-122"/>
              </a:rPr>
              <a:t>Nivel marin la statia Poti</a:t>
            </a:r>
            <a:endParaRPr lang="en-US" dirty="0">
              <a:latin typeface="SimSun-ExtB" panose="02010609060101010101" pitchFamily="49" charset="-122"/>
              <a:ea typeface="SimSun-ExtB" panose="02010609060101010101" pitchFamily="49" charset="-122"/>
            </a:endParaRPr>
          </a:p>
        </c:rich>
      </c:tx>
      <c:layout/>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SimSun-ExtB" panose="02010609060101010101" pitchFamily="49" charset="-122"/>
              <a:ea typeface="SimSun-ExtB" panose="02010609060101010101" pitchFamily="49" charset="-122"/>
              <a:cs typeface="+mn-cs"/>
            </a:defRPr>
          </a:pPr>
          <a:endParaRPr lang="en-US"/>
        </a:p>
      </c:txPr>
    </c:title>
    <c:autoTitleDeleted val="0"/>
    <c:plotArea>
      <c:layout/>
      <c:lineChart>
        <c:grouping val="standard"/>
        <c:varyColors val="0"/>
        <c:ser>
          <c:idx val="0"/>
          <c:order val="0"/>
          <c:tx>
            <c:v>Tide gauge</c:v>
          </c:tx>
          <c:spPr>
            <a:ln w="12700" cap="rnd">
              <a:solidFill>
                <a:schemeClr val="tx1"/>
              </a:solidFill>
              <a:round/>
            </a:ln>
            <a:effectLst/>
          </c:spPr>
          <c:marker>
            <c:symbol val="none"/>
          </c:marker>
          <c:cat>
            <c:numRef>
              <c:f>POTI!$A$2:$A$253</c:f>
              <c:numCache>
                <c:formatCode>mmm\-yy</c:formatCode>
                <c:ptCount val="252"/>
                <c:pt idx="0">
                  <c:v>33970</c:v>
                </c:pt>
                <c:pt idx="1">
                  <c:v>34001</c:v>
                </c:pt>
                <c:pt idx="2">
                  <c:v>34029</c:v>
                </c:pt>
                <c:pt idx="3">
                  <c:v>34060</c:v>
                </c:pt>
                <c:pt idx="4">
                  <c:v>34090</c:v>
                </c:pt>
                <c:pt idx="5">
                  <c:v>34121</c:v>
                </c:pt>
                <c:pt idx="6">
                  <c:v>34151</c:v>
                </c:pt>
                <c:pt idx="7">
                  <c:v>34182</c:v>
                </c:pt>
                <c:pt idx="8">
                  <c:v>34213</c:v>
                </c:pt>
                <c:pt idx="9">
                  <c:v>34243</c:v>
                </c:pt>
                <c:pt idx="10">
                  <c:v>34274</c:v>
                </c:pt>
                <c:pt idx="11">
                  <c:v>34304</c:v>
                </c:pt>
                <c:pt idx="12">
                  <c:v>34335</c:v>
                </c:pt>
                <c:pt idx="13">
                  <c:v>34366</c:v>
                </c:pt>
                <c:pt idx="14">
                  <c:v>34394</c:v>
                </c:pt>
                <c:pt idx="15">
                  <c:v>34425</c:v>
                </c:pt>
                <c:pt idx="16">
                  <c:v>34455</c:v>
                </c:pt>
                <c:pt idx="17">
                  <c:v>34486</c:v>
                </c:pt>
                <c:pt idx="18">
                  <c:v>34516</c:v>
                </c:pt>
                <c:pt idx="19">
                  <c:v>34547</c:v>
                </c:pt>
                <c:pt idx="20">
                  <c:v>34578</c:v>
                </c:pt>
                <c:pt idx="21">
                  <c:v>34608</c:v>
                </c:pt>
                <c:pt idx="22">
                  <c:v>34639</c:v>
                </c:pt>
                <c:pt idx="23">
                  <c:v>34669</c:v>
                </c:pt>
                <c:pt idx="24">
                  <c:v>34700</c:v>
                </c:pt>
                <c:pt idx="25">
                  <c:v>34731</c:v>
                </c:pt>
                <c:pt idx="26">
                  <c:v>34759</c:v>
                </c:pt>
                <c:pt idx="27">
                  <c:v>34790</c:v>
                </c:pt>
                <c:pt idx="28">
                  <c:v>34820</c:v>
                </c:pt>
                <c:pt idx="29">
                  <c:v>34851</c:v>
                </c:pt>
                <c:pt idx="30">
                  <c:v>34881</c:v>
                </c:pt>
                <c:pt idx="31">
                  <c:v>34912</c:v>
                </c:pt>
                <c:pt idx="32">
                  <c:v>34943</c:v>
                </c:pt>
                <c:pt idx="33">
                  <c:v>34973</c:v>
                </c:pt>
                <c:pt idx="34">
                  <c:v>35004</c:v>
                </c:pt>
                <c:pt idx="35">
                  <c:v>35034</c:v>
                </c:pt>
                <c:pt idx="36">
                  <c:v>35065</c:v>
                </c:pt>
                <c:pt idx="37">
                  <c:v>35096</c:v>
                </c:pt>
                <c:pt idx="38">
                  <c:v>35125</c:v>
                </c:pt>
                <c:pt idx="39">
                  <c:v>35156</c:v>
                </c:pt>
                <c:pt idx="40">
                  <c:v>35186</c:v>
                </c:pt>
                <c:pt idx="41">
                  <c:v>35217</c:v>
                </c:pt>
                <c:pt idx="42">
                  <c:v>35247</c:v>
                </c:pt>
                <c:pt idx="43">
                  <c:v>35278</c:v>
                </c:pt>
                <c:pt idx="44">
                  <c:v>35309</c:v>
                </c:pt>
                <c:pt idx="45">
                  <c:v>35339</c:v>
                </c:pt>
                <c:pt idx="46">
                  <c:v>35370</c:v>
                </c:pt>
                <c:pt idx="47">
                  <c:v>35400</c:v>
                </c:pt>
                <c:pt idx="48">
                  <c:v>35431</c:v>
                </c:pt>
                <c:pt idx="49">
                  <c:v>35462</c:v>
                </c:pt>
                <c:pt idx="50">
                  <c:v>35490</c:v>
                </c:pt>
                <c:pt idx="51">
                  <c:v>35521</c:v>
                </c:pt>
                <c:pt idx="52">
                  <c:v>35551</c:v>
                </c:pt>
                <c:pt idx="53">
                  <c:v>35582</c:v>
                </c:pt>
                <c:pt idx="54">
                  <c:v>35612</c:v>
                </c:pt>
                <c:pt idx="55">
                  <c:v>35643</c:v>
                </c:pt>
                <c:pt idx="56">
                  <c:v>35674</c:v>
                </c:pt>
                <c:pt idx="57">
                  <c:v>35704</c:v>
                </c:pt>
                <c:pt idx="58">
                  <c:v>35735</c:v>
                </c:pt>
                <c:pt idx="59">
                  <c:v>35765</c:v>
                </c:pt>
                <c:pt idx="60">
                  <c:v>35796</c:v>
                </c:pt>
                <c:pt idx="61">
                  <c:v>35827</c:v>
                </c:pt>
                <c:pt idx="62">
                  <c:v>35855</c:v>
                </c:pt>
                <c:pt idx="63">
                  <c:v>35886</c:v>
                </c:pt>
                <c:pt idx="64">
                  <c:v>35916</c:v>
                </c:pt>
                <c:pt idx="65">
                  <c:v>35947</c:v>
                </c:pt>
                <c:pt idx="66">
                  <c:v>35977</c:v>
                </c:pt>
                <c:pt idx="67">
                  <c:v>36008</c:v>
                </c:pt>
                <c:pt idx="68">
                  <c:v>36039</c:v>
                </c:pt>
                <c:pt idx="69">
                  <c:v>36069</c:v>
                </c:pt>
                <c:pt idx="70">
                  <c:v>36100</c:v>
                </c:pt>
                <c:pt idx="71">
                  <c:v>36130</c:v>
                </c:pt>
                <c:pt idx="72">
                  <c:v>36161</c:v>
                </c:pt>
                <c:pt idx="73">
                  <c:v>36192</c:v>
                </c:pt>
                <c:pt idx="74">
                  <c:v>36220</c:v>
                </c:pt>
                <c:pt idx="75">
                  <c:v>36251</c:v>
                </c:pt>
                <c:pt idx="76">
                  <c:v>36281</c:v>
                </c:pt>
                <c:pt idx="77">
                  <c:v>36312</c:v>
                </c:pt>
                <c:pt idx="78">
                  <c:v>36342</c:v>
                </c:pt>
                <c:pt idx="79">
                  <c:v>36373</c:v>
                </c:pt>
                <c:pt idx="80">
                  <c:v>36404</c:v>
                </c:pt>
                <c:pt idx="81">
                  <c:v>36434</c:v>
                </c:pt>
                <c:pt idx="82">
                  <c:v>36465</c:v>
                </c:pt>
                <c:pt idx="83">
                  <c:v>36495</c:v>
                </c:pt>
                <c:pt idx="84">
                  <c:v>36526</c:v>
                </c:pt>
                <c:pt idx="85">
                  <c:v>36557</c:v>
                </c:pt>
                <c:pt idx="86">
                  <c:v>36586</c:v>
                </c:pt>
                <c:pt idx="87">
                  <c:v>36617</c:v>
                </c:pt>
                <c:pt idx="88">
                  <c:v>36647</c:v>
                </c:pt>
                <c:pt idx="89">
                  <c:v>36678</c:v>
                </c:pt>
                <c:pt idx="90">
                  <c:v>36708</c:v>
                </c:pt>
                <c:pt idx="91">
                  <c:v>36739</c:v>
                </c:pt>
                <c:pt idx="92">
                  <c:v>36770</c:v>
                </c:pt>
                <c:pt idx="93">
                  <c:v>36800</c:v>
                </c:pt>
                <c:pt idx="94">
                  <c:v>36831</c:v>
                </c:pt>
                <c:pt idx="95">
                  <c:v>36861</c:v>
                </c:pt>
                <c:pt idx="96">
                  <c:v>36892</c:v>
                </c:pt>
                <c:pt idx="97">
                  <c:v>36923</c:v>
                </c:pt>
                <c:pt idx="98">
                  <c:v>36951</c:v>
                </c:pt>
                <c:pt idx="99">
                  <c:v>36982</c:v>
                </c:pt>
                <c:pt idx="100">
                  <c:v>37012</c:v>
                </c:pt>
                <c:pt idx="101">
                  <c:v>37043</c:v>
                </c:pt>
                <c:pt idx="102">
                  <c:v>37073</c:v>
                </c:pt>
                <c:pt idx="103">
                  <c:v>37104</c:v>
                </c:pt>
                <c:pt idx="104">
                  <c:v>37135</c:v>
                </c:pt>
                <c:pt idx="105">
                  <c:v>37165</c:v>
                </c:pt>
                <c:pt idx="106">
                  <c:v>37196</c:v>
                </c:pt>
                <c:pt idx="107">
                  <c:v>37226</c:v>
                </c:pt>
                <c:pt idx="108">
                  <c:v>37257</c:v>
                </c:pt>
                <c:pt idx="109">
                  <c:v>37288</c:v>
                </c:pt>
                <c:pt idx="110">
                  <c:v>37316</c:v>
                </c:pt>
                <c:pt idx="111">
                  <c:v>37347</c:v>
                </c:pt>
                <c:pt idx="112">
                  <c:v>37377</c:v>
                </c:pt>
                <c:pt idx="113">
                  <c:v>37408</c:v>
                </c:pt>
                <c:pt idx="114">
                  <c:v>37438</c:v>
                </c:pt>
                <c:pt idx="115">
                  <c:v>37469</c:v>
                </c:pt>
                <c:pt idx="116">
                  <c:v>37500</c:v>
                </c:pt>
                <c:pt idx="117">
                  <c:v>37530</c:v>
                </c:pt>
                <c:pt idx="118">
                  <c:v>37561</c:v>
                </c:pt>
                <c:pt idx="119">
                  <c:v>37591</c:v>
                </c:pt>
                <c:pt idx="120">
                  <c:v>37622</c:v>
                </c:pt>
                <c:pt idx="121">
                  <c:v>37653</c:v>
                </c:pt>
                <c:pt idx="122">
                  <c:v>37681</c:v>
                </c:pt>
                <c:pt idx="123">
                  <c:v>37712</c:v>
                </c:pt>
                <c:pt idx="124">
                  <c:v>37742</c:v>
                </c:pt>
                <c:pt idx="125">
                  <c:v>37773</c:v>
                </c:pt>
                <c:pt idx="126">
                  <c:v>37803</c:v>
                </c:pt>
                <c:pt idx="127">
                  <c:v>37834</c:v>
                </c:pt>
                <c:pt idx="128">
                  <c:v>37865</c:v>
                </c:pt>
                <c:pt idx="129">
                  <c:v>37895</c:v>
                </c:pt>
                <c:pt idx="130">
                  <c:v>37926</c:v>
                </c:pt>
                <c:pt idx="131">
                  <c:v>37956</c:v>
                </c:pt>
                <c:pt idx="132">
                  <c:v>37987</c:v>
                </c:pt>
                <c:pt idx="133">
                  <c:v>38018</c:v>
                </c:pt>
                <c:pt idx="134">
                  <c:v>38047</c:v>
                </c:pt>
                <c:pt idx="135">
                  <c:v>38078</c:v>
                </c:pt>
                <c:pt idx="136">
                  <c:v>38108</c:v>
                </c:pt>
                <c:pt idx="137">
                  <c:v>38139</c:v>
                </c:pt>
                <c:pt idx="138">
                  <c:v>38169</c:v>
                </c:pt>
                <c:pt idx="139">
                  <c:v>38200</c:v>
                </c:pt>
                <c:pt idx="140">
                  <c:v>38231</c:v>
                </c:pt>
                <c:pt idx="141">
                  <c:v>38261</c:v>
                </c:pt>
                <c:pt idx="142">
                  <c:v>38292</c:v>
                </c:pt>
                <c:pt idx="143">
                  <c:v>38322</c:v>
                </c:pt>
                <c:pt idx="144">
                  <c:v>38353</c:v>
                </c:pt>
                <c:pt idx="145">
                  <c:v>38384</c:v>
                </c:pt>
                <c:pt idx="146">
                  <c:v>38412</c:v>
                </c:pt>
                <c:pt idx="147">
                  <c:v>38443</c:v>
                </c:pt>
                <c:pt idx="148">
                  <c:v>38473</c:v>
                </c:pt>
                <c:pt idx="149">
                  <c:v>38504</c:v>
                </c:pt>
                <c:pt idx="150">
                  <c:v>38534</c:v>
                </c:pt>
                <c:pt idx="151">
                  <c:v>38565</c:v>
                </c:pt>
                <c:pt idx="152">
                  <c:v>38596</c:v>
                </c:pt>
                <c:pt idx="153">
                  <c:v>38626</c:v>
                </c:pt>
                <c:pt idx="154">
                  <c:v>38657</c:v>
                </c:pt>
                <c:pt idx="155">
                  <c:v>38687</c:v>
                </c:pt>
                <c:pt idx="156">
                  <c:v>38718</c:v>
                </c:pt>
                <c:pt idx="157">
                  <c:v>38749</c:v>
                </c:pt>
                <c:pt idx="158">
                  <c:v>38777</c:v>
                </c:pt>
                <c:pt idx="159">
                  <c:v>38808</c:v>
                </c:pt>
                <c:pt idx="160">
                  <c:v>38838</c:v>
                </c:pt>
                <c:pt idx="161">
                  <c:v>38869</c:v>
                </c:pt>
                <c:pt idx="162">
                  <c:v>38899</c:v>
                </c:pt>
                <c:pt idx="163">
                  <c:v>38930</c:v>
                </c:pt>
                <c:pt idx="164">
                  <c:v>38961</c:v>
                </c:pt>
                <c:pt idx="165">
                  <c:v>38991</c:v>
                </c:pt>
                <c:pt idx="166">
                  <c:v>39022</c:v>
                </c:pt>
                <c:pt idx="167">
                  <c:v>39052</c:v>
                </c:pt>
                <c:pt idx="168">
                  <c:v>39083</c:v>
                </c:pt>
                <c:pt idx="169">
                  <c:v>39114</c:v>
                </c:pt>
                <c:pt idx="170">
                  <c:v>39142</c:v>
                </c:pt>
                <c:pt idx="171">
                  <c:v>39173</c:v>
                </c:pt>
                <c:pt idx="172">
                  <c:v>39203</c:v>
                </c:pt>
                <c:pt idx="173">
                  <c:v>39234</c:v>
                </c:pt>
                <c:pt idx="174">
                  <c:v>39264</c:v>
                </c:pt>
                <c:pt idx="175">
                  <c:v>39295</c:v>
                </c:pt>
                <c:pt idx="176">
                  <c:v>39326</c:v>
                </c:pt>
                <c:pt idx="177">
                  <c:v>39356</c:v>
                </c:pt>
                <c:pt idx="178">
                  <c:v>39387</c:v>
                </c:pt>
                <c:pt idx="179">
                  <c:v>39417</c:v>
                </c:pt>
                <c:pt idx="180">
                  <c:v>39448</c:v>
                </c:pt>
                <c:pt idx="181">
                  <c:v>39479</c:v>
                </c:pt>
                <c:pt idx="182">
                  <c:v>39508</c:v>
                </c:pt>
                <c:pt idx="183">
                  <c:v>39539</c:v>
                </c:pt>
                <c:pt idx="184">
                  <c:v>39569</c:v>
                </c:pt>
                <c:pt idx="185">
                  <c:v>39600</c:v>
                </c:pt>
                <c:pt idx="186">
                  <c:v>39630</c:v>
                </c:pt>
                <c:pt idx="187">
                  <c:v>39661</c:v>
                </c:pt>
                <c:pt idx="188">
                  <c:v>39692</c:v>
                </c:pt>
                <c:pt idx="189">
                  <c:v>39722</c:v>
                </c:pt>
                <c:pt idx="190">
                  <c:v>39753</c:v>
                </c:pt>
                <c:pt idx="191">
                  <c:v>39783</c:v>
                </c:pt>
                <c:pt idx="192">
                  <c:v>39814</c:v>
                </c:pt>
                <c:pt idx="193">
                  <c:v>39845</c:v>
                </c:pt>
                <c:pt idx="194">
                  <c:v>39873</c:v>
                </c:pt>
                <c:pt idx="195">
                  <c:v>39904</c:v>
                </c:pt>
                <c:pt idx="196">
                  <c:v>39934</c:v>
                </c:pt>
                <c:pt idx="197">
                  <c:v>39965</c:v>
                </c:pt>
                <c:pt idx="198">
                  <c:v>39995</c:v>
                </c:pt>
                <c:pt idx="199">
                  <c:v>40026</c:v>
                </c:pt>
                <c:pt idx="200">
                  <c:v>40057</c:v>
                </c:pt>
                <c:pt idx="201">
                  <c:v>40087</c:v>
                </c:pt>
                <c:pt idx="202">
                  <c:v>40118</c:v>
                </c:pt>
                <c:pt idx="203">
                  <c:v>40148</c:v>
                </c:pt>
                <c:pt idx="204">
                  <c:v>40179</c:v>
                </c:pt>
                <c:pt idx="205">
                  <c:v>40210</c:v>
                </c:pt>
                <c:pt idx="206">
                  <c:v>40238</c:v>
                </c:pt>
                <c:pt idx="207">
                  <c:v>40269</c:v>
                </c:pt>
                <c:pt idx="208">
                  <c:v>40299</c:v>
                </c:pt>
                <c:pt idx="209">
                  <c:v>40330</c:v>
                </c:pt>
                <c:pt idx="210">
                  <c:v>40360</c:v>
                </c:pt>
                <c:pt idx="211">
                  <c:v>40391</c:v>
                </c:pt>
                <c:pt idx="212">
                  <c:v>40422</c:v>
                </c:pt>
                <c:pt idx="213">
                  <c:v>40452</c:v>
                </c:pt>
                <c:pt idx="214">
                  <c:v>40483</c:v>
                </c:pt>
                <c:pt idx="215">
                  <c:v>40513</c:v>
                </c:pt>
                <c:pt idx="216">
                  <c:v>40544</c:v>
                </c:pt>
                <c:pt idx="217">
                  <c:v>40575</c:v>
                </c:pt>
                <c:pt idx="218">
                  <c:v>40603</c:v>
                </c:pt>
                <c:pt idx="219">
                  <c:v>40634</c:v>
                </c:pt>
                <c:pt idx="220">
                  <c:v>40664</c:v>
                </c:pt>
                <c:pt idx="221">
                  <c:v>40695</c:v>
                </c:pt>
                <c:pt idx="222">
                  <c:v>40725</c:v>
                </c:pt>
                <c:pt idx="223">
                  <c:v>40756</c:v>
                </c:pt>
                <c:pt idx="224">
                  <c:v>40787</c:v>
                </c:pt>
                <c:pt idx="225">
                  <c:v>40817</c:v>
                </c:pt>
                <c:pt idx="226">
                  <c:v>40848</c:v>
                </c:pt>
                <c:pt idx="227">
                  <c:v>40878</c:v>
                </c:pt>
                <c:pt idx="228">
                  <c:v>40909</c:v>
                </c:pt>
                <c:pt idx="229">
                  <c:v>40940</c:v>
                </c:pt>
                <c:pt idx="230">
                  <c:v>40969</c:v>
                </c:pt>
                <c:pt idx="231">
                  <c:v>41000</c:v>
                </c:pt>
                <c:pt idx="232">
                  <c:v>41030</c:v>
                </c:pt>
                <c:pt idx="233">
                  <c:v>41061</c:v>
                </c:pt>
                <c:pt idx="234">
                  <c:v>41091</c:v>
                </c:pt>
                <c:pt idx="235">
                  <c:v>41122</c:v>
                </c:pt>
                <c:pt idx="236">
                  <c:v>41153</c:v>
                </c:pt>
                <c:pt idx="237">
                  <c:v>41183</c:v>
                </c:pt>
                <c:pt idx="238">
                  <c:v>41214</c:v>
                </c:pt>
                <c:pt idx="239">
                  <c:v>41244</c:v>
                </c:pt>
                <c:pt idx="240">
                  <c:v>41275</c:v>
                </c:pt>
                <c:pt idx="241">
                  <c:v>41306</c:v>
                </c:pt>
                <c:pt idx="242">
                  <c:v>41334</c:v>
                </c:pt>
                <c:pt idx="243">
                  <c:v>41365</c:v>
                </c:pt>
                <c:pt idx="244">
                  <c:v>41395</c:v>
                </c:pt>
                <c:pt idx="245">
                  <c:v>41426</c:v>
                </c:pt>
                <c:pt idx="246">
                  <c:v>41456</c:v>
                </c:pt>
                <c:pt idx="247">
                  <c:v>41487</c:v>
                </c:pt>
                <c:pt idx="248">
                  <c:v>41518</c:v>
                </c:pt>
                <c:pt idx="249">
                  <c:v>41548</c:v>
                </c:pt>
                <c:pt idx="250">
                  <c:v>41579</c:v>
                </c:pt>
                <c:pt idx="251">
                  <c:v>41609</c:v>
                </c:pt>
              </c:numCache>
            </c:numRef>
          </c:cat>
          <c:val>
            <c:numRef>
              <c:f>POTI!$F$2:$F$253</c:f>
              <c:numCache>
                <c:formatCode>General</c:formatCode>
                <c:ptCount val="252"/>
                <c:pt idx="0">
                  <c:v>2.9007499999999999</c:v>
                </c:pt>
                <c:pt idx="1">
                  <c:v>-3.0992500000000001</c:v>
                </c:pt>
                <c:pt idx="2">
                  <c:v>-8.0992500000000014</c:v>
                </c:pt>
                <c:pt idx="3">
                  <c:v>-8.0992500000000014</c:v>
                </c:pt>
                <c:pt idx="4">
                  <c:v>-3.0992500000000001</c:v>
                </c:pt>
                <c:pt idx="5">
                  <c:v>3.9007499999999999</c:v>
                </c:pt>
                <c:pt idx="6">
                  <c:v>0.90075000000000005</c:v>
                </c:pt>
                <c:pt idx="7">
                  <c:v>-2.0992500000000001</c:v>
                </c:pt>
                <c:pt idx="8">
                  <c:v>-9.9250000000000005E-2</c:v>
                </c:pt>
                <c:pt idx="9">
                  <c:v>-5.0992499999999996</c:v>
                </c:pt>
                <c:pt idx="10">
                  <c:v>-7.0992500000000005</c:v>
                </c:pt>
                <c:pt idx="11">
                  <c:v>-2.0992500000000001</c:v>
                </c:pt>
                <c:pt idx="12">
                  <c:v>-5.0992499999999996</c:v>
                </c:pt>
                <c:pt idx="13">
                  <c:v>-1.0992500000000001</c:v>
                </c:pt>
                <c:pt idx="14">
                  <c:v>-4.0992499999999996</c:v>
                </c:pt>
                <c:pt idx="15">
                  <c:v>-2.0992500000000001</c:v>
                </c:pt>
                <c:pt idx="16">
                  <c:v>1.9007499999999999</c:v>
                </c:pt>
                <c:pt idx="17">
                  <c:v>4.9007500000000004</c:v>
                </c:pt>
                <c:pt idx="18">
                  <c:v>5.9007500000000004</c:v>
                </c:pt>
                <c:pt idx="19">
                  <c:v>3.9007499999999999</c:v>
                </c:pt>
                <c:pt idx="20">
                  <c:v>1.9007499999999999</c:v>
                </c:pt>
                <c:pt idx="21">
                  <c:v>0.90075000000000005</c:v>
                </c:pt>
                <c:pt idx="22">
                  <c:v>3.9007499999999999</c:v>
                </c:pt>
                <c:pt idx="23">
                  <c:v>3.9007499999999999</c:v>
                </c:pt>
                <c:pt idx="24">
                  <c:v>3.9007499999999999</c:v>
                </c:pt>
                <c:pt idx="25">
                  <c:v>3.9007499999999999</c:v>
                </c:pt>
                <c:pt idx="26">
                  <c:v>4.9007500000000004</c:v>
                </c:pt>
                <c:pt idx="27">
                  <c:v>1.9007499999999999</c:v>
                </c:pt>
                <c:pt idx="28">
                  <c:v>-7.0992500000000005</c:v>
                </c:pt>
                <c:pt idx="29">
                  <c:v>-7.0992500000000005</c:v>
                </c:pt>
                <c:pt idx="30">
                  <c:v>11.900749999999999</c:v>
                </c:pt>
                <c:pt idx="31">
                  <c:v>2.9007499999999999</c:v>
                </c:pt>
                <c:pt idx="32">
                  <c:v>0.90075000000000005</c:v>
                </c:pt>
                <c:pt idx="33">
                  <c:v>-9.9250000000000005E-2</c:v>
                </c:pt>
                <c:pt idx="34">
                  <c:v>-4.0992499999999996</c:v>
                </c:pt>
                <c:pt idx="35">
                  <c:v>-1.0992500000000001</c:v>
                </c:pt>
                <c:pt idx="36">
                  <c:v>3.9007499999999999</c:v>
                </c:pt>
                <c:pt idx="37">
                  <c:v>-1.0992500000000001</c:v>
                </c:pt>
                <c:pt idx="38">
                  <c:v>1.9007499999999999</c:v>
                </c:pt>
                <c:pt idx="39">
                  <c:v>-3.0992500000000001</c:v>
                </c:pt>
                <c:pt idx="40">
                  <c:v>-9.9250000000000005E-2</c:v>
                </c:pt>
                <c:pt idx="41">
                  <c:v>3.9007499999999999</c:v>
                </c:pt>
                <c:pt idx="42">
                  <c:v>0.90075000000000005</c:v>
                </c:pt>
                <c:pt idx="43">
                  <c:v>-12.099250000000001</c:v>
                </c:pt>
                <c:pt idx="44">
                  <c:v>-2.0992500000000001</c:v>
                </c:pt>
                <c:pt idx="45">
                  <c:v>6.9007499999999995</c:v>
                </c:pt>
                <c:pt idx="46">
                  <c:v>-1.0992500000000001</c:v>
                </c:pt>
                <c:pt idx="47">
                  <c:v>4.9007500000000004</c:v>
                </c:pt>
                <c:pt idx="48">
                  <c:v>17.900749999999999</c:v>
                </c:pt>
                <c:pt idx="49">
                  <c:v>9.9007499999999986</c:v>
                </c:pt>
                <c:pt idx="50">
                  <c:v>2.9007499999999999</c:v>
                </c:pt>
                <c:pt idx="51">
                  <c:v>7.9007499999999995</c:v>
                </c:pt>
                <c:pt idx="52">
                  <c:v>1.9007499999999999</c:v>
                </c:pt>
                <c:pt idx="53">
                  <c:v>6.9007499999999995</c:v>
                </c:pt>
                <c:pt idx="54">
                  <c:v>10.900749999999999</c:v>
                </c:pt>
                <c:pt idx="55">
                  <c:v>13.900749999999999</c:v>
                </c:pt>
                <c:pt idx="56">
                  <c:v>10.900749999999999</c:v>
                </c:pt>
                <c:pt idx="57">
                  <c:v>6.9007499999999995</c:v>
                </c:pt>
                <c:pt idx="58">
                  <c:v>2.9007499999999999</c:v>
                </c:pt>
                <c:pt idx="59">
                  <c:v>7.9007499999999995</c:v>
                </c:pt>
                <c:pt idx="60">
                  <c:v>11.900749999999999</c:v>
                </c:pt>
                <c:pt idx="61">
                  <c:v>22.900749999999999</c:v>
                </c:pt>
                <c:pt idx="62">
                  <c:v>16.900749999999999</c:v>
                </c:pt>
                <c:pt idx="63">
                  <c:v>10.900749999999999</c:v>
                </c:pt>
                <c:pt idx="64">
                  <c:v>17.900749999999999</c:v>
                </c:pt>
                <c:pt idx="65">
                  <c:v>14.900749999999999</c:v>
                </c:pt>
                <c:pt idx="66">
                  <c:v>-1.0992500000000001</c:v>
                </c:pt>
                <c:pt idx="67">
                  <c:v>9.9007499999999986</c:v>
                </c:pt>
                <c:pt idx="68">
                  <c:v>1.9007499999999999</c:v>
                </c:pt>
                <c:pt idx="69">
                  <c:v>1.9007499999999999</c:v>
                </c:pt>
                <c:pt idx="70">
                  <c:v>4.9007500000000004</c:v>
                </c:pt>
                <c:pt idx="71">
                  <c:v>7.9007499999999995</c:v>
                </c:pt>
                <c:pt idx="72">
                  <c:v>2.9007499999999999</c:v>
                </c:pt>
                <c:pt idx="73">
                  <c:v>7.9007499999999995</c:v>
                </c:pt>
                <c:pt idx="74">
                  <c:v>11.900749999999999</c:v>
                </c:pt>
                <c:pt idx="75">
                  <c:v>14.900749999999999</c:v>
                </c:pt>
                <c:pt idx="76">
                  <c:v>21.900749999999999</c:v>
                </c:pt>
                <c:pt idx="77">
                  <c:v>23.900749999999999</c:v>
                </c:pt>
                <c:pt idx="78">
                  <c:v>21.900749999999999</c:v>
                </c:pt>
                <c:pt idx="79">
                  <c:v>17.900749999999999</c:v>
                </c:pt>
                <c:pt idx="80">
                  <c:v>11.900749999999999</c:v>
                </c:pt>
                <c:pt idx="81">
                  <c:v>9.9007499999999986</c:v>
                </c:pt>
                <c:pt idx="82">
                  <c:v>4.9007500000000004</c:v>
                </c:pt>
                <c:pt idx="83">
                  <c:v>-4.0992499999999996</c:v>
                </c:pt>
                <c:pt idx="84">
                  <c:v>1.9007499999999999</c:v>
                </c:pt>
                <c:pt idx="85">
                  <c:v>8.9007499999999986</c:v>
                </c:pt>
                <c:pt idx="86">
                  <c:v>9.9007499999999986</c:v>
                </c:pt>
                <c:pt idx="87">
                  <c:v>9.9007499999999986</c:v>
                </c:pt>
                <c:pt idx="88">
                  <c:v>16.900749999999999</c:v>
                </c:pt>
                <c:pt idx="89">
                  <c:v>20.900749999999999</c:v>
                </c:pt>
                <c:pt idx="90">
                  <c:v>8.9007499999999986</c:v>
                </c:pt>
                <c:pt idx="91">
                  <c:v>11.900749999999999</c:v>
                </c:pt>
                <c:pt idx="92">
                  <c:v>4.9007500000000004</c:v>
                </c:pt>
                <c:pt idx="93">
                  <c:v>-1.0992500000000001</c:v>
                </c:pt>
                <c:pt idx="94">
                  <c:v>-9.0992500000000014</c:v>
                </c:pt>
                <c:pt idx="95">
                  <c:v>-5.0992499999999996</c:v>
                </c:pt>
                <c:pt idx="96">
                  <c:v>0</c:v>
                </c:pt>
                <c:pt idx="97">
                  <c:v>-4.0992499999999996</c:v>
                </c:pt>
                <c:pt idx="98">
                  <c:v>1.9007499999999999</c:v>
                </c:pt>
                <c:pt idx="99">
                  <c:v>17.900749999999999</c:v>
                </c:pt>
                <c:pt idx="100">
                  <c:v>-7.0992500000000005</c:v>
                </c:pt>
                <c:pt idx="101">
                  <c:v>32.900750000000002</c:v>
                </c:pt>
                <c:pt idx="102">
                  <c:v>-3.0992500000000001</c:v>
                </c:pt>
                <c:pt idx="103">
                  <c:v>10.900749999999999</c:v>
                </c:pt>
                <c:pt idx="104">
                  <c:v>0.90075000000000005</c:v>
                </c:pt>
                <c:pt idx="105">
                  <c:v>1.9007499999999999</c:v>
                </c:pt>
                <c:pt idx="106">
                  <c:v>-5.0992499999999996</c:v>
                </c:pt>
                <c:pt idx="107">
                  <c:v>-4.0992499999999996</c:v>
                </c:pt>
                <c:pt idx="108">
                  <c:v>0.90075000000000005</c:v>
                </c:pt>
                <c:pt idx="109">
                  <c:v>-1.0992500000000001</c:v>
                </c:pt>
                <c:pt idx="110">
                  <c:v>2.9007499999999999</c:v>
                </c:pt>
                <c:pt idx="111">
                  <c:v>12.900749999999999</c:v>
                </c:pt>
                <c:pt idx="112">
                  <c:v>10.900749999999999</c:v>
                </c:pt>
                <c:pt idx="113">
                  <c:v>14.900749999999999</c:v>
                </c:pt>
                <c:pt idx="114">
                  <c:v>13.900749999999999</c:v>
                </c:pt>
                <c:pt idx="115">
                  <c:v>15.900749999999999</c:v>
                </c:pt>
                <c:pt idx="116">
                  <c:v>11.900749999999999</c:v>
                </c:pt>
                <c:pt idx="117">
                  <c:v>11.900749999999999</c:v>
                </c:pt>
                <c:pt idx="118">
                  <c:v>5.9007500000000004</c:v>
                </c:pt>
                <c:pt idx="119">
                  <c:v>-1.0992500000000001</c:v>
                </c:pt>
                <c:pt idx="120">
                  <c:v>0</c:v>
                </c:pt>
                <c:pt idx="121">
                  <c:v>0</c:v>
                </c:pt>
                <c:pt idx="122">
                  <c:v>0</c:v>
                </c:pt>
                <c:pt idx="123">
                  <c:v>0</c:v>
                </c:pt>
                <c:pt idx="124">
                  <c:v>0</c:v>
                </c:pt>
                <c:pt idx="125">
                  <c:v>0</c:v>
                </c:pt>
                <c:pt idx="126">
                  <c:v>0</c:v>
                </c:pt>
                <c:pt idx="127">
                  <c:v>0</c:v>
                </c:pt>
                <c:pt idx="128">
                  <c:v>0</c:v>
                </c:pt>
                <c:pt idx="129">
                  <c:v>0</c:v>
                </c:pt>
                <c:pt idx="130">
                  <c:v>0</c:v>
                </c:pt>
                <c:pt idx="131">
                  <c:v>0</c:v>
                </c:pt>
                <c:pt idx="132">
                  <c:v>1.9007499999999999</c:v>
                </c:pt>
                <c:pt idx="133">
                  <c:v>8.9007499999999986</c:v>
                </c:pt>
                <c:pt idx="134">
                  <c:v>9.9007499999999986</c:v>
                </c:pt>
                <c:pt idx="135">
                  <c:v>10.900749999999999</c:v>
                </c:pt>
                <c:pt idx="136">
                  <c:v>16.900749999999999</c:v>
                </c:pt>
                <c:pt idx="137">
                  <c:v>18.900749999999999</c:v>
                </c:pt>
                <c:pt idx="138">
                  <c:v>12.900749999999999</c:v>
                </c:pt>
                <c:pt idx="139">
                  <c:v>14.900749999999999</c:v>
                </c:pt>
                <c:pt idx="140">
                  <c:v>8.9007499999999986</c:v>
                </c:pt>
                <c:pt idx="141">
                  <c:v>-3.0992500000000001</c:v>
                </c:pt>
                <c:pt idx="142">
                  <c:v>0.90075000000000005</c:v>
                </c:pt>
                <c:pt idx="143">
                  <c:v>3.9007499999999999</c:v>
                </c:pt>
                <c:pt idx="144">
                  <c:v>3.9007499999999999</c:v>
                </c:pt>
                <c:pt idx="145">
                  <c:v>6.9007499999999995</c:v>
                </c:pt>
                <c:pt idx="146">
                  <c:v>12.900749999999999</c:v>
                </c:pt>
                <c:pt idx="147">
                  <c:v>10.900749999999999</c:v>
                </c:pt>
                <c:pt idx="148">
                  <c:v>12.900749999999999</c:v>
                </c:pt>
                <c:pt idx="149">
                  <c:v>13.900749999999999</c:v>
                </c:pt>
                <c:pt idx="150">
                  <c:v>10.900749999999999</c:v>
                </c:pt>
                <c:pt idx="151">
                  <c:v>14.900749999999999</c:v>
                </c:pt>
                <c:pt idx="152">
                  <c:v>10.900749999999999</c:v>
                </c:pt>
                <c:pt idx="153">
                  <c:v>13.900749999999999</c:v>
                </c:pt>
                <c:pt idx="154">
                  <c:v>6.9007499999999995</c:v>
                </c:pt>
                <c:pt idx="155">
                  <c:v>3.9007499999999999</c:v>
                </c:pt>
                <c:pt idx="156">
                  <c:v>8.9007499999999986</c:v>
                </c:pt>
                <c:pt idx="157">
                  <c:v>2.9007499999999999</c:v>
                </c:pt>
                <c:pt idx="158">
                  <c:v>4.9007500000000004</c:v>
                </c:pt>
                <c:pt idx="159">
                  <c:v>10.900749999999999</c:v>
                </c:pt>
                <c:pt idx="160">
                  <c:v>13.900749999999999</c:v>
                </c:pt>
                <c:pt idx="161">
                  <c:v>16.900749999999999</c:v>
                </c:pt>
                <c:pt idx="162">
                  <c:v>19.900749999999999</c:v>
                </c:pt>
                <c:pt idx="163">
                  <c:v>6.9007499999999995</c:v>
                </c:pt>
                <c:pt idx="164">
                  <c:v>7.9007499999999995</c:v>
                </c:pt>
                <c:pt idx="165">
                  <c:v>0.90075000000000005</c:v>
                </c:pt>
                <c:pt idx="166">
                  <c:v>4.9007500000000004</c:v>
                </c:pt>
                <c:pt idx="167">
                  <c:v>2.9007499999999999</c:v>
                </c:pt>
                <c:pt idx="168">
                  <c:v>-2.0992500000000001</c:v>
                </c:pt>
                <c:pt idx="169">
                  <c:v>0.90075000000000005</c:v>
                </c:pt>
                <c:pt idx="170">
                  <c:v>3.9007499999999999</c:v>
                </c:pt>
                <c:pt idx="171">
                  <c:v>5.9007500000000004</c:v>
                </c:pt>
                <c:pt idx="172">
                  <c:v>-9.9250000000000005E-2</c:v>
                </c:pt>
                <c:pt idx="173">
                  <c:v>5.9007500000000004</c:v>
                </c:pt>
                <c:pt idx="174">
                  <c:v>2.9007499999999999</c:v>
                </c:pt>
                <c:pt idx="175">
                  <c:v>-3.0992500000000001</c:v>
                </c:pt>
                <c:pt idx="176">
                  <c:v>-3.0992500000000001</c:v>
                </c:pt>
                <c:pt idx="177">
                  <c:v>-7.0992500000000005</c:v>
                </c:pt>
                <c:pt idx="178">
                  <c:v>3.9007499999999999</c:v>
                </c:pt>
                <c:pt idx="179">
                  <c:v>-9.0992500000000014</c:v>
                </c:pt>
                <c:pt idx="180">
                  <c:v>2.9007499999999999</c:v>
                </c:pt>
                <c:pt idx="181">
                  <c:v>-4.0992499999999996</c:v>
                </c:pt>
                <c:pt idx="182">
                  <c:v>-9.0992500000000014</c:v>
                </c:pt>
                <c:pt idx="183">
                  <c:v>-1.0992500000000001</c:v>
                </c:pt>
                <c:pt idx="184">
                  <c:v>5.9007500000000004</c:v>
                </c:pt>
                <c:pt idx="185">
                  <c:v>4.9007500000000004</c:v>
                </c:pt>
                <c:pt idx="186">
                  <c:v>5.9007500000000004</c:v>
                </c:pt>
                <c:pt idx="187">
                  <c:v>-1.0992500000000001</c:v>
                </c:pt>
                <c:pt idx="188">
                  <c:v>-8.0992500000000014</c:v>
                </c:pt>
                <c:pt idx="189">
                  <c:v>-4.0992499999999996</c:v>
                </c:pt>
                <c:pt idx="190">
                  <c:v>-9.0992500000000014</c:v>
                </c:pt>
                <c:pt idx="191">
                  <c:v>-1.0992500000000001</c:v>
                </c:pt>
                <c:pt idx="192">
                  <c:v>-3.0992500000000001</c:v>
                </c:pt>
                <c:pt idx="193">
                  <c:v>2.9007499999999999</c:v>
                </c:pt>
                <c:pt idx="194">
                  <c:v>6.9007499999999995</c:v>
                </c:pt>
                <c:pt idx="195">
                  <c:v>6.9007499999999995</c:v>
                </c:pt>
                <c:pt idx="196">
                  <c:v>7.9007499999999995</c:v>
                </c:pt>
                <c:pt idx="197">
                  <c:v>3.9007499999999999</c:v>
                </c:pt>
                <c:pt idx="198">
                  <c:v>6.9007499999999995</c:v>
                </c:pt>
                <c:pt idx="199">
                  <c:v>5.9007500000000004</c:v>
                </c:pt>
                <c:pt idx="200">
                  <c:v>1.9007499999999999</c:v>
                </c:pt>
                <c:pt idx="201">
                  <c:v>-7.0992500000000005</c:v>
                </c:pt>
                <c:pt idx="202">
                  <c:v>0.90075000000000005</c:v>
                </c:pt>
                <c:pt idx="203">
                  <c:v>5.9007500000000004</c:v>
                </c:pt>
                <c:pt idx="204">
                  <c:v>17.900749999999999</c:v>
                </c:pt>
                <c:pt idx="205">
                  <c:v>22.900749999999999</c:v>
                </c:pt>
                <c:pt idx="206">
                  <c:v>31.900749999999999</c:v>
                </c:pt>
                <c:pt idx="207">
                  <c:v>22.900749999999999</c:v>
                </c:pt>
                <c:pt idx="208">
                  <c:v>18.900749999999999</c:v>
                </c:pt>
                <c:pt idx="209">
                  <c:v>26.900749999999999</c:v>
                </c:pt>
                <c:pt idx="210">
                  <c:v>30.900749999999999</c:v>
                </c:pt>
                <c:pt idx="211">
                  <c:v>21.900749999999999</c:v>
                </c:pt>
                <c:pt idx="212">
                  <c:v>10.900749999999999</c:v>
                </c:pt>
                <c:pt idx="213">
                  <c:v>12.900749999999999</c:v>
                </c:pt>
                <c:pt idx="214">
                  <c:v>1.9007499999999999</c:v>
                </c:pt>
                <c:pt idx="215">
                  <c:v>14.900749999999999</c:v>
                </c:pt>
                <c:pt idx="216">
                  <c:v>22.900749999999999</c:v>
                </c:pt>
                <c:pt idx="217">
                  <c:v>23.900749999999999</c:v>
                </c:pt>
                <c:pt idx="218">
                  <c:v>17.900749999999999</c:v>
                </c:pt>
                <c:pt idx="219">
                  <c:v>13.900749999999999</c:v>
                </c:pt>
                <c:pt idx="220">
                  <c:v>12.900749999999999</c:v>
                </c:pt>
                <c:pt idx="221">
                  <c:v>17.900749999999999</c:v>
                </c:pt>
                <c:pt idx="222">
                  <c:v>13.900749999999999</c:v>
                </c:pt>
                <c:pt idx="223">
                  <c:v>12.900749999999999</c:v>
                </c:pt>
                <c:pt idx="224">
                  <c:v>5.9007500000000004</c:v>
                </c:pt>
                <c:pt idx="225">
                  <c:v>3.9007499999999999</c:v>
                </c:pt>
                <c:pt idx="226">
                  <c:v>7.9007499999999995</c:v>
                </c:pt>
                <c:pt idx="227">
                  <c:v>-3.0992500000000001</c:v>
                </c:pt>
                <c:pt idx="228">
                  <c:v>2.9007499999999999</c:v>
                </c:pt>
                <c:pt idx="229">
                  <c:v>5.9007500000000004</c:v>
                </c:pt>
                <c:pt idx="230">
                  <c:v>6.9007499999999995</c:v>
                </c:pt>
                <c:pt idx="231">
                  <c:v>-1.0992500000000001</c:v>
                </c:pt>
                <c:pt idx="232">
                  <c:v>9.9007499999999986</c:v>
                </c:pt>
                <c:pt idx="233">
                  <c:v>13.900749999999999</c:v>
                </c:pt>
                <c:pt idx="234">
                  <c:v>10.900749999999999</c:v>
                </c:pt>
                <c:pt idx="235">
                  <c:v>12.900749999999999</c:v>
                </c:pt>
                <c:pt idx="236">
                  <c:v>-2.0992500000000001</c:v>
                </c:pt>
                <c:pt idx="237">
                  <c:v>-3.0992500000000001</c:v>
                </c:pt>
                <c:pt idx="238">
                  <c:v>-9.9250000000000005E-2</c:v>
                </c:pt>
                <c:pt idx="239">
                  <c:v>5.9007500000000004</c:v>
                </c:pt>
                <c:pt idx="240">
                  <c:v>7.9007499999999995</c:v>
                </c:pt>
                <c:pt idx="241">
                  <c:v>8.9007499999999986</c:v>
                </c:pt>
                <c:pt idx="242">
                  <c:v>18.900749999999999</c:v>
                </c:pt>
                <c:pt idx="243">
                  <c:v>19.900749999999999</c:v>
                </c:pt>
                <c:pt idx="244">
                  <c:v>18.900749999999999</c:v>
                </c:pt>
                <c:pt idx="245">
                  <c:v>18.900749999999999</c:v>
                </c:pt>
                <c:pt idx="246">
                  <c:v>25.900749999999999</c:v>
                </c:pt>
                <c:pt idx="247">
                  <c:v>18.900749999999999</c:v>
                </c:pt>
                <c:pt idx="248">
                  <c:v>14.900749999999999</c:v>
                </c:pt>
                <c:pt idx="249">
                  <c:v>9.9007499999999986</c:v>
                </c:pt>
                <c:pt idx="250">
                  <c:v>1.9007499999999999</c:v>
                </c:pt>
                <c:pt idx="251">
                  <c:v>10.900749999999999</c:v>
                </c:pt>
              </c:numCache>
            </c:numRef>
          </c:val>
          <c:smooth val="0"/>
          <c:extLst>
            <c:ext xmlns:c16="http://schemas.microsoft.com/office/drawing/2014/chart" uri="{C3380CC4-5D6E-409C-BE32-E72D297353CC}">
              <c16:uniqueId val="{00000000-BE07-4A5C-BB5E-3C4EBF07D302}"/>
            </c:ext>
          </c:extLst>
        </c:ser>
        <c:ser>
          <c:idx val="1"/>
          <c:order val="1"/>
          <c:tx>
            <c:v>Topex/Poseidon</c:v>
          </c:tx>
          <c:spPr>
            <a:ln w="12700" cap="rnd">
              <a:solidFill>
                <a:srgbClr val="C00000"/>
              </a:solidFill>
              <a:round/>
            </a:ln>
            <a:effectLst/>
          </c:spPr>
          <c:marker>
            <c:symbol val="none"/>
          </c:marker>
          <c:cat>
            <c:numRef>
              <c:f>POTI!$A$2:$A$253</c:f>
              <c:numCache>
                <c:formatCode>mmm\-yy</c:formatCode>
                <c:ptCount val="252"/>
                <c:pt idx="0">
                  <c:v>33970</c:v>
                </c:pt>
                <c:pt idx="1">
                  <c:v>34001</c:v>
                </c:pt>
                <c:pt idx="2">
                  <c:v>34029</c:v>
                </c:pt>
                <c:pt idx="3">
                  <c:v>34060</c:v>
                </c:pt>
                <c:pt idx="4">
                  <c:v>34090</c:v>
                </c:pt>
                <c:pt idx="5">
                  <c:v>34121</c:v>
                </c:pt>
                <c:pt idx="6">
                  <c:v>34151</c:v>
                </c:pt>
                <c:pt idx="7">
                  <c:v>34182</c:v>
                </c:pt>
                <c:pt idx="8">
                  <c:v>34213</c:v>
                </c:pt>
                <c:pt idx="9">
                  <c:v>34243</c:v>
                </c:pt>
                <c:pt idx="10">
                  <c:v>34274</c:v>
                </c:pt>
                <c:pt idx="11">
                  <c:v>34304</c:v>
                </c:pt>
                <c:pt idx="12">
                  <c:v>34335</c:v>
                </c:pt>
                <c:pt idx="13">
                  <c:v>34366</c:v>
                </c:pt>
                <c:pt idx="14">
                  <c:v>34394</c:v>
                </c:pt>
                <c:pt idx="15">
                  <c:v>34425</c:v>
                </c:pt>
                <c:pt idx="16">
                  <c:v>34455</c:v>
                </c:pt>
                <c:pt idx="17">
                  <c:v>34486</c:v>
                </c:pt>
                <c:pt idx="18">
                  <c:v>34516</c:v>
                </c:pt>
                <c:pt idx="19">
                  <c:v>34547</c:v>
                </c:pt>
                <c:pt idx="20">
                  <c:v>34578</c:v>
                </c:pt>
                <c:pt idx="21">
                  <c:v>34608</c:v>
                </c:pt>
                <c:pt idx="22">
                  <c:v>34639</c:v>
                </c:pt>
                <c:pt idx="23">
                  <c:v>34669</c:v>
                </c:pt>
                <c:pt idx="24">
                  <c:v>34700</c:v>
                </c:pt>
                <c:pt idx="25">
                  <c:v>34731</c:v>
                </c:pt>
                <c:pt idx="26">
                  <c:v>34759</c:v>
                </c:pt>
                <c:pt idx="27">
                  <c:v>34790</c:v>
                </c:pt>
                <c:pt idx="28">
                  <c:v>34820</c:v>
                </c:pt>
                <c:pt idx="29">
                  <c:v>34851</c:v>
                </c:pt>
                <c:pt idx="30">
                  <c:v>34881</c:v>
                </c:pt>
                <c:pt idx="31">
                  <c:v>34912</c:v>
                </c:pt>
                <c:pt idx="32">
                  <c:v>34943</c:v>
                </c:pt>
                <c:pt idx="33">
                  <c:v>34973</c:v>
                </c:pt>
                <c:pt idx="34">
                  <c:v>35004</c:v>
                </c:pt>
                <c:pt idx="35">
                  <c:v>35034</c:v>
                </c:pt>
                <c:pt idx="36">
                  <c:v>35065</c:v>
                </c:pt>
                <c:pt idx="37">
                  <c:v>35096</c:v>
                </c:pt>
                <c:pt idx="38">
                  <c:v>35125</c:v>
                </c:pt>
                <c:pt idx="39">
                  <c:v>35156</c:v>
                </c:pt>
                <c:pt idx="40">
                  <c:v>35186</c:v>
                </c:pt>
                <c:pt idx="41">
                  <c:v>35217</c:v>
                </c:pt>
                <c:pt idx="42">
                  <c:v>35247</c:v>
                </c:pt>
                <c:pt idx="43">
                  <c:v>35278</c:v>
                </c:pt>
                <c:pt idx="44">
                  <c:v>35309</c:v>
                </c:pt>
                <c:pt idx="45">
                  <c:v>35339</c:v>
                </c:pt>
                <c:pt idx="46">
                  <c:v>35370</c:v>
                </c:pt>
                <c:pt idx="47">
                  <c:v>35400</c:v>
                </c:pt>
                <c:pt idx="48">
                  <c:v>35431</c:v>
                </c:pt>
                <c:pt idx="49">
                  <c:v>35462</c:v>
                </c:pt>
                <c:pt idx="50">
                  <c:v>35490</c:v>
                </c:pt>
                <c:pt idx="51">
                  <c:v>35521</c:v>
                </c:pt>
                <c:pt idx="52">
                  <c:v>35551</c:v>
                </c:pt>
                <c:pt idx="53">
                  <c:v>35582</c:v>
                </c:pt>
                <c:pt idx="54">
                  <c:v>35612</c:v>
                </c:pt>
                <c:pt idx="55">
                  <c:v>35643</c:v>
                </c:pt>
                <c:pt idx="56">
                  <c:v>35674</c:v>
                </c:pt>
                <c:pt idx="57">
                  <c:v>35704</c:v>
                </c:pt>
                <c:pt idx="58">
                  <c:v>35735</c:v>
                </c:pt>
                <c:pt idx="59">
                  <c:v>35765</c:v>
                </c:pt>
                <c:pt idx="60">
                  <c:v>35796</c:v>
                </c:pt>
                <c:pt idx="61">
                  <c:v>35827</c:v>
                </c:pt>
                <c:pt idx="62">
                  <c:v>35855</c:v>
                </c:pt>
                <c:pt idx="63">
                  <c:v>35886</c:v>
                </c:pt>
                <c:pt idx="64">
                  <c:v>35916</c:v>
                </c:pt>
                <c:pt idx="65">
                  <c:v>35947</c:v>
                </c:pt>
                <c:pt idx="66">
                  <c:v>35977</c:v>
                </c:pt>
                <c:pt idx="67">
                  <c:v>36008</c:v>
                </c:pt>
                <c:pt idx="68">
                  <c:v>36039</c:v>
                </c:pt>
                <c:pt idx="69">
                  <c:v>36069</c:v>
                </c:pt>
                <c:pt idx="70">
                  <c:v>36100</c:v>
                </c:pt>
                <c:pt idx="71">
                  <c:v>36130</c:v>
                </c:pt>
                <c:pt idx="72">
                  <c:v>36161</c:v>
                </c:pt>
                <c:pt idx="73">
                  <c:v>36192</c:v>
                </c:pt>
                <c:pt idx="74">
                  <c:v>36220</c:v>
                </c:pt>
                <c:pt idx="75">
                  <c:v>36251</c:v>
                </c:pt>
                <c:pt idx="76">
                  <c:v>36281</c:v>
                </c:pt>
                <c:pt idx="77">
                  <c:v>36312</c:v>
                </c:pt>
                <c:pt idx="78">
                  <c:v>36342</c:v>
                </c:pt>
                <c:pt idx="79">
                  <c:v>36373</c:v>
                </c:pt>
                <c:pt idx="80">
                  <c:v>36404</c:v>
                </c:pt>
                <c:pt idx="81">
                  <c:v>36434</c:v>
                </c:pt>
                <c:pt idx="82">
                  <c:v>36465</c:v>
                </c:pt>
                <c:pt idx="83">
                  <c:v>36495</c:v>
                </c:pt>
                <c:pt idx="84">
                  <c:v>36526</c:v>
                </c:pt>
                <c:pt idx="85">
                  <c:v>36557</c:v>
                </c:pt>
                <c:pt idx="86">
                  <c:v>36586</c:v>
                </c:pt>
                <c:pt idx="87">
                  <c:v>36617</c:v>
                </c:pt>
                <c:pt idx="88">
                  <c:v>36647</c:v>
                </c:pt>
                <c:pt idx="89">
                  <c:v>36678</c:v>
                </c:pt>
                <c:pt idx="90">
                  <c:v>36708</c:v>
                </c:pt>
                <c:pt idx="91">
                  <c:v>36739</c:v>
                </c:pt>
                <c:pt idx="92">
                  <c:v>36770</c:v>
                </c:pt>
                <c:pt idx="93">
                  <c:v>36800</c:v>
                </c:pt>
                <c:pt idx="94">
                  <c:v>36831</c:v>
                </c:pt>
                <c:pt idx="95">
                  <c:v>36861</c:v>
                </c:pt>
                <c:pt idx="96">
                  <c:v>36892</c:v>
                </c:pt>
                <c:pt idx="97">
                  <c:v>36923</c:v>
                </c:pt>
                <c:pt idx="98">
                  <c:v>36951</c:v>
                </c:pt>
                <c:pt idx="99">
                  <c:v>36982</c:v>
                </c:pt>
                <c:pt idx="100">
                  <c:v>37012</c:v>
                </c:pt>
                <c:pt idx="101">
                  <c:v>37043</c:v>
                </c:pt>
                <c:pt idx="102">
                  <c:v>37073</c:v>
                </c:pt>
                <c:pt idx="103">
                  <c:v>37104</c:v>
                </c:pt>
                <c:pt idx="104">
                  <c:v>37135</c:v>
                </c:pt>
                <c:pt idx="105">
                  <c:v>37165</c:v>
                </c:pt>
                <c:pt idx="106">
                  <c:v>37196</c:v>
                </c:pt>
                <c:pt idx="107">
                  <c:v>37226</c:v>
                </c:pt>
                <c:pt idx="108">
                  <c:v>37257</c:v>
                </c:pt>
                <c:pt idx="109">
                  <c:v>37288</c:v>
                </c:pt>
                <c:pt idx="110">
                  <c:v>37316</c:v>
                </c:pt>
                <c:pt idx="111">
                  <c:v>37347</c:v>
                </c:pt>
                <c:pt idx="112">
                  <c:v>37377</c:v>
                </c:pt>
                <c:pt idx="113">
                  <c:v>37408</c:v>
                </c:pt>
                <c:pt idx="114">
                  <c:v>37438</c:v>
                </c:pt>
                <c:pt idx="115">
                  <c:v>37469</c:v>
                </c:pt>
                <c:pt idx="116">
                  <c:v>37500</c:v>
                </c:pt>
                <c:pt idx="117">
                  <c:v>37530</c:v>
                </c:pt>
                <c:pt idx="118">
                  <c:v>37561</c:v>
                </c:pt>
                <c:pt idx="119">
                  <c:v>37591</c:v>
                </c:pt>
                <c:pt idx="120">
                  <c:v>37622</c:v>
                </c:pt>
                <c:pt idx="121">
                  <c:v>37653</c:v>
                </c:pt>
                <c:pt idx="122">
                  <c:v>37681</c:v>
                </c:pt>
                <c:pt idx="123">
                  <c:v>37712</c:v>
                </c:pt>
                <c:pt idx="124">
                  <c:v>37742</c:v>
                </c:pt>
                <c:pt idx="125">
                  <c:v>37773</c:v>
                </c:pt>
                <c:pt idx="126">
                  <c:v>37803</c:v>
                </c:pt>
                <c:pt idx="127">
                  <c:v>37834</c:v>
                </c:pt>
                <c:pt idx="128">
                  <c:v>37865</c:v>
                </c:pt>
                <c:pt idx="129">
                  <c:v>37895</c:v>
                </c:pt>
                <c:pt idx="130">
                  <c:v>37926</c:v>
                </c:pt>
                <c:pt idx="131">
                  <c:v>37956</c:v>
                </c:pt>
                <c:pt idx="132">
                  <c:v>37987</c:v>
                </c:pt>
                <c:pt idx="133">
                  <c:v>38018</c:v>
                </c:pt>
                <c:pt idx="134">
                  <c:v>38047</c:v>
                </c:pt>
                <c:pt idx="135">
                  <c:v>38078</c:v>
                </c:pt>
                <c:pt idx="136">
                  <c:v>38108</c:v>
                </c:pt>
                <c:pt idx="137">
                  <c:v>38139</c:v>
                </c:pt>
                <c:pt idx="138">
                  <c:v>38169</c:v>
                </c:pt>
                <c:pt idx="139">
                  <c:v>38200</c:v>
                </c:pt>
                <c:pt idx="140">
                  <c:v>38231</c:v>
                </c:pt>
                <c:pt idx="141">
                  <c:v>38261</c:v>
                </c:pt>
                <c:pt idx="142">
                  <c:v>38292</c:v>
                </c:pt>
                <c:pt idx="143">
                  <c:v>38322</c:v>
                </c:pt>
                <c:pt idx="144">
                  <c:v>38353</c:v>
                </c:pt>
                <c:pt idx="145">
                  <c:v>38384</c:v>
                </c:pt>
                <c:pt idx="146">
                  <c:v>38412</c:v>
                </c:pt>
                <c:pt idx="147">
                  <c:v>38443</c:v>
                </c:pt>
                <c:pt idx="148">
                  <c:v>38473</c:v>
                </c:pt>
                <c:pt idx="149">
                  <c:v>38504</c:v>
                </c:pt>
                <c:pt idx="150">
                  <c:v>38534</c:v>
                </c:pt>
                <c:pt idx="151">
                  <c:v>38565</c:v>
                </c:pt>
                <c:pt idx="152">
                  <c:v>38596</c:v>
                </c:pt>
                <c:pt idx="153">
                  <c:v>38626</c:v>
                </c:pt>
                <c:pt idx="154">
                  <c:v>38657</c:v>
                </c:pt>
                <c:pt idx="155">
                  <c:v>38687</c:v>
                </c:pt>
                <c:pt idx="156">
                  <c:v>38718</c:v>
                </c:pt>
                <c:pt idx="157">
                  <c:v>38749</c:v>
                </c:pt>
                <c:pt idx="158">
                  <c:v>38777</c:v>
                </c:pt>
                <c:pt idx="159">
                  <c:v>38808</c:v>
                </c:pt>
                <c:pt idx="160">
                  <c:v>38838</c:v>
                </c:pt>
                <c:pt idx="161">
                  <c:v>38869</c:v>
                </c:pt>
                <c:pt idx="162">
                  <c:v>38899</c:v>
                </c:pt>
                <c:pt idx="163">
                  <c:v>38930</c:v>
                </c:pt>
                <c:pt idx="164">
                  <c:v>38961</c:v>
                </c:pt>
                <c:pt idx="165">
                  <c:v>38991</c:v>
                </c:pt>
                <c:pt idx="166">
                  <c:v>39022</c:v>
                </c:pt>
                <c:pt idx="167">
                  <c:v>39052</c:v>
                </c:pt>
                <c:pt idx="168">
                  <c:v>39083</c:v>
                </c:pt>
                <c:pt idx="169">
                  <c:v>39114</c:v>
                </c:pt>
                <c:pt idx="170">
                  <c:v>39142</c:v>
                </c:pt>
                <c:pt idx="171">
                  <c:v>39173</c:v>
                </c:pt>
                <c:pt idx="172">
                  <c:v>39203</c:v>
                </c:pt>
                <c:pt idx="173">
                  <c:v>39234</c:v>
                </c:pt>
                <c:pt idx="174">
                  <c:v>39264</c:v>
                </c:pt>
                <c:pt idx="175">
                  <c:v>39295</c:v>
                </c:pt>
                <c:pt idx="176">
                  <c:v>39326</c:v>
                </c:pt>
                <c:pt idx="177">
                  <c:v>39356</c:v>
                </c:pt>
                <c:pt idx="178">
                  <c:v>39387</c:v>
                </c:pt>
                <c:pt idx="179">
                  <c:v>39417</c:v>
                </c:pt>
                <c:pt idx="180">
                  <c:v>39448</c:v>
                </c:pt>
                <c:pt idx="181">
                  <c:v>39479</c:v>
                </c:pt>
                <c:pt idx="182">
                  <c:v>39508</c:v>
                </c:pt>
                <c:pt idx="183">
                  <c:v>39539</c:v>
                </c:pt>
                <c:pt idx="184">
                  <c:v>39569</c:v>
                </c:pt>
                <c:pt idx="185">
                  <c:v>39600</c:v>
                </c:pt>
                <c:pt idx="186">
                  <c:v>39630</c:v>
                </c:pt>
                <c:pt idx="187">
                  <c:v>39661</c:v>
                </c:pt>
                <c:pt idx="188">
                  <c:v>39692</c:v>
                </c:pt>
                <c:pt idx="189">
                  <c:v>39722</c:v>
                </c:pt>
                <c:pt idx="190">
                  <c:v>39753</c:v>
                </c:pt>
                <c:pt idx="191">
                  <c:v>39783</c:v>
                </c:pt>
                <c:pt idx="192">
                  <c:v>39814</c:v>
                </c:pt>
                <c:pt idx="193">
                  <c:v>39845</c:v>
                </c:pt>
                <c:pt idx="194">
                  <c:v>39873</c:v>
                </c:pt>
                <c:pt idx="195">
                  <c:v>39904</c:v>
                </c:pt>
                <c:pt idx="196">
                  <c:v>39934</c:v>
                </c:pt>
                <c:pt idx="197">
                  <c:v>39965</c:v>
                </c:pt>
                <c:pt idx="198">
                  <c:v>39995</c:v>
                </c:pt>
                <c:pt idx="199">
                  <c:v>40026</c:v>
                </c:pt>
                <c:pt idx="200">
                  <c:v>40057</c:v>
                </c:pt>
                <c:pt idx="201">
                  <c:v>40087</c:v>
                </c:pt>
                <c:pt idx="202">
                  <c:v>40118</c:v>
                </c:pt>
                <c:pt idx="203">
                  <c:v>40148</c:v>
                </c:pt>
                <c:pt idx="204">
                  <c:v>40179</c:v>
                </c:pt>
                <c:pt idx="205">
                  <c:v>40210</c:v>
                </c:pt>
                <c:pt idx="206">
                  <c:v>40238</c:v>
                </c:pt>
                <c:pt idx="207">
                  <c:v>40269</c:v>
                </c:pt>
                <c:pt idx="208">
                  <c:v>40299</c:v>
                </c:pt>
                <c:pt idx="209">
                  <c:v>40330</c:v>
                </c:pt>
                <c:pt idx="210">
                  <c:v>40360</c:v>
                </c:pt>
                <c:pt idx="211">
                  <c:v>40391</c:v>
                </c:pt>
                <c:pt idx="212">
                  <c:v>40422</c:v>
                </c:pt>
                <c:pt idx="213">
                  <c:v>40452</c:v>
                </c:pt>
                <c:pt idx="214">
                  <c:v>40483</c:v>
                </c:pt>
                <c:pt idx="215">
                  <c:v>40513</c:v>
                </c:pt>
                <c:pt idx="216">
                  <c:v>40544</c:v>
                </c:pt>
                <c:pt idx="217">
                  <c:v>40575</c:v>
                </c:pt>
                <c:pt idx="218">
                  <c:v>40603</c:v>
                </c:pt>
                <c:pt idx="219">
                  <c:v>40634</c:v>
                </c:pt>
                <c:pt idx="220">
                  <c:v>40664</c:v>
                </c:pt>
                <c:pt idx="221">
                  <c:v>40695</c:v>
                </c:pt>
                <c:pt idx="222">
                  <c:v>40725</c:v>
                </c:pt>
                <c:pt idx="223">
                  <c:v>40756</c:v>
                </c:pt>
                <c:pt idx="224">
                  <c:v>40787</c:v>
                </c:pt>
                <c:pt idx="225">
                  <c:v>40817</c:v>
                </c:pt>
                <c:pt idx="226">
                  <c:v>40848</c:v>
                </c:pt>
                <c:pt idx="227">
                  <c:v>40878</c:v>
                </c:pt>
                <c:pt idx="228">
                  <c:v>40909</c:v>
                </c:pt>
                <c:pt idx="229">
                  <c:v>40940</c:v>
                </c:pt>
                <c:pt idx="230">
                  <c:v>40969</c:v>
                </c:pt>
                <c:pt idx="231">
                  <c:v>41000</c:v>
                </c:pt>
                <c:pt idx="232">
                  <c:v>41030</c:v>
                </c:pt>
                <c:pt idx="233">
                  <c:v>41061</c:v>
                </c:pt>
                <c:pt idx="234">
                  <c:v>41091</c:v>
                </c:pt>
                <c:pt idx="235">
                  <c:v>41122</c:v>
                </c:pt>
                <c:pt idx="236">
                  <c:v>41153</c:v>
                </c:pt>
                <c:pt idx="237">
                  <c:v>41183</c:v>
                </c:pt>
                <c:pt idx="238">
                  <c:v>41214</c:v>
                </c:pt>
                <c:pt idx="239">
                  <c:v>41244</c:v>
                </c:pt>
                <c:pt idx="240">
                  <c:v>41275</c:v>
                </c:pt>
                <c:pt idx="241">
                  <c:v>41306</c:v>
                </c:pt>
                <c:pt idx="242">
                  <c:v>41334</c:v>
                </c:pt>
                <c:pt idx="243">
                  <c:v>41365</c:v>
                </c:pt>
                <c:pt idx="244">
                  <c:v>41395</c:v>
                </c:pt>
                <c:pt idx="245">
                  <c:v>41426</c:v>
                </c:pt>
                <c:pt idx="246">
                  <c:v>41456</c:v>
                </c:pt>
                <c:pt idx="247">
                  <c:v>41487</c:v>
                </c:pt>
                <c:pt idx="248">
                  <c:v>41518</c:v>
                </c:pt>
                <c:pt idx="249">
                  <c:v>41548</c:v>
                </c:pt>
                <c:pt idx="250">
                  <c:v>41579</c:v>
                </c:pt>
                <c:pt idx="251">
                  <c:v>41609</c:v>
                </c:pt>
              </c:numCache>
            </c:numRef>
          </c:cat>
          <c:val>
            <c:numRef>
              <c:f>POTI!$G$2:$G$253</c:f>
              <c:numCache>
                <c:formatCode>General</c:formatCode>
                <c:ptCount val="252"/>
                <c:pt idx="0">
                  <c:v>-16.100000000000001</c:v>
                </c:pt>
                <c:pt idx="1">
                  <c:v>-11.1</c:v>
                </c:pt>
                <c:pt idx="2">
                  <c:v>-26.258333329999999</c:v>
                </c:pt>
                <c:pt idx="3">
                  <c:v>-15.75</c:v>
                </c:pt>
                <c:pt idx="4">
                  <c:v>-7.2249999999999996</c:v>
                </c:pt>
                <c:pt idx="5">
                  <c:v>9.32</c:v>
                </c:pt>
                <c:pt idx="6">
                  <c:v>13.316666669999998</c:v>
                </c:pt>
                <c:pt idx="7">
                  <c:v>5.7</c:v>
                </c:pt>
                <c:pt idx="8">
                  <c:v>-3.1</c:v>
                </c:pt>
                <c:pt idx="9">
                  <c:v>-3.5157894700000001</c:v>
                </c:pt>
                <c:pt idx="10">
                  <c:v>-21.238888889999998</c:v>
                </c:pt>
                <c:pt idx="11">
                  <c:v>-30.375</c:v>
                </c:pt>
                <c:pt idx="12">
                  <c:v>-9.6699999999999982</c:v>
                </c:pt>
                <c:pt idx="13">
                  <c:v>0.93888888999999998</c:v>
                </c:pt>
                <c:pt idx="14">
                  <c:v>-5.3166666699999992</c:v>
                </c:pt>
                <c:pt idx="15">
                  <c:v>-5.9833333299999998</c:v>
                </c:pt>
                <c:pt idx="16">
                  <c:v>1.55</c:v>
                </c:pt>
                <c:pt idx="17">
                  <c:v>5.9055555599999998</c:v>
                </c:pt>
                <c:pt idx="18">
                  <c:v>-1.8</c:v>
                </c:pt>
                <c:pt idx="19">
                  <c:v>17.925000000000001</c:v>
                </c:pt>
                <c:pt idx="20">
                  <c:v>1.8181820000000001E-2</c:v>
                </c:pt>
                <c:pt idx="21">
                  <c:v>-11.8</c:v>
                </c:pt>
                <c:pt idx="22">
                  <c:v>-11.59166667</c:v>
                </c:pt>
                <c:pt idx="23">
                  <c:v>-16.112000000000002</c:v>
                </c:pt>
                <c:pt idx="24">
                  <c:v>-17.712499999999999</c:v>
                </c:pt>
                <c:pt idx="25">
                  <c:v>-8.35</c:v>
                </c:pt>
                <c:pt idx="26">
                  <c:v>-4.0789473699999999</c:v>
                </c:pt>
                <c:pt idx="27">
                  <c:v>2.9111111099999998</c:v>
                </c:pt>
                <c:pt idx="28">
                  <c:v>3.43333333</c:v>
                </c:pt>
                <c:pt idx="29">
                  <c:v>7.75</c:v>
                </c:pt>
                <c:pt idx="30">
                  <c:v>5.6</c:v>
                </c:pt>
                <c:pt idx="31">
                  <c:v>-9.5238100000000006E-3</c:v>
                </c:pt>
                <c:pt idx="32">
                  <c:v>14.425000000000001</c:v>
                </c:pt>
                <c:pt idx="33">
                  <c:v>7.6099999999999994</c:v>
                </c:pt>
                <c:pt idx="34">
                  <c:v>-4.7666666700000002</c:v>
                </c:pt>
                <c:pt idx="35">
                  <c:v>11.3</c:v>
                </c:pt>
                <c:pt idx="36">
                  <c:v>11.3</c:v>
                </c:pt>
                <c:pt idx="37">
                  <c:v>11.3</c:v>
                </c:pt>
                <c:pt idx="38">
                  <c:v>11.3</c:v>
                </c:pt>
                <c:pt idx="39">
                  <c:v>-11.366666670000001</c:v>
                </c:pt>
                <c:pt idx="40">
                  <c:v>11.3</c:v>
                </c:pt>
                <c:pt idx="41">
                  <c:v>4.93333333</c:v>
                </c:pt>
                <c:pt idx="42">
                  <c:v>8.1</c:v>
                </c:pt>
                <c:pt idx="43">
                  <c:v>8.1</c:v>
                </c:pt>
                <c:pt idx="44">
                  <c:v>0.45833332999999998</c:v>
                </c:pt>
                <c:pt idx="45">
                  <c:v>14.11</c:v>
                </c:pt>
                <c:pt idx="46">
                  <c:v>5.6416666700000002</c:v>
                </c:pt>
                <c:pt idx="47">
                  <c:v>4.93333333</c:v>
                </c:pt>
                <c:pt idx="48">
                  <c:v>7.05</c:v>
                </c:pt>
                <c:pt idx="49">
                  <c:v>5.2333333299999998</c:v>
                </c:pt>
                <c:pt idx="50">
                  <c:v>5</c:v>
                </c:pt>
                <c:pt idx="51">
                  <c:v>-4.1333333300000001</c:v>
                </c:pt>
                <c:pt idx="52">
                  <c:v>16.32</c:v>
                </c:pt>
                <c:pt idx="53">
                  <c:v>9.85</c:v>
                </c:pt>
                <c:pt idx="54">
                  <c:v>8.8000000000000007</c:v>
                </c:pt>
                <c:pt idx="55">
                  <c:v>14.25</c:v>
                </c:pt>
                <c:pt idx="56">
                  <c:v>16.600000000000001</c:v>
                </c:pt>
                <c:pt idx="57">
                  <c:v>19.399999999999999</c:v>
                </c:pt>
                <c:pt idx="58">
                  <c:v>16</c:v>
                </c:pt>
                <c:pt idx="59">
                  <c:v>13.133333329999999</c:v>
                </c:pt>
                <c:pt idx="60">
                  <c:v>12.3</c:v>
                </c:pt>
                <c:pt idx="61">
                  <c:v>6.65</c:v>
                </c:pt>
                <c:pt idx="62">
                  <c:v>2.15</c:v>
                </c:pt>
                <c:pt idx="63">
                  <c:v>-2.6666666700000001</c:v>
                </c:pt>
                <c:pt idx="64">
                  <c:v>5.1333333300000001</c:v>
                </c:pt>
                <c:pt idx="65">
                  <c:v>8.0500000000000007</c:v>
                </c:pt>
                <c:pt idx="66">
                  <c:v>9.1</c:v>
                </c:pt>
                <c:pt idx="67">
                  <c:v>3.7</c:v>
                </c:pt>
                <c:pt idx="68">
                  <c:v>-11.2</c:v>
                </c:pt>
                <c:pt idx="69">
                  <c:v>-9.366666669999999</c:v>
                </c:pt>
                <c:pt idx="70">
                  <c:v>3.95</c:v>
                </c:pt>
                <c:pt idx="71">
                  <c:v>0.6</c:v>
                </c:pt>
                <c:pt idx="72">
                  <c:v>12.3</c:v>
                </c:pt>
                <c:pt idx="73">
                  <c:v>6.65</c:v>
                </c:pt>
                <c:pt idx="74">
                  <c:v>2.15</c:v>
                </c:pt>
                <c:pt idx="75">
                  <c:v>-2.6666666700000001</c:v>
                </c:pt>
                <c:pt idx="76">
                  <c:v>5.1333333300000001</c:v>
                </c:pt>
                <c:pt idx="77">
                  <c:v>8.0500000000000007</c:v>
                </c:pt>
                <c:pt idx="78">
                  <c:v>9.1</c:v>
                </c:pt>
                <c:pt idx="79">
                  <c:v>3.7</c:v>
                </c:pt>
                <c:pt idx="80">
                  <c:v>-11.2</c:v>
                </c:pt>
                <c:pt idx="81">
                  <c:v>-9.366666669999999</c:v>
                </c:pt>
                <c:pt idx="82">
                  <c:v>3.95</c:v>
                </c:pt>
                <c:pt idx="83">
                  <c:v>0.6</c:v>
                </c:pt>
                <c:pt idx="84">
                  <c:v>0.6</c:v>
                </c:pt>
                <c:pt idx="85">
                  <c:v>4.8</c:v>
                </c:pt>
                <c:pt idx="86">
                  <c:v>7.633333330000001</c:v>
                </c:pt>
                <c:pt idx="87">
                  <c:v>-3.2333333299999998</c:v>
                </c:pt>
                <c:pt idx="88">
                  <c:v>7.633333330000001</c:v>
                </c:pt>
                <c:pt idx="89">
                  <c:v>20.399999999999999</c:v>
                </c:pt>
                <c:pt idx="90">
                  <c:v>1.4</c:v>
                </c:pt>
                <c:pt idx="91">
                  <c:v>1.4</c:v>
                </c:pt>
                <c:pt idx="92">
                  <c:v>-2.8</c:v>
                </c:pt>
                <c:pt idx="93">
                  <c:v>-9.133333330000001</c:v>
                </c:pt>
                <c:pt idx="94">
                  <c:v>-11.56666667</c:v>
                </c:pt>
                <c:pt idx="95">
                  <c:v>-13.6</c:v>
                </c:pt>
                <c:pt idx="96">
                  <c:v>1.26666667</c:v>
                </c:pt>
                <c:pt idx="97">
                  <c:v>-2.65</c:v>
                </c:pt>
                <c:pt idx="98">
                  <c:v>-0.9</c:v>
                </c:pt>
                <c:pt idx="99">
                  <c:v>1.8333333299999999</c:v>
                </c:pt>
                <c:pt idx="100">
                  <c:v>6.2</c:v>
                </c:pt>
                <c:pt idx="101">
                  <c:v>8.4</c:v>
                </c:pt>
                <c:pt idx="102">
                  <c:v>6.8400000000000007</c:v>
                </c:pt>
                <c:pt idx="103">
                  <c:v>9.9</c:v>
                </c:pt>
                <c:pt idx="104">
                  <c:v>-6.4</c:v>
                </c:pt>
                <c:pt idx="105">
                  <c:v>9.1</c:v>
                </c:pt>
                <c:pt idx="106">
                  <c:v>-3.85</c:v>
                </c:pt>
                <c:pt idx="107">
                  <c:v>-17.7</c:v>
                </c:pt>
                <c:pt idx="108">
                  <c:v>-10.633333329999999</c:v>
                </c:pt>
                <c:pt idx="109">
                  <c:v>-11.3</c:v>
                </c:pt>
                <c:pt idx="110">
                  <c:v>-3.2666666700000002</c:v>
                </c:pt>
                <c:pt idx="111">
                  <c:v>5</c:v>
                </c:pt>
                <c:pt idx="116">
                  <c:v>14.05</c:v>
                </c:pt>
                <c:pt idx="117">
                  <c:v>19.3</c:v>
                </c:pt>
                <c:pt idx="118">
                  <c:v>14.233333329999999</c:v>
                </c:pt>
                <c:pt idx="119">
                  <c:v>-3.75</c:v>
                </c:pt>
                <c:pt idx="120">
                  <c:v>-2.0833333299999999</c:v>
                </c:pt>
                <c:pt idx="121">
                  <c:v>1.65</c:v>
                </c:pt>
                <c:pt idx="122">
                  <c:v>-11.75</c:v>
                </c:pt>
                <c:pt idx="123">
                  <c:v>-6.1</c:v>
                </c:pt>
                <c:pt idx="124">
                  <c:v>-3.56</c:v>
                </c:pt>
                <c:pt idx="125">
                  <c:v>0.48</c:v>
                </c:pt>
                <c:pt idx="126">
                  <c:v>6.4333333300000008</c:v>
                </c:pt>
                <c:pt idx="127">
                  <c:v>14</c:v>
                </c:pt>
                <c:pt idx="128">
                  <c:v>5.14</c:v>
                </c:pt>
                <c:pt idx="129">
                  <c:v>0.47499999999999998</c:v>
                </c:pt>
                <c:pt idx="130">
                  <c:v>6.8</c:v>
                </c:pt>
                <c:pt idx="131">
                  <c:v>12.975</c:v>
                </c:pt>
                <c:pt idx="132">
                  <c:v>-3.2333333299999998</c:v>
                </c:pt>
                <c:pt idx="133">
                  <c:v>4.45</c:v>
                </c:pt>
                <c:pt idx="134">
                  <c:v>4.05</c:v>
                </c:pt>
                <c:pt idx="135">
                  <c:v>15.5</c:v>
                </c:pt>
                <c:pt idx="136">
                  <c:v>18.666666670000001</c:v>
                </c:pt>
                <c:pt idx="137">
                  <c:v>28.55</c:v>
                </c:pt>
                <c:pt idx="138">
                  <c:v>16.645</c:v>
                </c:pt>
                <c:pt idx="139">
                  <c:v>17.925000000000001</c:v>
                </c:pt>
                <c:pt idx="140">
                  <c:v>14.824999999999999</c:v>
                </c:pt>
                <c:pt idx="141">
                  <c:v>8.35</c:v>
                </c:pt>
                <c:pt idx="142">
                  <c:v>-7.15</c:v>
                </c:pt>
                <c:pt idx="143">
                  <c:v>4.1500000000000004</c:v>
                </c:pt>
                <c:pt idx="144">
                  <c:v>-2.7</c:v>
                </c:pt>
                <c:pt idx="145">
                  <c:v>2.125</c:v>
                </c:pt>
                <c:pt idx="146">
                  <c:v>2.3666666699999999</c:v>
                </c:pt>
                <c:pt idx="147">
                  <c:v>0.57499999999999996</c:v>
                </c:pt>
                <c:pt idx="148">
                  <c:v>0.75</c:v>
                </c:pt>
                <c:pt idx="149">
                  <c:v>19.600000000000001</c:v>
                </c:pt>
                <c:pt idx="150">
                  <c:v>15.916666669999998</c:v>
                </c:pt>
                <c:pt idx="151">
                  <c:v>18.350000000000001</c:v>
                </c:pt>
                <c:pt idx="152">
                  <c:v>12.7</c:v>
                </c:pt>
                <c:pt idx="153">
                  <c:v>4.0857142900000003</c:v>
                </c:pt>
              </c:numCache>
            </c:numRef>
          </c:val>
          <c:smooth val="0"/>
          <c:extLst>
            <c:ext xmlns:c16="http://schemas.microsoft.com/office/drawing/2014/chart" uri="{C3380CC4-5D6E-409C-BE32-E72D297353CC}">
              <c16:uniqueId val="{00000001-BE07-4A5C-BB5E-3C4EBF07D302}"/>
            </c:ext>
          </c:extLst>
        </c:ser>
        <c:ser>
          <c:idx val="2"/>
          <c:order val="2"/>
          <c:tx>
            <c:v>Jason 1</c:v>
          </c:tx>
          <c:spPr>
            <a:ln w="15875" cap="rnd">
              <a:solidFill>
                <a:schemeClr val="accent3"/>
              </a:solidFill>
              <a:round/>
            </a:ln>
            <a:effectLst/>
          </c:spPr>
          <c:marker>
            <c:symbol val="none"/>
          </c:marker>
          <c:cat>
            <c:numRef>
              <c:f>POTI!$A$2:$A$253</c:f>
              <c:numCache>
                <c:formatCode>mmm\-yy</c:formatCode>
                <c:ptCount val="252"/>
                <c:pt idx="0">
                  <c:v>33970</c:v>
                </c:pt>
                <c:pt idx="1">
                  <c:v>34001</c:v>
                </c:pt>
                <c:pt idx="2">
                  <c:v>34029</c:v>
                </c:pt>
                <c:pt idx="3">
                  <c:v>34060</c:v>
                </c:pt>
                <c:pt idx="4">
                  <c:v>34090</c:v>
                </c:pt>
                <c:pt idx="5">
                  <c:v>34121</c:v>
                </c:pt>
                <c:pt idx="6">
                  <c:v>34151</c:v>
                </c:pt>
                <c:pt idx="7">
                  <c:v>34182</c:v>
                </c:pt>
                <c:pt idx="8">
                  <c:v>34213</c:v>
                </c:pt>
                <c:pt idx="9">
                  <c:v>34243</c:v>
                </c:pt>
                <c:pt idx="10">
                  <c:v>34274</c:v>
                </c:pt>
                <c:pt idx="11">
                  <c:v>34304</c:v>
                </c:pt>
                <c:pt idx="12">
                  <c:v>34335</c:v>
                </c:pt>
                <c:pt idx="13">
                  <c:v>34366</c:v>
                </c:pt>
                <c:pt idx="14">
                  <c:v>34394</c:v>
                </c:pt>
                <c:pt idx="15">
                  <c:v>34425</c:v>
                </c:pt>
                <c:pt idx="16">
                  <c:v>34455</c:v>
                </c:pt>
                <c:pt idx="17">
                  <c:v>34486</c:v>
                </c:pt>
                <c:pt idx="18">
                  <c:v>34516</c:v>
                </c:pt>
                <c:pt idx="19">
                  <c:v>34547</c:v>
                </c:pt>
                <c:pt idx="20">
                  <c:v>34578</c:v>
                </c:pt>
                <c:pt idx="21">
                  <c:v>34608</c:v>
                </c:pt>
                <c:pt idx="22">
                  <c:v>34639</c:v>
                </c:pt>
                <c:pt idx="23">
                  <c:v>34669</c:v>
                </c:pt>
                <c:pt idx="24">
                  <c:v>34700</c:v>
                </c:pt>
                <c:pt idx="25">
                  <c:v>34731</c:v>
                </c:pt>
                <c:pt idx="26">
                  <c:v>34759</c:v>
                </c:pt>
                <c:pt idx="27">
                  <c:v>34790</c:v>
                </c:pt>
                <c:pt idx="28">
                  <c:v>34820</c:v>
                </c:pt>
                <c:pt idx="29">
                  <c:v>34851</c:v>
                </c:pt>
                <c:pt idx="30">
                  <c:v>34881</c:v>
                </c:pt>
                <c:pt idx="31">
                  <c:v>34912</c:v>
                </c:pt>
                <c:pt idx="32">
                  <c:v>34943</c:v>
                </c:pt>
                <c:pt idx="33">
                  <c:v>34973</c:v>
                </c:pt>
                <c:pt idx="34">
                  <c:v>35004</c:v>
                </c:pt>
                <c:pt idx="35">
                  <c:v>35034</c:v>
                </c:pt>
                <c:pt idx="36">
                  <c:v>35065</c:v>
                </c:pt>
                <c:pt idx="37">
                  <c:v>35096</c:v>
                </c:pt>
                <c:pt idx="38">
                  <c:v>35125</c:v>
                </c:pt>
                <c:pt idx="39">
                  <c:v>35156</c:v>
                </c:pt>
                <c:pt idx="40">
                  <c:v>35186</c:v>
                </c:pt>
                <c:pt idx="41">
                  <c:v>35217</c:v>
                </c:pt>
                <c:pt idx="42">
                  <c:v>35247</c:v>
                </c:pt>
                <c:pt idx="43">
                  <c:v>35278</c:v>
                </c:pt>
                <c:pt idx="44">
                  <c:v>35309</c:v>
                </c:pt>
                <c:pt idx="45">
                  <c:v>35339</c:v>
                </c:pt>
                <c:pt idx="46">
                  <c:v>35370</c:v>
                </c:pt>
                <c:pt idx="47">
                  <c:v>35400</c:v>
                </c:pt>
                <c:pt idx="48">
                  <c:v>35431</c:v>
                </c:pt>
                <c:pt idx="49">
                  <c:v>35462</c:v>
                </c:pt>
                <c:pt idx="50">
                  <c:v>35490</c:v>
                </c:pt>
                <c:pt idx="51">
                  <c:v>35521</c:v>
                </c:pt>
                <c:pt idx="52">
                  <c:v>35551</c:v>
                </c:pt>
                <c:pt idx="53">
                  <c:v>35582</c:v>
                </c:pt>
                <c:pt idx="54">
                  <c:v>35612</c:v>
                </c:pt>
                <c:pt idx="55">
                  <c:v>35643</c:v>
                </c:pt>
                <c:pt idx="56">
                  <c:v>35674</c:v>
                </c:pt>
                <c:pt idx="57">
                  <c:v>35704</c:v>
                </c:pt>
                <c:pt idx="58">
                  <c:v>35735</c:v>
                </c:pt>
                <c:pt idx="59">
                  <c:v>35765</c:v>
                </c:pt>
                <c:pt idx="60">
                  <c:v>35796</c:v>
                </c:pt>
                <c:pt idx="61">
                  <c:v>35827</c:v>
                </c:pt>
                <c:pt idx="62">
                  <c:v>35855</c:v>
                </c:pt>
                <c:pt idx="63">
                  <c:v>35886</c:v>
                </c:pt>
                <c:pt idx="64">
                  <c:v>35916</c:v>
                </c:pt>
                <c:pt idx="65">
                  <c:v>35947</c:v>
                </c:pt>
                <c:pt idx="66">
                  <c:v>35977</c:v>
                </c:pt>
                <c:pt idx="67">
                  <c:v>36008</c:v>
                </c:pt>
                <c:pt idx="68">
                  <c:v>36039</c:v>
                </c:pt>
                <c:pt idx="69">
                  <c:v>36069</c:v>
                </c:pt>
                <c:pt idx="70">
                  <c:v>36100</c:v>
                </c:pt>
                <c:pt idx="71">
                  <c:v>36130</c:v>
                </c:pt>
                <c:pt idx="72">
                  <c:v>36161</c:v>
                </c:pt>
                <c:pt idx="73">
                  <c:v>36192</c:v>
                </c:pt>
                <c:pt idx="74">
                  <c:v>36220</c:v>
                </c:pt>
                <c:pt idx="75">
                  <c:v>36251</c:v>
                </c:pt>
                <c:pt idx="76">
                  <c:v>36281</c:v>
                </c:pt>
                <c:pt idx="77">
                  <c:v>36312</c:v>
                </c:pt>
                <c:pt idx="78">
                  <c:v>36342</c:v>
                </c:pt>
                <c:pt idx="79">
                  <c:v>36373</c:v>
                </c:pt>
                <c:pt idx="80">
                  <c:v>36404</c:v>
                </c:pt>
                <c:pt idx="81">
                  <c:v>36434</c:v>
                </c:pt>
                <c:pt idx="82">
                  <c:v>36465</c:v>
                </c:pt>
                <c:pt idx="83">
                  <c:v>36495</c:v>
                </c:pt>
                <c:pt idx="84">
                  <c:v>36526</c:v>
                </c:pt>
                <c:pt idx="85">
                  <c:v>36557</c:v>
                </c:pt>
                <c:pt idx="86">
                  <c:v>36586</c:v>
                </c:pt>
                <c:pt idx="87">
                  <c:v>36617</c:v>
                </c:pt>
                <c:pt idx="88">
                  <c:v>36647</c:v>
                </c:pt>
                <c:pt idx="89">
                  <c:v>36678</c:v>
                </c:pt>
                <c:pt idx="90">
                  <c:v>36708</c:v>
                </c:pt>
                <c:pt idx="91">
                  <c:v>36739</c:v>
                </c:pt>
                <c:pt idx="92">
                  <c:v>36770</c:v>
                </c:pt>
                <c:pt idx="93">
                  <c:v>36800</c:v>
                </c:pt>
                <c:pt idx="94">
                  <c:v>36831</c:v>
                </c:pt>
                <c:pt idx="95">
                  <c:v>36861</c:v>
                </c:pt>
                <c:pt idx="96">
                  <c:v>36892</c:v>
                </c:pt>
                <c:pt idx="97">
                  <c:v>36923</c:v>
                </c:pt>
                <c:pt idx="98">
                  <c:v>36951</c:v>
                </c:pt>
                <c:pt idx="99">
                  <c:v>36982</c:v>
                </c:pt>
                <c:pt idx="100">
                  <c:v>37012</c:v>
                </c:pt>
                <c:pt idx="101">
                  <c:v>37043</c:v>
                </c:pt>
                <c:pt idx="102">
                  <c:v>37073</c:v>
                </c:pt>
                <c:pt idx="103">
                  <c:v>37104</c:v>
                </c:pt>
                <c:pt idx="104">
                  <c:v>37135</c:v>
                </c:pt>
                <c:pt idx="105">
                  <c:v>37165</c:v>
                </c:pt>
                <c:pt idx="106">
                  <c:v>37196</c:v>
                </c:pt>
                <c:pt idx="107">
                  <c:v>37226</c:v>
                </c:pt>
                <c:pt idx="108">
                  <c:v>37257</c:v>
                </c:pt>
                <c:pt idx="109">
                  <c:v>37288</c:v>
                </c:pt>
                <c:pt idx="110">
                  <c:v>37316</c:v>
                </c:pt>
                <c:pt idx="111">
                  <c:v>37347</c:v>
                </c:pt>
                <c:pt idx="112">
                  <c:v>37377</c:v>
                </c:pt>
                <c:pt idx="113">
                  <c:v>37408</c:v>
                </c:pt>
                <c:pt idx="114">
                  <c:v>37438</c:v>
                </c:pt>
                <c:pt idx="115">
                  <c:v>37469</c:v>
                </c:pt>
                <c:pt idx="116">
                  <c:v>37500</c:v>
                </c:pt>
                <c:pt idx="117">
                  <c:v>37530</c:v>
                </c:pt>
                <c:pt idx="118">
                  <c:v>37561</c:v>
                </c:pt>
                <c:pt idx="119">
                  <c:v>37591</c:v>
                </c:pt>
                <c:pt idx="120">
                  <c:v>37622</c:v>
                </c:pt>
                <c:pt idx="121">
                  <c:v>37653</c:v>
                </c:pt>
                <c:pt idx="122">
                  <c:v>37681</c:v>
                </c:pt>
                <c:pt idx="123">
                  <c:v>37712</c:v>
                </c:pt>
                <c:pt idx="124">
                  <c:v>37742</c:v>
                </c:pt>
                <c:pt idx="125">
                  <c:v>37773</c:v>
                </c:pt>
                <c:pt idx="126">
                  <c:v>37803</c:v>
                </c:pt>
                <c:pt idx="127">
                  <c:v>37834</c:v>
                </c:pt>
                <c:pt idx="128">
                  <c:v>37865</c:v>
                </c:pt>
                <c:pt idx="129">
                  <c:v>37895</c:v>
                </c:pt>
                <c:pt idx="130">
                  <c:v>37926</c:v>
                </c:pt>
                <c:pt idx="131">
                  <c:v>37956</c:v>
                </c:pt>
                <c:pt idx="132">
                  <c:v>37987</c:v>
                </c:pt>
                <c:pt idx="133">
                  <c:v>38018</c:v>
                </c:pt>
                <c:pt idx="134">
                  <c:v>38047</c:v>
                </c:pt>
                <c:pt idx="135">
                  <c:v>38078</c:v>
                </c:pt>
                <c:pt idx="136">
                  <c:v>38108</c:v>
                </c:pt>
                <c:pt idx="137">
                  <c:v>38139</c:v>
                </c:pt>
                <c:pt idx="138">
                  <c:v>38169</c:v>
                </c:pt>
                <c:pt idx="139">
                  <c:v>38200</c:v>
                </c:pt>
                <c:pt idx="140">
                  <c:v>38231</c:v>
                </c:pt>
                <c:pt idx="141">
                  <c:v>38261</c:v>
                </c:pt>
                <c:pt idx="142">
                  <c:v>38292</c:v>
                </c:pt>
                <c:pt idx="143">
                  <c:v>38322</c:v>
                </c:pt>
                <c:pt idx="144">
                  <c:v>38353</c:v>
                </c:pt>
                <c:pt idx="145">
                  <c:v>38384</c:v>
                </c:pt>
                <c:pt idx="146">
                  <c:v>38412</c:v>
                </c:pt>
                <c:pt idx="147">
                  <c:v>38443</c:v>
                </c:pt>
                <c:pt idx="148">
                  <c:v>38473</c:v>
                </c:pt>
                <c:pt idx="149">
                  <c:v>38504</c:v>
                </c:pt>
                <c:pt idx="150">
                  <c:v>38534</c:v>
                </c:pt>
                <c:pt idx="151">
                  <c:v>38565</c:v>
                </c:pt>
                <c:pt idx="152">
                  <c:v>38596</c:v>
                </c:pt>
                <c:pt idx="153">
                  <c:v>38626</c:v>
                </c:pt>
                <c:pt idx="154">
                  <c:v>38657</c:v>
                </c:pt>
                <c:pt idx="155">
                  <c:v>38687</c:v>
                </c:pt>
                <c:pt idx="156">
                  <c:v>38718</c:v>
                </c:pt>
                <c:pt idx="157">
                  <c:v>38749</c:v>
                </c:pt>
                <c:pt idx="158">
                  <c:v>38777</c:v>
                </c:pt>
                <c:pt idx="159">
                  <c:v>38808</c:v>
                </c:pt>
                <c:pt idx="160">
                  <c:v>38838</c:v>
                </c:pt>
                <c:pt idx="161">
                  <c:v>38869</c:v>
                </c:pt>
                <c:pt idx="162">
                  <c:v>38899</c:v>
                </c:pt>
                <c:pt idx="163">
                  <c:v>38930</c:v>
                </c:pt>
                <c:pt idx="164">
                  <c:v>38961</c:v>
                </c:pt>
                <c:pt idx="165">
                  <c:v>38991</c:v>
                </c:pt>
                <c:pt idx="166">
                  <c:v>39022</c:v>
                </c:pt>
                <c:pt idx="167">
                  <c:v>39052</c:v>
                </c:pt>
                <c:pt idx="168">
                  <c:v>39083</c:v>
                </c:pt>
                <c:pt idx="169">
                  <c:v>39114</c:v>
                </c:pt>
                <c:pt idx="170">
                  <c:v>39142</c:v>
                </c:pt>
                <c:pt idx="171">
                  <c:v>39173</c:v>
                </c:pt>
                <c:pt idx="172">
                  <c:v>39203</c:v>
                </c:pt>
                <c:pt idx="173">
                  <c:v>39234</c:v>
                </c:pt>
                <c:pt idx="174">
                  <c:v>39264</c:v>
                </c:pt>
                <c:pt idx="175">
                  <c:v>39295</c:v>
                </c:pt>
                <c:pt idx="176">
                  <c:v>39326</c:v>
                </c:pt>
                <c:pt idx="177">
                  <c:v>39356</c:v>
                </c:pt>
                <c:pt idx="178">
                  <c:v>39387</c:v>
                </c:pt>
                <c:pt idx="179">
                  <c:v>39417</c:v>
                </c:pt>
                <c:pt idx="180">
                  <c:v>39448</c:v>
                </c:pt>
                <c:pt idx="181">
                  <c:v>39479</c:v>
                </c:pt>
                <c:pt idx="182">
                  <c:v>39508</c:v>
                </c:pt>
                <c:pt idx="183">
                  <c:v>39539</c:v>
                </c:pt>
                <c:pt idx="184">
                  <c:v>39569</c:v>
                </c:pt>
                <c:pt idx="185">
                  <c:v>39600</c:v>
                </c:pt>
                <c:pt idx="186">
                  <c:v>39630</c:v>
                </c:pt>
                <c:pt idx="187">
                  <c:v>39661</c:v>
                </c:pt>
                <c:pt idx="188">
                  <c:v>39692</c:v>
                </c:pt>
                <c:pt idx="189">
                  <c:v>39722</c:v>
                </c:pt>
                <c:pt idx="190">
                  <c:v>39753</c:v>
                </c:pt>
                <c:pt idx="191">
                  <c:v>39783</c:v>
                </c:pt>
                <c:pt idx="192">
                  <c:v>39814</c:v>
                </c:pt>
                <c:pt idx="193">
                  <c:v>39845</c:v>
                </c:pt>
                <c:pt idx="194">
                  <c:v>39873</c:v>
                </c:pt>
                <c:pt idx="195">
                  <c:v>39904</c:v>
                </c:pt>
                <c:pt idx="196">
                  <c:v>39934</c:v>
                </c:pt>
                <c:pt idx="197">
                  <c:v>39965</c:v>
                </c:pt>
                <c:pt idx="198">
                  <c:v>39995</c:v>
                </c:pt>
                <c:pt idx="199">
                  <c:v>40026</c:v>
                </c:pt>
                <c:pt idx="200">
                  <c:v>40057</c:v>
                </c:pt>
                <c:pt idx="201">
                  <c:v>40087</c:v>
                </c:pt>
                <c:pt idx="202">
                  <c:v>40118</c:v>
                </c:pt>
                <c:pt idx="203">
                  <c:v>40148</c:v>
                </c:pt>
                <c:pt idx="204">
                  <c:v>40179</c:v>
                </c:pt>
                <c:pt idx="205">
                  <c:v>40210</c:v>
                </c:pt>
                <c:pt idx="206">
                  <c:v>40238</c:v>
                </c:pt>
                <c:pt idx="207">
                  <c:v>40269</c:v>
                </c:pt>
                <c:pt idx="208">
                  <c:v>40299</c:v>
                </c:pt>
                <c:pt idx="209">
                  <c:v>40330</c:v>
                </c:pt>
                <c:pt idx="210">
                  <c:v>40360</c:v>
                </c:pt>
                <c:pt idx="211">
                  <c:v>40391</c:v>
                </c:pt>
                <c:pt idx="212">
                  <c:v>40422</c:v>
                </c:pt>
                <c:pt idx="213">
                  <c:v>40452</c:v>
                </c:pt>
                <c:pt idx="214">
                  <c:v>40483</c:v>
                </c:pt>
                <c:pt idx="215">
                  <c:v>40513</c:v>
                </c:pt>
                <c:pt idx="216">
                  <c:v>40544</c:v>
                </c:pt>
                <c:pt idx="217">
                  <c:v>40575</c:v>
                </c:pt>
                <c:pt idx="218">
                  <c:v>40603</c:v>
                </c:pt>
                <c:pt idx="219">
                  <c:v>40634</c:v>
                </c:pt>
                <c:pt idx="220">
                  <c:v>40664</c:v>
                </c:pt>
                <c:pt idx="221">
                  <c:v>40695</c:v>
                </c:pt>
                <c:pt idx="222">
                  <c:v>40725</c:v>
                </c:pt>
                <c:pt idx="223">
                  <c:v>40756</c:v>
                </c:pt>
                <c:pt idx="224">
                  <c:v>40787</c:v>
                </c:pt>
                <c:pt idx="225">
                  <c:v>40817</c:v>
                </c:pt>
                <c:pt idx="226">
                  <c:v>40848</c:v>
                </c:pt>
                <c:pt idx="227">
                  <c:v>40878</c:v>
                </c:pt>
                <c:pt idx="228">
                  <c:v>40909</c:v>
                </c:pt>
                <c:pt idx="229">
                  <c:v>40940</c:v>
                </c:pt>
                <c:pt idx="230">
                  <c:v>40969</c:v>
                </c:pt>
                <c:pt idx="231">
                  <c:v>41000</c:v>
                </c:pt>
                <c:pt idx="232">
                  <c:v>41030</c:v>
                </c:pt>
                <c:pt idx="233">
                  <c:v>41061</c:v>
                </c:pt>
                <c:pt idx="234">
                  <c:v>41091</c:v>
                </c:pt>
                <c:pt idx="235">
                  <c:v>41122</c:v>
                </c:pt>
                <c:pt idx="236">
                  <c:v>41153</c:v>
                </c:pt>
                <c:pt idx="237">
                  <c:v>41183</c:v>
                </c:pt>
                <c:pt idx="238">
                  <c:v>41214</c:v>
                </c:pt>
                <c:pt idx="239">
                  <c:v>41244</c:v>
                </c:pt>
                <c:pt idx="240">
                  <c:v>41275</c:v>
                </c:pt>
                <c:pt idx="241">
                  <c:v>41306</c:v>
                </c:pt>
                <c:pt idx="242">
                  <c:v>41334</c:v>
                </c:pt>
                <c:pt idx="243">
                  <c:v>41365</c:v>
                </c:pt>
                <c:pt idx="244">
                  <c:v>41395</c:v>
                </c:pt>
                <c:pt idx="245">
                  <c:v>41426</c:v>
                </c:pt>
                <c:pt idx="246">
                  <c:v>41456</c:v>
                </c:pt>
                <c:pt idx="247">
                  <c:v>41487</c:v>
                </c:pt>
                <c:pt idx="248">
                  <c:v>41518</c:v>
                </c:pt>
                <c:pt idx="249">
                  <c:v>41548</c:v>
                </c:pt>
                <c:pt idx="250">
                  <c:v>41579</c:v>
                </c:pt>
                <c:pt idx="251">
                  <c:v>41609</c:v>
                </c:pt>
              </c:numCache>
            </c:numRef>
          </c:cat>
          <c:val>
            <c:numRef>
              <c:f>POTI!$H$2:$H$254</c:f>
              <c:numCache>
                <c:formatCode>General</c:formatCode>
                <c:ptCount val="253"/>
                <c:pt idx="112">
                  <c:v>3.5</c:v>
                </c:pt>
                <c:pt idx="113">
                  <c:v>7.6666666699999997</c:v>
                </c:pt>
                <c:pt idx="114">
                  <c:v>8.42</c:v>
                </c:pt>
                <c:pt idx="115">
                  <c:v>16.75</c:v>
                </c:pt>
                <c:pt idx="116">
                  <c:v>21.25</c:v>
                </c:pt>
                <c:pt idx="117">
                  <c:v>25.5</c:v>
                </c:pt>
                <c:pt idx="118">
                  <c:v>22.266666669999999</c:v>
                </c:pt>
                <c:pt idx="119">
                  <c:v>9.6</c:v>
                </c:pt>
                <c:pt idx="120">
                  <c:v>1.9333333300000004</c:v>
                </c:pt>
                <c:pt idx="121">
                  <c:v>4.2666666700000002</c:v>
                </c:pt>
                <c:pt idx="122">
                  <c:v>-9.15</c:v>
                </c:pt>
                <c:pt idx="123">
                  <c:v>-13.8</c:v>
                </c:pt>
                <c:pt idx="124">
                  <c:v>-6</c:v>
                </c:pt>
                <c:pt idx="125">
                  <c:v>-0.75</c:v>
                </c:pt>
                <c:pt idx="126">
                  <c:v>-0.45</c:v>
                </c:pt>
                <c:pt idx="127">
                  <c:v>5.9</c:v>
                </c:pt>
                <c:pt idx="128">
                  <c:v>4.4666666700000004</c:v>
                </c:pt>
                <c:pt idx="129">
                  <c:v>-2.1333333300000001</c:v>
                </c:pt>
                <c:pt idx="130">
                  <c:v>7.1</c:v>
                </c:pt>
                <c:pt idx="131">
                  <c:v>5.6</c:v>
                </c:pt>
                <c:pt idx="132">
                  <c:v>-5.7</c:v>
                </c:pt>
                <c:pt idx="133">
                  <c:v>4.4000000000000004</c:v>
                </c:pt>
                <c:pt idx="134">
                  <c:v>5</c:v>
                </c:pt>
                <c:pt idx="135">
                  <c:v>-0.9</c:v>
                </c:pt>
                <c:pt idx="136">
                  <c:v>11.15</c:v>
                </c:pt>
                <c:pt idx="137">
                  <c:v>27.6</c:v>
                </c:pt>
                <c:pt idx="138">
                  <c:v>20.425000000000001</c:v>
                </c:pt>
                <c:pt idx="139">
                  <c:v>18.233333330000001</c:v>
                </c:pt>
                <c:pt idx="140">
                  <c:v>13.2</c:v>
                </c:pt>
                <c:pt idx="141">
                  <c:v>7.65</c:v>
                </c:pt>
                <c:pt idx="142">
                  <c:v>-1.5</c:v>
                </c:pt>
                <c:pt idx="143">
                  <c:v>-0.76666666999999999</c:v>
                </c:pt>
                <c:pt idx="144">
                  <c:v>-5.5333333299999996</c:v>
                </c:pt>
                <c:pt idx="145">
                  <c:v>1.35</c:v>
                </c:pt>
                <c:pt idx="146">
                  <c:v>1.03333333</c:v>
                </c:pt>
                <c:pt idx="147">
                  <c:v>2.1333333300000001</c:v>
                </c:pt>
                <c:pt idx="148">
                  <c:v>2.1333333300000001</c:v>
                </c:pt>
                <c:pt idx="149">
                  <c:v>14.53333333</c:v>
                </c:pt>
                <c:pt idx="150">
                  <c:v>15.333333330000002</c:v>
                </c:pt>
                <c:pt idx="151">
                  <c:v>13.43333333</c:v>
                </c:pt>
                <c:pt idx="152">
                  <c:v>13.8</c:v>
                </c:pt>
                <c:pt idx="153">
                  <c:v>7.1</c:v>
                </c:pt>
                <c:pt idx="154">
                  <c:v>-5.85</c:v>
                </c:pt>
                <c:pt idx="155">
                  <c:v>1.5</c:v>
                </c:pt>
                <c:pt idx="156">
                  <c:v>-3.43333333</c:v>
                </c:pt>
                <c:pt idx="157">
                  <c:v>-10.85</c:v>
                </c:pt>
                <c:pt idx="158">
                  <c:v>-1.6055555600000002</c:v>
                </c:pt>
                <c:pt idx="159">
                  <c:v>17.766666669999999</c:v>
                </c:pt>
                <c:pt idx="160">
                  <c:v>23.133333329999999</c:v>
                </c:pt>
                <c:pt idx="161">
                  <c:v>31.366666670000001</c:v>
                </c:pt>
                <c:pt idx="162">
                  <c:v>18.2</c:v>
                </c:pt>
                <c:pt idx="163">
                  <c:v>10.65</c:v>
                </c:pt>
                <c:pt idx="164">
                  <c:v>26.45</c:v>
                </c:pt>
                <c:pt idx="165">
                  <c:v>2.5</c:v>
                </c:pt>
                <c:pt idx="166">
                  <c:v>2.8</c:v>
                </c:pt>
                <c:pt idx="167">
                  <c:v>-8.133333330000001</c:v>
                </c:pt>
                <c:pt idx="168">
                  <c:v>-8.133333330000001</c:v>
                </c:pt>
                <c:pt idx="169">
                  <c:v>-0.4</c:v>
                </c:pt>
                <c:pt idx="170">
                  <c:v>2.25</c:v>
                </c:pt>
                <c:pt idx="171">
                  <c:v>8.0500000000000007</c:v>
                </c:pt>
                <c:pt idx="172">
                  <c:v>-0.76666666999999999</c:v>
                </c:pt>
                <c:pt idx="173">
                  <c:v>2.1333333300000001</c:v>
                </c:pt>
                <c:pt idx="174">
                  <c:v>-9.06666667</c:v>
                </c:pt>
                <c:pt idx="175">
                  <c:v>-19.2</c:v>
                </c:pt>
                <c:pt idx="176">
                  <c:v>-4.8499999999999996</c:v>
                </c:pt>
                <c:pt idx="177">
                  <c:v>-8.7666666700000011</c:v>
                </c:pt>
                <c:pt idx="178">
                  <c:v>-2.8333333299999999</c:v>
                </c:pt>
                <c:pt idx="179">
                  <c:v>-2.0499999999999998</c:v>
                </c:pt>
                <c:pt idx="180">
                  <c:v>-9.4749999999999996</c:v>
                </c:pt>
                <c:pt idx="181">
                  <c:v>-18.7</c:v>
                </c:pt>
                <c:pt idx="182">
                  <c:v>-17.425000000000001</c:v>
                </c:pt>
                <c:pt idx="183">
                  <c:v>-3.4</c:v>
                </c:pt>
                <c:pt idx="184">
                  <c:v>26.1</c:v>
                </c:pt>
                <c:pt idx="185">
                  <c:v>21.75</c:v>
                </c:pt>
                <c:pt idx="186">
                  <c:v>18</c:v>
                </c:pt>
                <c:pt idx="187">
                  <c:v>11</c:v>
                </c:pt>
                <c:pt idx="188">
                  <c:v>3</c:v>
                </c:pt>
                <c:pt idx="189">
                  <c:v>-2.85</c:v>
                </c:pt>
                <c:pt idx="190">
                  <c:v>0</c:v>
                </c:pt>
                <c:pt idx="191">
                  <c:v>0</c:v>
                </c:pt>
                <c:pt idx="192">
                  <c:v>0</c:v>
                </c:pt>
                <c:pt idx="193">
                  <c:v>4.8</c:v>
                </c:pt>
                <c:pt idx="194">
                  <c:v>2.8</c:v>
                </c:pt>
                <c:pt idx="195">
                  <c:v>-5.1333333300000001</c:v>
                </c:pt>
                <c:pt idx="196">
                  <c:v>5.05</c:v>
                </c:pt>
                <c:pt idx="197">
                  <c:v>3.1</c:v>
                </c:pt>
                <c:pt idx="198">
                  <c:v>0.6</c:v>
                </c:pt>
                <c:pt idx="199">
                  <c:v>2.7</c:v>
                </c:pt>
                <c:pt idx="200">
                  <c:v>0</c:v>
                </c:pt>
                <c:pt idx="201">
                  <c:v>4.4000000000000004</c:v>
                </c:pt>
                <c:pt idx="202">
                  <c:v>-1.1333333299999999</c:v>
                </c:pt>
                <c:pt idx="203">
                  <c:v>-5.05</c:v>
                </c:pt>
                <c:pt idx="204">
                  <c:v>11.733333329999999</c:v>
                </c:pt>
                <c:pt idx="205">
                  <c:v>3.4</c:v>
                </c:pt>
                <c:pt idx="206">
                  <c:v>14</c:v>
                </c:pt>
                <c:pt idx="207">
                  <c:v>12.5</c:v>
                </c:pt>
                <c:pt idx="208">
                  <c:v>7.5</c:v>
                </c:pt>
                <c:pt idx="209">
                  <c:v>20.7</c:v>
                </c:pt>
                <c:pt idx="210">
                  <c:v>30.35</c:v>
                </c:pt>
                <c:pt idx="211">
                  <c:v>26.5</c:v>
                </c:pt>
                <c:pt idx="212">
                  <c:v>6.3333333300000003</c:v>
                </c:pt>
                <c:pt idx="213">
                  <c:v>4.9000000000000004</c:v>
                </c:pt>
                <c:pt idx="214">
                  <c:v>10.7</c:v>
                </c:pt>
                <c:pt idx="215">
                  <c:v>14.233333329999999</c:v>
                </c:pt>
                <c:pt idx="216">
                  <c:v>21.033333330000001</c:v>
                </c:pt>
                <c:pt idx="217">
                  <c:v>5.5</c:v>
                </c:pt>
                <c:pt idx="218">
                  <c:v>4.55</c:v>
                </c:pt>
                <c:pt idx="219">
                  <c:v>-5.2</c:v>
                </c:pt>
                <c:pt idx="220">
                  <c:v>12</c:v>
                </c:pt>
                <c:pt idx="221">
                  <c:v>19.600000000000001</c:v>
                </c:pt>
                <c:pt idx="222">
                  <c:v>17.7</c:v>
                </c:pt>
                <c:pt idx="223">
                  <c:v>11.383333330000001</c:v>
                </c:pt>
                <c:pt idx="224">
                  <c:v>-0.35</c:v>
                </c:pt>
                <c:pt idx="225">
                  <c:v>-3.3</c:v>
                </c:pt>
                <c:pt idx="226">
                  <c:v>-14.766666670000001</c:v>
                </c:pt>
                <c:pt idx="227">
                  <c:v>-18.433333330000004</c:v>
                </c:pt>
                <c:pt idx="228">
                  <c:v>0</c:v>
                </c:pt>
                <c:pt idx="229">
                  <c:v>0</c:v>
                </c:pt>
                <c:pt idx="230">
                  <c:v>0</c:v>
                </c:pt>
                <c:pt idx="231">
                  <c:v>-25.7</c:v>
                </c:pt>
                <c:pt idx="232">
                  <c:v>11.666666670000001</c:v>
                </c:pt>
                <c:pt idx="233">
                  <c:v>16</c:v>
                </c:pt>
                <c:pt idx="234">
                  <c:v>18.416666670000001</c:v>
                </c:pt>
                <c:pt idx="235">
                  <c:v>6.0166666700000002</c:v>
                </c:pt>
                <c:pt idx="236">
                  <c:v>12.771428570000001</c:v>
                </c:pt>
                <c:pt idx="237">
                  <c:v>0.52857143000000006</c:v>
                </c:pt>
                <c:pt idx="238">
                  <c:v>11.375</c:v>
                </c:pt>
                <c:pt idx="239">
                  <c:v>-8.6444444399999991</c:v>
                </c:pt>
                <c:pt idx="240">
                  <c:v>-0.9375</c:v>
                </c:pt>
                <c:pt idx="241">
                  <c:v>10.5</c:v>
                </c:pt>
                <c:pt idx="242">
                  <c:v>-0.4</c:v>
                </c:pt>
                <c:pt idx="243">
                  <c:v>11.02222222</c:v>
                </c:pt>
                <c:pt idx="244">
                  <c:v>6.9</c:v>
                </c:pt>
              </c:numCache>
            </c:numRef>
          </c:val>
          <c:smooth val="0"/>
          <c:extLst>
            <c:ext xmlns:c16="http://schemas.microsoft.com/office/drawing/2014/chart" uri="{C3380CC4-5D6E-409C-BE32-E72D297353CC}">
              <c16:uniqueId val="{00000002-BE07-4A5C-BB5E-3C4EBF07D302}"/>
            </c:ext>
          </c:extLst>
        </c:ser>
        <c:ser>
          <c:idx val="3"/>
          <c:order val="3"/>
          <c:tx>
            <c:v>Jason 2</c:v>
          </c:tx>
          <c:spPr>
            <a:ln w="15875" cap="rnd">
              <a:solidFill>
                <a:srgbClr val="92D050"/>
              </a:solidFill>
              <a:round/>
            </a:ln>
            <a:effectLst/>
          </c:spPr>
          <c:marker>
            <c:symbol val="none"/>
          </c:marker>
          <c:cat>
            <c:numRef>
              <c:f>POTI!$A$2:$A$253</c:f>
              <c:numCache>
                <c:formatCode>mmm\-yy</c:formatCode>
                <c:ptCount val="252"/>
                <c:pt idx="0">
                  <c:v>33970</c:v>
                </c:pt>
                <c:pt idx="1">
                  <c:v>34001</c:v>
                </c:pt>
                <c:pt idx="2">
                  <c:v>34029</c:v>
                </c:pt>
                <c:pt idx="3">
                  <c:v>34060</c:v>
                </c:pt>
                <c:pt idx="4">
                  <c:v>34090</c:v>
                </c:pt>
                <c:pt idx="5">
                  <c:v>34121</c:v>
                </c:pt>
                <c:pt idx="6">
                  <c:v>34151</c:v>
                </c:pt>
                <c:pt idx="7">
                  <c:v>34182</c:v>
                </c:pt>
                <c:pt idx="8">
                  <c:v>34213</c:v>
                </c:pt>
                <c:pt idx="9">
                  <c:v>34243</c:v>
                </c:pt>
                <c:pt idx="10">
                  <c:v>34274</c:v>
                </c:pt>
                <c:pt idx="11">
                  <c:v>34304</c:v>
                </c:pt>
                <c:pt idx="12">
                  <c:v>34335</c:v>
                </c:pt>
                <c:pt idx="13">
                  <c:v>34366</c:v>
                </c:pt>
                <c:pt idx="14">
                  <c:v>34394</c:v>
                </c:pt>
                <c:pt idx="15">
                  <c:v>34425</c:v>
                </c:pt>
                <c:pt idx="16">
                  <c:v>34455</c:v>
                </c:pt>
                <c:pt idx="17">
                  <c:v>34486</c:v>
                </c:pt>
                <c:pt idx="18">
                  <c:v>34516</c:v>
                </c:pt>
                <c:pt idx="19">
                  <c:v>34547</c:v>
                </c:pt>
                <c:pt idx="20">
                  <c:v>34578</c:v>
                </c:pt>
                <c:pt idx="21">
                  <c:v>34608</c:v>
                </c:pt>
                <c:pt idx="22">
                  <c:v>34639</c:v>
                </c:pt>
                <c:pt idx="23">
                  <c:v>34669</c:v>
                </c:pt>
                <c:pt idx="24">
                  <c:v>34700</c:v>
                </c:pt>
                <c:pt idx="25">
                  <c:v>34731</c:v>
                </c:pt>
                <c:pt idx="26">
                  <c:v>34759</c:v>
                </c:pt>
                <c:pt idx="27">
                  <c:v>34790</c:v>
                </c:pt>
                <c:pt idx="28">
                  <c:v>34820</c:v>
                </c:pt>
                <c:pt idx="29">
                  <c:v>34851</c:v>
                </c:pt>
                <c:pt idx="30">
                  <c:v>34881</c:v>
                </c:pt>
                <c:pt idx="31">
                  <c:v>34912</c:v>
                </c:pt>
                <c:pt idx="32">
                  <c:v>34943</c:v>
                </c:pt>
                <c:pt idx="33">
                  <c:v>34973</c:v>
                </c:pt>
                <c:pt idx="34">
                  <c:v>35004</c:v>
                </c:pt>
                <c:pt idx="35">
                  <c:v>35034</c:v>
                </c:pt>
                <c:pt idx="36">
                  <c:v>35065</c:v>
                </c:pt>
                <c:pt idx="37">
                  <c:v>35096</c:v>
                </c:pt>
                <c:pt idx="38">
                  <c:v>35125</c:v>
                </c:pt>
                <c:pt idx="39">
                  <c:v>35156</c:v>
                </c:pt>
                <c:pt idx="40">
                  <c:v>35186</c:v>
                </c:pt>
                <c:pt idx="41">
                  <c:v>35217</c:v>
                </c:pt>
                <c:pt idx="42">
                  <c:v>35247</c:v>
                </c:pt>
                <c:pt idx="43">
                  <c:v>35278</c:v>
                </c:pt>
                <c:pt idx="44">
                  <c:v>35309</c:v>
                </c:pt>
                <c:pt idx="45">
                  <c:v>35339</c:v>
                </c:pt>
                <c:pt idx="46">
                  <c:v>35370</c:v>
                </c:pt>
                <c:pt idx="47">
                  <c:v>35400</c:v>
                </c:pt>
                <c:pt idx="48">
                  <c:v>35431</c:v>
                </c:pt>
                <c:pt idx="49">
                  <c:v>35462</c:v>
                </c:pt>
                <c:pt idx="50">
                  <c:v>35490</c:v>
                </c:pt>
                <c:pt idx="51">
                  <c:v>35521</c:v>
                </c:pt>
                <c:pt idx="52">
                  <c:v>35551</c:v>
                </c:pt>
                <c:pt idx="53">
                  <c:v>35582</c:v>
                </c:pt>
                <c:pt idx="54">
                  <c:v>35612</c:v>
                </c:pt>
                <c:pt idx="55">
                  <c:v>35643</c:v>
                </c:pt>
                <c:pt idx="56">
                  <c:v>35674</c:v>
                </c:pt>
                <c:pt idx="57">
                  <c:v>35704</c:v>
                </c:pt>
                <c:pt idx="58">
                  <c:v>35735</c:v>
                </c:pt>
                <c:pt idx="59">
                  <c:v>35765</c:v>
                </c:pt>
                <c:pt idx="60">
                  <c:v>35796</c:v>
                </c:pt>
                <c:pt idx="61">
                  <c:v>35827</c:v>
                </c:pt>
                <c:pt idx="62">
                  <c:v>35855</c:v>
                </c:pt>
                <c:pt idx="63">
                  <c:v>35886</c:v>
                </c:pt>
                <c:pt idx="64">
                  <c:v>35916</c:v>
                </c:pt>
                <c:pt idx="65">
                  <c:v>35947</c:v>
                </c:pt>
                <c:pt idx="66">
                  <c:v>35977</c:v>
                </c:pt>
                <c:pt idx="67">
                  <c:v>36008</c:v>
                </c:pt>
                <c:pt idx="68">
                  <c:v>36039</c:v>
                </c:pt>
                <c:pt idx="69">
                  <c:v>36069</c:v>
                </c:pt>
                <c:pt idx="70">
                  <c:v>36100</c:v>
                </c:pt>
                <c:pt idx="71">
                  <c:v>36130</c:v>
                </c:pt>
                <c:pt idx="72">
                  <c:v>36161</c:v>
                </c:pt>
                <c:pt idx="73">
                  <c:v>36192</c:v>
                </c:pt>
                <c:pt idx="74">
                  <c:v>36220</c:v>
                </c:pt>
                <c:pt idx="75">
                  <c:v>36251</c:v>
                </c:pt>
                <c:pt idx="76">
                  <c:v>36281</c:v>
                </c:pt>
                <c:pt idx="77">
                  <c:v>36312</c:v>
                </c:pt>
                <c:pt idx="78">
                  <c:v>36342</c:v>
                </c:pt>
                <c:pt idx="79">
                  <c:v>36373</c:v>
                </c:pt>
                <c:pt idx="80">
                  <c:v>36404</c:v>
                </c:pt>
                <c:pt idx="81">
                  <c:v>36434</c:v>
                </c:pt>
                <c:pt idx="82">
                  <c:v>36465</c:v>
                </c:pt>
                <c:pt idx="83">
                  <c:v>36495</c:v>
                </c:pt>
                <c:pt idx="84">
                  <c:v>36526</c:v>
                </c:pt>
                <c:pt idx="85">
                  <c:v>36557</c:v>
                </c:pt>
                <c:pt idx="86">
                  <c:v>36586</c:v>
                </c:pt>
                <c:pt idx="87">
                  <c:v>36617</c:v>
                </c:pt>
                <c:pt idx="88">
                  <c:v>36647</c:v>
                </c:pt>
                <c:pt idx="89">
                  <c:v>36678</c:v>
                </c:pt>
                <c:pt idx="90">
                  <c:v>36708</c:v>
                </c:pt>
                <c:pt idx="91">
                  <c:v>36739</c:v>
                </c:pt>
                <c:pt idx="92">
                  <c:v>36770</c:v>
                </c:pt>
                <c:pt idx="93">
                  <c:v>36800</c:v>
                </c:pt>
                <c:pt idx="94">
                  <c:v>36831</c:v>
                </c:pt>
                <c:pt idx="95">
                  <c:v>36861</c:v>
                </c:pt>
                <c:pt idx="96">
                  <c:v>36892</c:v>
                </c:pt>
                <c:pt idx="97">
                  <c:v>36923</c:v>
                </c:pt>
                <c:pt idx="98">
                  <c:v>36951</c:v>
                </c:pt>
                <c:pt idx="99">
                  <c:v>36982</c:v>
                </c:pt>
                <c:pt idx="100">
                  <c:v>37012</c:v>
                </c:pt>
                <c:pt idx="101">
                  <c:v>37043</c:v>
                </c:pt>
                <c:pt idx="102">
                  <c:v>37073</c:v>
                </c:pt>
                <c:pt idx="103">
                  <c:v>37104</c:v>
                </c:pt>
                <c:pt idx="104">
                  <c:v>37135</c:v>
                </c:pt>
                <c:pt idx="105">
                  <c:v>37165</c:v>
                </c:pt>
                <c:pt idx="106">
                  <c:v>37196</c:v>
                </c:pt>
                <c:pt idx="107">
                  <c:v>37226</c:v>
                </c:pt>
                <c:pt idx="108">
                  <c:v>37257</c:v>
                </c:pt>
                <c:pt idx="109">
                  <c:v>37288</c:v>
                </c:pt>
                <c:pt idx="110">
                  <c:v>37316</c:v>
                </c:pt>
                <c:pt idx="111">
                  <c:v>37347</c:v>
                </c:pt>
                <c:pt idx="112">
                  <c:v>37377</c:v>
                </c:pt>
                <c:pt idx="113">
                  <c:v>37408</c:v>
                </c:pt>
                <c:pt idx="114">
                  <c:v>37438</c:v>
                </c:pt>
                <c:pt idx="115">
                  <c:v>37469</c:v>
                </c:pt>
                <c:pt idx="116">
                  <c:v>37500</c:v>
                </c:pt>
                <c:pt idx="117">
                  <c:v>37530</c:v>
                </c:pt>
                <c:pt idx="118">
                  <c:v>37561</c:v>
                </c:pt>
                <c:pt idx="119">
                  <c:v>37591</c:v>
                </c:pt>
                <c:pt idx="120">
                  <c:v>37622</c:v>
                </c:pt>
                <c:pt idx="121">
                  <c:v>37653</c:v>
                </c:pt>
                <c:pt idx="122">
                  <c:v>37681</c:v>
                </c:pt>
                <c:pt idx="123">
                  <c:v>37712</c:v>
                </c:pt>
                <c:pt idx="124">
                  <c:v>37742</c:v>
                </c:pt>
                <c:pt idx="125">
                  <c:v>37773</c:v>
                </c:pt>
                <c:pt idx="126">
                  <c:v>37803</c:v>
                </c:pt>
                <c:pt idx="127">
                  <c:v>37834</c:v>
                </c:pt>
                <c:pt idx="128">
                  <c:v>37865</c:v>
                </c:pt>
                <c:pt idx="129">
                  <c:v>37895</c:v>
                </c:pt>
                <c:pt idx="130">
                  <c:v>37926</c:v>
                </c:pt>
                <c:pt idx="131">
                  <c:v>37956</c:v>
                </c:pt>
                <c:pt idx="132">
                  <c:v>37987</c:v>
                </c:pt>
                <c:pt idx="133">
                  <c:v>38018</c:v>
                </c:pt>
                <c:pt idx="134">
                  <c:v>38047</c:v>
                </c:pt>
                <c:pt idx="135">
                  <c:v>38078</c:v>
                </c:pt>
                <c:pt idx="136">
                  <c:v>38108</c:v>
                </c:pt>
                <c:pt idx="137">
                  <c:v>38139</c:v>
                </c:pt>
                <c:pt idx="138">
                  <c:v>38169</c:v>
                </c:pt>
                <c:pt idx="139">
                  <c:v>38200</c:v>
                </c:pt>
                <c:pt idx="140">
                  <c:v>38231</c:v>
                </c:pt>
                <c:pt idx="141">
                  <c:v>38261</c:v>
                </c:pt>
                <c:pt idx="142">
                  <c:v>38292</c:v>
                </c:pt>
                <c:pt idx="143">
                  <c:v>38322</c:v>
                </c:pt>
                <c:pt idx="144">
                  <c:v>38353</c:v>
                </c:pt>
                <c:pt idx="145">
                  <c:v>38384</c:v>
                </c:pt>
                <c:pt idx="146">
                  <c:v>38412</c:v>
                </c:pt>
                <c:pt idx="147">
                  <c:v>38443</c:v>
                </c:pt>
                <c:pt idx="148">
                  <c:v>38473</c:v>
                </c:pt>
                <c:pt idx="149">
                  <c:v>38504</c:v>
                </c:pt>
                <c:pt idx="150">
                  <c:v>38534</c:v>
                </c:pt>
                <c:pt idx="151">
                  <c:v>38565</c:v>
                </c:pt>
                <c:pt idx="152">
                  <c:v>38596</c:v>
                </c:pt>
                <c:pt idx="153">
                  <c:v>38626</c:v>
                </c:pt>
                <c:pt idx="154">
                  <c:v>38657</c:v>
                </c:pt>
                <c:pt idx="155">
                  <c:v>38687</c:v>
                </c:pt>
                <c:pt idx="156">
                  <c:v>38718</c:v>
                </c:pt>
                <c:pt idx="157">
                  <c:v>38749</c:v>
                </c:pt>
                <c:pt idx="158">
                  <c:v>38777</c:v>
                </c:pt>
                <c:pt idx="159">
                  <c:v>38808</c:v>
                </c:pt>
                <c:pt idx="160">
                  <c:v>38838</c:v>
                </c:pt>
                <c:pt idx="161">
                  <c:v>38869</c:v>
                </c:pt>
                <c:pt idx="162">
                  <c:v>38899</c:v>
                </c:pt>
                <c:pt idx="163">
                  <c:v>38930</c:v>
                </c:pt>
                <c:pt idx="164">
                  <c:v>38961</c:v>
                </c:pt>
                <c:pt idx="165">
                  <c:v>38991</c:v>
                </c:pt>
                <c:pt idx="166">
                  <c:v>39022</c:v>
                </c:pt>
                <c:pt idx="167">
                  <c:v>39052</c:v>
                </c:pt>
                <c:pt idx="168">
                  <c:v>39083</c:v>
                </c:pt>
                <c:pt idx="169">
                  <c:v>39114</c:v>
                </c:pt>
                <c:pt idx="170">
                  <c:v>39142</c:v>
                </c:pt>
                <c:pt idx="171">
                  <c:v>39173</c:v>
                </c:pt>
                <c:pt idx="172">
                  <c:v>39203</c:v>
                </c:pt>
                <c:pt idx="173">
                  <c:v>39234</c:v>
                </c:pt>
                <c:pt idx="174">
                  <c:v>39264</c:v>
                </c:pt>
                <c:pt idx="175">
                  <c:v>39295</c:v>
                </c:pt>
                <c:pt idx="176">
                  <c:v>39326</c:v>
                </c:pt>
                <c:pt idx="177">
                  <c:v>39356</c:v>
                </c:pt>
                <c:pt idx="178">
                  <c:v>39387</c:v>
                </c:pt>
                <c:pt idx="179">
                  <c:v>39417</c:v>
                </c:pt>
                <c:pt idx="180">
                  <c:v>39448</c:v>
                </c:pt>
                <c:pt idx="181">
                  <c:v>39479</c:v>
                </c:pt>
                <c:pt idx="182">
                  <c:v>39508</c:v>
                </c:pt>
                <c:pt idx="183">
                  <c:v>39539</c:v>
                </c:pt>
                <c:pt idx="184">
                  <c:v>39569</c:v>
                </c:pt>
                <c:pt idx="185">
                  <c:v>39600</c:v>
                </c:pt>
                <c:pt idx="186">
                  <c:v>39630</c:v>
                </c:pt>
                <c:pt idx="187">
                  <c:v>39661</c:v>
                </c:pt>
                <c:pt idx="188">
                  <c:v>39692</c:v>
                </c:pt>
                <c:pt idx="189">
                  <c:v>39722</c:v>
                </c:pt>
                <c:pt idx="190">
                  <c:v>39753</c:v>
                </c:pt>
                <c:pt idx="191">
                  <c:v>39783</c:v>
                </c:pt>
                <c:pt idx="192">
                  <c:v>39814</c:v>
                </c:pt>
                <c:pt idx="193">
                  <c:v>39845</c:v>
                </c:pt>
                <c:pt idx="194">
                  <c:v>39873</c:v>
                </c:pt>
                <c:pt idx="195">
                  <c:v>39904</c:v>
                </c:pt>
                <c:pt idx="196">
                  <c:v>39934</c:v>
                </c:pt>
                <c:pt idx="197">
                  <c:v>39965</c:v>
                </c:pt>
                <c:pt idx="198">
                  <c:v>39995</c:v>
                </c:pt>
                <c:pt idx="199">
                  <c:v>40026</c:v>
                </c:pt>
                <c:pt idx="200">
                  <c:v>40057</c:v>
                </c:pt>
                <c:pt idx="201">
                  <c:v>40087</c:v>
                </c:pt>
                <c:pt idx="202">
                  <c:v>40118</c:v>
                </c:pt>
                <c:pt idx="203">
                  <c:v>40148</c:v>
                </c:pt>
                <c:pt idx="204">
                  <c:v>40179</c:v>
                </c:pt>
                <c:pt idx="205">
                  <c:v>40210</c:v>
                </c:pt>
                <c:pt idx="206">
                  <c:v>40238</c:v>
                </c:pt>
                <c:pt idx="207">
                  <c:v>40269</c:v>
                </c:pt>
                <c:pt idx="208">
                  <c:v>40299</c:v>
                </c:pt>
                <c:pt idx="209">
                  <c:v>40330</c:v>
                </c:pt>
                <c:pt idx="210">
                  <c:v>40360</c:v>
                </c:pt>
                <c:pt idx="211">
                  <c:v>40391</c:v>
                </c:pt>
                <c:pt idx="212">
                  <c:v>40422</c:v>
                </c:pt>
                <c:pt idx="213">
                  <c:v>40452</c:v>
                </c:pt>
                <c:pt idx="214">
                  <c:v>40483</c:v>
                </c:pt>
                <c:pt idx="215">
                  <c:v>40513</c:v>
                </c:pt>
                <c:pt idx="216">
                  <c:v>40544</c:v>
                </c:pt>
                <c:pt idx="217">
                  <c:v>40575</c:v>
                </c:pt>
                <c:pt idx="218">
                  <c:v>40603</c:v>
                </c:pt>
                <c:pt idx="219">
                  <c:v>40634</c:v>
                </c:pt>
                <c:pt idx="220">
                  <c:v>40664</c:v>
                </c:pt>
                <c:pt idx="221">
                  <c:v>40695</c:v>
                </c:pt>
                <c:pt idx="222">
                  <c:v>40725</c:v>
                </c:pt>
                <c:pt idx="223">
                  <c:v>40756</c:v>
                </c:pt>
                <c:pt idx="224">
                  <c:v>40787</c:v>
                </c:pt>
                <c:pt idx="225">
                  <c:v>40817</c:v>
                </c:pt>
                <c:pt idx="226">
                  <c:v>40848</c:v>
                </c:pt>
                <c:pt idx="227">
                  <c:v>40878</c:v>
                </c:pt>
                <c:pt idx="228">
                  <c:v>40909</c:v>
                </c:pt>
                <c:pt idx="229">
                  <c:v>40940</c:v>
                </c:pt>
                <c:pt idx="230">
                  <c:v>40969</c:v>
                </c:pt>
                <c:pt idx="231">
                  <c:v>41000</c:v>
                </c:pt>
                <c:pt idx="232">
                  <c:v>41030</c:v>
                </c:pt>
                <c:pt idx="233">
                  <c:v>41061</c:v>
                </c:pt>
                <c:pt idx="234">
                  <c:v>41091</c:v>
                </c:pt>
                <c:pt idx="235">
                  <c:v>41122</c:v>
                </c:pt>
                <c:pt idx="236">
                  <c:v>41153</c:v>
                </c:pt>
                <c:pt idx="237">
                  <c:v>41183</c:v>
                </c:pt>
                <c:pt idx="238">
                  <c:v>41214</c:v>
                </c:pt>
                <c:pt idx="239">
                  <c:v>41244</c:v>
                </c:pt>
                <c:pt idx="240">
                  <c:v>41275</c:v>
                </c:pt>
                <c:pt idx="241">
                  <c:v>41306</c:v>
                </c:pt>
                <c:pt idx="242">
                  <c:v>41334</c:v>
                </c:pt>
                <c:pt idx="243">
                  <c:v>41365</c:v>
                </c:pt>
                <c:pt idx="244">
                  <c:v>41395</c:v>
                </c:pt>
                <c:pt idx="245">
                  <c:v>41426</c:v>
                </c:pt>
                <c:pt idx="246">
                  <c:v>41456</c:v>
                </c:pt>
                <c:pt idx="247">
                  <c:v>41487</c:v>
                </c:pt>
                <c:pt idx="248">
                  <c:v>41518</c:v>
                </c:pt>
                <c:pt idx="249">
                  <c:v>41548</c:v>
                </c:pt>
                <c:pt idx="250">
                  <c:v>41579</c:v>
                </c:pt>
                <c:pt idx="251">
                  <c:v>41609</c:v>
                </c:pt>
              </c:numCache>
            </c:numRef>
          </c:cat>
          <c:val>
            <c:numRef>
              <c:f>POTI!$I$2:$I$253</c:f>
              <c:numCache>
                <c:formatCode>General</c:formatCode>
                <c:ptCount val="252"/>
                <c:pt idx="189">
                  <c:v>-9.2833333300000014</c:v>
                </c:pt>
                <c:pt idx="190">
                  <c:v>-10.929411760000001</c:v>
                </c:pt>
                <c:pt idx="191">
                  <c:v>-9.9</c:v>
                </c:pt>
                <c:pt idx="192">
                  <c:v>0.8</c:v>
                </c:pt>
                <c:pt idx="193">
                  <c:v>-3.46666667</c:v>
                </c:pt>
                <c:pt idx="194">
                  <c:v>6.2</c:v>
                </c:pt>
                <c:pt idx="195">
                  <c:v>10.3</c:v>
                </c:pt>
                <c:pt idx="196">
                  <c:v>5.2</c:v>
                </c:pt>
                <c:pt idx="197">
                  <c:v>3.6</c:v>
                </c:pt>
                <c:pt idx="198">
                  <c:v>-4.2</c:v>
                </c:pt>
                <c:pt idx="199">
                  <c:v>-2.56666667</c:v>
                </c:pt>
                <c:pt idx="200">
                  <c:v>-6.4333333300000008</c:v>
                </c:pt>
                <c:pt idx="201">
                  <c:v>-4.7</c:v>
                </c:pt>
                <c:pt idx="202">
                  <c:v>-2.8</c:v>
                </c:pt>
                <c:pt idx="203">
                  <c:v>3.3</c:v>
                </c:pt>
                <c:pt idx="204">
                  <c:v>21</c:v>
                </c:pt>
                <c:pt idx="205">
                  <c:v>17.366666670000001</c:v>
                </c:pt>
                <c:pt idx="206">
                  <c:v>23.7</c:v>
                </c:pt>
                <c:pt idx="207">
                  <c:v>21.3</c:v>
                </c:pt>
                <c:pt idx="208">
                  <c:v>11.75</c:v>
                </c:pt>
                <c:pt idx="209">
                  <c:v>5.2</c:v>
                </c:pt>
                <c:pt idx="210">
                  <c:v>22.033333329999998</c:v>
                </c:pt>
                <c:pt idx="211">
                  <c:v>14.45</c:v>
                </c:pt>
                <c:pt idx="212">
                  <c:v>6.1666666699999997</c:v>
                </c:pt>
                <c:pt idx="213">
                  <c:v>2.4</c:v>
                </c:pt>
                <c:pt idx="214">
                  <c:v>8.8000000000000007</c:v>
                </c:pt>
                <c:pt idx="215">
                  <c:v>15.1</c:v>
                </c:pt>
                <c:pt idx="216">
                  <c:v>25.733333330000004</c:v>
                </c:pt>
                <c:pt idx="217">
                  <c:v>13.466666669999999</c:v>
                </c:pt>
                <c:pt idx="218">
                  <c:v>11.6</c:v>
                </c:pt>
                <c:pt idx="219">
                  <c:v>3.8333333299999999</c:v>
                </c:pt>
                <c:pt idx="220">
                  <c:v>3.35</c:v>
                </c:pt>
                <c:pt idx="221">
                  <c:v>2</c:v>
                </c:pt>
                <c:pt idx="222">
                  <c:v>-3.6</c:v>
                </c:pt>
                <c:pt idx="223">
                  <c:v>2.06666667</c:v>
                </c:pt>
                <c:pt idx="224">
                  <c:v>-1.6</c:v>
                </c:pt>
                <c:pt idx="225">
                  <c:v>-3.95</c:v>
                </c:pt>
                <c:pt idx="226">
                  <c:v>-6.3</c:v>
                </c:pt>
                <c:pt idx="227">
                  <c:v>-12.5</c:v>
                </c:pt>
                <c:pt idx="228">
                  <c:v>-2.2000000000000002</c:v>
                </c:pt>
                <c:pt idx="229">
                  <c:v>-1.9</c:v>
                </c:pt>
                <c:pt idx="230">
                  <c:v>-7.05</c:v>
                </c:pt>
                <c:pt idx="231">
                  <c:v>-6.2</c:v>
                </c:pt>
                <c:pt idx="232">
                  <c:v>1.9</c:v>
                </c:pt>
                <c:pt idx="233">
                  <c:v>9.4</c:v>
                </c:pt>
                <c:pt idx="234">
                  <c:v>0.4</c:v>
                </c:pt>
                <c:pt idx="235">
                  <c:v>0.33333332999999998</c:v>
                </c:pt>
                <c:pt idx="236">
                  <c:v>-5.5333333299999996</c:v>
                </c:pt>
                <c:pt idx="237">
                  <c:v>-4.3666666699999999</c:v>
                </c:pt>
                <c:pt idx="238">
                  <c:v>10.8</c:v>
                </c:pt>
                <c:pt idx="239">
                  <c:v>6.4666666699999995</c:v>
                </c:pt>
                <c:pt idx="240">
                  <c:v>7.4999999999999997E-2</c:v>
                </c:pt>
                <c:pt idx="241">
                  <c:v>13.9</c:v>
                </c:pt>
                <c:pt idx="242">
                  <c:v>8.8000000000000007</c:v>
                </c:pt>
                <c:pt idx="243">
                  <c:v>21.65</c:v>
                </c:pt>
                <c:pt idx="244">
                  <c:v>15.266666670000001</c:v>
                </c:pt>
                <c:pt idx="245">
                  <c:v>15</c:v>
                </c:pt>
                <c:pt idx="246">
                  <c:v>10.93333333</c:v>
                </c:pt>
                <c:pt idx="247">
                  <c:v>3.45</c:v>
                </c:pt>
                <c:pt idx="248">
                  <c:v>0.7</c:v>
                </c:pt>
                <c:pt idx="249">
                  <c:v>6.55</c:v>
                </c:pt>
                <c:pt idx="250">
                  <c:v>6.3</c:v>
                </c:pt>
                <c:pt idx="251">
                  <c:v>11.766666670000001</c:v>
                </c:pt>
              </c:numCache>
            </c:numRef>
          </c:val>
          <c:smooth val="0"/>
          <c:extLst>
            <c:ext xmlns:c16="http://schemas.microsoft.com/office/drawing/2014/chart" uri="{C3380CC4-5D6E-409C-BE32-E72D297353CC}">
              <c16:uniqueId val="{00000003-BE07-4A5C-BB5E-3C4EBF07D302}"/>
            </c:ext>
          </c:extLst>
        </c:ser>
        <c:dLbls>
          <c:showLegendKey val="0"/>
          <c:showVal val="0"/>
          <c:showCatName val="0"/>
          <c:showSerName val="0"/>
          <c:showPercent val="0"/>
          <c:showBubbleSize val="0"/>
        </c:dLbls>
        <c:smooth val="0"/>
        <c:axId val="-1969317968"/>
        <c:axId val="-1969316336"/>
      </c:lineChart>
      <c:dateAx>
        <c:axId val="-1969317968"/>
        <c:scaling>
          <c:orientation val="minMax"/>
        </c:scaling>
        <c:delete val="0"/>
        <c:axPos val="b"/>
        <c:numFmt formatCode="mmm\-yy" sourceLinked="1"/>
        <c:majorTickMark val="none"/>
        <c:minorTickMark val="none"/>
        <c:tickLblPos val="low"/>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969316336"/>
        <c:crosses val="autoZero"/>
        <c:auto val="1"/>
        <c:lblOffset val="100"/>
        <c:baseTimeUnit val="months"/>
      </c:dateAx>
      <c:valAx>
        <c:axId val="-1969316336"/>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000" b="0" i="0" u="none" strike="noStrike" kern="1200" baseline="0">
                    <a:solidFill>
                      <a:schemeClr val="tx1">
                        <a:lumMod val="65000"/>
                        <a:lumOff val="35000"/>
                      </a:schemeClr>
                    </a:solidFill>
                    <a:latin typeface="SimSun-ExtB" panose="02010609060101010101" pitchFamily="49" charset="-122"/>
                    <a:ea typeface="SimSun-ExtB" panose="02010609060101010101" pitchFamily="49" charset="-122"/>
                    <a:cs typeface="+mn-cs"/>
                  </a:defRPr>
                </a:pPr>
                <a:r>
                  <a:rPr lang="en-US" dirty="0">
                    <a:latin typeface="SimSun-ExtB" panose="02010609060101010101" pitchFamily="49" charset="-122"/>
                    <a:ea typeface="SimSun-ExtB" panose="02010609060101010101" pitchFamily="49" charset="-122"/>
                  </a:rPr>
                  <a:t>SLA</a:t>
                </a:r>
                <a:r>
                  <a:rPr lang="en-US" baseline="0" dirty="0">
                    <a:latin typeface="SimSun-ExtB" panose="02010609060101010101" pitchFamily="49" charset="-122"/>
                    <a:ea typeface="SimSun-ExtB" panose="02010609060101010101" pitchFamily="49" charset="-122"/>
                  </a:rPr>
                  <a:t> </a:t>
                </a:r>
                <a:r>
                  <a:rPr lang="en-US" baseline="0" dirty="0" smtClean="0">
                    <a:latin typeface="SimSun-ExtB" panose="02010609060101010101" pitchFamily="49" charset="-122"/>
                    <a:ea typeface="SimSun-ExtB" panose="02010609060101010101" pitchFamily="49" charset="-122"/>
                  </a:rPr>
                  <a:t>(cm)</a:t>
                </a:r>
                <a:endParaRPr lang="en-US" dirty="0">
                  <a:latin typeface="SimSun-ExtB" panose="02010609060101010101" pitchFamily="49" charset="-122"/>
                  <a:ea typeface="SimSun-ExtB" panose="02010609060101010101" pitchFamily="49" charset="-122"/>
                </a:endParaRPr>
              </a:p>
            </c:rich>
          </c:tx>
          <c:layout/>
          <c:overlay val="0"/>
          <c:spPr>
            <a:noFill/>
            <a:ln>
              <a:noFill/>
            </a:ln>
            <a:effectLst/>
          </c:spPr>
          <c:txPr>
            <a:bodyPr rot="-5400000" spcFirstLastPara="1" vertOverflow="ellipsis" vert="horz" wrap="square" anchor="ctr" anchorCtr="1"/>
            <a:lstStyle/>
            <a:p>
              <a:pPr>
                <a:defRPr sz="1000" b="0" i="0" u="none" strike="noStrike" kern="1200" baseline="0">
                  <a:solidFill>
                    <a:schemeClr val="tx1">
                      <a:lumMod val="65000"/>
                      <a:lumOff val="35000"/>
                    </a:schemeClr>
                  </a:solidFill>
                  <a:latin typeface="SimSun-ExtB" panose="02010609060101010101" pitchFamily="49" charset="-122"/>
                  <a:ea typeface="SimSun-ExtB" panose="02010609060101010101" pitchFamily="49" charset="-122"/>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969317968"/>
        <c:crosses val="autoZero"/>
        <c:crossBetween val="between"/>
        <c:minorUnit val="10"/>
      </c:valAx>
      <c:spPr>
        <a:noFill/>
        <a:ln>
          <a:noFill/>
        </a:ln>
        <a:effectLst/>
      </c:spPr>
    </c:plotArea>
    <c:legend>
      <c:legendPos val="b"/>
      <c:layout/>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SimSun-ExtB" panose="02010609060101010101" pitchFamily="49" charset="-122"/>
              <a:ea typeface="SimSun-ExtB" panose="02010609060101010101" pitchFamily="49" charset="-122"/>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SimSun-ExtB" panose="02010609060101010101" pitchFamily="49" charset="-122"/>
                <a:ea typeface="SimSun-ExtB" panose="02010609060101010101" pitchFamily="49" charset="-122"/>
                <a:cs typeface="+mn-cs"/>
              </a:defRPr>
            </a:pPr>
            <a:r>
              <a:rPr lang="ro-RO" dirty="0" smtClean="0">
                <a:latin typeface="SimSun-ExtB" panose="02010609060101010101" pitchFamily="49" charset="-122"/>
                <a:ea typeface="SimSun-ExtB" panose="02010609060101010101" pitchFamily="49" charset="-122"/>
              </a:rPr>
              <a:t>Nivel</a:t>
            </a:r>
            <a:r>
              <a:rPr lang="ro-RO" baseline="0" dirty="0" smtClean="0">
                <a:latin typeface="SimSun-ExtB" panose="02010609060101010101" pitchFamily="49" charset="-122"/>
                <a:ea typeface="SimSun-ExtB" panose="02010609060101010101" pitchFamily="49" charset="-122"/>
              </a:rPr>
              <a:t> marin </a:t>
            </a:r>
            <a:r>
              <a:rPr lang="ro-RO" dirty="0" smtClean="0">
                <a:latin typeface="SimSun-ExtB" panose="02010609060101010101" pitchFamily="49" charset="-122"/>
                <a:ea typeface="SimSun-ExtB" panose="02010609060101010101" pitchFamily="49" charset="-122"/>
              </a:rPr>
              <a:t>la statia Tuapse</a:t>
            </a:r>
            <a:endParaRPr lang="en-US" dirty="0">
              <a:latin typeface="SimSun-ExtB" panose="02010609060101010101" pitchFamily="49" charset="-122"/>
              <a:ea typeface="SimSun-ExtB" panose="02010609060101010101" pitchFamily="49" charset="-122"/>
            </a:endParaRPr>
          </a:p>
        </c:rich>
      </c:tx>
      <c:layout/>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SimSun-ExtB" panose="02010609060101010101" pitchFamily="49" charset="-122"/>
              <a:ea typeface="SimSun-ExtB" panose="02010609060101010101" pitchFamily="49" charset="-122"/>
              <a:cs typeface="+mn-cs"/>
            </a:defRPr>
          </a:pPr>
          <a:endParaRPr lang="en-US"/>
        </a:p>
      </c:txPr>
    </c:title>
    <c:autoTitleDeleted val="0"/>
    <c:plotArea>
      <c:layout/>
      <c:lineChart>
        <c:grouping val="standard"/>
        <c:varyColors val="0"/>
        <c:ser>
          <c:idx val="0"/>
          <c:order val="0"/>
          <c:tx>
            <c:v>Tide gauge</c:v>
          </c:tx>
          <c:spPr>
            <a:ln w="15875" cap="rnd">
              <a:solidFill>
                <a:schemeClr val="tx1"/>
              </a:solidFill>
              <a:round/>
            </a:ln>
            <a:effectLst/>
          </c:spPr>
          <c:marker>
            <c:symbol val="none"/>
          </c:marker>
          <c:cat>
            <c:numRef>
              <c:f>TUAPSE!$A$2:$A$253</c:f>
              <c:numCache>
                <c:formatCode>mmm\-yy</c:formatCode>
                <c:ptCount val="252"/>
                <c:pt idx="0">
                  <c:v>33970</c:v>
                </c:pt>
                <c:pt idx="1">
                  <c:v>34001</c:v>
                </c:pt>
                <c:pt idx="2">
                  <c:v>34029</c:v>
                </c:pt>
                <c:pt idx="3">
                  <c:v>34060</c:v>
                </c:pt>
                <c:pt idx="4">
                  <c:v>34090</c:v>
                </c:pt>
                <c:pt idx="5">
                  <c:v>34121</c:v>
                </c:pt>
                <c:pt idx="6">
                  <c:v>34151</c:v>
                </c:pt>
                <c:pt idx="7">
                  <c:v>34182</c:v>
                </c:pt>
                <c:pt idx="8">
                  <c:v>34213</c:v>
                </c:pt>
                <c:pt idx="9">
                  <c:v>34243</c:v>
                </c:pt>
                <c:pt idx="10">
                  <c:v>34274</c:v>
                </c:pt>
                <c:pt idx="11">
                  <c:v>34304</c:v>
                </c:pt>
                <c:pt idx="12">
                  <c:v>34335</c:v>
                </c:pt>
                <c:pt idx="13">
                  <c:v>34366</c:v>
                </c:pt>
                <c:pt idx="14">
                  <c:v>34394</c:v>
                </c:pt>
                <c:pt idx="15">
                  <c:v>34425</c:v>
                </c:pt>
                <c:pt idx="16">
                  <c:v>34455</c:v>
                </c:pt>
                <c:pt idx="17">
                  <c:v>34486</c:v>
                </c:pt>
                <c:pt idx="18">
                  <c:v>34516</c:v>
                </c:pt>
                <c:pt idx="19">
                  <c:v>34547</c:v>
                </c:pt>
                <c:pt idx="20">
                  <c:v>34578</c:v>
                </c:pt>
                <c:pt idx="21">
                  <c:v>34608</c:v>
                </c:pt>
                <c:pt idx="22">
                  <c:v>34639</c:v>
                </c:pt>
                <c:pt idx="23">
                  <c:v>34669</c:v>
                </c:pt>
                <c:pt idx="24">
                  <c:v>34700</c:v>
                </c:pt>
                <c:pt idx="25">
                  <c:v>34731</c:v>
                </c:pt>
                <c:pt idx="26">
                  <c:v>34759</c:v>
                </c:pt>
                <c:pt idx="27">
                  <c:v>34790</c:v>
                </c:pt>
                <c:pt idx="28">
                  <c:v>34820</c:v>
                </c:pt>
                <c:pt idx="29">
                  <c:v>34851</c:v>
                </c:pt>
                <c:pt idx="30">
                  <c:v>34881</c:v>
                </c:pt>
                <c:pt idx="31">
                  <c:v>34912</c:v>
                </c:pt>
                <c:pt idx="32">
                  <c:v>34943</c:v>
                </c:pt>
                <c:pt idx="33">
                  <c:v>34973</c:v>
                </c:pt>
                <c:pt idx="34">
                  <c:v>35004</c:v>
                </c:pt>
                <c:pt idx="35">
                  <c:v>35034</c:v>
                </c:pt>
                <c:pt idx="36">
                  <c:v>35065</c:v>
                </c:pt>
                <c:pt idx="37">
                  <c:v>35096</c:v>
                </c:pt>
                <c:pt idx="38">
                  <c:v>35125</c:v>
                </c:pt>
                <c:pt idx="39">
                  <c:v>35156</c:v>
                </c:pt>
                <c:pt idx="40">
                  <c:v>35186</c:v>
                </c:pt>
                <c:pt idx="41">
                  <c:v>35217</c:v>
                </c:pt>
                <c:pt idx="42">
                  <c:v>35247</c:v>
                </c:pt>
                <c:pt idx="43">
                  <c:v>35278</c:v>
                </c:pt>
                <c:pt idx="44">
                  <c:v>35309</c:v>
                </c:pt>
                <c:pt idx="45">
                  <c:v>35339</c:v>
                </c:pt>
                <c:pt idx="46">
                  <c:v>35370</c:v>
                </c:pt>
                <c:pt idx="47">
                  <c:v>35400</c:v>
                </c:pt>
                <c:pt idx="48">
                  <c:v>35431</c:v>
                </c:pt>
                <c:pt idx="49">
                  <c:v>35462</c:v>
                </c:pt>
                <c:pt idx="50">
                  <c:v>35490</c:v>
                </c:pt>
                <c:pt idx="51">
                  <c:v>35521</c:v>
                </c:pt>
                <c:pt idx="52">
                  <c:v>35551</c:v>
                </c:pt>
                <c:pt idx="53">
                  <c:v>35582</c:v>
                </c:pt>
                <c:pt idx="54">
                  <c:v>35612</c:v>
                </c:pt>
                <c:pt idx="55">
                  <c:v>35643</c:v>
                </c:pt>
                <c:pt idx="56">
                  <c:v>35674</c:v>
                </c:pt>
                <c:pt idx="57">
                  <c:v>35704</c:v>
                </c:pt>
                <c:pt idx="58">
                  <c:v>35735</c:v>
                </c:pt>
                <c:pt idx="59">
                  <c:v>35765</c:v>
                </c:pt>
                <c:pt idx="60">
                  <c:v>35796</c:v>
                </c:pt>
                <c:pt idx="61">
                  <c:v>35827</c:v>
                </c:pt>
                <c:pt idx="62">
                  <c:v>35855</c:v>
                </c:pt>
                <c:pt idx="63">
                  <c:v>35886</c:v>
                </c:pt>
                <c:pt idx="64">
                  <c:v>35916</c:v>
                </c:pt>
                <c:pt idx="65">
                  <c:v>35947</c:v>
                </c:pt>
                <c:pt idx="66">
                  <c:v>35977</c:v>
                </c:pt>
                <c:pt idx="67">
                  <c:v>36008</c:v>
                </c:pt>
                <c:pt idx="68">
                  <c:v>36039</c:v>
                </c:pt>
                <c:pt idx="69">
                  <c:v>36069</c:v>
                </c:pt>
                <c:pt idx="70">
                  <c:v>36100</c:v>
                </c:pt>
                <c:pt idx="71">
                  <c:v>36130</c:v>
                </c:pt>
                <c:pt idx="72">
                  <c:v>36161</c:v>
                </c:pt>
                <c:pt idx="73">
                  <c:v>36192</c:v>
                </c:pt>
                <c:pt idx="74">
                  <c:v>36220</c:v>
                </c:pt>
                <c:pt idx="75">
                  <c:v>36251</c:v>
                </c:pt>
                <c:pt idx="76">
                  <c:v>36281</c:v>
                </c:pt>
                <c:pt idx="77">
                  <c:v>36312</c:v>
                </c:pt>
                <c:pt idx="78">
                  <c:v>36342</c:v>
                </c:pt>
                <c:pt idx="79">
                  <c:v>36373</c:v>
                </c:pt>
                <c:pt idx="80">
                  <c:v>36404</c:v>
                </c:pt>
                <c:pt idx="81">
                  <c:v>36434</c:v>
                </c:pt>
                <c:pt idx="82">
                  <c:v>36465</c:v>
                </c:pt>
                <c:pt idx="83">
                  <c:v>36495</c:v>
                </c:pt>
                <c:pt idx="84">
                  <c:v>36526</c:v>
                </c:pt>
                <c:pt idx="85">
                  <c:v>36557</c:v>
                </c:pt>
                <c:pt idx="86">
                  <c:v>36586</c:v>
                </c:pt>
                <c:pt idx="87">
                  <c:v>36617</c:v>
                </c:pt>
                <c:pt idx="88">
                  <c:v>36647</c:v>
                </c:pt>
                <c:pt idx="89">
                  <c:v>36678</c:v>
                </c:pt>
                <c:pt idx="90">
                  <c:v>36708</c:v>
                </c:pt>
                <c:pt idx="91">
                  <c:v>36739</c:v>
                </c:pt>
                <c:pt idx="92">
                  <c:v>36770</c:v>
                </c:pt>
                <c:pt idx="93">
                  <c:v>36800</c:v>
                </c:pt>
                <c:pt idx="94">
                  <c:v>36831</c:v>
                </c:pt>
                <c:pt idx="95">
                  <c:v>36861</c:v>
                </c:pt>
                <c:pt idx="96">
                  <c:v>36892</c:v>
                </c:pt>
                <c:pt idx="97">
                  <c:v>36923</c:v>
                </c:pt>
                <c:pt idx="98">
                  <c:v>36951</c:v>
                </c:pt>
                <c:pt idx="99">
                  <c:v>36982</c:v>
                </c:pt>
                <c:pt idx="100">
                  <c:v>37012</c:v>
                </c:pt>
                <c:pt idx="101">
                  <c:v>37043</c:v>
                </c:pt>
                <c:pt idx="102">
                  <c:v>37073</c:v>
                </c:pt>
                <c:pt idx="103">
                  <c:v>37104</c:v>
                </c:pt>
                <c:pt idx="104">
                  <c:v>37135</c:v>
                </c:pt>
                <c:pt idx="105">
                  <c:v>37165</c:v>
                </c:pt>
                <c:pt idx="106">
                  <c:v>37196</c:v>
                </c:pt>
                <c:pt idx="107">
                  <c:v>37226</c:v>
                </c:pt>
                <c:pt idx="108">
                  <c:v>37257</c:v>
                </c:pt>
                <c:pt idx="109">
                  <c:v>37288</c:v>
                </c:pt>
                <c:pt idx="110">
                  <c:v>37316</c:v>
                </c:pt>
                <c:pt idx="111">
                  <c:v>37347</c:v>
                </c:pt>
                <c:pt idx="112">
                  <c:v>37377</c:v>
                </c:pt>
                <c:pt idx="113">
                  <c:v>37408</c:v>
                </c:pt>
                <c:pt idx="114">
                  <c:v>37438</c:v>
                </c:pt>
                <c:pt idx="115">
                  <c:v>37469</c:v>
                </c:pt>
                <c:pt idx="116">
                  <c:v>37500</c:v>
                </c:pt>
                <c:pt idx="117">
                  <c:v>37530</c:v>
                </c:pt>
                <c:pt idx="118">
                  <c:v>37561</c:v>
                </c:pt>
                <c:pt idx="119">
                  <c:v>37591</c:v>
                </c:pt>
                <c:pt idx="120">
                  <c:v>37622</c:v>
                </c:pt>
                <c:pt idx="121">
                  <c:v>37653</c:v>
                </c:pt>
                <c:pt idx="122">
                  <c:v>37681</c:v>
                </c:pt>
                <c:pt idx="123">
                  <c:v>37712</c:v>
                </c:pt>
                <c:pt idx="124">
                  <c:v>37742</c:v>
                </c:pt>
                <c:pt idx="125">
                  <c:v>37773</c:v>
                </c:pt>
                <c:pt idx="126">
                  <c:v>37803</c:v>
                </c:pt>
                <c:pt idx="127">
                  <c:v>37834</c:v>
                </c:pt>
                <c:pt idx="128">
                  <c:v>37865</c:v>
                </c:pt>
                <c:pt idx="129">
                  <c:v>37895</c:v>
                </c:pt>
                <c:pt idx="130">
                  <c:v>37926</c:v>
                </c:pt>
                <c:pt idx="131">
                  <c:v>37956</c:v>
                </c:pt>
                <c:pt idx="132">
                  <c:v>37987</c:v>
                </c:pt>
                <c:pt idx="133">
                  <c:v>38018</c:v>
                </c:pt>
                <c:pt idx="134">
                  <c:v>38047</c:v>
                </c:pt>
                <c:pt idx="135">
                  <c:v>38078</c:v>
                </c:pt>
                <c:pt idx="136">
                  <c:v>38108</c:v>
                </c:pt>
                <c:pt idx="137">
                  <c:v>38139</c:v>
                </c:pt>
                <c:pt idx="138">
                  <c:v>38169</c:v>
                </c:pt>
                <c:pt idx="139">
                  <c:v>38200</c:v>
                </c:pt>
                <c:pt idx="140">
                  <c:v>38231</c:v>
                </c:pt>
                <c:pt idx="141">
                  <c:v>38261</c:v>
                </c:pt>
                <c:pt idx="142">
                  <c:v>38292</c:v>
                </c:pt>
                <c:pt idx="143">
                  <c:v>38322</c:v>
                </c:pt>
                <c:pt idx="144">
                  <c:v>38353</c:v>
                </c:pt>
                <c:pt idx="145">
                  <c:v>38384</c:v>
                </c:pt>
                <c:pt idx="146">
                  <c:v>38412</c:v>
                </c:pt>
                <c:pt idx="147">
                  <c:v>38443</c:v>
                </c:pt>
                <c:pt idx="148">
                  <c:v>38473</c:v>
                </c:pt>
                <c:pt idx="149">
                  <c:v>38504</c:v>
                </c:pt>
                <c:pt idx="150">
                  <c:v>38534</c:v>
                </c:pt>
                <c:pt idx="151">
                  <c:v>38565</c:v>
                </c:pt>
                <c:pt idx="152">
                  <c:v>38596</c:v>
                </c:pt>
                <c:pt idx="153">
                  <c:v>38626</c:v>
                </c:pt>
                <c:pt idx="154">
                  <c:v>38657</c:v>
                </c:pt>
                <c:pt idx="155">
                  <c:v>38687</c:v>
                </c:pt>
                <c:pt idx="156">
                  <c:v>38718</c:v>
                </c:pt>
                <c:pt idx="157">
                  <c:v>38749</c:v>
                </c:pt>
                <c:pt idx="158">
                  <c:v>38777</c:v>
                </c:pt>
                <c:pt idx="159">
                  <c:v>38808</c:v>
                </c:pt>
                <c:pt idx="160">
                  <c:v>38838</c:v>
                </c:pt>
                <c:pt idx="161">
                  <c:v>38869</c:v>
                </c:pt>
                <c:pt idx="162">
                  <c:v>38899</c:v>
                </c:pt>
                <c:pt idx="163">
                  <c:v>38930</c:v>
                </c:pt>
                <c:pt idx="164">
                  <c:v>38961</c:v>
                </c:pt>
                <c:pt idx="165">
                  <c:v>38991</c:v>
                </c:pt>
                <c:pt idx="166">
                  <c:v>39022</c:v>
                </c:pt>
                <c:pt idx="167">
                  <c:v>39052</c:v>
                </c:pt>
                <c:pt idx="168">
                  <c:v>39083</c:v>
                </c:pt>
                <c:pt idx="169">
                  <c:v>39114</c:v>
                </c:pt>
                <c:pt idx="170">
                  <c:v>39142</c:v>
                </c:pt>
                <c:pt idx="171">
                  <c:v>39173</c:v>
                </c:pt>
                <c:pt idx="172">
                  <c:v>39203</c:v>
                </c:pt>
                <c:pt idx="173">
                  <c:v>39234</c:v>
                </c:pt>
                <c:pt idx="174">
                  <c:v>39264</c:v>
                </c:pt>
                <c:pt idx="175">
                  <c:v>39295</c:v>
                </c:pt>
                <c:pt idx="176">
                  <c:v>39326</c:v>
                </c:pt>
                <c:pt idx="177">
                  <c:v>39356</c:v>
                </c:pt>
                <c:pt idx="178">
                  <c:v>39387</c:v>
                </c:pt>
                <c:pt idx="179">
                  <c:v>39417</c:v>
                </c:pt>
                <c:pt idx="180">
                  <c:v>39448</c:v>
                </c:pt>
                <c:pt idx="181">
                  <c:v>39479</c:v>
                </c:pt>
                <c:pt idx="182">
                  <c:v>39508</c:v>
                </c:pt>
                <c:pt idx="183">
                  <c:v>39539</c:v>
                </c:pt>
                <c:pt idx="184">
                  <c:v>39569</c:v>
                </c:pt>
                <c:pt idx="185">
                  <c:v>39600</c:v>
                </c:pt>
                <c:pt idx="186">
                  <c:v>39630</c:v>
                </c:pt>
                <c:pt idx="187">
                  <c:v>39661</c:v>
                </c:pt>
                <c:pt idx="188">
                  <c:v>39692</c:v>
                </c:pt>
                <c:pt idx="189">
                  <c:v>39722</c:v>
                </c:pt>
                <c:pt idx="190">
                  <c:v>39753</c:v>
                </c:pt>
                <c:pt idx="191">
                  <c:v>39783</c:v>
                </c:pt>
                <c:pt idx="192">
                  <c:v>39814</c:v>
                </c:pt>
                <c:pt idx="193">
                  <c:v>39845</c:v>
                </c:pt>
                <c:pt idx="194">
                  <c:v>39873</c:v>
                </c:pt>
                <c:pt idx="195">
                  <c:v>39904</c:v>
                </c:pt>
                <c:pt idx="196">
                  <c:v>39934</c:v>
                </c:pt>
                <c:pt idx="197">
                  <c:v>39965</c:v>
                </c:pt>
                <c:pt idx="198">
                  <c:v>39995</c:v>
                </c:pt>
                <c:pt idx="199">
                  <c:v>40026</c:v>
                </c:pt>
                <c:pt idx="200">
                  <c:v>40057</c:v>
                </c:pt>
                <c:pt idx="201">
                  <c:v>40087</c:v>
                </c:pt>
                <c:pt idx="202">
                  <c:v>40118</c:v>
                </c:pt>
                <c:pt idx="203">
                  <c:v>40148</c:v>
                </c:pt>
                <c:pt idx="204">
                  <c:v>40179</c:v>
                </c:pt>
                <c:pt idx="205">
                  <c:v>40210</c:v>
                </c:pt>
                <c:pt idx="206">
                  <c:v>40238</c:v>
                </c:pt>
                <c:pt idx="207">
                  <c:v>40269</c:v>
                </c:pt>
                <c:pt idx="208">
                  <c:v>40299</c:v>
                </c:pt>
                <c:pt idx="209">
                  <c:v>40330</c:v>
                </c:pt>
                <c:pt idx="210">
                  <c:v>40360</c:v>
                </c:pt>
                <c:pt idx="211">
                  <c:v>40391</c:v>
                </c:pt>
                <c:pt idx="212">
                  <c:v>40422</c:v>
                </c:pt>
                <c:pt idx="213">
                  <c:v>40452</c:v>
                </c:pt>
                <c:pt idx="214">
                  <c:v>40483</c:v>
                </c:pt>
                <c:pt idx="215">
                  <c:v>40513</c:v>
                </c:pt>
                <c:pt idx="216">
                  <c:v>40544</c:v>
                </c:pt>
                <c:pt idx="217">
                  <c:v>40575</c:v>
                </c:pt>
                <c:pt idx="218">
                  <c:v>40603</c:v>
                </c:pt>
                <c:pt idx="219">
                  <c:v>40634</c:v>
                </c:pt>
                <c:pt idx="220">
                  <c:v>40664</c:v>
                </c:pt>
                <c:pt idx="221">
                  <c:v>40695</c:v>
                </c:pt>
                <c:pt idx="222">
                  <c:v>40725</c:v>
                </c:pt>
                <c:pt idx="223">
                  <c:v>40756</c:v>
                </c:pt>
                <c:pt idx="224">
                  <c:v>40787</c:v>
                </c:pt>
                <c:pt idx="225">
                  <c:v>40817</c:v>
                </c:pt>
                <c:pt idx="226">
                  <c:v>40848</c:v>
                </c:pt>
                <c:pt idx="227">
                  <c:v>40878</c:v>
                </c:pt>
                <c:pt idx="228">
                  <c:v>40909</c:v>
                </c:pt>
                <c:pt idx="229">
                  <c:v>40940</c:v>
                </c:pt>
                <c:pt idx="230">
                  <c:v>40969</c:v>
                </c:pt>
                <c:pt idx="231">
                  <c:v>41000</c:v>
                </c:pt>
                <c:pt idx="232">
                  <c:v>41030</c:v>
                </c:pt>
                <c:pt idx="233">
                  <c:v>41061</c:v>
                </c:pt>
                <c:pt idx="234">
                  <c:v>41091</c:v>
                </c:pt>
                <c:pt idx="235">
                  <c:v>41122</c:v>
                </c:pt>
                <c:pt idx="236">
                  <c:v>41153</c:v>
                </c:pt>
                <c:pt idx="237">
                  <c:v>41183</c:v>
                </c:pt>
                <c:pt idx="238">
                  <c:v>41214</c:v>
                </c:pt>
                <c:pt idx="239">
                  <c:v>41244</c:v>
                </c:pt>
                <c:pt idx="240">
                  <c:v>41275</c:v>
                </c:pt>
                <c:pt idx="241">
                  <c:v>41306</c:v>
                </c:pt>
                <c:pt idx="242">
                  <c:v>41334</c:v>
                </c:pt>
                <c:pt idx="243">
                  <c:v>41365</c:v>
                </c:pt>
                <c:pt idx="244">
                  <c:v>41395</c:v>
                </c:pt>
                <c:pt idx="245">
                  <c:v>41426</c:v>
                </c:pt>
                <c:pt idx="246">
                  <c:v>41456</c:v>
                </c:pt>
                <c:pt idx="247">
                  <c:v>41487</c:v>
                </c:pt>
                <c:pt idx="248">
                  <c:v>41518</c:v>
                </c:pt>
                <c:pt idx="249">
                  <c:v>41548</c:v>
                </c:pt>
                <c:pt idx="250">
                  <c:v>41579</c:v>
                </c:pt>
                <c:pt idx="251">
                  <c:v>41609</c:v>
                </c:pt>
              </c:numCache>
            </c:numRef>
          </c:cat>
          <c:val>
            <c:numRef>
              <c:f>TUAPSE!$B$2:$B$255</c:f>
              <c:numCache>
                <c:formatCode>General</c:formatCode>
                <c:ptCount val="254"/>
                <c:pt idx="0">
                  <c:v>22.401083333333332</c:v>
                </c:pt>
                <c:pt idx="1">
                  <c:v>10.401083333333334</c:v>
                </c:pt>
                <c:pt idx="2">
                  <c:v>8.4010833333333341</c:v>
                </c:pt>
                <c:pt idx="3">
                  <c:v>13.401083333333332</c:v>
                </c:pt>
                <c:pt idx="4">
                  <c:v>20.401083333333332</c:v>
                </c:pt>
                <c:pt idx="5">
                  <c:v>19.401083333333332</c:v>
                </c:pt>
                <c:pt idx="6">
                  <c:v>13.401083333333332</c:v>
                </c:pt>
                <c:pt idx="7">
                  <c:v>9.4010833333333341</c:v>
                </c:pt>
                <c:pt idx="8">
                  <c:v>1.4010833333333335</c:v>
                </c:pt>
                <c:pt idx="9">
                  <c:v>-1.5989166666666665</c:v>
                </c:pt>
                <c:pt idx="10">
                  <c:v>-2.5989166666666668</c:v>
                </c:pt>
                <c:pt idx="11">
                  <c:v>-0.59891666666666665</c:v>
                </c:pt>
                <c:pt idx="12">
                  <c:v>6.4010833333333341</c:v>
                </c:pt>
                <c:pt idx="13">
                  <c:v>8.4010833333333341</c:v>
                </c:pt>
                <c:pt idx="14">
                  <c:v>2.4010833333333332</c:v>
                </c:pt>
                <c:pt idx="15">
                  <c:v>7.4010833333333341</c:v>
                </c:pt>
                <c:pt idx="16">
                  <c:v>22.401083333333332</c:v>
                </c:pt>
                <c:pt idx="17">
                  <c:v>19.401083333333332</c:v>
                </c:pt>
                <c:pt idx="18">
                  <c:v>20.401083333333332</c:v>
                </c:pt>
                <c:pt idx="19">
                  <c:v>12.401083333333334</c:v>
                </c:pt>
                <c:pt idx="20">
                  <c:v>5.4010833333333332</c:v>
                </c:pt>
                <c:pt idx="22">
                  <c:v>-0.59891666666666665</c:v>
                </c:pt>
                <c:pt idx="23">
                  <c:v>6.4010833333333341</c:v>
                </c:pt>
                <c:pt idx="24">
                  <c:v>11.401083333333334</c:v>
                </c:pt>
                <c:pt idx="25">
                  <c:v>10.401083333333334</c:v>
                </c:pt>
                <c:pt idx="26">
                  <c:v>12.401083333333334</c:v>
                </c:pt>
                <c:pt idx="27">
                  <c:v>18.401083333333332</c:v>
                </c:pt>
                <c:pt idx="28">
                  <c:v>21.401083333333332</c:v>
                </c:pt>
                <c:pt idx="29">
                  <c:v>22.401083333333332</c:v>
                </c:pt>
                <c:pt idx="30">
                  <c:v>30.401083333333332</c:v>
                </c:pt>
                <c:pt idx="31">
                  <c:v>18.401083333333332</c:v>
                </c:pt>
                <c:pt idx="32">
                  <c:v>12.401083333333334</c:v>
                </c:pt>
                <c:pt idx="33">
                  <c:v>8.4010833333333341</c:v>
                </c:pt>
                <c:pt idx="34">
                  <c:v>13.401083333333332</c:v>
                </c:pt>
                <c:pt idx="35">
                  <c:v>8.4010833333333341</c:v>
                </c:pt>
                <c:pt idx="36">
                  <c:v>15.401083333333332</c:v>
                </c:pt>
                <c:pt idx="37">
                  <c:v>11.401083333333334</c:v>
                </c:pt>
                <c:pt idx="38">
                  <c:v>12.401083333333334</c:v>
                </c:pt>
                <c:pt idx="39">
                  <c:v>13.401083333333332</c:v>
                </c:pt>
                <c:pt idx="40">
                  <c:v>15.401083333333332</c:v>
                </c:pt>
                <c:pt idx="41">
                  <c:v>19.401083333333332</c:v>
                </c:pt>
                <c:pt idx="42">
                  <c:v>13.401083333333332</c:v>
                </c:pt>
                <c:pt idx="43">
                  <c:v>7.4010833333333341</c:v>
                </c:pt>
                <c:pt idx="44">
                  <c:v>9.4010833333333341</c:v>
                </c:pt>
                <c:pt idx="45">
                  <c:v>15.401083333333332</c:v>
                </c:pt>
                <c:pt idx="46">
                  <c:v>10.401083333333334</c:v>
                </c:pt>
                <c:pt idx="47">
                  <c:v>19.401083333333332</c:v>
                </c:pt>
                <c:pt idx="48">
                  <c:v>27.401083333333332</c:v>
                </c:pt>
                <c:pt idx="49">
                  <c:v>19.401083333333332</c:v>
                </c:pt>
                <c:pt idx="50">
                  <c:v>9.4010833333333341</c:v>
                </c:pt>
                <c:pt idx="51">
                  <c:v>18.401083333333332</c:v>
                </c:pt>
                <c:pt idx="52">
                  <c:v>20.401083333333332</c:v>
                </c:pt>
                <c:pt idx="53">
                  <c:v>18.401083333333332</c:v>
                </c:pt>
                <c:pt idx="54">
                  <c:v>23.401083333333332</c:v>
                </c:pt>
                <c:pt idx="55">
                  <c:v>29.401083333333332</c:v>
                </c:pt>
                <c:pt idx="56">
                  <c:v>18.401083333333332</c:v>
                </c:pt>
                <c:pt idx="57">
                  <c:v>14.401083333333332</c:v>
                </c:pt>
                <c:pt idx="58">
                  <c:v>12.401083333333334</c:v>
                </c:pt>
                <c:pt idx="59">
                  <c:v>21.401083333333332</c:v>
                </c:pt>
                <c:pt idx="60">
                  <c:v>28.401083333333332</c:v>
                </c:pt>
                <c:pt idx="61">
                  <c:v>33.401083333333332</c:v>
                </c:pt>
                <c:pt idx="62">
                  <c:v>22.401083333333332</c:v>
                </c:pt>
                <c:pt idx="63">
                  <c:v>21.401083333333332</c:v>
                </c:pt>
                <c:pt idx="64">
                  <c:v>26.401083333333332</c:v>
                </c:pt>
                <c:pt idx="65">
                  <c:v>27.401083333333332</c:v>
                </c:pt>
                <c:pt idx="66">
                  <c:v>22.401083333333332</c:v>
                </c:pt>
                <c:pt idx="67">
                  <c:v>16.401083333333332</c:v>
                </c:pt>
                <c:pt idx="68">
                  <c:v>8.4010833333333341</c:v>
                </c:pt>
                <c:pt idx="69">
                  <c:v>8.4010833333333341</c:v>
                </c:pt>
                <c:pt idx="70">
                  <c:v>10.401083333333334</c:v>
                </c:pt>
                <c:pt idx="71">
                  <c:v>18.401083333333332</c:v>
                </c:pt>
                <c:pt idx="72">
                  <c:v>13.401083333333332</c:v>
                </c:pt>
                <c:pt idx="73">
                  <c:v>21.401083333333332</c:v>
                </c:pt>
                <c:pt idx="74">
                  <c:v>25.401083333333332</c:v>
                </c:pt>
                <c:pt idx="75">
                  <c:v>26.401083333333332</c:v>
                </c:pt>
                <c:pt idx="76">
                  <c:v>29.401083333333332</c:v>
                </c:pt>
                <c:pt idx="77">
                  <c:v>31.401083333333332</c:v>
                </c:pt>
                <c:pt idx="78">
                  <c:v>33.401083333333332</c:v>
                </c:pt>
                <c:pt idx="79">
                  <c:v>25.401083333333332</c:v>
                </c:pt>
                <c:pt idx="80">
                  <c:v>20.401083333333332</c:v>
                </c:pt>
                <c:pt idx="81">
                  <c:v>16.401083333333332</c:v>
                </c:pt>
                <c:pt idx="82">
                  <c:v>13.401083333333332</c:v>
                </c:pt>
                <c:pt idx="83">
                  <c:v>12.401083333333334</c:v>
                </c:pt>
                <c:pt idx="84">
                  <c:v>20.401083333333332</c:v>
                </c:pt>
                <c:pt idx="85">
                  <c:v>18.401083333333332</c:v>
                </c:pt>
                <c:pt idx="86">
                  <c:v>17.401083333333332</c:v>
                </c:pt>
                <c:pt idx="87">
                  <c:v>21.401083333333332</c:v>
                </c:pt>
                <c:pt idx="88">
                  <c:v>27.401083333333332</c:v>
                </c:pt>
                <c:pt idx="89">
                  <c:v>27.401083333333332</c:v>
                </c:pt>
                <c:pt idx="90">
                  <c:v>18.401083333333332</c:v>
                </c:pt>
                <c:pt idx="91">
                  <c:v>21.401083333333332</c:v>
                </c:pt>
                <c:pt idx="92">
                  <c:v>11.401083333333334</c:v>
                </c:pt>
                <c:pt idx="93">
                  <c:v>11.401083333333334</c:v>
                </c:pt>
                <c:pt idx="94">
                  <c:v>3.4010833333333332</c:v>
                </c:pt>
                <c:pt idx="95">
                  <c:v>6.4010833333333341</c:v>
                </c:pt>
                <c:pt idx="96">
                  <c:v>6.4010833333333341</c:v>
                </c:pt>
                <c:pt idx="97">
                  <c:v>11.401083333333334</c:v>
                </c:pt>
                <c:pt idx="98">
                  <c:v>16.401083333333332</c:v>
                </c:pt>
                <c:pt idx="99">
                  <c:v>22.401083333333332</c:v>
                </c:pt>
                <c:pt idx="100">
                  <c:v>25.401083333333332</c:v>
                </c:pt>
                <c:pt idx="101">
                  <c:v>24.401083333333332</c:v>
                </c:pt>
                <c:pt idx="102">
                  <c:v>25.401083333333332</c:v>
                </c:pt>
                <c:pt idx="103">
                  <c:v>22.401083333333332</c:v>
                </c:pt>
                <c:pt idx="104">
                  <c:v>11.401083333333334</c:v>
                </c:pt>
                <c:pt idx="105">
                  <c:v>8.4010833333333341</c:v>
                </c:pt>
                <c:pt idx="106">
                  <c:v>5.4010833333333332</c:v>
                </c:pt>
                <c:pt idx="107">
                  <c:v>8.4010833333333341</c:v>
                </c:pt>
                <c:pt idx="108">
                  <c:v>10.401083333333334</c:v>
                </c:pt>
                <c:pt idx="109">
                  <c:v>9.4010833333333341</c:v>
                </c:pt>
                <c:pt idx="110">
                  <c:v>13.401083333333332</c:v>
                </c:pt>
                <c:pt idx="111">
                  <c:v>22.401083333333332</c:v>
                </c:pt>
                <c:pt idx="112">
                  <c:v>19.401083333333332</c:v>
                </c:pt>
                <c:pt idx="113">
                  <c:v>24.401083333333332</c:v>
                </c:pt>
                <c:pt idx="114">
                  <c:v>23.401083333333332</c:v>
                </c:pt>
                <c:pt idx="115">
                  <c:v>22.401083333333332</c:v>
                </c:pt>
                <c:pt idx="116">
                  <c:v>17.401083333333332</c:v>
                </c:pt>
                <c:pt idx="117">
                  <c:v>19.401083333333332</c:v>
                </c:pt>
                <c:pt idx="118">
                  <c:v>18.401083333333332</c:v>
                </c:pt>
                <c:pt idx="119">
                  <c:v>18.401083333333332</c:v>
                </c:pt>
                <c:pt idx="120">
                  <c:v>17.401083333333332</c:v>
                </c:pt>
                <c:pt idx="121">
                  <c:v>19.401083333333332</c:v>
                </c:pt>
                <c:pt idx="122">
                  <c:v>12.401083333333334</c:v>
                </c:pt>
                <c:pt idx="123">
                  <c:v>7.4010833333333341</c:v>
                </c:pt>
                <c:pt idx="124">
                  <c:v>8.4010833333333341</c:v>
                </c:pt>
                <c:pt idx="125">
                  <c:v>5.4010833333333332</c:v>
                </c:pt>
                <c:pt idx="126">
                  <c:v>4.4010833333333332</c:v>
                </c:pt>
                <c:pt idx="127">
                  <c:v>8.4010833333333341</c:v>
                </c:pt>
                <c:pt idx="128">
                  <c:v>8.4010833333333341</c:v>
                </c:pt>
                <c:pt idx="129">
                  <c:v>11.401083333333334</c:v>
                </c:pt>
                <c:pt idx="130">
                  <c:v>19.401083333333332</c:v>
                </c:pt>
                <c:pt idx="131">
                  <c:v>15.401083333333332</c:v>
                </c:pt>
                <c:pt idx="132">
                  <c:v>21.401083333333332</c:v>
                </c:pt>
                <c:pt idx="133">
                  <c:v>27.401083333333332</c:v>
                </c:pt>
                <c:pt idx="134">
                  <c:v>27.401083333333332</c:v>
                </c:pt>
                <c:pt idx="135">
                  <c:v>24.401083333333332</c:v>
                </c:pt>
                <c:pt idx="136">
                  <c:v>32.401083333333332</c:v>
                </c:pt>
                <c:pt idx="137">
                  <c:v>29.401083333333332</c:v>
                </c:pt>
                <c:pt idx="138">
                  <c:v>24.401083333333332</c:v>
                </c:pt>
                <c:pt idx="139">
                  <c:v>25.401083333333332</c:v>
                </c:pt>
                <c:pt idx="140">
                  <c:v>20.401083333333332</c:v>
                </c:pt>
                <c:pt idx="141">
                  <c:v>9.4010833333333341</c:v>
                </c:pt>
                <c:pt idx="142">
                  <c:v>12.401083333333334</c:v>
                </c:pt>
                <c:pt idx="143">
                  <c:v>21.401083333333332</c:v>
                </c:pt>
                <c:pt idx="144">
                  <c:v>19.401083333333332</c:v>
                </c:pt>
                <c:pt idx="145">
                  <c:v>22.401083333333332</c:v>
                </c:pt>
                <c:pt idx="146">
                  <c:v>23.401083333333332</c:v>
                </c:pt>
                <c:pt idx="147">
                  <c:v>24.401083333333332</c:v>
                </c:pt>
                <c:pt idx="148">
                  <c:v>33.401083333333332</c:v>
                </c:pt>
                <c:pt idx="149">
                  <c:v>34.401083333333332</c:v>
                </c:pt>
                <c:pt idx="150">
                  <c:v>31.401083333333332</c:v>
                </c:pt>
                <c:pt idx="151">
                  <c:v>30.401083333333332</c:v>
                </c:pt>
                <c:pt idx="152">
                  <c:v>26.401083333333332</c:v>
                </c:pt>
                <c:pt idx="153">
                  <c:v>26.401083333333332</c:v>
                </c:pt>
                <c:pt idx="154">
                  <c:v>21.401083333333332</c:v>
                </c:pt>
                <c:pt idx="155">
                  <c:v>18.401083333333332</c:v>
                </c:pt>
                <c:pt idx="156">
                  <c:v>18.401083333333332</c:v>
                </c:pt>
                <c:pt idx="157">
                  <c:v>12.401083333333334</c:v>
                </c:pt>
                <c:pt idx="158">
                  <c:v>19.401083333333332</c:v>
                </c:pt>
                <c:pt idx="161">
                  <c:v>27.401083333333332</c:v>
                </c:pt>
                <c:pt idx="162">
                  <c:v>31.401083333333332</c:v>
                </c:pt>
                <c:pt idx="163">
                  <c:v>19.401083333333332</c:v>
                </c:pt>
                <c:pt idx="164">
                  <c:v>14.401083333333332</c:v>
                </c:pt>
                <c:pt idx="165">
                  <c:v>11.401083333333334</c:v>
                </c:pt>
                <c:pt idx="166">
                  <c:v>17.401083333333332</c:v>
                </c:pt>
                <c:pt idx="167">
                  <c:v>13.401083333333332</c:v>
                </c:pt>
                <c:pt idx="168">
                  <c:v>12.401083333333334</c:v>
                </c:pt>
                <c:pt idx="169">
                  <c:v>14.401083333333332</c:v>
                </c:pt>
                <c:pt idx="170">
                  <c:v>14.401083333333332</c:v>
                </c:pt>
                <c:pt idx="171">
                  <c:v>17.401083333333332</c:v>
                </c:pt>
                <c:pt idx="172">
                  <c:v>14.401083333333332</c:v>
                </c:pt>
                <c:pt idx="173">
                  <c:v>20.401083333333332</c:v>
                </c:pt>
                <c:pt idx="174">
                  <c:v>14.401083333333332</c:v>
                </c:pt>
                <c:pt idx="175">
                  <c:v>10.401083333333334</c:v>
                </c:pt>
                <c:pt idx="176">
                  <c:v>4.4010833333333332</c:v>
                </c:pt>
                <c:pt idx="177">
                  <c:v>1.4010833333333335</c:v>
                </c:pt>
                <c:pt idx="178">
                  <c:v>11.401083333333334</c:v>
                </c:pt>
                <c:pt idx="179">
                  <c:v>17.401083333333332</c:v>
                </c:pt>
                <c:pt idx="180">
                  <c:v>13.401083333333332</c:v>
                </c:pt>
                <c:pt idx="181">
                  <c:v>6.4010833333333341</c:v>
                </c:pt>
                <c:pt idx="182">
                  <c:v>7.4010833333333341</c:v>
                </c:pt>
                <c:pt idx="183">
                  <c:v>15.401083333333332</c:v>
                </c:pt>
                <c:pt idx="184">
                  <c:v>22.401083333333332</c:v>
                </c:pt>
                <c:pt idx="185">
                  <c:v>21.401083333333332</c:v>
                </c:pt>
                <c:pt idx="186">
                  <c:v>18.401083333333332</c:v>
                </c:pt>
                <c:pt idx="187">
                  <c:v>15.401083333333332</c:v>
                </c:pt>
                <c:pt idx="188">
                  <c:v>5.4010833333333332</c:v>
                </c:pt>
                <c:pt idx="189">
                  <c:v>8.4010833333333341</c:v>
                </c:pt>
                <c:pt idx="190">
                  <c:v>5.4010833333333332</c:v>
                </c:pt>
                <c:pt idx="191">
                  <c:v>6.4010833333333341</c:v>
                </c:pt>
                <c:pt idx="192">
                  <c:v>9.4010833333333341</c:v>
                </c:pt>
                <c:pt idx="193">
                  <c:v>18.401083333333332</c:v>
                </c:pt>
                <c:pt idx="194">
                  <c:v>24.401083333333332</c:v>
                </c:pt>
                <c:pt idx="195">
                  <c:v>19.401083333333332</c:v>
                </c:pt>
                <c:pt idx="196">
                  <c:v>21.401083333333332</c:v>
                </c:pt>
                <c:pt idx="197">
                  <c:v>18.401083333333332</c:v>
                </c:pt>
                <c:pt idx="198">
                  <c:v>24.401083333333332</c:v>
                </c:pt>
                <c:pt idx="199">
                  <c:v>15.401083333333332</c:v>
                </c:pt>
                <c:pt idx="200">
                  <c:v>11.401083333333334</c:v>
                </c:pt>
                <c:pt idx="201">
                  <c:v>8.4010833333333341</c:v>
                </c:pt>
                <c:pt idx="202">
                  <c:v>13.401083333333332</c:v>
                </c:pt>
                <c:pt idx="203">
                  <c:v>20.401083333333332</c:v>
                </c:pt>
                <c:pt idx="204">
                  <c:v>35.901083333333332</c:v>
                </c:pt>
                <c:pt idx="205">
                  <c:v>40.301083333333331</c:v>
                </c:pt>
                <c:pt idx="206">
                  <c:v>40.301083333333331</c:v>
                </c:pt>
                <c:pt idx="207">
                  <c:v>36.301083333333331</c:v>
                </c:pt>
                <c:pt idx="208">
                  <c:v>30.201083333333333</c:v>
                </c:pt>
                <c:pt idx="209">
                  <c:v>37.20108333333333</c:v>
                </c:pt>
                <c:pt idx="210">
                  <c:v>39.901083333333332</c:v>
                </c:pt>
                <c:pt idx="211">
                  <c:v>34.101083333333335</c:v>
                </c:pt>
                <c:pt idx="212">
                  <c:v>20.601083333333332</c:v>
                </c:pt>
                <c:pt idx="213">
                  <c:v>22.001083333333334</c:v>
                </c:pt>
                <c:pt idx="214">
                  <c:v>17.401083333333332</c:v>
                </c:pt>
                <c:pt idx="215">
                  <c:v>31.501083333333334</c:v>
                </c:pt>
                <c:pt idx="216">
                  <c:v>33.601083333333335</c:v>
                </c:pt>
                <c:pt idx="217">
                  <c:v>30.601083333333332</c:v>
                </c:pt>
                <c:pt idx="218">
                  <c:v>24.501083333333334</c:v>
                </c:pt>
                <c:pt idx="219">
                  <c:v>22.801083333333331</c:v>
                </c:pt>
                <c:pt idx="220">
                  <c:v>22.301083333333331</c:v>
                </c:pt>
                <c:pt idx="221">
                  <c:v>23.701083333333333</c:v>
                </c:pt>
                <c:pt idx="222">
                  <c:v>24.001083333333334</c:v>
                </c:pt>
                <c:pt idx="223">
                  <c:v>21.101083333333332</c:v>
                </c:pt>
                <c:pt idx="224">
                  <c:v>10.401083333333334</c:v>
                </c:pt>
                <c:pt idx="225">
                  <c:v>9.7010833333333331</c:v>
                </c:pt>
                <c:pt idx="226">
                  <c:v>4.6010833333333334</c:v>
                </c:pt>
                <c:pt idx="227">
                  <c:v>0.50108333333333333</c:v>
                </c:pt>
                <c:pt idx="228">
                  <c:v>7.9010833333333341</c:v>
                </c:pt>
                <c:pt idx="229">
                  <c:v>9.2010833333333331</c:v>
                </c:pt>
                <c:pt idx="230">
                  <c:v>7.6010833333333334</c:v>
                </c:pt>
                <c:pt idx="231">
                  <c:v>10.401083333333334</c:v>
                </c:pt>
                <c:pt idx="232">
                  <c:v>21.701083333333333</c:v>
                </c:pt>
                <c:pt idx="233">
                  <c:v>27.601083333333332</c:v>
                </c:pt>
                <c:pt idx="234">
                  <c:v>24.901083333333332</c:v>
                </c:pt>
                <c:pt idx="235">
                  <c:v>19.601083333333332</c:v>
                </c:pt>
                <c:pt idx="237">
                  <c:v>5.3010833333333327</c:v>
                </c:pt>
                <c:pt idx="238">
                  <c:v>9.5010833333333338</c:v>
                </c:pt>
                <c:pt idx="239">
                  <c:v>16.401083333333332</c:v>
                </c:pt>
                <c:pt idx="240">
                  <c:v>18.901083333333332</c:v>
                </c:pt>
                <c:pt idx="241">
                  <c:v>27.901083333333332</c:v>
                </c:pt>
                <c:pt idx="242">
                  <c:v>31.501083333333334</c:v>
                </c:pt>
                <c:pt idx="243">
                  <c:v>38.601083333333335</c:v>
                </c:pt>
                <c:pt idx="244">
                  <c:v>33.70108333333333</c:v>
                </c:pt>
                <c:pt idx="245">
                  <c:v>35.001083333333334</c:v>
                </c:pt>
                <c:pt idx="246">
                  <c:v>40.001083333333334</c:v>
                </c:pt>
                <c:pt idx="247">
                  <c:v>30.601083333333332</c:v>
                </c:pt>
                <c:pt idx="248">
                  <c:v>24.501083333333334</c:v>
                </c:pt>
                <c:pt idx="249">
                  <c:v>22.901083333333332</c:v>
                </c:pt>
                <c:pt idx="250">
                  <c:v>9.3010833333333345</c:v>
                </c:pt>
                <c:pt idx="251">
                  <c:v>20.601083333333332</c:v>
                </c:pt>
              </c:numCache>
            </c:numRef>
          </c:val>
          <c:smooth val="0"/>
          <c:extLst>
            <c:ext xmlns:c16="http://schemas.microsoft.com/office/drawing/2014/chart" uri="{C3380CC4-5D6E-409C-BE32-E72D297353CC}">
              <c16:uniqueId val="{00000000-3CF7-4C03-9B61-FA125D1F76ED}"/>
            </c:ext>
          </c:extLst>
        </c:ser>
        <c:ser>
          <c:idx val="1"/>
          <c:order val="1"/>
          <c:tx>
            <c:v>Topex/Poseidon</c:v>
          </c:tx>
          <c:spPr>
            <a:ln w="15875" cap="rnd">
              <a:solidFill>
                <a:srgbClr val="C00000"/>
              </a:solidFill>
              <a:round/>
            </a:ln>
            <a:effectLst/>
          </c:spPr>
          <c:marker>
            <c:symbol val="none"/>
          </c:marker>
          <c:cat>
            <c:numRef>
              <c:f>TUAPSE!$A$2:$A$253</c:f>
              <c:numCache>
                <c:formatCode>mmm\-yy</c:formatCode>
                <c:ptCount val="252"/>
                <c:pt idx="0">
                  <c:v>33970</c:v>
                </c:pt>
                <c:pt idx="1">
                  <c:v>34001</c:v>
                </c:pt>
                <c:pt idx="2">
                  <c:v>34029</c:v>
                </c:pt>
                <c:pt idx="3">
                  <c:v>34060</c:v>
                </c:pt>
                <c:pt idx="4">
                  <c:v>34090</c:v>
                </c:pt>
                <c:pt idx="5">
                  <c:v>34121</c:v>
                </c:pt>
                <c:pt idx="6">
                  <c:v>34151</c:v>
                </c:pt>
                <c:pt idx="7">
                  <c:v>34182</c:v>
                </c:pt>
                <c:pt idx="8">
                  <c:v>34213</c:v>
                </c:pt>
                <c:pt idx="9">
                  <c:v>34243</c:v>
                </c:pt>
                <c:pt idx="10">
                  <c:v>34274</c:v>
                </c:pt>
                <c:pt idx="11">
                  <c:v>34304</c:v>
                </c:pt>
                <c:pt idx="12">
                  <c:v>34335</c:v>
                </c:pt>
                <c:pt idx="13">
                  <c:v>34366</c:v>
                </c:pt>
                <c:pt idx="14">
                  <c:v>34394</c:v>
                </c:pt>
                <c:pt idx="15">
                  <c:v>34425</c:v>
                </c:pt>
                <c:pt idx="16">
                  <c:v>34455</c:v>
                </c:pt>
                <c:pt idx="17">
                  <c:v>34486</c:v>
                </c:pt>
                <c:pt idx="18">
                  <c:v>34516</c:v>
                </c:pt>
                <c:pt idx="19">
                  <c:v>34547</c:v>
                </c:pt>
                <c:pt idx="20">
                  <c:v>34578</c:v>
                </c:pt>
                <c:pt idx="21">
                  <c:v>34608</c:v>
                </c:pt>
                <c:pt idx="22">
                  <c:v>34639</c:v>
                </c:pt>
                <c:pt idx="23">
                  <c:v>34669</c:v>
                </c:pt>
                <c:pt idx="24">
                  <c:v>34700</c:v>
                </c:pt>
                <c:pt idx="25">
                  <c:v>34731</c:v>
                </c:pt>
                <c:pt idx="26">
                  <c:v>34759</c:v>
                </c:pt>
                <c:pt idx="27">
                  <c:v>34790</c:v>
                </c:pt>
                <c:pt idx="28">
                  <c:v>34820</c:v>
                </c:pt>
                <c:pt idx="29">
                  <c:v>34851</c:v>
                </c:pt>
                <c:pt idx="30">
                  <c:v>34881</c:v>
                </c:pt>
                <c:pt idx="31">
                  <c:v>34912</c:v>
                </c:pt>
                <c:pt idx="32">
                  <c:v>34943</c:v>
                </c:pt>
                <c:pt idx="33">
                  <c:v>34973</c:v>
                </c:pt>
                <c:pt idx="34">
                  <c:v>35004</c:v>
                </c:pt>
                <c:pt idx="35">
                  <c:v>35034</c:v>
                </c:pt>
                <c:pt idx="36">
                  <c:v>35065</c:v>
                </c:pt>
                <c:pt idx="37">
                  <c:v>35096</c:v>
                </c:pt>
                <c:pt idx="38">
                  <c:v>35125</c:v>
                </c:pt>
                <c:pt idx="39">
                  <c:v>35156</c:v>
                </c:pt>
                <c:pt idx="40">
                  <c:v>35186</c:v>
                </c:pt>
                <c:pt idx="41">
                  <c:v>35217</c:v>
                </c:pt>
                <c:pt idx="42">
                  <c:v>35247</c:v>
                </c:pt>
                <c:pt idx="43">
                  <c:v>35278</c:v>
                </c:pt>
                <c:pt idx="44">
                  <c:v>35309</c:v>
                </c:pt>
                <c:pt idx="45">
                  <c:v>35339</c:v>
                </c:pt>
                <c:pt idx="46">
                  <c:v>35370</c:v>
                </c:pt>
                <c:pt idx="47">
                  <c:v>35400</c:v>
                </c:pt>
                <c:pt idx="48">
                  <c:v>35431</c:v>
                </c:pt>
                <c:pt idx="49">
                  <c:v>35462</c:v>
                </c:pt>
                <c:pt idx="50">
                  <c:v>35490</c:v>
                </c:pt>
                <c:pt idx="51">
                  <c:v>35521</c:v>
                </c:pt>
                <c:pt idx="52">
                  <c:v>35551</c:v>
                </c:pt>
                <c:pt idx="53">
                  <c:v>35582</c:v>
                </c:pt>
                <c:pt idx="54">
                  <c:v>35612</c:v>
                </c:pt>
                <c:pt idx="55">
                  <c:v>35643</c:v>
                </c:pt>
                <c:pt idx="56">
                  <c:v>35674</c:v>
                </c:pt>
                <c:pt idx="57">
                  <c:v>35704</c:v>
                </c:pt>
                <c:pt idx="58">
                  <c:v>35735</c:v>
                </c:pt>
                <c:pt idx="59">
                  <c:v>35765</c:v>
                </c:pt>
                <c:pt idx="60">
                  <c:v>35796</c:v>
                </c:pt>
                <c:pt idx="61">
                  <c:v>35827</c:v>
                </c:pt>
                <c:pt idx="62">
                  <c:v>35855</c:v>
                </c:pt>
                <c:pt idx="63">
                  <c:v>35886</c:v>
                </c:pt>
                <c:pt idx="64">
                  <c:v>35916</c:v>
                </c:pt>
                <c:pt idx="65">
                  <c:v>35947</c:v>
                </c:pt>
                <c:pt idx="66">
                  <c:v>35977</c:v>
                </c:pt>
                <c:pt idx="67">
                  <c:v>36008</c:v>
                </c:pt>
                <c:pt idx="68">
                  <c:v>36039</c:v>
                </c:pt>
                <c:pt idx="69">
                  <c:v>36069</c:v>
                </c:pt>
                <c:pt idx="70">
                  <c:v>36100</c:v>
                </c:pt>
                <c:pt idx="71">
                  <c:v>36130</c:v>
                </c:pt>
                <c:pt idx="72">
                  <c:v>36161</c:v>
                </c:pt>
                <c:pt idx="73">
                  <c:v>36192</c:v>
                </c:pt>
                <c:pt idx="74">
                  <c:v>36220</c:v>
                </c:pt>
                <c:pt idx="75">
                  <c:v>36251</c:v>
                </c:pt>
                <c:pt idx="76">
                  <c:v>36281</c:v>
                </c:pt>
                <c:pt idx="77">
                  <c:v>36312</c:v>
                </c:pt>
                <c:pt idx="78">
                  <c:v>36342</c:v>
                </c:pt>
                <c:pt idx="79">
                  <c:v>36373</c:v>
                </c:pt>
                <c:pt idx="80">
                  <c:v>36404</c:v>
                </c:pt>
                <c:pt idx="81">
                  <c:v>36434</c:v>
                </c:pt>
                <c:pt idx="82">
                  <c:v>36465</c:v>
                </c:pt>
                <c:pt idx="83">
                  <c:v>36495</c:v>
                </c:pt>
                <c:pt idx="84">
                  <c:v>36526</c:v>
                </c:pt>
                <c:pt idx="85">
                  <c:v>36557</c:v>
                </c:pt>
                <c:pt idx="86">
                  <c:v>36586</c:v>
                </c:pt>
                <c:pt idx="87">
                  <c:v>36617</c:v>
                </c:pt>
                <c:pt idx="88">
                  <c:v>36647</c:v>
                </c:pt>
                <c:pt idx="89">
                  <c:v>36678</c:v>
                </c:pt>
                <c:pt idx="90">
                  <c:v>36708</c:v>
                </c:pt>
                <c:pt idx="91">
                  <c:v>36739</c:v>
                </c:pt>
                <c:pt idx="92">
                  <c:v>36770</c:v>
                </c:pt>
                <c:pt idx="93">
                  <c:v>36800</c:v>
                </c:pt>
                <c:pt idx="94">
                  <c:v>36831</c:v>
                </c:pt>
                <c:pt idx="95">
                  <c:v>36861</c:v>
                </c:pt>
                <c:pt idx="96">
                  <c:v>36892</c:v>
                </c:pt>
                <c:pt idx="97">
                  <c:v>36923</c:v>
                </c:pt>
                <c:pt idx="98">
                  <c:v>36951</c:v>
                </c:pt>
                <c:pt idx="99">
                  <c:v>36982</c:v>
                </c:pt>
                <c:pt idx="100">
                  <c:v>37012</c:v>
                </c:pt>
                <c:pt idx="101">
                  <c:v>37043</c:v>
                </c:pt>
                <c:pt idx="102">
                  <c:v>37073</c:v>
                </c:pt>
                <c:pt idx="103">
                  <c:v>37104</c:v>
                </c:pt>
                <c:pt idx="104">
                  <c:v>37135</c:v>
                </c:pt>
                <c:pt idx="105">
                  <c:v>37165</c:v>
                </c:pt>
                <c:pt idx="106">
                  <c:v>37196</c:v>
                </c:pt>
                <c:pt idx="107">
                  <c:v>37226</c:v>
                </c:pt>
                <c:pt idx="108">
                  <c:v>37257</c:v>
                </c:pt>
                <c:pt idx="109">
                  <c:v>37288</c:v>
                </c:pt>
                <c:pt idx="110">
                  <c:v>37316</c:v>
                </c:pt>
                <c:pt idx="111">
                  <c:v>37347</c:v>
                </c:pt>
                <c:pt idx="112">
                  <c:v>37377</c:v>
                </c:pt>
                <c:pt idx="113">
                  <c:v>37408</c:v>
                </c:pt>
                <c:pt idx="114">
                  <c:v>37438</c:v>
                </c:pt>
                <c:pt idx="115">
                  <c:v>37469</c:v>
                </c:pt>
                <c:pt idx="116">
                  <c:v>37500</c:v>
                </c:pt>
                <c:pt idx="117">
                  <c:v>37530</c:v>
                </c:pt>
                <c:pt idx="118">
                  <c:v>37561</c:v>
                </c:pt>
                <c:pt idx="119">
                  <c:v>37591</c:v>
                </c:pt>
                <c:pt idx="120">
                  <c:v>37622</c:v>
                </c:pt>
                <c:pt idx="121">
                  <c:v>37653</c:v>
                </c:pt>
                <c:pt idx="122">
                  <c:v>37681</c:v>
                </c:pt>
                <c:pt idx="123">
                  <c:v>37712</c:v>
                </c:pt>
                <c:pt idx="124">
                  <c:v>37742</c:v>
                </c:pt>
                <c:pt idx="125">
                  <c:v>37773</c:v>
                </c:pt>
                <c:pt idx="126">
                  <c:v>37803</c:v>
                </c:pt>
                <c:pt idx="127">
                  <c:v>37834</c:v>
                </c:pt>
                <c:pt idx="128">
                  <c:v>37865</c:v>
                </c:pt>
                <c:pt idx="129">
                  <c:v>37895</c:v>
                </c:pt>
                <c:pt idx="130">
                  <c:v>37926</c:v>
                </c:pt>
                <c:pt idx="131">
                  <c:v>37956</c:v>
                </c:pt>
                <c:pt idx="132">
                  <c:v>37987</c:v>
                </c:pt>
                <c:pt idx="133">
                  <c:v>38018</c:v>
                </c:pt>
                <c:pt idx="134">
                  <c:v>38047</c:v>
                </c:pt>
                <c:pt idx="135">
                  <c:v>38078</c:v>
                </c:pt>
                <c:pt idx="136">
                  <c:v>38108</c:v>
                </c:pt>
                <c:pt idx="137">
                  <c:v>38139</c:v>
                </c:pt>
                <c:pt idx="138">
                  <c:v>38169</c:v>
                </c:pt>
                <c:pt idx="139">
                  <c:v>38200</c:v>
                </c:pt>
                <c:pt idx="140">
                  <c:v>38231</c:v>
                </c:pt>
                <c:pt idx="141">
                  <c:v>38261</c:v>
                </c:pt>
                <c:pt idx="142">
                  <c:v>38292</c:v>
                </c:pt>
                <c:pt idx="143">
                  <c:v>38322</c:v>
                </c:pt>
                <c:pt idx="144">
                  <c:v>38353</c:v>
                </c:pt>
                <c:pt idx="145">
                  <c:v>38384</c:v>
                </c:pt>
                <c:pt idx="146">
                  <c:v>38412</c:v>
                </c:pt>
                <c:pt idx="147">
                  <c:v>38443</c:v>
                </c:pt>
                <c:pt idx="148">
                  <c:v>38473</c:v>
                </c:pt>
                <c:pt idx="149">
                  <c:v>38504</c:v>
                </c:pt>
                <c:pt idx="150">
                  <c:v>38534</c:v>
                </c:pt>
                <c:pt idx="151">
                  <c:v>38565</c:v>
                </c:pt>
                <c:pt idx="152">
                  <c:v>38596</c:v>
                </c:pt>
                <c:pt idx="153">
                  <c:v>38626</c:v>
                </c:pt>
                <c:pt idx="154">
                  <c:v>38657</c:v>
                </c:pt>
                <c:pt idx="155">
                  <c:v>38687</c:v>
                </c:pt>
                <c:pt idx="156">
                  <c:v>38718</c:v>
                </c:pt>
                <c:pt idx="157">
                  <c:v>38749</c:v>
                </c:pt>
                <c:pt idx="158">
                  <c:v>38777</c:v>
                </c:pt>
                <c:pt idx="159">
                  <c:v>38808</c:v>
                </c:pt>
                <c:pt idx="160">
                  <c:v>38838</c:v>
                </c:pt>
                <c:pt idx="161">
                  <c:v>38869</c:v>
                </c:pt>
                <c:pt idx="162">
                  <c:v>38899</c:v>
                </c:pt>
                <c:pt idx="163">
                  <c:v>38930</c:v>
                </c:pt>
                <c:pt idx="164">
                  <c:v>38961</c:v>
                </c:pt>
                <c:pt idx="165">
                  <c:v>38991</c:v>
                </c:pt>
                <c:pt idx="166">
                  <c:v>39022</c:v>
                </c:pt>
                <c:pt idx="167">
                  <c:v>39052</c:v>
                </c:pt>
                <c:pt idx="168">
                  <c:v>39083</c:v>
                </c:pt>
                <c:pt idx="169">
                  <c:v>39114</c:v>
                </c:pt>
                <c:pt idx="170">
                  <c:v>39142</c:v>
                </c:pt>
                <c:pt idx="171">
                  <c:v>39173</c:v>
                </c:pt>
                <c:pt idx="172">
                  <c:v>39203</c:v>
                </c:pt>
                <c:pt idx="173">
                  <c:v>39234</c:v>
                </c:pt>
                <c:pt idx="174">
                  <c:v>39264</c:v>
                </c:pt>
                <c:pt idx="175">
                  <c:v>39295</c:v>
                </c:pt>
                <c:pt idx="176">
                  <c:v>39326</c:v>
                </c:pt>
                <c:pt idx="177">
                  <c:v>39356</c:v>
                </c:pt>
                <c:pt idx="178">
                  <c:v>39387</c:v>
                </c:pt>
                <c:pt idx="179">
                  <c:v>39417</c:v>
                </c:pt>
                <c:pt idx="180">
                  <c:v>39448</c:v>
                </c:pt>
                <c:pt idx="181">
                  <c:v>39479</c:v>
                </c:pt>
                <c:pt idx="182">
                  <c:v>39508</c:v>
                </c:pt>
                <c:pt idx="183">
                  <c:v>39539</c:v>
                </c:pt>
                <c:pt idx="184">
                  <c:v>39569</c:v>
                </c:pt>
                <c:pt idx="185">
                  <c:v>39600</c:v>
                </c:pt>
                <c:pt idx="186">
                  <c:v>39630</c:v>
                </c:pt>
                <c:pt idx="187">
                  <c:v>39661</c:v>
                </c:pt>
                <c:pt idx="188">
                  <c:v>39692</c:v>
                </c:pt>
                <c:pt idx="189">
                  <c:v>39722</c:v>
                </c:pt>
                <c:pt idx="190">
                  <c:v>39753</c:v>
                </c:pt>
                <c:pt idx="191">
                  <c:v>39783</c:v>
                </c:pt>
                <c:pt idx="192">
                  <c:v>39814</c:v>
                </c:pt>
                <c:pt idx="193">
                  <c:v>39845</c:v>
                </c:pt>
                <c:pt idx="194">
                  <c:v>39873</c:v>
                </c:pt>
                <c:pt idx="195">
                  <c:v>39904</c:v>
                </c:pt>
                <c:pt idx="196">
                  <c:v>39934</c:v>
                </c:pt>
                <c:pt idx="197">
                  <c:v>39965</c:v>
                </c:pt>
                <c:pt idx="198">
                  <c:v>39995</c:v>
                </c:pt>
                <c:pt idx="199">
                  <c:v>40026</c:v>
                </c:pt>
                <c:pt idx="200">
                  <c:v>40057</c:v>
                </c:pt>
                <c:pt idx="201">
                  <c:v>40087</c:v>
                </c:pt>
                <c:pt idx="202">
                  <c:v>40118</c:v>
                </c:pt>
                <c:pt idx="203">
                  <c:v>40148</c:v>
                </c:pt>
                <c:pt idx="204">
                  <c:v>40179</c:v>
                </c:pt>
                <c:pt idx="205">
                  <c:v>40210</c:v>
                </c:pt>
                <c:pt idx="206">
                  <c:v>40238</c:v>
                </c:pt>
                <c:pt idx="207">
                  <c:v>40269</c:v>
                </c:pt>
                <c:pt idx="208">
                  <c:v>40299</c:v>
                </c:pt>
                <c:pt idx="209">
                  <c:v>40330</c:v>
                </c:pt>
                <c:pt idx="210">
                  <c:v>40360</c:v>
                </c:pt>
                <c:pt idx="211">
                  <c:v>40391</c:v>
                </c:pt>
                <c:pt idx="212">
                  <c:v>40422</c:v>
                </c:pt>
                <c:pt idx="213">
                  <c:v>40452</c:v>
                </c:pt>
                <c:pt idx="214">
                  <c:v>40483</c:v>
                </c:pt>
                <c:pt idx="215">
                  <c:v>40513</c:v>
                </c:pt>
                <c:pt idx="216">
                  <c:v>40544</c:v>
                </c:pt>
                <c:pt idx="217">
                  <c:v>40575</c:v>
                </c:pt>
                <c:pt idx="218">
                  <c:v>40603</c:v>
                </c:pt>
                <c:pt idx="219">
                  <c:v>40634</c:v>
                </c:pt>
                <c:pt idx="220">
                  <c:v>40664</c:v>
                </c:pt>
                <c:pt idx="221">
                  <c:v>40695</c:v>
                </c:pt>
                <c:pt idx="222">
                  <c:v>40725</c:v>
                </c:pt>
                <c:pt idx="223">
                  <c:v>40756</c:v>
                </c:pt>
                <c:pt idx="224">
                  <c:v>40787</c:v>
                </c:pt>
                <c:pt idx="225">
                  <c:v>40817</c:v>
                </c:pt>
                <c:pt idx="226">
                  <c:v>40848</c:v>
                </c:pt>
                <c:pt idx="227">
                  <c:v>40878</c:v>
                </c:pt>
                <c:pt idx="228">
                  <c:v>40909</c:v>
                </c:pt>
                <c:pt idx="229">
                  <c:v>40940</c:v>
                </c:pt>
                <c:pt idx="230">
                  <c:v>40969</c:v>
                </c:pt>
                <c:pt idx="231">
                  <c:v>41000</c:v>
                </c:pt>
                <c:pt idx="232">
                  <c:v>41030</c:v>
                </c:pt>
                <c:pt idx="233">
                  <c:v>41061</c:v>
                </c:pt>
                <c:pt idx="234">
                  <c:v>41091</c:v>
                </c:pt>
                <c:pt idx="235">
                  <c:v>41122</c:v>
                </c:pt>
                <c:pt idx="236">
                  <c:v>41153</c:v>
                </c:pt>
                <c:pt idx="237">
                  <c:v>41183</c:v>
                </c:pt>
                <c:pt idx="238">
                  <c:v>41214</c:v>
                </c:pt>
                <c:pt idx="239">
                  <c:v>41244</c:v>
                </c:pt>
                <c:pt idx="240">
                  <c:v>41275</c:v>
                </c:pt>
                <c:pt idx="241">
                  <c:v>41306</c:v>
                </c:pt>
                <c:pt idx="242">
                  <c:v>41334</c:v>
                </c:pt>
                <c:pt idx="243">
                  <c:v>41365</c:v>
                </c:pt>
                <c:pt idx="244">
                  <c:v>41395</c:v>
                </c:pt>
                <c:pt idx="245">
                  <c:v>41426</c:v>
                </c:pt>
                <c:pt idx="246">
                  <c:v>41456</c:v>
                </c:pt>
                <c:pt idx="247">
                  <c:v>41487</c:v>
                </c:pt>
                <c:pt idx="248">
                  <c:v>41518</c:v>
                </c:pt>
                <c:pt idx="249">
                  <c:v>41548</c:v>
                </c:pt>
                <c:pt idx="250">
                  <c:v>41579</c:v>
                </c:pt>
                <c:pt idx="251">
                  <c:v>41609</c:v>
                </c:pt>
              </c:numCache>
            </c:numRef>
          </c:cat>
          <c:val>
            <c:numRef>
              <c:f>TUAPSE!$C$2:$C$255</c:f>
              <c:numCache>
                <c:formatCode>General</c:formatCode>
                <c:ptCount val="254"/>
                <c:pt idx="0">
                  <c:v>6.8875000000000002</c:v>
                </c:pt>
                <c:pt idx="1">
                  <c:v>-5.5166666700000002</c:v>
                </c:pt>
                <c:pt idx="2">
                  <c:v>-18.433333330000004</c:v>
                </c:pt>
                <c:pt idx="3">
                  <c:v>-12.07</c:v>
                </c:pt>
                <c:pt idx="4">
                  <c:v>-3</c:v>
                </c:pt>
                <c:pt idx="5">
                  <c:v>0.8</c:v>
                </c:pt>
                <c:pt idx="6">
                  <c:v>5.2</c:v>
                </c:pt>
                <c:pt idx="7">
                  <c:v>-11.18</c:v>
                </c:pt>
                <c:pt idx="8">
                  <c:v>-13.3</c:v>
                </c:pt>
                <c:pt idx="9">
                  <c:v>1.19333333</c:v>
                </c:pt>
                <c:pt idx="10">
                  <c:v>-16.339999999999996</c:v>
                </c:pt>
                <c:pt idx="11">
                  <c:v>-28.015384619999999</c:v>
                </c:pt>
                <c:pt idx="12">
                  <c:v>-9.8466666699999994</c:v>
                </c:pt>
                <c:pt idx="13">
                  <c:v>-2.3133333299999999</c:v>
                </c:pt>
                <c:pt idx="14">
                  <c:v>-5.45</c:v>
                </c:pt>
                <c:pt idx="15">
                  <c:v>-3.4</c:v>
                </c:pt>
                <c:pt idx="16">
                  <c:v>0.16666666999999999</c:v>
                </c:pt>
                <c:pt idx="17">
                  <c:v>11.42</c:v>
                </c:pt>
                <c:pt idx="18">
                  <c:v>2.75</c:v>
                </c:pt>
                <c:pt idx="19">
                  <c:v>5.5750000000000002</c:v>
                </c:pt>
                <c:pt idx="20">
                  <c:v>-6.7285714299999997</c:v>
                </c:pt>
                <c:pt idx="21">
                  <c:v>-8.06666667</c:v>
                </c:pt>
                <c:pt idx="22">
                  <c:v>-18.833333329999999</c:v>
                </c:pt>
                <c:pt idx="23">
                  <c:v>-16.258333329999999</c:v>
                </c:pt>
                <c:pt idx="24">
                  <c:v>-8.9888888900000019</c:v>
                </c:pt>
                <c:pt idx="25">
                  <c:v>-5.67</c:v>
                </c:pt>
                <c:pt idx="26">
                  <c:v>-4.69166667</c:v>
                </c:pt>
                <c:pt idx="27">
                  <c:v>-2.39230769</c:v>
                </c:pt>
                <c:pt idx="28">
                  <c:v>10.65555556</c:v>
                </c:pt>
                <c:pt idx="29">
                  <c:v>8.75</c:v>
                </c:pt>
                <c:pt idx="30">
                  <c:v>4.6133333300000006</c:v>
                </c:pt>
                <c:pt idx="31">
                  <c:v>0.81874999999999998</c:v>
                </c:pt>
                <c:pt idx="32">
                  <c:v>2.3777777799999997</c:v>
                </c:pt>
                <c:pt idx="33">
                  <c:v>-2.6333333300000001</c:v>
                </c:pt>
                <c:pt idx="34">
                  <c:v>-8.5833333299999985</c:v>
                </c:pt>
                <c:pt idx="35">
                  <c:v>-3.9</c:v>
                </c:pt>
                <c:pt idx="36">
                  <c:v>-3.9</c:v>
                </c:pt>
                <c:pt idx="37">
                  <c:v>-3.9</c:v>
                </c:pt>
                <c:pt idx="38">
                  <c:v>-3.9</c:v>
                </c:pt>
                <c:pt idx="39">
                  <c:v>2</c:v>
                </c:pt>
                <c:pt idx="40">
                  <c:v>9.0733333300000005</c:v>
                </c:pt>
                <c:pt idx="41">
                  <c:v>2.51333333</c:v>
                </c:pt>
                <c:pt idx="42">
                  <c:v>-0.13333333</c:v>
                </c:pt>
                <c:pt idx="43">
                  <c:v>-0.13333333</c:v>
                </c:pt>
                <c:pt idx="44">
                  <c:v>-11.415384620000001</c:v>
                </c:pt>
                <c:pt idx="45">
                  <c:v>-0.27500000000000002</c:v>
                </c:pt>
                <c:pt idx="46">
                  <c:v>1.15833333</c:v>
                </c:pt>
                <c:pt idx="47">
                  <c:v>2.51333333</c:v>
                </c:pt>
                <c:pt idx="48">
                  <c:v>17.557142859999999</c:v>
                </c:pt>
                <c:pt idx="49">
                  <c:v>10.266666670000001</c:v>
                </c:pt>
                <c:pt idx="50">
                  <c:v>-2.15</c:v>
                </c:pt>
                <c:pt idx="51">
                  <c:v>-0.82499999999999996</c:v>
                </c:pt>
                <c:pt idx="52">
                  <c:v>9.1750000000000007</c:v>
                </c:pt>
                <c:pt idx="53">
                  <c:v>4.55</c:v>
                </c:pt>
                <c:pt idx="54">
                  <c:v>6.32</c:v>
                </c:pt>
                <c:pt idx="55">
                  <c:v>7.5857142900000003</c:v>
                </c:pt>
                <c:pt idx="56">
                  <c:v>4.5999999999999996</c:v>
                </c:pt>
                <c:pt idx="57">
                  <c:v>9.25</c:v>
                </c:pt>
                <c:pt idx="58">
                  <c:v>2.2999999999999998</c:v>
                </c:pt>
                <c:pt idx="59">
                  <c:v>9.25</c:v>
                </c:pt>
                <c:pt idx="60">
                  <c:v>16.927272730000002</c:v>
                </c:pt>
                <c:pt idx="61">
                  <c:v>12.7</c:v>
                </c:pt>
                <c:pt idx="62">
                  <c:v>7.92</c:v>
                </c:pt>
                <c:pt idx="63">
                  <c:v>6.2750000000000004</c:v>
                </c:pt>
                <c:pt idx="64">
                  <c:v>12.820000000000002</c:v>
                </c:pt>
                <c:pt idx="65">
                  <c:v>7.3</c:v>
                </c:pt>
                <c:pt idx="66">
                  <c:v>8.1</c:v>
                </c:pt>
                <c:pt idx="67">
                  <c:v>0.95</c:v>
                </c:pt>
                <c:pt idx="68">
                  <c:v>-7.8285714300000011</c:v>
                </c:pt>
                <c:pt idx="69">
                  <c:v>0.31428570999999994</c:v>
                </c:pt>
                <c:pt idx="70">
                  <c:v>1.4166666700000001</c:v>
                </c:pt>
                <c:pt idx="71">
                  <c:v>7.08</c:v>
                </c:pt>
                <c:pt idx="72">
                  <c:v>16.927272730000002</c:v>
                </c:pt>
                <c:pt idx="73">
                  <c:v>12.7</c:v>
                </c:pt>
                <c:pt idx="74">
                  <c:v>7.92</c:v>
                </c:pt>
                <c:pt idx="75">
                  <c:v>6.2750000000000004</c:v>
                </c:pt>
                <c:pt idx="76">
                  <c:v>12.820000000000002</c:v>
                </c:pt>
                <c:pt idx="77">
                  <c:v>7.3</c:v>
                </c:pt>
                <c:pt idx="78">
                  <c:v>8.1</c:v>
                </c:pt>
                <c:pt idx="79">
                  <c:v>0.95</c:v>
                </c:pt>
                <c:pt idx="80">
                  <c:v>-7.8285714300000011</c:v>
                </c:pt>
                <c:pt idx="81">
                  <c:v>0.31428570999999994</c:v>
                </c:pt>
                <c:pt idx="82">
                  <c:v>1.4166666700000001</c:v>
                </c:pt>
                <c:pt idx="83">
                  <c:v>7.08</c:v>
                </c:pt>
                <c:pt idx="84">
                  <c:v>7.08</c:v>
                </c:pt>
                <c:pt idx="85">
                  <c:v>9.7333333300000007</c:v>
                </c:pt>
                <c:pt idx="86">
                  <c:v>9.0833333299999985</c:v>
                </c:pt>
                <c:pt idx="87">
                  <c:v>2.15</c:v>
                </c:pt>
                <c:pt idx="88">
                  <c:v>9.0833333299999985</c:v>
                </c:pt>
                <c:pt idx="89">
                  <c:v>12.31666667</c:v>
                </c:pt>
                <c:pt idx="90">
                  <c:v>2.1142857099999999</c:v>
                </c:pt>
                <c:pt idx="91">
                  <c:v>2.4249999999999998</c:v>
                </c:pt>
                <c:pt idx="92">
                  <c:v>-2.3333333299999999</c:v>
                </c:pt>
                <c:pt idx="93">
                  <c:v>3.4</c:v>
                </c:pt>
                <c:pt idx="94">
                  <c:v>-6.125</c:v>
                </c:pt>
                <c:pt idx="95">
                  <c:v>-4.875</c:v>
                </c:pt>
                <c:pt idx="96">
                  <c:v>9.9</c:v>
                </c:pt>
                <c:pt idx="97">
                  <c:v>-2.56666667</c:v>
                </c:pt>
                <c:pt idx="98">
                  <c:v>4.0999999999999996</c:v>
                </c:pt>
                <c:pt idx="99">
                  <c:v>9.1</c:v>
                </c:pt>
                <c:pt idx="100">
                  <c:v>13</c:v>
                </c:pt>
                <c:pt idx="101">
                  <c:v>9.8666666700000007</c:v>
                </c:pt>
                <c:pt idx="102">
                  <c:v>0.6</c:v>
                </c:pt>
                <c:pt idx="103">
                  <c:v>6.2</c:v>
                </c:pt>
                <c:pt idx="104">
                  <c:v>-1.25</c:v>
                </c:pt>
                <c:pt idx="105">
                  <c:v>-0.83333333000000009</c:v>
                </c:pt>
                <c:pt idx="106">
                  <c:v>-4.08</c:v>
                </c:pt>
                <c:pt idx="107">
                  <c:v>-2.8</c:v>
                </c:pt>
                <c:pt idx="108">
                  <c:v>6.44</c:v>
                </c:pt>
                <c:pt idx="109">
                  <c:v>-2.38</c:v>
                </c:pt>
                <c:pt idx="110">
                  <c:v>-0.28571428999999998</c:v>
                </c:pt>
                <c:pt idx="111">
                  <c:v>6.06666667</c:v>
                </c:pt>
                <c:pt idx="112">
                  <c:v>0</c:v>
                </c:pt>
                <c:pt idx="113">
                  <c:v>0</c:v>
                </c:pt>
                <c:pt idx="114">
                  <c:v>0</c:v>
                </c:pt>
                <c:pt idx="115">
                  <c:v>0</c:v>
                </c:pt>
                <c:pt idx="116">
                  <c:v>3.4249999999999998</c:v>
                </c:pt>
                <c:pt idx="117">
                  <c:v>6.4749999999999996</c:v>
                </c:pt>
                <c:pt idx="118">
                  <c:v>4.24</c:v>
                </c:pt>
                <c:pt idx="119">
                  <c:v>2.0249999999999999</c:v>
                </c:pt>
                <c:pt idx="120">
                  <c:v>6.59375</c:v>
                </c:pt>
                <c:pt idx="121">
                  <c:v>16.100000000000001</c:v>
                </c:pt>
                <c:pt idx="122">
                  <c:v>10.633333329999999</c:v>
                </c:pt>
                <c:pt idx="123">
                  <c:v>-4.56666667</c:v>
                </c:pt>
                <c:pt idx="124">
                  <c:v>-2.375</c:v>
                </c:pt>
                <c:pt idx="125">
                  <c:v>-10.366666669999999</c:v>
                </c:pt>
                <c:pt idx="126">
                  <c:v>-10.41666667</c:v>
                </c:pt>
                <c:pt idx="127">
                  <c:v>-5.05</c:v>
                </c:pt>
                <c:pt idx="128">
                  <c:v>-13.5</c:v>
                </c:pt>
                <c:pt idx="129">
                  <c:v>-3.6818181800000005</c:v>
                </c:pt>
                <c:pt idx="130">
                  <c:v>3.875</c:v>
                </c:pt>
                <c:pt idx="131">
                  <c:v>3.05</c:v>
                </c:pt>
                <c:pt idx="132">
                  <c:v>2.15</c:v>
                </c:pt>
                <c:pt idx="133">
                  <c:v>10.45</c:v>
                </c:pt>
                <c:pt idx="134">
                  <c:v>15.5</c:v>
                </c:pt>
                <c:pt idx="135">
                  <c:v>7.9249999999999998</c:v>
                </c:pt>
                <c:pt idx="136">
                  <c:v>12.0875</c:v>
                </c:pt>
                <c:pt idx="137">
                  <c:v>13.875</c:v>
                </c:pt>
                <c:pt idx="138">
                  <c:v>18.757142860000002</c:v>
                </c:pt>
                <c:pt idx="139">
                  <c:v>5.5750000000000002</c:v>
                </c:pt>
                <c:pt idx="140">
                  <c:v>6.3857142900000001</c:v>
                </c:pt>
                <c:pt idx="141">
                  <c:v>7.4999999999999997E-2</c:v>
                </c:pt>
                <c:pt idx="142">
                  <c:v>-1.55</c:v>
                </c:pt>
                <c:pt idx="143">
                  <c:v>7.4375</c:v>
                </c:pt>
                <c:pt idx="144">
                  <c:v>-1.55</c:v>
                </c:pt>
                <c:pt idx="145">
                  <c:v>3.5285714300000004</c:v>
                </c:pt>
                <c:pt idx="146">
                  <c:v>13.2</c:v>
                </c:pt>
                <c:pt idx="147">
                  <c:v>7.92</c:v>
                </c:pt>
                <c:pt idx="148">
                  <c:v>17.55</c:v>
                </c:pt>
                <c:pt idx="149">
                  <c:v>15.033333330000001</c:v>
                </c:pt>
                <c:pt idx="150">
                  <c:v>13.425000000000001</c:v>
                </c:pt>
                <c:pt idx="151">
                  <c:v>10.9375</c:v>
                </c:pt>
                <c:pt idx="152">
                  <c:v>-3.62857143</c:v>
                </c:pt>
                <c:pt idx="153">
                  <c:v>6.7</c:v>
                </c:pt>
              </c:numCache>
            </c:numRef>
          </c:val>
          <c:smooth val="0"/>
          <c:extLst>
            <c:ext xmlns:c16="http://schemas.microsoft.com/office/drawing/2014/chart" uri="{C3380CC4-5D6E-409C-BE32-E72D297353CC}">
              <c16:uniqueId val="{00000001-3CF7-4C03-9B61-FA125D1F76ED}"/>
            </c:ext>
          </c:extLst>
        </c:ser>
        <c:ser>
          <c:idx val="2"/>
          <c:order val="2"/>
          <c:tx>
            <c:v>Jason 1</c:v>
          </c:tx>
          <c:spPr>
            <a:ln w="15875" cap="rnd">
              <a:solidFill>
                <a:schemeClr val="accent3"/>
              </a:solidFill>
              <a:round/>
            </a:ln>
            <a:effectLst/>
          </c:spPr>
          <c:marker>
            <c:symbol val="none"/>
          </c:marker>
          <c:cat>
            <c:numRef>
              <c:f>TUAPSE!$A$2:$A$253</c:f>
              <c:numCache>
                <c:formatCode>mmm\-yy</c:formatCode>
                <c:ptCount val="252"/>
                <c:pt idx="0">
                  <c:v>33970</c:v>
                </c:pt>
                <c:pt idx="1">
                  <c:v>34001</c:v>
                </c:pt>
                <c:pt idx="2">
                  <c:v>34029</c:v>
                </c:pt>
                <c:pt idx="3">
                  <c:v>34060</c:v>
                </c:pt>
                <c:pt idx="4">
                  <c:v>34090</c:v>
                </c:pt>
                <c:pt idx="5">
                  <c:v>34121</c:v>
                </c:pt>
                <c:pt idx="6">
                  <c:v>34151</c:v>
                </c:pt>
                <c:pt idx="7">
                  <c:v>34182</c:v>
                </c:pt>
                <c:pt idx="8">
                  <c:v>34213</c:v>
                </c:pt>
                <c:pt idx="9">
                  <c:v>34243</c:v>
                </c:pt>
                <c:pt idx="10">
                  <c:v>34274</c:v>
                </c:pt>
                <c:pt idx="11">
                  <c:v>34304</c:v>
                </c:pt>
                <c:pt idx="12">
                  <c:v>34335</c:v>
                </c:pt>
                <c:pt idx="13">
                  <c:v>34366</c:v>
                </c:pt>
                <c:pt idx="14">
                  <c:v>34394</c:v>
                </c:pt>
                <c:pt idx="15">
                  <c:v>34425</c:v>
                </c:pt>
                <c:pt idx="16">
                  <c:v>34455</c:v>
                </c:pt>
                <c:pt idx="17">
                  <c:v>34486</c:v>
                </c:pt>
                <c:pt idx="18">
                  <c:v>34516</c:v>
                </c:pt>
                <c:pt idx="19">
                  <c:v>34547</c:v>
                </c:pt>
                <c:pt idx="20">
                  <c:v>34578</c:v>
                </c:pt>
                <c:pt idx="21">
                  <c:v>34608</c:v>
                </c:pt>
                <c:pt idx="22">
                  <c:v>34639</c:v>
                </c:pt>
                <c:pt idx="23">
                  <c:v>34669</c:v>
                </c:pt>
                <c:pt idx="24">
                  <c:v>34700</c:v>
                </c:pt>
                <c:pt idx="25">
                  <c:v>34731</c:v>
                </c:pt>
                <c:pt idx="26">
                  <c:v>34759</c:v>
                </c:pt>
                <c:pt idx="27">
                  <c:v>34790</c:v>
                </c:pt>
                <c:pt idx="28">
                  <c:v>34820</c:v>
                </c:pt>
                <c:pt idx="29">
                  <c:v>34851</c:v>
                </c:pt>
                <c:pt idx="30">
                  <c:v>34881</c:v>
                </c:pt>
                <c:pt idx="31">
                  <c:v>34912</c:v>
                </c:pt>
                <c:pt idx="32">
                  <c:v>34943</c:v>
                </c:pt>
                <c:pt idx="33">
                  <c:v>34973</c:v>
                </c:pt>
                <c:pt idx="34">
                  <c:v>35004</c:v>
                </c:pt>
                <c:pt idx="35">
                  <c:v>35034</c:v>
                </c:pt>
                <c:pt idx="36">
                  <c:v>35065</c:v>
                </c:pt>
                <c:pt idx="37">
                  <c:v>35096</c:v>
                </c:pt>
                <c:pt idx="38">
                  <c:v>35125</c:v>
                </c:pt>
                <c:pt idx="39">
                  <c:v>35156</c:v>
                </c:pt>
                <c:pt idx="40">
                  <c:v>35186</c:v>
                </c:pt>
                <c:pt idx="41">
                  <c:v>35217</c:v>
                </c:pt>
                <c:pt idx="42">
                  <c:v>35247</c:v>
                </c:pt>
                <c:pt idx="43">
                  <c:v>35278</c:v>
                </c:pt>
                <c:pt idx="44">
                  <c:v>35309</c:v>
                </c:pt>
                <c:pt idx="45">
                  <c:v>35339</c:v>
                </c:pt>
                <c:pt idx="46">
                  <c:v>35370</c:v>
                </c:pt>
                <c:pt idx="47">
                  <c:v>35400</c:v>
                </c:pt>
                <c:pt idx="48">
                  <c:v>35431</c:v>
                </c:pt>
                <c:pt idx="49">
                  <c:v>35462</c:v>
                </c:pt>
                <c:pt idx="50">
                  <c:v>35490</c:v>
                </c:pt>
                <c:pt idx="51">
                  <c:v>35521</c:v>
                </c:pt>
                <c:pt idx="52">
                  <c:v>35551</c:v>
                </c:pt>
                <c:pt idx="53">
                  <c:v>35582</c:v>
                </c:pt>
                <c:pt idx="54">
                  <c:v>35612</c:v>
                </c:pt>
                <c:pt idx="55">
                  <c:v>35643</c:v>
                </c:pt>
                <c:pt idx="56">
                  <c:v>35674</c:v>
                </c:pt>
                <c:pt idx="57">
                  <c:v>35704</c:v>
                </c:pt>
                <c:pt idx="58">
                  <c:v>35735</c:v>
                </c:pt>
                <c:pt idx="59">
                  <c:v>35765</c:v>
                </c:pt>
                <c:pt idx="60">
                  <c:v>35796</c:v>
                </c:pt>
                <c:pt idx="61">
                  <c:v>35827</c:v>
                </c:pt>
                <c:pt idx="62">
                  <c:v>35855</c:v>
                </c:pt>
                <c:pt idx="63">
                  <c:v>35886</c:v>
                </c:pt>
                <c:pt idx="64">
                  <c:v>35916</c:v>
                </c:pt>
                <c:pt idx="65">
                  <c:v>35947</c:v>
                </c:pt>
                <c:pt idx="66">
                  <c:v>35977</c:v>
                </c:pt>
                <c:pt idx="67">
                  <c:v>36008</c:v>
                </c:pt>
                <c:pt idx="68">
                  <c:v>36039</c:v>
                </c:pt>
                <c:pt idx="69">
                  <c:v>36069</c:v>
                </c:pt>
                <c:pt idx="70">
                  <c:v>36100</c:v>
                </c:pt>
                <c:pt idx="71">
                  <c:v>36130</c:v>
                </c:pt>
                <c:pt idx="72">
                  <c:v>36161</c:v>
                </c:pt>
                <c:pt idx="73">
                  <c:v>36192</c:v>
                </c:pt>
                <c:pt idx="74">
                  <c:v>36220</c:v>
                </c:pt>
                <c:pt idx="75">
                  <c:v>36251</c:v>
                </c:pt>
                <c:pt idx="76">
                  <c:v>36281</c:v>
                </c:pt>
                <c:pt idx="77">
                  <c:v>36312</c:v>
                </c:pt>
                <c:pt idx="78">
                  <c:v>36342</c:v>
                </c:pt>
                <c:pt idx="79">
                  <c:v>36373</c:v>
                </c:pt>
                <c:pt idx="80">
                  <c:v>36404</c:v>
                </c:pt>
                <c:pt idx="81">
                  <c:v>36434</c:v>
                </c:pt>
                <c:pt idx="82">
                  <c:v>36465</c:v>
                </c:pt>
                <c:pt idx="83">
                  <c:v>36495</c:v>
                </c:pt>
                <c:pt idx="84">
                  <c:v>36526</c:v>
                </c:pt>
                <c:pt idx="85">
                  <c:v>36557</c:v>
                </c:pt>
                <c:pt idx="86">
                  <c:v>36586</c:v>
                </c:pt>
                <c:pt idx="87">
                  <c:v>36617</c:v>
                </c:pt>
                <c:pt idx="88">
                  <c:v>36647</c:v>
                </c:pt>
                <c:pt idx="89">
                  <c:v>36678</c:v>
                </c:pt>
                <c:pt idx="90">
                  <c:v>36708</c:v>
                </c:pt>
                <c:pt idx="91">
                  <c:v>36739</c:v>
                </c:pt>
                <c:pt idx="92">
                  <c:v>36770</c:v>
                </c:pt>
                <c:pt idx="93">
                  <c:v>36800</c:v>
                </c:pt>
                <c:pt idx="94">
                  <c:v>36831</c:v>
                </c:pt>
                <c:pt idx="95">
                  <c:v>36861</c:v>
                </c:pt>
                <c:pt idx="96">
                  <c:v>36892</c:v>
                </c:pt>
                <c:pt idx="97">
                  <c:v>36923</c:v>
                </c:pt>
                <c:pt idx="98">
                  <c:v>36951</c:v>
                </c:pt>
                <c:pt idx="99">
                  <c:v>36982</c:v>
                </c:pt>
                <c:pt idx="100">
                  <c:v>37012</c:v>
                </c:pt>
                <c:pt idx="101">
                  <c:v>37043</c:v>
                </c:pt>
                <c:pt idx="102">
                  <c:v>37073</c:v>
                </c:pt>
                <c:pt idx="103">
                  <c:v>37104</c:v>
                </c:pt>
                <c:pt idx="104">
                  <c:v>37135</c:v>
                </c:pt>
                <c:pt idx="105">
                  <c:v>37165</c:v>
                </c:pt>
                <c:pt idx="106">
                  <c:v>37196</c:v>
                </c:pt>
                <c:pt idx="107">
                  <c:v>37226</c:v>
                </c:pt>
                <c:pt idx="108">
                  <c:v>37257</c:v>
                </c:pt>
                <c:pt idx="109">
                  <c:v>37288</c:v>
                </c:pt>
                <c:pt idx="110">
                  <c:v>37316</c:v>
                </c:pt>
                <c:pt idx="111">
                  <c:v>37347</c:v>
                </c:pt>
                <c:pt idx="112">
                  <c:v>37377</c:v>
                </c:pt>
                <c:pt idx="113">
                  <c:v>37408</c:v>
                </c:pt>
                <c:pt idx="114">
                  <c:v>37438</c:v>
                </c:pt>
                <c:pt idx="115">
                  <c:v>37469</c:v>
                </c:pt>
                <c:pt idx="116">
                  <c:v>37500</c:v>
                </c:pt>
                <c:pt idx="117">
                  <c:v>37530</c:v>
                </c:pt>
                <c:pt idx="118">
                  <c:v>37561</c:v>
                </c:pt>
                <c:pt idx="119">
                  <c:v>37591</c:v>
                </c:pt>
                <c:pt idx="120">
                  <c:v>37622</c:v>
                </c:pt>
                <c:pt idx="121">
                  <c:v>37653</c:v>
                </c:pt>
                <c:pt idx="122">
                  <c:v>37681</c:v>
                </c:pt>
                <c:pt idx="123">
                  <c:v>37712</c:v>
                </c:pt>
                <c:pt idx="124">
                  <c:v>37742</c:v>
                </c:pt>
                <c:pt idx="125">
                  <c:v>37773</c:v>
                </c:pt>
                <c:pt idx="126">
                  <c:v>37803</c:v>
                </c:pt>
                <c:pt idx="127">
                  <c:v>37834</c:v>
                </c:pt>
                <c:pt idx="128">
                  <c:v>37865</c:v>
                </c:pt>
                <c:pt idx="129">
                  <c:v>37895</c:v>
                </c:pt>
                <c:pt idx="130">
                  <c:v>37926</c:v>
                </c:pt>
                <c:pt idx="131">
                  <c:v>37956</c:v>
                </c:pt>
                <c:pt idx="132">
                  <c:v>37987</c:v>
                </c:pt>
                <c:pt idx="133">
                  <c:v>38018</c:v>
                </c:pt>
                <c:pt idx="134">
                  <c:v>38047</c:v>
                </c:pt>
                <c:pt idx="135">
                  <c:v>38078</c:v>
                </c:pt>
                <c:pt idx="136">
                  <c:v>38108</c:v>
                </c:pt>
                <c:pt idx="137">
                  <c:v>38139</c:v>
                </c:pt>
                <c:pt idx="138">
                  <c:v>38169</c:v>
                </c:pt>
                <c:pt idx="139">
                  <c:v>38200</c:v>
                </c:pt>
                <c:pt idx="140">
                  <c:v>38231</c:v>
                </c:pt>
                <c:pt idx="141">
                  <c:v>38261</c:v>
                </c:pt>
                <c:pt idx="142">
                  <c:v>38292</c:v>
                </c:pt>
                <c:pt idx="143">
                  <c:v>38322</c:v>
                </c:pt>
                <c:pt idx="144">
                  <c:v>38353</c:v>
                </c:pt>
                <c:pt idx="145">
                  <c:v>38384</c:v>
                </c:pt>
                <c:pt idx="146">
                  <c:v>38412</c:v>
                </c:pt>
                <c:pt idx="147">
                  <c:v>38443</c:v>
                </c:pt>
                <c:pt idx="148">
                  <c:v>38473</c:v>
                </c:pt>
                <c:pt idx="149">
                  <c:v>38504</c:v>
                </c:pt>
                <c:pt idx="150">
                  <c:v>38534</c:v>
                </c:pt>
                <c:pt idx="151">
                  <c:v>38565</c:v>
                </c:pt>
                <c:pt idx="152">
                  <c:v>38596</c:v>
                </c:pt>
                <c:pt idx="153">
                  <c:v>38626</c:v>
                </c:pt>
                <c:pt idx="154">
                  <c:v>38657</c:v>
                </c:pt>
                <c:pt idx="155">
                  <c:v>38687</c:v>
                </c:pt>
                <c:pt idx="156">
                  <c:v>38718</c:v>
                </c:pt>
                <c:pt idx="157">
                  <c:v>38749</c:v>
                </c:pt>
                <c:pt idx="158">
                  <c:v>38777</c:v>
                </c:pt>
                <c:pt idx="159">
                  <c:v>38808</c:v>
                </c:pt>
                <c:pt idx="160">
                  <c:v>38838</c:v>
                </c:pt>
                <c:pt idx="161">
                  <c:v>38869</c:v>
                </c:pt>
                <c:pt idx="162">
                  <c:v>38899</c:v>
                </c:pt>
                <c:pt idx="163">
                  <c:v>38930</c:v>
                </c:pt>
                <c:pt idx="164">
                  <c:v>38961</c:v>
                </c:pt>
                <c:pt idx="165">
                  <c:v>38991</c:v>
                </c:pt>
                <c:pt idx="166">
                  <c:v>39022</c:v>
                </c:pt>
                <c:pt idx="167">
                  <c:v>39052</c:v>
                </c:pt>
                <c:pt idx="168">
                  <c:v>39083</c:v>
                </c:pt>
                <c:pt idx="169">
                  <c:v>39114</c:v>
                </c:pt>
                <c:pt idx="170">
                  <c:v>39142</c:v>
                </c:pt>
                <c:pt idx="171">
                  <c:v>39173</c:v>
                </c:pt>
                <c:pt idx="172">
                  <c:v>39203</c:v>
                </c:pt>
                <c:pt idx="173">
                  <c:v>39234</c:v>
                </c:pt>
                <c:pt idx="174">
                  <c:v>39264</c:v>
                </c:pt>
                <c:pt idx="175">
                  <c:v>39295</c:v>
                </c:pt>
                <c:pt idx="176">
                  <c:v>39326</c:v>
                </c:pt>
                <c:pt idx="177">
                  <c:v>39356</c:v>
                </c:pt>
                <c:pt idx="178">
                  <c:v>39387</c:v>
                </c:pt>
                <c:pt idx="179">
                  <c:v>39417</c:v>
                </c:pt>
                <c:pt idx="180">
                  <c:v>39448</c:v>
                </c:pt>
                <c:pt idx="181">
                  <c:v>39479</c:v>
                </c:pt>
                <c:pt idx="182">
                  <c:v>39508</c:v>
                </c:pt>
                <c:pt idx="183">
                  <c:v>39539</c:v>
                </c:pt>
                <c:pt idx="184">
                  <c:v>39569</c:v>
                </c:pt>
                <c:pt idx="185">
                  <c:v>39600</c:v>
                </c:pt>
                <c:pt idx="186">
                  <c:v>39630</c:v>
                </c:pt>
                <c:pt idx="187">
                  <c:v>39661</c:v>
                </c:pt>
                <c:pt idx="188">
                  <c:v>39692</c:v>
                </c:pt>
                <c:pt idx="189">
                  <c:v>39722</c:v>
                </c:pt>
                <c:pt idx="190">
                  <c:v>39753</c:v>
                </c:pt>
                <c:pt idx="191">
                  <c:v>39783</c:v>
                </c:pt>
                <c:pt idx="192">
                  <c:v>39814</c:v>
                </c:pt>
                <c:pt idx="193">
                  <c:v>39845</c:v>
                </c:pt>
                <c:pt idx="194">
                  <c:v>39873</c:v>
                </c:pt>
                <c:pt idx="195">
                  <c:v>39904</c:v>
                </c:pt>
                <c:pt idx="196">
                  <c:v>39934</c:v>
                </c:pt>
                <c:pt idx="197">
                  <c:v>39965</c:v>
                </c:pt>
                <c:pt idx="198">
                  <c:v>39995</c:v>
                </c:pt>
                <c:pt idx="199">
                  <c:v>40026</c:v>
                </c:pt>
                <c:pt idx="200">
                  <c:v>40057</c:v>
                </c:pt>
                <c:pt idx="201">
                  <c:v>40087</c:v>
                </c:pt>
                <c:pt idx="202">
                  <c:v>40118</c:v>
                </c:pt>
                <c:pt idx="203">
                  <c:v>40148</c:v>
                </c:pt>
                <c:pt idx="204">
                  <c:v>40179</c:v>
                </c:pt>
                <c:pt idx="205">
                  <c:v>40210</c:v>
                </c:pt>
                <c:pt idx="206">
                  <c:v>40238</c:v>
                </c:pt>
                <c:pt idx="207">
                  <c:v>40269</c:v>
                </c:pt>
                <c:pt idx="208">
                  <c:v>40299</c:v>
                </c:pt>
                <c:pt idx="209">
                  <c:v>40330</c:v>
                </c:pt>
                <c:pt idx="210">
                  <c:v>40360</c:v>
                </c:pt>
                <c:pt idx="211">
                  <c:v>40391</c:v>
                </c:pt>
                <c:pt idx="212">
                  <c:v>40422</c:v>
                </c:pt>
                <c:pt idx="213">
                  <c:v>40452</c:v>
                </c:pt>
                <c:pt idx="214">
                  <c:v>40483</c:v>
                </c:pt>
                <c:pt idx="215">
                  <c:v>40513</c:v>
                </c:pt>
                <c:pt idx="216">
                  <c:v>40544</c:v>
                </c:pt>
                <c:pt idx="217">
                  <c:v>40575</c:v>
                </c:pt>
                <c:pt idx="218">
                  <c:v>40603</c:v>
                </c:pt>
                <c:pt idx="219">
                  <c:v>40634</c:v>
                </c:pt>
                <c:pt idx="220">
                  <c:v>40664</c:v>
                </c:pt>
                <c:pt idx="221">
                  <c:v>40695</c:v>
                </c:pt>
                <c:pt idx="222">
                  <c:v>40725</c:v>
                </c:pt>
                <c:pt idx="223">
                  <c:v>40756</c:v>
                </c:pt>
                <c:pt idx="224">
                  <c:v>40787</c:v>
                </c:pt>
                <c:pt idx="225">
                  <c:v>40817</c:v>
                </c:pt>
                <c:pt idx="226">
                  <c:v>40848</c:v>
                </c:pt>
                <c:pt idx="227">
                  <c:v>40878</c:v>
                </c:pt>
                <c:pt idx="228">
                  <c:v>40909</c:v>
                </c:pt>
                <c:pt idx="229">
                  <c:v>40940</c:v>
                </c:pt>
                <c:pt idx="230">
                  <c:v>40969</c:v>
                </c:pt>
                <c:pt idx="231">
                  <c:v>41000</c:v>
                </c:pt>
                <c:pt idx="232">
                  <c:v>41030</c:v>
                </c:pt>
                <c:pt idx="233">
                  <c:v>41061</c:v>
                </c:pt>
                <c:pt idx="234">
                  <c:v>41091</c:v>
                </c:pt>
                <c:pt idx="235">
                  <c:v>41122</c:v>
                </c:pt>
                <c:pt idx="236">
                  <c:v>41153</c:v>
                </c:pt>
                <c:pt idx="237">
                  <c:v>41183</c:v>
                </c:pt>
                <c:pt idx="238">
                  <c:v>41214</c:v>
                </c:pt>
                <c:pt idx="239">
                  <c:v>41244</c:v>
                </c:pt>
                <c:pt idx="240">
                  <c:v>41275</c:v>
                </c:pt>
                <c:pt idx="241">
                  <c:v>41306</c:v>
                </c:pt>
                <c:pt idx="242">
                  <c:v>41334</c:v>
                </c:pt>
                <c:pt idx="243">
                  <c:v>41365</c:v>
                </c:pt>
                <c:pt idx="244">
                  <c:v>41395</c:v>
                </c:pt>
                <c:pt idx="245">
                  <c:v>41426</c:v>
                </c:pt>
                <c:pt idx="246">
                  <c:v>41456</c:v>
                </c:pt>
                <c:pt idx="247">
                  <c:v>41487</c:v>
                </c:pt>
                <c:pt idx="248">
                  <c:v>41518</c:v>
                </c:pt>
                <c:pt idx="249">
                  <c:v>41548</c:v>
                </c:pt>
                <c:pt idx="250">
                  <c:v>41579</c:v>
                </c:pt>
                <c:pt idx="251">
                  <c:v>41609</c:v>
                </c:pt>
              </c:numCache>
            </c:numRef>
          </c:cat>
          <c:val>
            <c:numRef>
              <c:f>TUAPSE!$D$2:$D$255</c:f>
              <c:numCache>
                <c:formatCode>General</c:formatCode>
                <c:ptCount val="254"/>
                <c:pt idx="112">
                  <c:v>9.25</c:v>
                </c:pt>
                <c:pt idx="113">
                  <c:v>7.0000000000000009</c:v>
                </c:pt>
                <c:pt idx="114">
                  <c:v>3.2</c:v>
                </c:pt>
                <c:pt idx="115">
                  <c:v>6.1</c:v>
                </c:pt>
                <c:pt idx="116">
                  <c:v>8.6999999999999993</c:v>
                </c:pt>
                <c:pt idx="117">
                  <c:v>6.4</c:v>
                </c:pt>
                <c:pt idx="118">
                  <c:v>7.35</c:v>
                </c:pt>
                <c:pt idx="119">
                  <c:v>8.2199999999999989</c:v>
                </c:pt>
                <c:pt idx="120">
                  <c:v>11</c:v>
                </c:pt>
                <c:pt idx="121">
                  <c:v>15.625</c:v>
                </c:pt>
                <c:pt idx="122">
                  <c:v>2.1999999999999997</c:v>
                </c:pt>
                <c:pt idx="123">
                  <c:v>1.1499999999999999</c:v>
                </c:pt>
                <c:pt idx="124">
                  <c:v>3.46666667</c:v>
                </c:pt>
                <c:pt idx="125">
                  <c:v>-9.3000000000000007</c:v>
                </c:pt>
                <c:pt idx="126">
                  <c:v>-9.7666666699999993</c:v>
                </c:pt>
                <c:pt idx="127">
                  <c:v>-7.93333333</c:v>
                </c:pt>
                <c:pt idx="128">
                  <c:v>-10.6</c:v>
                </c:pt>
                <c:pt idx="129">
                  <c:v>-4.7666666700000002</c:v>
                </c:pt>
                <c:pt idx="130">
                  <c:v>6</c:v>
                </c:pt>
                <c:pt idx="131">
                  <c:v>7.7</c:v>
                </c:pt>
                <c:pt idx="132">
                  <c:v>3.05</c:v>
                </c:pt>
                <c:pt idx="133">
                  <c:v>14.366666670000001</c:v>
                </c:pt>
                <c:pt idx="134">
                  <c:v>12.85</c:v>
                </c:pt>
                <c:pt idx="135">
                  <c:v>8.7666666700000011</c:v>
                </c:pt>
                <c:pt idx="136">
                  <c:v>13.15</c:v>
                </c:pt>
                <c:pt idx="137">
                  <c:v>12.766666669999999</c:v>
                </c:pt>
                <c:pt idx="138">
                  <c:v>1.3</c:v>
                </c:pt>
                <c:pt idx="139">
                  <c:v>12.15</c:v>
                </c:pt>
                <c:pt idx="140">
                  <c:v>13.600000000000001</c:v>
                </c:pt>
                <c:pt idx="141">
                  <c:v>2.15</c:v>
                </c:pt>
                <c:pt idx="142">
                  <c:v>-1.5249999999999999</c:v>
                </c:pt>
                <c:pt idx="143">
                  <c:v>7.8</c:v>
                </c:pt>
                <c:pt idx="144">
                  <c:v>6.58</c:v>
                </c:pt>
                <c:pt idx="145">
                  <c:v>9.2333333300000007</c:v>
                </c:pt>
                <c:pt idx="146">
                  <c:v>11</c:v>
                </c:pt>
                <c:pt idx="147">
                  <c:v>8.9499999999999993</c:v>
                </c:pt>
                <c:pt idx="148">
                  <c:v>8.9499999999999993</c:v>
                </c:pt>
                <c:pt idx="149">
                  <c:v>15.233333330000001</c:v>
                </c:pt>
                <c:pt idx="150">
                  <c:v>12.53333333</c:v>
                </c:pt>
                <c:pt idx="151">
                  <c:v>11</c:v>
                </c:pt>
                <c:pt idx="152">
                  <c:v>-6.9</c:v>
                </c:pt>
                <c:pt idx="153">
                  <c:v>11.3</c:v>
                </c:pt>
                <c:pt idx="154">
                  <c:v>10.8</c:v>
                </c:pt>
                <c:pt idx="155">
                  <c:v>7.1999999999999993</c:v>
                </c:pt>
                <c:pt idx="156">
                  <c:v>13.700000000000001</c:v>
                </c:pt>
                <c:pt idx="157">
                  <c:v>-4.3499999999999996</c:v>
                </c:pt>
                <c:pt idx="158">
                  <c:v>2.75</c:v>
                </c:pt>
                <c:pt idx="159">
                  <c:v>8.875</c:v>
                </c:pt>
                <c:pt idx="160">
                  <c:v>13.65</c:v>
                </c:pt>
                <c:pt idx="161">
                  <c:v>10.633333329999999</c:v>
                </c:pt>
                <c:pt idx="162">
                  <c:v>13.4</c:v>
                </c:pt>
                <c:pt idx="163">
                  <c:v>-2.3666666699999999</c:v>
                </c:pt>
                <c:pt idx="164">
                  <c:v>-2.9000000000000004</c:v>
                </c:pt>
                <c:pt idx="165">
                  <c:v>-5.1333333300000001</c:v>
                </c:pt>
                <c:pt idx="166">
                  <c:v>-0.13333333</c:v>
                </c:pt>
                <c:pt idx="167">
                  <c:v>0.95</c:v>
                </c:pt>
                <c:pt idx="168">
                  <c:v>0.95</c:v>
                </c:pt>
                <c:pt idx="169">
                  <c:v>0.44999999999999996</c:v>
                </c:pt>
                <c:pt idx="170">
                  <c:v>1.175</c:v>
                </c:pt>
                <c:pt idx="171">
                  <c:v>1.7999999999999998</c:v>
                </c:pt>
                <c:pt idx="172">
                  <c:v>-4.9000000000000004</c:v>
                </c:pt>
                <c:pt idx="173">
                  <c:v>4.25</c:v>
                </c:pt>
                <c:pt idx="174">
                  <c:v>-4.5</c:v>
                </c:pt>
                <c:pt idx="175">
                  <c:v>-13.600000000000001</c:v>
                </c:pt>
                <c:pt idx="176">
                  <c:v>-5.5333333300000005</c:v>
                </c:pt>
                <c:pt idx="177">
                  <c:v>-1.8499999999999999</c:v>
                </c:pt>
                <c:pt idx="178">
                  <c:v>-6.3333333300000003</c:v>
                </c:pt>
                <c:pt idx="179">
                  <c:v>8</c:v>
                </c:pt>
                <c:pt idx="180">
                  <c:v>9.43333333</c:v>
                </c:pt>
                <c:pt idx="181">
                  <c:v>-5.7</c:v>
                </c:pt>
                <c:pt idx="182">
                  <c:v>-9.5</c:v>
                </c:pt>
                <c:pt idx="183">
                  <c:v>-1.9800000000000002</c:v>
                </c:pt>
                <c:pt idx="184">
                  <c:v>10.050000000000001</c:v>
                </c:pt>
                <c:pt idx="185">
                  <c:v>6.3</c:v>
                </c:pt>
                <c:pt idx="186">
                  <c:v>-1.7999999999999998</c:v>
                </c:pt>
                <c:pt idx="187">
                  <c:v>-1.5</c:v>
                </c:pt>
                <c:pt idx="188">
                  <c:v>-13.8</c:v>
                </c:pt>
                <c:pt idx="189">
                  <c:v>-5.5</c:v>
                </c:pt>
                <c:pt idx="190">
                  <c:v>0</c:v>
                </c:pt>
                <c:pt idx="191">
                  <c:v>0</c:v>
                </c:pt>
                <c:pt idx="192">
                  <c:v>0</c:v>
                </c:pt>
                <c:pt idx="193">
                  <c:v>11</c:v>
                </c:pt>
                <c:pt idx="194">
                  <c:v>8.2333333300000007</c:v>
                </c:pt>
                <c:pt idx="195">
                  <c:v>6.511111109999999</c:v>
                </c:pt>
                <c:pt idx="196">
                  <c:v>6.8333333299999994</c:v>
                </c:pt>
                <c:pt idx="197">
                  <c:v>5.0999999999999996</c:v>
                </c:pt>
                <c:pt idx="198">
                  <c:v>3.5166666700000002</c:v>
                </c:pt>
                <c:pt idx="199">
                  <c:v>0.62222222000000005</c:v>
                </c:pt>
                <c:pt idx="200">
                  <c:v>-9.1666666699999997</c:v>
                </c:pt>
                <c:pt idx="201">
                  <c:v>-11.55</c:v>
                </c:pt>
                <c:pt idx="202">
                  <c:v>-0.4</c:v>
                </c:pt>
                <c:pt idx="203">
                  <c:v>2.17777778</c:v>
                </c:pt>
                <c:pt idx="204">
                  <c:v>20.955555560000001</c:v>
                </c:pt>
                <c:pt idx="205">
                  <c:v>20.41111111</c:v>
                </c:pt>
                <c:pt idx="206">
                  <c:v>28.299999999999997</c:v>
                </c:pt>
                <c:pt idx="207">
                  <c:v>23.150000000000002</c:v>
                </c:pt>
                <c:pt idx="208">
                  <c:v>12</c:v>
                </c:pt>
                <c:pt idx="209">
                  <c:v>9.8666666700000007</c:v>
                </c:pt>
                <c:pt idx="210">
                  <c:v>18.56666667</c:v>
                </c:pt>
                <c:pt idx="211">
                  <c:v>10.762499999999999</c:v>
                </c:pt>
                <c:pt idx="212">
                  <c:v>-0.21111111000000002</c:v>
                </c:pt>
                <c:pt idx="213">
                  <c:v>0.91111111</c:v>
                </c:pt>
                <c:pt idx="214">
                  <c:v>4.0444444400000004</c:v>
                </c:pt>
                <c:pt idx="215">
                  <c:v>19.258333329999999</c:v>
                </c:pt>
                <c:pt idx="216">
                  <c:v>28.644444440000001</c:v>
                </c:pt>
                <c:pt idx="217">
                  <c:v>13.022222219999998</c:v>
                </c:pt>
                <c:pt idx="218">
                  <c:v>12.833333329999999</c:v>
                </c:pt>
                <c:pt idx="219">
                  <c:v>3.9555555600000001</c:v>
                </c:pt>
                <c:pt idx="220">
                  <c:v>8.7571428600000001</c:v>
                </c:pt>
                <c:pt idx="221">
                  <c:v>3.43333333</c:v>
                </c:pt>
                <c:pt idx="222">
                  <c:v>6.5888888899999998</c:v>
                </c:pt>
                <c:pt idx="223">
                  <c:v>8.4666666700000004</c:v>
                </c:pt>
                <c:pt idx="224">
                  <c:v>-1.0999999999999999</c:v>
                </c:pt>
                <c:pt idx="225">
                  <c:v>-3.6222222200000003</c:v>
                </c:pt>
                <c:pt idx="226">
                  <c:v>-4.6777777800000004</c:v>
                </c:pt>
                <c:pt idx="227">
                  <c:v>-11.38888889</c:v>
                </c:pt>
                <c:pt idx="231">
                  <c:v>-18.43333333</c:v>
                </c:pt>
                <c:pt idx="232">
                  <c:v>5.43333333</c:v>
                </c:pt>
                <c:pt idx="233">
                  <c:v>2.2999999999999998</c:v>
                </c:pt>
                <c:pt idx="234">
                  <c:v>9.366666669999999</c:v>
                </c:pt>
                <c:pt idx="235">
                  <c:v>2.2999999999999998</c:v>
                </c:pt>
                <c:pt idx="236">
                  <c:v>-11.583333329999999</c:v>
                </c:pt>
                <c:pt idx="237">
                  <c:v>-5.25</c:v>
                </c:pt>
                <c:pt idx="238">
                  <c:v>-2.7</c:v>
                </c:pt>
                <c:pt idx="239">
                  <c:v>14.299999999999999</c:v>
                </c:pt>
                <c:pt idx="240">
                  <c:v>9.5</c:v>
                </c:pt>
                <c:pt idx="241">
                  <c:v>18.577777779999998</c:v>
                </c:pt>
                <c:pt idx="242">
                  <c:v>21.6</c:v>
                </c:pt>
                <c:pt idx="243">
                  <c:v>23.05</c:v>
                </c:pt>
                <c:pt idx="244">
                  <c:v>23.1</c:v>
                </c:pt>
              </c:numCache>
            </c:numRef>
          </c:val>
          <c:smooth val="0"/>
          <c:extLst>
            <c:ext xmlns:c16="http://schemas.microsoft.com/office/drawing/2014/chart" uri="{C3380CC4-5D6E-409C-BE32-E72D297353CC}">
              <c16:uniqueId val="{00000002-3CF7-4C03-9B61-FA125D1F76ED}"/>
            </c:ext>
          </c:extLst>
        </c:ser>
        <c:ser>
          <c:idx val="3"/>
          <c:order val="3"/>
          <c:tx>
            <c:v>Jason 2</c:v>
          </c:tx>
          <c:spPr>
            <a:ln w="15875" cap="rnd">
              <a:solidFill>
                <a:schemeClr val="accent2"/>
              </a:solidFill>
              <a:round/>
            </a:ln>
            <a:effectLst/>
          </c:spPr>
          <c:marker>
            <c:symbol val="none"/>
          </c:marker>
          <c:cat>
            <c:numRef>
              <c:f>TUAPSE!$A$2:$A$253</c:f>
              <c:numCache>
                <c:formatCode>mmm\-yy</c:formatCode>
                <c:ptCount val="252"/>
                <c:pt idx="0">
                  <c:v>33970</c:v>
                </c:pt>
                <c:pt idx="1">
                  <c:v>34001</c:v>
                </c:pt>
                <c:pt idx="2">
                  <c:v>34029</c:v>
                </c:pt>
                <c:pt idx="3">
                  <c:v>34060</c:v>
                </c:pt>
                <c:pt idx="4">
                  <c:v>34090</c:v>
                </c:pt>
                <c:pt idx="5">
                  <c:v>34121</c:v>
                </c:pt>
                <c:pt idx="6">
                  <c:v>34151</c:v>
                </c:pt>
                <c:pt idx="7">
                  <c:v>34182</c:v>
                </c:pt>
                <c:pt idx="8">
                  <c:v>34213</c:v>
                </c:pt>
                <c:pt idx="9">
                  <c:v>34243</c:v>
                </c:pt>
                <c:pt idx="10">
                  <c:v>34274</c:v>
                </c:pt>
                <c:pt idx="11">
                  <c:v>34304</c:v>
                </c:pt>
                <c:pt idx="12">
                  <c:v>34335</c:v>
                </c:pt>
                <c:pt idx="13">
                  <c:v>34366</c:v>
                </c:pt>
                <c:pt idx="14">
                  <c:v>34394</c:v>
                </c:pt>
                <c:pt idx="15">
                  <c:v>34425</c:v>
                </c:pt>
                <c:pt idx="16">
                  <c:v>34455</c:v>
                </c:pt>
                <c:pt idx="17">
                  <c:v>34486</c:v>
                </c:pt>
                <c:pt idx="18">
                  <c:v>34516</c:v>
                </c:pt>
                <c:pt idx="19">
                  <c:v>34547</c:v>
                </c:pt>
                <c:pt idx="20">
                  <c:v>34578</c:v>
                </c:pt>
                <c:pt idx="21">
                  <c:v>34608</c:v>
                </c:pt>
                <c:pt idx="22">
                  <c:v>34639</c:v>
                </c:pt>
                <c:pt idx="23">
                  <c:v>34669</c:v>
                </c:pt>
                <c:pt idx="24">
                  <c:v>34700</c:v>
                </c:pt>
                <c:pt idx="25">
                  <c:v>34731</c:v>
                </c:pt>
                <c:pt idx="26">
                  <c:v>34759</c:v>
                </c:pt>
                <c:pt idx="27">
                  <c:v>34790</c:v>
                </c:pt>
                <c:pt idx="28">
                  <c:v>34820</c:v>
                </c:pt>
                <c:pt idx="29">
                  <c:v>34851</c:v>
                </c:pt>
                <c:pt idx="30">
                  <c:v>34881</c:v>
                </c:pt>
                <c:pt idx="31">
                  <c:v>34912</c:v>
                </c:pt>
                <c:pt idx="32">
                  <c:v>34943</c:v>
                </c:pt>
                <c:pt idx="33">
                  <c:v>34973</c:v>
                </c:pt>
                <c:pt idx="34">
                  <c:v>35004</c:v>
                </c:pt>
                <c:pt idx="35">
                  <c:v>35034</c:v>
                </c:pt>
                <c:pt idx="36">
                  <c:v>35065</c:v>
                </c:pt>
                <c:pt idx="37">
                  <c:v>35096</c:v>
                </c:pt>
                <c:pt idx="38">
                  <c:v>35125</c:v>
                </c:pt>
                <c:pt idx="39">
                  <c:v>35156</c:v>
                </c:pt>
                <c:pt idx="40">
                  <c:v>35186</c:v>
                </c:pt>
                <c:pt idx="41">
                  <c:v>35217</c:v>
                </c:pt>
                <c:pt idx="42">
                  <c:v>35247</c:v>
                </c:pt>
                <c:pt idx="43">
                  <c:v>35278</c:v>
                </c:pt>
                <c:pt idx="44">
                  <c:v>35309</c:v>
                </c:pt>
                <c:pt idx="45">
                  <c:v>35339</c:v>
                </c:pt>
                <c:pt idx="46">
                  <c:v>35370</c:v>
                </c:pt>
                <c:pt idx="47">
                  <c:v>35400</c:v>
                </c:pt>
                <c:pt idx="48">
                  <c:v>35431</c:v>
                </c:pt>
                <c:pt idx="49">
                  <c:v>35462</c:v>
                </c:pt>
                <c:pt idx="50">
                  <c:v>35490</c:v>
                </c:pt>
                <c:pt idx="51">
                  <c:v>35521</c:v>
                </c:pt>
                <c:pt idx="52">
                  <c:v>35551</c:v>
                </c:pt>
                <c:pt idx="53">
                  <c:v>35582</c:v>
                </c:pt>
                <c:pt idx="54">
                  <c:v>35612</c:v>
                </c:pt>
                <c:pt idx="55">
                  <c:v>35643</c:v>
                </c:pt>
                <c:pt idx="56">
                  <c:v>35674</c:v>
                </c:pt>
                <c:pt idx="57">
                  <c:v>35704</c:v>
                </c:pt>
                <c:pt idx="58">
                  <c:v>35735</c:v>
                </c:pt>
                <c:pt idx="59">
                  <c:v>35765</c:v>
                </c:pt>
                <c:pt idx="60">
                  <c:v>35796</c:v>
                </c:pt>
                <c:pt idx="61">
                  <c:v>35827</c:v>
                </c:pt>
                <c:pt idx="62">
                  <c:v>35855</c:v>
                </c:pt>
                <c:pt idx="63">
                  <c:v>35886</c:v>
                </c:pt>
                <c:pt idx="64">
                  <c:v>35916</c:v>
                </c:pt>
                <c:pt idx="65">
                  <c:v>35947</c:v>
                </c:pt>
                <c:pt idx="66">
                  <c:v>35977</c:v>
                </c:pt>
                <c:pt idx="67">
                  <c:v>36008</c:v>
                </c:pt>
                <c:pt idx="68">
                  <c:v>36039</c:v>
                </c:pt>
                <c:pt idx="69">
                  <c:v>36069</c:v>
                </c:pt>
                <c:pt idx="70">
                  <c:v>36100</c:v>
                </c:pt>
                <c:pt idx="71">
                  <c:v>36130</c:v>
                </c:pt>
                <c:pt idx="72">
                  <c:v>36161</c:v>
                </c:pt>
                <c:pt idx="73">
                  <c:v>36192</c:v>
                </c:pt>
                <c:pt idx="74">
                  <c:v>36220</c:v>
                </c:pt>
                <c:pt idx="75">
                  <c:v>36251</c:v>
                </c:pt>
                <c:pt idx="76">
                  <c:v>36281</c:v>
                </c:pt>
                <c:pt idx="77">
                  <c:v>36312</c:v>
                </c:pt>
                <c:pt idx="78">
                  <c:v>36342</c:v>
                </c:pt>
                <c:pt idx="79">
                  <c:v>36373</c:v>
                </c:pt>
                <c:pt idx="80">
                  <c:v>36404</c:v>
                </c:pt>
                <c:pt idx="81">
                  <c:v>36434</c:v>
                </c:pt>
                <c:pt idx="82">
                  <c:v>36465</c:v>
                </c:pt>
                <c:pt idx="83">
                  <c:v>36495</c:v>
                </c:pt>
                <c:pt idx="84">
                  <c:v>36526</c:v>
                </c:pt>
                <c:pt idx="85">
                  <c:v>36557</c:v>
                </c:pt>
                <c:pt idx="86">
                  <c:v>36586</c:v>
                </c:pt>
                <c:pt idx="87">
                  <c:v>36617</c:v>
                </c:pt>
                <c:pt idx="88">
                  <c:v>36647</c:v>
                </c:pt>
                <c:pt idx="89">
                  <c:v>36678</c:v>
                </c:pt>
                <c:pt idx="90">
                  <c:v>36708</c:v>
                </c:pt>
                <c:pt idx="91">
                  <c:v>36739</c:v>
                </c:pt>
                <c:pt idx="92">
                  <c:v>36770</c:v>
                </c:pt>
                <c:pt idx="93">
                  <c:v>36800</c:v>
                </c:pt>
                <c:pt idx="94">
                  <c:v>36831</c:v>
                </c:pt>
                <c:pt idx="95">
                  <c:v>36861</c:v>
                </c:pt>
                <c:pt idx="96">
                  <c:v>36892</c:v>
                </c:pt>
                <c:pt idx="97">
                  <c:v>36923</c:v>
                </c:pt>
                <c:pt idx="98">
                  <c:v>36951</c:v>
                </c:pt>
                <c:pt idx="99">
                  <c:v>36982</c:v>
                </c:pt>
                <c:pt idx="100">
                  <c:v>37012</c:v>
                </c:pt>
                <c:pt idx="101">
                  <c:v>37043</c:v>
                </c:pt>
                <c:pt idx="102">
                  <c:v>37073</c:v>
                </c:pt>
                <c:pt idx="103">
                  <c:v>37104</c:v>
                </c:pt>
                <c:pt idx="104">
                  <c:v>37135</c:v>
                </c:pt>
                <c:pt idx="105">
                  <c:v>37165</c:v>
                </c:pt>
                <c:pt idx="106">
                  <c:v>37196</c:v>
                </c:pt>
                <c:pt idx="107">
                  <c:v>37226</c:v>
                </c:pt>
                <c:pt idx="108">
                  <c:v>37257</c:v>
                </c:pt>
                <c:pt idx="109">
                  <c:v>37288</c:v>
                </c:pt>
                <c:pt idx="110">
                  <c:v>37316</c:v>
                </c:pt>
                <c:pt idx="111">
                  <c:v>37347</c:v>
                </c:pt>
                <c:pt idx="112">
                  <c:v>37377</c:v>
                </c:pt>
                <c:pt idx="113">
                  <c:v>37408</c:v>
                </c:pt>
                <c:pt idx="114">
                  <c:v>37438</c:v>
                </c:pt>
                <c:pt idx="115">
                  <c:v>37469</c:v>
                </c:pt>
                <c:pt idx="116">
                  <c:v>37500</c:v>
                </c:pt>
                <c:pt idx="117">
                  <c:v>37530</c:v>
                </c:pt>
                <c:pt idx="118">
                  <c:v>37561</c:v>
                </c:pt>
                <c:pt idx="119">
                  <c:v>37591</c:v>
                </c:pt>
                <c:pt idx="120">
                  <c:v>37622</c:v>
                </c:pt>
                <c:pt idx="121">
                  <c:v>37653</c:v>
                </c:pt>
                <c:pt idx="122">
                  <c:v>37681</c:v>
                </c:pt>
                <c:pt idx="123">
                  <c:v>37712</c:v>
                </c:pt>
                <c:pt idx="124">
                  <c:v>37742</c:v>
                </c:pt>
                <c:pt idx="125">
                  <c:v>37773</c:v>
                </c:pt>
                <c:pt idx="126">
                  <c:v>37803</c:v>
                </c:pt>
                <c:pt idx="127">
                  <c:v>37834</c:v>
                </c:pt>
                <c:pt idx="128">
                  <c:v>37865</c:v>
                </c:pt>
                <c:pt idx="129">
                  <c:v>37895</c:v>
                </c:pt>
                <c:pt idx="130">
                  <c:v>37926</c:v>
                </c:pt>
                <c:pt idx="131">
                  <c:v>37956</c:v>
                </c:pt>
                <c:pt idx="132">
                  <c:v>37987</c:v>
                </c:pt>
                <c:pt idx="133">
                  <c:v>38018</c:v>
                </c:pt>
                <c:pt idx="134">
                  <c:v>38047</c:v>
                </c:pt>
                <c:pt idx="135">
                  <c:v>38078</c:v>
                </c:pt>
                <c:pt idx="136">
                  <c:v>38108</c:v>
                </c:pt>
                <c:pt idx="137">
                  <c:v>38139</c:v>
                </c:pt>
                <c:pt idx="138">
                  <c:v>38169</c:v>
                </c:pt>
                <c:pt idx="139">
                  <c:v>38200</c:v>
                </c:pt>
                <c:pt idx="140">
                  <c:v>38231</c:v>
                </c:pt>
                <c:pt idx="141">
                  <c:v>38261</c:v>
                </c:pt>
                <c:pt idx="142">
                  <c:v>38292</c:v>
                </c:pt>
                <c:pt idx="143">
                  <c:v>38322</c:v>
                </c:pt>
                <c:pt idx="144">
                  <c:v>38353</c:v>
                </c:pt>
                <c:pt idx="145">
                  <c:v>38384</c:v>
                </c:pt>
                <c:pt idx="146">
                  <c:v>38412</c:v>
                </c:pt>
                <c:pt idx="147">
                  <c:v>38443</c:v>
                </c:pt>
                <c:pt idx="148">
                  <c:v>38473</c:v>
                </c:pt>
                <c:pt idx="149">
                  <c:v>38504</c:v>
                </c:pt>
                <c:pt idx="150">
                  <c:v>38534</c:v>
                </c:pt>
                <c:pt idx="151">
                  <c:v>38565</c:v>
                </c:pt>
                <c:pt idx="152">
                  <c:v>38596</c:v>
                </c:pt>
                <c:pt idx="153">
                  <c:v>38626</c:v>
                </c:pt>
                <c:pt idx="154">
                  <c:v>38657</c:v>
                </c:pt>
                <c:pt idx="155">
                  <c:v>38687</c:v>
                </c:pt>
                <c:pt idx="156">
                  <c:v>38718</c:v>
                </c:pt>
                <c:pt idx="157">
                  <c:v>38749</c:v>
                </c:pt>
                <c:pt idx="158">
                  <c:v>38777</c:v>
                </c:pt>
                <c:pt idx="159">
                  <c:v>38808</c:v>
                </c:pt>
                <c:pt idx="160">
                  <c:v>38838</c:v>
                </c:pt>
                <c:pt idx="161">
                  <c:v>38869</c:v>
                </c:pt>
                <c:pt idx="162">
                  <c:v>38899</c:v>
                </c:pt>
                <c:pt idx="163">
                  <c:v>38930</c:v>
                </c:pt>
                <c:pt idx="164">
                  <c:v>38961</c:v>
                </c:pt>
                <c:pt idx="165">
                  <c:v>38991</c:v>
                </c:pt>
                <c:pt idx="166">
                  <c:v>39022</c:v>
                </c:pt>
                <c:pt idx="167">
                  <c:v>39052</c:v>
                </c:pt>
                <c:pt idx="168">
                  <c:v>39083</c:v>
                </c:pt>
                <c:pt idx="169">
                  <c:v>39114</c:v>
                </c:pt>
                <c:pt idx="170">
                  <c:v>39142</c:v>
                </c:pt>
                <c:pt idx="171">
                  <c:v>39173</c:v>
                </c:pt>
                <c:pt idx="172">
                  <c:v>39203</c:v>
                </c:pt>
                <c:pt idx="173">
                  <c:v>39234</c:v>
                </c:pt>
                <c:pt idx="174">
                  <c:v>39264</c:v>
                </c:pt>
                <c:pt idx="175">
                  <c:v>39295</c:v>
                </c:pt>
                <c:pt idx="176">
                  <c:v>39326</c:v>
                </c:pt>
                <c:pt idx="177">
                  <c:v>39356</c:v>
                </c:pt>
                <c:pt idx="178">
                  <c:v>39387</c:v>
                </c:pt>
                <c:pt idx="179">
                  <c:v>39417</c:v>
                </c:pt>
                <c:pt idx="180">
                  <c:v>39448</c:v>
                </c:pt>
                <c:pt idx="181">
                  <c:v>39479</c:v>
                </c:pt>
                <c:pt idx="182">
                  <c:v>39508</c:v>
                </c:pt>
                <c:pt idx="183">
                  <c:v>39539</c:v>
                </c:pt>
                <c:pt idx="184">
                  <c:v>39569</c:v>
                </c:pt>
                <c:pt idx="185">
                  <c:v>39600</c:v>
                </c:pt>
                <c:pt idx="186">
                  <c:v>39630</c:v>
                </c:pt>
                <c:pt idx="187">
                  <c:v>39661</c:v>
                </c:pt>
                <c:pt idx="188">
                  <c:v>39692</c:v>
                </c:pt>
                <c:pt idx="189">
                  <c:v>39722</c:v>
                </c:pt>
                <c:pt idx="190">
                  <c:v>39753</c:v>
                </c:pt>
                <c:pt idx="191">
                  <c:v>39783</c:v>
                </c:pt>
                <c:pt idx="192">
                  <c:v>39814</c:v>
                </c:pt>
                <c:pt idx="193">
                  <c:v>39845</c:v>
                </c:pt>
                <c:pt idx="194">
                  <c:v>39873</c:v>
                </c:pt>
                <c:pt idx="195">
                  <c:v>39904</c:v>
                </c:pt>
                <c:pt idx="196">
                  <c:v>39934</c:v>
                </c:pt>
                <c:pt idx="197">
                  <c:v>39965</c:v>
                </c:pt>
                <c:pt idx="198">
                  <c:v>39995</c:v>
                </c:pt>
                <c:pt idx="199">
                  <c:v>40026</c:v>
                </c:pt>
                <c:pt idx="200">
                  <c:v>40057</c:v>
                </c:pt>
                <c:pt idx="201">
                  <c:v>40087</c:v>
                </c:pt>
                <c:pt idx="202">
                  <c:v>40118</c:v>
                </c:pt>
                <c:pt idx="203">
                  <c:v>40148</c:v>
                </c:pt>
                <c:pt idx="204">
                  <c:v>40179</c:v>
                </c:pt>
                <c:pt idx="205">
                  <c:v>40210</c:v>
                </c:pt>
                <c:pt idx="206">
                  <c:v>40238</c:v>
                </c:pt>
                <c:pt idx="207">
                  <c:v>40269</c:v>
                </c:pt>
                <c:pt idx="208">
                  <c:v>40299</c:v>
                </c:pt>
                <c:pt idx="209">
                  <c:v>40330</c:v>
                </c:pt>
                <c:pt idx="210">
                  <c:v>40360</c:v>
                </c:pt>
                <c:pt idx="211">
                  <c:v>40391</c:v>
                </c:pt>
                <c:pt idx="212">
                  <c:v>40422</c:v>
                </c:pt>
                <c:pt idx="213">
                  <c:v>40452</c:v>
                </c:pt>
                <c:pt idx="214">
                  <c:v>40483</c:v>
                </c:pt>
                <c:pt idx="215">
                  <c:v>40513</c:v>
                </c:pt>
                <c:pt idx="216">
                  <c:v>40544</c:v>
                </c:pt>
                <c:pt idx="217">
                  <c:v>40575</c:v>
                </c:pt>
                <c:pt idx="218">
                  <c:v>40603</c:v>
                </c:pt>
                <c:pt idx="219">
                  <c:v>40634</c:v>
                </c:pt>
                <c:pt idx="220">
                  <c:v>40664</c:v>
                </c:pt>
                <c:pt idx="221">
                  <c:v>40695</c:v>
                </c:pt>
                <c:pt idx="222">
                  <c:v>40725</c:v>
                </c:pt>
                <c:pt idx="223">
                  <c:v>40756</c:v>
                </c:pt>
                <c:pt idx="224">
                  <c:v>40787</c:v>
                </c:pt>
                <c:pt idx="225">
                  <c:v>40817</c:v>
                </c:pt>
                <c:pt idx="226">
                  <c:v>40848</c:v>
                </c:pt>
                <c:pt idx="227">
                  <c:v>40878</c:v>
                </c:pt>
                <c:pt idx="228">
                  <c:v>40909</c:v>
                </c:pt>
                <c:pt idx="229">
                  <c:v>40940</c:v>
                </c:pt>
                <c:pt idx="230">
                  <c:v>40969</c:v>
                </c:pt>
                <c:pt idx="231">
                  <c:v>41000</c:v>
                </c:pt>
                <c:pt idx="232">
                  <c:v>41030</c:v>
                </c:pt>
                <c:pt idx="233">
                  <c:v>41061</c:v>
                </c:pt>
                <c:pt idx="234">
                  <c:v>41091</c:v>
                </c:pt>
                <c:pt idx="235">
                  <c:v>41122</c:v>
                </c:pt>
                <c:pt idx="236">
                  <c:v>41153</c:v>
                </c:pt>
                <c:pt idx="237">
                  <c:v>41183</c:v>
                </c:pt>
                <c:pt idx="238">
                  <c:v>41214</c:v>
                </c:pt>
                <c:pt idx="239">
                  <c:v>41244</c:v>
                </c:pt>
                <c:pt idx="240">
                  <c:v>41275</c:v>
                </c:pt>
                <c:pt idx="241">
                  <c:v>41306</c:v>
                </c:pt>
                <c:pt idx="242">
                  <c:v>41334</c:v>
                </c:pt>
                <c:pt idx="243">
                  <c:v>41365</c:v>
                </c:pt>
                <c:pt idx="244">
                  <c:v>41395</c:v>
                </c:pt>
                <c:pt idx="245">
                  <c:v>41426</c:v>
                </c:pt>
                <c:pt idx="246">
                  <c:v>41456</c:v>
                </c:pt>
                <c:pt idx="247">
                  <c:v>41487</c:v>
                </c:pt>
                <c:pt idx="248">
                  <c:v>41518</c:v>
                </c:pt>
                <c:pt idx="249">
                  <c:v>41548</c:v>
                </c:pt>
                <c:pt idx="250">
                  <c:v>41579</c:v>
                </c:pt>
                <c:pt idx="251">
                  <c:v>41609</c:v>
                </c:pt>
              </c:numCache>
            </c:numRef>
          </c:cat>
          <c:val>
            <c:numRef>
              <c:f>TUAPSE!$E$2:$E$255</c:f>
              <c:numCache>
                <c:formatCode>General</c:formatCode>
                <c:ptCount val="254"/>
                <c:pt idx="189">
                  <c:v>-5.6800000000000006</c:v>
                </c:pt>
                <c:pt idx="190">
                  <c:v>-12.655555560000002</c:v>
                </c:pt>
                <c:pt idx="191">
                  <c:v>-1.43333333</c:v>
                </c:pt>
                <c:pt idx="192">
                  <c:v>-8.58</c:v>
                </c:pt>
                <c:pt idx="193">
                  <c:v>0.53333332999999994</c:v>
                </c:pt>
                <c:pt idx="194">
                  <c:v>2.8933333299999999</c:v>
                </c:pt>
                <c:pt idx="195">
                  <c:v>7.6700000000000008</c:v>
                </c:pt>
                <c:pt idx="196">
                  <c:v>6.11</c:v>
                </c:pt>
                <c:pt idx="197">
                  <c:v>11.06</c:v>
                </c:pt>
                <c:pt idx="198">
                  <c:v>11.18333333</c:v>
                </c:pt>
                <c:pt idx="199">
                  <c:v>9.76</c:v>
                </c:pt>
                <c:pt idx="200">
                  <c:v>-6.7666666700000002</c:v>
                </c:pt>
                <c:pt idx="201">
                  <c:v>-10.22666667</c:v>
                </c:pt>
                <c:pt idx="202">
                  <c:v>-9.3266666699999998</c:v>
                </c:pt>
                <c:pt idx="203">
                  <c:v>-5.25</c:v>
                </c:pt>
                <c:pt idx="204">
                  <c:v>14.126666669999999</c:v>
                </c:pt>
                <c:pt idx="205">
                  <c:v>13.866666669999999</c:v>
                </c:pt>
                <c:pt idx="206">
                  <c:v>21.24666667</c:v>
                </c:pt>
                <c:pt idx="207">
                  <c:v>19.68571429</c:v>
                </c:pt>
                <c:pt idx="208">
                  <c:v>12.55</c:v>
                </c:pt>
                <c:pt idx="209">
                  <c:v>22.573333330000001</c:v>
                </c:pt>
                <c:pt idx="210">
                  <c:v>17.239999999999998</c:v>
                </c:pt>
                <c:pt idx="211">
                  <c:v>8.3333333300000003</c:v>
                </c:pt>
                <c:pt idx="212">
                  <c:v>0.2</c:v>
                </c:pt>
                <c:pt idx="213">
                  <c:v>-2.76</c:v>
                </c:pt>
                <c:pt idx="214">
                  <c:v>0.05</c:v>
                </c:pt>
                <c:pt idx="215">
                  <c:v>10.22666667</c:v>
                </c:pt>
                <c:pt idx="216">
                  <c:v>21.19</c:v>
                </c:pt>
                <c:pt idx="217">
                  <c:v>20.080000000000002</c:v>
                </c:pt>
                <c:pt idx="218">
                  <c:v>9.893333329999999</c:v>
                </c:pt>
                <c:pt idx="219">
                  <c:v>3.06666667</c:v>
                </c:pt>
                <c:pt idx="220">
                  <c:v>20.606666670000003</c:v>
                </c:pt>
                <c:pt idx="221">
                  <c:v>6.2142857099999995</c:v>
                </c:pt>
                <c:pt idx="222">
                  <c:v>9.24</c:v>
                </c:pt>
                <c:pt idx="223">
                  <c:v>4.2866666699999998</c:v>
                </c:pt>
                <c:pt idx="224">
                  <c:v>2.02</c:v>
                </c:pt>
                <c:pt idx="225">
                  <c:v>-1.58</c:v>
                </c:pt>
                <c:pt idx="226">
                  <c:v>-5.8999999999999995</c:v>
                </c:pt>
                <c:pt idx="227">
                  <c:v>-15.82</c:v>
                </c:pt>
                <c:pt idx="228">
                  <c:v>-11.58</c:v>
                </c:pt>
                <c:pt idx="229">
                  <c:v>-13.639999999999999</c:v>
                </c:pt>
                <c:pt idx="230">
                  <c:v>-11.286666670000001</c:v>
                </c:pt>
                <c:pt idx="231">
                  <c:v>-5.6866666700000001</c:v>
                </c:pt>
                <c:pt idx="232">
                  <c:v>8.0111111099999999</c:v>
                </c:pt>
                <c:pt idx="233">
                  <c:v>12.153333330000001</c:v>
                </c:pt>
                <c:pt idx="234">
                  <c:v>6.12</c:v>
                </c:pt>
                <c:pt idx="235">
                  <c:v>6.88</c:v>
                </c:pt>
                <c:pt idx="236">
                  <c:v>6.5699999999999994</c:v>
                </c:pt>
                <c:pt idx="237">
                  <c:v>2.6100000000000003</c:v>
                </c:pt>
                <c:pt idx="238">
                  <c:v>0.6</c:v>
                </c:pt>
                <c:pt idx="239">
                  <c:v>-1.78</c:v>
                </c:pt>
                <c:pt idx="240">
                  <c:v>1.26666667</c:v>
                </c:pt>
                <c:pt idx="241">
                  <c:v>8.2333333300000007</c:v>
                </c:pt>
                <c:pt idx="242">
                  <c:v>14.133333330000001</c:v>
                </c:pt>
                <c:pt idx="243">
                  <c:v>29.799999999999997</c:v>
                </c:pt>
                <c:pt idx="244">
                  <c:v>15.554545450000001</c:v>
                </c:pt>
                <c:pt idx="245">
                  <c:v>19.24666667</c:v>
                </c:pt>
                <c:pt idx="246">
                  <c:v>22.58</c:v>
                </c:pt>
                <c:pt idx="247">
                  <c:v>17.255000000000003</c:v>
                </c:pt>
                <c:pt idx="248">
                  <c:v>5.8500000000000005</c:v>
                </c:pt>
                <c:pt idx="249">
                  <c:v>10.06153846</c:v>
                </c:pt>
                <c:pt idx="250">
                  <c:v>7.2333333299999998</c:v>
                </c:pt>
                <c:pt idx="251">
                  <c:v>5.7</c:v>
                </c:pt>
              </c:numCache>
            </c:numRef>
          </c:val>
          <c:smooth val="0"/>
          <c:extLst>
            <c:ext xmlns:c16="http://schemas.microsoft.com/office/drawing/2014/chart" uri="{C3380CC4-5D6E-409C-BE32-E72D297353CC}">
              <c16:uniqueId val="{00000003-3CF7-4C03-9B61-FA125D1F76ED}"/>
            </c:ext>
          </c:extLst>
        </c:ser>
        <c:dLbls>
          <c:showLegendKey val="0"/>
          <c:showVal val="0"/>
          <c:showCatName val="0"/>
          <c:showSerName val="0"/>
          <c:showPercent val="0"/>
          <c:showBubbleSize val="0"/>
        </c:dLbls>
        <c:smooth val="0"/>
        <c:axId val="-1969305456"/>
        <c:axId val="-1969313072"/>
      </c:lineChart>
      <c:dateAx>
        <c:axId val="-1969305456"/>
        <c:scaling>
          <c:orientation val="minMax"/>
        </c:scaling>
        <c:delete val="0"/>
        <c:axPos val="b"/>
        <c:numFmt formatCode="mmm\-yy" sourceLinked="1"/>
        <c:majorTickMark val="none"/>
        <c:minorTickMark val="none"/>
        <c:tickLblPos val="low"/>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969313072"/>
        <c:crosses val="autoZero"/>
        <c:auto val="1"/>
        <c:lblOffset val="100"/>
        <c:baseTimeUnit val="months"/>
      </c:dateAx>
      <c:valAx>
        <c:axId val="-1969313072"/>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000" b="0" i="0" u="none" strike="noStrike" kern="1200" baseline="0">
                    <a:solidFill>
                      <a:schemeClr val="tx1">
                        <a:lumMod val="65000"/>
                        <a:lumOff val="35000"/>
                      </a:schemeClr>
                    </a:solidFill>
                    <a:latin typeface="SimSun-ExtB" panose="02010609060101010101" pitchFamily="49" charset="-122"/>
                    <a:ea typeface="SimSun-ExtB" panose="02010609060101010101" pitchFamily="49" charset="-122"/>
                    <a:cs typeface="+mn-cs"/>
                  </a:defRPr>
                </a:pPr>
                <a:r>
                  <a:rPr lang="en-US">
                    <a:latin typeface="SimSun-ExtB" panose="02010609060101010101" pitchFamily="49" charset="-122"/>
                    <a:ea typeface="SimSun-ExtB" panose="02010609060101010101" pitchFamily="49" charset="-122"/>
                  </a:rPr>
                  <a:t>SLA (cm)</a:t>
                </a:r>
              </a:p>
            </c:rich>
          </c:tx>
          <c:layout/>
          <c:overlay val="0"/>
          <c:spPr>
            <a:noFill/>
            <a:ln>
              <a:noFill/>
            </a:ln>
            <a:effectLst/>
          </c:spPr>
          <c:txPr>
            <a:bodyPr rot="-5400000" spcFirstLastPara="1" vertOverflow="ellipsis" vert="horz" wrap="square" anchor="ctr" anchorCtr="1"/>
            <a:lstStyle/>
            <a:p>
              <a:pPr>
                <a:defRPr sz="1000" b="0" i="0" u="none" strike="noStrike" kern="1200" baseline="0">
                  <a:solidFill>
                    <a:schemeClr val="tx1">
                      <a:lumMod val="65000"/>
                      <a:lumOff val="35000"/>
                    </a:schemeClr>
                  </a:solidFill>
                  <a:latin typeface="SimSun-ExtB" panose="02010609060101010101" pitchFamily="49" charset="-122"/>
                  <a:ea typeface="SimSun-ExtB" panose="02010609060101010101" pitchFamily="49" charset="-122"/>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969305456"/>
        <c:crosses val="autoZero"/>
        <c:crossBetween val="between"/>
      </c:valAx>
      <c:spPr>
        <a:noFill/>
        <a:ln>
          <a:noFill/>
        </a:ln>
        <a:effectLst/>
      </c:spPr>
    </c:plotArea>
    <c:legend>
      <c:legendPos val="b"/>
      <c:layout/>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SimSun-ExtB" panose="02010609060101010101" pitchFamily="49" charset="-122"/>
              <a:ea typeface="SimSun-ExtB" panose="02010609060101010101" pitchFamily="49" charset="-122"/>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SimSun-ExtB" panose="02010609060101010101" pitchFamily="49" charset="-122"/>
                <a:ea typeface="SimSun-ExtB" panose="02010609060101010101" pitchFamily="49" charset="-122"/>
                <a:cs typeface="+mn-cs"/>
              </a:defRPr>
            </a:pPr>
            <a:r>
              <a:rPr lang="ro-RO" dirty="0" smtClean="0">
                <a:latin typeface="SimSun-ExtB" panose="02010609060101010101" pitchFamily="49" charset="-122"/>
                <a:ea typeface="SimSun-ExtB" panose="02010609060101010101" pitchFamily="49" charset="-122"/>
              </a:rPr>
              <a:t>Nivel marin la statia</a:t>
            </a:r>
            <a:r>
              <a:rPr lang="en-US" baseline="0" dirty="0" smtClean="0">
                <a:latin typeface="SimSun-ExtB" panose="02010609060101010101" pitchFamily="49" charset="-122"/>
                <a:ea typeface="SimSun-ExtB" panose="02010609060101010101" pitchFamily="49" charset="-122"/>
              </a:rPr>
              <a:t> </a:t>
            </a:r>
            <a:r>
              <a:rPr lang="en-US" baseline="0" dirty="0">
                <a:latin typeface="SimSun-ExtB" panose="02010609060101010101" pitchFamily="49" charset="-122"/>
                <a:ea typeface="SimSun-ExtB" panose="02010609060101010101" pitchFamily="49" charset="-122"/>
              </a:rPr>
              <a:t>TRABZON </a:t>
            </a:r>
            <a:r>
              <a:rPr lang="en-US" baseline="0" dirty="0" smtClean="0">
                <a:latin typeface="SimSun-ExtB" panose="02010609060101010101" pitchFamily="49" charset="-122"/>
                <a:ea typeface="SimSun-ExtB" panose="02010609060101010101" pitchFamily="49" charset="-122"/>
              </a:rPr>
              <a:t>II</a:t>
            </a:r>
            <a:endParaRPr lang="en-US" dirty="0">
              <a:latin typeface="SimSun-ExtB" panose="02010609060101010101" pitchFamily="49" charset="-122"/>
              <a:ea typeface="SimSun-ExtB" panose="02010609060101010101" pitchFamily="49" charset="-122"/>
            </a:endParaRPr>
          </a:p>
        </c:rich>
      </c:tx>
      <c:layout/>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SimSun-ExtB" panose="02010609060101010101" pitchFamily="49" charset="-122"/>
              <a:ea typeface="SimSun-ExtB" panose="02010609060101010101" pitchFamily="49" charset="-122"/>
              <a:cs typeface="+mn-cs"/>
            </a:defRPr>
          </a:pPr>
          <a:endParaRPr lang="en-US"/>
        </a:p>
      </c:txPr>
    </c:title>
    <c:autoTitleDeleted val="0"/>
    <c:plotArea>
      <c:layout/>
      <c:lineChart>
        <c:grouping val="standard"/>
        <c:varyColors val="0"/>
        <c:ser>
          <c:idx val="0"/>
          <c:order val="0"/>
          <c:tx>
            <c:v>Tide gauge</c:v>
          </c:tx>
          <c:spPr>
            <a:ln w="15875" cap="rnd">
              <a:solidFill>
                <a:schemeClr val="tx1"/>
              </a:solidFill>
              <a:round/>
            </a:ln>
            <a:effectLst/>
          </c:spPr>
          <c:marker>
            <c:symbol val="none"/>
          </c:marker>
          <c:cat>
            <c:numRef>
              <c:f>'TRABZON II'!$A$2:$A$89</c:f>
              <c:numCache>
                <c:formatCode>mmm\-yy</c:formatCode>
                <c:ptCount val="88"/>
                <c:pt idx="0">
                  <c:v>37469</c:v>
                </c:pt>
                <c:pt idx="1">
                  <c:v>37500</c:v>
                </c:pt>
                <c:pt idx="2">
                  <c:v>37530</c:v>
                </c:pt>
                <c:pt idx="3">
                  <c:v>37561</c:v>
                </c:pt>
                <c:pt idx="4">
                  <c:v>37591</c:v>
                </c:pt>
                <c:pt idx="5">
                  <c:v>37622</c:v>
                </c:pt>
                <c:pt idx="6">
                  <c:v>37653</c:v>
                </c:pt>
                <c:pt idx="7">
                  <c:v>37681</c:v>
                </c:pt>
                <c:pt idx="8">
                  <c:v>37712</c:v>
                </c:pt>
                <c:pt idx="9">
                  <c:v>37742</c:v>
                </c:pt>
                <c:pt idx="10">
                  <c:v>37773</c:v>
                </c:pt>
                <c:pt idx="11">
                  <c:v>37803</c:v>
                </c:pt>
                <c:pt idx="12">
                  <c:v>37834</c:v>
                </c:pt>
                <c:pt idx="13">
                  <c:v>37865</c:v>
                </c:pt>
                <c:pt idx="14">
                  <c:v>37895</c:v>
                </c:pt>
                <c:pt idx="15">
                  <c:v>37926</c:v>
                </c:pt>
                <c:pt idx="16">
                  <c:v>37956</c:v>
                </c:pt>
                <c:pt idx="17">
                  <c:v>37987</c:v>
                </c:pt>
                <c:pt idx="18">
                  <c:v>38018</c:v>
                </c:pt>
                <c:pt idx="19">
                  <c:v>38047</c:v>
                </c:pt>
                <c:pt idx="20">
                  <c:v>38078</c:v>
                </c:pt>
                <c:pt idx="21">
                  <c:v>38108</c:v>
                </c:pt>
                <c:pt idx="22">
                  <c:v>38139</c:v>
                </c:pt>
                <c:pt idx="23">
                  <c:v>38169</c:v>
                </c:pt>
                <c:pt idx="24">
                  <c:v>38200</c:v>
                </c:pt>
                <c:pt idx="25">
                  <c:v>38231</c:v>
                </c:pt>
                <c:pt idx="26">
                  <c:v>38261</c:v>
                </c:pt>
                <c:pt idx="27">
                  <c:v>38292</c:v>
                </c:pt>
                <c:pt idx="28">
                  <c:v>38322</c:v>
                </c:pt>
                <c:pt idx="29">
                  <c:v>38353</c:v>
                </c:pt>
                <c:pt idx="30">
                  <c:v>38384</c:v>
                </c:pt>
                <c:pt idx="31">
                  <c:v>38412</c:v>
                </c:pt>
                <c:pt idx="32">
                  <c:v>38443</c:v>
                </c:pt>
                <c:pt idx="33">
                  <c:v>38473</c:v>
                </c:pt>
                <c:pt idx="34">
                  <c:v>38504</c:v>
                </c:pt>
                <c:pt idx="35">
                  <c:v>38534</c:v>
                </c:pt>
                <c:pt idx="36">
                  <c:v>38565</c:v>
                </c:pt>
                <c:pt idx="37">
                  <c:v>38596</c:v>
                </c:pt>
                <c:pt idx="38">
                  <c:v>38626</c:v>
                </c:pt>
                <c:pt idx="39">
                  <c:v>38657</c:v>
                </c:pt>
                <c:pt idx="40">
                  <c:v>38687</c:v>
                </c:pt>
                <c:pt idx="41">
                  <c:v>38718</c:v>
                </c:pt>
                <c:pt idx="42">
                  <c:v>38749</c:v>
                </c:pt>
                <c:pt idx="43">
                  <c:v>38777</c:v>
                </c:pt>
                <c:pt idx="44">
                  <c:v>38808</c:v>
                </c:pt>
                <c:pt idx="45">
                  <c:v>38838</c:v>
                </c:pt>
                <c:pt idx="46">
                  <c:v>38869</c:v>
                </c:pt>
                <c:pt idx="47">
                  <c:v>38899</c:v>
                </c:pt>
                <c:pt idx="48">
                  <c:v>38930</c:v>
                </c:pt>
                <c:pt idx="49">
                  <c:v>38961</c:v>
                </c:pt>
                <c:pt idx="50">
                  <c:v>38991</c:v>
                </c:pt>
                <c:pt idx="51">
                  <c:v>39022</c:v>
                </c:pt>
                <c:pt idx="52">
                  <c:v>39052</c:v>
                </c:pt>
                <c:pt idx="53">
                  <c:v>39083</c:v>
                </c:pt>
                <c:pt idx="54">
                  <c:v>39114</c:v>
                </c:pt>
                <c:pt idx="55">
                  <c:v>39142</c:v>
                </c:pt>
                <c:pt idx="56">
                  <c:v>39173</c:v>
                </c:pt>
                <c:pt idx="57">
                  <c:v>39203</c:v>
                </c:pt>
                <c:pt idx="58">
                  <c:v>39234</c:v>
                </c:pt>
                <c:pt idx="59">
                  <c:v>39264</c:v>
                </c:pt>
                <c:pt idx="60">
                  <c:v>39295</c:v>
                </c:pt>
                <c:pt idx="61">
                  <c:v>39326</c:v>
                </c:pt>
                <c:pt idx="62">
                  <c:v>39356</c:v>
                </c:pt>
                <c:pt idx="63">
                  <c:v>39387</c:v>
                </c:pt>
                <c:pt idx="64">
                  <c:v>39417</c:v>
                </c:pt>
                <c:pt idx="65">
                  <c:v>39448</c:v>
                </c:pt>
                <c:pt idx="66">
                  <c:v>39479</c:v>
                </c:pt>
                <c:pt idx="67">
                  <c:v>39508</c:v>
                </c:pt>
                <c:pt idx="68">
                  <c:v>39539</c:v>
                </c:pt>
                <c:pt idx="69">
                  <c:v>39569</c:v>
                </c:pt>
                <c:pt idx="70">
                  <c:v>39600</c:v>
                </c:pt>
                <c:pt idx="71">
                  <c:v>39630</c:v>
                </c:pt>
                <c:pt idx="72">
                  <c:v>39661</c:v>
                </c:pt>
                <c:pt idx="73">
                  <c:v>39692</c:v>
                </c:pt>
                <c:pt idx="74">
                  <c:v>39722</c:v>
                </c:pt>
                <c:pt idx="75">
                  <c:v>39753</c:v>
                </c:pt>
                <c:pt idx="76">
                  <c:v>39783</c:v>
                </c:pt>
                <c:pt idx="77">
                  <c:v>39814</c:v>
                </c:pt>
                <c:pt idx="78">
                  <c:v>39845</c:v>
                </c:pt>
                <c:pt idx="79">
                  <c:v>39873</c:v>
                </c:pt>
                <c:pt idx="80">
                  <c:v>39904</c:v>
                </c:pt>
                <c:pt idx="81">
                  <c:v>39934</c:v>
                </c:pt>
                <c:pt idx="82">
                  <c:v>39965</c:v>
                </c:pt>
                <c:pt idx="83">
                  <c:v>39995</c:v>
                </c:pt>
                <c:pt idx="84">
                  <c:v>40026</c:v>
                </c:pt>
                <c:pt idx="85">
                  <c:v>40057</c:v>
                </c:pt>
                <c:pt idx="86">
                  <c:v>40087</c:v>
                </c:pt>
                <c:pt idx="87">
                  <c:v>40118</c:v>
                </c:pt>
              </c:numCache>
            </c:numRef>
          </c:cat>
          <c:val>
            <c:numRef>
              <c:f>'TRABZON II'!$B$2:$B$89</c:f>
              <c:numCache>
                <c:formatCode>General</c:formatCode>
                <c:ptCount val="88"/>
                <c:pt idx="0">
                  <c:v>13.500249999999999</c:v>
                </c:pt>
                <c:pt idx="1">
                  <c:v>6.8002500000000001</c:v>
                </c:pt>
                <c:pt idx="2">
                  <c:v>7.60025</c:v>
                </c:pt>
                <c:pt idx="3">
                  <c:v>4.5002499999999994</c:v>
                </c:pt>
                <c:pt idx="4">
                  <c:v>0</c:v>
                </c:pt>
                <c:pt idx="5">
                  <c:v>6.0002499999999994</c:v>
                </c:pt>
                <c:pt idx="6">
                  <c:v>8.9002499999999998</c:v>
                </c:pt>
                <c:pt idx="7">
                  <c:v>-0.99975000000000003</c:v>
                </c:pt>
                <c:pt idx="8">
                  <c:v>-3.1997499999999999</c:v>
                </c:pt>
                <c:pt idx="9">
                  <c:v>-0.79974999999999996</c:v>
                </c:pt>
                <c:pt idx="10">
                  <c:v>-2.5997499999999998</c:v>
                </c:pt>
                <c:pt idx="11">
                  <c:v>-2.79975</c:v>
                </c:pt>
                <c:pt idx="12">
                  <c:v>-3.5997500000000002</c:v>
                </c:pt>
                <c:pt idx="13">
                  <c:v>-5.0997500000000002</c:v>
                </c:pt>
                <c:pt idx="14">
                  <c:v>-6.89975</c:v>
                </c:pt>
                <c:pt idx="15">
                  <c:v>2.5000000000000001E-4</c:v>
                </c:pt>
                <c:pt idx="16">
                  <c:v>-2.9997499999999997</c:v>
                </c:pt>
                <c:pt idx="17">
                  <c:v>2.70025</c:v>
                </c:pt>
                <c:pt idx="18">
                  <c:v>0</c:v>
                </c:pt>
                <c:pt idx="19">
                  <c:v>7.10025</c:v>
                </c:pt>
                <c:pt idx="20">
                  <c:v>8.4002499999999998</c:v>
                </c:pt>
                <c:pt idx="21">
                  <c:v>15.70025</c:v>
                </c:pt>
                <c:pt idx="22">
                  <c:v>16.300249999999998</c:v>
                </c:pt>
                <c:pt idx="23">
                  <c:v>10.40025</c:v>
                </c:pt>
                <c:pt idx="24">
                  <c:v>13.100249999999999</c:v>
                </c:pt>
                <c:pt idx="25">
                  <c:v>7.3002500000000001</c:v>
                </c:pt>
                <c:pt idx="26">
                  <c:v>-3.7997500000000004</c:v>
                </c:pt>
                <c:pt idx="27">
                  <c:v>-2.9997499999999997</c:v>
                </c:pt>
                <c:pt idx="31">
                  <c:v>6.8002500000000001</c:v>
                </c:pt>
                <c:pt idx="32">
                  <c:v>8.6002499999999991</c:v>
                </c:pt>
                <c:pt idx="33">
                  <c:v>17.500250000000001</c:v>
                </c:pt>
                <c:pt idx="34">
                  <c:v>19.100249999999999</c:v>
                </c:pt>
                <c:pt idx="35">
                  <c:v>17.40025</c:v>
                </c:pt>
                <c:pt idx="36">
                  <c:v>15.70025</c:v>
                </c:pt>
                <c:pt idx="37">
                  <c:v>11.600249999999999</c:v>
                </c:pt>
                <c:pt idx="38">
                  <c:v>13.70025</c:v>
                </c:pt>
                <c:pt idx="40">
                  <c:v>2.70025</c:v>
                </c:pt>
                <c:pt idx="41">
                  <c:v>4.8002500000000001</c:v>
                </c:pt>
                <c:pt idx="42">
                  <c:v>-4.4997500000000006</c:v>
                </c:pt>
                <c:pt idx="43">
                  <c:v>4.0002499999999994</c:v>
                </c:pt>
                <c:pt idx="44">
                  <c:v>11.90025</c:v>
                </c:pt>
                <c:pt idx="45">
                  <c:v>15.000249999999999</c:v>
                </c:pt>
                <c:pt idx="46">
                  <c:v>17.100249999999999</c:v>
                </c:pt>
                <c:pt idx="47">
                  <c:v>21.40025</c:v>
                </c:pt>
                <c:pt idx="48">
                  <c:v>7.3002500000000001</c:v>
                </c:pt>
                <c:pt idx="49">
                  <c:v>3.10025</c:v>
                </c:pt>
                <c:pt idx="50">
                  <c:v>-0.49974999999999997</c:v>
                </c:pt>
                <c:pt idx="51">
                  <c:v>3.5002499999999999</c:v>
                </c:pt>
                <c:pt idx="52">
                  <c:v>-1.79975</c:v>
                </c:pt>
                <c:pt idx="53">
                  <c:v>-8.0997500000000002</c:v>
                </c:pt>
                <c:pt idx="54">
                  <c:v>-0.79974999999999996</c:v>
                </c:pt>
                <c:pt idx="55">
                  <c:v>1.9002500000000002</c:v>
                </c:pt>
                <c:pt idx="56">
                  <c:v>2.3002500000000001</c:v>
                </c:pt>
                <c:pt idx="57">
                  <c:v>0.70025000000000004</c:v>
                </c:pt>
                <c:pt idx="58">
                  <c:v>6.5002499999999994</c:v>
                </c:pt>
                <c:pt idx="59">
                  <c:v>2.70025</c:v>
                </c:pt>
                <c:pt idx="60">
                  <c:v>-0.29975000000000002</c:v>
                </c:pt>
                <c:pt idx="61">
                  <c:v>-5.1997499999999999</c:v>
                </c:pt>
                <c:pt idx="62">
                  <c:v>-9.3997500000000009</c:v>
                </c:pt>
                <c:pt idx="63">
                  <c:v>-2.4997499999999997</c:v>
                </c:pt>
                <c:pt idx="64">
                  <c:v>2.60025</c:v>
                </c:pt>
                <c:pt idx="65">
                  <c:v>2.5000000000000001E-4</c:v>
                </c:pt>
                <c:pt idx="66">
                  <c:v>-8.2997499999999995</c:v>
                </c:pt>
                <c:pt idx="67">
                  <c:v>-6.7997500000000004</c:v>
                </c:pt>
                <c:pt idx="68">
                  <c:v>3.10025</c:v>
                </c:pt>
                <c:pt idx="69">
                  <c:v>9.3002500000000001</c:v>
                </c:pt>
                <c:pt idx="70">
                  <c:v>9.9002499999999998</c:v>
                </c:pt>
                <c:pt idx="71">
                  <c:v>8.5002499999999994</c:v>
                </c:pt>
                <c:pt idx="72">
                  <c:v>3.5002499999999999</c:v>
                </c:pt>
                <c:pt idx="73">
                  <c:v>-4.5997500000000002</c:v>
                </c:pt>
                <c:pt idx="74">
                  <c:v>-4.9997500000000006</c:v>
                </c:pt>
                <c:pt idx="75">
                  <c:v>-10.09975</c:v>
                </c:pt>
                <c:pt idx="76">
                  <c:v>-4.4997500000000006</c:v>
                </c:pt>
                <c:pt idx="77">
                  <c:v>-5.89975</c:v>
                </c:pt>
                <c:pt idx="78">
                  <c:v>7.10025</c:v>
                </c:pt>
                <c:pt idx="79">
                  <c:v>10.20025</c:v>
                </c:pt>
                <c:pt idx="82">
                  <c:v>7.60025</c:v>
                </c:pt>
                <c:pt idx="83">
                  <c:v>12.70025</c:v>
                </c:pt>
                <c:pt idx="84">
                  <c:v>3.7002499999999996</c:v>
                </c:pt>
                <c:pt idx="85">
                  <c:v>-0.19975000000000001</c:v>
                </c:pt>
                <c:pt idx="86">
                  <c:v>-4.9997500000000006</c:v>
                </c:pt>
                <c:pt idx="87">
                  <c:v>-0.89975000000000005</c:v>
                </c:pt>
              </c:numCache>
            </c:numRef>
          </c:val>
          <c:smooth val="0"/>
          <c:extLst>
            <c:ext xmlns:c16="http://schemas.microsoft.com/office/drawing/2014/chart" uri="{C3380CC4-5D6E-409C-BE32-E72D297353CC}">
              <c16:uniqueId val="{00000000-ADA6-4544-B7E5-B82674BCF998}"/>
            </c:ext>
          </c:extLst>
        </c:ser>
        <c:ser>
          <c:idx val="1"/>
          <c:order val="1"/>
          <c:tx>
            <c:v>Topex/Poseidon</c:v>
          </c:tx>
          <c:spPr>
            <a:ln w="15875" cap="rnd">
              <a:solidFill>
                <a:srgbClr val="C00000"/>
              </a:solidFill>
              <a:round/>
            </a:ln>
            <a:effectLst/>
          </c:spPr>
          <c:marker>
            <c:symbol val="none"/>
          </c:marker>
          <c:cat>
            <c:numRef>
              <c:f>'TRABZON II'!$A$2:$A$89</c:f>
              <c:numCache>
                <c:formatCode>mmm\-yy</c:formatCode>
                <c:ptCount val="88"/>
                <c:pt idx="0">
                  <c:v>37469</c:v>
                </c:pt>
                <c:pt idx="1">
                  <c:v>37500</c:v>
                </c:pt>
                <c:pt idx="2">
                  <c:v>37530</c:v>
                </c:pt>
                <c:pt idx="3">
                  <c:v>37561</c:v>
                </c:pt>
                <c:pt idx="4">
                  <c:v>37591</c:v>
                </c:pt>
                <c:pt idx="5">
                  <c:v>37622</c:v>
                </c:pt>
                <c:pt idx="6">
                  <c:v>37653</c:v>
                </c:pt>
                <c:pt idx="7">
                  <c:v>37681</c:v>
                </c:pt>
                <c:pt idx="8">
                  <c:v>37712</c:v>
                </c:pt>
                <c:pt idx="9">
                  <c:v>37742</c:v>
                </c:pt>
                <c:pt idx="10">
                  <c:v>37773</c:v>
                </c:pt>
                <c:pt idx="11">
                  <c:v>37803</c:v>
                </c:pt>
                <c:pt idx="12">
                  <c:v>37834</c:v>
                </c:pt>
                <c:pt idx="13">
                  <c:v>37865</c:v>
                </c:pt>
                <c:pt idx="14">
                  <c:v>37895</c:v>
                </c:pt>
                <c:pt idx="15">
                  <c:v>37926</c:v>
                </c:pt>
                <c:pt idx="16">
                  <c:v>37956</c:v>
                </c:pt>
                <c:pt idx="17">
                  <c:v>37987</c:v>
                </c:pt>
                <c:pt idx="18">
                  <c:v>38018</c:v>
                </c:pt>
                <c:pt idx="19">
                  <c:v>38047</c:v>
                </c:pt>
                <c:pt idx="20">
                  <c:v>38078</c:v>
                </c:pt>
                <c:pt idx="21">
                  <c:v>38108</c:v>
                </c:pt>
                <c:pt idx="22">
                  <c:v>38139</c:v>
                </c:pt>
                <c:pt idx="23">
                  <c:v>38169</c:v>
                </c:pt>
                <c:pt idx="24">
                  <c:v>38200</c:v>
                </c:pt>
                <c:pt idx="25">
                  <c:v>38231</c:v>
                </c:pt>
                <c:pt idx="26">
                  <c:v>38261</c:v>
                </c:pt>
                <c:pt idx="27">
                  <c:v>38292</c:v>
                </c:pt>
                <c:pt idx="28">
                  <c:v>38322</c:v>
                </c:pt>
                <c:pt idx="29">
                  <c:v>38353</c:v>
                </c:pt>
                <c:pt idx="30">
                  <c:v>38384</c:v>
                </c:pt>
                <c:pt idx="31">
                  <c:v>38412</c:v>
                </c:pt>
                <c:pt idx="32">
                  <c:v>38443</c:v>
                </c:pt>
                <c:pt idx="33">
                  <c:v>38473</c:v>
                </c:pt>
                <c:pt idx="34">
                  <c:v>38504</c:v>
                </c:pt>
                <c:pt idx="35">
                  <c:v>38534</c:v>
                </c:pt>
                <c:pt idx="36">
                  <c:v>38565</c:v>
                </c:pt>
                <c:pt idx="37">
                  <c:v>38596</c:v>
                </c:pt>
                <c:pt idx="38">
                  <c:v>38626</c:v>
                </c:pt>
                <c:pt idx="39">
                  <c:v>38657</c:v>
                </c:pt>
                <c:pt idx="40">
                  <c:v>38687</c:v>
                </c:pt>
                <c:pt idx="41">
                  <c:v>38718</c:v>
                </c:pt>
                <c:pt idx="42">
                  <c:v>38749</c:v>
                </c:pt>
                <c:pt idx="43">
                  <c:v>38777</c:v>
                </c:pt>
                <c:pt idx="44">
                  <c:v>38808</c:v>
                </c:pt>
                <c:pt idx="45">
                  <c:v>38838</c:v>
                </c:pt>
                <c:pt idx="46">
                  <c:v>38869</c:v>
                </c:pt>
                <c:pt idx="47">
                  <c:v>38899</c:v>
                </c:pt>
                <c:pt idx="48">
                  <c:v>38930</c:v>
                </c:pt>
                <c:pt idx="49">
                  <c:v>38961</c:v>
                </c:pt>
                <c:pt idx="50">
                  <c:v>38991</c:v>
                </c:pt>
                <c:pt idx="51">
                  <c:v>39022</c:v>
                </c:pt>
                <c:pt idx="52">
                  <c:v>39052</c:v>
                </c:pt>
                <c:pt idx="53">
                  <c:v>39083</c:v>
                </c:pt>
                <c:pt idx="54">
                  <c:v>39114</c:v>
                </c:pt>
                <c:pt idx="55">
                  <c:v>39142</c:v>
                </c:pt>
                <c:pt idx="56">
                  <c:v>39173</c:v>
                </c:pt>
                <c:pt idx="57">
                  <c:v>39203</c:v>
                </c:pt>
                <c:pt idx="58">
                  <c:v>39234</c:v>
                </c:pt>
                <c:pt idx="59">
                  <c:v>39264</c:v>
                </c:pt>
                <c:pt idx="60">
                  <c:v>39295</c:v>
                </c:pt>
                <c:pt idx="61">
                  <c:v>39326</c:v>
                </c:pt>
                <c:pt idx="62">
                  <c:v>39356</c:v>
                </c:pt>
                <c:pt idx="63">
                  <c:v>39387</c:v>
                </c:pt>
                <c:pt idx="64">
                  <c:v>39417</c:v>
                </c:pt>
                <c:pt idx="65">
                  <c:v>39448</c:v>
                </c:pt>
                <c:pt idx="66">
                  <c:v>39479</c:v>
                </c:pt>
                <c:pt idx="67">
                  <c:v>39508</c:v>
                </c:pt>
                <c:pt idx="68">
                  <c:v>39539</c:v>
                </c:pt>
                <c:pt idx="69">
                  <c:v>39569</c:v>
                </c:pt>
                <c:pt idx="70">
                  <c:v>39600</c:v>
                </c:pt>
                <c:pt idx="71">
                  <c:v>39630</c:v>
                </c:pt>
                <c:pt idx="72">
                  <c:v>39661</c:v>
                </c:pt>
                <c:pt idx="73">
                  <c:v>39692</c:v>
                </c:pt>
                <c:pt idx="74">
                  <c:v>39722</c:v>
                </c:pt>
                <c:pt idx="75">
                  <c:v>39753</c:v>
                </c:pt>
                <c:pt idx="76">
                  <c:v>39783</c:v>
                </c:pt>
                <c:pt idx="77">
                  <c:v>39814</c:v>
                </c:pt>
                <c:pt idx="78">
                  <c:v>39845</c:v>
                </c:pt>
                <c:pt idx="79">
                  <c:v>39873</c:v>
                </c:pt>
                <c:pt idx="80">
                  <c:v>39904</c:v>
                </c:pt>
                <c:pt idx="81">
                  <c:v>39934</c:v>
                </c:pt>
                <c:pt idx="82">
                  <c:v>39965</c:v>
                </c:pt>
                <c:pt idx="83">
                  <c:v>39995</c:v>
                </c:pt>
                <c:pt idx="84">
                  <c:v>40026</c:v>
                </c:pt>
                <c:pt idx="85">
                  <c:v>40057</c:v>
                </c:pt>
                <c:pt idx="86">
                  <c:v>40087</c:v>
                </c:pt>
                <c:pt idx="87">
                  <c:v>40118</c:v>
                </c:pt>
              </c:numCache>
            </c:numRef>
          </c:cat>
          <c:val>
            <c:numRef>
              <c:f>'TRABZON II'!$C$2:$C$89</c:f>
              <c:numCache>
                <c:formatCode>General</c:formatCode>
                <c:ptCount val="88"/>
                <c:pt idx="1">
                  <c:v>3.2</c:v>
                </c:pt>
                <c:pt idx="2">
                  <c:v>8</c:v>
                </c:pt>
                <c:pt idx="3">
                  <c:v>10.9</c:v>
                </c:pt>
                <c:pt idx="4">
                  <c:v>10.45</c:v>
                </c:pt>
                <c:pt idx="5">
                  <c:v>3.35</c:v>
                </c:pt>
                <c:pt idx="6">
                  <c:v>5.92</c:v>
                </c:pt>
                <c:pt idx="7">
                  <c:v>-2.5</c:v>
                </c:pt>
                <c:pt idx="8">
                  <c:v>-5.1333333300000001</c:v>
                </c:pt>
                <c:pt idx="9">
                  <c:v>-5.5</c:v>
                </c:pt>
                <c:pt idx="10">
                  <c:v>-1.1666666699999999</c:v>
                </c:pt>
                <c:pt idx="11">
                  <c:v>-3.3333330000000001E-2</c:v>
                </c:pt>
                <c:pt idx="12">
                  <c:v>-6.6000000000000005</c:v>
                </c:pt>
                <c:pt idx="13">
                  <c:v>-4.32</c:v>
                </c:pt>
                <c:pt idx="14">
                  <c:v>-4.3333333300000003</c:v>
                </c:pt>
                <c:pt idx="15">
                  <c:v>7.1</c:v>
                </c:pt>
                <c:pt idx="16">
                  <c:v>4.6333333300000001</c:v>
                </c:pt>
                <c:pt idx="17">
                  <c:v>-0.5</c:v>
                </c:pt>
                <c:pt idx="18">
                  <c:v>11.133333330000001</c:v>
                </c:pt>
                <c:pt idx="19">
                  <c:v>12.03333333</c:v>
                </c:pt>
                <c:pt idx="20">
                  <c:v>6.0600000000000005</c:v>
                </c:pt>
                <c:pt idx="21">
                  <c:v>12.7</c:v>
                </c:pt>
                <c:pt idx="22">
                  <c:v>9.5</c:v>
                </c:pt>
                <c:pt idx="23">
                  <c:v>13.700000000000001</c:v>
                </c:pt>
                <c:pt idx="24">
                  <c:v>12.9</c:v>
                </c:pt>
                <c:pt idx="25">
                  <c:v>9.6</c:v>
                </c:pt>
                <c:pt idx="26">
                  <c:v>5.35</c:v>
                </c:pt>
                <c:pt idx="27">
                  <c:v>6.8000000000000007</c:v>
                </c:pt>
                <c:pt idx="28">
                  <c:v>13.52</c:v>
                </c:pt>
                <c:pt idx="29">
                  <c:v>4.7750000000000004</c:v>
                </c:pt>
                <c:pt idx="30">
                  <c:v>5.2</c:v>
                </c:pt>
                <c:pt idx="31">
                  <c:v>11.200000000000001</c:v>
                </c:pt>
                <c:pt idx="32">
                  <c:v>5.5</c:v>
                </c:pt>
                <c:pt idx="33">
                  <c:v>9.1727272699999993</c:v>
                </c:pt>
                <c:pt idx="34">
                  <c:v>13.633333329999999</c:v>
                </c:pt>
                <c:pt idx="35">
                  <c:v>13.93333333</c:v>
                </c:pt>
                <c:pt idx="36">
                  <c:v>9.24</c:v>
                </c:pt>
                <c:pt idx="37">
                  <c:v>7.4499999999999993</c:v>
                </c:pt>
                <c:pt idx="38">
                  <c:v>13</c:v>
                </c:pt>
              </c:numCache>
            </c:numRef>
          </c:val>
          <c:smooth val="0"/>
          <c:extLst>
            <c:ext xmlns:c16="http://schemas.microsoft.com/office/drawing/2014/chart" uri="{C3380CC4-5D6E-409C-BE32-E72D297353CC}">
              <c16:uniqueId val="{00000001-ADA6-4544-B7E5-B82674BCF998}"/>
            </c:ext>
          </c:extLst>
        </c:ser>
        <c:ser>
          <c:idx val="2"/>
          <c:order val="2"/>
          <c:tx>
            <c:v>Jason 1</c:v>
          </c:tx>
          <c:spPr>
            <a:ln w="15875" cap="rnd">
              <a:solidFill>
                <a:schemeClr val="accent3"/>
              </a:solidFill>
              <a:round/>
            </a:ln>
            <a:effectLst/>
          </c:spPr>
          <c:marker>
            <c:symbol val="none"/>
          </c:marker>
          <c:cat>
            <c:numRef>
              <c:f>'TRABZON II'!$A$2:$A$89</c:f>
              <c:numCache>
                <c:formatCode>mmm\-yy</c:formatCode>
                <c:ptCount val="88"/>
                <c:pt idx="0">
                  <c:v>37469</c:v>
                </c:pt>
                <c:pt idx="1">
                  <c:v>37500</c:v>
                </c:pt>
                <c:pt idx="2">
                  <c:v>37530</c:v>
                </c:pt>
                <c:pt idx="3">
                  <c:v>37561</c:v>
                </c:pt>
                <c:pt idx="4">
                  <c:v>37591</c:v>
                </c:pt>
                <c:pt idx="5">
                  <c:v>37622</c:v>
                </c:pt>
                <c:pt idx="6">
                  <c:v>37653</c:v>
                </c:pt>
                <c:pt idx="7">
                  <c:v>37681</c:v>
                </c:pt>
                <c:pt idx="8">
                  <c:v>37712</c:v>
                </c:pt>
                <c:pt idx="9">
                  <c:v>37742</c:v>
                </c:pt>
                <c:pt idx="10">
                  <c:v>37773</c:v>
                </c:pt>
                <c:pt idx="11">
                  <c:v>37803</c:v>
                </c:pt>
                <c:pt idx="12">
                  <c:v>37834</c:v>
                </c:pt>
                <c:pt idx="13">
                  <c:v>37865</c:v>
                </c:pt>
                <c:pt idx="14">
                  <c:v>37895</c:v>
                </c:pt>
                <c:pt idx="15">
                  <c:v>37926</c:v>
                </c:pt>
                <c:pt idx="16">
                  <c:v>37956</c:v>
                </c:pt>
                <c:pt idx="17">
                  <c:v>37987</c:v>
                </c:pt>
                <c:pt idx="18">
                  <c:v>38018</c:v>
                </c:pt>
                <c:pt idx="19">
                  <c:v>38047</c:v>
                </c:pt>
                <c:pt idx="20">
                  <c:v>38078</c:v>
                </c:pt>
                <c:pt idx="21">
                  <c:v>38108</c:v>
                </c:pt>
                <c:pt idx="22">
                  <c:v>38139</c:v>
                </c:pt>
                <c:pt idx="23">
                  <c:v>38169</c:v>
                </c:pt>
                <c:pt idx="24">
                  <c:v>38200</c:v>
                </c:pt>
                <c:pt idx="25">
                  <c:v>38231</c:v>
                </c:pt>
                <c:pt idx="26">
                  <c:v>38261</c:v>
                </c:pt>
                <c:pt idx="27">
                  <c:v>38292</c:v>
                </c:pt>
                <c:pt idx="28">
                  <c:v>38322</c:v>
                </c:pt>
                <c:pt idx="29">
                  <c:v>38353</c:v>
                </c:pt>
                <c:pt idx="30">
                  <c:v>38384</c:v>
                </c:pt>
                <c:pt idx="31">
                  <c:v>38412</c:v>
                </c:pt>
                <c:pt idx="32">
                  <c:v>38443</c:v>
                </c:pt>
                <c:pt idx="33">
                  <c:v>38473</c:v>
                </c:pt>
                <c:pt idx="34">
                  <c:v>38504</c:v>
                </c:pt>
                <c:pt idx="35">
                  <c:v>38534</c:v>
                </c:pt>
                <c:pt idx="36">
                  <c:v>38565</c:v>
                </c:pt>
                <c:pt idx="37">
                  <c:v>38596</c:v>
                </c:pt>
                <c:pt idx="38">
                  <c:v>38626</c:v>
                </c:pt>
                <c:pt idx="39">
                  <c:v>38657</c:v>
                </c:pt>
                <c:pt idx="40">
                  <c:v>38687</c:v>
                </c:pt>
                <c:pt idx="41">
                  <c:v>38718</c:v>
                </c:pt>
                <c:pt idx="42">
                  <c:v>38749</c:v>
                </c:pt>
                <c:pt idx="43">
                  <c:v>38777</c:v>
                </c:pt>
                <c:pt idx="44">
                  <c:v>38808</c:v>
                </c:pt>
                <c:pt idx="45">
                  <c:v>38838</c:v>
                </c:pt>
                <c:pt idx="46">
                  <c:v>38869</c:v>
                </c:pt>
                <c:pt idx="47">
                  <c:v>38899</c:v>
                </c:pt>
                <c:pt idx="48">
                  <c:v>38930</c:v>
                </c:pt>
                <c:pt idx="49">
                  <c:v>38961</c:v>
                </c:pt>
                <c:pt idx="50">
                  <c:v>38991</c:v>
                </c:pt>
                <c:pt idx="51">
                  <c:v>39022</c:v>
                </c:pt>
                <c:pt idx="52">
                  <c:v>39052</c:v>
                </c:pt>
                <c:pt idx="53">
                  <c:v>39083</c:v>
                </c:pt>
                <c:pt idx="54">
                  <c:v>39114</c:v>
                </c:pt>
                <c:pt idx="55">
                  <c:v>39142</c:v>
                </c:pt>
                <c:pt idx="56">
                  <c:v>39173</c:v>
                </c:pt>
                <c:pt idx="57">
                  <c:v>39203</c:v>
                </c:pt>
                <c:pt idx="58">
                  <c:v>39234</c:v>
                </c:pt>
                <c:pt idx="59">
                  <c:v>39264</c:v>
                </c:pt>
                <c:pt idx="60">
                  <c:v>39295</c:v>
                </c:pt>
                <c:pt idx="61">
                  <c:v>39326</c:v>
                </c:pt>
                <c:pt idx="62">
                  <c:v>39356</c:v>
                </c:pt>
                <c:pt idx="63">
                  <c:v>39387</c:v>
                </c:pt>
                <c:pt idx="64">
                  <c:v>39417</c:v>
                </c:pt>
                <c:pt idx="65">
                  <c:v>39448</c:v>
                </c:pt>
                <c:pt idx="66">
                  <c:v>39479</c:v>
                </c:pt>
                <c:pt idx="67">
                  <c:v>39508</c:v>
                </c:pt>
                <c:pt idx="68">
                  <c:v>39539</c:v>
                </c:pt>
                <c:pt idx="69">
                  <c:v>39569</c:v>
                </c:pt>
                <c:pt idx="70">
                  <c:v>39600</c:v>
                </c:pt>
                <c:pt idx="71">
                  <c:v>39630</c:v>
                </c:pt>
                <c:pt idx="72">
                  <c:v>39661</c:v>
                </c:pt>
                <c:pt idx="73">
                  <c:v>39692</c:v>
                </c:pt>
                <c:pt idx="74">
                  <c:v>39722</c:v>
                </c:pt>
                <c:pt idx="75">
                  <c:v>39753</c:v>
                </c:pt>
                <c:pt idx="76">
                  <c:v>39783</c:v>
                </c:pt>
                <c:pt idx="77">
                  <c:v>39814</c:v>
                </c:pt>
                <c:pt idx="78">
                  <c:v>39845</c:v>
                </c:pt>
                <c:pt idx="79">
                  <c:v>39873</c:v>
                </c:pt>
                <c:pt idx="80">
                  <c:v>39904</c:v>
                </c:pt>
                <c:pt idx="81">
                  <c:v>39934</c:v>
                </c:pt>
                <c:pt idx="82">
                  <c:v>39965</c:v>
                </c:pt>
                <c:pt idx="83">
                  <c:v>39995</c:v>
                </c:pt>
                <c:pt idx="84">
                  <c:v>40026</c:v>
                </c:pt>
                <c:pt idx="85">
                  <c:v>40057</c:v>
                </c:pt>
                <c:pt idx="86">
                  <c:v>40087</c:v>
                </c:pt>
                <c:pt idx="87">
                  <c:v>40118</c:v>
                </c:pt>
              </c:numCache>
            </c:numRef>
          </c:cat>
          <c:val>
            <c:numRef>
              <c:f>'TRABZON II'!$D$2:$D$89</c:f>
              <c:numCache>
                <c:formatCode>General</c:formatCode>
                <c:ptCount val="88"/>
                <c:pt idx="0">
                  <c:v>11.75</c:v>
                </c:pt>
                <c:pt idx="1">
                  <c:v>8.3000000000000007</c:v>
                </c:pt>
                <c:pt idx="2">
                  <c:v>9.6624999999999996</c:v>
                </c:pt>
                <c:pt idx="3">
                  <c:v>10.05384615</c:v>
                </c:pt>
                <c:pt idx="4">
                  <c:v>9.0266666699999991</c:v>
                </c:pt>
                <c:pt idx="5">
                  <c:v>9.1555555599999998</c:v>
                </c:pt>
                <c:pt idx="6">
                  <c:v>7.8461538499999994</c:v>
                </c:pt>
                <c:pt idx="7">
                  <c:v>2.1357142900000001</c:v>
                </c:pt>
                <c:pt idx="8">
                  <c:v>-2.64</c:v>
                </c:pt>
                <c:pt idx="9">
                  <c:v>-3.0777777799999999</c:v>
                </c:pt>
                <c:pt idx="10">
                  <c:v>-2.2399999999999998</c:v>
                </c:pt>
                <c:pt idx="11">
                  <c:v>-4.4249999999999998</c:v>
                </c:pt>
                <c:pt idx="12">
                  <c:v>-4.51333333</c:v>
                </c:pt>
                <c:pt idx="13">
                  <c:v>-2.99333333</c:v>
                </c:pt>
                <c:pt idx="14">
                  <c:v>-1.7399999999999998</c:v>
                </c:pt>
                <c:pt idx="15">
                  <c:v>7.5</c:v>
                </c:pt>
                <c:pt idx="16">
                  <c:v>7.6</c:v>
                </c:pt>
                <c:pt idx="17">
                  <c:v>-0.46875</c:v>
                </c:pt>
                <c:pt idx="18">
                  <c:v>11.33076923</c:v>
                </c:pt>
                <c:pt idx="19">
                  <c:v>14.858333330000001</c:v>
                </c:pt>
                <c:pt idx="20">
                  <c:v>6.9</c:v>
                </c:pt>
                <c:pt idx="21">
                  <c:v>12.137499999999999</c:v>
                </c:pt>
                <c:pt idx="22">
                  <c:v>17.628571430000001</c:v>
                </c:pt>
                <c:pt idx="23">
                  <c:v>9.3444444400000002</c:v>
                </c:pt>
                <c:pt idx="24">
                  <c:v>8.3571428599999997</c:v>
                </c:pt>
                <c:pt idx="25">
                  <c:v>10.97142857</c:v>
                </c:pt>
                <c:pt idx="26">
                  <c:v>5.4</c:v>
                </c:pt>
                <c:pt idx="27">
                  <c:v>4.7272727300000001</c:v>
                </c:pt>
                <c:pt idx="28">
                  <c:v>10.873333329999999</c:v>
                </c:pt>
                <c:pt idx="29">
                  <c:v>7.82</c:v>
                </c:pt>
                <c:pt idx="30">
                  <c:v>4.9000000000000004</c:v>
                </c:pt>
                <c:pt idx="31">
                  <c:v>6.2750000000000004</c:v>
                </c:pt>
                <c:pt idx="32">
                  <c:v>2.6785714299999999</c:v>
                </c:pt>
                <c:pt idx="33">
                  <c:v>2.6785714299999999</c:v>
                </c:pt>
                <c:pt idx="34">
                  <c:v>16.942857140000001</c:v>
                </c:pt>
                <c:pt idx="35">
                  <c:v>12.418181820000001</c:v>
                </c:pt>
                <c:pt idx="36">
                  <c:v>11.508333330000001</c:v>
                </c:pt>
                <c:pt idx="37">
                  <c:v>11.866666670000001</c:v>
                </c:pt>
                <c:pt idx="38">
                  <c:v>15.75</c:v>
                </c:pt>
                <c:pt idx="39">
                  <c:v>7.5692307699999999</c:v>
                </c:pt>
                <c:pt idx="40">
                  <c:v>6.3333333300000003</c:v>
                </c:pt>
                <c:pt idx="41">
                  <c:v>6.7076923100000005</c:v>
                </c:pt>
                <c:pt idx="42">
                  <c:v>-3.05</c:v>
                </c:pt>
                <c:pt idx="43">
                  <c:v>-1.1333333299999999</c:v>
                </c:pt>
                <c:pt idx="44">
                  <c:v>11.63846154</c:v>
                </c:pt>
                <c:pt idx="45">
                  <c:v>12.75333333</c:v>
                </c:pt>
                <c:pt idx="46">
                  <c:v>14.738461539999999</c:v>
                </c:pt>
                <c:pt idx="47">
                  <c:v>12.125</c:v>
                </c:pt>
                <c:pt idx="48">
                  <c:v>1.55454545</c:v>
                </c:pt>
                <c:pt idx="49">
                  <c:v>2.5705882400000002</c:v>
                </c:pt>
                <c:pt idx="50">
                  <c:v>-1.53571429</c:v>
                </c:pt>
                <c:pt idx="51">
                  <c:v>5.0999999999999996</c:v>
                </c:pt>
                <c:pt idx="52">
                  <c:v>-1.6199999999999999</c:v>
                </c:pt>
                <c:pt idx="53">
                  <c:v>-1.6199999999999999</c:v>
                </c:pt>
                <c:pt idx="54">
                  <c:v>-1.34166667</c:v>
                </c:pt>
                <c:pt idx="55">
                  <c:v>3.0833333300000003</c:v>
                </c:pt>
                <c:pt idx="56">
                  <c:v>4.7705882400000004</c:v>
                </c:pt>
                <c:pt idx="57">
                  <c:v>-4.1058823499999999</c:v>
                </c:pt>
                <c:pt idx="58">
                  <c:v>3.55833333</c:v>
                </c:pt>
                <c:pt idx="59">
                  <c:v>-0.8461538500000001</c:v>
                </c:pt>
                <c:pt idx="60">
                  <c:v>-6.5500000000000007</c:v>
                </c:pt>
                <c:pt idx="61">
                  <c:v>-5.9153846200000002</c:v>
                </c:pt>
                <c:pt idx="62">
                  <c:v>-8.0461538499999996</c:v>
                </c:pt>
                <c:pt idx="63">
                  <c:v>-0.90833332999999994</c:v>
                </c:pt>
                <c:pt idx="64">
                  <c:v>-1.35833333</c:v>
                </c:pt>
                <c:pt idx="65">
                  <c:v>0.38750000000000001</c:v>
                </c:pt>
                <c:pt idx="66">
                  <c:v>-1.9</c:v>
                </c:pt>
                <c:pt idx="67">
                  <c:v>-13.100000000000001</c:v>
                </c:pt>
                <c:pt idx="68">
                  <c:v>-1.6533333300000002</c:v>
                </c:pt>
                <c:pt idx="69">
                  <c:v>5.7714285700000003</c:v>
                </c:pt>
                <c:pt idx="70">
                  <c:v>6.4874999999999998</c:v>
                </c:pt>
                <c:pt idx="71">
                  <c:v>1.8857142899999999</c:v>
                </c:pt>
                <c:pt idx="72">
                  <c:v>-1.2777777800000001</c:v>
                </c:pt>
                <c:pt idx="73">
                  <c:v>-4.7588235299999999</c:v>
                </c:pt>
                <c:pt idx="74">
                  <c:v>-1.0125</c:v>
                </c:pt>
                <c:pt idx="78">
                  <c:v>4.8333333300000003</c:v>
                </c:pt>
                <c:pt idx="79">
                  <c:v>10</c:v>
                </c:pt>
                <c:pt idx="80">
                  <c:v>4.31666667</c:v>
                </c:pt>
                <c:pt idx="81">
                  <c:v>6.1090909099999999</c:v>
                </c:pt>
                <c:pt idx="82">
                  <c:v>3.5700000000000003</c:v>
                </c:pt>
                <c:pt idx="83">
                  <c:v>6.16</c:v>
                </c:pt>
                <c:pt idx="84">
                  <c:v>2.1416666699999998</c:v>
                </c:pt>
                <c:pt idx="85">
                  <c:v>-7.4166666699999997</c:v>
                </c:pt>
                <c:pt idx="86">
                  <c:v>-5.6800000000000006</c:v>
                </c:pt>
                <c:pt idx="87">
                  <c:v>-1.5833333299999999</c:v>
                </c:pt>
              </c:numCache>
            </c:numRef>
          </c:val>
          <c:smooth val="0"/>
          <c:extLst>
            <c:ext xmlns:c16="http://schemas.microsoft.com/office/drawing/2014/chart" uri="{C3380CC4-5D6E-409C-BE32-E72D297353CC}">
              <c16:uniqueId val="{00000002-ADA6-4544-B7E5-B82674BCF998}"/>
            </c:ext>
          </c:extLst>
        </c:ser>
        <c:ser>
          <c:idx val="3"/>
          <c:order val="3"/>
          <c:tx>
            <c:v>Jason 2</c:v>
          </c:tx>
          <c:spPr>
            <a:ln w="15875" cap="rnd">
              <a:solidFill>
                <a:srgbClr val="92D050"/>
              </a:solidFill>
              <a:round/>
            </a:ln>
            <a:effectLst/>
          </c:spPr>
          <c:marker>
            <c:symbol val="none"/>
          </c:marker>
          <c:cat>
            <c:numRef>
              <c:f>'TRABZON II'!$A$2:$A$89</c:f>
              <c:numCache>
                <c:formatCode>mmm\-yy</c:formatCode>
                <c:ptCount val="88"/>
                <c:pt idx="0">
                  <c:v>37469</c:v>
                </c:pt>
                <c:pt idx="1">
                  <c:v>37500</c:v>
                </c:pt>
                <c:pt idx="2">
                  <c:v>37530</c:v>
                </c:pt>
                <c:pt idx="3">
                  <c:v>37561</c:v>
                </c:pt>
                <c:pt idx="4">
                  <c:v>37591</c:v>
                </c:pt>
                <c:pt idx="5">
                  <c:v>37622</c:v>
                </c:pt>
                <c:pt idx="6">
                  <c:v>37653</c:v>
                </c:pt>
                <c:pt idx="7">
                  <c:v>37681</c:v>
                </c:pt>
                <c:pt idx="8">
                  <c:v>37712</c:v>
                </c:pt>
                <c:pt idx="9">
                  <c:v>37742</c:v>
                </c:pt>
                <c:pt idx="10">
                  <c:v>37773</c:v>
                </c:pt>
                <c:pt idx="11">
                  <c:v>37803</c:v>
                </c:pt>
                <c:pt idx="12">
                  <c:v>37834</c:v>
                </c:pt>
                <c:pt idx="13">
                  <c:v>37865</c:v>
                </c:pt>
                <c:pt idx="14">
                  <c:v>37895</c:v>
                </c:pt>
                <c:pt idx="15">
                  <c:v>37926</c:v>
                </c:pt>
                <c:pt idx="16">
                  <c:v>37956</c:v>
                </c:pt>
                <c:pt idx="17">
                  <c:v>37987</c:v>
                </c:pt>
                <c:pt idx="18">
                  <c:v>38018</c:v>
                </c:pt>
                <c:pt idx="19">
                  <c:v>38047</c:v>
                </c:pt>
                <c:pt idx="20">
                  <c:v>38078</c:v>
                </c:pt>
                <c:pt idx="21">
                  <c:v>38108</c:v>
                </c:pt>
                <c:pt idx="22">
                  <c:v>38139</c:v>
                </c:pt>
                <c:pt idx="23">
                  <c:v>38169</c:v>
                </c:pt>
                <c:pt idx="24">
                  <c:v>38200</c:v>
                </c:pt>
                <c:pt idx="25">
                  <c:v>38231</c:v>
                </c:pt>
                <c:pt idx="26">
                  <c:v>38261</c:v>
                </c:pt>
                <c:pt idx="27">
                  <c:v>38292</c:v>
                </c:pt>
                <c:pt idx="28">
                  <c:v>38322</c:v>
                </c:pt>
                <c:pt idx="29">
                  <c:v>38353</c:v>
                </c:pt>
                <c:pt idx="30">
                  <c:v>38384</c:v>
                </c:pt>
                <c:pt idx="31">
                  <c:v>38412</c:v>
                </c:pt>
                <c:pt idx="32">
                  <c:v>38443</c:v>
                </c:pt>
                <c:pt idx="33">
                  <c:v>38473</c:v>
                </c:pt>
                <c:pt idx="34">
                  <c:v>38504</c:v>
                </c:pt>
                <c:pt idx="35">
                  <c:v>38534</c:v>
                </c:pt>
                <c:pt idx="36">
                  <c:v>38565</c:v>
                </c:pt>
                <c:pt idx="37">
                  <c:v>38596</c:v>
                </c:pt>
                <c:pt idx="38">
                  <c:v>38626</c:v>
                </c:pt>
                <c:pt idx="39">
                  <c:v>38657</c:v>
                </c:pt>
                <c:pt idx="40">
                  <c:v>38687</c:v>
                </c:pt>
                <c:pt idx="41">
                  <c:v>38718</c:v>
                </c:pt>
                <c:pt idx="42">
                  <c:v>38749</c:v>
                </c:pt>
                <c:pt idx="43">
                  <c:v>38777</c:v>
                </c:pt>
                <c:pt idx="44">
                  <c:v>38808</c:v>
                </c:pt>
                <c:pt idx="45">
                  <c:v>38838</c:v>
                </c:pt>
                <c:pt idx="46">
                  <c:v>38869</c:v>
                </c:pt>
                <c:pt idx="47">
                  <c:v>38899</c:v>
                </c:pt>
                <c:pt idx="48">
                  <c:v>38930</c:v>
                </c:pt>
                <c:pt idx="49">
                  <c:v>38961</c:v>
                </c:pt>
                <c:pt idx="50">
                  <c:v>38991</c:v>
                </c:pt>
                <c:pt idx="51">
                  <c:v>39022</c:v>
                </c:pt>
                <c:pt idx="52">
                  <c:v>39052</c:v>
                </c:pt>
                <c:pt idx="53">
                  <c:v>39083</c:v>
                </c:pt>
                <c:pt idx="54">
                  <c:v>39114</c:v>
                </c:pt>
                <c:pt idx="55">
                  <c:v>39142</c:v>
                </c:pt>
                <c:pt idx="56">
                  <c:v>39173</c:v>
                </c:pt>
                <c:pt idx="57">
                  <c:v>39203</c:v>
                </c:pt>
                <c:pt idx="58">
                  <c:v>39234</c:v>
                </c:pt>
                <c:pt idx="59">
                  <c:v>39264</c:v>
                </c:pt>
                <c:pt idx="60">
                  <c:v>39295</c:v>
                </c:pt>
                <c:pt idx="61">
                  <c:v>39326</c:v>
                </c:pt>
                <c:pt idx="62">
                  <c:v>39356</c:v>
                </c:pt>
                <c:pt idx="63">
                  <c:v>39387</c:v>
                </c:pt>
                <c:pt idx="64">
                  <c:v>39417</c:v>
                </c:pt>
                <c:pt idx="65">
                  <c:v>39448</c:v>
                </c:pt>
                <c:pt idx="66">
                  <c:v>39479</c:v>
                </c:pt>
                <c:pt idx="67">
                  <c:v>39508</c:v>
                </c:pt>
                <c:pt idx="68">
                  <c:v>39539</c:v>
                </c:pt>
                <c:pt idx="69">
                  <c:v>39569</c:v>
                </c:pt>
                <c:pt idx="70">
                  <c:v>39600</c:v>
                </c:pt>
                <c:pt idx="71">
                  <c:v>39630</c:v>
                </c:pt>
                <c:pt idx="72">
                  <c:v>39661</c:v>
                </c:pt>
                <c:pt idx="73">
                  <c:v>39692</c:v>
                </c:pt>
                <c:pt idx="74">
                  <c:v>39722</c:v>
                </c:pt>
                <c:pt idx="75">
                  <c:v>39753</c:v>
                </c:pt>
                <c:pt idx="76">
                  <c:v>39783</c:v>
                </c:pt>
                <c:pt idx="77">
                  <c:v>39814</c:v>
                </c:pt>
                <c:pt idx="78">
                  <c:v>39845</c:v>
                </c:pt>
                <c:pt idx="79">
                  <c:v>39873</c:v>
                </c:pt>
                <c:pt idx="80">
                  <c:v>39904</c:v>
                </c:pt>
                <c:pt idx="81">
                  <c:v>39934</c:v>
                </c:pt>
                <c:pt idx="82">
                  <c:v>39965</c:v>
                </c:pt>
                <c:pt idx="83">
                  <c:v>39995</c:v>
                </c:pt>
                <c:pt idx="84">
                  <c:v>40026</c:v>
                </c:pt>
                <c:pt idx="85">
                  <c:v>40057</c:v>
                </c:pt>
                <c:pt idx="86">
                  <c:v>40087</c:v>
                </c:pt>
                <c:pt idx="87">
                  <c:v>40118</c:v>
                </c:pt>
              </c:numCache>
            </c:numRef>
          </c:cat>
          <c:val>
            <c:numRef>
              <c:f>'TRABZON II'!$E$2:$E$89</c:f>
              <c:numCache>
                <c:formatCode>General</c:formatCode>
                <c:ptCount val="88"/>
                <c:pt idx="74">
                  <c:v>-7.12857143</c:v>
                </c:pt>
                <c:pt idx="75">
                  <c:v>-8.4666666700000004</c:v>
                </c:pt>
                <c:pt idx="76">
                  <c:v>-4.2363636400000004</c:v>
                </c:pt>
                <c:pt idx="77">
                  <c:v>-4.0909090000000002E-2</c:v>
                </c:pt>
                <c:pt idx="78">
                  <c:v>1.6666666699999999</c:v>
                </c:pt>
                <c:pt idx="79">
                  <c:v>2.7863636399999998</c:v>
                </c:pt>
                <c:pt idx="80">
                  <c:v>2.9449999999999998</c:v>
                </c:pt>
                <c:pt idx="81">
                  <c:v>7.0315789500000001</c:v>
                </c:pt>
                <c:pt idx="82">
                  <c:v>4.0476190499999998</c:v>
                </c:pt>
                <c:pt idx="83">
                  <c:v>9.226315790000001</c:v>
                </c:pt>
                <c:pt idx="84">
                  <c:v>3.2666666699999998</c:v>
                </c:pt>
                <c:pt idx="85">
                  <c:v>-6.2041666699999993</c:v>
                </c:pt>
                <c:pt idx="86">
                  <c:v>-6.9099999999999993</c:v>
                </c:pt>
                <c:pt idx="87">
                  <c:v>-2.4208333299999998</c:v>
                </c:pt>
              </c:numCache>
            </c:numRef>
          </c:val>
          <c:smooth val="0"/>
          <c:extLst>
            <c:ext xmlns:c16="http://schemas.microsoft.com/office/drawing/2014/chart" uri="{C3380CC4-5D6E-409C-BE32-E72D297353CC}">
              <c16:uniqueId val="{00000003-ADA6-4544-B7E5-B82674BCF998}"/>
            </c:ext>
          </c:extLst>
        </c:ser>
        <c:dLbls>
          <c:showLegendKey val="0"/>
          <c:showVal val="0"/>
          <c:showCatName val="0"/>
          <c:showSerName val="0"/>
          <c:showPercent val="0"/>
          <c:showBubbleSize val="0"/>
        </c:dLbls>
        <c:smooth val="0"/>
        <c:axId val="-1969312528"/>
        <c:axId val="-1969307632"/>
      </c:lineChart>
      <c:dateAx>
        <c:axId val="-1969312528"/>
        <c:scaling>
          <c:orientation val="minMax"/>
        </c:scaling>
        <c:delete val="0"/>
        <c:axPos val="b"/>
        <c:numFmt formatCode="mmm\-yy" sourceLinked="1"/>
        <c:majorTickMark val="none"/>
        <c:minorTickMark val="none"/>
        <c:tickLblPos val="low"/>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969307632"/>
        <c:crosses val="autoZero"/>
        <c:auto val="1"/>
        <c:lblOffset val="100"/>
        <c:baseTimeUnit val="months"/>
      </c:dateAx>
      <c:valAx>
        <c:axId val="-1969307632"/>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000" b="0" i="0" u="none" strike="noStrike" kern="1200" baseline="0">
                    <a:solidFill>
                      <a:schemeClr val="tx1">
                        <a:lumMod val="65000"/>
                        <a:lumOff val="35000"/>
                      </a:schemeClr>
                    </a:solidFill>
                    <a:latin typeface="SimSun-ExtB" panose="02010609060101010101" pitchFamily="49" charset="-122"/>
                    <a:ea typeface="SimSun-ExtB" panose="02010609060101010101" pitchFamily="49" charset="-122"/>
                    <a:cs typeface="+mn-cs"/>
                  </a:defRPr>
                </a:pPr>
                <a:r>
                  <a:rPr lang="en-US">
                    <a:latin typeface="SimSun-ExtB" panose="02010609060101010101" pitchFamily="49" charset="-122"/>
                    <a:ea typeface="SimSun-ExtB" panose="02010609060101010101" pitchFamily="49" charset="-122"/>
                  </a:rPr>
                  <a:t>SLA (cm)</a:t>
                </a:r>
              </a:p>
            </c:rich>
          </c:tx>
          <c:layout/>
          <c:overlay val="0"/>
          <c:spPr>
            <a:noFill/>
            <a:ln>
              <a:noFill/>
            </a:ln>
            <a:effectLst/>
          </c:spPr>
          <c:txPr>
            <a:bodyPr rot="-5400000" spcFirstLastPara="1" vertOverflow="ellipsis" vert="horz" wrap="square" anchor="ctr" anchorCtr="1"/>
            <a:lstStyle/>
            <a:p>
              <a:pPr>
                <a:defRPr sz="1000" b="0" i="0" u="none" strike="noStrike" kern="1200" baseline="0">
                  <a:solidFill>
                    <a:schemeClr val="tx1">
                      <a:lumMod val="65000"/>
                      <a:lumOff val="35000"/>
                    </a:schemeClr>
                  </a:solidFill>
                  <a:latin typeface="SimSun-ExtB" panose="02010609060101010101" pitchFamily="49" charset="-122"/>
                  <a:ea typeface="SimSun-ExtB" panose="02010609060101010101" pitchFamily="49" charset="-122"/>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969312528"/>
        <c:crosses val="autoZero"/>
        <c:crossBetween val="between"/>
      </c:valAx>
      <c:spPr>
        <a:noFill/>
        <a:ln>
          <a:noFill/>
        </a:ln>
        <a:effectLst/>
      </c:spPr>
    </c:plotArea>
    <c:legend>
      <c:legendPos val="b"/>
      <c:layout/>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SimSun-ExtB" panose="02010609060101010101" pitchFamily="49" charset="-122"/>
              <a:ea typeface="SimSun-ExtB" panose="02010609060101010101" pitchFamily="49" charset="-122"/>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SimSun-ExtB" panose="02010609060101010101" pitchFamily="49" charset="-122"/>
                <a:ea typeface="SimSun-ExtB" panose="02010609060101010101" pitchFamily="49" charset="-122"/>
                <a:cs typeface="+mn-cs"/>
              </a:defRPr>
            </a:pPr>
            <a:r>
              <a:rPr lang="ro-RO" dirty="0" smtClean="0">
                <a:latin typeface="SimSun-ExtB" panose="02010609060101010101" pitchFamily="49" charset="-122"/>
                <a:ea typeface="SimSun-ExtB" panose="02010609060101010101" pitchFamily="49" charset="-122"/>
              </a:rPr>
              <a:t>Nivel</a:t>
            </a:r>
            <a:r>
              <a:rPr lang="ro-RO" baseline="0" dirty="0" smtClean="0">
                <a:latin typeface="SimSun-ExtB" panose="02010609060101010101" pitchFamily="49" charset="-122"/>
                <a:ea typeface="SimSun-ExtB" panose="02010609060101010101" pitchFamily="49" charset="-122"/>
              </a:rPr>
              <a:t> marin </a:t>
            </a:r>
            <a:r>
              <a:rPr lang="ro-RO" dirty="0" smtClean="0">
                <a:latin typeface="SimSun-ExtB" panose="02010609060101010101" pitchFamily="49" charset="-122"/>
                <a:ea typeface="SimSun-ExtB" panose="02010609060101010101" pitchFamily="49" charset="-122"/>
              </a:rPr>
              <a:t>la </a:t>
            </a:r>
            <a:r>
              <a:rPr lang="ro-RO" dirty="0" smtClean="0">
                <a:latin typeface="SimSun-ExtB" panose="02010609060101010101" pitchFamily="49" charset="-122"/>
                <a:ea typeface="SimSun-ExtB" panose="02010609060101010101" pitchFamily="49" charset="-122"/>
              </a:rPr>
              <a:t>statia </a:t>
            </a:r>
            <a:r>
              <a:rPr lang="en-US" baseline="0" dirty="0" smtClean="0">
                <a:latin typeface="SimSun-ExtB" panose="02010609060101010101" pitchFamily="49" charset="-122"/>
                <a:ea typeface="SimSun-ExtB" panose="02010609060101010101" pitchFamily="49" charset="-122"/>
              </a:rPr>
              <a:t>IGNEDA</a:t>
            </a:r>
            <a:endParaRPr lang="en-US" dirty="0">
              <a:latin typeface="SimSun-ExtB" panose="02010609060101010101" pitchFamily="49" charset="-122"/>
              <a:ea typeface="SimSun-ExtB" panose="02010609060101010101" pitchFamily="49" charset="-122"/>
            </a:endParaRPr>
          </a:p>
        </c:rich>
      </c:tx>
      <c:layout/>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SimSun-ExtB" panose="02010609060101010101" pitchFamily="49" charset="-122"/>
              <a:ea typeface="SimSun-ExtB" panose="02010609060101010101" pitchFamily="49" charset="-122"/>
              <a:cs typeface="+mn-cs"/>
            </a:defRPr>
          </a:pPr>
          <a:endParaRPr lang="en-US"/>
        </a:p>
      </c:txPr>
    </c:title>
    <c:autoTitleDeleted val="0"/>
    <c:plotArea>
      <c:layout/>
      <c:lineChart>
        <c:grouping val="standard"/>
        <c:varyColors val="0"/>
        <c:ser>
          <c:idx val="0"/>
          <c:order val="0"/>
          <c:tx>
            <c:v>Tide gauge</c:v>
          </c:tx>
          <c:spPr>
            <a:ln w="15875" cap="rnd">
              <a:solidFill>
                <a:schemeClr val="tx1"/>
              </a:solidFill>
              <a:round/>
            </a:ln>
            <a:effectLst/>
          </c:spPr>
          <c:marker>
            <c:symbol val="none"/>
          </c:marker>
          <c:cat>
            <c:numRef>
              <c:f>IGNEDA!$A$2:$A$89</c:f>
              <c:numCache>
                <c:formatCode>mmm\-yy</c:formatCode>
                <c:ptCount val="88"/>
                <c:pt idx="0">
                  <c:v>37438</c:v>
                </c:pt>
                <c:pt idx="1">
                  <c:v>37469</c:v>
                </c:pt>
                <c:pt idx="2">
                  <c:v>37500</c:v>
                </c:pt>
                <c:pt idx="3">
                  <c:v>37530</c:v>
                </c:pt>
                <c:pt idx="4">
                  <c:v>37561</c:v>
                </c:pt>
                <c:pt idx="5">
                  <c:v>37591</c:v>
                </c:pt>
                <c:pt idx="6">
                  <c:v>37622</c:v>
                </c:pt>
                <c:pt idx="7">
                  <c:v>37653</c:v>
                </c:pt>
                <c:pt idx="8">
                  <c:v>37681</c:v>
                </c:pt>
                <c:pt idx="9">
                  <c:v>37712</c:v>
                </c:pt>
                <c:pt idx="10">
                  <c:v>37742</c:v>
                </c:pt>
                <c:pt idx="11">
                  <c:v>37773</c:v>
                </c:pt>
                <c:pt idx="12">
                  <c:v>37803</c:v>
                </c:pt>
                <c:pt idx="13">
                  <c:v>37834</c:v>
                </c:pt>
                <c:pt idx="14">
                  <c:v>37865</c:v>
                </c:pt>
                <c:pt idx="15">
                  <c:v>37895</c:v>
                </c:pt>
                <c:pt idx="16">
                  <c:v>37926</c:v>
                </c:pt>
                <c:pt idx="17">
                  <c:v>37956</c:v>
                </c:pt>
                <c:pt idx="18">
                  <c:v>37987</c:v>
                </c:pt>
                <c:pt idx="19">
                  <c:v>38018</c:v>
                </c:pt>
                <c:pt idx="20">
                  <c:v>38047</c:v>
                </c:pt>
                <c:pt idx="21">
                  <c:v>38078</c:v>
                </c:pt>
                <c:pt idx="22">
                  <c:v>38108</c:v>
                </c:pt>
                <c:pt idx="23">
                  <c:v>38139</c:v>
                </c:pt>
                <c:pt idx="24">
                  <c:v>38169</c:v>
                </c:pt>
                <c:pt idx="25">
                  <c:v>38200</c:v>
                </c:pt>
                <c:pt idx="26">
                  <c:v>38231</c:v>
                </c:pt>
                <c:pt idx="27">
                  <c:v>38261</c:v>
                </c:pt>
                <c:pt idx="28">
                  <c:v>38292</c:v>
                </c:pt>
                <c:pt idx="29">
                  <c:v>38322</c:v>
                </c:pt>
                <c:pt idx="30">
                  <c:v>38353</c:v>
                </c:pt>
                <c:pt idx="31">
                  <c:v>38384</c:v>
                </c:pt>
                <c:pt idx="32">
                  <c:v>38412</c:v>
                </c:pt>
                <c:pt idx="33">
                  <c:v>38443</c:v>
                </c:pt>
                <c:pt idx="34">
                  <c:v>38473</c:v>
                </c:pt>
                <c:pt idx="35">
                  <c:v>38504</c:v>
                </c:pt>
                <c:pt idx="36">
                  <c:v>38534</c:v>
                </c:pt>
                <c:pt idx="37">
                  <c:v>38565</c:v>
                </c:pt>
                <c:pt idx="38">
                  <c:v>38596</c:v>
                </c:pt>
                <c:pt idx="39">
                  <c:v>38626</c:v>
                </c:pt>
                <c:pt idx="40">
                  <c:v>38657</c:v>
                </c:pt>
                <c:pt idx="41">
                  <c:v>38687</c:v>
                </c:pt>
                <c:pt idx="42">
                  <c:v>38718</c:v>
                </c:pt>
                <c:pt idx="43">
                  <c:v>38749</c:v>
                </c:pt>
                <c:pt idx="44">
                  <c:v>38777</c:v>
                </c:pt>
                <c:pt idx="45">
                  <c:v>38808</c:v>
                </c:pt>
                <c:pt idx="46">
                  <c:v>38838</c:v>
                </c:pt>
                <c:pt idx="47">
                  <c:v>38869</c:v>
                </c:pt>
                <c:pt idx="48">
                  <c:v>38899</c:v>
                </c:pt>
                <c:pt idx="49">
                  <c:v>38930</c:v>
                </c:pt>
                <c:pt idx="50">
                  <c:v>38961</c:v>
                </c:pt>
                <c:pt idx="51">
                  <c:v>38991</c:v>
                </c:pt>
                <c:pt idx="52">
                  <c:v>39022</c:v>
                </c:pt>
                <c:pt idx="53">
                  <c:v>39052</c:v>
                </c:pt>
                <c:pt idx="54">
                  <c:v>39083</c:v>
                </c:pt>
                <c:pt idx="55">
                  <c:v>39114</c:v>
                </c:pt>
                <c:pt idx="56">
                  <c:v>39142</c:v>
                </c:pt>
                <c:pt idx="57">
                  <c:v>39173</c:v>
                </c:pt>
                <c:pt idx="58">
                  <c:v>39203</c:v>
                </c:pt>
                <c:pt idx="59">
                  <c:v>39234</c:v>
                </c:pt>
                <c:pt idx="60">
                  <c:v>39264</c:v>
                </c:pt>
                <c:pt idx="61">
                  <c:v>39295</c:v>
                </c:pt>
                <c:pt idx="62">
                  <c:v>39326</c:v>
                </c:pt>
                <c:pt idx="63">
                  <c:v>39356</c:v>
                </c:pt>
                <c:pt idx="64">
                  <c:v>39387</c:v>
                </c:pt>
                <c:pt idx="65">
                  <c:v>39417</c:v>
                </c:pt>
                <c:pt idx="66">
                  <c:v>39448</c:v>
                </c:pt>
                <c:pt idx="67">
                  <c:v>39479</c:v>
                </c:pt>
                <c:pt idx="68">
                  <c:v>39508</c:v>
                </c:pt>
                <c:pt idx="69">
                  <c:v>39539</c:v>
                </c:pt>
                <c:pt idx="70">
                  <c:v>39569</c:v>
                </c:pt>
                <c:pt idx="71">
                  <c:v>39600</c:v>
                </c:pt>
                <c:pt idx="72">
                  <c:v>39630</c:v>
                </c:pt>
                <c:pt idx="73">
                  <c:v>39661</c:v>
                </c:pt>
                <c:pt idx="74">
                  <c:v>39692</c:v>
                </c:pt>
                <c:pt idx="75">
                  <c:v>39722</c:v>
                </c:pt>
                <c:pt idx="76">
                  <c:v>39753</c:v>
                </c:pt>
                <c:pt idx="77">
                  <c:v>39783</c:v>
                </c:pt>
                <c:pt idx="78">
                  <c:v>39814</c:v>
                </c:pt>
                <c:pt idx="79">
                  <c:v>39845</c:v>
                </c:pt>
                <c:pt idx="80">
                  <c:v>39873</c:v>
                </c:pt>
                <c:pt idx="81">
                  <c:v>39904</c:v>
                </c:pt>
                <c:pt idx="82">
                  <c:v>39934</c:v>
                </c:pt>
                <c:pt idx="83">
                  <c:v>39965</c:v>
                </c:pt>
                <c:pt idx="84">
                  <c:v>39995</c:v>
                </c:pt>
                <c:pt idx="85">
                  <c:v>40026</c:v>
                </c:pt>
                <c:pt idx="86">
                  <c:v>40057</c:v>
                </c:pt>
                <c:pt idx="87">
                  <c:v>40087</c:v>
                </c:pt>
              </c:numCache>
            </c:numRef>
          </c:cat>
          <c:val>
            <c:numRef>
              <c:f>IGNEDA!$B$2:$B$89</c:f>
              <c:numCache>
                <c:formatCode>General</c:formatCode>
                <c:ptCount val="88"/>
                <c:pt idx="0">
                  <c:v>9.9</c:v>
                </c:pt>
                <c:pt idx="1">
                  <c:v>11.9</c:v>
                </c:pt>
                <c:pt idx="2">
                  <c:v>6.4</c:v>
                </c:pt>
                <c:pt idx="3">
                  <c:v>3.6</c:v>
                </c:pt>
                <c:pt idx="4">
                  <c:v>4.8</c:v>
                </c:pt>
                <c:pt idx="5">
                  <c:v>14.4</c:v>
                </c:pt>
                <c:pt idx="6">
                  <c:v>8.5</c:v>
                </c:pt>
                <c:pt idx="7">
                  <c:v>13.1</c:v>
                </c:pt>
                <c:pt idx="8">
                  <c:v>-1.3</c:v>
                </c:pt>
                <c:pt idx="9">
                  <c:v>-0.6</c:v>
                </c:pt>
                <c:pt idx="10">
                  <c:v>-0.5</c:v>
                </c:pt>
                <c:pt idx="11">
                  <c:v>-5.6</c:v>
                </c:pt>
                <c:pt idx="12">
                  <c:v>-9.8000000000000007</c:v>
                </c:pt>
                <c:pt idx="13">
                  <c:v>-7.8</c:v>
                </c:pt>
                <c:pt idx="14">
                  <c:v>-5.9</c:v>
                </c:pt>
                <c:pt idx="15">
                  <c:v>-9.5</c:v>
                </c:pt>
                <c:pt idx="16">
                  <c:v>3.1</c:v>
                </c:pt>
                <c:pt idx="17">
                  <c:v>-1.3</c:v>
                </c:pt>
                <c:pt idx="18">
                  <c:v>2.8</c:v>
                </c:pt>
                <c:pt idx="19">
                  <c:v>4.5</c:v>
                </c:pt>
                <c:pt idx="20">
                  <c:v>8.1</c:v>
                </c:pt>
                <c:pt idx="21">
                  <c:v>6.6</c:v>
                </c:pt>
                <c:pt idx="22">
                  <c:v>13.9</c:v>
                </c:pt>
                <c:pt idx="23">
                  <c:v>14</c:v>
                </c:pt>
                <c:pt idx="24">
                  <c:v>5.4</c:v>
                </c:pt>
                <c:pt idx="25">
                  <c:v>7.9</c:v>
                </c:pt>
                <c:pt idx="26">
                  <c:v>4.8</c:v>
                </c:pt>
                <c:pt idx="27">
                  <c:v>-0.7</c:v>
                </c:pt>
                <c:pt idx="28">
                  <c:v>-4.4000000000000004</c:v>
                </c:pt>
                <c:pt idx="29">
                  <c:v>-2.9</c:v>
                </c:pt>
                <c:pt idx="30">
                  <c:v>1.6</c:v>
                </c:pt>
                <c:pt idx="31">
                  <c:v>11.4</c:v>
                </c:pt>
                <c:pt idx="32">
                  <c:v>5.8</c:v>
                </c:pt>
                <c:pt idx="33">
                  <c:v>9.3000000000000007</c:v>
                </c:pt>
                <c:pt idx="34">
                  <c:v>15.6</c:v>
                </c:pt>
                <c:pt idx="35">
                  <c:v>16</c:v>
                </c:pt>
                <c:pt idx="36">
                  <c:v>16.2</c:v>
                </c:pt>
                <c:pt idx="37">
                  <c:v>12.4</c:v>
                </c:pt>
                <c:pt idx="38">
                  <c:v>15.4</c:v>
                </c:pt>
                <c:pt idx="39">
                  <c:v>12.8</c:v>
                </c:pt>
                <c:pt idx="40">
                  <c:v>6.2</c:v>
                </c:pt>
                <c:pt idx="41">
                  <c:v>0.9</c:v>
                </c:pt>
                <c:pt idx="42">
                  <c:v>9</c:v>
                </c:pt>
                <c:pt idx="43">
                  <c:v>-2</c:v>
                </c:pt>
                <c:pt idx="44">
                  <c:v>5.2</c:v>
                </c:pt>
                <c:pt idx="45">
                  <c:v>11.1</c:v>
                </c:pt>
                <c:pt idx="46">
                  <c:v>15.6</c:v>
                </c:pt>
                <c:pt idx="47">
                  <c:v>14.3</c:v>
                </c:pt>
                <c:pt idx="48">
                  <c:v>21.5</c:v>
                </c:pt>
                <c:pt idx="49">
                  <c:v>3.5</c:v>
                </c:pt>
                <c:pt idx="50">
                  <c:v>-0.3</c:v>
                </c:pt>
                <c:pt idx="51">
                  <c:v>1.8</c:v>
                </c:pt>
                <c:pt idx="52">
                  <c:v>-5</c:v>
                </c:pt>
                <c:pt idx="53">
                  <c:v>-7.6</c:v>
                </c:pt>
                <c:pt idx="54">
                  <c:v>-14.9</c:v>
                </c:pt>
                <c:pt idx="55">
                  <c:v>-1.2</c:v>
                </c:pt>
                <c:pt idx="56">
                  <c:v>2.7</c:v>
                </c:pt>
                <c:pt idx="57">
                  <c:v>0.6</c:v>
                </c:pt>
                <c:pt idx="58">
                  <c:v>-1.2</c:v>
                </c:pt>
                <c:pt idx="59">
                  <c:v>1.8</c:v>
                </c:pt>
                <c:pt idx="60">
                  <c:v>-3.8</c:v>
                </c:pt>
                <c:pt idx="61">
                  <c:v>-4.5999999999999996</c:v>
                </c:pt>
                <c:pt idx="62">
                  <c:v>-12.5</c:v>
                </c:pt>
                <c:pt idx="63">
                  <c:v>-9.6999999999999993</c:v>
                </c:pt>
                <c:pt idx="64">
                  <c:v>-5.5</c:v>
                </c:pt>
                <c:pt idx="65">
                  <c:v>1.3</c:v>
                </c:pt>
                <c:pt idx="66">
                  <c:v>2.6</c:v>
                </c:pt>
                <c:pt idx="67">
                  <c:v>-6.5</c:v>
                </c:pt>
                <c:pt idx="68">
                  <c:v>0</c:v>
                </c:pt>
                <c:pt idx="69">
                  <c:v>0</c:v>
                </c:pt>
                <c:pt idx="70">
                  <c:v>0</c:v>
                </c:pt>
                <c:pt idx="71">
                  <c:v>0</c:v>
                </c:pt>
                <c:pt idx="72">
                  <c:v>0</c:v>
                </c:pt>
                <c:pt idx="73">
                  <c:v>0</c:v>
                </c:pt>
                <c:pt idx="74">
                  <c:v>3.4</c:v>
                </c:pt>
                <c:pt idx="75">
                  <c:v>-4.5</c:v>
                </c:pt>
                <c:pt idx="76">
                  <c:v>-8.9</c:v>
                </c:pt>
                <c:pt idx="77">
                  <c:v>-3.3</c:v>
                </c:pt>
                <c:pt idx="78">
                  <c:v>-3.4</c:v>
                </c:pt>
                <c:pt idx="79">
                  <c:v>9.1</c:v>
                </c:pt>
                <c:pt idx="80">
                  <c:v>9.8000000000000007</c:v>
                </c:pt>
                <c:pt idx="81">
                  <c:v>11</c:v>
                </c:pt>
                <c:pt idx="82">
                  <c:v>8.5</c:v>
                </c:pt>
                <c:pt idx="83">
                  <c:v>6.5</c:v>
                </c:pt>
                <c:pt idx="84">
                  <c:v>7.3</c:v>
                </c:pt>
                <c:pt idx="85">
                  <c:v>3.5</c:v>
                </c:pt>
                <c:pt idx="86">
                  <c:v>0.5</c:v>
                </c:pt>
                <c:pt idx="87">
                  <c:v>-1.9</c:v>
                </c:pt>
              </c:numCache>
            </c:numRef>
          </c:val>
          <c:smooth val="0"/>
          <c:extLst>
            <c:ext xmlns:c16="http://schemas.microsoft.com/office/drawing/2014/chart" uri="{C3380CC4-5D6E-409C-BE32-E72D297353CC}">
              <c16:uniqueId val="{00000000-33A9-4B8A-B36A-6A97A702B208}"/>
            </c:ext>
          </c:extLst>
        </c:ser>
        <c:ser>
          <c:idx val="1"/>
          <c:order val="1"/>
          <c:tx>
            <c:v>Topex/Poseidon</c:v>
          </c:tx>
          <c:spPr>
            <a:ln w="15875" cap="rnd">
              <a:solidFill>
                <a:srgbClr val="C00000"/>
              </a:solidFill>
              <a:round/>
            </a:ln>
            <a:effectLst/>
          </c:spPr>
          <c:marker>
            <c:symbol val="none"/>
          </c:marker>
          <c:cat>
            <c:numRef>
              <c:f>IGNEDA!$A$2:$A$89</c:f>
              <c:numCache>
                <c:formatCode>mmm\-yy</c:formatCode>
                <c:ptCount val="88"/>
                <c:pt idx="0">
                  <c:v>37438</c:v>
                </c:pt>
                <c:pt idx="1">
                  <c:v>37469</c:v>
                </c:pt>
                <c:pt idx="2">
                  <c:v>37500</c:v>
                </c:pt>
                <c:pt idx="3">
                  <c:v>37530</c:v>
                </c:pt>
                <c:pt idx="4">
                  <c:v>37561</c:v>
                </c:pt>
                <c:pt idx="5">
                  <c:v>37591</c:v>
                </c:pt>
                <c:pt idx="6">
                  <c:v>37622</c:v>
                </c:pt>
                <c:pt idx="7">
                  <c:v>37653</c:v>
                </c:pt>
                <c:pt idx="8">
                  <c:v>37681</c:v>
                </c:pt>
                <c:pt idx="9">
                  <c:v>37712</c:v>
                </c:pt>
                <c:pt idx="10">
                  <c:v>37742</c:v>
                </c:pt>
                <c:pt idx="11">
                  <c:v>37773</c:v>
                </c:pt>
                <c:pt idx="12">
                  <c:v>37803</c:v>
                </c:pt>
                <c:pt idx="13">
                  <c:v>37834</c:v>
                </c:pt>
                <c:pt idx="14">
                  <c:v>37865</c:v>
                </c:pt>
                <c:pt idx="15">
                  <c:v>37895</c:v>
                </c:pt>
                <c:pt idx="16">
                  <c:v>37926</c:v>
                </c:pt>
                <c:pt idx="17">
                  <c:v>37956</c:v>
                </c:pt>
                <c:pt idx="18">
                  <c:v>37987</c:v>
                </c:pt>
                <c:pt idx="19">
                  <c:v>38018</c:v>
                </c:pt>
                <c:pt idx="20">
                  <c:v>38047</c:v>
                </c:pt>
                <c:pt idx="21">
                  <c:v>38078</c:v>
                </c:pt>
                <c:pt idx="22">
                  <c:v>38108</c:v>
                </c:pt>
                <c:pt idx="23">
                  <c:v>38139</c:v>
                </c:pt>
                <c:pt idx="24">
                  <c:v>38169</c:v>
                </c:pt>
                <c:pt idx="25">
                  <c:v>38200</c:v>
                </c:pt>
                <c:pt idx="26">
                  <c:v>38231</c:v>
                </c:pt>
                <c:pt idx="27">
                  <c:v>38261</c:v>
                </c:pt>
                <c:pt idx="28">
                  <c:v>38292</c:v>
                </c:pt>
                <c:pt idx="29">
                  <c:v>38322</c:v>
                </c:pt>
                <c:pt idx="30">
                  <c:v>38353</c:v>
                </c:pt>
                <c:pt idx="31">
                  <c:v>38384</c:v>
                </c:pt>
                <c:pt idx="32">
                  <c:v>38412</c:v>
                </c:pt>
                <c:pt idx="33">
                  <c:v>38443</c:v>
                </c:pt>
                <c:pt idx="34">
                  <c:v>38473</c:v>
                </c:pt>
                <c:pt idx="35">
                  <c:v>38504</c:v>
                </c:pt>
                <c:pt idx="36">
                  <c:v>38534</c:v>
                </c:pt>
                <c:pt idx="37">
                  <c:v>38565</c:v>
                </c:pt>
                <c:pt idx="38">
                  <c:v>38596</c:v>
                </c:pt>
                <c:pt idx="39">
                  <c:v>38626</c:v>
                </c:pt>
                <c:pt idx="40">
                  <c:v>38657</c:v>
                </c:pt>
                <c:pt idx="41">
                  <c:v>38687</c:v>
                </c:pt>
                <c:pt idx="42">
                  <c:v>38718</c:v>
                </c:pt>
                <c:pt idx="43">
                  <c:v>38749</c:v>
                </c:pt>
                <c:pt idx="44">
                  <c:v>38777</c:v>
                </c:pt>
                <c:pt idx="45">
                  <c:v>38808</c:v>
                </c:pt>
                <c:pt idx="46">
                  <c:v>38838</c:v>
                </c:pt>
                <c:pt idx="47">
                  <c:v>38869</c:v>
                </c:pt>
                <c:pt idx="48">
                  <c:v>38899</c:v>
                </c:pt>
                <c:pt idx="49">
                  <c:v>38930</c:v>
                </c:pt>
                <c:pt idx="50">
                  <c:v>38961</c:v>
                </c:pt>
                <c:pt idx="51">
                  <c:v>38991</c:v>
                </c:pt>
                <c:pt idx="52">
                  <c:v>39022</c:v>
                </c:pt>
                <c:pt idx="53">
                  <c:v>39052</c:v>
                </c:pt>
                <c:pt idx="54">
                  <c:v>39083</c:v>
                </c:pt>
                <c:pt idx="55">
                  <c:v>39114</c:v>
                </c:pt>
                <c:pt idx="56">
                  <c:v>39142</c:v>
                </c:pt>
                <c:pt idx="57">
                  <c:v>39173</c:v>
                </c:pt>
                <c:pt idx="58">
                  <c:v>39203</c:v>
                </c:pt>
                <c:pt idx="59">
                  <c:v>39234</c:v>
                </c:pt>
                <c:pt idx="60">
                  <c:v>39264</c:v>
                </c:pt>
                <c:pt idx="61">
                  <c:v>39295</c:v>
                </c:pt>
                <c:pt idx="62">
                  <c:v>39326</c:v>
                </c:pt>
                <c:pt idx="63">
                  <c:v>39356</c:v>
                </c:pt>
                <c:pt idx="64">
                  <c:v>39387</c:v>
                </c:pt>
                <c:pt idx="65">
                  <c:v>39417</c:v>
                </c:pt>
                <c:pt idx="66">
                  <c:v>39448</c:v>
                </c:pt>
                <c:pt idx="67">
                  <c:v>39479</c:v>
                </c:pt>
                <c:pt idx="68">
                  <c:v>39508</c:v>
                </c:pt>
                <c:pt idx="69">
                  <c:v>39539</c:v>
                </c:pt>
                <c:pt idx="70">
                  <c:v>39569</c:v>
                </c:pt>
                <c:pt idx="71">
                  <c:v>39600</c:v>
                </c:pt>
                <c:pt idx="72">
                  <c:v>39630</c:v>
                </c:pt>
                <c:pt idx="73">
                  <c:v>39661</c:v>
                </c:pt>
                <c:pt idx="74">
                  <c:v>39692</c:v>
                </c:pt>
                <c:pt idx="75">
                  <c:v>39722</c:v>
                </c:pt>
                <c:pt idx="76">
                  <c:v>39753</c:v>
                </c:pt>
                <c:pt idx="77">
                  <c:v>39783</c:v>
                </c:pt>
                <c:pt idx="78">
                  <c:v>39814</c:v>
                </c:pt>
                <c:pt idx="79">
                  <c:v>39845</c:v>
                </c:pt>
                <c:pt idx="80">
                  <c:v>39873</c:v>
                </c:pt>
                <c:pt idx="81">
                  <c:v>39904</c:v>
                </c:pt>
                <c:pt idx="82">
                  <c:v>39934</c:v>
                </c:pt>
                <c:pt idx="83">
                  <c:v>39965</c:v>
                </c:pt>
                <c:pt idx="84">
                  <c:v>39995</c:v>
                </c:pt>
                <c:pt idx="85">
                  <c:v>40026</c:v>
                </c:pt>
                <c:pt idx="86">
                  <c:v>40057</c:v>
                </c:pt>
                <c:pt idx="87">
                  <c:v>40087</c:v>
                </c:pt>
              </c:numCache>
            </c:numRef>
          </c:cat>
          <c:val>
            <c:numRef>
              <c:f>IGNEDA!$C$2:$C$89</c:f>
              <c:numCache>
                <c:formatCode>General</c:formatCode>
                <c:ptCount val="88"/>
                <c:pt idx="2">
                  <c:v>1.25</c:v>
                </c:pt>
                <c:pt idx="3">
                  <c:v>4.3499999999999996</c:v>
                </c:pt>
                <c:pt idx="4">
                  <c:v>15.35</c:v>
                </c:pt>
                <c:pt idx="5">
                  <c:v>12.1</c:v>
                </c:pt>
                <c:pt idx="6">
                  <c:v>3.2</c:v>
                </c:pt>
                <c:pt idx="7">
                  <c:v>13.233333329999999</c:v>
                </c:pt>
                <c:pt idx="8">
                  <c:v>-5.4</c:v>
                </c:pt>
                <c:pt idx="9">
                  <c:v>-8.4500000000000011</c:v>
                </c:pt>
                <c:pt idx="10">
                  <c:v>-2.06666667</c:v>
                </c:pt>
                <c:pt idx="11">
                  <c:v>-9.5</c:v>
                </c:pt>
                <c:pt idx="12">
                  <c:v>-6</c:v>
                </c:pt>
                <c:pt idx="13">
                  <c:v>-7.8</c:v>
                </c:pt>
                <c:pt idx="14">
                  <c:v>-4.8</c:v>
                </c:pt>
                <c:pt idx="15">
                  <c:v>-5.1499999999999995</c:v>
                </c:pt>
                <c:pt idx="16">
                  <c:v>6.2</c:v>
                </c:pt>
                <c:pt idx="17">
                  <c:v>6.3</c:v>
                </c:pt>
                <c:pt idx="18">
                  <c:v>-0.8</c:v>
                </c:pt>
                <c:pt idx="19">
                  <c:v>6.2</c:v>
                </c:pt>
                <c:pt idx="20">
                  <c:v>6.45</c:v>
                </c:pt>
                <c:pt idx="21">
                  <c:v>10.299999999999999</c:v>
                </c:pt>
                <c:pt idx="22">
                  <c:v>7.7</c:v>
                </c:pt>
                <c:pt idx="23">
                  <c:v>11</c:v>
                </c:pt>
                <c:pt idx="24">
                  <c:v>3.6999999999999997</c:v>
                </c:pt>
                <c:pt idx="25">
                  <c:v>9.8333333300000003</c:v>
                </c:pt>
                <c:pt idx="26">
                  <c:v>6</c:v>
                </c:pt>
                <c:pt idx="27">
                  <c:v>-2.5</c:v>
                </c:pt>
                <c:pt idx="28">
                  <c:v>4.05</c:v>
                </c:pt>
                <c:pt idx="29">
                  <c:v>11.450000000000001</c:v>
                </c:pt>
                <c:pt idx="30">
                  <c:v>4.4666666700000004</c:v>
                </c:pt>
                <c:pt idx="31">
                  <c:v>5.8333333299999994</c:v>
                </c:pt>
                <c:pt idx="32">
                  <c:v>14.6</c:v>
                </c:pt>
                <c:pt idx="33">
                  <c:v>12.6</c:v>
                </c:pt>
                <c:pt idx="34">
                  <c:v>16.100000000000001</c:v>
                </c:pt>
                <c:pt idx="35">
                  <c:v>15.5</c:v>
                </c:pt>
                <c:pt idx="36">
                  <c:v>9.9</c:v>
                </c:pt>
                <c:pt idx="37">
                  <c:v>11.633333329999999</c:v>
                </c:pt>
                <c:pt idx="38">
                  <c:v>1.3</c:v>
                </c:pt>
                <c:pt idx="39">
                  <c:v>8.9</c:v>
                </c:pt>
              </c:numCache>
            </c:numRef>
          </c:val>
          <c:smooth val="0"/>
          <c:extLst>
            <c:ext xmlns:c16="http://schemas.microsoft.com/office/drawing/2014/chart" uri="{C3380CC4-5D6E-409C-BE32-E72D297353CC}">
              <c16:uniqueId val="{00000001-33A9-4B8A-B36A-6A97A702B208}"/>
            </c:ext>
          </c:extLst>
        </c:ser>
        <c:ser>
          <c:idx val="2"/>
          <c:order val="2"/>
          <c:tx>
            <c:v>Jason1</c:v>
          </c:tx>
          <c:spPr>
            <a:ln w="15875" cap="rnd">
              <a:solidFill>
                <a:schemeClr val="accent3"/>
              </a:solidFill>
              <a:round/>
            </a:ln>
            <a:effectLst/>
          </c:spPr>
          <c:marker>
            <c:symbol val="none"/>
          </c:marker>
          <c:cat>
            <c:numRef>
              <c:f>IGNEDA!$A$2:$A$89</c:f>
              <c:numCache>
                <c:formatCode>mmm\-yy</c:formatCode>
                <c:ptCount val="88"/>
                <c:pt idx="0">
                  <c:v>37438</c:v>
                </c:pt>
                <c:pt idx="1">
                  <c:v>37469</c:v>
                </c:pt>
                <c:pt idx="2">
                  <c:v>37500</c:v>
                </c:pt>
                <c:pt idx="3">
                  <c:v>37530</c:v>
                </c:pt>
                <c:pt idx="4">
                  <c:v>37561</c:v>
                </c:pt>
                <c:pt idx="5">
                  <c:v>37591</c:v>
                </c:pt>
                <c:pt idx="6">
                  <c:v>37622</c:v>
                </c:pt>
                <c:pt idx="7">
                  <c:v>37653</c:v>
                </c:pt>
                <c:pt idx="8">
                  <c:v>37681</c:v>
                </c:pt>
                <c:pt idx="9">
                  <c:v>37712</c:v>
                </c:pt>
                <c:pt idx="10">
                  <c:v>37742</c:v>
                </c:pt>
                <c:pt idx="11">
                  <c:v>37773</c:v>
                </c:pt>
                <c:pt idx="12">
                  <c:v>37803</c:v>
                </c:pt>
                <c:pt idx="13">
                  <c:v>37834</c:v>
                </c:pt>
                <c:pt idx="14">
                  <c:v>37865</c:v>
                </c:pt>
                <c:pt idx="15">
                  <c:v>37895</c:v>
                </c:pt>
                <c:pt idx="16">
                  <c:v>37926</c:v>
                </c:pt>
                <c:pt idx="17">
                  <c:v>37956</c:v>
                </c:pt>
                <c:pt idx="18">
                  <c:v>37987</c:v>
                </c:pt>
                <c:pt idx="19">
                  <c:v>38018</c:v>
                </c:pt>
                <c:pt idx="20">
                  <c:v>38047</c:v>
                </c:pt>
                <c:pt idx="21">
                  <c:v>38078</c:v>
                </c:pt>
                <c:pt idx="22">
                  <c:v>38108</c:v>
                </c:pt>
                <c:pt idx="23">
                  <c:v>38139</c:v>
                </c:pt>
                <c:pt idx="24">
                  <c:v>38169</c:v>
                </c:pt>
                <c:pt idx="25">
                  <c:v>38200</c:v>
                </c:pt>
                <c:pt idx="26">
                  <c:v>38231</c:v>
                </c:pt>
                <c:pt idx="27">
                  <c:v>38261</c:v>
                </c:pt>
                <c:pt idx="28">
                  <c:v>38292</c:v>
                </c:pt>
                <c:pt idx="29">
                  <c:v>38322</c:v>
                </c:pt>
                <c:pt idx="30">
                  <c:v>38353</c:v>
                </c:pt>
                <c:pt idx="31">
                  <c:v>38384</c:v>
                </c:pt>
                <c:pt idx="32">
                  <c:v>38412</c:v>
                </c:pt>
                <c:pt idx="33">
                  <c:v>38443</c:v>
                </c:pt>
                <c:pt idx="34">
                  <c:v>38473</c:v>
                </c:pt>
                <c:pt idx="35">
                  <c:v>38504</c:v>
                </c:pt>
                <c:pt idx="36">
                  <c:v>38534</c:v>
                </c:pt>
                <c:pt idx="37">
                  <c:v>38565</c:v>
                </c:pt>
                <c:pt idx="38">
                  <c:v>38596</c:v>
                </c:pt>
                <c:pt idx="39">
                  <c:v>38626</c:v>
                </c:pt>
                <c:pt idx="40">
                  <c:v>38657</c:v>
                </c:pt>
                <c:pt idx="41">
                  <c:v>38687</c:v>
                </c:pt>
                <c:pt idx="42">
                  <c:v>38718</c:v>
                </c:pt>
                <c:pt idx="43">
                  <c:v>38749</c:v>
                </c:pt>
                <c:pt idx="44">
                  <c:v>38777</c:v>
                </c:pt>
                <c:pt idx="45">
                  <c:v>38808</c:v>
                </c:pt>
                <c:pt idx="46">
                  <c:v>38838</c:v>
                </c:pt>
                <c:pt idx="47">
                  <c:v>38869</c:v>
                </c:pt>
                <c:pt idx="48">
                  <c:v>38899</c:v>
                </c:pt>
                <c:pt idx="49">
                  <c:v>38930</c:v>
                </c:pt>
                <c:pt idx="50">
                  <c:v>38961</c:v>
                </c:pt>
                <c:pt idx="51">
                  <c:v>38991</c:v>
                </c:pt>
                <c:pt idx="52">
                  <c:v>39022</c:v>
                </c:pt>
                <c:pt idx="53">
                  <c:v>39052</c:v>
                </c:pt>
                <c:pt idx="54">
                  <c:v>39083</c:v>
                </c:pt>
                <c:pt idx="55">
                  <c:v>39114</c:v>
                </c:pt>
                <c:pt idx="56">
                  <c:v>39142</c:v>
                </c:pt>
                <c:pt idx="57">
                  <c:v>39173</c:v>
                </c:pt>
                <c:pt idx="58">
                  <c:v>39203</c:v>
                </c:pt>
                <c:pt idx="59">
                  <c:v>39234</c:v>
                </c:pt>
                <c:pt idx="60">
                  <c:v>39264</c:v>
                </c:pt>
                <c:pt idx="61">
                  <c:v>39295</c:v>
                </c:pt>
                <c:pt idx="62">
                  <c:v>39326</c:v>
                </c:pt>
                <c:pt idx="63">
                  <c:v>39356</c:v>
                </c:pt>
                <c:pt idx="64">
                  <c:v>39387</c:v>
                </c:pt>
                <c:pt idx="65">
                  <c:v>39417</c:v>
                </c:pt>
                <c:pt idx="66">
                  <c:v>39448</c:v>
                </c:pt>
                <c:pt idx="67">
                  <c:v>39479</c:v>
                </c:pt>
                <c:pt idx="68">
                  <c:v>39508</c:v>
                </c:pt>
                <c:pt idx="69">
                  <c:v>39539</c:v>
                </c:pt>
                <c:pt idx="70">
                  <c:v>39569</c:v>
                </c:pt>
                <c:pt idx="71">
                  <c:v>39600</c:v>
                </c:pt>
                <c:pt idx="72">
                  <c:v>39630</c:v>
                </c:pt>
                <c:pt idx="73">
                  <c:v>39661</c:v>
                </c:pt>
                <c:pt idx="74">
                  <c:v>39692</c:v>
                </c:pt>
                <c:pt idx="75">
                  <c:v>39722</c:v>
                </c:pt>
                <c:pt idx="76">
                  <c:v>39753</c:v>
                </c:pt>
                <c:pt idx="77">
                  <c:v>39783</c:v>
                </c:pt>
                <c:pt idx="78">
                  <c:v>39814</c:v>
                </c:pt>
                <c:pt idx="79">
                  <c:v>39845</c:v>
                </c:pt>
                <c:pt idx="80">
                  <c:v>39873</c:v>
                </c:pt>
                <c:pt idx="81">
                  <c:v>39904</c:v>
                </c:pt>
                <c:pt idx="82">
                  <c:v>39934</c:v>
                </c:pt>
                <c:pt idx="83">
                  <c:v>39965</c:v>
                </c:pt>
                <c:pt idx="84">
                  <c:v>39995</c:v>
                </c:pt>
                <c:pt idx="85">
                  <c:v>40026</c:v>
                </c:pt>
                <c:pt idx="86">
                  <c:v>40057</c:v>
                </c:pt>
                <c:pt idx="87">
                  <c:v>40087</c:v>
                </c:pt>
              </c:numCache>
            </c:numRef>
          </c:cat>
          <c:val>
            <c:numRef>
              <c:f>IGNEDA!$E$2:$E$89</c:f>
              <c:numCache>
                <c:formatCode>General</c:formatCode>
                <c:ptCount val="88"/>
                <c:pt idx="0">
                  <c:v>1.1866666700000001</c:v>
                </c:pt>
                <c:pt idx="1">
                  <c:v>4.9384615399999996</c:v>
                </c:pt>
                <c:pt idx="2">
                  <c:v>0.16</c:v>
                </c:pt>
                <c:pt idx="3">
                  <c:v>6.05454545</c:v>
                </c:pt>
                <c:pt idx="4">
                  <c:v>4.82</c:v>
                </c:pt>
                <c:pt idx="5">
                  <c:v>11.92</c:v>
                </c:pt>
                <c:pt idx="6">
                  <c:v>7.0949999999999998</c:v>
                </c:pt>
                <c:pt idx="7">
                  <c:v>10.86</c:v>
                </c:pt>
                <c:pt idx="8">
                  <c:v>-2</c:v>
                </c:pt>
                <c:pt idx="9">
                  <c:v>-2.68</c:v>
                </c:pt>
                <c:pt idx="10">
                  <c:v>-0.8</c:v>
                </c:pt>
                <c:pt idx="11">
                  <c:v>-9.7733333299999998</c:v>
                </c:pt>
                <c:pt idx="12">
                  <c:v>-8.48</c:v>
                </c:pt>
                <c:pt idx="13">
                  <c:v>1.22666667</c:v>
                </c:pt>
                <c:pt idx="14">
                  <c:v>2.6</c:v>
                </c:pt>
                <c:pt idx="15">
                  <c:v>-0.45333333000000003</c:v>
                </c:pt>
                <c:pt idx="16">
                  <c:v>6.97</c:v>
                </c:pt>
                <c:pt idx="17">
                  <c:v>0.52307691999999995</c:v>
                </c:pt>
                <c:pt idx="18">
                  <c:v>-1.19333333</c:v>
                </c:pt>
                <c:pt idx="19">
                  <c:v>5.42</c:v>
                </c:pt>
                <c:pt idx="20">
                  <c:v>13.66</c:v>
                </c:pt>
                <c:pt idx="21">
                  <c:v>6.36</c:v>
                </c:pt>
                <c:pt idx="22">
                  <c:v>8.7666666700000011</c:v>
                </c:pt>
                <c:pt idx="23">
                  <c:v>9.56666667</c:v>
                </c:pt>
                <c:pt idx="24">
                  <c:v>5.3066666700000003</c:v>
                </c:pt>
                <c:pt idx="25">
                  <c:v>8.93333333</c:v>
                </c:pt>
                <c:pt idx="26">
                  <c:v>7.68</c:v>
                </c:pt>
                <c:pt idx="27">
                  <c:v>2.4133333299999999</c:v>
                </c:pt>
                <c:pt idx="28">
                  <c:v>-0.45999999999999996</c:v>
                </c:pt>
                <c:pt idx="29">
                  <c:v>2.7266666700000002</c:v>
                </c:pt>
                <c:pt idx="30">
                  <c:v>2.3199999999999998</c:v>
                </c:pt>
                <c:pt idx="31">
                  <c:v>4.8733333300000004</c:v>
                </c:pt>
                <c:pt idx="32">
                  <c:v>6.2333333299999998</c:v>
                </c:pt>
                <c:pt idx="33">
                  <c:v>10.32</c:v>
                </c:pt>
                <c:pt idx="34">
                  <c:v>10.32</c:v>
                </c:pt>
                <c:pt idx="35">
                  <c:v>13.726666670000002</c:v>
                </c:pt>
                <c:pt idx="36">
                  <c:v>10.045</c:v>
                </c:pt>
                <c:pt idx="37">
                  <c:v>9.0733333300000005</c:v>
                </c:pt>
                <c:pt idx="38">
                  <c:v>10.96</c:v>
                </c:pt>
                <c:pt idx="39">
                  <c:v>8.8333333300000003</c:v>
                </c:pt>
                <c:pt idx="40">
                  <c:v>0.64</c:v>
                </c:pt>
                <c:pt idx="41">
                  <c:v>2.78</c:v>
                </c:pt>
                <c:pt idx="42">
                  <c:v>8.6866666699999993</c:v>
                </c:pt>
                <c:pt idx="43">
                  <c:v>-2.0699999999999998</c:v>
                </c:pt>
                <c:pt idx="44">
                  <c:v>-1.5599999999999998</c:v>
                </c:pt>
                <c:pt idx="45">
                  <c:v>12.19</c:v>
                </c:pt>
                <c:pt idx="46">
                  <c:v>12.72666667</c:v>
                </c:pt>
                <c:pt idx="47">
                  <c:v>12.86</c:v>
                </c:pt>
                <c:pt idx="48">
                  <c:v>14.299999999999999</c:v>
                </c:pt>
                <c:pt idx="49">
                  <c:v>2.03333333</c:v>
                </c:pt>
                <c:pt idx="50">
                  <c:v>1.55</c:v>
                </c:pt>
                <c:pt idx="51">
                  <c:v>-2.82</c:v>
                </c:pt>
                <c:pt idx="52">
                  <c:v>7.16</c:v>
                </c:pt>
                <c:pt idx="53">
                  <c:v>-5.2200000000000006</c:v>
                </c:pt>
                <c:pt idx="54">
                  <c:v>-5.2200000000000006</c:v>
                </c:pt>
                <c:pt idx="55">
                  <c:v>-1.3466666699999998</c:v>
                </c:pt>
                <c:pt idx="56">
                  <c:v>1.8333333300000001</c:v>
                </c:pt>
                <c:pt idx="57">
                  <c:v>4.2833333299999996</c:v>
                </c:pt>
                <c:pt idx="58">
                  <c:v>-5.2357142899999998</c:v>
                </c:pt>
                <c:pt idx="59">
                  <c:v>0.47333333</c:v>
                </c:pt>
                <c:pt idx="60">
                  <c:v>-2.1133333300000001</c:v>
                </c:pt>
                <c:pt idx="61">
                  <c:v>-10.979999999999999</c:v>
                </c:pt>
                <c:pt idx="62">
                  <c:v>-8.2000000000000011</c:v>
                </c:pt>
                <c:pt idx="63">
                  <c:v>-7.68</c:v>
                </c:pt>
                <c:pt idx="64">
                  <c:v>-4.4066666699999999</c:v>
                </c:pt>
                <c:pt idx="65">
                  <c:v>0.29499999999999998</c:v>
                </c:pt>
                <c:pt idx="66">
                  <c:v>3.88</c:v>
                </c:pt>
                <c:pt idx="67">
                  <c:v>-4.1666666699999997</c:v>
                </c:pt>
                <c:pt idx="68">
                  <c:v>-15.553333329999999</c:v>
                </c:pt>
                <c:pt idx="69">
                  <c:v>-1.66</c:v>
                </c:pt>
                <c:pt idx="70">
                  <c:v>6.8599999999999994</c:v>
                </c:pt>
                <c:pt idx="71">
                  <c:v>7.7399999999999993</c:v>
                </c:pt>
                <c:pt idx="72">
                  <c:v>4.7666666700000002</c:v>
                </c:pt>
                <c:pt idx="73">
                  <c:v>1.5</c:v>
                </c:pt>
                <c:pt idx="74">
                  <c:v>-5.47333333</c:v>
                </c:pt>
                <c:pt idx="75">
                  <c:v>-2.4899999999999998</c:v>
                </c:pt>
                <c:pt idx="76">
                  <c:v>0</c:v>
                </c:pt>
                <c:pt idx="77">
                  <c:v>0</c:v>
                </c:pt>
                <c:pt idx="78">
                  <c:v>0</c:v>
                </c:pt>
                <c:pt idx="79">
                  <c:v>0.70000000000000007</c:v>
                </c:pt>
                <c:pt idx="80">
                  <c:v>7.3999999999999995</c:v>
                </c:pt>
                <c:pt idx="81">
                  <c:v>1.4666666700000002</c:v>
                </c:pt>
                <c:pt idx="82">
                  <c:v>3.45</c:v>
                </c:pt>
                <c:pt idx="83">
                  <c:v>10.5</c:v>
                </c:pt>
                <c:pt idx="84">
                  <c:v>7.8</c:v>
                </c:pt>
                <c:pt idx="85">
                  <c:v>6.8333333299999994</c:v>
                </c:pt>
                <c:pt idx="86">
                  <c:v>-2.85</c:v>
                </c:pt>
                <c:pt idx="87">
                  <c:v>-3.8</c:v>
                </c:pt>
              </c:numCache>
            </c:numRef>
          </c:val>
          <c:smooth val="0"/>
          <c:extLst>
            <c:ext xmlns:c16="http://schemas.microsoft.com/office/drawing/2014/chart" uri="{C3380CC4-5D6E-409C-BE32-E72D297353CC}">
              <c16:uniqueId val="{00000002-33A9-4B8A-B36A-6A97A702B208}"/>
            </c:ext>
          </c:extLst>
        </c:ser>
        <c:ser>
          <c:idx val="3"/>
          <c:order val="3"/>
          <c:tx>
            <c:v>Jason 2</c:v>
          </c:tx>
          <c:spPr>
            <a:ln w="15875" cap="rnd">
              <a:solidFill>
                <a:schemeClr val="accent2"/>
              </a:solidFill>
              <a:round/>
            </a:ln>
            <a:effectLst/>
          </c:spPr>
          <c:marker>
            <c:symbol val="none"/>
          </c:marker>
          <c:cat>
            <c:numRef>
              <c:f>IGNEDA!$A$2:$A$89</c:f>
              <c:numCache>
                <c:formatCode>mmm\-yy</c:formatCode>
                <c:ptCount val="88"/>
                <c:pt idx="0">
                  <c:v>37438</c:v>
                </c:pt>
                <c:pt idx="1">
                  <c:v>37469</c:v>
                </c:pt>
                <c:pt idx="2">
                  <c:v>37500</c:v>
                </c:pt>
                <c:pt idx="3">
                  <c:v>37530</c:v>
                </c:pt>
                <c:pt idx="4">
                  <c:v>37561</c:v>
                </c:pt>
                <c:pt idx="5">
                  <c:v>37591</c:v>
                </c:pt>
                <c:pt idx="6">
                  <c:v>37622</c:v>
                </c:pt>
                <c:pt idx="7">
                  <c:v>37653</c:v>
                </c:pt>
                <c:pt idx="8">
                  <c:v>37681</c:v>
                </c:pt>
                <c:pt idx="9">
                  <c:v>37712</c:v>
                </c:pt>
                <c:pt idx="10">
                  <c:v>37742</c:v>
                </c:pt>
                <c:pt idx="11">
                  <c:v>37773</c:v>
                </c:pt>
                <c:pt idx="12">
                  <c:v>37803</c:v>
                </c:pt>
                <c:pt idx="13">
                  <c:v>37834</c:v>
                </c:pt>
                <c:pt idx="14">
                  <c:v>37865</c:v>
                </c:pt>
                <c:pt idx="15">
                  <c:v>37895</c:v>
                </c:pt>
                <c:pt idx="16">
                  <c:v>37926</c:v>
                </c:pt>
                <c:pt idx="17">
                  <c:v>37956</c:v>
                </c:pt>
                <c:pt idx="18">
                  <c:v>37987</c:v>
                </c:pt>
                <c:pt idx="19">
                  <c:v>38018</c:v>
                </c:pt>
                <c:pt idx="20">
                  <c:v>38047</c:v>
                </c:pt>
                <c:pt idx="21">
                  <c:v>38078</c:v>
                </c:pt>
                <c:pt idx="22">
                  <c:v>38108</c:v>
                </c:pt>
                <c:pt idx="23">
                  <c:v>38139</c:v>
                </c:pt>
                <c:pt idx="24">
                  <c:v>38169</c:v>
                </c:pt>
                <c:pt idx="25">
                  <c:v>38200</c:v>
                </c:pt>
                <c:pt idx="26">
                  <c:v>38231</c:v>
                </c:pt>
                <c:pt idx="27">
                  <c:v>38261</c:v>
                </c:pt>
                <c:pt idx="28">
                  <c:v>38292</c:v>
                </c:pt>
                <c:pt idx="29">
                  <c:v>38322</c:v>
                </c:pt>
                <c:pt idx="30">
                  <c:v>38353</c:v>
                </c:pt>
                <c:pt idx="31">
                  <c:v>38384</c:v>
                </c:pt>
                <c:pt idx="32">
                  <c:v>38412</c:v>
                </c:pt>
                <c:pt idx="33">
                  <c:v>38443</c:v>
                </c:pt>
                <c:pt idx="34">
                  <c:v>38473</c:v>
                </c:pt>
                <c:pt idx="35">
                  <c:v>38504</c:v>
                </c:pt>
                <c:pt idx="36">
                  <c:v>38534</c:v>
                </c:pt>
                <c:pt idx="37">
                  <c:v>38565</c:v>
                </c:pt>
                <c:pt idx="38">
                  <c:v>38596</c:v>
                </c:pt>
                <c:pt idx="39">
                  <c:v>38626</c:v>
                </c:pt>
                <c:pt idx="40">
                  <c:v>38657</c:v>
                </c:pt>
                <c:pt idx="41">
                  <c:v>38687</c:v>
                </c:pt>
                <c:pt idx="42">
                  <c:v>38718</c:v>
                </c:pt>
                <c:pt idx="43">
                  <c:v>38749</c:v>
                </c:pt>
                <c:pt idx="44">
                  <c:v>38777</c:v>
                </c:pt>
                <c:pt idx="45">
                  <c:v>38808</c:v>
                </c:pt>
                <c:pt idx="46">
                  <c:v>38838</c:v>
                </c:pt>
                <c:pt idx="47">
                  <c:v>38869</c:v>
                </c:pt>
                <c:pt idx="48">
                  <c:v>38899</c:v>
                </c:pt>
                <c:pt idx="49">
                  <c:v>38930</c:v>
                </c:pt>
                <c:pt idx="50">
                  <c:v>38961</c:v>
                </c:pt>
                <c:pt idx="51">
                  <c:v>38991</c:v>
                </c:pt>
                <c:pt idx="52">
                  <c:v>39022</c:v>
                </c:pt>
                <c:pt idx="53">
                  <c:v>39052</c:v>
                </c:pt>
                <c:pt idx="54">
                  <c:v>39083</c:v>
                </c:pt>
                <c:pt idx="55">
                  <c:v>39114</c:v>
                </c:pt>
                <c:pt idx="56">
                  <c:v>39142</c:v>
                </c:pt>
                <c:pt idx="57">
                  <c:v>39173</c:v>
                </c:pt>
                <c:pt idx="58">
                  <c:v>39203</c:v>
                </c:pt>
                <c:pt idx="59">
                  <c:v>39234</c:v>
                </c:pt>
                <c:pt idx="60">
                  <c:v>39264</c:v>
                </c:pt>
                <c:pt idx="61">
                  <c:v>39295</c:v>
                </c:pt>
                <c:pt idx="62">
                  <c:v>39326</c:v>
                </c:pt>
                <c:pt idx="63">
                  <c:v>39356</c:v>
                </c:pt>
                <c:pt idx="64">
                  <c:v>39387</c:v>
                </c:pt>
                <c:pt idx="65">
                  <c:v>39417</c:v>
                </c:pt>
                <c:pt idx="66">
                  <c:v>39448</c:v>
                </c:pt>
                <c:pt idx="67">
                  <c:v>39479</c:v>
                </c:pt>
                <c:pt idx="68">
                  <c:v>39508</c:v>
                </c:pt>
                <c:pt idx="69">
                  <c:v>39539</c:v>
                </c:pt>
                <c:pt idx="70">
                  <c:v>39569</c:v>
                </c:pt>
                <c:pt idx="71">
                  <c:v>39600</c:v>
                </c:pt>
                <c:pt idx="72">
                  <c:v>39630</c:v>
                </c:pt>
                <c:pt idx="73">
                  <c:v>39661</c:v>
                </c:pt>
                <c:pt idx="74">
                  <c:v>39692</c:v>
                </c:pt>
                <c:pt idx="75">
                  <c:v>39722</c:v>
                </c:pt>
                <c:pt idx="76">
                  <c:v>39753</c:v>
                </c:pt>
                <c:pt idx="77">
                  <c:v>39783</c:v>
                </c:pt>
                <c:pt idx="78">
                  <c:v>39814</c:v>
                </c:pt>
                <c:pt idx="79">
                  <c:v>39845</c:v>
                </c:pt>
                <c:pt idx="80">
                  <c:v>39873</c:v>
                </c:pt>
                <c:pt idx="81">
                  <c:v>39904</c:v>
                </c:pt>
                <c:pt idx="82">
                  <c:v>39934</c:v>
                </c:pt>
                <c:pt idx="83">
                  <c:v>39965</c:v>
                </c:pt>
                <c:pt idx="84">
                  <c:v>39995</c:v>
                </c:pt>
                <c:pt idx="85">
                  <c:v>40026</c:v>
                </c:pt>
                <c:pt idx="86">
                  <c:v>40057</c:v>
                </c:pt>
                <c:pt idx="87">
                  <c:v>40087</c:v>
                </c:pt>
              </c:numCache>
            </c:numRef>
          </c:cat>
          <c:val>
            <c:numRef>
              <c:f>IGNEDA!$G$2:$G$89</c:f>
              <c:numCache>
                <c:formatCode>General</c:formatCode>
                <c:ptCount val="88"/>
                <c:pt idx="75">
                  <c:v>8.3571428599999997</c:v>
                </c:pt>
                <c:pt idx="76">
                  <c:v>-6.75238095</c:v>
                </c:pt>
                <c:pt idx="77">
                  <c:v>9.9142857099999997</c:v>
                </c:pt>
                <c:pt idx="78">
                  <c:v>-3.7952381000000002</c:v>
                </c:pt>
                <c:pt idx="79">
                  <c:v>0.15714286</c:v>
                </c:pt>
                <c:pt idx="80">
                  <c:v>3.7359999999999998</c:v>
                </c:pt>
                <c:pt idx="81">
                  <c:v>4.6777777800000004</c:v>
                </c:pt>
                <c:pt idx="82">
                  <c:v>8.6199999999999992</c:v>
                </c:pt>
                <c:pt idx="83">
                  <c:v>11.15238095</c:v>
                </c:pt>
                <c:pt idx="84">
                  <c:v>11.15238095</c:v>
                </c:pt>
                <c:pt idx="85">
                  <c:v>4.7</c:v>
                </c:pt>
                <c:pt idx="86">
                  <c:v>-4.7600000000000007</c:v>
                </c:pt>
                <c:pt idx="87">
                  <c:v>-3.2904761900000001</c:v>
                </c:pt>
              </c:numCache>
            </c:numRef>
          </c:val>
          <c:smooth val="0"/>
          <c:extLst>
            <c:ext xmlns:c16="http://schemas.microsoft.com/office/drawing/2014/chart" uri="{C3380CC4-5D6E-409C-BE32-E72D297353CC}">
              <c16:uniqueId val="{00000003-33A9-4B8A-B36A-6A97A702B208}"/>
            </c:ext>
          </c:extLst>
        </c:ser>
        <c:dLbls>
          <c:showLegendKey val="0"/>
          <c:showVal val="0"/>
          <c:showCatName val="0"/>
          <c:showSerName val="0"/>
          <c:showPercent val="0"/>
          <c:showBubbleSize val="0"/>
        </c:dLbls>
        <c:smooth val="0"/>
        <c:axId val="-1969311440"/>
        <c:axId val="-1969318512"/>
      </c:lineChart>
      <c:dateAx>
        <c:axId val="-1969311440"/>
        <c:scaling>
          <c:orientation val="minMax"/>
        </c:scaling>
        <c:delete val="0"/>
        <c:axPos val="b"/>
        <c:numFmt formatCode="mmm\-yy" sourceLinked="1"/>
        <c:majorTickMark val="none"/>
        <c:minorTickMark val="none"/>
        <c:tickLblPos val="low"/>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969318512"/>
        <c:crosses val="autoZero"/>
        <c:auto val="1"/>
        <c:lblOffset val="100"/>
        <c:baseTimeUnit val="months"/>
      </c:dateAx>
      <c:valAx>
        <c:axId val="-1969318512"/>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000" b="0" i="0" u="none" strike="noStrike" kern="1200" baseline="0">
                    <a:solidFill>
                      <a:schemeClr val="tx1">
                        <a:lumMod val="65000"/>
                        <a:lumOff val="35000"/>
                      </a:schemeClr>
                    </a:solidFill>
                    <a:latin typeface="SimSun-ExtB" panose="02010609060101010101" pitchFamily="49" charset="-122"/>
                    <a:ea typeface="SimSun-ExtB" panose="02010609060101010101" pitchFamily="49" charset="-122"/>
                    <a:cs typeface="+mn-cs"/>
                  </a:defRPr>
                </a:pPr>
                <a:r>
                  <a:rPr lang="en-US">
                    <a:latin typeface="SimSun-ExtB" panose="02010609060101010101" pitchFamily="49" charset="-122"/>
                    <a:ea typeface="SimSun-ExtB" panose="02010609060101010101" pitchFamily="49" charset="-122"/>
                  </a:rPr>
                  <a:t>SLA (cm)</a:t>
                </a:r>
              </a:p>
            </c:rich>
          </c:tx>
          <c:layout/>
          <c:overlay val="0"/>
          <c:spPr>
            <a:noFill/>
            <a:ln>
              <a:noFill/>
            </a:ln>
            <a:effectLst/>
          </c:spPr>
          <c:txPr>
            <a:bodyPr rot="-5400000" spcFirstLastPara="1" vertOverflow="ellipsis" vert="horz" wrap="square" anchor="ctr" anchorCtr="1"/>
            <a:lstStyle/>
            <a:p>
              <a:pPr>
                <a:defRPr sz="1000" b="0" i="0" u="none" strike="noStrike" kern="1200" baseline="0">
                  <a:solidFill>
                    <a:schemeClr val="tx1">
                      <a:lumMod val="65000"/>
                      <a:lumOff val="35000"/>
                    </a:schemeClr>
                  </a:solidFill>
                  <a:latin typeface="SimSun-ExtB" panose="02010609060101010101" pitchFamily="49" charset="-122"/>
                  <a:ea typeface="SimSun-ExtB" panose="02010609060101010101" pitchFamily="49" charset="-122"/>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969311440"/>
        <c:crosses val="autoZero"/>
        <c:crossBetween val="between"/>
      </c:valAx>
      <c:spPr>
        <a:noFill/>
        <a:ln>
          <a:noFill/>
        </a:ln>
        <a:effectLst/>
      </c:spPr>
    </c:plotArea>
    <c:legend>
      <c:legendPos val="b"/>
      <c:layout/>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SimSun-ExtB" panose="02010609060101010101" pitchFamily="49" charset="-122"/>
              <a:ea typeface="SimSun-ExtB" panose="02010609060101010101" pitchFamily="49" charset="-122"/>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SimSun-ExtB" panose="02010609060101010101" pitchFamily="49" charset="-122"/>
                <a:ea typeface="SimSun-ExtB" panose="02010609060101010101" pitchFamily="49" charset="-122"/>
                <a:cs typeface="+mn-cs"/>
              </a:defRPr>
            </a:pPr>
            <a:r>
              <a:rPr lang="ro-RO" dirty="0" smtClean="0">
                <a:latin typeface="SimSun-ExtB" panose="02010609060101010101" pitchFamily="49" charset="-122"/>
                <a:ea typeface="SimSun-ExtB" panose="02010609060101010101" pitchFamily="49" charset="-122"/>
              </a:rPr>
              <a:t>Nivel</a:t>
            </a:r>
            <a:r>
              <a:rPr lang="ro-RO" baseline="0" dirty="0" smtClean="0">
                <a:latin typeface="SimSun-ExtB" panose="02010609060101010101" pitchFamily="49" charset="-122"/>
                <a:ea typeface="SimSun-ExtB" panose="02010609060101010101" pitchFamily="49" charset="-122"/>
              </a:rPr>
              <a:t> marin </a:t>
            </a:r>
            <a:r>
              <a:rPr lang="ro-RO" baseline="0" dirty="0" smtClean="0">
                <a:latin typeface="SimSun-ExtB" panose="02010609060101010101" pitchFamily="49" charset="-122"/>
                <a:ea typeface="SimSun-ExtB" panose="02010609060101010101" pitchFamily="49" charset="-122"/>
              </a:rPr>
              <a:t>la statia AMASRA</a:t>
            </a:r>
            <a:endParaRPr lang="en-US" dirty="0">
              <a:latin typeface="SimSun-ExtB" panose="02010609060101010101" pitchFamily="49" charset="-122"/>
              <a:ea typeface="SimSun-ExtB" panose="02010609060101010101" pitchFamily="49" charset="-122"/>
            </a:endParaRPr>
          </a:p>
        </c:rich>
      </c:tx>
      <c:layout/>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SimSun-ExtB" panose="02010609060101010101" pitchFamily="49" charset="-122"/>
              <a:ea typeface="SimSun-ExtB" panose="02010609060101010101" pitchFamily="49" charset="-122"/>
              <a:cs typeface="+mn-cs"/>
            </a:defRPr>
          </a:pPr>
          <a:endParaRPr lang="en-US"/>
        </a:p>
      </c:txPr>
    </c:title>
    <c:autoTitleDeleted val="0"/>
    <c:plotArea>
      <c:layout/>
      <c:lineChart>
        <c:grouping val="standard"/>
        <c:varyColors val="0"/>
        <c:ser>
          <c:idx val="0"/>
          <c:order val="0"/>
          <c:tx>
            <c:v>Topex/Poseidon</c:v>
          </c:tx>
          <c:spPr>
            <a:ln w="15875" cap="rnd">
              <a:solidFill>
                <a:srgbClr val="C00000"/>
              </a:solidFill>
              <a:round/>
            </a:ln>
            <a:effectLst/>
          </c:spPr>
          <c:marker>
            <c:symbol val="none"/>
          </c:marker>
          <c:cat>
            <c:numRef>
              <c:f>AMSRA!$A$2:$A$104</c:f>
              <c:numCache>
                <c:formatCode>mmm\-yy</c:formatCode>
                <c:ptCount val="103"/>
                <c:pt idx="0">
                  <c:v>37043</c:v>
                </c:pt>
                <c:pt idx="1">
                  <c:v>37073</c:v>
                </c:pt>
                <c:pt idx="2">
                  <c:v>37104</c:v>
                </c:pt>
                <c:pt idx="3">
                  <c:v>37135</c:v>
                </c:pt>
                <c:pt idx="4">
                  <c:v>37165</c:v>
                </c:pt>
                <c:pt idx="5">
                  <c:v>37196</c:v>
                </c:pt>
                <c:pt idx="6">
                  <c:v>37226</c:v>
                </c:pt>
                <c:pt idx="7">
                  <c:v>37257</c:v>
                </c:pt>
                <c:pt idx="8">
                  <c:v>37288</c:v>
                </c:pt>
                <c:pt idx="9">
                  <c:v>37316</c:v>
                </c:pt>
                <c:pt idx="10">
                  <c:v>37347</c:v>
                </c:pt>
                <c:pt idx="11">
                  <c:v>37377</c:v>
                </c:pt>
                <c:pt idx="12">
                  <c:v>37408</c:v>
                </c:pt>
                <c:pt idx="13">
                  <c:v>37438</c:v>
                </c:pt>
                <c:pt idx="14">
                  <c:v>37469</c:v>
                </c:pt>
                <c:pt idx="15">
                  <c:v>37500</c:v>
                </c:pt>
                <c:pt idx="16">
                  <c:v>37530</c:v>
                </c:pt>
                <c:pt idx="17">
                  <c:v>37561</c:v>
                </c:pt>
                <c:pt idx="18">
                  <c:v>37591</c:v>
                </c:pt>
                <c:pt idx="19">
                  <c:v>37622</c:v>
                </c:pt>
                <c:pt idx="20">
                  <c:v>37653</c:v>
                </c:pt>
                <c:pt idx="21">
                  <c:v>37681</c:v>
                </c:pt>
                <c:pt idx="22">
                  <c:v>37712</c:v>
                </c:pt>
                <c:pt idx="23">
                  <c:v>37742</c:v>
                </c:pt>
                <c:pt idx="24">
                  <c:v>37773</c:v>
                </c:pt>
                <c:pt idx="25">
                  <c:v>37803</c:v>
                </c:pt>
                <c:pt idx="26">
                  <c:v>37834</c:v>
                </c:pt>
                <c:pt idx="27">
                  <c:v>37865</c:v>
                </c:pt>
                <c:pt idx="28">
                  <c:v>37895</c:v>
                </c:pt>
                <c:pt idx="29">
                  <c:v>37926</c:v>
                </c:pt>
                <c:pt idx="30">
                  <c:v>37956</c:v>
                </c:pt>
                <c:pt idx="31">
                  <c:v>37987</c:v>
                </c:pt>
                <c:pt idx="32">
                  <c:v>38018</c:v>
                </c:pt>
                <c:pt idx="33">
                  <c:v>38047</c:v>
                </c:pt>
                <c:pt idx="34">
                  <c:v>38078</c:v>
                </c:pt>
                <c:pt idx="35">
                  <c:v>38108</c:v>
                </c:pt>
                <c:pt idx="36">
                  <c:v>38139</c:v>
                </c:pt>
                <c:pt idx="37">
                  <c:v>38169</c:v>
                </c:pt>
                <c:pt idx="38">
                  <c:v>38200</c:v>
                </c:pt>
                <c:pt idx="39">
                  <c:v>38231</c:v>
                </c:pt>
                <c:pt idx="40">
                  <c:v>38261</c:v>
                </c:pt>
                <c:pt idx="41">
                  <c:v>38292</c:v>
                </c:pt>
                <c:pt idx="42">
                  <c:v>38322</c:v>
                </c:pt>
                <c:pt idx="43">
                  <c:v>38353</c:v>
                </c:pt>
                <c:pt idx="44">
                  <c:v>38384</c:v>
                </c:pt>
                <c:pt idx="45">
                  <c:v>38412</c:v>
                </c:pt>
                <c:pt idx="46">
                  <c:v>38443</c:v>
                </c:pt>
                <c:pt idx="47">
                  <c:v>38473</c:v>
                </c:pt>
                <c:pt idx="48">
                  <c:v>38504</c:v>
                </c:pt>
                <c:pt idx="49">
                  <c:v>38534</c:v>
                </c:pt>
                <c:pt idx="50">
                  <c:v>38565</c:v>
                </c:pt>
                <c:pt idx="51">
                  <c:v>38596</c:v>
                </c:pt>
                <c:pt idx="52">
                  <c:v>38626</c:v>
                </c:pt>
                <c:pt idx="53">
                  <c:v>38657</c:v>
                </c:pt>
                <c:pt idx="54">
                  <c:v>38687</c:v>
                </c:pt>
                <c:pt idx="55">
                  <c:v>38718</c:v>
                </c:pt>
                <c:pt idx="56">
                  <c:v>38749</c:v>
                </c:pt>
                <c:pt idx="57">
                  <c:v>38777</c:v>
                </c:pt>
                <c:pt idx="58">
                  <c:v>38808</c:v>
                </c:pt>
                <c:pt idx="59">
                  <c:v>38838</c:v>
                </c:pt>
                <c:pt idx="60">
                  <c:v>38869</c:v>
                </c:pt>
                <c:pt idx="61">
                  <c:v>38899</c:v>
                </c:pt>
                <c:pt idx="62">
                  <c:v>38930</c:v>
                </c:pt>
                <c:pt idx="63">
                  <c:v>38961</c:v>
                </c:pt>
                <c:pt idx="64">
                  <c:v>38991</c:v>
                </c:pt>
                <c:pt idx="65">
                  <c:v>39022</c:v>
                </c:pt>
                <c:pt idx="66">
                  <c:v>39052</c:v>
                </c:pt>
                <c:pt idx="67">
                  <c:v>39083</c:v>
                </c:pt>
                <c:pt idx="68">
                  <c:v>39114</c:v>
                </c:pt>
                <c:pt idx="69">
                  <c:v>39142</c:v>
                </c:pt>
                <c:pt idx="70">
                  <c:v>39173</c:v>
                </c:pt>
                <c:pt idx="71">
                  <c:v>39203</c:v>
                </c:pt>
                <c:pt idx="72">
                  <c:v>39234</c:v>
                </c:pt>
                <c:pt idx="73">
                  <c:v>39264</c:v>
                </c:pt>
                <c:pt idx="74">
                  <c:v>39295</c:v>
                </c:pt>
                <c:pt idx="75">
                  <c:v>39326</c:v>
                </c:pt>
                <c:pt idx="76">
                  <c:v>39356</c:v>
                </c:pt>
                <c:pt idx="77">
                  <c:v>39387</c:v>
                </c:pt>
                <c:pt idx="78">
                  <c:v>39417</c:v>
                </c:pt>
                <c:pt idx="79">
                  <c:v>39448</c:v>
                </c:pt>
                <c:pt idx="80">
                  <c:v>39479</c:v>
                </c:pt>
                <c:pt idx="81">
                  <c:v>39508</c:v>
                </c:pt>
                <c:pt idx="82">
                  <c:v>39539</c:v>
                </c:pt>
                <c:pt idx="83">
                  <c:v>39569</c:v>
                </c:pt>
                <c:pt idx="84">
                  <c:v>39600</c:v>
                </c:pt>
                <c:pt idx="85">
                  <c:v>39630</c:v>
                </c:pt>
                <c:pt idx="86">
                  <c:v>39661</c:v>
                </c:pt>
                <c:pt idx="87">
                  <c:v>39692</c:v>
                </c:pt>
                <c:pt idx="88">
                  <c:v>39722</c:v>
                </c:pt>
                <c:pt idx="89">
                  <c:v>39753</c:v>
                </c:pt>
                <c:pt idx="90">
                  <c:v>39783</c:v>
                </c:pt>
                <c:pt idx="91">
                  <c:v>39814</c:v>
                </c:pt>
                <c:pt idx="92">
                  <c:v>39845</c:v>
                </c:pt>
                <c:pt idx="93">
                  <c:v>39873</c:v>
                </c:pt>
                <c:pt idx="94">
                  <c:v>39904</c:v>
                </c:pt>
                <c:pt idx="95">
                  <c:v>39934</c:v>
                </c:pt>
                <c:pt idx="96">
                  <c:v>39965</c:v>
                </c:pt>
                <c:pt idx="97">
                  <c:v>39995</c:v>
                </c:pt>
                <c:pt idx="98">
                  <c:v>40026</c:v>
                </c:pt>
                <c:pt idx="99">
                  <c:v>40057</c:v>
                </c:pt>
                <c:pt idx="100">
                  <c:v>40087</c:v>
                </c:pt>
                <c:pt idx="101">
                  <c:v>40118</c:v>
                </c:pt>
                <c:pt idx="102">
                  <c:v>40148</c:v>
                </c:pt>
              </c:numCache>
            </c:numRef>
          </c:cat>
          <c:val>
            <c:numRef>
              <c:f>AMSRA!$L$2:$L$104</c:f>
              <c:numCache>
                <c:formatCode>General</c:formatCode>
                <c:ptCount val="103"/>
                <c:pt idx="0">
                  <c:v>13.65</c:v>
                </c:pt>
                <c:pt idx="1">
                  <c:v>8.6</c:v>
                </c:pt>
                <c:pt idx="2">
                  <c:v>4.2333333299999998</c:v>
                </c:pt>
                <c:pt idx="3">
                  <c:v>-1.5</c:v>
                </c:pt>
                <c:pt idx="4">
                  <c:v>1.9333333300000002</c:v>
                </c:pt>
                <c:pt idx="5">
                  <c:v>-3.3333333299999999</c:v>
                </c:pt>
                <c:pt idx="6">
                  <c:v>-5.3666666699999999</c:v>
                </c:pt>
                <c:pt idx="7">
                  <c:v>-1.25</c:v>
                </c:pt>
                <c:pt idx="8">
                  <c:v>-3.12142857</c:v>
                </c:pt>
                <c:pt idx="9">
                  <c:v>1.6333333299999999</c:v>
                </c:pt>
                <c:pt idx="10">
                  <c:v>-0.53333332999999994</c:v>
                </c:pt>
                <c:pt idx="15">
                  <c:v>5.4769230799999997</c:v>
                </c:pt>
                <c:pt idx="16">
                  <c:v>6.3578947399999999</c:v>
                </c:pt>
                <c:pt idx="17">
                  <c:v>9.4444444399999998</c:v>
                </c:pt>
                <c:pt idx="18">
                  <c:v>11.794444439999999</c:v>
                </c:pt>
                <c:pt idx="19">
                  <c:v>8.2416666700000007</c:v>
                </c:pt>
                <c:pt idx="20">
                  <c:v>9.2083333300000003</c:v>
                </c:pt>
                <c:pt idx="21">
                  <c:v>-0.76470588000000006</c:v>
                </c:pt>
                <c:pt idx="22">
                  <c:v>-3.3000000000000003</c:v>
                </c:pt>
                <c:pt idx="23">
                  <c:v>-12.959999999999999</c:v>
                </c:pt>
                <c:pt idx="24">
                  <c:v>-8.0384615400000001</c:v>
                </c:pt>
                <c:pt idx="25">
                  <c:v>-3.9631578899999997</c:v>
                </c:pt>
                <c:pt idx="26">
                  <c:v>0.20909091000000002</c:v>
                </c:pt>
                <c:pt idx="27">
                  <c:v>0.82222222</c:v>
                </c:pt>
                <c:pt idx="28">
                  <c:v>8.5047619000000001</c:v>
                </c:pt>
                <c:pt idx="29">
                  <c:v>2.3133333299999999</c:v>
                </c:pt>
                <c:pt idx="30">
                  <c:v>-2.05454545</c:v>
                </c:pt>
                <c:pt idx="31">
                  <c:v>8.6499999999999986</c:v>
                </c:pt>
                <c:pt idx="32">
                  <c:v>15.58421053</c:v>
                </c:pt>
                <c:pt idx="33">
                  <c:v>4.8</c:v>
                </c:pt>
                <c:pt idx="34">
                  <c:v>9.8000000000000007</c:v>
                </c:pt>
                <c:pt idx="35">
                  <c:v>9.5</c:v>
                </c:pt>
                <c:pt idx="36">
                  <c:v>3.15</c:v>
                </c:pt>
                <c:pt idx="37">
                  <c:v>3.125</c:v>
                </c:pt>
                <c:pt idx="38">
                  <c:v>4.3916666700000002</c:v>
                </c:pt>
                <c:pt idx="39">
                  <c:v>7.4846153799999993</c:v>
                </c:pt>
                <c:pt idx="40">
                  <c:v>5.2642857100000002</c:v>
                </c:pt>
                <c:pt idx="41">
                  <c:v>7.0444444400000004</c:v>
                </c:pt>
                <c:pt idx="42">
                  <c:v>7.9750000000000005</c:v>
                </c:pt>
                <c:pt idx="43">
                  <c:v>11.32</c:v>
                </c:pt>
                <c:pt idx="44">
                  <c:v>7.9750000000000005</c:v>
                </c:pt>
                <c:pt idx="45">
                  <c:v>3.4571428600000003</c:v>
                </c:pt>
                <c:pt idx="46">
                  <c:v>6.8500000000000005</c:v>
                </c:pt>
                <c:pt idx="47">
                  <c:v>10.100000000000001</c:v>
                </c:pt>
                <c:pt idx="48">
                  <c:v>13.950000000000001</c:v>
                </c:pt>
                <c:pt idx="49">
                  <c:v>13.633333329999999</c:v>
                </c:pt>
                <c:pt idx="50">
                  <c:v>8.18333333</c:v>
                </c:pt>
                <c:pt idx="51">
                  <c:v>15.775</c:v>
                </c:pt>
                <c:pt idx="52">
                  <c:v>23.34</c:v>
                </c:pt>
              </c:numCache>
            </c:numRef>
          </c:val>
          <c:smooth val="0"/>
          <c:extLst>
            <c:ext xmlns:c16="http://schemas.microsoft.com/office/drawing/2014/chart" uri="{C3380CC4-5D6E-409C-BE32-E72D297353CC}">
              <c16:uniqueId val="{00000000-C9FE-4795-96B0-F40647198062}"/>
            </c:ext>
          </c:extLst>
        </c:ser>
        <c:ser>
          <c:idx val="1"/>
          <c:order val="1"/>
          <c:tx>
            <c:v>Tide Gauge</c:v>
          </c:tx>
          <c:spPr>
            <a:ln w="12700" cap="rnd">
              <a:solidFill>
                <a:schemeClr val="tx1"/>
              </a:solidFill>
              <a:round/>
            </a:ln>
            <a:effectLst/>
          </c:spPr>
          <c:marker>
            <c:symbol val="none"/>
          </c:marker>
          <c:cat>
            <c:numRef>
              <c:f>AMSRA!$A$2:$A$104</c:f>
              <c:numCache>
                <c:formatCode>mmm\-yy</c:formatCode>
                <c:ptCount val="103"/>
                <c:pt idx="0">
                  <c:v>37043</c:v>
                </c:pt>
                <c:pt idx="1">
                  <c:v>37073</c:v>
                </c:pt>
                <c:pt idx="2">
                  <c:v>37104</c:v>
                </c:pt>
                <c:pt idx="3">
                  <c:v>37135</c:v>
                </c:pt>
                <c:pt idx="4">
                  <c:v>37165</c:v>
                </c:pt>
                <c:pt idx="5">
                  <c:v>37196</c:v>
                </c:pt>
                <c:pt idx="6">
                  <c:v>37226</c:v>
                </c:pt>
                <c:pt idx="7">
                  <c:v>37257</c:v>
                </c:pt>
                <c:pt idx="8">
                  <c:v>37288</c:v>
                </c:pt>
                <c:pt idx="9">
                  <c:v>37316</c:v>
                </c:pt>
                <c:pt idx="10">
                  <c:v>37347</c:v>
                </c:pt>
                <c:pt idx="11">
                  <c:v>37377</c:v>
                </c:pt>
                <c:pt idx="12">
                  <c:v>37408</c:v>
                </c:pt>
                <c:pt idx="13">
                  <c:v>37438</c:v>
                </c:pt>
                <c:pt idx="14">
                  <c:v>37469</c:v>
                </c:pt>
                <c:pt idx="15">
                  <c:v>37500</c:v>
                </c:pt>
                <c:pt idx="16">
                  <c:v>37530</c:v>
                </c:pt>
                <c:pt idx="17">
                  <c:v>37561</c:v>
                </c:pt>
                <c:pt idx="18">
                  <c:v>37591</c:v>
                </c:pt>
                <c:pt idx="19">
                  <c:v>37622</c:v>
                </c:pt>
                <c:pt idx="20">
                  <c:v>37653</c:v>
                </c:pt>
                <c:pt idx="21">
                  <c:v>37681</c:v>
                </c:pt>
                <c:pt idx="22">
                  <c:v>37712</c:v>
                </c:pt>
                <c:pt idx="23">
                  <c:v>37742</c:v>
                </c:pt>
                <c:pt idx="24">
                  <c:v>37773</c:v>
                </c:pt>
                <c:pt idx="25">
                  <c:v>37803</c:v>
                </c:pt>
                <c:pt idx="26">
                  <c:v>37834</c:v>
                </c:pt>
                <c:pt idx="27">
                  <c:v>37865</c:v>
                </c:pt>
                <c:pt idx="28">
                  <c:v>37895</c:v>
                </c:pt>
                <c:pt idx="29">
                  <c:v>37926</c:v>
                </c:pt>
                <c:pt idx="30">
                  <c:v>37956</c:v>
                </c:pt>
                <c:pt idx="31">
                  <c:v>37987</c:v>
                </c:pt>
                <c:pt idx="32">
                  <c:v>38018</c:v>
                </c:pt>
                <c:pt idx="33">
                  <c:v>38047</c:v>
                </c:pt>
                <c:pt idx="34">
                  <c:v>38078</c:v>
                </c:pt>
                <c:pt idx="35">
                  <c:v>38108</c:v>
                </c:pt>
                <c:pt idx="36">
                  <c:v>38139</c:v>
                </c:pt>
                <c:pt idx="37">
                  <c:v>38169</c:v>
                </c:pt>
                <c:pt idx="38">
                  <c:v>38200</c:v>
                </c:pt>
                <c:pt idx="39">
                  <c:v>38231</c:v>
                </c:pt>
                <c:pt idx="40">
                  <c:v>38261</c:v>
                </c:pt>
                <c:pt idx="41">
                  <c:v>38292</c:v>
                </c:pt>
                <c:pt idx="42">
                  <c:v>38322</c:v>
                </c:pt>
                <c:pt idx="43">
                  <c:v>38353</c:v>
                </c:pt>
                <c:pt idx="44">
                  <c:v>38384</c:v>
                </c:pt>
                <c:pt idx="45">
                  <c:v>38412</c:v>
                </c:pt>
                <c:pt idx="46">
                  <c:v>38443</c:v>
                </c:pt>
                <c:pt idx="47">
                  <c:v>38473</c:v>
                </c:pt>
                <c:pt idx="48">
                  <c:v>38504</c:v>
                </c:pt>
                <c:pt idx="49">
                  <c:v>38534</c:v>
                </c:pt>
                <c:pt idx="50">
                  <c:v>38565</c:v>
                </c:pt>
                <c:pt idx="51">
                  <c:v>38596</c:v>
                </c:pt>
                <c:pt idx="52">
                  <c:v>38626</c:v>
                </c:pt>
                <c:pt idx="53">
                  <c:v>38657</c:v>
                </c:pt>
                <c:pt idx="54">
                  <c:v>38687</c:v>
                </c:pt>
                <c:pt idx="55">
                  <c:v>38718</c:v>
                </c:pt>
                <c:pt idx="56">
                  <c:v>38749</c:v>
                </c:pt>
                <c:pt idx="57">
                  <c:v>38777</c:v>
                </c:pt>
                <c:pt idx="58">
                  <c:v>38808</c:v>
                </c:pt>
                <c:pt idx="59">
                  <c:v>38838</c:v>
                </c:pt>
                <c:pt idx="60">
                  <c:v>38869</c:v>
                </c:pt>
                <c:pt idx="61">
                  <c:v>38899</c:v>
                </c:pt>
                <c:pt idx="62">
                  <c:v>38930</c:v>
                </c:pt>
                <c:pt idx="63">
                  <c:v>38961</c:v>
                </c:pt>
                <c:pt idx="64">
                  <c:v>38991</c:v>
                </c:pt>
                <c:pt idx="65">
                  <c:v>39022</c:v>
                </c:pt>
                <c:pt idx="66">
                  <c:v>39052</c:v>
                </c:pt>
                <c:pt idx="67">
                  <c:v>39083</c:v>
                </c:pt>
                <c:pt idx="68">
                  <c:v>39114</c:v>
                </c:pt>
                <c:pt idx="69">
                  <c:v>39142</c:v>
                </c:pt>
                <c:pt idx="70">
                  <c:v>39173</c:v>
                </c:pt>
                <c:pt idx="71">
                  <c:v>39203</c:v>
                </c:pt>
                <c:pt idx="72">
                  <c:v>39234</c:v>
                </c:pt>
                <c:pt idx="73">
                  <c:v>39264</c:v>
                </c:pt>
                <c:pt idx="74">
                  <c:v>39295</c:v>
                </c:pt>
                <c:pt idx="75">
                  <c:v>39326</c:v>
                </c:pt>
                <c:pt idx="76">
                  <c:v>39356</c:v>
                </c:pt>
                <c:pt idx="77">
                  <c:v>39387</c:v>
                </c:pt>
                <c:pt idx="78">
                  <c:v>39417</c:v>
                </c:pt>
                <c:pt idx="79">
                  <c:v>39448</c:v>
                </c:pt>
                <c:pt idx="80">
                  <c:v>39479</c:v>
                </c:pt>
                <c:pt idx="81">
                  <c:v>39508</c:v>
                </c:pt>
                <c:pt idx="82">
                  <c:v>39539</c:v>
                </c:pt>
                <c:pt idx="83">
                  <c:v>39569</c:v>
                </c:pt>
                <c:pt idx="84">
                  <c:v>39600</c:v>
                </c:pt>
                <c:pt idx="85">
                  <c:v>39630</c:v>
                </c:pt>
                <c:pt idx="86">
                  <c:v>39661</c:v>
                </c:pt>
                <c:pt idx="87">
                  <c:v>39692</c:v>
                </c:pt>
                <c:pt idx="88">
                  <c:v>39722</c:v>
                </c:pt>
                <c:pt idx="89">
                  <c:v>39753</c:v>
                </c:pt>
                <c:pt idx="90">
                  <c:v>39783</c:v>
                </c:pt>
                <c:pt idx="91">
                  <c:v>39814</c:v>
                </c:pt>
                <c:pt idx="92">
                  <c:v>39845</c:v>
                </c:pt>
                <c:pt idx="93">
                  <c:v>39873</c:v>
                </c:pt>
                <c:pt idx="94">
                  <c:v>39904</c:v>
                </c:pt>
                <c:pt idx="95">
                  <c:v>39934</c:v>
                </c:pt>
                <c:pt idx="96">
                  <c:v>39965</c:v>
                </c:pt>
                <c:pt idx="97">
                  <c:v>39995</c:v>
                </c:pt>
                <c:pt idx="98">
                  <c:v>40026</c:v>
                </c:pt>
                <c:pt idx="99">
                  <c:v>40057</c:v>
                </c:pt>
                <c:pt idx="100">
                  <c:v>40087</c:v>
                </c:pt>
                <c:pt idx="101">
                  <c:v>40118</c:v>
                </c:pt>
                <c:pt idx="102">
                  <c:v>40148</c:v>
                </c:pt>
              </c:numCache>
            </c:numRef>
          </c:cat>
          <c:val>
            <c:numRef>
              <c:f>AMSRA!$M$2:$M$104</c:f>
              <c:numCache>
                <c:formatCode>General</c:formatCode>
                <c:ptCount val="103"/>
                <c:pt idx="0">
                  <c:v>4.7996666666666696</c:v>
                </c:pt>
                <c:pt idx="1">
                  <c:v>3.299666666666667</c:v>
                </c:pt>
                <c:pt idx="2">
                  <c:v>2.5996666666666668</c:v>
                </c:pt>
                <c:pt idx="3">
                  <c:v>-0.80033333333333334</c:v>
                </c:pt>
                <c:pt idx="4">
                  <c:v>-4.700333333333333</c:v>
                </c:pt>
                <c:pt idx="5">
                  <c:v>-10.900333333333332</c:v>
                </c:pt>
                <c:pt idx="7">
                  <c:v>-6.200333333333333</c:v>
                </c:pt>
                <c:pt idx="8">
                  <c:v>-4.8003333333333327</c:v>
                </c:pt>
                <c:pt idx="9">
                  <c:v>2.5996666666666668</c:v>
                </c:pt>
                <c:pt idx="10">
                  <c:v>6.799666666666667</c:v>
                </c:pt>
                <c:pt idx="11">
                  <c:v>5.799666666666667</c:v>
                </c:pt>
                <c:pt idx="12">
                  <c:v>4.3996666666666666</c:v>
                </c:pt>
                <c:pt idx="13">
                  <c:v>3.1996666666666664</c:v>
                </c:pt>
                <c:pt idx="14">
                  <c:v>3.299666666666667</c:v>
                </c:pt>
                <c:pt idx="15">
                  <c:v>3.799666666666667</c:v>
                </c:pt>
                <c:pt idx="16">
                  <c:v>3.5996666666666668</c:v>
                </c:pt>
                <c:pt idx="17">
                  <c:v>4.5996666666666668</c:v>
                </c:pt>
                <c:pt idx="18">
                  <c:v>5.3996666666666666</c:v>
                </c:pt>
                <c:pt idx="19">
                  <c:v>6.5996666666666668</c:v>
                </c:pt>
                <c:pt idx="20">
                  <c:v>7.0996666666666668</c:v>
                </c:pt>
                <c:pt idx="21">
                  <c:v>-2.3003333333333336</c:v>
                </c:pt>
                <c:pt idx="22">
                  <c:v>-1.0003333333333333</c:v>
                </c:pt>
                <c:pt idx="23">
                  <c:v>-0.30033333333333334</c:v>
                </c:pt>
                <c:pt idx="24">
                  <c:v>-5.5003333333333329</c:v>
                </c:pt>
                <c:pt idx="25">
                  <c:v>-7.200333333333333</c:v>
                </c:pt>
                <c:pt idx="26">
                  <c:v>-7.9003333333333332</c:v>
                </c:pt>
                <c:pt idx="27">
                  <c:v>-5.6003333333333334</c:v>
                </c:pt>
                <c:pt idx="28">
                  <c:v>-7.700333333333333</c:v>
                </c:pt>
                <c:pt idx="29">
                  <c:v>2.5996666666666668</c:v>
                </c:pt>
                <c:pt idx="30">
                  <c:v>-1.0003333333333333</c:v>
                </c:pt>
                <c:pt idx="31">
                  <c:v>2.4996666666666667</c:v>
                </c:pt>
                <c:pt idx="32">
                  <c:v>5.3996666666666666</c:v>
                </c:pt>
                <c:pt idx="33">
                  <c:v>7.9996666666666671</c:v>
                </c:pt>
                <c:pt idx="34">
                  <c:v>5.8996666666666666</c:v>
                </c:pt>
                <c:pt idx="35">
                  <c:v>6.4996666666666671</c:v>
                </c:pt>
                <c:pt idx="36">
                  <c:v>5.0996666666666668</c:v>
                </c:pt>
                <c:pt idx="37">
                  <c:v>3.4996666666666671</c:v>
                </c:pt>
                <c:pt idx="38">
                  <c:v>3.9996666666666671</c:v>
                </c:pt>
                <c:pt idx="39">
                  <c:v>2.9996666666666667</c:v>
                </c:pt>
                <c:pt idx="40">
                  <c:v>-2.5003333333333333</c:v>
                </c:pt>
                <c:pt idx="41">
                  <c:v>-0.60033333333333327</c:v>
                </c:pt>
                <c:pt idx="42">
                  <c:v>-0.20033333333333334</c:v>
                </c:pt>
                <c:pt idx="43">
                  <c:v>2.7996666666666665</c:v>
                </c:pt>
                <c:pt idx="44">
                  <c:v>6.9996666666666671</c:v>
                </c:pt>
                <c:pt idx="45">
                  <c:v>5.3996666666666666</c:v>
                </c:pt>
                <c:pt idx="46">
                  <c:v>6.5996666666666668</c:v>
                </c:pt>
                <c:pt idx="47">
                  <c:v>6.8996666666666666</c:v>
                </c:pt>
                <c:pt idx="48">
                  <c:v>5.299666666666667</c:v>
                </c:pt>
                <c:pt idx="49">
                  <c:v>3.9996666666666671</c:v>
                </c:pt>
                <c:pt idx="50">
                  <c:v>3.5996666666666668</c:v>
                </c:pt>
                <c:pt idx="51">
                  <c:v>4.6996666666666673</c:v>
                </c:pt>
                <c:pt idx="52">
                  <c:v>5.299666666666667</c:v>
                </c:pt>
                <c:pt idx="53">
                  <c:v>4.799666666666667</c:v>
                </c:pt>
                <c:pt idx="54">
                  <c:v>2.3996666666666666</c:v>
                </c:pt>
                <c:pt idx="55">
                  <c:v>3.5996666666666668</c:v>
                </c:pt>
                <c:pt idx="56">
                  <c:v>-4.3003333333333327</c:v>
                </c:pt>
                <c:pt idx="57">
                  <c:v>3.9996666666666671</c:v>
                </c:pt>
                <c:pt idx="58">
                  <c:v>7.799666666666667</c:v>
                </c:pt>
                <c:pt idx="59">
                  <c:v>6.4996666666666671</c:v>
                </c:pt>
                <c:pt idx="60">
                  <c:v>4.8996666666666666</c:v>
                </c:pt>
                <c:pt idx="61">
                  <c:v>4.1996666666666673</c:v>
                </c:pt>
                <c:pt idx="64">
                  <c:v>-0.30033333333333334</c:v>
                </c:pt>
                <c:pt idx="65">
                  <c:v>-0.5003333333333333</c:v>
                </c:pt>
                <c:pt idx="66">
                  <c:v>-4.3003333333333327</c:v>
                </c:pt>
                <c:pt idx="67">
                  <c:v>-9.3003333333333327</c:v>
                </c:pt>
                <c:pt idx="68">
                  <c:v>-0.20033333333333334</c:v>
                </c:pt>
                <c:pt idx="69">
                  <c:v>2.0996666666666668</c:v>
                </c:pt>
                <c:pt idx="70">
                  <c:v>1.6996666666666667</c:v>
                </c:pt>
                <c:pt idx="71">
                  <c:v>0.39966666666666667</c:v>
                </c:pt>
                <c:pt idx="72">
                  <c:v>1.9996666666666667</c:v>
                </c:pt>
                <c:pt idx="73">
                  <c:v>-2.6003333333333334</c:v>
                </c:pt>
                <c:pt idx="74">
                  <c:v>-3.5003333333333329</c:v>
                </c:pt>
                <c:pt idx="75">
                  <c:v>-9.5003333333333337</c:v>
                </c:pt>
                <c:pt idx="76">
                  <c:v>-8.4003333333333323</c:v>
                </c:pt>
                <c:pt idx="77">
                  <c:v>0.59966666666666668</c:v>
                </c:pt>
                <c:pt idx="78">
                  <c:v>7.799666666666667</c:v>
                </c:pt>
                <c:pt idx="79">
                  <c:v>7.3996666666666666</c:v>
                </c:pt>
                <c:pt idx="80">
                  <c:v>0.29966666666666664</c:v>
                </c:pt>
                <c:pt idx="81">
                  <c:v>1.3996666666666666</c:v>
                </c:pt>
                <c:pt idx="82">
                  <c:v>7.0996666666666668</c:v>
                </c:pt>
                <c:pt idx="83">
                  <c:v>6.4996666666666671</c:v>
                </c:pt>
                <c:pt idx="84">
                  <c:v>5.1996666666666673</c:v>
                </c:pt>
                <c:pt idx="85">
                  <c:v>4.0996666666666668</c:v>
                </c:pt>
                <c:pt idx="86">
                  <c:v>1.5996666666666666</c:v>
                </c:pt>
                <c:pt idx="87">
                  <c:v>-6.200333333333333</c:v>
                </c:pt>
                <c:pt idx="88">
                  <c:v>-4.200333333333333</c:v>
                </c:pt>
                <c:pt idx="89">
                  <c:v>-7.8003333333333327</c:v>
                </c:pt>
                <c:pt idx="90">
                  <c:v>-2.1003333333333334</c:v>
                </c:pt>
                <c:pt idx="91">
                  <c:v>-3.5003333333333329</c:v>
                </c:pt>
                <c:pt idx="92">
                  <c:v>6.3996666666666666</c:v>
                </c:pt>
                <c:pt idx="93">
                  <c:v>7.9996666666666671</c:v>
                </c:pt>
                <c:pt idx="97">
                  <c:v>3.6996666666666669</c:v>
                </c:pt>
                <c:pt idx="98">
                  <c:v>-1.5003333333333333</c:v>
                </c:pt>
                <c:pt idx="99">
                  <c:v>-1.6003333333333334</c:v>
                </c:pt>
                <c:pt idx="100">
                  <c:v>-3.1003333333333334</c:v>
                </c:pt>
                <c:pt idx="101">
                  <c:v>9.9666666666666667E-2</c:v>
                </c:pt>
                <c:pt idx="102">
                  <c:v>6.4996666666666671</c:v>
                </c:pt>
              </c:numCache>
            </c:numRef>
          </c:val>
          <c:smooth val="0"/>
          <c:extLst>
            <c:ext xmlns:c16="http://schemas.microsoft.com/office/drawing/2014/chart" uri="{C3380CC4-5D6E-409C-BE32-E72D297353CC}">
              <c16:uniqueId val="{00000001-C9FE-4795-96B0-F40647198062}"/>
            </c:ext>
          </c:extLst>
        </c:ser>
        <c:ser>
          <c:idx val="2"/>
          <c:order val="2"/>
          <c:tx>
            <c:v>Jason 1</c:v>
          </c:tx>
          <c:spPr>
            <a:ln w="15875" cap="rnd">
              <a:solidFill>
                <a:schemeClr val="accent3"/>
              </a:solidFill>
              <a:round/>
            </a:ln>
            <a:effectLst/>
          </c:spPr>
          <c:marker>
            <c:symbol val="none"/>
          </c:marker>
          <c:cat>
            <c:numRef>
              <c:f>AMSRA!$A$2:$A$104</c:f>
              <c:numCache>
                <c:formatCode>mmm\-yy</c:formatCode>
                <c:ptCount val="103"/>
                <c:pt idx="0">
                  <c:v>37043</c:v>
                </c:pt>
                <c:pt idx="1">
                  <c:v>37073</c:v>
                </c:pt>
                <c:pt idx="2">
                  <c:v>37104</c:v>
                </c:pt>
                <c:pt idx="3">
                  <c:v>37135</c:v>
                </c:pt>
                <c:pt idx="4">
                  <c:v>37165</c:v>
                </c:pt>
                <c:pt idx="5">
                  <c:v>37196</c:v>
                </c:pt>
                <c:pt idx="6">
                  <c:v>37226</c:v>
                </c:pt>
                <c:pt idx="7">
                  <c:v>37257</c:v>
                </c:pt>
                <c:pt idx="8">
                  <c:v>37288</c:v>
                </c:pt>
                <c:pt idx="9">
                  <c:v>37316</c:v>
                </c:pt>
                <c:pt idx="10">
                  <c:v>37347</c:v>
                </c:pt>
                <c:pt idx="11">
                  <c:v>37377</c:v>
                </c:pt>
                <c:pt idx="12">
                  <c:v>37408</c:v>
                </c:pt>
                <c:pt idx="13">
                  <c:v>37438</c:v>
                </c:pt>
                <c:pt idx="14">
                  <c:v>37469</c:v>
                </c:pt>
                <c:pt idx="15">
                  <c:v>37500</c:v>
                </c:pt>
                <c:pt idx="16">
                  <c:v>37530</c:v>
                </c:pt>
                <c:pt idx="17">
                  <c:v>37561</c:v>
                </c:pt>
                <c:pt idx="18">
                  <c:v>37591</c:v>
                </c:pt>
                <c:pt idx="19">
                  <c:v>37622</c:v>
                </c:pt>
                <c:pt idx="20">
                  <c:v>37653</c:v>
                </c:pt>
                <c:pt idx="21">
                  <c:v>37681</c:v>
                </c:pt>
                <c:pt idx="22">
                  <c:v>37712</c:v>
                </c:pt>
                <c:pt idx="23">
                  <c:v>37742</c:v>
                </c:pt>
                <c:pt idx="24">
                  <c:v>37773</c:v>
                </c:pt>
                <c:pt idx="25">
                  <c:v>37803</c:v>
                </c:pt>
                <c:pt idx="26">
                  <c:v>37834</c:v>
                </c:pt>
                <c:pt idx="27">
                  <c:v>37865</c:v>
                </c:pt>
                <c:pt idx="28">
                  <c:v>37895</c:v>
                </c:pt>
                <c:pt idx="29">
                  <c:v>37926</c:v>
                </c:pt>
                <c:pt idx="30">
                  <c:v>37956</c:v>
                </c:pt>
                <c:pt idx="31">
                  <c:v>37987</c:v>
                </c:pt>
                <c:pt idx="32">
                  <c:v>38018</c:v>
                </c:pt>
                <c:pt idx="33">
                  <c:v>38047</c:v>
                </c:pt>
                <c:pt idx="34">
                  <c:v>38078</c:v>
                </c:pt>
                <c:pt idx="35">
                  <c:v>38108</c:v>
                </c:pt>
                <c:pt idx="36">
                  <c:v>38139</c:v>
                </c:pt>
                <c:pt idx="37">
                  <c:v>38169</c:v>
                </c:pt>
                <c:pt idx="38">
                  <c:v>38200</c:v>
                </c:pt>
                <c:pt idx="39">
                  <c:v>38231</c:v>
                </c:pt>
                <c:pt idx="40">
                  <c:v>38261</c:v>
                </c:pt>
                <c:pt idx="41">
                  <c:v>38292</c:v>
                </c:pt>
                <c:pt idx="42">
                  <c:v>38322</c:v>
                </c:pt>
                <c:pt idx="43">
                  <c:v>38353</c:v>
                </c:pt>
                <c:pt idx="44">
                  <c:v>38384</c:v>
                </c:pt>
                <c:pt idx="45">
                  <c:v>38412</c:v>
                </c:pt>
                <c:pt idx="46">
                  <c:v>38443</c:v>
                </c:pt>
                <c:pt idx="47">
                  <c:v>38473</c:v>
                </c:pt>
                <c:pt idx="48">
                  <c:v>38504</c:v>
                </c:pt>
                <c:pt idx="49">
                  <c:v>38534</c:v>
                </c:pt>
                <c:pt idx="50">
                  <c:v>38565</c:v>
                </c:pt>
                <c:pt idx="51">
                  <c:v>38596</c:v>
                </c:pt>
                <c:pt idx="52">
                  <c:v>38626</c:v>
                </c:pt>
                <c:pt idx="53">
                  <c:v>38657</c:v>
                </c:pt>
                <c:pt idx="54">
                  <c:v>38687</c:v>
                </c:pt>
                <c:pt idx="55">
                  <c:v>38718</c:v>
                </c:pt>
                <c:pt idx="56">
                  <c:v>38749</c:v>
                </c:pt>
                <c:pt idx="57">
                  <c:v>38777</c:v>
                </c:pt>
                <c:pt idx="58">
                  <c:v>38808</c:v>
                </c:pt>
                <c:pt idx="59">
                  <c:v>38838</c:v>
                </c:pt>
                <c:pt idx="60">
                  <c:v>38869</c:v>
                </c:pt>
                <c:pt idx="61">
                  <c:v>38899</c:v>
                </c:pt>
                <c:pt idx="62">
                  <c:v>38930</c:v>
                </c:pt>
                <c:pt idx="63">
                  <c:v>38961</c:v>
                </c:pt>
                <c:pt idx="64">
                  <c:v>38991</c:v>
                </c:pt>
                <c:pt idx="65">
                  <c:v>39022</c:v>
                </c:pt>
                <c:pt idx="66">
                  <c:v>39052</c:v>
                </c:pt>
                <c:pt idx="67">
                  <c:v>39083</c:v>
                </c:pt>
                <c:pt idx="68">
                  <c:v>39114</c:v>
                </c:pt>
                <c:pt idx="69">
                  <c:v>39142</c:v>
                </c:pt>
                <c:pt idx="70">
                  <c:v>39173</c:v>
                </c:pt>
                <c:pt idx="71">
                  <c:v>39203</c:v>
                </c:pt>
                <c:pt idx="72">
                  <c:v>39234</c:v>
                </c:pt>
                <c:pt idx="73">
                  <c:v>39264</c:v>
                </c:pt>
                <c:pt idx="74">
                  <c:v>39295</c:v>
                </c:pt>
                <c:pt idx="75">
                  <c:v>39326</c:v>
                </c:pt>
                <c:pt idx="76">
                  <c:v>39356</c:v>
                </c:pt>
                <c:pt idx="77">
                  <c:v>39387</c:v>
                </c:pt>
                <c:pt idx="78">
                  <c:v>39417</c:v>
                </c:pt>
                <c:pt idx="79">
                  <c:v>39448</c:v>
                </c:pt>
                <c:pt idx="80">
                  <c:v>39479</c:v>
                </c:pt>
                <c:pt idx="81">
                  <c:v>39508</c:v>
                </c:pt>
                <c:pt idx="82">
                  <c:v>39539</c:v>
                </c:pt>
                <c:pt idx="83">
                  <c:v>39569</c:v>
                </c:pt>
                <c:pt idx="84">
                  <c:v>39600</c:v>
                </c:pt>
                <c:pt idx="85">
                  <c:v>39630</c:v>
                </c:pt>
                <c:pt idx="86">
                  <c:v>39661</c:v>
                </c:pt>
                <c:pt idx="87">
                  <c:v>39692</c:v>
                </c:pt>
                <c:pt idx="88">
                  <c:v>39722</c:v>
                </c:pt>
                <c:pt idx="89">
                  <c:v>39753</c:v>
                </c:pt>
                <c:pt idx="90">
                  <c:v>39783</c:v>
                </c:pt>
                <c:pt idx="91">
                  <c:v>39814</c:v>
                </c:pt>
                <c:pt idx="92">
                  <c:v>39845</c:v>
                </c:pt>
                <c:pt idx="93">
                  <c:v>39873</c:v>
                </c:pt>
                <c:pt idx="94">
                  <c:v>39904</c:v>
                </c:pt>
                <c:pt idx="95">
                  <c:v>39934</c:v>
                </c:pt>
                <c:pt idx="96">
                  <c:v>39965</c:v>
                </c:pt>
                <c:pt idx="97">
                  <c:v>39995</c:v>
                </c:pt>
                <c:pt idx="98">
                  <c:v>40026</c:v>
                </c:pt>
                <c:pt idx="99">
                  <c:v>40057</c:v>
                </c:pt>
                <c:pt idx="100">
                  <c:v>40087</c:v>
                </c:pt>
                <c:pt idx="101">
                  <c:v>40118</c:v>
                </c:pt>
                <c:pt idx="102">
                  <c:v>40148</c:v>
                </c:pt>
              </c:numCache>
            </c:numRef>
          </c:cat>
          <c:val>
            <c:numRef>
              <c:f>AMSRA!$N$2:$N$104</c:f>
              <c:numCache>
                <c:formatCode>General</c:formatCode>
                <c:ptCount val="103"/>
                <c:pt idx="11">
                  <c:v>5.92</c:v>
                </c:pt>
                <c:pt idx="12">
                  <c:v>4.6399999999999997</c:v>
                </c:pt>
                <c:pt idx="13">
                  <c:v>-1.7466666700000002</c:v>
                </c:pt>
                <c:pt idx="14">
                  <c:v>2.48666667</c:v>
                </c:pt>
                <c:pt idx="15">
                  <c:v>9.6133333299999997</c:v>
                </c:pt>
                <c:pt idx="16">
                  <c:v>4.56666667</c:v>
                </c:pt>
                <c:pt idx="17">
                  <c:v>15.28</c:v>
                </c:pt>
                <c:pt idx="18">
                  <c:v>15.207142860000001</c:v>
                </c:pt>
                <c:pt idx="19">
                  <c:v>10.542857140000001</c:v>
                </c:pt>
                <c:pt idx="20">
                  <c:v>7.3533333299999999</c:v>
                </c:pt>
                <c:pt idx="21">
                  <c:v>-2.02</c:v>
                </c:pt>
                <c:pt idx="22">
                  <c:v>-6.0533333300000001</c:v>
                </c:pt>
                <c:pt idx="23">
                  <c:v>-7.85</c:v>
                </c:pt>
                <c:pt idx="24">
                  <c:v>-2.15</c:v>
                </c:pt>
                <c:pt idx="25">
                  <c:v>-9.9937500000000004</c:v>
                </c:pt>
                <c:pt idx="26">
                  <c:v>-7.3999999999999995</c:v>
                </c:pt>
                <c:pt idx="27">
                  <c:v>-3.02</c:v>
                </c:pt>
                <c:pt idx="28">
                  <c:v>-5.6066666700000001</c:v>
                </c:pt>
                <c:pt idx="29">
                  <c:v>5.84</c:v>
                </c:pt>
                <c:pt idx="30">
                  <c:v>4.5199999999999996</c:v>
                </c:pt>
                <c:pt idx="31">
                  <c:v>-2.8933333299999999</c:v>
                </c:pt>
                <c:pt idx="32">
                  <c:v>9.34</c:v>
                </c:pt>
                <c:pt idx="33">
                  <c:v>14.686666670000001</c:v>
                </c:pt>
                <c:pt idx="34">
                  <c:v>3.8</c:v>
                </c:pt>
                <c:pt idx="35">
                  <c:v>7.3599999999999994</c:v>
                </c:pt>
                <c:pt idx="36">
                  <c:v>12.02857143</c:v>
                </c:pt>
                <c:pt idx="37">
                  <c:v>8.6624999999999996</c:v>
                </c:pt>
                <c:pt idx="38">
                  <c:v>5.1944444399999998</c:v>
                </c:pt>
                <c:pt idx="39">
                  <c:v>6.2533333299999994</c:v>
                </c:pt>
                <c:pt idx="40">
                  <c:v>2.4899999999999998</c:v>
                </c:pt>
                <c:pt idx="41">
                  <c:v>2.4133333299999999</c:v>
                </c:pt>
                <c:pt idx="42">
                  <c:v>6.9</c:v>
                </c:pt>
                <c:pt idx="43">
                  <c:v>1.1333333299999999</c:v>
                </c:pt>
                <c:pt idx="44">
                  <c:v>9.1399999999999988</c:v>
                </c:pt>
                <c:pt idx="45">
                  <c:v>3.4000000000000004</c:v>
                </c:pt>
                <c:pt idx="46">
                  <c:v>7.37</c:v>
                </c:pt>
                <c:pt idx="47">
                  <c:v>7.37</c:v>
                </c:pt>
                <c:pt idx="48">
                  <c:v>15.5</c:v>
                </c:pt>
                <c:pt idx="49">
                  <c:v>10.08666667</c:v>
                </c:pt>
                <c:pt idx="50">
                  <c:v>8.1384615399999998</c:v>
                </c:pt>
                <c:pt idx="51">
                  <c:v>10.89</c:v>
                </c:pt>
                <c:pt idx="52">
                  <c:v>12.04666667</c:v>
                </c:pt>
                <c:pt idx="53">
                  <c:v>2.9000000000000004</c:v>
                </c:pt>
                <c:pt idx="54">
                  <c:v>1.71</c:v>
                </c:pt>
                <c:pt idx="55">
                  <c:v>3.0750000000000002</c:v>
                </c:pt>
                <c:pt idx="56">
                  <c:v>-2.6166666699999999</c:v>
                </c:pt>
                <c:pt idx="57">
                  <c:v>-1.7000000000000002</c:v>
                </c:pt>
                <c:pt idx="58">
                  <c:v>10.376923080000001</c:v>
                </c:pt>
                <c:pt idx="59">
                  <c:v>13.100000000000001</c:v>
                </c:pt>
                <c:pt idx="60">
                  <c:v>11.16</c:v>
                </c:pt>
                <c:pt idx="61">
                  <c:v>9.879999999999999</c:v>
                </c:pt>
                <c:pt idx="62">
                  <c:v>-0.48749999999999999</c:v>
                </c:pt>
                <c:pt idx="63">
                  <c:v>-2.71428571</c:v>
                </c:pt>
                <c:pt idx="64">
                  <c:v>-5.9874999999999998</c:v>
                </c:pt>
                <c:pt idx="65">
                  <c:v>-1.47142857</c:v>
                </c:pt>
                <c:pt idx="66">
                  <c:v>-6.54</c:v>
                </c:pt>
                <c:pt idx="67">
                  <c:v>-6.54</c:v>
                </c:pt>
                <c:pt idx="68">
                  <c:v>8.24</c:v>
                </c:pt>
                <c:pt idx="69">
                  <c:v>2.9777777799999998</c:v>
                </c:pt>
                <c:pt idx="70">
                  <c:v>5.1066666700000001</c:v>
                </c:pt>
                <c:pt idx="71">
                  <c:v>-3.45</c:v>
                </c:pt>
                <c:pt idx="72">
                  <c:v>-5.7307692299999999</c:v>
                </c:pt>
                <c:pt idx="73">
                  <c:v>-7.1066666700000001</c:v>
                </c:pt>
                <c:pt idx="74">
                  <c:v>-11.99333333</c:v>
                </c:pt>
                <c:pt idx="75">
                  <c:v>-5.52666667</c:v>
                </c:pt>
                <c:pt idx="76">
                  <c:v>-6.4533333299999995</c:v>
                </c:pt>
                <c:pt idx="77">
                  <c:v>-5.5933333300000001</c:v>
                </c:pt>
                <c:pt idx="78">
                  <c:v>-5.99</c:v>
                </c:pt>
                <c:pt idx="79">
                  <c:v>9.68333333</c:v>
                </c:pt>
                <c:pt idx="80">
                  <c:v>-5.65</c:v>
                </c:pt>
                <c:pt idx="81">
                  <c:v>-13.889999999999999</c:v>
                </c:pt>
                <c:pt idx="82">
                  <c:v>0.75833333000000003</c:v>
                </c:pt>
                <c:pt idx="83">
                  <c:v>3.1142857099999999</c:v>
                </c:pt>
                <c:pt idx="84">
                  <c:v>5.0933333300000001</c:v>
                </c:pt>
                <c:pt idx="85">
                  <c:v>-2.0500000000000003</c:v>
                </c:pt>
                <c:pt idx="86">
                  <c:v>-1.7999999999999998</c:v>
                </c:pt>
                <c:pt idx="87">
                  <c:v>-8.01333333</c:v>
                </c:pt>
                <c:pt idx="88">
                  <c:v>2.5299999999999998</c:v>
                </c:pt>
                <c:pt idx="89">
                  <c:v>0</c:v>
                </c:pt>
                <c:pt idx="90">
                  <c:v>0</c:v>
                </c:pt>
                <c:pt idx="91">
                  <c:v>0</c:v>
                </c:pt>
                <c:pt idx="92">
                  <c:v>6.4769230799999997</c:v>
                </c:pt>
                <c:pt idx="93">
                  <c:v>9.6928571399999992</c:v>
                </c:pt>
                <c:pt idx="94">
                  <c:v>4.9923076900000005</c:v>
                </c:pt>
                <c:pt idx="95">
                  <c:v>2.5714285699999997</c:v>
                </c:pt>
                <c:pt idx="96">
                  <c:v>7.5333333299999996</c:v>
                </c:pt>
                <c:pt idx="97">
                  <c:v>5.5550000000000006</c:v>
                </c:pt>
                <c:pt idx="98">
                  <c:v>3.3571428600000002</c:v>
                </c:pt>
                <c:pt idx="99">
                  <c:v>-2.3571428599999997</c:v>
                </c:pt>
                <c:pt idx="100">
                  <c:v>-3.8952381000000003</c:v>
                </c:pt>
                <c:pt idx="101">
                  <c:v>-0.65</c:v>
                </c:pt>
                <c:pt idx="102">
                  <c:v>6.6296296300000002</c:v>
                </c:pt>
              </c:numCache>
            </c:numRef>
          </c:val>
          <c:smooth val="0"/>
          <c:extLst>
            <c:ext xmlns:c16="http://schemas.microsoft.com/office/drawing/2014/chart" uri="{C3380CC4-5D6E-409C-BE32-E72D297353CC}">
              <c16:uniqueId val="{00000002-C9FE-4795-96B0-F40647198062}"/>
            </c:ext>
          </c:extLst>
        </c:ser>
        <c:ser>
          <c:idx val="3"/>
          <c:order val="3"/>
          <c:tx>
            <c:v>Jason 2</c:v>
          </c:tx>
          <c:spPr>
            <a:ln w="15875" cap="rnd">
              <a:solidFill>
                <a:srgbClr val="92D050"/>
              </a:solidFill>
              <a:round/>
            </a:ln>
            <a:effectLst/>
          </c:spPr>
          <c:marker>
            <c:symbol val="none"/>
          </c:marker>
          <c:cat>
            <c:numRef>
              <c:f>AMSRA!$A$2:$A$104</c:f>
              <c:numCache>
                <c:formatCode>mmm\-yy</c:formatCode>
                <c:ptCount val="103"/>
                <c:pt idx="0">
                  <c:v>37043</c:v>
                </c:pt>
                <c:pt idx="1">
                  <c:v>37073</c:v>
                </c:pt>
                <c:pt idx="2">
                  <c:v>37104</c:v>
                </c:pt>
                <c:pt idx="3">
                  <c:v>37135</c:v>
                </c:pt>
                <c:pt idx="4">
                  <c:v>37165</c:v>
                </c:pt>
                <c:pt idx="5">
                  <c:v>37196</c:v>
                </c:pt>
                <c:pt idx="6">
                  <c:v>37226</c:v>
                </c:pt>
                <c:pt idx="7">
                  <c:v>37257</c:v>
                </c:pt>
                <c:pt idx="8">
                  <c:v>37288</c:v>
                </c:pt>
                <c:pt idx="9">
                  <c:v>37316</c:v>
                </c:pt>
                <c:pt idx="10">
                  <c:v>37347</c:v>
                </c:pt>
                <c:pt idx="11">
                  <c:v>37377</c:v>
                </c:pt>
                <c:pt idx="12">
                  <c:v>37408</c:v>
                </c:pt>
                <c:pt idx="13">
                  <c:v>37438</c:v>
                </c:pt>
                <c:pt idx="14">
                  <c:v>37469</c:v>
                </c:pt>
                <c:pt idx="15">
                  <c:v>37500</c:v>
                </c:pt>
                <c:pt idx="16">
                  <c:v>37530</c:v>
                </c:pt>
                <c:pt idx="17">
                  <c:v>37561</c:v>
                </c:pt>
                <c:pt idx="18">
                  <c:v>37591</c:v>
                </c:pt>
                <c:pt idx="19">
                  <c:v>37622</c:v>
                </c:pt>
                <c:pt idx="20">
                  <c:v>37653</c:v>
                </c:pt>
                <c:pt idx="21">
                  <c:v>37681</c:v>
                </c:pt>
                <c:pt idx="22">
                  <c:v>37712</c:v>
                </c:pt>
                <c:pt idx="23">
                  <c:v>37742</c:v>
                </c:pt>
                <c:pt idx="24">
                  <c:v>37773</c:v>
                </c:pt>
                <c:pt idx="25">
                  <c:v>37803</c:v>
                </c:pt>
                <c:pt idx="26">
                  <c:v>37834</c:v>
                </c:pt>
                <c:pt idx="27">
                  <c:v>37865</c:v>
                </c:pt>
                <c:pt idx="28">
                  <c:v>37895</c:v>
                </c:pt>
                <c:pt idx="29">
                  <c:v>37926</c:v>
                </c:pt>
                <c:pt idx="30">
                  <c:v>37956</c:v>
                </c:pt>
                <c:pt idx="31">
                  <c:v>37987</c:v>
                </c:pt>
                <c:pt idx="32">
                  <c:v>38018</c:v>
                </c:pt>
                <c:pt idx="33">
                  <c:v>38047</c:v>
                </c:pt>
                <c:pt idx="34">
                  <c:v>38078</c:v>
                </c:pt>
                <c:pt idx="35">
                  <c:v>38108</c:v>
                </c:pt>
                <c:pt idx="36">
                  <c:v>38139</c:v>
                </c:pt>
                <c:pt idx="37">
                  <c:v>38169</c:v>
                </c:pt>
                <c:pt idx="38">
                  <c:v>38200</c:v>
                </c:pt>
                <c:pt idx="39">
                  <c:v>38231</c:v>
                </c:pt>
                <c:pt idx="40">
                  <c:v>38261</c:v>
                </c:pt>
                <c:pt idx="41">
                  <c:v>38292</c:v>
                </c:pt>
                <c:pt idx="42">
                  <c:v>38322</c:v>
                </c:pt>
                <c:pt idx="43">
                  <c:v>38353</c:v>
                </c:pt>
                <c:pt idx="44">
                  <c:v>38384</c:v>
                </c:pt>
                <c:pt idx="45">
                  <c:v>38412</c:v>
                </c:pt>
                <c:pt idx="46">
                  <c:v>38443</c:v>
                </c:pt>
                <c:pt idx="47">
                  <c:v>38473</c:v>
                </c:pt>
                <c:pt idx="48">
                  <c:v>38504</c:v>
                </c:pt>
                <c:pt idx="49">
                  <c:v>38534</c:v>
                </c:pt>
                <c:pt idx="50">
                  <c:v>38565</c:v>
                </c:pt>
                <c:pt idx="51">
                  <c:v>38596</c:v>
                </c:pt>
                <c:pt idx="52">
                  <c:v>38626</c:v>
                </c:pt>
                <c:pt idx="53">
                  <c:v>38657</c:v>
                </c:pt>
                <c:pt idx="54">
                  <c:v>38687</c:v>
                </c:pt>
                <c:pt idx="55">
                  <c:v>38718</c:v>
                </c:pt>
                <c:pt idx="56">
                  <c:v>38749</c:v>
                </c:pt>
                <c:pt idx="57">
                  <c:v>38777</c:v>
                </c:pt>
                <c:pt idx="58">
                  <c:v>38808</c:v>
                </c:pt>
                <c:pt idx="59">
                  <c:v>38838</c:v>
                </c:pt>
                <c:pt idx="60">
                  <c:v>38869</c:v>
                </c:pt>
                <c:pt idx="61">
                  <c:v>38899</c:v>
                </c:pt>
                <c:pt idx="62">
                  <c:v>38930</c:v>
                </c:pt>
                <c:pt idx="63">
                  <c:v>38961</c:v>
                </c:pt>
                <c:pt idx="64">
                  <c:v>38991</c:v>
                </c:pt>
                <c:pt idx="65">
                  <c:v>39022</c:v>
                </c:pt>
                <c:pt idx="66">
                  <c:v>39052</c:v>
                </c:pt>
                <c:pt idx="67">
                  <c:v>39083</c:v>
                </c:pt>
                <c:pt idx="68">
                  <c:v>39114</c:v>
                </c:pt>
                <c:pt idx="69">
                  <c:v>39142</c:v>
                </c:pt>
                <c:pt idx="70">
                  <c:v>39173</c:v>
                </c:pt>
                <c:pt idx="71">
                  <c:v>39203</c:v>
                </c:pt>
                <c:pt idx="72">
                  <c:v>39234</c:v>
                </c:pt>
                <c:pt idx="73">
                  <c:v>39264</c:v>
                </c:pt>
                <c:pt idx="74">
                  <c:v>39295</c:v>
                </c:pt>
                <c:pt idx="75">
                  <c:v>39326</c:v>
                </c:pt>
                <c:pt idx="76">
                  <c:v>39356</c:v>
                </c:pt>
                <c:pt idx="77">
                  <c:v>39387</c:v>
                </c:pt>
                <c:pt idx="78">
                  <c:v>39417</c:v>
                </c:pt>
                <c:pt idx="79">
                  <c:v>39448</c:v>
                </c:pt>
                <c:pt idx="80">
                  <c:v>39479</c:v>
                </c:pt>
                <c:pt idx="81">
                  <c:v>39508</c:v>
                </c:pt>
                <c:pt idx="82">
                  <c:v>39539</c:v>
                </c:pt>
                <c:pt idx="83">
                  <c:v>39569</c:v>
                </c:pt>
                <c:pt idx="84">
                  <c:v>39600</c:v>
                </c:pt>
                <c:pt idx="85">
                  <c:v>39630</c:v>
                </c:pt>
                <c:pt idx="86">
                  <c:v>39661</c:v>
                </c:pt>
                <c:pt idx="87">
                  <c:v>39692</c:v>
                </c:pt>
                <c:pt idx="88">
                  <c:v>39722</c:v>
                </c:pt>
                <c:pt idx="89">
                  <c:v>39753</c:v>
                </c:pt>
                <c:pt idx="90">
                  <c:v>39783</c:v>
                </c:pt>
                <c:pt idx="91">
                  <c:v>39814</c:v>
                </c:pt>
                <c:pt idx="92">
                  <c:v>39845</c:v>
                </c:pt>
                <c:pt idx="93">
                  <c:v>39873</c:v>
                </c:pt>
                <c:pt idx="94">
                  <c:v>39904</c:v>
                </c:pt>
                <c:pt idx="95">
                  <c:v>39934</c:v>
                </c:pt>
                <c:pt idx="96">
                  <c:v>39965</c:v>
                </c:pt>
                <c:pt idx="97">
                  <c:v>39995</c:v>
                </c:pt>
                <c:pt idx="98">
                  <c:v>40026</c:v>
                </c:pt>
                <c:pt idx="99">
                  <c:v>40057</c:v>
                </c:pt>
                <c:pt idx="100">
                  <c:v>40087</c:v>
                </c:pt>
                <c:pt idx="101">
                  <c:v>40118</c:v>
                </c:pt>
                <c:pt idx="102">
                  <c:v>40148</c:v>
                </c:pt>
              </c:numCache>
            </c:numRef>
          </c:cat>
          <c:val>
            <c:numRef>
              <c:f>AMSRA!$O$2:$O$104</c:f>
              <c:numCache>
                <c:formatCode>General</c:formatCode>
                <c:ptCount val="103"/>
                <c:pt idx="88">
                  <c:v>6.7</c:v>
                </c:pt>
                <c:pt idx="89">
                  <c:v>-9.9500000000000011</c:v>
                </c:pt>
                <c:pt idx="90">
                  <c:v>3.8125</c:v>
                </c:pt>
                <c:pt idx="91">
                  <c:v>-3.8727272700000004</c:v>
                </c:pt>
                <c:pt idx="92">
                  <c:v>0.75</c:v>
                </c:pt>
                <c:pt idx="93">
                  <c:v>4.3642857099999999</c:v>
                </c:pt>
                <c:pt idx="94">
                  <c:v>5.43333333</c:v>
                </c:pt>
                <c:pt idx="95">
                  <c:v>5.16</c:v>
                </c:pt>
                <c:pt idx="96">
                  <c:v>6.78461538</c:v>
                </c:pt>
                <c:pt idx="97">
                  <c:v>3.70909091</c:v>
                </c:pt>
                <c:pt idx="98">
                  <c:v>2.31666667</c:v>
                </c:pt>
                <c:pt idx="99">
                  <c:v>-5.55</c:v>
                </c:pt>
                <c:pt idx="100">
                  <c:v>-5.25</c:v>
                </c:pt>
                <c:pt idx="101">
                  <c:v>-4.2125000000000004</c:v>
                </c:pt>
                <c:pt idx="102">
                  <c:v>6.2833333300000005</c:v>
                </c:pt>
              </c:numCache>
            </c:numRef>
          </c:val>
          <c:smooth val="0"/>
          <c:extLst>
            <c:ext xmlns:c16="http://schemas.microsoft.com/office/drawing/2014/chart" uri="{C3380CC4-5D6E-409C-BE32-E72D297353CC}">
              <c16:uniqueId val="{00000003-C9FE-4795-96B0-F40647198062}"/>
            </c:ext>
          </c:extLst>
        </c:ser>
        <c:dLbls>
          <c:showLegendKey val="0"/>
          <c:showVal val="0"/>
          <c:showCatName val="0"/>
          <c:showSerName val="0"/>
          <c:showPercent val="0"/>
          <c:showBubbleSize val="0"/>
        </c:dLbls>
        <c:smooth val="0"/>
        <c:axId val="-1969307088"/>
        <c:axId val="-1969306000"/>
      </c:lineChart>
      <c:dateAx>
        <c:axId val="-1969307088"/>
        <c:scaling>
          <c:orientation val="minMax"/>
        </c:scaling>
        <c:delete val="0"/>
        <c:axPos val="b"/>
        <c:numFmt formatCode="mmm\-yy" sourceLinked="1"/>
        <c:majorTickMark val="none"/>
        <c:minorTickMark val="none"/>
        <c:tickLblPos val="low"/>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969306000"/>
        <c:crosses val="autoZero"/>
        <c:auto val="1"/>
        <c:lblOffset val="100"/>
        <c:baseTimeUnit val="months"/>
      </c:dateAx>
      <c:valAx>
        <c:axId val="-1969306000"/>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000" b="0" i="0" u="none" strike="noStrike" kern="1200" baseline="0">
                    <a:solidFill>
                      <a:schemeClr val="tx1">
                        <a:lumMod val="65000"/>
                        <a:lumOff val="35000"/>
                      </a:schemeClr>
                    </a:solidFill>
                    <a:latin typeface="SimSun-ExtB" panose="02010609060101010101" pitchFamily="49" charset="-122"/>
                    <a:ea typeface="SimSun-ExtB" panose="02010609060101010101" pitchFamily="49" charset="-122"/>
                    <a:cs typeface="+mn-cs"/>
                  </a:defRPr>
                </a:pPr>
                <a:r>
                  <a:rPr lang="en-US">
                    <a:latin typeface="SimSun-ExtB" panose="02010609060101010101" pitchFamily="49" charset="-122"/>
                    <a:ea typeface="SimSun-ExtB" panose="02010609060101010101" pitchFamily="49" charset="-122"/>
                  </a:rPr>
                  <a:t>SLA</a:t>
                </a:r>
                <a:r>
                  <a:rPr lang="en-US" baseline="0">
                    <a:latin typeface="SimSun-ExtB" panose="02010609060101010101" pitchFamily="49" charset="-122"/>
                    <a:ea typeface="SimSun-ExtB" panose="02010609060101010101" pitchFamily="49" charset="-122"/>
                  </a:rPr>
                  <a:t> (cm)</a:t>
                </a:r>
                <a:endParaRPr lang="en-US">
                  <a:latin typeface="SimSun-ExtB" panose="02010609060101010101" pitchFamily="49" charset="-122"/>
                  <a:ea typeface="SimSun-ExtB" panose="02010609060101010101" pitchFamily="49" charset="-122"/>
                </a:endParaRPr>
              </a:p>
            </c:rich>
          </c:tx>
          <c:layout/>
          <c:overlay val="0"/>
          <c:spPr>
            <a:noFill/>
            <a:ln>
              <a:noFill/>
            </a:ln>
            <a:effectLst/>
          </c:spPr>
          <c:txPr>
            <a:bodyPr rot="-5400000" spcFirstLastPara="1" vertOverflow="ellipsis" vert="horz" wrap="square" anchor="ctr" anchorCtr="1"/>
            <a:lstStyle/>
            <a:p>
              <a:pPr>
                <a:defRPr sz="1000" b="0" i="0" u="none" strike="noStrike" kern="1200" baseline="0">
                  <a:solidFill>
                    <a:schemeClr val="tx1">
                      <a:lumMod val="65000"/>
                      <a:lumOff val="35000"/>
                    </a:schemeClr>
                  </a:solidFill>
                  <a:latin typeface="SimSun-ExtB" panose="02010609060101010101" pitchFamily="49" charset="-122"/>
                  <a:ea typeface="SimSun-ExtB" panose="02010609060101010101" pitchFamily="49" charset="-122"/>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969307088"/>
        <c:crosses val="autoZero"/>
        <c:crossBetween val="between"/>
      </c:valAx>
      <c:spPr>
        <a:noFill/>
        <a:ln>
          <a:noFill/>
        </a:ln>
        <a:effectLst/>
      </c:spPr>
    </c:plotArea>
    <c:legend>
      <c:legendPos val="b"/>
      <c:layout/>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SimSun-ExtB" panose="02010609060101010101" pitchFamily="49" charset="-122"/>
              <a:ea typeface="SimSun-ExtB" panose="02010609060101010101" pitchFamily="49" charset="-122"/>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diagrams/colors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5153D4C-9E8C-4310-AE4F-550932618708}" type="doc">
      <dgm:prSet loTypeId="urn:microsoft.com/office/officeart/2005/8/layout/chevron1" loCatId="process" qsTypeId="urn:microsoft.com/office/officeart/2005/8/quickstyle/simple1" qsCatId="simple" csTypeId="urn:microsoft.com/office/officeart/2005/8/colors/colorful3" csCatId="colorful" phldr="1"/>
      <dgm:spPr/>
    </dgm:pt>
    <dgm:pt modelId="{2E81CCE0-E523-403D-B60E-8E4C8BEF74F8}">
      <dgm:prSet phldrT="[Text]"/>
      <dgm:spPr/>
      <dgm:t>
        <a:bodyPr/>
        <a:lstStyle/>
        <a:p>
          <a:r>
            <a:rPr lang="ro-RO" dirty="0" smtClean="0"/>
            <a:t>Date primare maregraf</a:t>
          </a:r>
          <a:endParaRPr lang="en-US" dirty="0"/>
        </a:p>
      </dgm:t>
    </dgm:pt>
    <dgm:pt modelId="{7D1A6DCE-2497-4CDC-8FCB-25885A29C959}" type="parTrans" cxnId="{41851418-8E07-43D4-A27E-86526C784FB1}">
      <dgm:prSet/>
      <dgm:spPr/>
      <dgm:t>
        <a:bodyPr/>
        <a:lstStyle/>
        <a:p>
          <a:endParaRPr lang="en-US"/>
        </a:p>
      </dgm:t>
    </dgm:pt>
    <dgm:pt modelId="{F34FBEEE-0904-409C-931F-FCF8C4C19BAB}" type="sibTrans" cxnId="{41851418-8E07-43D4-A27E-86526C784FB1}">
      <dgm:prSet/>
      <dgm:spPr/>
      <dgm:t>
        <a:bodyPr/>
        <a:lstStyle/>
        <a:p>
          <a:endParaRPr lang="en-US"/>
        </a:p>
      </dgm:t>
    </dgm:pt>
    <dgm:pt modelId="{9EC97311-A981-4ACB-BDA9-0685D8B97FB5}">
      <dgm:prSet phldrT="[Text]"/>
      <dgm:spPr/>
      <dgm:t>
        <a:bodyPr/>
        <a:lstStyle/>
        <a:p>
          <a:r>
            <a:rPr lang="ro-RO" dirty="0" smtClean="0"/>
            <a:t>Corectarea pentru GIA, seismica si HF</a:t>
          </a:r>
          <a:endParaRPr lang="en-US" dirty="0"/>
        </a:p>
      </dgm:t>
    </dgm:pt>
    <dgm:pt modelId="{340690A1-2272-419E-88AA-4107B8078CA3}" type="parTrans" cxnId="{A70C7C7B-3490-4967-8669-23D2081F4626}">
      <dgm:prSet/>
      <dgm:spPr/>
      <dgm:t>
        <a:bodyPr/>
        <a:lstStyle/>
        <a:p>
          <a:endParaRPr lang="en-US"/>
        </a:p>
      </dgm:t>
    </dgm:pt>
    <dgm:pt modelId="{C614A987-797D-4CED-A107-652B24267819}" type="sibTrans" cxnId="{A70C7C7B-3490-4967-8669-23D2081F4626}">
      <dgm:prSet/>
      <dgm:spPr/>
      <dgm:t>
        <a:bodyPr/>
        <a:lstStyle/>
        <a:p>
          <a:endParaRPr lang="en-US"/>
        </a:p>
      </dgm:t>
    </dgm:pt>
    <dgm:pt modelId="{2C2310E2-B617-4044-BED1-D6518BF52A82}">
      <dgm:prSet phldrT="[Text]"/>
      <dgm:spPr/>
      <dgm:t>
        <a:bodyPr/>
        <a:lstStyle/>
        <a:p>
          <a:r>
            <a:rPr lang="ro-RO" dirty="0" smtClean="0"/>
            <a:t>Date maregraf corectate</a:t>
          </a:r>
          <a:endParaRPr lang="en-US" dirty="0"/>
        </a:p>
      </dgm:t>
    </dgm:pt>
    <dgm:pt modelId="{0940F45D-9DCE-4184-99A0-1E99CF9EA6D5}" type="parTrans" cxnId="{8589DD4A-7CE2-4FA6-9FC4-4E062AAC505E}">
      <dgm:prSet/>
      <dgm:spPr/>
      <dgm:t>
        <a:bodyPr/>
        <a:lstStyle/>
        <a:p>
          <a:endParaRPr lang="en-US"/>
        </a:p>
      </dgm:t>
    </dgm:pt>
    <dgm:pt modelId="{2E662F3D-DD9F-432F-8936-45E39773374D}" type="sibTrans" cxnId="{8589DD4A-7CE2-4FA6-9FC4-4E062AAC505E}">
      <dgm:prSet/>
      <dgm:spPr/>
      <dgm:t>
        <a:bodyPr/>
        <a:lstStyle/>
        <a:p>
          <a:endParaRPr lang="en-US"/>
        </a:p>
      </dgm:t>
    </dgm:pt>
    <dgm:pt modelId="{95C97AF3-25DB-419C-894D-6F9A2BCF3EE3}" type="pres">
      <dgm:prSet presAssocID="{55153D4C-9E8C-4310-AE4F-550932618708}" presName="Name0" presStyleCnt="0">
        <dgm:presLayoutVars>
          <dgm:dir/>
          <dgm:animLvl val="lvl"/>
          <dgm:resizeHandles val="exact"/>
        </dgm:presLayoutVars>
      </dgm:prSet>
      <dgm:spPr/>
    </dgm:pt>
    <dgm:pt modelId="{4BF9E422-3843-41E9-9EE0-07059A850982}" type="pres">
      <dgm:prSet presAssocID="{2E81CCE0-E523-403D-B60E-8E4C8BEF74F8}" presName="parTxOnly" presStyleLbl="node1" presStyleIdx="0" presStyleCnt="3">
        <dgm:presLayoutVars>
          <dgm:chMax val="0"/>
          <dgm:chPref val="0"/>
          <dgm:bulletEnabled val="1"/>
        </dgm:presLayoutVars>
      </dgm:prSet>
      <dgm:spPr/>
      <dgm:t>
        <a:bodyPr/>
        <a:lstStyle/>
        <a:p>
          <a:endParaRPr lang="en-US"/>
        </a:p>
      </dgm:t>
    </dgm:pt>
    <dgm:pt modelId="{6E60ABD2-BBFF-4AB6-9A57-23A2B443D967}" type="pres">
      <dgm:prSet presAssocID="{F34FBEEE-0904-409C-931F-FCF8C4C19BAB}" presName="parTxOnlySpace" presStyleCnt="0"/>
      <dgm:spPr/>
    </dgm:pt>
    <dgm:pt modelId="{89280B2B-C123-45EF-91AB-0BEEC86DFA8A}" type="pres">
      <dgm:prSet presAssocID="{9EC97311-A981-4ACB-BDA9-0685D8B97FB5}" presName="parTxOnly" presStyleLbl="node1" presStyleIdx="1" presStyleCnt="3">
        <dgm:presLayoutVars>
          <dgm:chMax val="0"/>
          <dgm:chPref val="0"/>
          <dgm:bulletEnabled val="1"/>
        </dgm:presLayoutVars>
      </dgm:prSet>
      <dgm:spPr/>
      <dgm:t>
        <a:bodyPr/>
        <a:lstStyle/>
        <a:p>
          <a:endParaRPr lang="en-US"/>
        </a:p>
      </dgm:t>
    </dgm:pt>
    <dgm:pt modelId="{17855C7A-4E9F-4880-A464-644EA97F1E66}" type="pres">
      <dgm:prSet presAssocID="{C614A987-797D-4CED-A107-652B24267819}" presName="parTxOnlySpace" presStyleCnt="0"/>
      <dgm:spPr/>
    </dgm:pt>
    <dgm:pt modelId="{FAC48CC7-326E-4CB1-A375-F26118CF2303}" type="pres">
      <dgm:prSet presAssocID="{2C2310E2-B617-4044-BED1-D6518BF52A82}" presName="parTxOnly" presStyleLbl="node1" presStyleIdx="2" presStyleCnt="3">
        <dgm:presLayoutVars>
          <dgm:chMax val="0"/>
          <dgm:chPref val="0"/>
          <dgm:bulletEnabled val="1"/>
        </dgm:presLayoutVars>
      </dgm:prSet>
      <dgm:spPr/>
      <dgm:t>
        <a:bodyPr/>
        <a:lstStyle/>
        <a:p>
          <a:endParaRPr lang="en-US"/>
        </a:p>
      </dgm:t>
    </dgm:pt>
  </dgm:ptLst>
  <dgm:cxnLst>
    <dgm:cxn modelId="{08F4C814-D883-4E82-96A0-B4B0CC979065}" type="presOf" srcId="{2E81CCE0-E523-403D-B60E-8E4C8BEF74F8}" destId="{4BF9E422-3843-41E9-9EE0-07059A850982}" srcOrd="0" destOrd="0" presId="urn:microsoft.com/office/officeart/2005/8/layout/chevron1"/>
    <dgm:cxn modelId="{D848C4C9-98C5-494C-9C0C-59D29F7080DB}" type="presOf" srcId="{9EC97311-A981-4ACB-BDA9-0685D8B97FB5}" destId="{89280B2B-C123-45EF-91AB-0BEEC86DFA8A}" srcOrd="0" destOrd="0" presId="urn:microsoft.com/office/officeart/2005/8/layout/chevron1"/>
    <dgm:cxn modelId="{8589DD4A-7CE2-4FA6-9FC4-4E062AAC505E}" srcId="{55153D4C-9E8C-4310-AE4F-550932618708}" destId="{2C2310E2-B617-4044-BED1-D6518BF52A82}" srcOrd="2" destOrd="0" parTransId="{0940F45D-9DCE-4184-99A0-1E99CF9EA6D5}" sibTransId="{2E662F3D-DD9F-432F-8936-45E39773374D}"/>
    <dgm:cxn modelId="{A70C7C7B-3490-4967-8669-23D2081F4626}" srcId="{55153D4C-9E8C-4310-AE4F-550932618708}" destId="{9EC97311-A981-4ACB-BDA9-0685D8B97FB5}" srcOrd="1" destOrd="0" parTransId="{340690A1-2272-419E-88AA-4107B8078CA3}" sibTransId="{C614A987-797D-4CED-A107-652B24267819}"/>
    <dgm:cxn modelId="{F853D17B-EE50-418C-949A-0272399FFA09}" type="presOf" srcId="{55153D4C-9E8C-4310-AE4F-550932618708}" destId="{95C97AF3-25DB-419C-894D-6F9A2BCF3EE3}" srcOrd="0" destOrd="0" presId="urn:microsoft.com/office/officeart/2005/8/layout/chevron1"/>
    <dgm:cxn modelId="{41851418-8E07-43D4-A27E-86526C784FB1}" srcId="{55153D4C-9E8C-4310-AE4F-550932618708}" destId="{2E81CCE0-E523-403D-B60E-8E4C8BEF74F8}" srcOrd="0" destOrd="0" parTransId="{7D1A6DCE-2497-4CDC-8FCB-25885A29C959}" sibTransId="{F34FBEEE-0904-409C-931F-FCF8C4C19BAB}"/>
    <dgm:cxn modelId="{49D9A15E-A3FF-4AAB-BAE5-DC84F0424FAC}" type="presOf" srcId="{2C2310E2-B617-4044-BED1-D6518BF52A82}" destId="{FAC48CC7-326E-4CB1-A375-F26118CF2303}" srcOrd="0" destOrd="0" presId="urn:microsoft.com/office/officeart/2005/8/layout/chevron1"/>
    <dgm:cxn modelId="{B29B40DE-F1BC-45FE-8721-E3F111DCF423}" type="presParOf" srcId="{95C97AF3-25DB-419C-894D-6F9A2BCF3EE3}" destId="{4BF9E422-3843-41E9-9EE0-07059A850982}" srcOrd="0" destOrd="0" presId="urn:microsoft.com/office/officeart/2005/8/layout/chevron1"/>
    <dgm:cxn modelId="{CB43DDC3-64F0-4BAD-9CF0-6C6DA3A4AE38}" type="presParOf" srcId="{95C97AF3-25DB-419C-894D-6F9A2BCF3EE3}" destId="{6E60ABD2-BBFF-4AB6-9A57-23A2B443D967}" srcOrd="1" destOrd="0" presId="urn:microsoft.com/office/officeart/2005/8/layout/chevron1"/>
    <dgm:cxn modelId="{49B1397F-6830-4246-993D-E96396009A0E}" type="presParOf" srcId="{95C97AF3-25DB-419C-894D-6F9A2BCF3EE3}" destId="{89280B2B-C123-45EF-91AB-0BEEC86DFA8A}" srcOrd="2" destOrd="0" presId="urn:microsoft.com/office/officeart/2005/8/layout/chevron1"/>
    <dgm:cxn modelId="{A9538C32-C67E-4578-877E-A416D7F4E267}" type="presParOf" srcId="{95C97AF3-25DB-419C-894D-6F9A2BCF3EE3}" destId="{17855C7A-4E9F-4880-A464-644EA97F1E66}" srcOrd="3" destOrd="0" presId="urn:microsoft.com/office/officeart/2005/8/layout/chevron1"/>
    <dgm:cxn modelId="{8D05BEA4-6EA1-4213-8772-7A3C24CBAD44}" type="presParOf" srcId="{95C97AF3-25DB-419C-894D-6F9A2BCF3EE3}" destId="{FAC48CC7-326E-4CB1-A375-F26118CF2303}" srcOrd="4" destOrd="0" presId="urn:microsoft.com/office/officeart/2005/8/layout/chevron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5153D4C-9E8C-4310-AE4F-550932618708}" type="doc">
      <dgm:prSet loTypeId="urn:microsoft.com/office/officeart/2005/8/layout/chevron1" loCatId="process" qsTypeId="urn:microsoft.com/office/officeart/2005/8/quickstyle/simple1" qsCatId="simple" csTypeId="urn:microsoft.com/office/officeart/2005/8/colors/colorful3" csCatId="colorful" phldr="1"/>
      <dgm:spPr/>
    </dgm:pt>
    <dgm:pt modelId="{2E81CCE0-E523-403D-B60E-8E4C8BEF74F8}">
      <dgm:prSet phldrT="[Text]"/>
      <dgm:spPr/>
      <dgm:t>
        <a:bodyPr/>
        <a:lstStyle/>
        <a:p>
          <a:r>
            <a:rPr lang="ro-RO" dirty="0" smtClean="0"/>
            <a:t>Date de altimetrie satelitara</a:t>
          </a:r>
        </a:p>
      </dgm:t>
    </dgm:pt>
    <dgm:pt modelId="{7D1A6DCE-2497-4CDC-8FCB-25885A29C959}" type="parTrans" cxnId="{41851418-8E07-43D4-A27E-86526C784FB1}">
      <dgm:prSet/>
      <dgm:spPr/>
      <dgm:t>
        <a:bodyPr/>
        <a:lstStyle/>
        <a:p>
          <a:endParaRPr lang="en-US"/>
        </a:p>
      </dgm:t>
    </dgm:pt>
    <dgm:pt modelId="{F34FBEEE-0904-409C-931F-FCF8C4C19BAB}" type="sibTrans" cxnId="{41851418-8E07-43D4-A27E-86526C784FB1}">
      <dgm:prSet/>
      <dgm:spPr/>
      <dgm:t>
        <a:bodyPr/>
        <a:lstStyle/>
        <a:p>
          <a:endParaRPr lang="en-US"/>
        </a:p>
      </dgm:t>
    </dgm:pt>
    <dgm:pt modelId="{9EC97311-A981-4ACB-BDA9-0685D8B97FB5}">
      <dgm:prSet phldrT="[Text]"/>
      <dgm:spPr/>
      <dgm:t>
        <a:bodyPr/>
        <a:lstStyle/>
        <a:p>
          <a:r>
            <a:rPr lang="ro-RO" dirty="0" smtClean="0"/>
            <a:t>Corecții pentru DAC și DAC-IB</a:t>
          </a:r>
          <a:endParaRPr lang="en-US" dirty="0"/>
        </a:p>
      </dgm:t>
    </dgm:pt>
    <dgm:pt modelId="{340690A1-2272-419E-88AA-4107B8078CA3}" type="parTrans" cxnId="{A70C7C7B-3490-4967-8669-23D2081F4626}">
      <dgm:prSet/>
      <dgm:spPr/>
      <dgm:t>
        <a:bodyPr/>
        <a:lstStyle/>
        <a:p>
          <a:endParaRPr lang="en-US"/>
        </a:p>
      </dgm:t>
    </dgm:pt>
    <dgm:pt modelId="{C614A987-797D-4CED-A107-652B24267819}" type="sibTrans" cxnId="{A70C7C7B-3490-4967-8669-23D2081F4626}">
      <dgm:prSet/>
      <dgm:spPr/>
      <dgm:t>
        <a:bodyPr/>
        <a:lstStyle/>
        <a:p>
          <a:endParaRPr lang="en-US"/>
        </a:p>
      </dgm:t>
    </dgm:pt>
    <dgm:pt modelId="{2C2310E2-B617-4044-BED1-D6518BF52A82}">
      <dgm:prSet phldrT="[Text]"/>
      <dgm:spPr/>
      <dgm:t>
        <a:bodyPr/>
        <a:lstStyle/>
        <a:p>
          <a:r>
            <a:rPr lang="ro-RO" dirty="0" smtClean="0"/>
            <a:t>Medierea lunară a valorilor</a:t>
          </a:r>
          <a:endParaRPr lang="en-US" dirty="0"/>
        </a:p>
      </dgm:t>
    </dgm:pt>
    <dgm:pt modelId="{0940F45D-9DCE-4184-99A0-1E99CF9EA6D5}" type="parTrans" cxnId="{8589DD4A-7CE2-4FA6-9FC4-4E062AAC505E}">
      <dgm:prSet/>
      <dgm:spPr/>
      <dgm:t>
        <a:bodyPr/>
        <a:lstStyle/>
        <a:p>
          <a:endParaRPr lang="en-US"/>
        </a:p>
      </dgm:t>
    </dgm:pt>
    <dgm:pt modelId="{2E662F3D-DD9F-432F-8936-45E39773374D}" type="sibTrans" cxnId="{8589DD4A-7CE2-4FA6-9FC4-4E062AAC505E}">
      <dgm:prSet/>
      <dgm:spPr/>
      <dgm:t>
        <a:bodyPr/>
        <a:lstStyle/>
        <a:p>
          <a:endParaRPr lang="en-US"/>
        </a:p>
      </dgm:t>
    </dgm:pt>
    <dgm:pt modelId="{95C97AF3-25DB-419C-894D-6F9A2BCF3EE3}" type="pres">
      <dgm:prSet presAssocID="{55153D4C-9E8C-4310-AE4F-550932618708}" presName="Name0" presStyleCnt="0">
        <dgm:presLayoutVars>
          <dgm:dir/>
          <dgm:animLvl val="lvl"/>
          <dgm:resizeHandles val="exact"/>
        </dgm:presLayoutVars>
      </dgm:prSet>
      <dgm:spPr/>
    </dgm:pt>
    <dgm:pt modelId="{4BF9E422-3843-41E9-9EE0-07059A850982}" type="pres">
      <dgm:prSet presAssocID="{2E81CCE0-E523-403D-B60E-8E4C8BEF74F8}" presName="parTxOnly" presStyleLbl="node1" presStyleIdx="0" presStyleCnt="3">
        <dgm:presLayoutVars>
          <dgm:chMax val="0"/>
          <dgm:chPref val="0"/>
          <dgm:bulletEnabled val="1"/>
        </dgm:presLayoutVars>
      </dgm:prSet>
      <dgm:spPr/>
      <dgm:t>
        <a:bodyPr/>
        <a:lstStyle/>
        <a:p>
          <a:endParaRPr lang="en-US"/>
        </a:p>
      </dgm:t>
    </dgm:pt>
    <dgm:pt modelId="{6E60ABD2-BBFF-4AB6-9A57-23A2B443D967}" type="pres">
      <dgm:prSet presAssocID="{F34FBEEE-0904-409C-931F-FCF8C4C19BAB}" presName="parTxOnlySpace" presStyleCnt="0"/>
      <dgm:spPr/>
    </dgm:pt>
    <dgm:pt modelId="{89280B2B-C123-45EF-91AB-0BEEC86DFA8A}" type="pres">
      <dgm:prSet presAssocID="{9EC97311-A981-4ACB-BDA9-0685D8B97FB5}" presName="parTxOnly" presStyleLbl="node1" presStyleIdx="1" presStyleCnt="3">
        <dgm:presLayoutVars>
          <dgm:chMax val="0"/>
          <dgm:chPref val="0"/>
          <dgm:bulletEnabled val="1"/>
        </dgm:presLayoutVars>
      </dgm:prSet>
      <dgm:spPr/>
      <dgm:t>
        <a:bodyPr/>
        <a:lstStyle/>
        <a:p>
          <a:endParaRPr lang="en-US"/>
        </a:p>
      </dgm:t>
    </dgm:pt>
    <dgm:pt modelId="{17855C7A-4E9F-4880-A464-644EA97F1E66}" type="pres">
      <dgm:prSet presAssocID="{C614A987-797D-4CED-A107-652B24267819}" presName="parTxOnlySpace" presStyleCnt="0"/>
      <dgm:spPr/>
    </dgm:pt>
    <dgm:pt modelId="{FAC48CC7-326E-4CB1-A375-F26118CF2303}" type="pres">
      <dgm:prSet presAssocID="{2C2310E2-B617-4044-BED1-D6518BF52A82}" presName="parTxOnly" presStyleLbl="node1" presStyleIdx="2" presStyleCnt="3">
        <dgm:presLayoutVars>
          <dgm:chMax val="0"/>
          <dgm:chPref val="0"/>
          <dgm:bulletEnabled val="1"/>
        </dgm:presLayoutVars>
      </dgm:prSet>
      <dgm:spPr/>
      <dgm:t>
        <a:bodyPr/>
        <a:lstStyle/>
        <a:p>
          <a:endParaRPr lang="en-US"/>
        </a:p>
      </dgm:t>
    </dgm:pt>
  </dgm:ptLst>
  <dgm:cxnLst>
    <dgm:cxn modelId="{8589DD4A-7CE2-4FA6-9FC4-4E062AAC505E}" srcId="{55153D4C-9E8C-4310-AE4F-550932618708}" destId="{2C2310E2-B617-4044-BED1-D6518BF52A82}" srcOrd="2" destOrd="0" parTransId="{0940F45D-9DCE-4184-99A0-1E99CF9EA6D5}" sibTransId="{2E662F3D-DD9F-432F-8936-45E39773374D}"/>
    <dgm:cxn modelId="{A70C7C7B-3490-4967-8669-23D2081F4626}" srcId="{55153D4C-9E8C-4310-AE4F-550932618708}" destId="{9EC97311-A981-4ACB-BDA9-0685D8B97FB5}" srcOrd="1" destOrd="0" parTransId="{340690A1-2272-419E-88AA-4107B8078CA3}" sibTransId="{C614A987-797D-4CED-A107-652B24267819}"/>
    <dgm:cxn modelId="{A4E5BACA-34C6-4922-8724-14EA6A1CE2F9}" type="presOf" srcId="{2E81CCE0-E523-403D-B60E-8E4C8BEF74F8}" destId="{4BF9E422-3843-41E9-9EE0-07059A850982}" srcOrd="0" destOrd="0" presId="urn:microsoft.com/office/officeart/2005/8/layout/chevron1"/>
    <dgm:cxn modelId="{06A7D2A0-3706-41E1-8072-BC8F3E108C5C}" type="presOf" srcId="{2C2310E2-B617-4044-BED1-D6518BF52A82}" destId="{FAC48CC7-326E-4CB1-A375-F26118CF2303}" srcOrd="0" destOrd="0" presId="urn:microsoft.com/office/officeart/2005/8/layout/chevron1"/>
    <dgm:cxn modelId="{198B4526-BA49-45E4-AFDB-EB49D49F592F}" type="presOf" srcId="{9EC97311-A981-4ACB-BDA9-0685D8B97FB5}" destId="{89280B2B-C123-45EF-91AB-0BEEC86DFA8A}" srcOrd="0" destOrd="0" presId="urn:microsoft.com/office/officeart/2005/8/layout/chevron1"/>
    <dgm:cxn modelId="{25C839F7-D237-481D-B56F-7355E865A254}" type="presOf" srcId="{55153D4C-9E8C-4310-AE4F-550932618708}" destId="{95C97AF3-25DB-419C-894D-6F9A2BCF3EE3}" srcOrd="0" destOrd="0" presId="urn:microsoft.com/office/officeart/2005/8/layout/chevron1"/>
    <dgm:cxn modelId="{41851418-8E07-43D4-A27E-86526C784FB1}" srcId="{55153D4C-9E8C-4310-AE4F-550932618708}" destId="{2E81CCE0-E523-403D-B60E-8E4C8BEF74F8}" srcOrd="0" destOrd="0" parTransId="{7D1A6DCE-2497-4CDC-8FCB-25885A29C959}" sibTransId="{F34FBEEE-0904-409C-931F-FCF8C4C19BAB}"/>
    <dgm:cxn modelId="{65D49AB1-BFF5-4181-B00F-9666BE23D760}" type="presParOf" srcId="{95C97AF3-25DB-419C-894D-6F9A2BCF3EE3}" destId="{4BF9E422-3843-41E9-9EE0-07059A850982}" srcOrd="0" destOrd="0" presId="urn:microsoft.com/office/officeart/2005/8/layout/chevron1"/>
    <dgm:cxn modelId="{8CC95FFE-003E-4201-B828-00399E958923}" type="presParOf" srcId="{95C97AF3-25DB-419C-894D-6F9A2BCF3EE3}" destId="{6E60ABD2-BBFF-4AB6-9A57-23A2B443D967}" srcOrd="1" destOrd="0" presId="urn:microsoft.com/office/officeart/2005/8/layout/chevron1"/>
    <dgm:cxn modelId="{8E6ED961-7912-4395-8910-396A353EF7E8}" type="presParOf" srcId="{95C97AF3-25DB-419C-894D-6F9A2BCF3EE3}" destId="{89280B2B-C123-45EF-91AB-0BEEC86DFA8A}" srcOrd="2" destOrd="0" presId="urn:microsoft.com/office/officeart/2005/8/layout/chevron1"/>
    <dgm:cxn modelId="{8CC8E7EF-1398-4B5B-B584-56D20C744363}" type="presParOf" srcId="{95C97AF3-25DB-419C-894D-6F9A2BCF3EE3}" destId="{17855C7A-4E9F-4880-A464-644EA97F1E66}" srcOrd="3" destOrd="0" presId="urn:microsoft.com/office/officeart/2005/8/layout/chevron1"/>
    <dgm:cxn modelId="{437404F8-0F74-4670-A006-9A56FC1201BF}" type="presParOf" srcId="{95C97AF3-25DB-419C-894D-6F9A2BCF3EE3}" destId="{FAC48CC7-326E-4CB1-A375-F26118CF2303}" srcOrd="4" destOrd="0" presId="urn:microsoft.com/office/officeart/2005/8/layout/chevron1"/>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55153D4C-9E8C-4310-AE4F-550932618708}" type="doc">
      <dgm:prSet loTypeId="urn:microsoft.com/office/officeart/2005/8/layout/chevron1" loCatId="process" qsTypeId="urn:microsoft.com/office/officeart/2005/8/quickstyle/simple1" qsCatId="simple" csTypeId="urn:microsoft.com/office/officeart/2005/8/colors/colorful3" csCatId="colorful" phldr="1"/>
      <dgm:spPr/>
    </dgm:pt>
    <dgm:pt modelId="{2E81CCE0-E523-403D-B60E-8E4C8BEF74F8}">
      <dgm:prSet phldrT="[Text]"/>
      <dgm:spPr/>
      <dgm:t>
        <a:bodyPr/>
        <a:lstStyle/>
        <a:p>
          <a:r>
            <a:rPr lang="ro-RO" dirty="0" smtClean="0"/>
            <a:t>Colocarea valorilor prin crearea unui buffer</a:t>
          </a:r>
          <a:endParaRPr lang="en-US" dirty="0"/>
        </a:p>
      </dgm:t>
    </dgm:pt>
    <dgm:pt modelId="{7D1A6DCE-2497-4CDC-8FCB-25885A29C959}" type="parTrans" cxnId="{41851418-8E07-43D4-A27E-86526C784FB1}">
      <dgm:prSet/>
      <dgm:spPr/>
      <dgm:t>
        <a:bodyPr/>
        <a:lstStyle/>
        <a:p>
          <a:endParaRPr lang="en-US"/>
        </a:p>
      </dgm:t>
    </dgm:pt>
    <dgm:pt modelId="{F34FBEEE-0904-409C-931F-FCF8C4C19BAB}" type="sibTrans" cxnId="{41851418-8E07-43D4-A27E-86526C784FB1}">
      <dgm:prSet/>
      <dgm:spPr/>
      <dgm:t>
        <a:bodyPr/>
        <a:lstStyle/>
        <a:p>
          <a:endParaRPr lang="en-US"/>
        </a:p>
      </dgm:t>
    </dgm:pt>
    <dgm:pt modelId="{9EC97311-A981-4ACB-BDA9-0685D8B97FB5}">
      <dgm:prSet phldrT="[Text]"/>
      <dgm:spPr/>
      <dgm:t>
        <a:bodyPr/>
        <a:lstStyle/>
        <a:p>
          <a:r>
            <a:rPr lang="ro-RO" dirty="0" smtClean="0"/>
            <a:t>SA - TG, RMSE (SG</a:t>
          </a:r>
          <a:r>
            <a:rPr lang="en-US" dirty="0" smtClean="0"/>
            <a:t>-</a:t>
          </a:r>
          <a:r>
            <a:rPr lang="ro-RO" dirty="0" smtClean="0"/>
            <a:t>TG)</a:t>
          </a:r>
          <a:r>
            <a:rPr lang="en-US" dirty="0" smtClean="0"/>
            <a:t>, STDEV</a:t>
          </a:r>
          <a:endParaRPr lang="en-US" dirty="0"/>
        </a:p>
      </dgm:t>
    </dgm:pt>
    <dgm:pt modelId="{340690A1-2272-419E-88AA-4107B8078CA3}" type="parTrans" cxnId="{A70C7C7B-3490-4967-8669-23D2081F4626}">
      <dgm:prSet/>
      <dgm:spPr/>
      <dgm:t>
        <a:bodyPr/>
        <a:lstStyle/>
        <a:p>
          <a:endParaRPr lang="en-US"/>
        </a:p>
      </dgm:t>
    </dgm:pt>
    <dgm:pt modelId="{C614A987-797D-4CED-A107-652B24267819}" type="sibTrans" cxnId="{A70C7C7B-3490-4967-8669-23D2081F4626}">
      <dgm:prSet/>
      <dgm:spPr/>
      <dgm:t>
        <a:bodyPr/>
        <a:lstStyle/>
        <a:p>
          <a:endParaRPr lang="en-US"/>
        </a:p>
      </dgm:t>
    </dgm:pt>
    <dgm:pt modelId="{2C2310E2-B617-4044-BED1-D6518BF52A82}">
      <dgm:prSet phldrT="[Text]"/>
      <dgm:spPr/>
      <dgm:t>
        <a:bodyPr/>
        <a:lstStyle/>
        <a:p>
          <a:r>
            <a:rPr lang="ro-RO" dirty="0" smtClean="0"/>
            <a:t>Validarea datelor</a:t>
          </a:r>
          <a:endParaRPr lang="en-US" dirty="0"/>
        </a:p>
      </dgm:t>
    </dgm:pt>
    <dgm:pt modelId="{0940F45D-9DCE-4184-99A0-1E99CF9EA6D5}" type="parTrans" cxnId="{8589DD4A-7CE2-4FA6-9FC4-4E062AAC505E}">
      <dgm:prSet/>
      <dgm:spPr/>
      <dgm:t>
        <a:bodyPr/>
        <a:lstStyle/>
        <a:p>
          <a:endParaRPr lang="en-US"/>
        </a:p>
      </dgm:t>
    </dgm:pt>
    <dgm:pt modelId="{2E662F3D-DD9F-432F-8936-45E39773374D}" type="sibTrans" cxnId="{8589DD4A-7CE2-4FA6-9FC4-4E062AAC505E}">
      <dgm:prSet/>
      <dgm:spPr/>
      <dgm:t>
        <a:bodyPr/>
        <a:lstStyle/>
        <a:p>
          <a:endParaRPr lang="en-US"/>
        </a:p>
      </dgm:t>
    </dgm:pt>
    <dgm:pt modelId="{95C97AF3-25DB-419C-894D-6F9A2BCF3EE3}" type="pres">
      <dgm:prSet presAssocID="{55153D4C-9E8C-4310-AE4F-550932618708}" presName="Name0" presStyleCnt="0">
        <dgm:presLayoutVars>
          <dgm:dir/>
          <dgm:animLvl val="lvl"/>
          <dgm:resizeHandles val="exact"/>
        </dgm:presLayoutVars>
      </dgm:prSet>
      <dgm:spPr/>
    </dgm:pt>
    <dgm:pt modelId="{4BF9E422-3843-41E9-9EE0-07059A850982}" type="pres">
      <dgm:prSet presAssocID="{2E81CCE0-E523-403D-B60E-8E4C8BEF74F8}" presName="parTxOnly" presStyleLbl="node1" presStyleIdx="0" presStyleCnt="3">
        <dgm:presLayoutVars>
          <dgm:chMax val="0"/>
          <dgm:chPref val="0"/>
          <dgm:bulletEnabled val="1"/>
        </dgm:presLayoutVars>
      </dgm:prSet>
      <dgm:spPr/>
      <dgm:t>
        <a:bodyPr/>
        <a:lstStyle/>
        <a:p>
          <a:endParaRPr lang="en-US"/>
        </a:p>
      </dgm:t>
    </dgm:pt>
    <dgm:pt modelId="{6E60ABD2-BBFF-4AB6-9A57-23A2B443D967}" type="pres">
      <dgm:prSet presAssocID="{F34FBEEE-0904-409C-931F-FCF8C4C19BAB}" presName="parTxOnlySpace" presStyleCnt="0"/>
      <dgm:spPr/>
    </dgm:pt>
    <dgm:pt modelId="{89280B2B-C123-45EF-91AB-0BEEC86DFA8A}" type="pres">
      <dgm:prSet presAssocID="{9EC97311-A981-4ACB-BDA9-0685D8B97FB5}" presName="parTxOnly" presStyleLbl="node1" presStyleIdx="1" presStyleCnt="3">
        <dgm:presLayoutVars>
          <dgm:chMax val="0"/>
          <dgm:chPref val="0"/>
          <dgm:bulletEnabled val="1"/>
        </dgm:presLayoutVars>
      </dgm:prSet>
      <dgm:spPr/>
      <dgm:t>
        <a:bodyPr/>
        <a:lstStyle/>
        <a:p>
          <a:endParaRPr lang="en-US"/>
        </a:p>
      </dgm:t>
    </dgm:pt>
    <dgm:pt modelId="{17855C7A-4E9F-4880-A464-644EA97F1E66}" type="pres">
      <dgm:prSet presAssocID="{C614A987-797D-4CED-A107-652B24267819}" presName="parTxOnlySpace" presStyleCnt="0"/>
      <dgm:spPr/>
    </dgm:pt>
    <dgm:pt modelId="{FAC48CC7-326E-4CB1-A375-F26118CF2303}" type="pres">
      <dgm:prSet presAssocID="{2C2310E2-B617-4044-BED1-D6518BF52A82}" presName="parTxOnly" presStyleLbl="node1" presStyleIdx="2" presStyleCnt="3">
        <dgm:presLayoutVars>
          <dgm:chMax val="0"/>
          <dgm:chPref val="0"/>
          <dgm:bulletEnabled val="1"/>
        </dgm:presLayoutVars>
      </dgm:prSet>
      <dgm:spPr/>
      <dgm:t>
        <a:bodyPr/>
        <a:lstStyle/>
        <a:p>
          <a:endParaRPr lang="en-US"/>
        </a:p>
      </dgm:t>
    </dgm:pt>
  </dgm:ptLst>
  <dgm:cxnLst>
    <dgm:cxn modelId="{8589DD4A-7CE2-4FA6-9FC4-4E062AAC505E}" srcId="{55153D4C-9E8C-4310-AE4F-550932618708}" destId="{2C2310E2-B617-4044-BED1-D6518BF52A82}" srcOrd="2" destOrd="0" parTransId="{0940F45D-9DCE-4184-99A0-1E99CF9EA6D5}" sibTransId="{2E662F3D-DD9F-432F-8936-45E39773374D}"/>
    <dgm:cxn modelId="{41851418-8E07-43D4-A27E-86526C784FB1}" srcId="{55153D4C-9E8C-4310-AE4F-550932618708}" destId="{2E81CCE0-E523-403D-B60E-8E4C8BEF74F8}" srcOrd="0" destOrd="0" parTransId="{7D1A6DCE-2497-4CDC-8FCB-25885A29C959}" sibTransId="{F34FBEEE-0904-409C-931F-FCF8C4C19BAB}"/>
    <dgm:cxn modelId="{2C9CBB6C-50DB-4D8B-8FC8-3CDFCC6A3ECA}" type="presOf" srcId="{55153D4C-9E8C-4310-AE4F-550932618708}" destId="{95C97AF3-25DB-419C-894D-6F9A2BCF3EE3}" srcOrd="0" destOrd="0" presId="urn:microsoft.com/office/officeart/2005/8/layout/chevron1"/>
    <dgm:cxn modelId="{6E3F2C42-D8FA-4490-8350-0D402BFF1826}" type="presOf" srcId="{2E81CCE0-E523-403D-B60E-8E4C8BEF74F8}" destId="{4BF9E422-3843-41E9-9EE0-07059A850982}" srcOrd="0" destOrd="0" presId="urn:microsoft.com/office/officeart/2005/8/layout/chevron1"/>
    <dgm:cxn modelId="{A70C7C7B-3490-4967-8669-23D2081F4626}" srcId="{55153D4C-9E8C-4310-AE4F-550932618708}" destId="{9EC97311-A981-4ACB-BDA9-0685D8B97FB5}" srcOrd="1" destOrd="0" parTransId="{340690A1-2272-419E-88AA-4107B8078CA3}" sibTransId="{C614A987-797D-4CED-A107-652B24267819}"/>
    <dgm:cxn modelId="{81952280-6577-456B-8DDE-E4B80C5182C1}" type="presOf" srcId="{9EC97311-A981-4ACB-BDA9-0685D8B97FB5}" destId="{89280B2B-C123-45EF-91AB-0BEEC86DFA8A}" srcOrd="0" destOrd="0" presId="urn:microsoft.com/office/officeart/2005/8/layout/chevron1"/>
    <dgm:cxn modelId="{ADB34543-51F8-4568-959C-DC7592A70D2D}" type="presOf" srcId="{2C2310E2-B617-4044-BED1-D6518BF52A82}" destId="{FAC48CC7-326E-4CB1-A375-F26118CF2303}" srcOrd="0" destOrd="0" presId="urn:microsoft.com/office/officeart/2005/8/layout/chevron1"/>
    <dgm:cxn modelId="{2C6917F4-9160-4797-B876-1C2653B2B46C}" type="presParOf" srcId="{95C97AF3-25DB-419C-894D-6F9A2BCF3EE3}" destId="{4BF9E422-3843-41E9-9EE0-07059A850982}" srcOrd="0" destOrd="0" presId="urn:microsoft.com/office/officeart/2005/8/layout/chevron1"/>
    <dgm:cxn modelId="{795C1B20-122A-43C1-9B36-8973F656192A}" type="presParOf" srcId="{95C97AF3-25DB-419C-894D-6F9A2BCF3EE3}" destId="{6E60ABD2-BBFF-4AB6-9A57-23A2B443D967}" srcOrd="1" destOrd="0" presId="urn:microsoft.com/office/officeart/2005/8/layout/chevron1"/>
    <dgm:cxn modelId="{560F77F4-B61B-4B7B-9987-18C3613C72B6}" type="presParOf" srcId="{95C97AF3-25DB-419C-894D-6F9A2BCF3EE3}" destId="{89280B2B-C123-45EF-91AB-0BEEC86DFA8A}" srcOrd="2" destOrd="0" presId="urn:microsoft.com/office/officeart/2005/8/layout/chevron1"/>
    <dgm:cxn modelId="{B7917367-CBB6-4227-AA04-C3DFF041C994}" type="presParOf" srcId="{95C97AF3-25DB-419C-894D-6F9A2BCF3EE3}" destId="{17855C7A-4E9F-4880-A464-644EA97F1E66}" srcOrd="3" destOrd="0" presId="urn:microsoft.com/office/officeart/2005/8/layout/chevron1"/>
    <dgm:cxn modelId="{63636D3C-EA34-46AD-AD23-FB296BAD57A4}" type="presParOf" srcId="{95C97AF3-25DB-419C-894D-6F9A2BCF3EE3}" destId="{FAC48CC7-326E-4CB1-A375-F26118CF2303}" srcOrd="4" destOrd="0" presId="urn:microsoft.com/office/officeart/2005/8/layout/chevron1"/>
  </dgm:cxnLst>
  <dgm:bg/>
  <dgm:whole/>
  <dgm:extLst>
    <a:ext uri="http://schemas.microsoft.com/office/drawing/2008/diagram">
      <dsp:dataModelExt xmlns:dsp="http://schemas.microsoft.com/office/drawing/2008/diagram" relId="rId1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BF9E422-3843-41E9-9EE0-07059A850982}">
      <dsp:nvSpPr>
        <dsp:cNvPr id="0" name=""/>
        <dsp:cNvSpPr/>
      </dsp:nvSpPr>
      <dsp:spPr>
        <a:xfrm>
          <a:off x="1527" y="680078"/>
          <a:ext cx="1860482" cy="744192"/>
        </a:xfrm>
        <a:prstGeom prst="chevron">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6007" tIns="18669" rIns="18669" bIns="18669" numCol="1" spcCol="1270" anchor="ctr" anchorCtr="0">
          <a:noAutofit/>
        </a:bodyPr>
        <a:lstStyle/>
        <a:p>
          <a:pPr lvl="0" algn="ctr" defTabSz="622300">
            <a:lnSpc>
              <a:spcPct val="90000"/>
            </a:lnSpc>
            <a:spcBef>
              <a:spcPct val="0"/>
            </a:spcBef>
            <a:spcAft>
              <a:spcPct val="35000"/>
            </a:spcAft>
          </a:pPr>
          <a:r>
            <a:rPr lang="ro-RO" sz="1400" kern="1200" dirty="0" smtClean="0"/>
            <a:t>Date primare maregraf</a:t>
          </a:r>
          <a:endParaRPr lang="en-US" sz="1400" kern="1200" dirty="0"/>
        </a:p>
      </dsp:txBody>
      <dsp:txXfrm>
        <a:off x="373623" y="680078"/>
        <a:ext cx="1116290" cy="744192"/>
      </dsp:txXfrm>
    </dsp:sp>
    <dsp:sp modelId="{89280B2B-C123-45EF-91AB-0BEEC86DFA8A}">
      <dsp:nvSpPr>
        <dsp:cNvPr id="0" name=""/>
        <dsp:cNvSpPr/>
      </dsp:nvSpPr>
      <dsp:spPr>
        <a:xfrm>
          <a:off x="1675960" y="680078"/>
          <a:ext cx="1860482" cy="744192"/>
        </a:xfrm>
        <a:prstGeom prst="chevron">
          <a:avLst/>
        </a:prstGeom>
        <a:solidFill>
          <a:schemeClr val="accent3">
            <a:hueOff val="378640"/>
            <a:satOff val="4952"/>
            <a:lumOff val="-607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6007" tIns="18669" rIns="18669" bIns="18669" numCol="1" spcCol="1270" anchor="ctr" anchorCtr="0">
          <a:noAutofit/>
        </a:bodyPr>
        <a:lstStyle/>
        <a:p>
          <a:pPr lvl="0" algn="ctr" defTabSz="622300">
            <a:lnSpc>
              <a:spcPct val="90000"/>
            </a:lnSpc>
            <a:spcBef>
              <a:spcPct val="0"/>
            </a:spcBef>
            <a:spcAft>
              <a:spcPct val="35000"/>
            </a:spcAft>
          </a:pPr>
          <a:r>
            <a:rPr lang="ro-RO" sz="1400" kern="1200" dirty="0" smtClean="0"/>
            <a:t>Corectarea pentru GIA, seismica si HF</a:t>
          </a:r>
          <a:endParaRPr lang="en-US" sz="1400" kern="1200" dirty="0"/>
        </a:p>
      </dsp:txBody>
      <dsp:txXfrm>
        <a:off x="2048056" y="680078"/>
        <a:ext cx="1116290" cy="744192"/>
      </dsp:txXfrm>
    </dsp:sp>
    <dsp:sp modelId="{FAC48CC7-326E-4CB1-A375-F26118CF2303}">
      <dsp:nvSpPr>
        <dsp:cNvPr id="0" name=""/>
        <dsp:cNvSpPr/>
      </dsp:nvSpPr>
      <dsp:spPr>
        <a:xfrm>
          <a:off x="3350394" y="680078"/>
          <a:ext cx="1860482" cy="744192"/>
        </a:xfrm>
        <a:prstGeom prst="chevron">
          <a:avLst/>
        </a:prstGeom>
        <a:solidFill>
          <a:schemeClr val="accent3">
            <a:hueOff val="757279"/>
            <a:satOff val="9903"/>
            <a:lumOff val="-1215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6007" tIns="18669" rIns="18669" bIns="18669" numCol="1" spcCol="1270" anchor="ctr" anchorCtr="0">
          <a:noAutofit/>
        </a:bodyPr>
        <a:lstStyle/>
        <a:p>
          <a:pPr lvl="0" algn="ctr" defTabSz="622300">
            <a:lnSpc>
              <a:spcPct val="90000"/>
            </a:lnSpc>
            <a:spcBef>
              <a:spcPct val="0"/>
            </a:spcBef>
            <a:spcAft>
              <a:spcPct val="35000"/>
            </a:spcAft>
          </a:pPr>
          <a:r>
            <a:rPr lang="ro-RO" sz="1400" kern="1200" dirty="0" smtClean="0"/>
            <a:t>Date maregraf corectate</a:t>
          </a:r>
          <a:endParaRPr lang="en-US" sz="1400" kern="1200" dirty="0"/>
        </a:p>
      </dsp:txBody>
      <dsp:txXfrm>
        <a:off x="3722490" y="680078"/>
        <a:ext cx="1116290" cy="74419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BF9E422-3843-41E9-9EE0-07059A850982}">
      <dsp:nvSpPr>
        <dsp:cNvPr id="0" name=""/>
        <dsp:cNvSpPr/>
      </dsp:nvSpPr>
      <dsp:spPr>
        <a:xfrm>
          <a:off x="1567" y="778750"/>
          <a:ext cx="1910249" cy="764099"/>
        </a:xfrm>
        <a:prstGeom prst="chevron">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009" tIns="22670" rIns="22670" bIns="22670" numCol="1" spcCol="1270" anchor="ctr" anchorCtr="0">
          <a:noAutofit/>
        </a:bodyPr>
        <a:lstStyle/>
        <a:p>
          <a:pPr lvl="0" algn="ctr" defTabSz="755650">
            <a:lnSpc>
              <a:spcPct val="90000"/>
            </a:lnSpc>
            <a:spcBef>
              <a:spcPct val="0"/>
            </a:spcBef>
            <a:spcAft>
              <a:spcPct val="35000"/>
            </a:spcAft>
          </a:pPr>
          <a:r>
            <a:rPr lang="ro-RO" sz="1700" kern="1200" dirty="0" smtClean="0"/>
            <a:t>Date de altimetrie satelitara</a:t>
          </a:r>
        </a:p>
      </dsp:txBody>
      <dsp:txXfrm>
        <a:off x="383617" y="778750"/>
        <a:ext cx="1146150" cy="764099"/>
      </dsp:txXfrm>
    </dsp:sp>
    <dsp:sp modelId="{89280B2B-C123-45EF-91AB-0BEEC86DFA8A}">
      <dsp:nvSpPr>
        <dsp:cNvPr id="0" name=""/>
        <dsp:cNvSpPr/>
      </dsp:nvSpPr>
      <dsp:spPr>
        <a:xfrm>
          <a:off x="1720792" y="778750"/>
          <a:ext cx="1910249" cy="764099"/>
        </a:xfrm>
        <a:prstGeom prst="chevron">
          <a:avLst/>
        </a:prstGeom>
        <a:solidFill>
          <a:schemeClr val="accent3">
            <a:hueOff val="378640"/>
            <a:satOff val="4952"/>
            <a:lumOff val="-607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009" tIns="22670" rIns="22670" bIns="22670" numCol="1" spcCol="1270" anchor="ctr" anchorCtr="0">
          <a:noAutofit/>
        </a:bodyPr>
        <a:lstStyle/>
        <a:p>
          <a:pPr lvl="0" algn="ctr" defTabSz="755650">
            <a:lnSpc>
              <a:spcPct val="90000"/>
            </a:lnSpc>
            <a:spcBef>
              <a:spcPct val="0"/>
            </a:spcBef>
            <a:spcAft>
              <a:spcPct val="35000"/>
            </a:spcAft>
          </a:pPr>
          <a:r>
            <a:rPr lang="ro-RO" sz="1700" kern="1200" dirty="0" smtClean="0"/>
            <a:t>Corecții pentru DAC și DAC-IB</a:t>
          </a:r>
          <a:endParaRPr lang="en-US" sz="1700" kern="1200" dirty="0"/>
        </a:p>
      </dsp:txBody>
      <dsp:txXfrm>
        <a:off x="2102842" y="778750"/>
        <a:ext cx="1146150" cy="764099"/>
      </dsp:txXfrm>
    </dsp:sp>
    <dsp:sp modelId="{FAC48CC7-326E-4CB1-A375-F26118CF2303}">
      <dsp:nvSpPr>
        <dsp:cNvPr id="0" name=""/>
        <dsp:cNvSpPr/>
      </dsp:nvSpPr>
      <dsp:spPr>
        <a:xfrm>
          <a:off x="3440016" y="778750"/>
          <a:ext cx="1910249" cy="764099"/>
        </a:xfrm>
        <a:prstGeom prst="chevron">
          <a:avLst/>
        </a:prstGeom>
        <a:solidFill>
          <a:schemeClr val="accent3">
            <a:hueOff val="757279"/>
            <a:satOff val="9903"/>
            <a:lumOff val="-1215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009" tIns="22670" rIns="22670" bIns="22670" numCol="1" spcCol="1270" anchor="ctr" anchorCtr="0">
          <a:noAutofit/>
        </a:bodyPr>
        <a:lstStyle/>
        <a:p>
          <a:pPr lvl="0" algn="ctr" defTabSz="755650">
            <a:lnSpc>
              <a:spcPct val="90000"/>
            </a:lnSpc>
            <a:spcBef>
              <a:spcPct val="0"/>
            </a:spcBef>
            <a:spcAft>
              <a:spcPct val="35000"/>
            </a:spcAft>
          </a:pPr>
          <a:r>
            <a:rPr lang="ro-RO" sz="1700" kern="1200" dirty="0" smtClean="0"/>
            <a:t>Medierea lunară a valorilor</a:t>
          </a:r>
          <a:endParaRPr lang="en-US" sz="1700" kern="1200" dirty="0"/>
        </a:p>
      </dsp:txBody>
      <dsp:txXfrm>
        <a:off x="3822066" y="778750"/>
        <a:ext cx="1146150" cy="76409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BF9E422-3843-41E9-9EE0-07059A850982}">
      <dsp:nvSpPr>
        <dsp:cNvPr id="0" name=""/>
        <dsp:cNvSpPr/>
      </dsp:nvSpPr>
      <dsp:spPr>
        <a:xfrm>
          <a:off x="1527" y="680078"/>
          <a:ext cx="1860482" cy="744192"/>
        </a:xfrm>
        <a:prstGeom prst="chevron">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8006" tIns="16002" rIns="16002" bIns="16002" numCol="1" spcCol="1270" anchor="ctr" anchorCtr="0">
          <a:noAutofit/>
        </a:bodyPr>
        <a:lstStyle/>
        <a:p>
          <a:pPr lvl="0" algn="ctr" defTabSz="533400">
            <a:lnSpc>
              <a:spcPct val="90000"/>
            </a:lnSpc>
            <a:spcBef>
              <a:spcPct val="0"/>
            </a:spcBef>
            <a:spcAft>
              <a:spcPct val="35000"/>
            </a:spcAft>
          </a:pPr>
          <a:r>
            <a:rPr lang="ro-RO" sz="1200" kern="1200" dirty="0" smtClean="0"/>
            <a:t>Colocarea valorilor prin crearea unui buffer</a:t>
          </a:r>
          <a:endParaRPr lang="en-US" sz="1200" kern="1200" dirty="0"/>
        </a:p>
      </dsp:txBody>
      <dsp:txXfrm>
        <a:off x="373623" y="680078"/>
        <a:ext cx="1116290" cy="744192"/>
      </dsp:txXfrm>
    </dsp:sp>
    <dsp:sp modelId="{89280B2B-C123-45EF-91AB-0BEEC86DFA8A}">
      <dsp:nvSpPr>
        <dsp:cNvPr id="0" name=""/>
        <dsp:cNvSpPr/>
      </dsp:nvSpPr>
      <dsp:spPr>
        <a:xfrm>
          <a:off x="1675960" y="680078"/>
          <a:ext cx="1860482" cy="744192"/>
        </a:xfrm>
        <a:prstGeom prst="chevron">
          <a:avLst/>
        </a:prstGeom>
        <a:solidFill>
          <a:schemeClr val="accent3">
            <a:hueOff val="378640"/>
            <a:satOff val="4952"/>
            <a:lumOff val="-607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8006" tIns="16002" rIns="16002" bIns="16002" numCol="1" spcCol="1270" anchor="ctr" anchorCtr="0">
          <a:noAutofit/>
        </a:bodyPr>
        <a:lstStyle/>
        <a:p>
          <a:pPr lvl="0" algn="ctr" defTabSz="533400">
            <a:lnSpc>
              <a:spcPct val="90000"/>
            </a:lnSpc>
            <a:spcBef>
              <a:spcPct val="0"/>
            </a:spcBef>
            <a:spcAft>
              <a:spcPct val="35000"/>
            </a:spcAft>
          </a:pPr>
          <a:r>
            <a:rPr lang="ro-RO" sz="1200" kern="1200" dirty="0" smtClean="0"/>
            <a:t>SA - TG, RMSE (SG</a:t>
          </a:r>
          <a:r>
            <a:rPr lang="en-US" sz="1200" kern="1200" dirty="0" smtClean="0"/>
            <a:t>-</a:t>
          </a:r>
          <a:r>
            <a:rPr lang="ro-RO" sz="1200" kern="1200" dirty="0" smtClean="0"/>
            <a:t>TG)</a:t>
          </a:r>
          <a:r>
            <a:rPr lang="en-US" sz="1200" kern="1200" dirty="0" smtClean="0"/>
            <a:t>, STDEV</a:t>
          </a:r>
          <a:endParaRPr lang="en-US" sz="1200" kern="1200" dirty="0"/>
        </a:p>
      </dsp:txBody>
      <dsp:txXfrm>
        <a:off x="2048056" y="680078"/>
        <a:ext cx="1116290" cy="744192"/>
      </dsp:txXfrm>
    </dsp:sp>
    <dsp:sp modelId="{FAC48CC7-326E-4CB1-A375-F26118CF2303}">
      <dsp:nvSpPr>
        <dsp:cNvPr id="0" name=""/>
        <dsp:cNvSpPr/>
      </dsp:nvSpPr>
      <dsp:spPr>
        <a:xfrm>
          <a:off x="3350394" y="680078"/>
          <a:ext cx="1860482" cy="744192"/>
        </a:xfrm>
        <a:prstGeom prst="chevron">
          <a:avLst/>
        </a:prstGeom>
        <a:solidFill>
          <a:schemeClr val="accent3">
            <a:hueOff val="757279"/>
            <a:satOff val="9903"/>
            <a:lumOff val="-1215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8006" tIns="16002" rIns="16002" bIns="16002" numCol="1" spcCol="1270" anchor="ctr" anchorCtr="0">
          <a:noAutofit/>
        </a:bodyPr>
        <a:lstStyle/>
        <a:p>
          <a:pPr lvl="0" algn="ctr" defTabSz="533400">
            <a:lnSpc>
              <a:spcPct val="90000"/>
            </a:lnSpc>
            <a:spcBef>
              <a:spcPct val="0"/>
            </a:spcBef>
            <a:spcAft>
              <a:spcPct val="35000"/>
            </a:spcAft>
          </a:pPr>
          <a:r>
            <a:rPr lang="ro-RO" sz="1200" kern="1200" dirty="0" smtClean="0"/>
            <a:t>Validarea datelor</a:t>
          </a:r>
          <a:endParaRPr lang="en-US" sz="1200" kern="1200" dirty="0"/>
        </a:p>
      </dsp:txBody>
      <dsp:txXfrm>
        <a:off x="3722490" y="680078"/>
        <a:ext cx="1116290" cy="744192"/>
      </dsp:txXfrm>
    </dsp:sp>
  </dsp:spTree>
</dsp:drawing>
</file>

<file path=ppt/diagrams/layout1.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2.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3.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F1DF47B-FC46-4C18-BDE3-21B3423E76E7}" type="datetimeFigureOut">
              <a:rPr lang="en-US" smtClean="0"/>
              <a:t>11/17/2016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F0B76C7-D781-4AB7-99EC-3F8A5C0D8C8C}" type="slidenum">
              <a:rPr lang="en-US" smtClean="0"/>
              <a:t>‹#›</a:t>
            </a:fld>
            <a:endParaRPr lang="en-US"/>
          </a:p>
        </p:txBody>
      </p:sp>
    </p:spTree>
    <p:extLst>
      <p:ext uri="{BB962C8B-B14F-4D97-AF65-F5344CB8AC3E}">
        <p14:creationId xmlns:p14="http://schemas.microsoft.com/office/powerpoint/2010/main" val="38952411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F0B76C7-D781-4AB7-99EC-3F8A5C0D8C8C}" type="slidenum">
              <a:rPr lang="en-US" smtClean="0"/>
              <a:t>5</a:t>
            </a:fld>
            <a:endParaRPr lang="en-US"/>
          </a:p>
        </p:txBody>
      </p:sp>
    </p:spTree>
    <p:extLst>
      <p:ext uri="{BB962C8B-B14F-4D97-AF65-F5344CB8AC3E}">
        <p14:creationId xmlns:p14="http://schemas.microsoft.com/office/powerpoint/2010/main" val="167410869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577E833E-35FB-4766-B3D7-00B6100189C9}" type="datetimeFigureOut">
              <a:rPr lang="en-US" smtClean="0"/>
              <a:t>11/17/2016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D66695B-CD35-47FA-964F-64BD8C8E45E1}" type="slidenum">
              <a:rPr lang="en-US" smtClean="0"/>
              <a:t>‹#›</a:t>
            </a:fld>
            <a:endParaRPr lang="en-US"/>
          </a:p>
        </p:txBody>
      </p:sp>
    </p:spTree>
    <p:extLst>
      <p:ext uri="{BB962C8B-B14F-4D97-AF65-F5344CB8AC3E}">
        <p14:creationId xmlns:p14="http://schemas.microsoft.com/office/powerpoint/2010/main" val="17576277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77E833E-35FB-4766-B3D7-00B6100189C9}" type="datetimeFigureOut">
              <a:rPr lang="en-US" smtClean="0"/>
              <a:t>11/17/2016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D66695B-CD35-47FA-964F-64BD8C8E45E1}" type="slidenum">
              <a:rPr lang="en-US" smtClean="0"/>
              <a:t>‹#›</a:t>
            </a:fld>
            <a:endParaRPr lang="en-US"/>
          </a:p>
        </p:txBody>
      </p:sp>
    </p:spTree>
    <p:extLst>
      <p:ext uri="{BB962C8B-B14F-4D97-AF65-F5344CB8AC3E}">
        <p14:creationId xmlns:p14="http://schemas.microsoft.com/office/powerpoint/2010/main" val="23025655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77E833E-35FB-4766-B3D7-00B6100189C9}" type="datetimeFigureOut">
              <a:rPr lang="en-US" smtClean="0"/>
              <a:t>11/17/2016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D66695B-CD35-47FA-964F-64BD8C8E45E1}" type="slidenum">
              <a:rPr lang="en-US" smtClean="0"/>
              <a:t>‹#›</a:t>
            </a:fld>
            <a:endParaRPr lang="en-US"/>
          </a:p>
        </p:txBody>
      </p:sp>
    </p:spTree>
    <p:extLst>
      <p:ext uri="{BB962C8B-B14F-4D97-AF65-F5344CB8AC3E}">
        <p14:creationId xmlns:p14="http://schemas.microsoft.com/office/powerpoint/2010/main" val="35587086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577E833E-35FB-4766-B3D7-00B6100189C9}" type="datetimeFigureOut">
              <a:rPr lang="en-US" smtClean="0"/>
              <a:t>11/17/2016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D66695B-CD35-47FA-964F-64BD8C8E45E1}" type="slidenum">
              <a:rPr lang="en-US" smtClean="0"/>
              <a:t>‹#›</a:t>
            </a:fld>
            <a:endParaRPr lang="en-US"/>
          </a:p>
        </p:txBody>
      </p:sp>
    </p:spTree>
    <p:extLst>
      <p:ext uri="{BB962C8B-B14F-4D97-AF65-F5344CB8AC3E}">
        <p14:creationId xmlns:p14="http://schemas.microsoft.com/office/powerpoint/2010/main" val="4183414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577E833E-35FB-4766-B3D7-00B6100189C9}" type="datetimeFigureOut">
              <a:rPr lang="en-US" smtClean="0"/>
              <a:t>11/17/2016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D66695B-CD35-47FA-964F-64BD8C8E45E1}" type="slidenum">
              <a:rPr lang="en-US" smtClean="0"/>
              <a:t>‹#›</a:t>
            </a:fld>
            <a:endParaRPr lang="en-US"/>
          </a:p>
        </p:txBody>
      </p:sp>
    </p:spTree>
    <p:extLst>
      <p:ext uri="{BB962C8B-B14F-4D97-AF65-F5344CB8AC3E}">
        <p14:creationId xmlns:p14="http://schemas.microsoft.com/office/powerpoint/2010/main" val="24892402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577E833E-35FB-4766-B3D7-00B6100189C9}" type="datetimeFigureOut">
              <a:rPr lang="en-US" smtClean="0"/>
              <a:t>11/17/2016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D66695B-CD35-47FA-964F-64BD8C8E45E1}" type="slidenum">
              <a:rPr lang="en-US" smtClean="0"/>
              <a:t>‹#›</a:t>
            </a:fld>
            <a:endParaRPr lang="en-US"/>
          </a:p>
        </p:txBody>
      </p:sp>
    </p:spTree>
    <p:extLst>
      <p:ext uri="{BB962C8B-B14F-4D97-AF65-F5344CB8AC3E}">
        <p14:creationId xmlns:p14="http://schemas.microsoft.com/office/powerpoint/2010/main" val="12198938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77E833E-35FB-4766-B3D7-00B6100189C9}" type="datetimeFigureOut">
              <a:rPr lang="en-US" smtClean="0"/>
              <a:t>11/17/2016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D66695B-CD35-47FA-964F-64BD8C8E45E1}" type="slidenum">
              <a:rPr lang="en-US" smtClean="0"/>
              <a:t>‹#›</a:t>
            </a:fld>
            <a:endParaRPr lang="en-US"/>
          </a:p>
        </p:txBody>
      </p:sp>
    </p:spTree>
    <p:extLst>
      <p:ext uri="{BB962C8B-B14F-4D97-AF65-F5344CB8AC3E}">
        <p14:creationId xmlns:p14="http://schemas.microsoft.com/office/powerpoint/2010/main" val="3386604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77E833E-35FB-4766-B3D7-00B6100189C9}" type="datetimeFigureOut">
              <a:rPr lang="en-US" smtClean="0"/>
              <a:t>11/17/2016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D66695B-CD35-47FA-964F-64BD8C8E45E1}" type="slidenum">
              <a:rPr lang="en-US" smtClean="0"/>
              <a:t>‹#›</a:t>
            </a:fld>
            <a:endParaRPr lang="en-US"/>
          </a:p>
        </p:txBody>
      </p:sp>
    </p:spTree>
    <p:extLst>
      <p:ext uri="{BB962C8B-B14F-4D97-AF65-F5344CB8AC3E}">
        <p14:creationId xmlns:p14="http://schemas.microsoft.com/office/powerpoint/2010/main" val="21441222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77E833E-35FB-4766-B3D7-00B6100189C9}" type="datetimeFigureOut">
              <a:rPr lang="en-US" smtClean="0"/>
              <a:t>11/17/2016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D66695B-CD35-47FA-964F-64BD8C8E45E1}" type="slidenum">
              <a:rPr lang="en-US" smtClean="0"/>
              <a:t>‹#›</a:t>
            </a:fld>
            <a:endParaRPr lang="en-US"/>
          </a:p>
        </p:txBody>
      </p:sp>
    </p:spTree>
    <p:extLst>
      <p:ext uri="{BB962C8B-B14F-4D97-AF65-F5344CB8AC3E}">
        <p14:creationId xmlns:p14="http://schemas.microsoft.com/office/powerpoint/2010/main" val="17760787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77E833E-35FB-4766-B3D7-00B6100189C9}" type="datetimeFigureOut">
              <a:rPr lang="en-US" smtClean="0"/>
              <a:t>11/17/2016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D66695B-CD35-47FA-964F-64BD8C8E45E1}" type="slidenum">
              <a:rPr lang="en-US" smtClean="0"/>
              <a:t>‹#›</a:t>
            </a:fld>
            <a:endParaRPr lang="en-US"/>
          </a:p>
        </p:txBody>
      </p:sp>
    </p:spTree>
    <p:extLst>
      <p:ext uri="{BB962C8B-B14F-4D97-AF65-F5344CB8AC3E}">
        <p14:creationId xmlns:p14="http://schemas.microsoft.com/office/powerpoint/2010/main" val="33443893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77E833E-35FB-4766-B3D7-00B6100189C9}" type="datetimeFigureOut">
              <a:rPr lang="en-US" smtClean="0"/>
              <a:t>11/17/2016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D66695B-CD35-47FA-964F-64BD8C8E45E1}" type="slidenum">
              <a:rPr lang="en-US" smtClean="0"/>
              <a:t>‹#›</a:t>
            </a:fld>
            <a:endParaRPr lang="en-US"/>
          </a:p>
        </p:txBody>
      </p:sp>
    </p:spTree>
    <p:extLst>
      <p:ext uri="{BB962C8B-B14F-4D97-AF65-F5344CB8AC3E}">
        <p14:creationId xmlns:p14="http://schemas.microsoft.com/office/powerpoint/2010/main" val="15261479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77E833E-35FB-4766-B3D7-00B6100189C9}" type="datetimeFigureOut">
              <a:rPr lang="en-US" smtClean="0"/>
              <a:t>11/17/2016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D66695B-CD35-47FA-964F-64BD8C8E45E1}" type="slidenum">
              <a:rPr lang="en-US" smtClean="0"/>
              <a:t>‹#›</a:t>
            </a:fld>
            <a:endParaRPr lang="en-US"/>
          </a:p>
        </p:txBody>
      </p:sp>
    </p:spTree>
    <p:extLst>
      <p:ext uri="{BB962C8B-B14F-4D97-AF65-F5344CB8AC3E}">
        <p14:creationId xmlns:p14="http://schemas.microsoft.com/office/powerpoint/2010/main" val="1656266205"/>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openxmlformats.org/officeDocument/2006/relationships/diagramLayout" Target="../diagrams/layout2.xml"/><Relationship Id="rId13" Type="http://schemas.openxmlformats.org/officeDocument/2006/relationships/diagramLayout" Target="../diagrams/layout3.xml"/><Relationship Id="rId3" Type="http://schemas.openxmlformats.org/officeDocument/2006/relationships/diagramLayout" Target="../diagrams/layout1.xml"/><Relationship Id="rId7" Type="http://schemas.openxmlformats.org/officeDocument/2006/relationships/diagramData" Target="../diagrams/data2.xml"/><Relationship Id="rId12" Type="http://schemas.openxmlformats.org/officeDocument/2006/relationships/diagramData" Target="../diagrams/data3.xml"/><Relationship Id="rId17" Type="http://schemas.openxmlformats.org/officeDocument/2006/relationships/image" Target="../media/image3.png"/><Relationship Id="rId2" Type="http://schemas.openxmlformats.org/officeDocument/2006/relationships/diagramData" Target="../diagrams/data1.xml"/><Relationship Id="rId16" Type="http://schemas.microsoft.com/office/2007/relationships/diagramDrawing" Target="../diagrams/drawing3.xml"/><Relationship Id="rId1" Type="http://schemas.openxmlformats.org/officeDocument/2006/relationships/slideLayout" Target="../slideLayouts/slideLayout2.xml"/><Relationship Id="rId6" Type="http://schemas.microsoft.com/office/2007/relationships/diagramDrawing" Target="../diagrams/drawing1.xml"/><Relationship Id="rId11" Type="http://schemas.microsoft.com/office/2007/relationships/diagramDrawing" Target="../diagrams/drawing2.xml"/><Relationship Id="rId5" Type="http://schemas.openxmlformats.org/officeDocument/2006/relationships/diagramColors" Target="../diagrams/colors1.xml"/><Relationship Id="rId15" Type="http://schemas.openxmlformats.org/officeDocument/2006/relationships/diagramColors" Target="../diagrams/colors3.xml"/><Relationship Id="rId10" Type="http://schemas.openxmlformats.org/officeDocument/2006/relationships/diagramColors" Target="../diagrams/colors2.xml"/><Relationship Id="rId4" Type="http://schemas.openxmlformats.org/officeDocument/2006/relationships/diagramQuickStyle" Target="../diagrams/quickStyle1.xml"/><Relationship Id="rId9" Type="http://schemas.openxmlformats.org/officeDocument/2006/relationships/diagramQuickStyle" Target="../diagrams/quickStyle2.xml"/><Relationship Id="rId14" Type="http://schemas.openxmlformats.org/officeDocument/2006/relationships/diagramQuickStyle" Target="../diagrams/quickStyle3.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chart" Target="../charts/chart3.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chart" Target="../charts/chart6.xml"/><Relationship Id="rId2" Type="http://schemas.openxmlformats.org/officeDocument/2006/relationships/chart" Target="../charts/chart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chart" Target="../charts/chart7.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chart" Target="../charts/chart8.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chart" Target="../charts/chart9.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chart" Target="../charts/chart10.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chart" Target="../charts/chart1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chart" Target="../charts/chart1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Title 3"/>
          <p:cNvSpPr>
            <a:spLocks noGrp="1"/>
          </p:cNvSpPr>
          <p:nvPr>
            <p:ph type="title"/>
          </p:nvPr>
        </p:nvSpPr>
        <p:spPr>
          <a:xfrm>
            <a:off x="838200" y="1443890"/>
            <a:ext cx="10515600" cy="1325563"/>
          </a:xfrm>
        </p:spPr>
        <p:txBody>
          <a:bodyPr>
            <a:normAutofit/>
          </a:bodyPr>
          <a:lstStyle/>
          <a:p>
            <a:pPr algn="ctr"/>
            <a:r>
              <a:rPr lang="ro-RO" dirty="0" smtClean="0">
                <a:latin typeface="Browallia New" panose="020B0604020202020204" pitchFamily="34" charset="-34"/>
                <a:ea typeface="SimSun-ExtB" panose="02010609060101010101" pitchFamily="49" charset="-122"/>
                <a:cs typeface="Browallia New" panose="020B0604020202020204" pitchFamily="34" charset="-34"/>
              </a:rPr>
              <a:t>Validarea produselor de altimetrie satelitara în Marea Neagra</a:t>
            </a:r>
            <a:r>
              <a:rPr lang="en-US" dirty="0" smtClean="0">
                <a:latin typeface="Browallia New" panose="020B0604020202020204" pitchFamily="34" charset="-34"/>
                <a:cs typeface="Browallia New" panose="020B0604020202020204" pitchFamily="34" charset="-34"/>
              </a:rPr>
              <a:t/>
            </a:r>
            <a:br>
              <a:rPr lang="en-US" dirty="0" smtClean="0">
                <a:latin typeface="Browallia New" panose="020B0604020202020204" pitchFamily="34" charset="-34"/>
                <a:cs typeface="Browallia New" panose="020B0604020202020204" pitchFamily="34" charset="-34"/>
              </a:rPr>
            </a:br>
            <a:endParaRPr lang="en-US" dirty="0">
              <a:latin typeface="Browallia New" panose="020B0604020202020204" pitchFamily="34" charset="-34"/>
              <a:cs typeface="Browallia New" panose="020B0604020202020204" pitchFamily="34" charset="-34"/>
            </a:endParaRPr>
          </a:p>
        </p:txBody>
      </p:sp>
      <p:sp>
        <p:nvSpPr>
          <p:cNvPr id="3" name="Content Placeholder 2"/>
          <p:cNvSpPr>
            <a:spLocks noGrp="1"/>
          </p:cNvSpPr>
          <p:nvPr>
            <p:ph idx="1"/>
          </p:nvPr>
        </p:nvSpPr>
        <p:spPr>
          <a:xfrm>
            <a:off x="3511117" y="3474923"/>
            <a:ext cx="5419928" cy="1352044"/>
          </a:xfrm>
        </p:spPr>
        <p:txBody>
          <a:bodyPr>
            <a:normAutofit fontScale="92500" lnSpcReduction="20000"/>
          </a:bodyPr>
          <a:lstStyle/>
          <a:p>
            <a:pPr marL="0" indent="0" algn="ctr">
              <a:buNone/>
            </a:pPr>
            <a:r>
              <a:rPr lang="ro-RO" sz="1600" dirty="0" smtClean="0">
                <a:latin typeface="Browallia New" panose="020B0604020202020204" pitchFamily="34" charset="-34"/>
                <a:ea typeface="SimSun-ExtB" panose="02010609060101010101" pitchFamily="49" charset="-122"/>
                <a:cs typeface="Browallia New" panose="020B0604020202020204" pitchFamily="34" charset="-34"/>
              </a:rPr>
              <a:t>Cristina Andra Vrînceanu</a:t>
            </a:r>
          </a:p>
          <a:p>
            <a:pPr marL="0" indent="0" algn="ctr">
              <a:buNone/>
            </a:pPr>
            <a:r>
              <a:rPr lang="ro-RO" sz="1600" dirty="0" smtClean="0">
                <a:latin typeface="Browallia New" panose="020B0604020202020204" pitchFamily="34" charset="-34"/>
                <a:ea typeface="SimSun-ExtB" panose="02010609060101010101" pitchFamily="49" charset="-122"/>
                <a:cs typeface="Browallia New" panose="020B0604020202020204" pitchFamily="34" charset="-34"/>
              </a:rPr>
              <a:t>Universitatea din Bucuresti</a:t>
            </a:r>
          </a:p>
          <a:p>
            <a:pPr marL="0" indent="0" algn="ctr">
              <a:buNone/>
            </a:pPr>
            <a:r>
              <a:rPr lang="ro-RO" sz="1600" dirty="0" smtClean="0">
                <a:latin typeface="Browallia New" panose="020B0604020202020204" pitchFamily="34" charset="-34"/>
                <a:ea typeface="SimSun-ExtB" panose="02010609060101010101" pitchFamily="49" charset="-122"/>
                <a:cs typeface="Browallia New" panose="020B0604020202020204" pitchFamily="34" charset="-34"/>
              </a:rPr>
              <a:t>Teamnet Solutions International</a:t>
            </a:r>
          </a:p>
          <a:p>
            <a:pPr marL="0" indent="0" algn="ctr">
              <a:buNone/>
            </a:pPr>
            <a:r>
              <a:rPr lang="en-US" sz="1600" dirty="0">
                <a:solidFill>
                  <a:schemeClr val="tx1">
                    <a:lumMod val="95000"/>
                    <a:lumOff val="5000"/>
                  </a:schemeClr>
                </a:solidFill>
                <a:latin typeface="Browallia New" panose="020B0604020202020204" pitchFamily="34" charset="-34"/>
                <a:ea typeface="SimSun-ExtB" panose="02010609060101010101" pitchFamily="49" charset="-122"/>
                <a:cs typeface="Browallia New" panose="020B0604020202020204" pitchFamily="34" charset="-34"/>
              </a:rPr>
              <a:t>Seminar "</a:t>
            </a:r>
            <a:r>
              <a:rPr lang="en-US" sz="1600" dirty="0" err="1" smtClean="0">
                <a:solidFill>
                  <a:schemeClr val="tx1">
                    <a:lumMod val="95000"/>
                    <a:lumOff val="5000"/>
                  </a:schemeClr>
                </a:solidFill>
                <a:latin typeface="Browallia New" panose="020B0604020202020204" pitchFamily="34" charset="-34"/>
                <a:ea typeface="SimSun-ExtB" panose="02010609060101010101" pitchFamily="49" charset="-122"/>
                <a:cs typeface="Browallia New" panose="020B0604020202020204" pitchFamily="34" charset="-34"/>
              </a:rPr>
              <a:t>Solu</a:t>
            </a:r>
            <a:r>
              <a:rPr lang="ro-RO" sz="1600" dirty="0" smtClean="0">
                <a:solidFill>
                  <a:schemeClr val="tx1">
                    <a:lumMod val="95000"/>
                    <a:lumOff val="5000"/>
                  </a:schemeClr>
                </a:solidFill>
                <a:latin typeface="Browallia New" panose="020B0604020202020204" pitchFamily="34" charset="-34"/>
                <a:ea typeface="SimSun-ExtB" panose="02010609060101010101" pitchFamily="49" charset="-122"/>
                <a:cs typeface="Browallia New" panose="020B0604020202020204" pitchFamily="34" charset="-34"/>
              </a:rPr>
              <a:t>t</a:t>
            </a:r>
            <a:r>
              <a:rPr lang="en-US" sz="1600" dirty="0" smtClean="0">
                <a:solidFill>
                  <a:schemeClr val="tx1">
                    <a:lumMod val="95000"/>
                    <a:lumOff val="5000"/>
                  </a:schemeClr>
                </a:solidFill>
                <a:latin typeface="Browallia New" panose="020B0604020202020204" pitchFamily="34" charset="-34"/>
                <a:ea typeface="SimSun-ExtB" panose="02010609060101010101" pitchFamily="49" charset="-122"/>
                <a:cs typeface="Browallia New" panose="020B0604020202020204" pitchFamily="34" charset="-34"/>
              </a:rPr>
              <a:t>ii </a:t>
            </a:r>
            <a:r>
              <a:rPr lang="en-US" sz="1600" dirty="0" err="1">
                <a:solidFill>
                  <a:schemeClr val="tx1">
                    <a:lumMod val="95000"/>
                    <a:lumOff val="5000"/>
                  </a:schemeClr>
                </a:solidFill>
                <a:latin typeface="Browallia New" panose="020B0604020202020204" pitchFamily="34" charset="-34"/>
                <a:ea typeface="SimSun-ExtB" panose="02010609060101010101" pitchFamily="49" charset="-122"/>
                <a:cs typeface="Browallia New" panose="020B0604020202020204" pitchFamily="34" charset="-34"/>
              </a:rPr>
              <a:t>libere</a:t>
            </a:r>
            <a:r>
              <a:rPr lang="en-US" sz="1600" dirty="0">
                <a:solidFill>
                  <a:schemeClr val="tx1">
                    <a:lumMod val="95000"/>
                    <a:lumOff val="5000"/>
                  </a:schemeClr>
                </a:solidFill>
                <a:latin typeface="Browallia New" panose="020B0604020202020204" pitchFamily="34" charset="-34"/>
                <a:ea typeface="SimSun-ExtB" panose="02010609060101010101" pitchFamily="49" charset="-122"/>
                <a:cs typeface="Browallia New" panose="020B0604020202020204" pitchFamily="34" charset="-34"/>
              </a:rPr>
              <a:t> open source </a:t>
            </a:r>
            <a:r>
              <a:rPr lang="en-US" sz="1600" dirty="0" err="1">
                <a:solidFill>
                  <a:schemeClr val="tx1">
                    <a:lumMod val="95000"/>
                    <a:lumOff val="5000"/>
                  </a:schemeClr>
                </a:solidFill>
                <a:latin typeface="Browallia New" panose="020B0604020202020204" pitchFamily="34" charset="-34"/>
                <a:ea typeface="SimSun-ExtB" panose="02010609060101010101" pitchFamily="49" charset="-122"/>
                <a:cs typeface="Browallia New" panose="020B0604020202020204" pitchFamily="34" charset="-34"/>
              </a:rPr>
              <a:t>pentru</a:t>
            </a:r>
            <a:r>
              <a:rPr lang="en-US" sz="1600" dirty="0">
                <a:solidFill>
                  <a:schemeClr val="tx1">
                    <a:lumMod val="95000"/>
                    <a:lumOff val="5000"/>
                  </a:schemeClr>
                </a:solidFill>
                <a:latin typeface="Browallia New" panose="020B0604020202020204" pitchFamily="34" charset="-34"/>
                <a:ea typeface="SimSun-ExtB" panose="02010609060101010101" pitchFamily="49" charset="-122"/>
                <a:cs typeface="Browallia New" panose="020B0604020202020204" pitchFamily="34" charset="-34"/>
              </a:rPr>
              <a:t> </a:t>
            </a:r>
            <a:r>
              <a:rPr lang="en-US" sz="1600" dirty="0" err="1">
                <a:solidFill>
                  <a:schemeClr val="tx1">
                    <a:lumMod val="95000"/>
                    <a:lumOff val="5000"/>
                  </a:schemeClr>
                </a:solidFill>
                <a:latin typeface="Browallia New" panose="020B0604020202020204" pitchFamily="34" charset="-34"/>
                <a:ea typeface="SimSun-ExtB" panose="02010609060101010101" pitchFamily="49" charset="-122"/>
                <a:cs typeface="Browallia New" panose="020B0604020202020204" pitchFamily="34" charset="-34"/>
              </a:rPr>
              <a:t>prelucrarea</a:t>
            </a:r>
            <a:r>
              <a:rPr lang="en-US" sz="1600" dirty="0">
                <a:solidFill>
                  <a:schemeClr val="tx1">
                    <a:lumMod val="95000"/>
                    <a:lumOff val="5000"/>
                  </a:schemeClr>
                </a:solidFill>
                <a:latin typeface="Browallia New" panose="020B0604020202020204" pitchFamily="34" charset="-34"/>
                <a:ea typeface="SimSun-ExtB" panose="02010609060101010101" pitchFamily="49" charset="-122"/>
                <a:cs typeface="Browallia New" panose="020B0604020202020204" pitchFamily="34" charset="-34"/>
              </a:rPr>
              <a:t> </a:t>
            </a:r>
            <a:r>
              <a:rPr lang="ro-RO" sz="1600" dirty="0" smtClean="0">
                <a:solidFill>
                  <a:schemeClr val="tx1">
                    <a:lumMod val="95000"/>
                    <a:lumOff val="5000"/>
                  </a:schemeClr>
                </a:solidFill>
                <a:latin typeface="Browallia New" panose="020B0604020202020204" pitchFamily="34" charset="-34"/>
                <a:ea typeface="SimSun-ExtB" panose="02010609060101010101" pitchFamily="49" charset="-122"/>
                <a:cs typeface="Browallia New" panose="020B0604020202020204" pitchFamily="34" charset="-34"/>
              </a:rPr>
              <a:t>si</a:t>
            </a:r>
            <a:r>
              <a:rPr lang="en-US" sz="1600" dirty="0" smtClean="0">
                <a:solidFill>
                  <a:schemeClr val="tx1">
                    <a:lumMod val="95000"/>
                    <a:lumOff val="5000"/>
                  </a:schemeClr>
                </a:solidFill>
                <a:latin typeface="Browallia New" panose="020B0604020202020204" pitchFamily="34" charset="-34"/>
                <a:ea typeface="SimSun-ExtB" panose="02010609060101010101" pitchFamily="49" charset="-122"/>
                <a:cs typeface="Browallia New" panose="020B0604020202020204" pitchFamily="34" charset="-34"/>
              </a:rPr>
              <a:t> </a:t>
            </a:r>
            <a:r>
              <a:rPr lang="en-US" sz="1600" dirty="0" err="1">
                <a:solidFill>
                  <a:schemeClr val="tx1">
                    <a:lumMod val="95000"/>
                    <a:lumOff val="5000"/>
                  </a:schemeClr>
                </a:solidFill>
                <a:latin typeface="Browallia New" panose="020B0604020202020204" pitchFamily="34" charset="-34"/>
                <a:ea typeface="SimSun-ExtB" panose="02010609060101010101" pitchFamily="49" charset="-122"/>
                <a:cs typeface="Browallia New" panose="020B0604020202020204" pitchFamily="34" charset="-34"/>
              </a:rPr>
              <a:t>reprezentarea</a:t>
            </a:r>
            <a:r>
              <a:rPr lang="en-US" sz="1600" dirty="0">
                <a:solidFill>
                  <a:schemeClr val="tx1">
                    <a:lumMod val="95000"/>
                    <a:lumOff val="5000"/>
                  </a:schemeClr>
                </a:solidFill>
                <a:latin typeface="Browallia New" panose="020B0604020202020204" pitchFamily="34" charset="-34"/>
                <a:ea typeface="SimSun-ExtB" panose="02010609060101010101" pitchFamily="49" charset="-122"/>
                <a:cs typeface="Browallia New" panose="020B0604020202020204" pitchFamily="34" charset="-34"/>
              </a:rPr>
              <a:t> </a:t>
            </a:r>
            <a:r>
              <a:rPr lang="en-US" sz="1600" dirty="0" err="1">
                <a:solidFill>
                  <a:schemeClr val="tx1">
                    <a:lumMod val="95000"/>
                    <a:lumOff val="5000"/>
                  </a:schemeClr>
                </a:solidFill>
                <a:latin typeface="Browallia New" panose="020B0604020202020204" pitchFamily="34" charset="-34"/>
                <a:ea typeface="SimSun-ExtB" panose="02010609060101010101" pitchFamily="49" charset="-122"/>
                <a:cs typeface="Browallia New" panose="020B0604020202020204" pitchFamily="34" charset="-34"/>
              </a:rPr>
              <a:t>datelor</a:t>
            </a:r>
            <a:r>
              <a:rPr lang="en-US" sz="1600" dirty="0">
                <a:solidFill>
                  <a:schemeClr val="tx1">
                    <a:lumMod val="95000"/>
                    <a:lumOff val="5000"/>
                  </a:schemeClr>
                </a:solidFill>
                <a:latin typeface="Browallia New" panose="020B0604020202020204" pitchFamily="34" charset="-34"/>
                <a:ea typeface="SimSun-ExtB" panose="02010609060101010101" pitchFamily="49" charset="-122"/>
                <a:cs typeface="Browallia New" panose="020B0604020202020204" pitchFamily="34" charset="-34"/>
              </a:rPr>
              <a:t> </a:t>
            </a:r>
            <a:r>
              <a:rPr lang="en-US" sz="1600" dirty="0" err="1" smtClean="0">
                <a:solidFill>
                  <a:schemeClr val="tx1">
                    <a:lumMod val="95000"/>
                    <a:lumOff val="5000"/>
                  </a:schemeClr>
                </a:solidFill>
                <a:latin typeface="Browallia New" panose="020B0604020202020204" pitchFamily="34" charset="-34"/>
                <a:ea typeface="SimSun-ExtB" panose="02010609060101010101" pitchFamily="49" charset="-122"/>
                <a:cs typeface="Browallia New" panose="020B0604020202020204" pitchFamily="34" charset="-34"/>
              </a:rPr>
              <a:t>geospa</a:t>
            </a:r>
            <a:r>
              <a:rPr lang="ro-RO" sz="1600" dirty="0" smtClean="0">
                <a:solidFill>
                  <a:schemeClr val="tx1">
                    <a:lumMod val="95000"/>
                    <a:lumOff val="5000"/>
                  </a:schemeClr>
                </a:solidFill>
                <a:latin typeface="Browallia New" panose="020B0604020202020204" pitchFamily="34" charset="-34"/>
                <a:ea typeface="SimSun-ExtB" panose="02010609060101010101" pitchFamily="49" charset="-122"/>
                <a:cs typeface="Browallia New" panose="020B0604020202020204" pitchFamily="34" charset="-34"/>
              </a:rPr>
              <a:t>t</a:t>
            </a:r>
            <a:r>
              <a:rPr lang="en-US" sz="1600" dirty="0" err="1" smtClean="0">
                <a:solidFill>
                  <a:schemeClr val="tx1">
                    <a:lumMod val="95000"/>
                    <a:lumOff val="5000"/>
                  </a:schemeClr>
                </a:solidFill>
                <a:latin typeface="Browallia New" panose="020B0604020202020204" pitchFamily="34" charset="-34"/>
                <a:ea typeface="SimSun-ExtB" panose="02010609060101010101" pitchFamily="49" charset="-122"/>
                <a:cs typeface="Browallia New" panose="020B0604020202020204" pitchFamily="34" charset="-34"/>
              </a:rPr>
              <a:t>iale</a:t>
            </a:r>
            <a:r>
              <a:rPr lang="en-US" sz="1600" dirty="0">
                <a:solidFill>
                  <a:schemeClr val="tx1">
                    <a:lumMod val="95000"/>
                    <a:lumOff val="5000"/>
                  </a:schemeClr>
                </a:solidFill>
                <a:latin typeface="Browallia New" panose="020B0604020202020204" pitchFamily="34" charset="-34"/>
                <a:ea typeface="SimSun-ExtB" panose="02010609060101010101" pitchFamily="49" charset="-122"/>
                <a:cs typeface="Browallia New" panose="020B0604020202020204" pitchFamily="34" charset="-34"/>
              </a:rPr>
              <a:t>", 18-19 </a:t>
            </a:r>
            <a:r>
              <a:rPr lang="en-US" sz="1600" dirty="0" err="1">
                <a:solidFill>
                  <a:schemeClr val="tx1">
                    <a:lumMod val="95000"/>
                    <a:lumOff val="5000"/>
                  </a:schemeClr>
                </a:solidFill>
                <a:latin typeface="Browallia New" panose="020B0604020202020204" pitchFamily="34" charset="-34"/>
                <a:ea typeface="SimSun-ExtB" panose="02010609060101010101" pitchFamily="49" charset="-122"/>
                <a:cs typeface="Browallia New" panose="020B0604020202020204" pitchFamily="34" charset="-34"/>
              </a:rPr>
              <a:t>noiembrie</a:t>
            </a:r>
            <a:r>
              <a:rPr lang="en-US" sz="1600" dirty="0">
                <a:solidFill>
                  <a:schemeClr val="tx1">
                    <a:lumMod val="95000"/>
                    <a:lumOff val="5000"/>
                  </a:schemeClr>
                </a:solidFill>
                <a:latin typeface="Browallia New" panose="020B0604020202020204" pitchFamily="34" charset="-34"/>
                <a:ea typeface="SimSun-ExtB" panose="02010609060101010101" pitchFamily="49" charset="-122"/>
                <a:cs typeface="Browallia New" panose="020B0604020202020204" pitchFamily="34" charset="-34"/>
              </a:rPr>
              <a:t> 2016 - </a:t>
            </a:r>
            <a:r>
              <a:rPr lang="en-US" sz="1600" dirty="0" err="1" smtClean="0">
                <a:solidFill>
                  <a:schemeClr val="tx1">
                    <a:lumMod val="95000"/>
                    <a:lumOff val="5000"/>
                  </a:schemeClr>
                </a:solidFill>
                <a:latin typeface="Browallia New" panose="020B0604020202020204" pitchFamily="34" charset="-34"/>
                <a:ea typeface="SimSun-ExtB" panose="02010609060101010101" pitchFamily="49" charset="-122"/>
                <a:cs typeface="Browallia New" panose="020B0604020202020204" pitchFamily="34" charset="-34"/>
              </a:rPr>
              <a:t>Timi</a:t>
            </a:r>
            <a:r>
              <a:rPr lang="ro-RO" sz="1600" dirty="0" smtClean="0">
                <a:solidFill>
                  <a:schemeClr val="tx1">
                    <a:lumMod val="95000"/>
                    <a:lumOff val="5000"/>
                  </a:schemeClr>
                </a:solidFill>
                <a:latin typeface="Browallia New" panose="020B0604020202020204" pitchFamily="34" charset="-34"/>
                <a:ea typeface="SimSun-ExtB" panose="02010609060101010101" pitchFamily="49" charset="-122"/>
                <a:cs typeface="Browallia New" panose="020B0604020202020204" pitchFamily="34" charset="-34"/>
              </a:rPr>
              <a:t>s</a:t>
            </a:r>
            <a:r>
              <a:rPr lang="en-US" sz="1600" dirty="0" err="1" smtClean="0">
                <a:solidFill>
                  <a:schemeClr val="tx1">
                    <a:lumMod val="95000"/>
                    <a:lumOff val="5000"/>
                  </a:schemeClr>
                </a:solidFill>
                <a:latin typeface="Browallia New" panose="020B0604020202020204" pitchFamily="34" charset="-34"/>
                <a:ea typeface="SimSun-ExtB" panose="02010609060101010101" pitchFamily="49" charset="-122"/>
                <a:cs typeface="Browallia New" panose="020B0604020202020204" pitchFamily="34" charset="-34"/>
              </a:rPr>
              <a:t>oara</a:t>
            </a:r>
            <a:endParaRPr lang="en-US" sz="1600" dirty="0">
              <a:solidFill>
                <a:schemeClr val="tx1">
                  <a:lumMod val="95000"/>
                  <a:lumOff val="5000"/>
                </a:schemeClr>
              </a:solidFill>
              <a:latin typeface="Browallia New" panose="020B0604020202020204" pitchFamily="34" charset="-34"/>
              <a:ea typeface="SimSun-ExtB" panose="02010609060101010101" pitchFamily="49" charset="-122"/>
              <a:cs typeface="Browallia New" panose="020B0604020202020204" pitchFamily="34" charset="-34"/>
            </a:endParaRPr>
          </a:p>
        </p:txBody>
      </p:sp>
    </p:spTree>
    <p:extLst>
      <p:ext uri="{BB962C8B-B14F-4D97-AF65-F5344CB8AC3E}">
        <p14:creationId xmlns:p14="http://schemas.microsoft.com/office/powerpoint/2010/main" val="64965048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ro-RO" sz="5400" dirty="0" smtClean="0">
                <a:solidFill>
                  <a:srgbClr val="FF0000"/>
                </a:solidFill>
                <a:latin typeface="Browallia New" panose="020B0604020202020204" pitchFamily="34" charset="-34"/>
                <a:ea typeface="SimSun-ExtB" panose="02010609060101010101" pitchFamily="49" charset="-122"/>
                <a:cs typeface="Browallia New" panose="020B0604020202020204" pitchFamily="34" charset="-34"/>
              </a:rPr>
              <a:t>Cuprins</a:t>
            </a:r>
            <a:endParaRPr lang="en-US" sz="5400" dirty="0">
              <a:solidFill>
                <a:srgbClr val="FF0000"/>
              </a:solidFill>
              <a:latin typeface="Browallia New" panose="020B0604020202020204" pitchFamily="34" charset="-34"/>
              <a:ea typeface="SimSun-ExtB" panose="02010609060101010101" pitchFamily="49" charset="-122"/>
              <a:cs typeface="Browallia New" panose="020B0604020202020204" pitchFamily="34" charset="-34"/>
            </a:endParaRPr>
          </a:p>
        </p:txBody>
      </p:sp>
      <p:sp>
        <p:nvSpPr>
          <p:cNvPr id="3" name="Content Placeholder 2"/>
          <p:cNvSpPr>
            <a:spLocks noGrp="1"/>
          </p:cNvSpPr>
          <p:nvPr>
            <p:ph idx="1"/>
          </p:nvPr>
        </p:nvSpPr>
        <p:spPr>
          <a:xfrm>
            <a:off x="838200" y="2010451"/>
            <a:ext cx="10515600" cy="4351338"/>
          </a:xfrm>
        </p:spPr>
        <p:txBody>
          <a:bodyPr/>
          <a:lstStyle/>
          <a:p>
            <a:r>
              <a:rPr lang="ro-RO" dirty="0" smtClean="0">
                <a:latin typeface="Browallia New" panose="020B0604020202020204" pitchFamily="34" charset="-34"/>
                <a:ea typeface="SimSun-ExtB" panose="02010609060101010101" pitchFamily="49" charset="-122"/>
                <a:cs typeface="Browallia New" panose="020B0604020202020204" pitchFamily="34" charset="-34"/>
              </a:rPr>
              <a:t>Context</a:t>
            </a:r>
          </a:p>
          <a:p>
            <a:r>
              <a:rPr lang="ro-RO" dirty="0" smtClean="0">
                <a:latin typeface="Browallia New" panose="020B0604020202020204" pitchFamily="34" charset="-34"/>
                <a:ea typeface="SimSun-ExtB" panose="02010609060101010101" pitchFamily="49" charset="-122"/>
                <a:cs typeface="Browallia New" panose="020B0604020202020204" pitchFamily="34" charset="-34"/>
              </a:rPr>
              <a:t>Flux de lucru</a:t>
            </a:r>
          </a:p>
          <a:p>
            <a:r>
              <a:rPr lang="ro-RO" dirty="0" smtClean="0">
                <a:latin typeface="Browallia New" panose="020B0604020202020204" pitchFamily="34" charset="-34"/>
                <a:ea typeface="SimSun-ExtB" panose="02010609060101010101" pitchFamily="49" charset="-122"/>
                <a:cs typeface="Browallia New" panose="020B0604020202020204" pitchFamily="34" charset="-34"/>
              </a:rPr>
              <a:t>Date de la maregraf</a:t>
            </a:r>
          </a:p>
          <a:p>
            <a:r>
              <a:rPr lang="ro-RO" dirty="0" smtClean="0">
                <a:latin typeface="Browallia New" panose="020B0604020202020204" pitchFamily="34" charset="-34"/>
                <a:ea typeface="SimSun-ExtB" panose="02010609060101010101" pitchFamily="49" charset="-122"/>
                <a:cs typeface="Browallia New" panose="020B0604020202020204" pitchFamily="34" charset="-34"/>
              </a:rPr>
              <a:t>Produse de altimetrie satelitara</a:t>
            </a:r>
          </a:p>
          <a:p>
            <a:r>
              <a:rPr lang="ro-RO" dirty="0" smtClean="0">
                <a:latin typeface="Browallia New" panose="020B0604020202020204" pitchFamily="34" charset="-34"/>
                <a:ea typeface="SimSun-ExtB" panose="02010609060101010101" pitchFamily="49" charset="-122"/>
                <a:cs typeface="Browallia New" panose="020B0604020202020204" pitchFamily="34" charset="-34"/>
              </a:rPr>
              <a:t>Rezultate</a:t>
            </a:r>
          </a:p>
          <a:p>
            <a:r>
              <a:rPr lang="ro-RO" dirty="0" smtClean="0">
                <a:latin typeface="Browallia New" panose="020B0604020202020204" pitchFamily="34" charset="-34"/>
                <a:ea typeface="SimSun-ExtB" panose="02010609060101010101" pitchFamily="49" charset="-122"/>
                <a:cs typeface="Browallia New" panose="020B0604020202020204" pitchFamily="34" charset="-34"/>
              </a:rPr>
              <a:t>Concluzii</a:t>
            </a:r>
          </a:p>
          <a:p>
            <a:pPr marL="0" indent="0">
              <a:buNone/>
            </a:pPr>
            <a:endParaRPr lang="en-US" dirty="0"/>
          </a:p>
        </p:txBody>
      </p:sp>
    </p:spTree>
    <p:extLst>
      <p:ext uri="{BB962C8B-B14F-4D97-AF65-F5344CB8AC3E}">
        <p14:creationId xmlns:p14="http://schemas.microsoft.com/office/powerpoint/2010/main" val="194618841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ro-RO" sz="6000" dirty="0" smtClean="0">
                <a:solidFill>
                  <a:srgbClr val="FF0000"/>
                </a:solidFill>
                <a:latin typeface="Browallia New" panose="020B0604020202020204" pitchFamily="34" charset="-34"/>
                <a:ea typeface="SimSun-ExtB" panose="02010609060101010101" pitchFamily="49" charset="-122"/>
                <a:cs typeface="Browallia New" panose="020B0604020202020204" pitchFamily="34" charset="-34"/>
              </a:rPr>
              <a:t>Context</a:t>
            </a:r>
            <a:endParaRPr lang="en-US" sz="6000" dirty="0">
              <a:solidFill>
                <a:srgbClr val="FF0000"/>
              </a:solidFill>
              <a:latin typeface="Browallia New" panose="020B0604020202020204" pitchFamily="34" charset="-34"/>
              <a:ea typeface="SimSun-ExtB" panose="02010609060101010101" pitchFamily="49" charset="-122"/>
              <a:cs typeface="Browallia New" panose="020B0604020202020204" pitchFamily="34" charset="-34"/>
            </a:endParaRPr>
          </a:p>
        </p:txBody>
      </p:sp>
      <p:sp>
        <p:nvSpPr>
          <p:cNvPr id="3" name="Content Placeholder 2"/>
          <p:cNvSpPr>
            <a:spLocks noGrp="1"/>
          </p:cNvSpPr>
          <p:nvPr>
            <p:ph idx="1"/>
          </p:nvPr>
        </p:nvSpPr>
        <p:spPr>
          <a:xfrm>
            <a:off x="565825" y="1786715"/>
            <a:ext cx="10515600" cy="4351338"/>
          </a:xfrm>
        </p:spPr>
        <p:txBody>
          <a:bodyPr>
            <a:normAutofit lnSpcReduction="10000"/>
          </a:bodyPr>
          <a:lstStyle/>
          <a:p>
            <a:pPr algn="just">
              <a:buFont typeface="Courier New" panose="02070309020205020404" pitchFamily="49" charset="0"/>
              <a:buChar char="o"/>
            </a:pPr>
            <a:r>
              <a:rPr lang="ro-RO" sz="2000" dirty="0" smtClean="0">
                <a:latin typeface="Browallia New" panose="020B0604020202020204" pitchFamily="34" charset="-34"/>
                <a:ea typeface="SimSun-ExtB" panose="02010609060101010101" pitchFamily="49" charset="-122"/>
                <a:cs typeface="Browallia New" panose="020B0604020202020204" pitchFamily="34" charset="-34"/>
              </a:rPr>
              <a:t>Nivelul marin - ECV (Essential Climate Variable)</a:t>
            </a:r>
            <a:r>
              <a:rPr lang="en-US" sz="2000" dirty="0" smtClean="0">
                <a:latin typeface="Browallia New" panose="020B0604020202020204" pitchFamily="34" charset="-34"/>
                <a:ea typeface="SimSun-ExtB" panose="02010609060101010101" pitchFamily="49" charset="-122"/>
                <a:cs typeface="Browallia New" panose="020B0604020202020204" pitchFamily="34" charset="-34"/>
              </a:rPr>
              <a:t>;</a:t>
            </a:r>
            <a:endParaRPr lang="ro-RO" sz="2000" dirty="0" smtClean="0">
              <a:latin typeface="Browallia New" panose="020B0604020202020204" pitchFamily="34" charset="-34"/>
              <a:ea typeface="SimSun-ExtB" panose="02010609060101010101" pitchFamily="49" charset="-122"/>
              <a:cs typeface="Browallia New" panose="020B0604020202020204" pitchFamily="34" charset="-34"/>
            </a:endParaRPr>
          </a:p>
          <a:p>
            <a:pPr algn="just">
              <a:buFont typeface="Courier New" panose="02070309020205020404" pitchFamily="49" charset="0"/>
              <a:buChar char="o"/>
            </a:pPr>
            <a:endParaRPr lang="ro-RO" sz="2000" dirty="0" smtClean="0">
              <a:latin typeface="Browallia New" panose="020B0604020202020204" pitchFamily="34" charset="-34"/>
              <a:ea typeface="SimSun-ExtB" panose="02010609060101010101" pitchFamily="49" charset="-122"/>
              <a:cs typeface="Browallia New" panose="020B0604020202020204" pitchFamily="34" charset="-34"/>
            </a:endParaRPr>
          </a:p>
          <a:p>
            <a:pPr algn="just">
              <a:buFont typeface="Courier New" panose="02070309020205020404" pitchFamily="49" charset="0"/>
              <a:buChar char="o"/>
            </a:pPr>
            <a:r>
              <a:rPr lang="ro-RO" sz="2000" dirty="0" smtClean="0">
                <a:latin typeface="Browallia New" panose="020B0604020202020204" pitchFamily="34" charset="-34"/>
                <a:ea typeface="SimSun-ExtB" panose="02010609060101010101" pitchFamily="49" charset="-122"/>
                <a:cs typeface="Browallia New" panose="020B0604020202020204" pitchFamily="34" charset="-34"/>
              </a:rPr>
              <a:t>Regiunea Marii Negre- putine studii de altimetrie satelitara</a:t>
            </a:r>
            <a:r>
              <a:rPr lang="en-US" sz="2000" dirty="0" smtClean="0">
                <a:latin typeface="Browallia New" panose="020B0604020202020204" pitchFamily="34" charset="-34"/>
                <a:ea typeface="SimSun-ExtB" panose="02010609060101010101" pitchFamily="49" charset="-122"/>
                <a:cs typeface="Browallia New" panose="020B0604020202020204" pitchFamily="34" charset="-34"/>
              </a:rPr>
              <a:t>;</a:t>
            </a:r>
            <a:endParaRPr lang="ro-RO" sz="2000" dirty="0" smtClean="0">
              <a:latin typeface="Browallia New" panose="020B0604020202020204" pitchFamily="34" charset="-34"/>
              <a:ea typeface="SimSun-ExtB" panose="02010609060101010101" pitchFamily="49" charset="-122"/>
              <a:cs typeface="Browallia New" panose="020B0604020202020204" pitchFamily="34" charset="-34"/>
            </a:endParaRPr>
          </a:p>
          <a:p>
            <a:pPr algn="just">
              <a:buFont typeface="Courier New" panose="02070309020205020404" pitchFamily="49" charset="0"/>
              <a:buChar char="o"/>
            </a:pPr>
            <a:endParaRPr lang="ro-RO" sz="2000" dirty="0" smtClean="0">
              <a:latin typeface="Browallia New" panose="020B0604020202020204" pitchFamily="34" charset="-34"/>
              <a:ea typeface="SimSun-ExtB" panose="02010609060101010101" pitchFamily="49" charset="-122"/>
              <a:cs typeface="Browallia New" panose="020B0604020202020204" pitchFamily="34" charset="-34"/>
            </a:endParaRPr>
          </a:p>
          <a:p>
            <a:pPr algn="just">
              <a:buFont typeface="Courier New" panose="02070309020205020404" pitchFamily="49" charset="0"/>
              <a:buChar char="o"/>
            </a:pPr>
            <a:r>
              <a:rPr lang="ro-RO" sz="2000" dirty="0" smtClean="0">
                <a:latin typeface="Browallia New" panose="020B0604020202020204" pitchFamily="34" charset="-34"/>
                <a:ea typeface="SimSun-ExtB" panose="02010609060101010101" pitchFamily="49" charset="-122"/>
                <a:cs typeface="Browallia New" panose="020B0604020202020204" pitchFamily="34" charset="-34"/>
              </a:rPr>
              <a:t>Altimetrie satelitara – o perspectiva mai larga</a:t>
            </a:r>
            <a:r>
              <a:rPr lang="en-US" sz="2000" dirty="0" smtClean="0">
                <a:latin typeface="Browallia New" panose="020B0604020202020204" pitchFamily="34" charset="-34"/>
                <a:ea typeface="SimSun-ExtB" panose="02010609060101010101" pitchFamily="49" charset="-122"/>
                <a:cs typeface="Browallia New" panose="020B0604020202020204" pitchFamily="34" charset="-34"/>
              </a:rPr>
              <a:t>;</a:t>
            </a:r>
            <a:endParaRPr lang="ro-RO" sz="2000" dirty="0" smtClean="0">
              <a:latin typeface="Browallia New" panose="020B0604020202020204" pitchFamily="34" charset="-34"/>
              <a:ea typeface="SimSun-ExtB" panose="02010609060101010101" pitchFamily="49" charset="-122"/>
              <a:cs typeface="Browallia New" panose="020B0604020202020204" pitchFamily="34" charset="-34"/>
            </a:endParaRPr>
          </a:p>
          <a:p>
            <a:pPr algn="just">
              <a:buFont typeface="Courier New" panose="02070309020205020404" pitchFamily="49" charset="0"/>
              <a:buChar char="o"/>
            </a:pPr>
            <a:endParaRPr lang="ro-RO" sz="2000" dirty="0" smtClean="0">
              <a:latin typeface="Browallia New" panose="020B0604020202020204" pitchFamily="34" charset="-34"/>
              <a:ea typeface="SimSun-ExtB" panose="02010609060101010101" pitchFamily="49" charset="-122"/>
              <a:cs typeface="Browallia New" panose="020B0604020202020204" pitchFamily="34" charset="-34"/>
            </a:endParaRPr>
          </a:p>
          <a:p>
            <a:pPr algn="just">
              <a:buFont typeface="Courier New" panose="02070309020205020404" pitchFamily="49" charset="0"/>
              <a:buChar char="o"/>
            </a:pPr>
            <a:r>
              <a:rPr lang="ro-RO" sz="2000" dirty="0" smtClean="0">
                <a:latin typeface="Browallia New" panose="020B0604020202020204" pitchFamily="34" charset="-34"/>
                <a:ea typeface="SimSun-ExtB" panose="02010609060101010101" pitchFamily="49" charset="-122"/>
                <a:cs typeface="Browallia New" panose="020B0604020202020204" pitchFamily="34" charset="-34"/>
              </a:rPr>
              <a:t>Altimetrie satelitara – rezultate bune pe zona de larg</a:t>
            </a:r>
            <a:r>
              <a:rPr lang="en-US" sz="2000" dirty="0" smtClean="0">
                <a:latin typeface="Browallia New" panose="020B0604020202020204" pitchFamily="34" charset="-34"/>
                <a:ea typeface="SimSun-ExtB" panose="02010609060101010101" pitchFamily="49" charset="-122"/>
                <a:cs typeface="Browallia New" panose="020B0604020202020204" pitchFamily="34" charset="-34"/>
              </a:rPr>
              <a:t>;</a:t>
            </a:r>
            <a:endParaRPr lang="ro-RO" sz="2000" dirty="0" smtClean="0">
              <a:latin typeface="Browallia New" panose="020B0604020202020204" pitchFamily="34" charset="-34"/>
              <a:ea typeface="SimSun-ExtB" panose="02010609060101010101" pitchFamily="49" charset="-122"/>
              <a:cs typeface="Browallia New" panose="020B0604020202020204" pitchFamily="34" charset="-34"/>
            </a:endParaRPr>
          </a:p>
          <a:p>
            <a:pPr algn="just">
              <a:buFont typeface="Courier New" panose="02070309020205020404" pitchFamily="49" charset="0"/>
              <a:buChar char="o"/>
            </a:pPr>
            <a:endParaRPr lang="ro-RO" sz="2000" dirty="0" smtClean="0">
              <a:latin typeface="Browallia New" panose="020B0604020202020204" pitchFamily="34" charset="-34"/>
              <a:ea typeface="SimSun-ExtB" panose="02010609060101010101" pitchFamily="49" charset="-122"/>
              <a:cs typeface="Browallia New" panose="020B0604020202020204" pitchFamily="34" charset="-34"/>
            </a:endParaRPr>
          </a:p>
          <a:p>
            <a:pPr algn="just">
              <a:buFont typeface="Courier New" panose="02070309020205020404" pitchFamily="49" charset="0"/>
              <a:buChar char="o"/>
            </a:pPr>
            <a:r>
              <a:rPr lang="ro-RO" sz="2000" dirty="0" smtClean="0">
                <a:latin typeface="Browallia New" panose="020B0604020202020204" pitchFamily="34" charset="-34"/>
                <a:ea typeface="SimSun-ExtB" panose="02010609060101010101" pitchFamily="49" charset="-122"/>
                <a:cs typeface="Browallia New" panose="020B0604020202020204" pitchFamily="34" charset="-34"/>
              </a:rPr>
              <a:t>Altimetrie satelitara- rezultate mai slabe pe zona de coasta</a:t>
            </a:r>
            <a:r>
              <a:rPr lang="en-US" sz="2000" dirty="0" smtClean="0">
                <a:latin typeface="Browallia New" panose="020B0604020202020204" pitchFamily="34" charset="-34"/>
                <a:ea typeface="SimSun-ExtB" panose="02010609060101010101" pitchFamily="49" charset="-122"/>
                <a:cs typeface="Browallia New" panose="020B0604020202020204" pitchFamily="34" charset="-34"/>
              </a:rPr>
              <a:t>;</a:t>
            </a:r>
            <a:endParaRPr lang="ro-RO" sz="2000" dirty="0" smtClean="0">
              <a:latin typeface="Browallia New" panose="020B0604020202020204" pitchFamily="34" charset="-34"/>
              <a:ea typeface="SimSun-ExtB" panose="02010609060101010101" pitchFamily="49" charset="-122"/>
              <a:cs typeface="Browallia New" panose="020B0604020202020204" pitchFamily="34" charset="-34"/>
            </a:endParaRPr>
          </a:p>
          <a:p>
            <a:pPr algn="just">
              <a:buFont typeface="Courier New" panose="02070309020205020404" pitchFamily="49" charset="0"/>
              <a:buChar char="o"/>
            </a:pPr>
            <a:endParaRPr lang="ro-RO" sz="2000" dirty="0" smtClean="0">
              <a:latin typeface="Browallia New" panose="020B0604020202020204" pitchFamily="34" charset="-34"/>
              <a:ea typeface="SimSun-ExtB" panose="02010609060101010101" pitchFamily="49" charset="-122"/>
              <a:cs typeface="Browallia New" panose="020B0604020202020204" pitchFamily="34" charset="-34"/>
            </a:endParaRPr>
          </a:p>
          <a:p>
            <a:pPr algn="just">
              <a:buFont typeface="Courier New" panose="02070309020205020404" pitchFamily="49" charset="0"/>
              <a:buChar char="o"/>
            </a:pPr>
            <a:r>
              <a:rPr lang="ro-RO" sz="2000" dirty="0" smtClean="0">
                <a:solidFill>
                  <a:srgbClr val="FF0000"/>
                </a:solidFill>
                <a:latin typeface="Browallia New" panose="020B0604020202020204" pitchFamily="34" charset="-34"/>
                <a:ea typeface="SimSun-ExtB" panose="02010609060101010101" pitchFamily="49" charset="-122"/>
                <a:cs typeface="Browallia New" panose="020B0604020202020204" pitchFamily="34" charset="-34"/>
              </a:rPr>
              <a:t>Primul pas – validarea masuratorilor!</a:t>
            </a:r>
            <a:endParaRPr lang="en-US" sz="2000" dirty="0">
              <a:solidFill>
                <a:srgbClr val="FF0000"/>
              </a:solidFill>
              <a:latin typeface="Browallia New" panose="020B0604020202020204" pitchFamily="34" charset="-34"/>
              <a:ea typeface="SimSun-ExtB" panose="02010609060101010101" pitchFamily="49" charset="-122"/>
              <a:cs typeface="Browallia New" panose="020B0604020202020204" pitchFamily="34" charset="-34"/>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70450" y="1527242"/>
            <a:ext cx="6821550" cy="3968902"/>
          </a:xfrm>
          <a:prstGeom prst="rect">
            <a:avLst/>
          </a:prstGeom>
        </p:spPr>
      </p:pic>
    </p:spTree>
    <p:extLst>
      <p:ext uri="{BB962C8B-B14F-4D97-AF65-F5344CB8AC3E}">
        <p14:creationId xmlns:p14="http://schemas.microsoft.com/office/powerpoint/2010/main" val="175379783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3153" y="247009"/>
            <a:ext cx="10515600" cy="1325563"/>
          </a:xfrm>
        </p:spPr>
        <p:txBody>
          <a:bodyPr>
            <a:normAutofit/>
          </a:bodyPr>
          <a:lstStyle/>
          <a:p>
            <a:r>
              <a:rPr lang="ro-RO" sz="5400" dirty="0" smtClean="0">
                <a:solidFill>
                  <a:srgbClr val="FF0000"/>
                </a:solidFill>
                <a:latin typeface="Browallia New" panose="020B0604020202020204" pitchFamily="34" charset="-34"/>
                <a:ea typeface="SimSun-ExtB" panose="02010609060101010101" pitchFamily="49" charset="-122"/>
                <a:cs typeface="Browallia New" panose="020B0604020202020204" pitchFamily="34" charset="-34"/>
              </a:rPr>
              <a:t>Flux de lucru</a:t>
            </a:r>
            <a:endParaRPr lang="en-US" sz="5400" dirty="0">
              <a:solidFill>
                <a:srgbClr val="FF0000"/>
              </a:solidFill>
              <a:latin typeface="Browallia New" panose="020B0604020202020204" pitchFamily="34" charset="-34"/>
              <a:ea typeface="SimSun-ExtB" panose="02010609060101010101" pitchFamily="49" charset="-122"/>
              <a:cs typeface="Browallia New" panose="020B0604020202020204" pitchFamily="34" charset="-34"/>
            </a:endParaRPr>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2077520577"/>
              </p:ext>
            </p:extLst>
          </p:nvPr>
        </p:nvGraphicFramePr>
        <p:xfrm>
          <a:off x="351817" y="1125234"/>
          <a:ext cx="5212404" cy="210434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7" name="Content Placeholder 5"/>
          <p:cNvGraphicFramePr>
            <a:graphicFrameLocks/>
          </p:cNvGraphicFramePr>
          <p:nvPr>
            <p:extLst>
              <p:ext uri="{D42A27DB-BD31-4B8C-83A1-F6EECF244321}">
                <p14:modId xmlns:p14="http://schemas.microsoft.com/office/powerpoint/2010/main" val="1228292667"/>
              </p:ext>
            </p:extLst>
          </p:nvPr>
        </p:nvGraphicFramePr>
        <p:xfrm>
          <a:off x="377757" y="3729004"/>
          <a:ext cx="5351834" cy="2321600"/>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cxnSp>
        <p:nvCxnSpPr>
          <p:cNvPr id="9" name="Straight Arrow Connector 8"/>
          <p:cNvCxnSpPr/>
          <p:nvPr/>
        </p:nvCxnSpPr>
        <p:spPr>
          <a:xfrm>
            <a:off x="5680953" y="2178996"/>
            <a:ext cx="1167319" cy="98249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p:nvPr/>
        </p:nvCxnSpPr>
        <p:spPr>
          <a:xfrm flipV="1">
            <a:off x="5833353" y="3813243"/>
            <a:ext cx="1014919" cy="109598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graphicFrame>
        <p:nvGraphicFramePr>
          <p:cNvPr id="13" name="Content Placeholder 5"/>
          <p:cNvGraphicFramePr>
            <a:graphicFrameLocks/>
          </p:cNvGraphicFramePr>
          <p:nvPr>
            <p:extLst>
              <p:ext uri="{D42A27DB-BD31-4B8C-83A1-F6EECF244321}">
                <p14:modId xmlns:p14="http://schemas.microsoft.com/office/powerpoint/2010/main" val="1465866118"/>
              </p:ext>
            </p:extLst>
          </p:nvPr>
        </p:nvGraphicFramePr>
        <p:xfrm>
          <a:off x="6892046" y="2386587"/>
          <a:ext cx="5212404" cy="2104349"/>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sp>
        <p:nvSpPr>
          <p:cNvPr id="14" name="TextBox 13"/>
          <p:cNvSpPr txBox="1"/>
          <p:nvPr/>
        </p:nvSpPr>
        <p:spPr>
          <a:xfrm>
            <a:off x="7505219" y="4909226"/>
            <a:ext cx="5612861" cy="1938992"/>
          </a:xfrm>
          <a:prstGeom prst="rect">
            <a:avLst/>
          </a:prstGeom>
          <a:noFill/>
        </p:spPr>
        <p:txBody>
          <a:bodyPr wrap="square" rtlCol="0">
            <a:spAutoFit/>
          </a:bodyPr>
          <a:lstStyle/>
          <a:p>
            <a:r>
              <a:rPr lang="ro-RO" sz="2000" dirty="0" smtClean="0">
                <a:latin typeface="Browallia New" panose="020B0604020202020204" pitchFamily="34" charset="-34"/>
                <a:ea typeface="SimSun-ExtB" panose="02010609060101010101" pitchFamily="49" charset="-122"/>
                <a:cs typeface="Browallia New" panose="020B0604020202020204" pitchFamily="34" charset="-34"/>
              </a:rPr>
              <a:t>Criterii de validare: </a:t>
            </a:r>
          </a:p>
          <a:p>
            <a:pPr marL="342900" indent="-342900">
              <a:buFont typeface="Courier New" panose="02070309020205020404" pitchFamily="49" charset="0"/>
              <a:buChar char="o"/>
            </a:pPr>
            <a:r>
              <a:rPr lang="ro-RO" sz="2000" dirty="0" smtClean="0">
                <a:latin typeface="Browallia New" panose="020B0604020202020204" pitchFamily="34" charset="-34"/>
                <a:ea typeface="SimSun-ExtB" panose="02010609060101010101" pitchFamily="49" charset="-122"/>
                <a:cs typeface="Browallia New" panose="020B0604020202020204" pitchFamily="34" charset="-34"/>
              </a:rPr>
              <a:t>Deviatia standard &lt;</a:t>
            </a:r>
            <a:r>
              <a:rPr lang="en-US" sz="2000" dirty="0" smtClean="0">
                <a:latin typeface="Browallia New" panose="020B0604020202020204" pitchFamily="34" charset="-34"/>
                <a:ea typeface="SimSun-ExtB" panose="02010609060101010101" pitchFamily="49" charset="-122"/>
                <a:cs typeface="Browallia New" panose="020B0604020202020204" pitchFamily="34" charset="-34"/>
              </a:rPr>
              <a:t> 10 cm;</a:t>
            </a:r>
          </a:p>
          <a:p>
            <a:pPr marL="342900" indent="-342900">
              <a:buFont typeface="Courier New" panose="02070309020205020404" pitchFamily="49" charset="0"/>
              <a:buChar char="o"/>
            </a:pPr>
            <a:r>
              <a:rPr lang="en-US" sz="2000" dirty="0" smtClean="0">
                <a:latin typeface="Browallia New" panose="020B0604020202020204" pitchFamily="34" charset="-34"/>
                <a:ea typeface="SimSun-ExtB" panose="02010609060101010101" pitchFamily="49" charset="-122"/>
                <a:cs typeface="Browallia New" panose="020B0604020202020204" pitchFamily="34" charset="-34"/>
              </a:rPr>
              <a:t>D</a:t>
            </a:r>
            <a:r>
              <a:rPr lang="ro-RO" sz="2000" dirty="0" smtClean="0">
                <a:latin typeface="Browallia New" panose="020B0604020202020204" pitchFamily="34" charset="-34"/>
                <a:ea typeface="SimSun-ExtB" panose="02010609060101010101" pitchFamily="49" charset="-122"/>
                <a:cs typeface="Browallia New" panose="020B0604020202020204" pitchFamily="34" charset="-34"/>
              </a:rPr>
              <a:t>iferenta</a:t>
            </a:r>
            <a:r>
              <a:rPr lang="en-US" sz="2000" dirty="0" smtClean="0">
                <a:latin typeface="Browallia New" panose="020B0604020202020204" pitchFamily="34" charset="-34"/>
                <a:ea typeface="SimSun-ExtB" panose="02010609060101010101" pitchFamily="49" charset="-122"/>
                <a:cs typeface="Browallia New" panose="020B0604020202020204" pitchFamily="34" charset="-34"/>
              </a:rPr>
              <a:t> (SA-TG) &lt; 12 cm;</a:t>
            </a:r>
          </a:p>
          <a:p>
            <a:pPr marL="342900" indent="-342900">
              <a:buFont typeface="Courier New" panose="02070309020205020404" pitchFamily="49" charset="0"/>
              <a:buChar char="o"/>
            </a:pPr>
            <a:r>
              <a:rPr lang="ro-RO" sz="2000" dirty="0" smtClean="0">
                <a:latin typeface="Browallia New" panose="020B0604020202020204" pitchFamily="34" charset="-34"/>
                <a:ea typeface="SimSun-ExtB" panose="02010609060101010101" pitchFamily="49" charset="-122"/>
                <a:cs typeface="Browallia New" panose="020B0604020202020204" pitchFamily="34" charset="-34"/>
              </a:rPr>
              <a:t>Factorul de corelatie </a:t>
            </a:r>
            <a:r>
              <a:rPr lang="en-US" sz="2000" dirty="0" smtClean="0">
                <a:latin typeface="Browallia New" panose="020B0604020202020204" pitchFamily="34" charset="-34"/>
                <a:ea typeface="SimSun-ExtB" panose="02010609060101010101" pitchFamily="49" charset="-122"/>
                <a:cs typeface="Browallia New" panose="020B0604020202020204" pitchFamily="34" charset="-34"/>
              </a:rPr>
              <a:t>&gt;0.7. </a:t>
            </a:r>
          </a:p>
          <a:p>
            <a:pPr marL="342900" indent="-342900">
              <a:buFont typeface="Courier New" panose="02070309020205020404" pitchFamily="49" charset="0"/>
              <a:buChar char="o"/>
            </a:pPr>
            <a:r>
              <a:rPr lang="ro-RO" sz="2000" dirty="0" smtClean="0">
                <a:latin typeface="Browallia New" panose="020B0604020202020204" pitchFamily="34" charset="-34"/>
                <a:ea typeface="SimSun-ExtB" panose="02010609060101010101" pitchFamily="49" charset="-122"/>
                <a:cs typeface="Browallia New" panose="020B0604020202020204" pitchFamily="34" charset="-34"/>
              </a:rPr>
              <a:t>Seriile satelitare </a:t>
            </a:r>
            <a:r>
              <a:rPr lang="en-US" sz="2000" dirty="0" smtClean="0">
                <a:latin typeface="Browallia New" panose="020B0604020202020204" pitchFamily="34" charset="-34"/>
                <a:ea typeface="SimSun-ExtB" panose="02010609060101010101" pitchFamily="49" charset="-122"/>
                <a:cs typeface="Browallia New" panose="020B0604020202020204" pitchFamily="34" charset="-34"/>
              </a:rPr>
              <a:t>&gt; 80%  </a:t>
            </a:r>
            <a:r>
              <a:rPr lang="en-US" sz="2000" dirty="0">
                <a:latin typeface="Browallia New" panose="020B0604020202020204" pitchFamily="34" charset="-34"/>
                <a:ea typeface="SimSun-ExtB" panose="02010609060101010101" pitchFamily="49" charset="-122"/>
                <a:cs typeface="Browallia New" panose="020B0604020202020204" pitchFamily="34" charset="-34"/>
              </a:rPr>
              <a:t>(AVISO, 2014)</a:t>
            </a:r>
          </a:p>
          <a:p>
            <a:pPr marL="342900" indent="-342900">
              <a:buFont typeface="Courier New" panose="02070309020205020404" pitchFamily="49" charset="0"/>
              <a:buChar char="o"/>
            </a:pPr>
            <a:endParaRPr lang="en-US" sz="2000" dirty="0">
              <a:latin typeface="Browallia New" panose="020B0604020202020204" pitchFamily="34" charset="-34"/>
              <a:ea typeface="SimSun-ExtB" panose="02010609060101010101" pitchFamily="49" charset="-122"/>
              <a:cs typeface="Browallia New" panose="020B0604020202020204" pitchFamily="34" charset="-34"/>
            </a:endParaRPr>
          </a:p>
        </p:txBody>
      </p:sp>
      <p:sp>
        <p:nvSpPr>
          <p:cNvPr id="3" name="TextBox 2"/>
          <p:cNvSpPr txBox="1"/>
          <p:nvPr/>
        </p:nvSpPr>
        <p:spPr>
          <a:xfrm>
            <a:off x="330740" y="5242173"/>
            <a:ext cx="5714953" cy="1477328"/>
          </a:xfrm>
          <a:prstGeom prst="rect">
            <a:avLst/>
          </a:prstGeom>
          <a:noFill/>
        </p:spPr>
        <p:txBody>
          <a:bodyPr wrap="square" rtlCol="0">
            <a:spAutoFit/>
          </a:bodyPr>
          <a:lstStyle/>
          <a:p>
            <a:pPr marL="285750" indent="-285750">
              <a:buFont typeface="Courier New" panose="02070309020205020404" pitchFamily="49" charset="0"/>
              <a:buChar char="o"/>
            </a:pPr>
            <a:r>
              <a:rPr lang="ro-RO" dirty="0" smtClean="0">
                <a:latin typeface="Browallia New" panose="020B0604020202020204" pitchFamily="34" charset="-34"/>
                <a:cs typeface="Browallia New" panose="020B0604020202020204" pitchFamily="34" charset="-34"/>
              </a:rPr>
              <a:t>Tipuri de produse: L2 (GDR), </a:t>
            </a:r>
            <a:r>
              <a:rPr lang="ro-RO" dirty="0" smtClean="0">
                <a:solidFill>
                  <a:srgbClr val="FF0000"/>
                </a:solidFill>
                <a:latin typeface="Browallia New" panose="020B0604020202020204" pitchFamily="34" charset="-34"/>
                <a:cs typeface="Browallia New" panose="020B0604020202020204" pitchFamily="34" charset="-34"/>
              </a:rPr>
              <a:t>L3</a:t>
            </a:r>
            <a:r>
              <a:rPr lang="ro-RO" dirty="0" smtClean="0">
                <a:latin typeface="Browallia New" panose="020B0604020202020204" pitchFamily="34" charset="-34"/>
                <a:cs typeface="Browallia New" panose="020B0604020202020204" pitchFamily="34" charset="-34"/>
              </a:rPr>
              <a:t>, L4</a:t>
            </a:r>
          </a:p>
          <a:p>
            <a:pPr marL="285750" indent="-285750">
              <a:buFont typeface="Courier New" panose="02070309020205020404" pitchFamily="49" charset="0"/>
              <a:buChar char="o"/>
            </a:pPr>
            <a:r>
              <a:rPr lang="ro-RO" dirty="0" smtClean="0">
                <a:latin typeface="Browallia New" panose="020B0604020202020204" pitchFamily="34" charset="-34"/>
                <a:cs typeface="Browallia New" panose="020B0604020202020204" pitchFamily="34" charset="-34"/>
              </a:rPr>
              <a:t>Combinatii de misiuni (follow on): </a:t>
            </a:r>
          </a:p>
          <a:p>
            <a:pPr marL="285750" indent="-285750">
              <a:buFont typeface="Courier New" panose="02070309020205020404" pitchFamily="49" charset="0"/>
              <a:buChar char="o"/>
            </a:pPr>
            <a:r>
              <a:rPr lang="ro-RO" dirty="0" smtClean="0">
                <a:latin typeface="Browallia New" panose="020B0604020202020204" pitchFamily="34" charset="-34"/>
                <a:cs typeface="Browallia New" panose="020B0604020202020204" pitchFamily="34" charset="-34"/>
              </a:rPr>
              <a:t>C1: ERS1+ERS2+ENVISAT</a:t>
            </a:r>
          </a:p>
          <a:p>
            <a:pPr marL="285750" indent="-285750">
              <a:buFont typeface="Courier New" panose="02070309020205020404" pitchFamily="49" charset="0"/>
              <a:buChar char="o"/>
            </a:pPr>
            <a:r>
              <a:rPr lang="ro-RO" dirty="0" smtClean="0">
                <a:solidFill>
                  <a:srgbClr val="FF0000"/>
                </a:solidFill>
                <a:latin typeface="Browallia New" panose="020B0604020202020204" pitchFamily="34" charset="-34"/>
                <a:cs typeface="Browallia New" panose="020B0604020202020204" pitchFamily="34" charset="-34"/>
              </a:rPr>
              <a:t>C2: TOPEX/POSEIDON+JASON1+JASON2</a:t>
            </a:r>
          </a:p>
          <a:p>
            <a:pPr marL="285750" indent="-285750">
              <a:buFont typeface="Courier New" panose="02070309020205020404" pitchFamily="49" charset="0"/>
              <a:buChar char="o"/>
            </a:pPr>
            <a:r>
              <a:rPr lang="ro-RO" dirty="0" smtClean="0">
                <a:latin typeface="Browallia New" panose="020B0604020202020204" pitchFamily="34" charset="-34"/>
                <a:cs typeface="Browallia New" panose="020B0604020202020204" pitchFamily="34" charset="-34"/>
              </a:rPr>
              <a:t>Surse: ESA CCI, AVISO, CMEMS, NASA PO.DAAC, NOAA</a:t>
            </a:r>
            <a:endParaRPr lang="en-US" dirty="0">
              <a:latin typeface="Browallia New" panose="020B0604020202020204" pitchFamily="34" charset="-34"/>
              <a:cs typeface="Browallia New" panose="020B0604020202020204" pitchFamily="34" charset="-34"/>
            </a:endParaRPr>
          </a:p>
        </p:txBody>
      </p:sp>
      <p:sp>
        <p:nvSpPr>
          <p:cNvPr id="4" name="TextBox 3"/>
          <p:cNvSpPr txBox="1"/>
          <p:nvPr/>
        </p:nvSpPr>
        <p:spPr>
          <a:xfrm>
            <a:off x="330740" y="2612914"/>
            <a:ext cx="4971495" cy="1261884"/>
          </a:xfrm>
          <a:prstGeom prst="rect">
            <a:avLst/>
          </a:prstGeom>
          <a:noFill/>
        </p:spPr>
        <p:txBody>
          <a:bodyPr wrap="square" rtlCol="0">
            <a:spAutoFit/>
          </a:bodyPr>
          <a:lstStyle/>
          <a:p>
            <a:pPr marL="285750" indent="-285750">
              <a:buFont typeface="Courier New" panose="02070309020205020404" pitchFamily="49" charset="0"/>
              <a:buChar char="o"/>
            </a:pPr>
            <a:r>
              <a:rPr lang="ro-RO" sz="2000" dirty="0" smtClean="0">
                <a:latin typeface="Browallia New" panose="020B0604020202020204" pitchFamily="34" charset="-34"/>
                <a:cs typeface="Browallia New" panose="020B0604020202020204" pitchFamily="34" charset="-34"/>
              </a:rPr>
              <a:t>Tipuri de produse: medii lunare, HF si LF</a:t>
            </a:r>
          </a:p>
          <a:p>
            <a:pPr marL="285750" indent="-285750">
              <a:buFont typeface="Courier New" panose="02070309020205020404" pitchFamily="49" charset="0"/>
              <a:buChar char="o"/>
            </a:pPr>
            <a:r>
              <a:rPr lang="ro-RO" sz="2000" dirty="0" smtClean="0">
                <a:latin typeface="Browallia New" panose="020B0604020202020204" pitchFamily="34" charset="-34"/>
                <a:cs typeface="Browallia New" panose="020B0604020202020204" pitchFamily="34" charset="-34"/>
              </a:rPr>
              <a:t>Surse: </a:t>
            </a:r>
            <a:r>
              <a:rPr lang="ro-RO" sz="2000" dirty="0" smtClean="0">
                <a:solidFill>
                  <a:srgbClr val="FF0000"/>
                </a:solidFill>
                <a:latin typeface="Browallia New" panose="020B0604020202020204" pitchFamily="34" charset="-34"/>
                <a:cs typeface="Browallia New" panose="020B0604020202020204" pitchFamily="34" charset="-34"/>
              </a:rPr>
              <a:t>PSMSL</a:t>
            </a:r>
            <a:r>
              <a:rPr lang="ro-RO" sz="2000" dirty="0" smtClean="0">
                <a:latin typeface="Browallia New" panose="020B0604020202020204" pitchFamily="34" charset="-34"/>
                <a:cs typeface="Browallia New" panose="020B0604020202020204" pitchFamily="34" charset="-34"/>
              </a:rPr>
              <a:t>, alte baze de date</a:t>
            </a:r>
          </a:p>
          <a:p>
            <a:endParaRPr lang="ro-RO" dirty="0" smtClean="0"/>
          </a:p>
          <a:p>
            <a:endParaRPr lang="ro-RO" dirty="0" smtClean="0"/>
          </a:p>
        </p:txBody>
      </p:sp>
      <p:sp>
        <p:nvSpPr>
          <p:cNvPr id="5" name="TextBox 4"/>
          <p:cNvSpPr txBox="1"/>
          <p:nvPr/>
        </p:nvSpPr>
        <p:spPr>
          <a:xfrm>
            <a:off x="7226990" y="361918"/>
            <a:ext cx="4881003" cy="2308324"/>
          </a:xfrm>
          <a:prstGeom prst="rect">
            <a:avLst/>
          </a:prstGeom>
          <a:noFill/>
        </p:spPr>
        <p:txBody>
          <a:bodyPr wrap="square" rtlCol="0">
            <a:spAutoFit/>
          </a:bodyPr>
          <a:lstStyle/>
          <a:p>
            <a:pPr marL="171450" indent="-171450">
              <a:buFont typeface="Courier New" panose="02070309020205020404" pitchFamily="49" charset="0"/>
              <a:buChar char="o"/>
            </a:pPr>
            <a:r>
              <a:rPr lang="ro-RO" dirty="0" smtClean="0">
                <a:latin typeface="Browallia New" panose="020B0604020202020204" pitchFamily="34" charset="-34"/>
                <a:cs typeface="Browallia New" panose="020B0604020202020204" pitchFamily="34" charset="-34"/>
              </a:rPr>
              <a:t>Datele PSMSL au deja modelul MOG2D DAC cu un filtru Demerliac aplicat. Corectate doar pentru GIA. </a:t>
            </a:r>
          </a:p>
          <a:p>
            <a:pPr marL="171450" indent="-171450">
              <a:buFont typeface="Courier New" panose="02070309020205020404" pitchFamily="49" charset="0"/>
              <a:buChar char="o"/>
            </a:pPr>
            <a:endParaRPr lang="ro-RO" dirty="0" smtClean="0">
              <a:latin typeface="Browallia New" panose="020B0604020202020204" pitchFamily="34" charset="-34"/>
              <a:cs typeface="Browallia New" panose="020B0604020202020204" pitchFamily="34" charset="-34"/>
            </a:endParaRPr>
          </a:p>
          <a:p>
            <a:pPr marL="171450" indent="-171450">
              <a:buFont typeface="Courier New" panose="02070309020205020404" pitchFamily="49" charset="0"/>
              <a:buChar char="o"/>
            </a:pPr>
            <a:r>
              <a:rPr lang="ro-RO" dirty="0" smtClean="0">
                <a:latin typeface="Browallia New" panose="020B0604020202020204" pitchFamily="34" charset="-34"/>
                <a:cs typeface="Browallia New" panose="020B0604020202020204" pitchFamily="34" charset="-34"/>
              </a:rPr>
              <a:t>Altimetrie satelitara: L2 – cele mai bune, L3 –deja corectate (SLA ready), L4 produse utilizabile doar pentru anumite studii (valori interpolate si transmise ca grid). L3 si L4 au nevoie de corectii MOG2D DAC. Aceste corectii nu fac o diferenta foarte mare pentru Marea Neagra. (Volkov et Landerer, 2015)</a:t>
            </a:r>
          </a:p>
        </p:txBody>
      </p:sp>
      <mc:AlternateContent xmlns:mc="http://schemas.openxmlformats.org/markup-compatibility/2006" xmlns:a14="http://schemas.microsoft.com/office/drawing/2010/main">
        <mc:Choice Requires="a14">
          <p:sp>
            <p:nvSpPr>
              <p:cNvPr id="8" name="TextBox 7"/>
              <p:cNvSpPr txBox="1"/>
              <p:nvPr/>
            </p:nvSpPr>
            <p:spPr>
              <a:xfrm>
                <a:off x="300117" y="3510979"/>
                <a:ext cx="6570042" cy="370358"/>
              </a:xfrm>
              <a:prstGeom prst="rect">
                <a:avLst/>
              </a:prstGeom>
              <a:noFill/>
            </p:spPr>
            <p:txBody>
              <a:bodyPr wrap="square" rtlCol="0">
                <a:spAutoFit/>
              </a:bodyPr>
              <a:lstStyle/>
              <a:p>
                <a:r>
                  <a:rPr lang="en-US" dirty="0" smtClean="0">
                    <a:latin typeface="Browallia New" panose="020B0604020202020204" pitchFamily="34" charset="-34"/>
                    <a:cs typeface="Browallia New" panose="020B0604020202020204" pitchFamily="34" charset="-34"/>
                  </a:rPr>
                  <a:t>SLA</a:t>
                </a:r>
                <a:r>
                  <a:rPr lang="ro-RO" dirty="0" smtClean="0">
                    <a:latin typeface="Browallia New" panose="020B0604020202020204" pitchFamily="34" charset="-34"/>
                    <a:cs typeface="Browallia New" panose="020B0604020202020204" pitchFamily="34" charset="-34"/>
                  </a:rPr>
                  <a:t> (Sea Level Anomaly) </a:t>
                </a:r>
                <a:r>
                  <a:rPr lang="en-US" dirty="0" smtClean="0">
                    <a:latin typeface="Browallia New" panose="020B0604020202020204" pitchFamily="34" charset="-34"/>
                    <a:cs typeface="Browallia New" panose="020B0604020202020204" pitchFamily="34" charset="-34"/>
                  </a:rPr>
                  <a:t>= SSH</a:t>
                </a:r>
                <a:r>
                  <a:rPr lang="ro-RO" dirty="0" smtClean="0">
                    <a:latin typeface="Browallia New" panose="020B0604020202020204" pitchFamily="34" charset="-34"/>
                    <a:cs typeface="Browallia New" panose="020B0604020202020204" pitchFamily="34" charset="-34"/>
                  </a:rPr>
                  <a:t> (Sea Surface Height)</a:t>
                </a:r>
                <a:r>
                  <a:rPr lang="en-US" dirty="0" smtClean="0">
                    <a:latin typeface="Browallia New" panose="020B0604020202020204" pitchFamily="34" charset="-34"/>
                    <a:cs typeface="Browallia New" panose="020B0604020202020204" pitchFamily="34" charset="-34"/>
                  </a:rPr>
                  <a:t>- orbit</a:t>
                </a:r>
                <a:r>
                  <a:rPr lang="ro-RO" dirty="0" smtClean="0">
                    <a:latin typeface="Browallia New" panose="020B0604020202020204" pitchFamily="34" charset="-34"/>
                    <a:cs typeface="Browallia New" panose="020B0604020202020204" pitchFamily="34" charset="-34"/>
                  </a:rPr>
                  <a:t>a</a:t>
                </a:r>
                <a:r>
                  <a:rPr lang="en-US" dirty="0" smtClean="0">
                    <a:latin typeface="Browallia New" panose="020B0604020202020204" pitchFamily="34" charset="-34"/>
                    <a:cs typeface="Browallia New" panose="020B0604020202020204" pitchFamily="34" charset="-34"/>
                  </a:rPr>
                  <a:t>  -</a:t>
                </a:r>
                <a14:m>
                  <m:oMath xmlns:m="http://schemas.openxmlformats.org/officeDocument/2006/math">
                    <m:nary>
                      <m:naryPr>
                        <m:chr m:val="∑"/>
                        <m:ctrlPr>
                          <a:rPr lang="en-US" i="1" smtClean="0">
                            <a:latin typeface="Cambria Math" panose="02040503050406030204" pitchFamily="18" charset="0"/>
                          </a:rPr>
                        </m:ctrlPr>
                      </m:naryPr>
                      <m:sub>
                        <m:r>
                          <m:rPr>
                            <m:brk m:alnAt="23"/>
                          </m:rPr>
                          <a:rPr lang="en-US" b="0" i="1" smtClean="0">
                            <a:latin typeface="Cambria Math" panose="02040503050406030204" pitchFamily="18" charset="0"/>
                          </a:rPr>
                          <m:t>𝑖</m:t>
                        </m:r>
                      </m:sub>
                      <m:sup>
                        <m:r>
                          <a:rPr lang="en-US" b="0" i="1" smtClean="0">
                            <a:latin typeface="Cambria Math" panose="02040503050406030204" pitchFamily="18" charset="0"/>
                          </a:rPr>
                          <m:t>𝑛</m:t>
                        </m:r>
                      </m:sup>
                      <m:e>
                        <m:r>
                          <a:rPr lang="en-US" b="0" i="1" smtClean="0">
                            <a:latin typeface="Cambria Math" panose="02040503050406030204" pitchFamily="18" charset="0"/>
                          </a:rPr>
                          <m:t>𝑐𝑜𝑟</m:t>
                        </m:r>
                        <m:r>
                          <a:rPr lang="ro-RO" b="0" i="1" smtClean="0">
                            <a:latin typeface="Cambria Math" panose="02040503050406030204" pitchFamily="18" charset="0"/>
                          </a:rPr>
                          <m:t>𝑒𝑐𝑡𝑖𝑖</m:t>
                        </m:r>
                      </m:e>
                    </m:nary>
                  </m:oMath>
                </a14:m>
                <a:endParaRPr lang="en-US" dirty="0">
                  <a:latin typeface="Browallia New" panose="020B0604020202020204" pitchFamily="34" charset="-34"/>
                  <a:cs typeface="Browallia New" panose="020B0604020202020204" pitchFamily="34" charset="-34"/>
                </a:endParaRPr>
              </a:p>
            </p:txBody>
          </p:sp>
        </mc:Choice>
        <mc:Fallback xmlns="">
          <p:sp>
            <p:nvSpPr>
              <p:cNvPr id="8" name="TextBox 7"/>
              <p:cNvSpPr txBox="1">
                <a:spLocks noRot="1" noChangeAspect="1" noMove="1" noResize="1" noEditPoints="1" noAdjustHandles="1" noChangeArrowheads="1" noChangeShapeType="1" noTextEdit="1"/>
              </p:cNvSpPr>
              <p:nvPr/>
            </p:nvSpPr>
            <p:spPr>
              <a:xfrm>
                <a:off x="300117" y="3510979"/>
                <a:ext cx="6570042" cy="370358"/>
              </a:xfrm>
              <a:prstGeom prst="rect">
                <a:avLst/>
              </a:prstGeom>
              <a:blipFill>
                <a:blip r:embed="rId17"/>
                <a:stretch>
                  <a:fillRect l="-742" t="-122951" b="-180328"/>
                </a:stretch>
              </a:blipFill>
            </p:spPr>
            <p:txBody>
              <a:bodyPr/>
              <a:lstStyle/>
              <a:p>
                <a:r>
                  <a:rPr lang="en-US">
                    <a:noFill/>
                  </a:rPr>
                  <a:t> </a:t>
                </a:r>
              </a:p>
            </p:txBody>
          </p:sp>
        </mc:Fallback>
      </mc:AlternateContent>
    </p:spTree>
    <p:extLst>
      <p:ext uri="{BB962C8B-B14F-4D97-AF65-F5344CB8AC3E}">
        <p14:creationId xmlns:p14="http://schemas.microsoft.com/office/powerpoint/2010/main" val="12746582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fade">
                                      <p:cBhvr>
                                        <p:cTn id="15"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5" grpId="0"/>
      <p:bldP spid="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Content Placeholder 12"/>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4781077" y="1690688"/>
            <a:ext cx="7232584" cy="5118247"/>
          </a:xfrm>
        </p:spPr>
      </p:pic>
      <p:sp>
        <p:nvSpPr>
          <p:cNvPr id="2" name="Title 1"/>
          <p:cNvSpPr>
            <a:spLocks noGrp="1"/>
          </p:cNvSpPr>
          <p:nvPr>
            <p:ph type="title"/>
          </p:nvPr>
        </p:nvSpPr>
        <p:spPr>
          <a:xfrm>
            <a:off x="352659" y="124962"/>
            <a:ext cx="10515600" cy="1325563"/>
          </a:xfrm>
        </p:spPr>
        <p:txBody>
          <a:bodyPr>
            <a:normAutofit/>
          </a:bodyPr>
          <a:lstStyle/>
          <a:p>
            <a:r>
              <a:rPr lang="ro-RO" sz="5400" dirty="0" smtClean="0">
                <a:solidFill>
                  <a:srgbClr val="FF0000"/>
                </a:solidFill>
                <a:latin typeface="Browallia New" panose="020B0604020202020204" pitchFamily="34" charset="-34"/>
                <a:ea typeface="SimSun-ExtB" panose="02010609060101010101" pitchFamily="49" charset="-122"/>
                <a:cs typeface="Browallia New" panose="020B0604020202020204" pitchFamily="34" charset="-34"/>
              </a:rPr>
              <a:t>Date de maregraf- metode</a:t>
            </a:r>
            <a:endParaRPr lang="en-US" sz="5400" dirty="0">
              <a:solidFill>
                <a:srgbClr val="FF0000"/>
              </a:solidFill>
              <a:latin typeface="Browallia New" panose="020B0604020202020204" pitchFamily="34" charset="-34"/>
              <a:ea typeface="SimSun-ExtB" panose="02010609060101010101" pitchFamily="49" charset="-122"/>
              <a:cs typeface="Browallia New" panose="020B0604020202020204" pitchFamily="34" charset="-34"/>
            </a:endParaRPr>
          </a:p>
        </p:txBody>
      </p:sp>
      <p:graphicFrame>
        <p:nvGraphicFramePr>
          <p:cNvPr id="5" name="Table 4"/>
          <p:cNvGraphicFramePr>
            <a:graphicFrameLocks noGrp="1"/>
          </p:cNvGraphicFramePr>
          <p:nvPr>
            <p:extLst>
              <p:ext uri="{D42A27DB-BD31-4B8C-83A1-F6EECF244321}">
                <p14:modId xmlns:p14="http://schemas.microsoft.com/office/powerpoint/2010/main" val="3945962575"/>
              </p:ext>
            </p:extLst>
          </p:nvPr>
        </p:nvGraphicFramePr>
        <p:xfrm>
          <a:off x="317969" y="1830169"/>
          <a:ext cx="4463108" cy="2857956"/>
        </p:xfrm>
        <a:graphic>
          <a:graphicData uri="http://schemas.openxmlformats.org/drawingml/2006/table">
            <a:tbl>
              <a:tblPr firstRow="1" bandRow="1">
                <a:tableStyleId>{F5AB1C69-6EDB-4FF4-983F-18BD219EF322}</a:tableStyleId>
              </a:tblPr>
              <a:tblGrid>
                <a:gridCol w="1115777">
                  <a:extLst>
                    <a:ext uri="{9D8B030D-6E8A-4147-A177-3AD203B41FA5}">
                      <a16:colId xmlns:a16="http://schemas.microsoft.com/office/drawing/2014/main" val="20000"/>
                    </a:ext>
                  </a:extLst>
                </a:gridCol>
                <a:gridCol w="1115777">
                  <a:extLst>
                    <a:ext uri="{9D8B030D-6E8A-4147-A177-3AD203B41FA5}">
                      <a16:colId xmlns:a16="http://schemas.microsoft.com/office/drawing/2014/main" val="20001"/>
                    </a:ext>
                  </a:extLst>
                </a:gridCol>
                <a:gridCol w="1115777">
                  <a:extLst>
                    <a:ext uri="{9D8B030D-6E8A-4147-A177-3AD203B41FA5}">
                      <a16:colId xmlns:a16="http://schemas.microsoft.com/office/drawing/2014/main" val="20002"/>
                    </a:ext>
                  </a:extLst>
                </a:gridCol>
                <a:gridCol w="1115777">
                  <a:extLst>
                    <a:ext uri="{9D8B030D-6E8A-4147-A177-3AD203B41FA5}">
                      <a16:colId xmlns:a16="http://schemas.microsoft.com/office/drawing/2014/main" val="20003"/>
                    </a:ext>
                  </a:extLst>
                </a:gridCol>
              </a:tblGrid>
              <a:tr h="602490">
                <a:tc>
                  <a:txBody>
                    <a:bodyPr/>
                    <a:lstStyle/>
                    <a:p>
                      <a:r>
                        <a:rPr lang="ro-RO" sz="1400" dirty="0" smtClean="0">
                          <a:latin typeface="Browallia New" panose="020B0604020202020204" pitchFamily="34" charset="-34"/>
                          <a:cs typeface="Browallia New" panose="020B0604020202020204" pitchFamily="34" charset="-34"/>
                        </a:rPr>
                        <a:t>Date maregraf</a:t>
                      </a:r>
                      <a:endParaRPr lang="en-US" sz="1400" dirty="0">
                        <a:latin typeface="Browallia New" panose="020B0604020202020204" pitchFamily="34" charset="-34"/>
                        <a:ea typeface="SimSun-ExtB" panose="02010609060101010101" pitchFamily="49" charset="-122"/>
                        <a:cs typeface="Browallia New" panose="020B0604020202020204" pitchFamily="34" charset="-34"/>
                      </a:endParaRPr>
                    </a:p>
                  </a:txBody>
                  <a:tcPr/>
                </a:tc>
                <a:tc>
                  <a:txBody>
                    <a:bodyPr/>
                    <a:lstStyle/>
                    <a:p>
                      <a:r>
                        <a:rPr lang="ro-RO" sz="1400" dirty="0" smtClean="0">
                          <a:latin typeface="Browallia New" panose="020B0604020202020204" pitchFamily="34" charset="-34"/>
                          <a:cs typeface="Browallia New" panose="020B0604020202020204" pitchFamily="34" charset="-34"/>
                        </a:rPr>
                        <a:t>Tara</a:t>
                      </a:r>
                      <a:endParaRPr lang="en-US" sz="1400" dirty="0">
                        <a:latin typeface="Browallia New" panose="020B0604020202020204" pitchFamily="34" charset="-34"/>
                        <a:ea typeface="SimSun-ExtB" panose="02010609060101010101" pitchFamily="49" charset="-122"/>
                        <a:cs typeface="Browallia New" panose="020B0604020202020204" pitchFamily="34" charset="-34"/>
                      </a:endParaRPr>
                    </a:p>
                  </a:txBody>
                  <a:tcPr/>
                </a:tc>
                <a:tc>
                  <a:txBody>
                    <a:bodyPr/>
                    <a:lstStyle/>
                    <a:p>
                      <a:r>
                        <a:rPr lang="ro-RO" sz="1400" dirty="0" smtClean="0">
                          <a:latin typeface="Browallia New" panose="020B0604020202020204" pitchFamily="34" charset="-34"/>
                          <a:cs typeface="Browallia New" panose="020B0604020202020204" pitchFamily="34" charset="-34"/>
                        </a:rPr>
                        <a:t>Numar de inregistrari</a:t>
                      </a:r>
                      <a:r>
                        <a:rPr lang="ro-RO" sz="1400" baseline="0" dirty="0" smtClean="0">
                          <a:latin typeface="Browallia New" panose="020B0604020202020204" pitchFamily="34" charset="-34"/>
                          <a:cs typeface="Browallia New" panose="020B0604020202020204" pitchFamily="34" charset="-34"/>
                        </a:rPr>
                        <a:t> (luni)</a:t>
                      </a:r>
                      <a:endParaRPr lang="en-US" sz="1400" dirty="0">
                        <a:latin typeface="Browallia New" panose="020B0604020202020204" pitchFamily="34" charset="-34"/>
                        <a:ea typeface="SimSun-ExtB" panose="02010609060101010101" pitchFamily="49" charset="-122"/>
                        <a:cs typeface="Browallia New" panose="020B0604020202020204" pitchFamily="34" charset="-34"/>
                      </a:endParaRPr>
                    </a:p>
                  </a:txBody>
                  <a:tcPr/>
                </a:tc>
                <a:tc>
                  <a:txBody>
                    <a:bodyPr/>
                    <a:lstStyle/>
                    <a:p>
                      <a:r>
                        <a:rPr lang="ro-RO" sz="1400" dirty="0" smtClean="0">
                          <a:latin typeface="Browallia New" panose="020B0604020202020204" pitchFamily="34" charset="-34"/>
                          <a:cs typeface="Browallia New" panose="020B0604020202020204" pitchFamily="34" charset="-34"/>
                        </a:rPr>
                        <a:t>Rata de corectie pentru GIA </a:t>
                      </a:r>
                      <a:r>
                        <a:rPr lang="ro-RO" sz="1400" baseline="0" dirty="0" smtClean="0">
                          <a:latin typeface="Browallia New" panose="020B0604020202020204" pitchFamily="34" charset="-34"/>
                          <a:cs typeface="Browallia New" panose="020B0604020202020204" pitchFamily="34" charset="-34"/>
                        </a:rPr>
                        <a:t>(mm/yr)</a:t>
                      </a:r>
                      <a:endParaRPr lang="en-US" sz="1400" dirty="0">
                        <a:latin typeface="Browallia New" panose="020B0604020202020204" pitchFamily="34" charset="-34"/>
                        <a:ea typeface="SimSun-ExtB" panose="02010609060101010101" pitchFamily="49" charset="-122"/>
                        <a:cs typeface="Browallia New" panose="020B0604020202020204" pitchFamily="34" charset="-34"/>
                      </a:endParaRPr>
                    </a:p>
                  </a:txBody>
                  <a:tcPr/>
                </a:tc>
                <a:extLst>
                  <a:ext uri="{0D108BD9-81ED-4DB2-BD59-A6C34878D82A}">
                    <a16:rowId xmlns:a16="http://schemas.microsoft.com/office/drawing/2014/main" val="10000"/>
                  </a:ext>
                </a:extLst>
              </a:tr>
              <a:tr h="354406">
                <a:tc>
                  <a:txBody>
                    <a:bodyPr/>
                    <a:lstStyle/>
                    <a:p>
                      <a:r>
                        <a:rPr lang="ro-RO" sz="1400" kern="1200" dirty="0" smtClean="0">
                          <a:solidFill>
                            <a:schemeClr val="dk1"/>
                          </a:solidFill>
                          <a:latin typeface="Browallia New" panose="020B0604020202020204" pitchFamily="34" charset="-34"/>
                          <a:ea typeface="+mn-ea"/>
                          <a:cs typeface="Browallia New" panose="020B0604020202020204" pitchFamily="34" charset="-34"/>
                        </a:rPr>
                        <a:t>Constan</a:t>
                      </a:r>
                      <a:r>
                        <a:rPr lang="en-US" sz="1400" kern="1200" dirty="0" smtClean="0">
                          <a:solidFill>
                            <a:schemeClr val="dk1"/>
                          </a:solidFill>
                          <a:latin typeface="Browallia New" panose="020B0604020202020204" pitchFamily="34" charset="-34"/>
                          <a:ea typeface="+mn-ea"/>
                          <a:cs typeface="Browallia New" panose="020B0604020202020204" pitchFamily="34" charset="-34"/>
                        </a:rPr>
                        <a:t>t</a:t>
                      </a:r>
                      <a:r>
                        <a:rPr lang="ro-RO" sz="1400" kern="1200" dirty="0" smtClean="0">
                          <a:solidFill>
                            <a:schemeClr val="dk1"/>
                          </a:solidFill>
                          <a:latin typeface="Browallia New" panose="020B0604020202020204" pitchFamily="34" charset="-34"/>
                          <a:ea typeface="+mn-ea"/>
                          <a:cs typeface="Browallia New" panose="020B0604020202020204" pitchFamily="34" charset="-34"/>
                        </a:rPr>
                        <a:t>a</a:t>
                      </a:r>
                      <a:endParaRPr lang="en-US" sz="1400" kern="1200" dirty="0">
                        <a:solidFill>
                          <a:schemeClr val="dk1"/>
                        </a:solidFill>
                        <a:latin typeface="Browallia New" panose="020B0604020202020204" pitchFamily="34" charset="-34"/>
                        <a:ea typeface="+mn-ea"/>
                        <a:cs typeface="Browallia New" panose="020B0604020202020204" pitchFamily="34" charset="-34"/>
                      </a:endParaRPr>
                    </a:p>
                  </a:txBody>
                  <a:tcPr/>
                </a:tc>
                <a:tc>
                  <a:txBody>
                    <a:bodyPr/>
                    <a:lstStyle/>
                    <a:p>
                      <a:r>
                        <a:rPr lang="ro-RO" sz="1400" dirty="0" smtClean="0">
                          <a:latin typeface="Browallia New" panose="020B0604020202020204" pitchFamily="34" charset="-34"/>
                          <a:cs typeface="Browallia New" panose="020B0604020202020204" pitchFamily="34" charset="-34"/>
                        </a:rPr>
                        <a:t>Romania</a:t>
                      </a:r>
                      <a:endParaRPr lang="en-US" sz="1400" dirty="0">
                        <a:latin typeface="Browallia New" panose="020B0604020202020204" pitchFamily="34" charset="-34"/>
                        <a:ea typeface="SimSun-ExtB" panose="02010609060101010101" pitchFamily="49" charset="-122"/>
                        <a:cs typeface="Browallia New" panose="020B0604020202020204" pitchFamily="34" charset="-34"/>
                      </a:endParaRPr>
                    </a:p>
                  </a:txBody>
                  <a:tcPr/>
                </a:tc>
                <a:tc>
                  <a:txBody>
                    <a:bodyPr/>
                    <a:lstStyle/>
                    <a:p>
                      <a:endParaRPr lang="en-US" sz="1400" dirty="0">
                        <a:latin typeface="Browallia New" panose="020B0604020202020204" pitchFamily="34" charset="-34"/>
                        <a:ea typeface="SimSun-ExtB" panose="02010609060101010101" pitchFamily="49" charset="-122"/>
                        <a:cs typeface="Browallia New" panose="020B0604020202020204" pitchFamily="34" charset="-34"/>
                      </a:endParaRPr>
                    </a:p>
                  </a:txBody>
                  <a:tcPr/>
                </a:tc>
                <a:tc>
                  <a:txBody>
                    <a:bodyPr/>
                    <a:lstStyle/>
                    <a:p>
                      <a:r>
                        <a:rPr lang="en-US" sz="1400" dirty="0" smtClean="0">
                          <a:latin typeface="Browallia New" panose="020B0604020202020204" pitchFamily="34" charset="-34"/>
                          <a:cs typeface="Browallia New" panose="020B0604020202020204" pitchFamily="34" charset="-34"/>
                        </a:rPr>
                        <a:t>0.12</a:t>
                      </a:r>
                      <a:endParaRPr lang="en-US" sz="1400" dirty="0">
                        <a:latin typeface="Browallia New" panose="020B0604020202020204" pitchFamily="34" charset="-34"/>
                        <a:ea typeface="SimSun-ExtB" panose="02010609060101010101" pitchFamily="49" charset="-122"/>
                        <a:cs typeface="Browallia New" panose="020B0604020202020204" pitchFamily="34" charset="-34"/>
                      </a:endParaRPr>
                    </a:p>
                  </a:txBody>
                  <a:tcPr/>
                </a:tc>
                <a:extLst>
                  <a:ext uri="{0D108BD9-81ED-4DB2-BD59-A6C34878D82A}">
                    <a16:rowId xmlns:a16="http://schemas.microsoft.com/office/drawing/2014/main" val="10001"/>
                  </a:ext>
                </a:extLst>
              </a:tr>
              <a:tr h="354406">
                <a:tc>
                  <a:txBody>
                    <a:bodyPr/>
                    <a:lstStyle/>
                    <a:p>
                      <a:r>
                        <a:rPr lang="ro-RO" sz="1400" dirty="0" smtClean="0">
                          <a:latin typeface="Browallia New" panose="020B0604020202020204" pitchFamily="34" charset="-34"/>
                          <a:cs typeface="Browallia New" panose="020B0604020202020204" pitchFamily="34" charset="-34"/>
                        </a:rPr>
                        <a:t>Tuapse</a:t>
                      </a:r>
                      <a:endParaRPr lang="en-US" sz="1400" dirty="0">
                        <a:latin typeface="Browallia New" panose="020B0604020202020204" pitchFamily="34" charset="-34"/>
                        <a:ea typeface="SimSun-ExtB" panose="02010609060101010101" pitchFamily="49" charset="-122"/>
                        <a:cs typeface="Browallia New" panose="020B0604020202020204" pitchFamily="34" charset="-34"/>
                      </a:endParaRPr>
                    </a:p>
                  </a:txBody>
                  <a:tcPr/>
                </a:tc>
                <a:tc>
                  <a:txBody>
                    <a:bodyPr/>
                    <a:lstStyle/>
                    <a:p>
                      <a:r>
                        <a:rPr lang="ro-RO" sz="1400" dirty="0" smtClean="0">
                          <a:latin typeface="Browallia New" panose="020B0604020202020204" pitchFamily="34" charset="-34"/>
                          <a:cs typeface="Browallia New" panose="020B0604020202020204" pitchFamily="34" charset="-34"/>
                        </a:rPr>
                        <a:t>Russia</a:t>
                      </a:r>
                      <a:endParaRPr lang="en-US" sz="1400" dirty="0">
                        <a:latin typeface="Browallia New" panose="020B0604020202020204" pitchFamily="34" charset="-34"/>
                        <a:ea typeface="SimSun-ExtB" panose="02010609060101010101" pitchFamily="49" charset="-122"/>
                        <a:cs typeface="Browallia New" panose="020B0604020202020204" pitchFamily="34" charset="-34"/>
                      </a:endParaRPr>
                    </a:p>
                  </a:txBody>
                  <a:tcPr/>
                </a:tc>
                <a:tc>
                  <a:txBody>
                    <a:bodyPr/>
                    <a:lstStyle/>
                    <a:p>
                      <a:r>
                        <a:rPr lang="ro-RO" sz="1400" dirty="0" smtClean="0">
                          <a:latin typeface="Browallia New" panose="020B0604020202020204" pitchFamily="34" charset="-34"/>
                          <a:cs typeface="Browallia New" panose="020B0604020202020204" pitchFamily="34" charset="-34"/>
                        </a:rPr>
                        <a:t>237</a:t>
                      </a:r>
                      <a:endParaRPr lang="en-US" sz="1400" dirty="0">
                        <a:latin typeface="Browallia New" panose="020B0604020202020204" pitchFamily="34" charset="-34"/>
                        <a:ea typeface="SimSun-ExtB" panose="02010609060101010101" pitchFamily="49" charset="-122"/>
                        <a:cs typeface="Browallia New" panose="020B0604020202020204" pitchFamily="34" charset="-34"/>
                      </a:endParaRPr>
                    </a:p>
                  </a:txBody>
                  <a:tcPr/>
                </a:tc>
                <a:tc>
                  <a:txBody>
                    <a:bodyPr/>
                    <a:lstStyle/>
                    <a:p>
                      <a:r>
                        <a:rPr lang="ro-RO" sz="1400" dirty="0" smtClean="0">
                          <a:latin typeface="Browallia New" panose="020B0604020202020204" pitchFamily="34" charset="-34"/>
                          <a:cs typeface="Browallia New" panose="020B0604020202020204" pitchFamily="34" charset="-34"/>
                        </a:rPr>
                        <a:t>-0.13</a:t>
                      </a:r>
                      <a:endParaRPr lang="en-US" sz="1400" dirty="0">
                        <a:latin typeface="Browallia New" panose="020B0604020202020204" pitchFamily="34" charset="-34"/>
                        <a:ea typeface="SimSun-ExtB" panose="02010609060101010101" pitchFamily="49" charset="-122"/>
                        <a:cs typeface="Browallia New" panose="020B0604020202020204" pitchFamily="34" charset="-34"/>
                      </a:endParaRPr>
                    </a:p>
                  </a:txBody>
                  <a:tcPr/>
                </a:tc>
                <a:extLst>
                  <a:ext uri="{0D108BD9-81ED-4DB2-BD59-A6C34878D82A}">
                    <a16:rowId xmlns:a16="http://schemas.microsoft.com/office/drawing/2014/main" val="10002"/>
                  </a:ext>
                </a:extLst>
              </a:tr>
              <a:tr h="354406">
                <a:tc>
                  <a:txBody>
                    <a:bodyPr/>
                    <a:lstStyle/>
                    <a:p>
                      <a:r>
                        <a:rPr lang="ro-RO" sz="1400" dirty="0" smtClean="0">
                          <a:latin typeface="Browallia New" panose="020B0604020202020204" pitchFamily="34" charset="-34"/>
                          <a:cs typeface="Browallia New" panose="020B0604020202020204" pitchFamily="34" charset="-34"/>
                        </a:rPr>
                        <a:t>Amasra</a:t>
                      </a:r>
                      <a:endParaRPr lang="en-US" sz="1400" dirty="0">
                        <a:latin typeface="Browallia New" panose="020B0604020202020204" pitchFamily="34" charset="-34"/>
                        <a:ea typeface="SimSun-ExtB" panose="02010609060101010101" pitchFamily="49" charset="-122"/>
                        <a:cs typeface="Browallia New" panose="020B0604020202020204" pitchFamily="34" charset="-34"/>
                      </a:endParaRPr>
                    </a:p>
                  </a:txBody>
                  <a:tcPr/>
                </a:tc>
                <a:tc>
                  <a:txBody>
                    <a:bodyPr/>
                    <a:lstStyle/>
                    <a:p>
                      <a:r>
                        <a:rPr lang="ro-RO" sz="1400" dirty="0" smtClean="0">
                          <a:latin typeface="Browallia New" panose="020B0604020202020204" pitchFamily="34" charset="-34"/>
                          <a:cs typeface="Browallia New" panose="020B0604020202020204" pitchFamily="34" charset="-34"/>
                        </a:rPr>
                        <a:t>Turkey</a:t>
                      </a:r>
                      <a:endParaRPr lang="en-US" sz="1400" dirty="0">
                        <a:latin typeface="Browallia New" panose="020B0604020202020204" pitchFamily="34" charset="-34"/>
                        <a:ea typeface="SimSun-ExtB" panose="02010609060101010101" pitchFamily="49" charset="-122"/>
                        <a:cs typeface="Browallia New" panose="020B0604020202020204" pitchFamily="34" charset="-34"/>
                      </a:endParaRPr>
                    </a:p>
                  </a:txBody>
                  <a:tcPr/>
                </a:tc>
                <a:tc>
                  <a:txBody>
                    <a:bodyPr/>
                    <a:lstStyle/>
                    <a:p>
                      <a:r>
                        <a:rPr lang="ro-RO" sz="1400" dirty="0" smtClean="0">
                          <a:latin typeface="Browallia New" panose="020B0604020202020204" pitchFamily="34" charset="-34"/>
                          <a:cs typeface="Browallia New" panose="020B0604020202020204" pitchFamily="34" charset="-34"/>
                        </a:rPr>
                        <a:t>97</a:t>
                      </a:r>
                      <a:endParaRPr lang="en-US" sz="1400" dirty="0">
                        <a:latin typeface="Browallia New" panose="020B0604020202020204" pitchFamily="34" charset="-34"/>
                        <a:ea typeface="SimSun-ExtB" panose="02010609060101010101" pitchFamily="49" charset="-122"/>
                        <a:cs typeface="Browallia New" panose="020B0604020202020204" pitchFamily="34" charset="-34"/>
                      </a:endParaRPr>
                    </a:p>
                  </a:txBody>
                  <a:tcPr/>
                </a:tc>
                <a:tc>
                  <a:txBody>
                    <a:bodyPr/>
                    <a:lstStyle/>
                    <a:p>
                      <a:r>
                        <a:rPr lang="ro-RO" sz="1400" dirty="0" smtClean="0">
                          <a:latin typeface="Browallia New" panose="020B0604020202020204" pitchFamily="34" charset="-34"/>
                          <a:cs typeface="Browallia New" panose="020B0604020202020204" pitchFamily="34" charset="-34"/>
                        </a:rPr>
                        <a:t>-0.12</a:t>
                      </a:r>
                      <a:endParaRPr lang="en-US" sz="1400" dirty="0">
                        <a:latin typeface="Browallia New" panose="020B0604020202020204" pitchFamily="34" charset="-34"/>
                        <a:ea typeface="SimSun-ExtB" panose="02010609060101010101" pitchFamily="49" charset="-122"/>
                        <a:cs typeface="Browallia New" panose="020B0604020202020204" pitchFamily="34" charset="-34"/>
                      </a:endParaRPr>
                    </a:p>
                  </a:txBody>
                  <a:tcPr/>
                </a:tc>
                <a:extLst>
                  <a:ext uri="{0D108BD9-81ED-4DB2-BD59-A6C34878D82A}">
                    <a16:rowId xmlns:a16="http://schemas.microsoft.com/office/drawing/2014/main" val="10003"/>
                  </a:ext>
                </a:extLst>
              </a:tr>
              <a:tr h="354406">
                <a:tc>
                  <a:txBody>
                    <a:bodyPr/>
                    <a:lstStyle/>
                    <a:p>
                      <a:r>
                        <a:rPr lang="ro-RO" sz="1400" dirty="0" smtClean="0">
                          <a:latin typeface="Browallia New" panose="020B0604020202020204" pitchFamily="34" charset="-34"/>
                          <a:cs typeface="Browallia New" panose="020B0604020202020204" pitchFamily="34" charset="-34"/>
                        </a:rPr>
                        <a:t>Igneda</a:t>
                      </a:r>
                      <a:endParaRPr lang="en-US" sz="1400" dirty="0">
                        <a:latin typeface="Browallia New" panose="020B0604020202020204" pitchFamily="34" charset="-34"/>
                        <a:ea typeface="SimSun-ExtB" panose="02010609060101010101" pitchFamily="49" charset="-122"/>
                        <a:cs typeface="Browallia New" panose="020B0604020202020204" pitchFamily="34" charset="-34"/>
                      </a:endParaRPr>
                    </a:p>
                  </a:txBody>
                  <a:tcPr/>
                </a:tc>
                <a:tc>
                  <a:txBody>
                    <a:bodyPr/>
                    <a:lstStyle/>
                    <a:p>
                      <a:r>
                        <a:rPr lang="ro-RO" sz="1400" dirty="0" smtClean="0">
                          <a:latin typeface="Browallia New" panose="020B0604020202020204" pitchFamily="34" charset="-34"/>
                          <a:cs typeface="Browallia New" panose="020B0604020202020204" pitchFamily="34" charset="-34"/>
                        </a:rPr>
                        <a:t>Turkey</a:t>
                      </a:r>
                      <a:endParaRPr lang="en-US" sz="1400" dirty="0">
                        <a:latin typeface="Browallia New" panose="020B0604020202020204" pitchFamily="34" charset="-34"/>
                        <a:ea typeface="SimSun-ExtB" panose="02010609060101010101" pitchFamily="49" charset="-122"/>
                        <a:cs typeface="Browallia New" panose="020B0604020202020204" pitchFamily="34" charset="-34"/>
                      </a:endParaRPr>
                    </a:p>
                  </a:txBody>
                  <a:tcPr/>
                </a:tc>
                <a:tc>
                  <a:txBody>
                    <a:bodyPr/>
                    <a:lstStyle/>
                    <a:p>
                      <a:r>
                        <a:rPr lang="ro-RO" sz="1400" dirty="0" smtClean="0">
                          <a:latin typeface="Browallia New" panose="020B0604020202020204" pitchFamily="34" charset="-34"/>
                          <a:cs typeface="Browallia New" panose="020B0604020202020204" pitchFamily="34" charset="-34"/>
                        </a:rPr>
                        <a:t>83</a:t>
                      </a:r>
                      <a:endParaRPr lang="en-US" sz="1400" dirty="0">
                        <a:latin typeface="Browallia New" panose="020B0604020202020204" pitchFamily="34" charset="-34"/>
                        <a:ea typeface="SimSun-ExtB" panose="02010609060101010101" pitchFamily="49" charset="-122"/>
                        <a:cs typeface="Browallia New" panose="020B0604020202020204" pitchFamily="34" charset="-34"/>
                      </a:endParaRPr>
                    </a:p>
                  </a:txBody>
                  <a:tcPr/>
                </a:tc>
                <a:tc>
                  <a:txBody>
                    <a:bodyPr/>
                    <a:lstStyle/>
                    <a:p>
                      <a:r>
                        <a:rPr lang="ro-RO" sz="1400" dirty="0" smtClean="0">
                          <a:latin typeface="Browallia New" panose="020B0604020202020204" pitchFamily="34" charset="-34"/>
                          <a:cs typeface="Browallia New" panose="020B0604020202020204" pitchFamily="34" charset="-34"/>
                        </a:rPr>
                        <a:t>-0.11</a:t>
                      </a:r>
                      <a:endParaRPr lang="en-US" sz="1400" dirty="0">
                        <a:latin typeface="Browallia New" panose="020B0604020202020204" pitchFamily="34" charset="-34"/>
                        <a:ea typeface="SimSun-ExtB" panose="02010609060101010101" pitchFamily="49" charset="-122"/>
                        <a:cs typeface="Browallia New" panose="020B0604020202020204" pitchFamily="34" charset="-34"/>
                      </a:endParaRPr>
                    </a:p>
                  </a:txBody>
                  <a:tcPr/>
                </a:tc>
                <a:extLst>
                  <a:ext uri="{0D108BD9-81ED-4DB2-BD59-A6C34878D82A}">
                    <a16:rowId xmlns:a16="http://schemas.microsoft.com/office/drawing/2014/main" val="10004"/>
                  </a:ext>
                </a:extLst>
              </a:tr>
              <a:tr h="354406">
                <a:tc>
                  <a:txBody>
                    <a:bodyPr/>
                    <a:lstStyle/>
                    <a:p>
                      <a:r>
                        <a:rPr lang="ro-RO" sz="1400" dirty="0" smtClean="0">
                          <a:latin typeface="Browallia New" panose="020B0604020202020204" pitchFamily="34" charset="-34"/>
                          <a:cs typeface="Browallia New" panose="020B0604020202020204" pitchFamily="34" charset="-34"/>
                        </a:rPr>
                        <a:t>Trabzon II</a:t>
                      </a:r>
                      <a:endParaRPr lang="en-US" sz="1400" dirty="0">
                        <a:latin typeface="Browallia New" panose="020B0604020202020204" pitchFamily="34" charset="-34"/>
                        <a:ea typeface="SimSun-ExtB" panose="02010609060101010101" pitchFamily="49" charset="-122"/>
                        <a:cs typeface="Browallia New" panose="020B0604020202020204" pitchFamily="34" charset="-34"/>
                      </a:endParaRPr>
                    </a:p>
                  </a:txBody>
                  <a:tcPr/>
                </a:tc>
                <a:tc>
                  <a:txBody>
                    <a:bodyPr/>
                    <a:lstStyle/>
                    <a:p>
                      <a:r>
                        <a:rPr lang="ro-RO" sz="1400" dirty="0" smtClean="0">
                          <a:latin typeface="Browallia New" panose="020B0604020202020204" pitchFamily="34" charset="-34"/>
                          <a:cs typeface="Browallia New" panose="020B0604020202020204" pitchFamily="34" charset="-34"/>
                        </a:rPr>
                        <a:t>Turkey</a:t>
                      </a:r>
                      <a:endParaRPr lang="en-US" sz="1400" dirty="0">
                        <a:latin typeface="Browallia New" panose="020B0604020202020204" pitchFamily="34" charset="-34"/>
                        <a:ea typeface="SimSun-ExtB" panose="02010609060101010101" pitchFamily="49" charset="-122"/>
                        <a:cs typeface="Browallia New" panose="020B0604020202020204" pitchFamily="34" charset="-34"/>
                      </a:endParaRPr>
                    </a:p>
                  </a:txBody>
                  <a:tcPr/>
                </a:tc>
                <a:tc>
                  <a:txBody>
                    <a:bodyPr/>
                    <a:lstStyle/>
                    <a:p>
                      <a:r>
                        <a:rPr lang="ro-RO" sz="1400" dirty="0" smtClean="0">
                          <a:latin typeface="Browallia New" panose="020B0604020202020204" pitchFamily="34" charset="-34"/>
                          <a:cs typeface="Browallia New" panose="020B0604020202020204" pitchFamily="34" charset="-34"/>
                        </a:rPr>
                        <a:t>80</a:t>
                      </a:r>
                      <a:endParaRPr lang="en-US" sz="1400" dirty="0">
                        <a:latin typeface="Browallia New" panose="020B0604020202020204" pitchFamily="34" charset="-34"/>
                        <a:ea typeface="SimSun-ExtB" panose="02010609060101010101" pitchFamily="49" charset="-122"/>
                        <a:cs typeface="Browallia New" panose="020B0604020202020204" pitchFamily="34" charset="-34"/>
                      </a:endParaRPr>
                    </a:p>
                  </a:txBody>
                  <a:tcPr/>
                </a:tc>
                <a:tc>
                  <a:txBody>
                    <a:bodyPr/>
                    <a:lstStyle/>
                    <a:p>
                      <a:r>
                        <a:rPr lang="ro-RO" sz="1400" dirty="0" smtClean="0">
                          <a:latin typeface="Browallia New" panose="020B0604020202020204" pitchFamily="34" charset="-34"/>
                          <a:cs typeface="Browallia New" panose="020B0604020202020204" pitchFamily="34" charset="-34"/>
                        </a:rPr>
                        <a:t>0</a:t>
                      </a:r>
                      <a:endParaRPr lang="en-US" sz="1400" dirty="0">
                        <a:latin typeface="Browallia New" panose="020B0604020202020204" pitchFamily="34" charset="-34"/>
                        <a:ea typeface="SimSun-ExtB" panose="02010609060101010101" pitchFamily="49" charset="-122"/>
                        <a:cs typeface="Browallia New" panose="020B0604020202020204" pitchFamily="34" charset="-34"/>
                      </a:endParaRPr>
                    </a:p>
                  </a:txBody>
                  <a:tcPr/>
                </a:tc>
                <a:extLst>
                  <a:ext uri="{0D108BD9-81ED-4DB2-BD59-A6C34878D82A}">
                    <a16:rowId xmlns:a16="http://schemas.microsoft.com/office/drawing/2014/main" val="10005"/>
                  </a:ext>
                </a:extLst>
              </a:tr>
              <a:tr h="354406">
                <a:tc>
                  <a:txBody>
                    <a:bodyPr/>
                    <a:lstStyle/>
                    <a:p>
                      <a:r>
                        <a:rPr lang="ro-RO" sz="1400" dirty="0" smtClean="0">
                          <a:latin typeface="Browallia New" panose="020B0604020202020204" pitchFamily="34" charset="-34"/>
                          <a:cs typeface="Browallia New" panose="020B0604020202020204" pitchFamily="34" charset="-34"/>
                        </a:rPr>
                        <a:t>Poti </a:t>
                      </a:r>
                      <a:endParaRPr lang="en-US" sz="1400" dirty="0">
                        <a:latin typeface="Browallia New" panose="020B0604020202020204" pitchFamily="34" charset="-34"/>
                        <a:ea typeface="SimSun-ExtB" panose="02010609060101010101" pitchFamily="49" charset="-122"/>
                        <a:cs typeface="Browallia New" panose="020B0604020202020204" pitchFamily="34" charset="-34"/>
                      </a:endParaRPr>
                    </a:p>
                  </a:txBody>
                  <a:tcPr/>
                </a:tc>
                <a:tc>
                  <a:txBody>
                    <a:bodyPr/>
                    <a:lstStyle/>
                    <a:p>
                      <a:r>
                        <a:rPr lang="ro-RO" sz="1400" dirty="0" smtClean="0">
                          <a:latin typeface="Browallia New" panose="020B0604020202020204" pitchFamily="34" charset="-34"/>
                          <a:cs typeface="Browallia New" panose="020B0604020202020204" pitchFamily="34" charset="-34"/>
                        </a:rPr>
                        <a:t>Georgia</a:t>
                      </a:r>
                      <a:endParaRPr lang="en-US" sz="1400" dirty="0">
                        <a:latin typeface="Browallia New" panose="020B0604020202020204" pitchFamily="34" charset="-34"/>
                        <a:ea typeface="SimSun-ExtB" panose="02010609060101010101" pitchFamily="49" charset="-122"/>
                        <a:cs typeface="Browallia New" panose="020B0604020202020204" pitchFamily="34" charset="-34"/>
                      </a:endParaRPr>
                    </a:p>
                  </a:txBody>
                  <a:tcPr/>
                </a:tc>
                <a:tc>
                  <a:txBody>
                    <a:bodyPr/>
                    <a:lstStyle/>
                    <a:p>
                      <a:r>
                        <a:rPr lang="ro-RO" sz="1400" dirty="0" smtClean="0">
                          <a:latin typeface="Browallia New" panose="020B0604020202020204" pitchFamily="34" charset="-34"/>
                          <a:cs typeface="Browallia New" panose="020B0604020202020204" pitchFamily="34" charset="-34"/>
                        </a:rPr>
                        <a:t>251</a:t>
                      </a:r>
                      <a:endParaRPr lang="en-US" sz="1400" dirty="0">
                        <a:latin typeface="Browallia New" panose="020B0604020202020204" pitchFamily="34" charset="-34"/>
                        <a:ea typeface="SimSun-ExtB" panose="02010609060101010101" pitchFamily="49" charset="-122"/>
                        <a:cs typeface="Browallia New" panose="020B0604020202020204" pitchFamily="34" charset="-34"/>
                      </a:endParaRPr>
                    </a:p>
                  </a:txBody>
                  <a:tcPr/>
                </a:tc>
                <a:tc>
                  <a:txBody>
                    <a:bodyPr/>
                    <a:lstStyle/>
                    <a:p>
                      <a:r>
                        <a:rPr lang="ro-RO" sz="1400" dirty="0" smtClean="0">
                          <a:latin typeface="Browallia New" panose="020B0604020202020204" pitchFamily="34" charset="-34"/>
                          <a:cs typeface="Browallia New" panose="020B0604020202020204" pitchFamily="34" charset="-34"/>
                        </a:rPr>
                        <a:t>0.08 </a:t>
                      </a:r>
                      <a:endParaRPr lang="en-US" sz="1400" dirty="0">
                        <a:latin typeface="Browallia New" panose="020B0604020202020204" pitchFamily="34" charset="-34"/>
                        <a:ea typeface="SimSun-ExtB" panose="02010609060101010101" pitchFamily="49" charset="-122"/>
                        <a:cs typeface="Browallia New" panose="020B0604020202020204" pitchFamily="34" charset="-34"/>
                      </a:endParaRPr>
                    </a:p>
                  </a:txBody>
                  <a:tcPr/>
                </a:tc>
                <a:extLst>
                  <a:ext uri="{0D108BD9-81ED-4DB2-BD59-A6C34878D82A}">
                    <a16:rowId xmlns:a16="http://schemas.microsoft.com/office/drawing/2014/main" val="10006"/>
                  </a:ext>
                </a:extLst>
              </a:tr>
            </a:tbl>
          </a:graphicData>
        </a:graphic>
      </p:graphicFrame>
      <p:sp>
        <p:nvSpPr>
          <p:cNvPr id="6" name="TextBox 5"/>
          <p:cNvSpPr txBox="1"/>
          <p:nvPr/>
        </p:nvSpPr>
        <p:spPr>
          <a:xfrm>
            <a:off x="252542" y="5319329"/>
            <a:ext cx="4328808" cy="1077218"/>
          </a:xfrm>
          <a:prstGeom prst="rect">
            <a:avLst/>
          </a:prstGeom>
          <a:noFill/>
        </p:spPr>
        <p:txBody>
          <a:bodyPr wrap="square" rtlCol="0">
            <a:spAutoFit/>
          </a:bodyPr>
          <a:lstStyle/>
          <a:p>
            <a:pPr marL="285750" indent="-285750">
              <a:buFont typeface="Courier New" panose="02070309020205020404" pitchFamily="49" charset="0"/>
              <a:buChar char="o"/>
            </a:pPr>
            <a:r>
              <a:rPr lang="ro-RO" sz="1600" dirty="0" smtClean="0">
                <a:latin typeface="Browallia New" panose="020B0604020202020204" pitchFamily="34" charset="-34"/>
                <a:ea typeface="SimSun-ExtB" panose="02010609060101010101" pitchFamily="49" charset="-122"/>
                <a:cs typeface="Browallia New" panose="020B0604020202020204" pitchFamily="34" charset="-34"/>
              </a:rPr>
              <a:t>Datele PSMSL sunt corectate doar pentru GIA (Global Isostatic Adjustment). </a:t>
            </a:r>
          </a:p>
          <a:p>
            <a:pPr marL="285750" indent="-285750">
              <a:buFont typeface="Courier New" panose="02070309020205020404" pitchFamily="49" charset="0"/>
              <a:buChar char="o"/>
            </a:pPr>
            <a:endParaRPr lang="ro-RO" sz="1600" dirty="0">
              <a:latin typeface="Browallia New" panose="020B0604020202020204" pitchFamily="34" charset="-34"/>
              <a:ea typeface="SimSun-ExtB" panose="02010609060101010101" pitchFamily="49" charset="-122"/>
              <a:cs typeface="Browallia New" panose="020B0604020202020204" pitchFamily="34" charset="-34"/>
            </a:endParaRPr>
          </a:p>
          <a:p>
            <a:pPr marL="285750" indent="-285750">
              <a:buFont typeface="Courier New" panose="02070309020205020404" pitchFamily="49" charset="0"/>
              <a:buChar char="o"/>
            </a:pPr>
            <a:r>
              <a:rPr lang="ro-RO" sz="1600" dirty="0" smtClean="0">
                <a:latin typeface="Browallia New" panose="020B0604020202020204" pitchFamily="34" charset="-34"/>
                <a:ea typeface="SimSun-ExtB" panose="02010609060101010101" pitchFamily="49" charset="-122"/>
                <a:cs typeface="Browallia New" panose="020B0604020202020204" pitchFamily="34" charset="-34"/>
              </a:rPr>
              <a:t>Model ICE-5G v1.3, VM2-L90 (Peltier, 2004)</a:t>
            </a:r>
            <a:endParaRPr lang="en-US" sz="1600" dirty="0">
              <a:latin typeface="Browallia New" panose="020B0604020202020204" pitchFamily="34" charset="-34"/>
              <a:ea typeface="SimSun-ExtB" panose="02010609060101010101" pitchFamily="49" charset="-122"/>
              <a:cs typeface="Browallia New" panose="020B0604020202020204" pitchFamily="34" charset="-34"/>
            </a:endParaRPr>
          </a:p>
        </p:txBody>
      </p:sp>
      <p:sp>
        <p:nvSpPr>
          <p:cNvPr id="7" name="Down Arrow 6"/>
          <p:cNvSpPr/>
          <p:nvPr/>
        </p:nvSpPr>
        <p:spPr>
          <a:xfrm>
            <a:off x="10199450" y="3382047"/>
            <a:ext cx="223736" cy="350196"/>
          </a:xfrm>
          <a:prstGeom prst="downArrow">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Down Arrow 7"/>
          <p:cNvSpPr/>
          <p:nvPr/>
        </p:nvSpPr>
        <p:spPr>
          <a:xfrm rot="16200000" flipH="1" flipV="1">
            <a:off x="10154999" y="4975022"/>
            <a:ext cx="205633" cy="330740"/>
          </a:xfrm>
          <a:prstGeom prst="downArrow">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Down Arrow 8"/>
          <p:cNvSpPr/>
          <p:nvPr/>
        </p:nvSpPr>
        <p:spPr>
          <a:xfrm>
            <a:off x="7693765" y="4862477"/>
            <a:ext cx="223736" cy="350196"/>
          </a:xfrm>
          <a:prstGeom prst="downArrow">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Down Arrow 9"/>
          <p:cNvSpPr/>
          <p:nvPr/>
        </p:nvSpPr>
        <p:spPr>
          <a:xfrm>
            <a:off x="5610459" y="4695518"/>
            <a:ext cx="223736" cy="350196"/>
          </a:xfrm>
          <a:prstGeom prst="downArrow">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Down Arrow 10"/>
          <p:cNvSpPr/>
          <p:nvPr/>
        </p:nvSpPr>
        <p:spPr>
          <a:xfrm flipV="1">
            <a:off x="11353800" y="4231531"/>
            <a:ext cx="202660" cy="327564"/>
          </a:xfrm>
          <a:prstGeom prst="downArrow">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Down Arrow 13"/>
          <p:cNvSpPr/>
          <p:nvPr/>
        </p:nvSpPr>
        <p:spPr>
          <a:xfrm flipV="1">
            <a:off x="6214354" y="3404680"/>
            <a:ext cx="215630" cy="327563"/>
          </a:xfrm>
          <a:prstGeom prst="downArrow">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69675845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1353" y="93784"/>
            <a:ext cx="10515600" cy="1325563"/>
          </a:xfrm>
        </p:spPr>
        <p:txBody>
          <a:bodyPr>
            <a:normAutofit/>
          </a:bodyPr>
          <a:lstStyle/>
          <a:p>
            <a:r>
              <a:rPr lang="ro-RO" sz="5400" dirty="0" smtClean="0">
                <a:solidFill>
                  <a:srgbClr val="FF0000"/>
                </a:solidFill>
                <a:latin typeface="Browallia New" panose="020B0604020202020204" pitchFamily="34" charset="-34"/>
                <a:cs typeface="Browallia New" panose="020B0604020202020204" pitchFamily="34" charset="-34"/>
              </a:rPr>
              <a:t>Date de maregraf- rezultate</a:t>
            </a:r>
            <a:endParaRPr lang="en-US" sz="5400" dirty="0">
              <a:solidFill>
                <a:srgbClr val="FF0000"/>
              </a:solidFill>
              <a:latin typeface="Browallia New" panose="020B0604020202020204" pitchFamily="34" charset="-34"/>
              <a:cs typeface="Browallia New" panose="020B0604020202020204" pitchFamily="34" charset="-34"/>
            </a:endParaRPr>
          </a:p>
        </p:txBody>
      </p:sp>
      <p:graphicFrame>
        <p:nvGraphicFramePr>
          <p:cNvPr id="5" name="Chart 4"/>
          <p:cNvGraphicFramePr>
            <a:graphicFrameLocks/>
          </p:cNvGraphicFramePr>
          <p:nvPr>
            <p:extLst>
              <p:ext uri="{D42A27DB-BD31-4B8C-83A1-F6EECF244321}">
                <p14:modId xmlns:p14="http://schemas.microsoft.com/office/powerpoint/2010/main" val="17387937"/>
              </p:ext>
            </p:extLst>
          </p:nvPr>
        </p:nvGraphicFramePr>
        <p:xfrm>
          <a:off x="6060331" y="3706238"/>
          <a:ext cx="5485347" cy="2698797"/>
        </p:xfrm>
        <a:graphic>
          <a:graphicData uri="http://schemas.openxmlformats.org/drawingml/2006/chart">
            <c:chart xmlns:c="http://schemas.openxmlformats.org/drawingml/2006/chart" xmlns:r="http://schemas.openxmlformats.org/officeDocument/2006/relationships" r:id="rId2"/>
          </a:graphicData>
        </a:graphic>
      </p:graphicFrame>
      <p:sp>
        <p:nvSpPr>
          <p:cNvPr id="3" name="TextBox 2"/>
          <p:cNvSpPr txBox="1"/>
          <p:nvPr/>
        </p:nvSpPr>
        <p:spPr>
          <a:xfrm>
            <a:off x="201353" y="4467452"/>
            <a:ext cx="5612861" cy="1569660"/>
          </a:xfrm>
          <a:prstGeom prst="rect">
            <a:avLst/>
          </a:prstGeom>
          <a:noFill/>
        </p:spPr>
        <p:txBody>
          <a:bodyPr wrap="square" rtlCol="0">
            <a:spAutoFit/>
          </a:bodyPr>
          <a:lstStyle/>
          <a:p>
            <a:pPr marL="285750" indent="-285750">
              <a:buFont typeface="Courier New" panose="02070309020205020404" pitchFamily="49" charset="0"/>
              <a:buChar char="o"/>
            </a:pPr>
            <a:r>
              <a:rPr lang="ro-RO" sz="2400" dirty="0" smtClean="0">
                <a:latin typeface="Browallia New" panose="020B0604020202020204" pitchFamily="34" charset="-34"/>
                <a:ea typeface="SimSun-ExtB" panose="02010609060101010101" pitchFamily="49" charset="-122"/>
                <a:cs typeface="Browallia New" panose="020B0604020202020204" pitchFamily="34" charset="-34"/>
              </a:rPr>
              <a:t>Nu sunt diferente notabile intre datele PSMSL initiale si cele corectate pentru GIA – mai putin de </a:t>
            </a:r>
            <a:r>
              <a:rPr lang="ro-RO" sz="2400" dirty="0" smtClean="0">
                <a:solidFill>
                  <a:srgbClr val="FF0000"/>
                </a:solidFill>
                <a:latin typeface="Browallia New" panose="020B0604020202020204" pitchFamily="34" charset="-34"/>
                <a:ea typeface="SimSun-ExtB" panose="02010609060101010101" pitchFamily="49" charset="-122"/>
                <a:cs typeface="Browallia New" panose="020B0604020202020204" pitchFamily="34" charset="-34"/>
              </a:rPr>
              <a:t>0.1 mm/yr</a:t>
            </a:r>
          </a:p>
          <a:p>
            <a:pPr marL="285750" indent="-285750">
              <a:buFont typeface="Courier New" panose="02070309020205020404" pitchFamily="49" charset="0"/>
              <a:buChar char="o"/>
            </a:pPr>
            <a:endParaRPr lang="ro-RO" sz="2400" dirty="0">
              <a:latin typeface="Browallia New" panose="020B0604020202020204" pitchFamily="34" charset="-34"/>
              <a:ea typeface="SimSun-ExtB" panose="02010609060101010101" pitchFamily="49" charset="-122"/>
              <a:cs typeface="Browallia New" panose="020B0604020202020204" pitchFamily="34" charset="-34"/>
            </a:endParaRPr>
          </a:p>
          <a:p>
            <a:pPr marL="285750" indent="-285750">
              <a:buFont typeface="Courier New" panose="02070309020205020404" pitchFamily="49" charset="0"/>
              <a:buChar char="o"/>
            </a:pPr>
            <a:r>
              <a:rPr lang="ro-RO" sz="2400" dirty="0" smtClean="0">
                <a:latin typeface="Browallia New" panose="020B0604020202020204" pitchFamily="34" charset="-34"/>
                <a:ea typeface="SimSun-ExtB" panose="02010609060101010101" pitchFamily="49" charset="-122"/>
                <a:cs typeface="Browallia New" panose="020B0604020202020204" pitchFamily="34" charset="-34"/>
              </a:rPr>
              <a:t>Pentru acuratete, se folosesc datele corectate. </a:t>
            </a:r>
            <a:endParaRPr lang="en-US" sz="2400" dirty="0">
              <a:latin typeface="Browallia New" panose="020B0604020202020204" pitchFamily="34" charset="-34"/>
              <a:ea typeface="SimSun-ExtB" panose="02010609060101010101" pitchFamily="49" charset="-122"/>
              <a:cs typeface="Browallia New" panose="020B0604020202020204" pitchFamily="34" charset="-34"/>
            </a:endParaRPr>
          </a:p>
        </p:txBody>
      </p:sp>
      <p:graphicFrame>
        <p:nvGraphicFramePr>
          <p:cNvPr id="6" name="Chart 5"/>
          <p:cNvGraphicFramePr>
            <a:graphicFrameLocks/>
          </p:cNvGraphicFramePr>
          <p:nvPr>
            <p:extLst>
              <p:ext uri="{D42A27DB-BD31-4B8C-83A1-F6EECF244321}">
                <p14:modId xmlns:p14="http://schemas.microsoft.com/office/powerpoint/2010/main" val="941123449"/>
              </p:ext>
            </p:extLst>
          </p:nvPr>
        </p:nvGraphicFramePr>
        <p:xfrm>
          <a:off x="-85028" y="1184747"/>
          <a:ext cx="5899242" cy="2871216"/>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41324941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6642" y="165370"/>
            <a:ext cx="10515600" cy="1068118"/>
          </a:xfrm>
        </p:spPr>
        <p:txBody>
          <a:bodyPr>
            <a:normAutofit/>
          </a:bodyPr>
          <a:lstStyle/>
          <a:p>
            <a:r>
              <a:rPr lang="ro-RO" sz="5400" dirty="0" smtClean="0">
                <a:solidFill>
                  <a:srgbClr val="FF0000"/>
                </a:solidFill>
                <a:latin typeface="Browallia New" panose="020B0604020202020204" pitchFamily="34" charset="-34"/>
                <a:ea typeface="SimSun-ExtB" panose="02010609060101010101" pitchFamily="49" charset="-122"/>
                <a:cs typeface="Browallia New" panose="020B0604020202020204" pitchFamily="34" charset="-34"/>
              </a:rPr>
              <a:t>Date de maregraf- rezultate</a:t>
            </a:r>
            <a:endParaRPr lang="en-US" sz="5400" dirty="0">
              <a:solidFill>
                <a:srgbClr val="FF0000"/>
              </a:solidFill>
              <a:latin typeface="Browallia New" panose="020B0604020202020204" pitchFamily="34" charset="-34"/>
              <a:ea typeface="SimSun-ExtB" panose="02010609060101010101" pitchFamily="49" charset="-122"/>
              <a:cs typeface="Browallia New" panose="020B0604020202020204" pitchFamily="34" charset="-34"/>
            </a:endParaRPr>
          </a:p>
        </p:txBody>
      </p:sp>
      <p:graphicFrame>
        <p:nvGraphicFramePr>
          <p:cNvPr id="4" name="Chart 3"/>
          <p:cNvGraphicFramePr>
            <a:graphicFrameLocks/>
          </p:cNvGraphicFramePr>
          <p:nvPr>
            <p:extLst>
              <p:ext uri="{D42A27DB-BD31-4B8C-83A1-F6EECF244321}">
                <p14:modId xmlns:p14="http://schemas.microsoft.com/office/powerpoint/2010/main" val="4039436101"/>
              </p:ext>
            </p:extLst>
          </p:nvPr>
        </p:nvGraphicFramePr>
        <p:xfrm>
          <a:off x="5223753" y="3670823"/>
          <a:ext cx="6537365" cy="2866706"/>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5" name="Chart 4"/>
          <p:cNvGraphicFramePr>
            <a:graphicFrameLocks/>
          </p:cNvGraphicFramePr>
          <p:nvPr>
            <p:extLst>
              <p:ext uri="{D42A27DB-BD31-4B8C-83A1-F6EECF244321}">
                <p14:modId xmlns:p14="http://schemas.microsoft.com/office/powerpoint/2010/main" val="1940848183"/>
              </p:ext>
            </p:extLst>
          </p:nvPr>
        </p:nvGraphicFramePr>
        <p:xfrm>
          <a:off x="194553" y="1128410"/>
          <a:ext cx="6215974" cy="2871216"/>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p:cNvSpPr txBox="1"/>
          <p:nvPr/>
        </p:nvSpPr>
        <p:spPr>
          <a:xfrm>
            <a:off x="314699" y="5226784"/>
            <a:ext cx="5642217" cy="1200329"/>
          </a:xfrm>
          <a:prstGeom prst="rect">
            <a:avLst/>
          </a:prstGeom>
          <a:noFill/>
        </p:spPr>
        <p:txBody>
          <a:bodyPr wrap="square" rtlCol="0">
            <a:spAutoFit/>
          </a:bodyPr>
          <a:lstStyle/>
          <a:p>
            <a:pPr marL="285750" indent="-285750">
              <a:buFont typeface="Courier New" panose="02070309020205020404" pitchFamily="49" charset="0"/>
              <a:buChar char="o"/>
            </a:pPr>
            <a:r>
              <a:rPr lang="ro-RO" sz="2400" dirty="0" smtClean="0">
                <a:latin typeface="Browallia New" panose="020B0604020202020204" pitchFamily="34" charset="-34"/>
                <a:cs typeface="Browallia New" panose="020B0604020202020204" pitchFamily="34" charset="-34"/>
              </a:rPr>
              <a:t>Datele sunt consistente cu variabilitatea sezoniera</a:t>
            </a:r>
            <a:r>
              <a:rPr lang="en-US" sz="2400" dirty="0" smtClean="0">
                <a:latin typeface="Browallia New" panose="020B0604020202020204" pitchFamily="34" charset="-34"/>
                <a:cs typeface="Browallia New" panose="020B0604020202020204" pitchFamily="34" charset="-34"/>
              </a:rPr>
              <a:t>.</a:t>
            </a:r>
          </a:p>
          <a:p>
            <a:pPr marL="285750" indent="-285750">
              <a:buFont typeface="Courier New" panose="02070309020205020404" pitchFamily="49" charset="0"/>
              <a:buChar char="o"/>
            </a:pPr>
            <a:r>
              <a:rPr lang="ro-RO" sz="2400" dirty="0" smtClean="0">
                <a:latin typeface="Browallia New" panose="020B0604020202020204" pitchFamily="34" charset="-34"/>
                <a:cs typeface="Browallia New" panose="020B0604020202020204" pitchFamily="34" charset="-34"/>
              </a:rPr>
              <a:t>Ciclurile sunt scurte- nu pot fi folosite pentru predictii</a:t>
            </a:r>
            <a:r>
              <a:rPr lang="en-US" sz="2400" dirty="0" smtClean="0">
                <a:latin typeface="Browallia New" panose="020B0604020202020204" pitchFamily="34" charset="-34"/>
                <a:cs typeface="Browallia New" panose="020B0604020202020204" pitchFamily="34" charset="-34"/>
              </a:rPr>
              <a:t>.</a:t>
            </a:r>
          </a:p>
          <a:p>
            <a:pPr marL="285750" indent="-285750">
              <a:buFont typeface="Courier New" panose="02070309020205020404" pitchFamily="49" charset="0"/>
              <a:buChar char="o"/>
            </a:pPr>
            <a:endParaRPr lang="en-US" sz="2400" dirty="0">
              <a:latin typeface="Browallia New" panose="020B0604020202020204" pitchFamily="34" charset="-34"/>
              <a:cs typeface="Browallia New" panose="020B0604020202020204" pitchFamily="34" charset="-34"/>
            </a:endParaRPr>
          </a:p>
        </p:txBody>
      </p:sp>
    </p:spTree>
    <p:extLst>
      <p:ext uri="{BB962C8B-B14F-4D97-AF65-F5344CB8AC3E}">
        <p14:creationId xmlns:p14="http://schemas.microsoft.com/office/powerpoint/2010/main" val="116498467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6642" y="165370"/>
            <a:ext cx="10515600" cy="1068118"/>
          </a:xfrm>
        </p:spPr>
        <p:txBody>
          <a:bodyPr>
            <a:normAutofit/>
          </a:bodyPr>
          <a:lstStyle/>
          <a:p>
            <a:r>
              <a:rPr lang="ro-RO" sz="5400" dirty="0" smtClean="0">
                <a:solidFill>
                  <a:srgbClr val="FF0000"/>
                </a:solidFill>
                <a:latin typeface="Browallia New" panose="020B0604020202020204" pitchFamily="34" charset="-34"/>
                <a:ea typeface="SimSun-ExtB" panose="02010609060101010101" pitchFamily="49" charset="-122"/>
                <a:cs typeface="Browallia New" panose="020B0604020202020204" pitchFamily="34" charset="-34"/>
              </a:rPr>
              <a:t>Date de maregraf- rezultate</a:t>
            </a:r>
            <a:endParaRPr lang="en-US" sz="5400" dirty="0">
              <a:solidFill>
                <a:srgbClr val="FF0000"/>
              </a:solidFill>
              <a:latin typeface="Browallia New" panose="020B0604020202020204" pitchFamily="34" charset="-34"/>
              <a:ea typeface="SimSun-ExtB" panose="02010609060101010101" pitchFamily="49" charset="-122"/>
              <a:cs typeface="Browallia New" panose="020B0604020202020204" pitchFamily="34" charset="-34"/>
            </a:endParaRPr>
          </a:p>
        </p:txBody>
      </p:sp>
      <p:graphicFrame>
        <p:nvGraphicFramePr>
          <p:cNvPr id="6" name="Chart 5"/>
          <p:cNvGraphicFramePr>
            <a:graphicFrameLocks/>
          </p:cNvGraphicFramePr>
          <p:nvPr>
            <p:extLst>
              <p:ext uri="{D42A27DB-BD31-4B8C-83A1-F6EECF244321}">
                <p14:modId xmlns:p14="http://schemas.microsoft.com/office/powerpoint/2010/main" val="4223129439"/>
              </p:ext>
            </p:extLst>
          </p:nvPr>
        </p:nvGraphicFramePr>
        <p:xfrm>
          <a:off x="106153" y="1233488"/>
          <a:ext cx="6411377" cy="2871216"/>
        </p:xfrm>
        <a:graphic>
          <a:graphicData uri="http://schemas.openxmlformats.org/drawingml/2006/chart">
            <c:chart xmlns:c="http://schemas.openxmlformats.org/drawingml/2006/chart" xmlns:r="http://schemas.openxmlformats.org/officeDocument/2006/relationships" r:id="rId2"/>
          </a:graphicData>
        </a:graphic>
      </p:graphicFrame>
      <p:sp>
        <p:nvSpPr>
          <p:cNvPr id="3" name="TextBox 2"/>
          <p:cNvSpPr txBox="1"/>
          <p:nvPr/>
        </p:nvSpPr>
        <p:spPr>
          <a:xfrm>
            <a:off x="465622" y="5468643"/>
            <a:ext cx="4916275" cy="1200329"/>
          </a:xfrm>
          <a:prstGeom prst="rect">
            <a:avLst/>
          </a:prstGeom>
          <a:noFill/>
        </p:spPr>
        <p:txBody>
          <a:bodyPr wrap="square" rtlCol="0">
            <a:spAutoFit/>
          </a:bodyPr>
          <a:lstStyle/>
          <a:p>
            <a:pPr marL="285750" indent="-285750">
              <a:buFont typeface="Courier New" panose="02070309020205020404" pitchFamily="49" charset="0"/>
              <a:buChar char="o"/>
            </a:pPr>
            <a:r>
              <a:rPr lang="ro-RO" sz="2400" dirty="0" smtClean="0">
                <a:latin typeface="Browallia New" panose="020B0604020202020204" pitchFamily="34" charset="-34"/>
                <a:cs typeface="Browallia New" panose="020B0604020202020204" pitchFamily="34" charset="-34"/>
              </a:rPr>
              <a:t>Consistenta in indicarea variabilitatii anuale</a:t>
            </a:r>
            <a:r>
              <a:rPr lang="en-US" sz="2400" dirty="0" smtClean="0">
                <a:latin typeface="Browallia New" panose="020B0604020202020204" pitchFamily="34" charset="-34"/>
                <a:cs typeface="Browallia New" panose="020B0604020202020204" pitchFamily="34" charset="-34"/>
              </a:rPr>
              <a:t>. </a:t>
            </a:r>
          </a:p>
          <a:p>
            <a:pPr marL="285750" indent="-285750">
              <a:buFont typeface="Courier New" panose="02070309020205020404" pitchFamily="49" charset="0"/>
              <a:buChar char="o"/>
            </a:pPr>
            <a:r>
              <a:rPr lang="ro-RO" sz="2400" dirty="0" smtClean="0">
                <a:latin typeface="Browallia New" panose="020B0604020202020204" pitchFamily="34" charset="-34"/>
                <a:cs typeface="Browallia New" panose="020B0604020202020204" pitchFamily="34" charset="-34"/>
              </a:rPr>
              <a:t>Mult mai bune pentru predictii, dar nu suficiente</a:t>
            </a:r>
            <a:r>
              <a:rPr lang="en-US" sz="2400" dirty="0" smtClean="0">
                <a:latin typeface="Browallia New" panose="020B0604020202020204" pitchFamily="34" charset="-34"/>
                <a:cs typeface="Browallia New" panose="020B0604020202020204" pitchFamily="34" charset="-34"/>
              </a:rPr>
              <a:t>.</a:t>
            </a:r>
            <a:endParaRPr lang="en-US" sz="2400" dirty="0">
              <a:latin typeface="Browallia New" panose="020B0604020202020204" pitchFamily="34" charset="-34"/>
              <a:cs typeface="Browallia New" panose="020B0604020202020204" pitchFamily="34" charset="-34"/>
            </a:endParaRPr>
          </a:p>
          <a:p>
            <a:endParaRPr lang="en-US" sz="2400" dirty="0"/>
          </a:p>
        </p:txBody>
      </p:sp>
      <p:graphicFrame>
        <p:nvGraphicFramePr>
          <p:cNvPr id="8" name="Chart 7"/>
          <p:cNvGraphicFramePr>
            <a:graphicFrameLocks/>
          </p:cNvGraphicFramePr>
          <p:nvPr>
            <p:extLst>
              <p:ext uri="{D42A27DB-BD31-4B8C-83A1-F6EECF244321}">
                <p14:modId xmlns:p14="http://schemas.microsoft.com/office/powerpoint/2010/main" val="4159428189"/>
              </p:ext>
            </p:extLst>
          </p:nvPr>
        </p:nvGraphicFramePr>
        <p:xfrm>
          <a:off x="5095783" y="3834121"/>
          <a:ext cx="6926095" cy="2771896"/>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36386947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8834" y="316370"/>
            <a:ext cx="10515600" cy="1325563"/>
          </a:xfrm>
        </p:spPr>
        <p:txBody>
          <a:bodyPr>
            <a:normAutofit/>
          </a:bodyPr>
          <a:lstStyle/>
          <a:p>
            <a:r>
              <a:rPr lang="ro-RO" sz="5400" dirty="0" smtClean="0">
                <a:solidFill>
                  <a:srgbClr val="FF0000"/>
                </a:solidFill>
                <a:latin typeface="Browallia New" panose="020B0604020202020204" pitchFamily="34" charset="-34"/>
                <a:ea typeface="SimSun-ExtB" panose="02010609060101010101" pitchFamily="49" charset="-122"/>
                <a:cs typeface="Browallia New" panose="020B0604020202020204" pitchFamily="34" charset="-34"/>
              </a:rPr>
              <a:t>Misiuni de altimetrie- categoria C2</a:t>
            </a:r>
            <a:endParaRPr lang="en-US" sz="5400" dirty="0">
              <a:solidFill>
                <a:srgbClr val="FF0000"/>
              </a:solidFill>
              <a:latin typeface="Browallia New" panose="020B0604020202020204" pitchFamily="34" charset="-34"/>
              <a:ea typeface="SimSun-ExtB" panose="02010609060101010101" pitchFamily="49" charset="-122"/>
              <a:cs typeface="Browallia New" panose="020B0604020202020204" pitchFamily="34" charset="-34"/>
            </a:endParaRPr>
          </a:p>
        </p:txBody>
      </p:sp>
      <p:grpSp>
        <p:nvGrpSpPr>
          <p:cNvPr id="8" name="Group 7"/>
          <p:cNvGrpSpPr/>
          <p:nvPr/>
        </p:nvGrpSpPr>
        <p:grpSpPr>
          <a:xfrm>
            <a:off x="398834" y="2092026"/>
            <a:ext cx="11546732" cy="3323618"/>
            <a:chOff x="838200" y="2821021"/>
            <a:chExt cx="8735438" cy="3323618"/>
          </a:xfrm>
        </p:grpSpPr>
        <p:cxnSp>
          <p:nvCxnSpPr>
            <p:cNvPr id="5" name="Straight Arrow Connector 4"/>
            <p:cNvCxnSpPr/>
            <p:nvPr/>
          </p:nvCxnSpPr>
          <p:spPr>
            <a:xfrm flipH="1" flipV="1">
              <a:off x="838200" y="2821021"/>
              <a:ext cx="29183" cy="317121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6" name="Straight Arrow Connector 5"/>
            <p:cNvCxnSpPr/>
            <p:nvPr/>
          </p:nvCxnSpPr>
          <p:spPr>
            <a:xfrm flipV="1">
              <a:off x="1019784" y="6128425"/>
              <a:ext cx="8553854" cy="1621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grpSp>
      <p:sp>
        <p:nvSpPr>
          <p:cNvPr id="32" name="TextBox 31"/>
          <p:cNvSpPr txBox="1"/>
          <p:nvPr/>
        </p:nvSpPr>
        <p:spPr>
          <a:xfrm>
            <a:off x="486386" y="5415644"/>
            <a:ext cx="11546732" cy="461665"/>
          </a:xfrm>
          <a:prstGeom prst="rect">
            <a:avLst/>
          </a:prstGeom>
          <a:noFill/>
        </p:spPr>
        <p:txBody>
          <a:bodyPr wrap="square" rtlCol="0">
            <a:spAutoFit/>
          </a:bodyPr>
          <a:lstStyle/>
          <a:p>
            <a:r>
              <a:rPr lang="en-US" sz="2400" dirty="0" smtClean="0">
                <a:latin typeface="Browallia New" panose="020B0604020202020204" pitchFamily="34" charset="-34"/>
                <a:cs typeface="Browallia New" panose="020B0604020202020204" pitchFamily="34" charset="-34"/>
              </a:rPr>
              <a:t>1992 1993 1994 1995 1996 1997 1998 1999 2000 2001 2002 2003 2004 2005 2006 2007 2008 2009 2010 2011 2012 2013</a:t>
            </a:r>
            <a:endParaRPr lang="en-US" sz="2400" dirty="0">
              <a:latin typeface="Browallia New" panose="020B0604020202020204" pitchFamily="34" charset="-34"/>
              <a:cs typeface="Browallia New" panose="020B0604020202020204" pitchFamily="34" charset="-34"/>
            </a:endParaRPr>
          </a:p>
        </p:txBody>
      </p:sp>
      <p:sp>
        <p:nvSpPr>
          <p:cNvPr id="33" name="TextBox 32"/>
          <p:cNvSpPr txBox="1"/>
          <p:nvPr/>
        </p:nvSpPr>
        <p:spPr>
          <a:xfrm>
            <a:off x="47053" y="2612060"/>
            <a:ext cx="619406" cy="3416320"/>
          </a:xfrm>
          <a:prstGeom prst="rect">
            <a:avLst/>
          </a:prstGeom>
          <a:noFill/>
        </p:spPr>
        <p:txBody>
          <a:bodyPr wrap="square" rtlCol="0">
            <a:spAutoFit/>
          </a:bodyPr>
          <a:lstStyle/>
          <a:p>
            <a:r>
              <a:rPr lang="en-US" sz="2000" dirty="0" smtClean="0">
                <a:latin typeface="Browallia New" panose="020B0604020202020204" pitchFamily="34" charset="-34"/>
                <a:cs typeface="Browallia New" panose="020B0604020202020204" pitchFamily="34" charset="-34"/>
              </a:rPr>
              <a:t>TP</a:t>
            </a:r>
          </a:p>
          <a:p>
            <a:endParaRPr lang="en-US" sz="2000" dirty="0" smtClean="0">
              <a:latin typeface="Browallia New" panose="020B0604020202020204" pitchFamily="34" charset="-34"/>
              <a:cs typeface="Browallia New" panose="020B0604020202020204" pitchFamily="34" charset="-34"/>
            </a:endParaRPr>
          </a:p>
          <a:p>
            <a:endParaRPr lang="en-US" sz="2000" dirty="0" smtClean="0">
              <a:latin typeface="Browallia New" panose="020B0604020202020204" pitchFamily="34" charset="-34"/>
              <a:cs typeface="Browallia New" panose="020B0604020202020204" pitchFamily="34" charset="-34"/>
            </a:endParaRPr>
          </a:p>
          <a:p>
            <a:r>
              <a:rPr lang="en-US" sz="2000" dirty="0" smtClean="0">
                <a:latin typeface="Browallia New" panose="020B0604020202020204" pitchFamily="34" charset="-34"/>
                <a:cs typeface="Browallia New" panose="020B0604020202020204" pitchFamily="34" charset="-34"/>
              </a:rPr>
              <a:t>J1</a:t>
            </a:r>
          </a:p>
          <a:p>
            <a:endParaRPr lang="en-US" sz="2000" dirty="0" smtClean="0">
              <a:latin typeface="Browallia New" panose="020B0604020202020204" pitchFamily="34" charset="-34"/>
              <a:cs typeface="Browallia New" panose="020B0604020202020204" pitchFamily="34" charset="-34"/>
            </a:endParaRPr>
          </a:p>
          <a:p>
            <a:endParaRPr lang="en-US" sz="2000" dirty="0" smtClean="0">
              <a:latin typeface="Browallia New" panose="020B0604020202020204" pitchFamily="34" charset="-34"/>
              <a:cs typeface="Browallia New" panose="020B0604020202020204" pitchFamily="34" charset="-34"/>
            </a:endParaRPr>
          </a:p>
          <a:p>
            <a:r>
              <a:rPr lang="en-US" sz="2000" dirty="0" smtClean="0">
                <a:latin typeface="Browallia New" panose="020B0604020202020204" pitchFamily="34" charset="-34"/>
                <a:cs typeface="Browallia New" panose="020B0604020202020204" pitchFamily="34" charset="-34"/>
              </a:rPr>
              <a:t>J2</a:t>
            </a:r>
          </a:p>
          <a:p>
            <a:endParaRPr lang="en-US" sz="1600" dirty="0" smtClean="0">
              <a:latin typeface="Browallia New" panose="020B0604020202020204" pitchFamily="34" charset="-34"/>
              <a:cs typeface="Browallia New" panose="020B0604020202020204" pitchFamily="34" charset="-34"/>
            </a:endParaRPr>
          </a:p>
          <a:p>
            <a:endParaRPr lang="en-US" sz="1600" dirty="0" smtClean="0">
              <a:latin typeface="Browallia New" panose="020B0604020202020204" pitchFamily="34" charset="-34"/>
              <a:cs typeface="Browallia New" panose="020B0604020202020204" pitchFamily="34" charset="-34"/>
            </a:endParaRPr>
          </a:p>
          <a:p>
            <a:endParaRPr lang="en-US" sz="1600" dirty="0" smtClean="0">
              <a:latin typeface="Browallia New" panose="020B0604020202020204" pitchFamily="34" charset="-34"/>
              <a:cs typeface="Browallia New" panose="020B0604020202020204" pitchFamily="34" charset="-34"/>
            </a:endParaRPr>
          </a:p>
          <a:p>
            <a:endParaRPr lang="en-US" sz="1200" dirty="0" smtClean="0"/>
          </a:p>
          <a:p>
            <a:endParaRPr lang="en-US" dirty="0" smtClean="0"/>
          </a:p>
        </p:txBody>
      </p:sp>
      <p:sp>
        <p:nvSpPr>
          <p:cNvPr id="35" name="TextBox 34"/>
          <p:cNvSpPr txBox="1"/>
          <p:nvPr/>
        </p:nvSpPr>
        <p:spPr>
          <a:xfrm>
            <a:off x="329153" y="6430193"/>
            <a:ext cx="10740924" cy="553998"/>
          </a:xfrm>
          <a:prstGeom prst="rect">
            <a:avLst/>
          </a:prstGeom>
          <a:noFill/>
        </p:spPr>
        <p:txBody>
          <a:bodyPr wrap="square" rtlCol="0">
            <a:spAutoFit/>
          </a:bodyPr>
          <a:lstStyle/>
          <a:p>
            <a:r>
              <a:rPr lang="en-US" sz="1200" dirty="0" smtClean="0">
                <a:latin typeface="Browallia New" panose="020B0604020202020204" pitchFamily="34" charset="-34"/>
                <a:cs typeface="Browallia New" panose="020B0604020202020204" pitchFamily="34" charset="-34"/>
              </a:rPr>
              <a:t>*TP- </a:t>
            </a:r>
            <a:r>
              <a:rPr lang="en-US" sz="1200" dirty="0" err="1" smtClean="0">
                <a:latin typeface="Browallia New" panose="020B0604020202020204" pitchFamily="34" charset="-34"/>
                <a:cs typeface="Browallia New" panose="020B0604020202020204" pitchFamily="34" charset="-34"/>
              </a:rPr>
              <a:t>Topex</a:t>
            </a:r>
            <a:r>
              <a:rPr lang="en-US" sz="1200" dirty="0" smtClean="0">
                <a:latin typeface="Browallia New" panose="020B0604020202020204" pitchFamily="34" charset="-34"/>
                <a:cs typeface="Browallia New" panose="020B0604020202020204" pitchFamily="34" charset="-34"/>
              </a:rPr>
              <a:t>/Poseidon J1- Jason1 J2-Jason2 EN-, N- new orbit, G- geodetic orbit</a:t>
            </a:r>
          </a:p>
          <a:p>
            <a:endParaRPr lang="en-US" dirty="0" smtClean="0"/>
          </a:p>
        </p:txBody>
      </p:sp>
      <p:sp>
        <p:nvSpPr>
          <p:cNvPr id="40" name="Rectangle 39"/>
          <p:cNvSpPr/>
          <p:nvPr/>
        </p:nvSpPr>
        <p:spPr>
          <a:xfrm flipH="1">
            <a:off x="5722497" y="3598566"/>
            <a:ext cx="3171217" cy="182880"/>
          </a:xfrm>
          <a:prstGeom prst="rect">
            <a:avLst/>
          </a:prstGeom>
          <a:solidFill>
            <a:schemeClr val="accent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Rectangle 40"/>
          <p:cNvSpPr/>
          <p:nvPr/>
        </p:nvSpPr>
        <p:spPr>
          <a:xfrm flipH="1">
            <a:off x="8893713" y="3597778"/>
            <a:ext cx="2042811" cy="183668"/>
          </a:xfrm>
          <a:prstGeom prst="rect">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ectangle 41"/>
          <p:cNvSpPr/>
          <p:nvPr/>
        </p:nvSpPr>
        <p:spPr>
          <a:xfrm flipH="1">
            <a:off x="10936524" y="3597778"/>
            <a:ext cx="787942" cy="183668"/>
          </a:xfrm>
          <a:prstGeom prst="rect">
            <a:avLst/>
          </a:prstGeom>
          <a:solidFill>
            <a:srgbClr val="28D6A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Rectangle 42"/>
          <p:cNvSpPr/>
          <p:nvPr/>
        </p:nvSpPr>
        <p:spPr>
          <a:xfrm flipH="1">
            <a:off x="8893713" y="4572115"/>
            <a:ext cx="2830753" cy="182098"/>
          </a:xfrm>
          <a:prstGeom prst="rect">
            <a:avLst/>
          </a:prstGeom>
          <a:solidFill>
            <a:schemeClr val="accent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Rectangle 45"/>
          <p:cNvSpPr/>
          <p:nvPr/>
        </p:nvSpPr>
        <p:spPr>
          <a:xfrm flipH="1">
            <a:off x="648434" y="2700579"/>
            <a:ext cx="5304741" cy="186857"/>
          </a:xfrm>
          <a:prstGeom prst="rect">
            <a:avLst/>
          </a:prstGeom>
          <a:solidFill>
            <a:schemeClr val="accent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Rectangle 46"/>
          <p:cNvSpPr/>
          <p:nvPr/>
        </p:nvSpPr>
        <p:spPr>
          <a:xfrm flipH="1">
            <a:off x="5953175" y="2700578"/>
            <a:ext cx="1753267" cy="187786"/>
          </a:xfrm>
          <a:prstGeom prst="rect">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0" name="TextBox 49"/>
          <p:cNvSpPr txBox="1"/>
          <p:nvPr/>
        </p:nvSpPr>
        <p:spPr>
          <a:xfrm>
            <a:off x="9681657" y="3351767"/>
            <a:ext cx="846307" cy="276999"/>
          </a:xfrm>
          <a:prstGeom prst="rect">
            <a:avLst/>
          </a:prstGeom>
          <a:noFill/>
        </p:spPr>
        <p:txBody>
          <a:bodyPr wrap="square" rtlCol="0">
            <a:spAutoFit/>
          </a:bodyPr>
          <a:lstStyle/>
          <a:p>
            <a:r>
              <a:rPr lang="en-US" sz="1200" dirty="0" smtClean="0"/>
              <a:t>J1N</a:t>
            </a:r>
            <a:endParaRPr lang="en-US" sz="1200" dirty="0"/>
          </a:p>
        </p:txBody>
      </p:sp>
      <p:sp>
        <p:nvSpPr>
          <p:cNvPr id="51" name="TextBox 50"/>
          <p:cNvSpPr txBox="1"/>
          <p:nvPr/>
        </p:nvSpPr>
        <p:spPr>
          <a:xfrm>
            <a:off x="11092167" y="3351766"/>
            <a:ext cx="846307" cy="276999"/>
          </a:xfrm>
          <a:prstGeom prst="rect">
            <a:avLst/>
          </a:prstGeom>
          <a:noFill/>
        </p:spPr>
        <p:txBody>
          <a:bodyPr wrap="square" rtlCol="0">
            <a:spAutoFit/>
          </a:bodyPr>
          <a:lstStyle/>
          <a:p>
            <a:r>
              <a:rPr lang="en-US" sz="1200" dirty="0" smtClean="0"/>
              <a:t>J1G</a:t>
            </a:r>
            <a:endParaRPr lang="en-US" sz="1200" dirty="0"/>
          </a:p>
        </p:txBody>
      </p:sp>
      <p:sp>
        <p:nvSpPr>
          <p:cNvPr id="53" name="TextBox 52"/>
          <p:cNvSpPr txBox="1"/>
          <p:nvPr/>
        </p:nvSpPr>
        <p:spPr>
          <a:xfrm>
            <a:off x="6624385" y="2460088"/>
            <a:ext cx="846307" cy="276999"/>
          </a:xfrm>
          <a:prstGeom prst="rect">
            <a:avLst/>
          </a:prstGeom>
          <a:noFill/>
        </p:spPr>
        <p:txBody>
          <a:bodyPr wrap="square" rtlCol="0">
            <a:spAutoFit/>
          </a:bodyPr>
          <a:lstStyle/>
          <a:p>
            <a:r>
              <a:rPr lang="en-US" sz="1200" dirty="0" smtClean="0"/>
              <a:t>TPN</a:t>
            </a:r>
            <a:endParaRPr lang="en-US" sz="1200" dirty="0"/>
          </a:p>
        </p:txBody>
      </p:sp>
      <p:sp>
        <p:nvSpPr>
          <p:cNvPr id="3" name="TextBox 2"/>
          <p:cNvSpPr txBox="1"/>
          <p:nvPr/>
        </p:nvSpPr>
        <p:spPr>
          <a:xfrm>
            <a:off x="689952" y="4215872"/>
            <a:ext cx="3194230" cy="923330"/>
          </a:xfrm>
          <a:prstGeom prst="rect">
            <a:avLst/>
          </a:prstGeom>
          <a:noFill/>
        </p:spPr>
        <p:txBody>
          <a:bodyPr wrap="square" rtlCol="0">
            <a:spAutoFit/>
          </a:bodyPr>
          <a:lstStyle/>
          <a:p>
            <a:r>
              <a:rPr lang="ro-RO" dirty="0" smtClean="0">
                <a:latin typeface="Browallia New" panose="020B0604020202020204" pitchFamily="34" charset="-34"/>
                <a:cs typeface="Browallia New" panose="020B0604020202020204" pitchFamily="34" charset="-34"/>
              </a:rPr>
              <a:t>Produse Nive</a:t>
            </a:r>
            <a:r>
              <a:rPr lang="en-US" dirty="0" smtClean="0">
                <a:latin typeface="Browallia New" panose="020B0604020202020204" pitchFamily="34" charset="-34"/>
                <a:cs typeface="Browallia New" panose="020B0604020202020204" pitchFamily="34" charset="-34"/>
              </a:rPr>
              <a:t>l 2  (GDR)</a:t>
            </a:r>
          </a:p>
          <a:p>
            <a:r>
              <a:rPr lang="ro-RO" dirty="0" smtClean="0">
                <a:solidFill>
                  <a:srgbClr val="FF0000"/>
                </a:solidFill>
                <a:latin typeface="Browallia New" panose="020B0604020202020204" pitchFamily="34" charset="-34"/>
                <a:cs typeface="Browallia New" panose="020B0604020202020204" pitchFamily="34" charset="-34"/>
              </a:rPr>
              <a:t>Produse Nivel </a:t>
            </a:r>
            <a:r>
              <a:rPr lang="en-US" dirty="0" smtClean="0">
                <a:solidFill>
                  <a:srgbClr val="FF0000"/>
                </a:solidFill>
                <a:latin typeface="Browallia New" panose="020B0604020202020204" pitchFamily="34" charset="-34"/>
                <a:cs typeface="Browallia New" panose="020B0604020202020204" pitchFamily="34" charset="-34"/>
              </a:rPr>
              <a:t>3  (</a:t>
            </a:r>
            <a:r>
              <a:rPr lang="ro-RO" dirty="0" smtClean="0">
                <a:solidFill>
                  <a:srgbClr val="FF0000"/>
                </a:solidFill>
                <a:latin typeface="Browallia New" panose="020B0604020202020204" pitchFamily="34" charset="-34"/>
                <a:cs typeface="Browallia New" panose="020B0604020202020204" pitchFamily="34" charset="-34"/>
              </a:rPr>
              <a:t>SLA pe track</a:t>
            </a:r>
            <a:r>
              <a:rPr lang="en-US" dirty="0" smtClean="0">
                <a:solidFill>
                  <a:srgbClr val="FF0000"/>
                </a:solidFill>
                <a:latin typeface="Browallia New" panose="020B0604020202020204" pitchFamily="34" charset="-34"/>
                <a:cs typeface="Browallia New" panose="020B0604020202020204" pitchFamily="34" charset="-34"/>
              </a:rPr>
              <a:t>)</a:t>
            </a:r>
          </a:p>
          <a:p>
            <a:r>
              <a:rPr lang="ro-RO" dirty="0" smtClean="0">
                <a:latin typeface="Browallia New" panose="020B0604020202020204" pitchFamily="34" charset="-34"/>
                <a:cs typeface="Browallia New" panose="020B0604020202020204" pitchFamily="34" charset="-34"/>
              </a:rPr>
              <a:t>Produse Nivel 4 </a:t>
            </a:r>
            <a:r>
              <a:rPr lang="en-US" dirty="0" smtClean="0">
                <a:latin typeface="Browallia New" panose="020B0604020202020204" pitchFamily="34" charset="-34"/>
                <a:cs typeface="Browallia New" panose="020B0604020202020204" pitchFamily="34" charset="-34"/>
              </a:rPr>
              <a:t>(</a:t>
            </a:r>
            <a:r>
              <a:rPr lang="ro-RO" dirty="0" smtClean="0">
                <a:latin typeface="Browallia New" panose="020B0604020202020204" pitchFamily="34" charset="-34"/>
                <a:cs typeface="Browallia New" panose="020B0604020202020204" pitchFamily="34" charset="-34"/>
              </a:rPr>
              <a:t>SLA grid</a:t>
            </a:r>
            <a:r>
              <a:rPr lang="en-US" dirty="0" smtClean="0">
                <a:latin typeface="Browallia New" panose="020B0604020202020204" pitchFamily="34" charset="-34"/>
                <a:cs typeface="Browallia New" panose="020B0604020202020204" pitchFamily="34" charset="-34"/>
              </a:rPr>
              <a:t>)</a:t>
            </a:r>
          </a:p>
        </p:txBody>
      </p:sp>
    </p:spTree>
    <p:extLst>
      <p:ext uri="{BB962C8B-B14F-4D97-AF65-F5344CB8AC3E}">
        <p14:creationId xmlns:p14="http://schemas.microsoft.com/office/powerpoint/2010/main" val="27161555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1353" y="152400"/>
            <a:ext cx="10515600" cy="1325563"/>
          </a:xfrm>
        </p:spPr>
        <p:txBody>
          <a:bodyPr>
            <a:normAutofit/>
          </a:bodyPr>
          <a:lstStyle/>
          <a:p>
            <a:r>
              <a:rPr lang="ro-RO" sz="5400" dirty="0" smtClean="0">
                <a:solidFill>
                  <a:srgbClr val="FF0000"/>
                </a:solidFill>
                <a:latin typeface="Browallia New" panose="020B0604020202020204" pitchFamily="34" charset="-34"/>
                <a:cs typeface="Browallia New" panose="020B0604020202020204" pitchFamily="34" charset="-34"/>
              </a:rPr>
              <a:t>Rezultate statia Constanta</a:t>
            </a:r>
            <a:endParaRPr lang="en-US" sz="5400" dirty="0">
              <a:solidFill>
                <a:srgbClr val="FF0000"/>
              </a:solidFill>
              <a:latin typeface="Browallia New" panose="020B0604020202020204" pitchFamily="34" charset="-34"/>
              <a:cs typeface="Browallia New" panose="020B0604020202020204" pitchFamily="34" charset="-34"/>
            </a:endParaRPr>
          </a:p>
        </p:txBody>
      </p:sp>
      <p:graphicFrame>
        <p:nvGraphicFramePr>
          <p:cNvPr id="4" name="Chart 3"/>
          <p:cNvGraphicFramePr>
            <a:graphicFrameLocks/>
          </p:cNvGraphicFramePr>
          <p:nvPr>
            <p:extLst>
              <p:ext uri="{D42A27DB-BD31-4B8C-83A1-F6EECF244321}">
                <p14:modId xmlns:p14="http://schemas.microsoft.com/office/powerpoint/2010/main" val="578148904"/>
              </p:ext>
            </p:extLst>
          </p:nvPr>
        </p:nvGraphicFramePr>
        <p:xfrm>
          <a:off x="164621" y="1685486"/>
          <a:ext cx="7803838" cy="4005194"/>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650220278"/>
              </p:ext>
            </p:extLst>
          </p:nvPr>
        </p:nvGraphicFramePr>
        <p:xfrm>
          <a:off x="8608981" y="2100534"/>
          <a:ext cx="3122578" cy="2586389"/>
        </p:xfrm>
        <a:graphic>
          <a:graphicData uri="http://schemas.openxmlformats.org/drawingml/2006/table">
            <a:tbl>
              <a:tblPr firstRow="1" bandRow="1">
                <a:tableStyleId>{F5AB1C69-6EDB-4FF4-983F-18BD219EF322}</a:tableStyleId>
              </a:tblPr>
              <a:tblGrid>
                <a:gridCol w="988671">
                  <a:extLst>
                    <a:ext uri="{9D8B030D-6E8A-4147-A177-3AD203B41FA5}">
                      <a16:colId xmlns:a16="http://schemas.microsoft.com/office/drawing/2014/main" val="20000"/>
                    </a:ext>
                  </a:extLst>
                </a:gridCol>
                <a:gridCol w="988671">
                  <a:extLst>
                    <a:ext uri="{9D8B030D-6E8A-4147-A177-3AD203B41FA5}">
                      <a16:colId xmlns:a16="http://schemas.microsoft.com/office/drawing/2014/main" val="20001"/>
                    </a:ext>
                  </a:extLst>
                </a:gridCol>
                <a:gridCol w="1145236">
                  <a:extLst>
                    <a:ext uri="{9D8B030D-6E8A-4147-A177-3AD203B41FA5}">
                      <a16:colId xmlns:a16="http://schemas.microsoft.com/office/drawing/2014/main" val="20002"/>
                    </a:ext>
                  </a:extLst>
                </a:gridCol>
              </a:tblGrid>
              <a:tr h="513749">
                <a:tc>
                  <a:txBody>
                    <a:bodyPr/>
                    <a:lstStyle/>
                    <a:p>
                      <a:r>
                        <a:rPr lang="ro-RO" sz="1400" dirty="0" smtClean="0"/>
                        <a:t>Statistica</a:t>
                      </a:r>
                      <a:endParaRPr lang="en-US" sz="1400" dirty="0"/>
                    </a:p>
                  </a:txBody>
                  <a:tcPr/>
                </a:tc>
                <a:tc>
                  <a:txBody>
                    <a:bodyPr/>
                    <a:lstStyle/>
                    <a:p>
                      <a:r>
                        <a:rPr lang="ro-RO" sz="1400" dirty="0" smtClean="0"/>
                        <a:t>Valoare</a:t>
                      </a:r>
                      <a:r>
                        <a:rPr lang="en-US" sz="1400" dirty="0" smtClean="0"/>
                        <a:t> T/P</a:t>
                      </a:r>
                      <a:endParaRPr lang="en-US" sz="1400" dirty="0"/>
                    </a:p>
                  </a:txBody>
                  <a:tcPr/>
                </a:tc>
                <a:tc>
                  <a:txBody>
                    <a:bodyPr/>
                    <a:lstStyle/>
                    <a:p>
                      <a:r>
                        <a:rPr lang="ro-RO" sz="1400" dirty="0" smtClean="0"/>
                        <a:t>Valoare</a:t>
                      </a:r>
                      <a:r>
                        <a:rPr lang="ro-RO" sz="1400" baseline="0" dirty="0" smtClean="0"/>
                        <a:t> de fisa</a:t>
                      </a:r>
                      <a:endParaRPr lang="en-US" sz="1400" dirty="0"/>
                    </a:p>
                  </a:txBody>
                  <a:tcPr/>
                </a:tc>
                <a:extLst>
                  <a:ext uri="{0D108BD9-81ED-4DB2-BD59-A6C34878D82A}">
                    <a16:rowId xmlns:a16="http://schemas.microsoft.com/office/drawing/2014/main" val="10000"/>
                  </a:ext>
                </a:extLst>
              </a:tr>
              <a:tr h="513749">
                <a:tc>
                  <a:txBody>
                    <a:bodyPr/>
                    <a:lstStyle/>
                    <a:p>
                      <a:r>
                        <a:rPr lang="ro-RO" sz="1400" dirty="0" smtClean="0"/>
                        <a:t>Std</a:t>
                      </a:r>
                      <a:r>
                        <a:rPr lang="ro-RO" sz="1400" baseline="0" dirty="0" smtClean="0"/>
                        <a:t> TG (cm)</a:t>
                      </a:r>
                      <a:endParaRPr lang="en-US" sz="1400" dirty="0"/>
                    </a:p>
                  </a:txBody>
                  <a:tcPr/>
                </a:tc>
                <a:tc>
                  <a:txBody>
                    <a:bodyPr/>
                    <a:lstStyle/>
                    <a:p>
                      <a:r>
                        <a:rPr lang="ro-RO" sz="1400" dirty="0" smtClean="0"/>
                        <a:t>6.36</a:t>
                      </a:r>
                      <a:endParaRPr lang="en-US" sz="1400" dirty="0"/>
                    </a:p>
                  </a:txBody>
                  <a:tcPr/>
                </a:tc>
                <a:tc>
                  <a:txBody>
                    <a:bodyPr/>
                    <a:lstStyle/>
                    <a:p>
                      <a:r>
                        <a:rPr lang="en-US" sz="1400" dirty="0" smtClean="0"/>
                        <a:t>10.35</a:t>
                      </a:r>
                      <a:endParaRPr lang="en-US" sz="1400" dirty="0"/>
                    </a:p>
                  </a:txBody>
                  <a:tcPr/>
                </a:tc>
                <a:extLst>
                  <a:ext uri="{0D108BD9-81ED-4DB2-BD59-A6C34878D82A}">
                    <a16:rowId xmlns:a16="http://schemas.microsoft.com/office/drawing/2014/main" val="10001"/>
                  </a:ext>
                </a:extLst>
              </a:tr>
              <a:tr h="513749">
                <a:tc>
                  <a:txBody>
                    <a:bodyPr/>
                    <a:lstStyle/>
                    <a:p>
                      <a:r>
                        <a:rPr lang="ro-RO" sz="1400" dirty="0" smtClean="0"/>
                        <a:t>Std SA</a:t>
                      </a:r>
                      <a:r>
                        <a:rPr lang="ro-RO" sz="1400" baseline="0" dirty="0" smtClean="0"/>
                        <a:t> (cm)</a:t>
                      </a:r>
                      <a:endParaRPr lang="en-US" sz="1400" dirty="0"/>
                    </a:p>
                  </a:txBody>
                  <a:tcPr/>
                </a:tc>
                <a:tc>
                  <a:txBody>
                    <a:bodyPr/>
                    <a:lstStyle/>
                    <a:p>
                      <a:r>
                        <a:rPr lang="ro-RO" sz="1400" dirty="0" smtClean="0"/>
                        <a:t>7.17</a:t>
                      </a:r>
                      <a:endParaRPr lang="en-US" sz="1400" dirty="0"/>
                    </a:p>
                  </a:txBody>
                  <a:tcPr/>
                </a:tc>
                <a:tc>
                  <a:txBody>
                    <a:bodyPr/>
                    <a:lstStyle/>
                    <a:p>
                      <a:r>
                        <a:rPr lang="en-US" sz="1400" dirty="0" smtClean="0"/>
                        <a:t>7.66</a:t>
                      </a:r>
                      <a:endParaRPr lang="en-US" sz="1400" dirty="0"/>
                    </a:p>
                  </a:txBody>
                  <a:tcPr/>
                </a:tc>
                <a:extLst>
                  <a:ext uri="{0D108BD9-81ED-4DB2-BD59-A6C34878D82A}">
                    <a16:rowId xmlns:a16="http://schemas.microsoft.com/office/drawing/2014/main" val="10002"/>
                  </a:ext>
                </a:extLst>
              </a:tr>
              <a:tr h="513749">
                <a:tc>
                  <a:txBody>
                    <a:bodyPr/>
                    <a:lstStyle/>
                    <a:p>
                      <a:r>
                        <a:rPr lang="ro-RO" sz="1400" dirty="0" smtClean="0"/>
                        <a:t>RMS (SA-TG)</a:t>
                      </a:r>
                      <a:endParaRPr lang="en-US" sz="1400" dirty="0"/>
                    </a:p>
                  </a:txBody>
                  <a:tcPr/>
                </a:tc>
                <a:tc>
                  <a:txBody>
                    <a:bodyPr/>
                    <a:lstStyle/>
                    <a:p>
                      <a:r>
                        <a:rPr lang="en-US" sz="1400" dirty="0" smtClean="0"/>
                        <a:t>7.26</a:t>
                      </a:r>
                      <a:endParaRPr lang="en-US" sz="1400" dirty="0"/>
                    </a:p>
                  </a:txBody>
                  <a:tcPr/>
                </a:tc>
                <a:tc>
                  <a:txBody>
                    <a:bodyPr/>
                    <a:lstStyle/>
                    <a:p>
                      <a:r>
                        <a:rPr lang="en-US" sz="1400" dirty="0" smtClean="0"/>
                        <a:t>10.22</a:t>
                      </a:r>
                      <a:endParaRPr lang="en-US" sz="1400" dirty="0"/>
                    </a:p>
                  </a:txBody>
                  <a:tcPr/>
                </a:tc>
                <a:extLst>
                  <a:ext uri="{0D108BD9-81ED-4DB2-BD59-A6C34878D82A}">
                    <a16:rowId xmlns:a16="http://schemas.microsoft.com/office/drawing/2014/main" val="10003"/>
                  </a:ext>
                </a:extLst>
              </a:tr>
              <a:tr h="513749">
                <a:tc>
                  <a:txBody>
                    <a:bodyPr/>
                    <a:lstStyle/>
                    <a:p>
                      <a:r>
                        <a:rPr lang="ro-RO" sz="1400" dirty="0" smtClean="0"/>
                        <a:t>Corelatie</a:t>
                      </a:r>
                      <a:endParaRPr lang="en-US" sz="1400" dirty="0"/>
                    </a:p>
                  </a:txBody>
                  <a:tcPr/>
                </a:tc>
                <a:tc>
                  <a:txBody>
                    <a:bodyPr/>
                    <a:lstStyle/>
                    <a:p>
                      <a:r>
                        <a:rPr lang="en-US" sz="1400" dirty="0" smtClean="0"/>
                        <a:t>0.45</a:t>
                      </a:r>
                      <a:endParaRPr lang="en-US" sz="1400" dirty="0"/>
                    </a:p>
                  </a:txBody>
                  <a:tcPr/>
                </a:tc>
                <a:tc>
                  <a:txBody>
                    <a:bodyPr/>
                    <a:lstStyle/>
                    <a:p>
                      <a:r>
                        <a:rPr lang="en-US" sz="1400" dirty="0" smtClean="0"/>
                        <a:t>0.32</a:t>
                      </a:r>
                      <a:endParaRPr lang="en-US" sz="1400" dirty="0"/>
                    </a:p>
                  </a:txBody>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94796184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17230"/>
            <a:ext cx="10515600" cy="1325563"/>
          </a:xfrm>
        </p:spPr>
        <p:txBody>
          <a:bodyPr>
            <a:normAutofit/>
          </a:bodyPr>
          <a:lstStyle/>
          <a:p>
            <a:r>
              <a:rPr lang="ro-RO" sz="5400" dirty="0" smtClean="0">
                <a:solidFill>
                  <a:srgbClr val="FF0000"/>
                </a:solidFill>
                <a:latin typeface="Browallia New" panose="020B0604020202020204" pitchFamily="34" charset="-34"/>
                <a:cs typeface="Browallia New" panose="020B0604020202020204" pitchFamily="34" charset="-34"/>
              </a:rPr>
              <a:t>Rezultate- statia Poti</a:t>
            </a:r>
            <a:endParaRPr lang="en-US" sz="5400" dirty="0">
              <a:solidFill>
                <a:srgbClr val="FF0000"/>
              </a:solidFill>
              <a:latin typeface="Browallia New" panose="020B0604020202020204" pitchFamily="34" charset="-34"/>
              <a:cs typeface="Browallia New" panose="020B0604020202020204" pitchFamily="34" charset="-34"/>
            </a:endParaRPr>
          </a:p>
        </p:txBody>
      </p:sp>
      <p:graphicFrame>
        <p:nvGraphicFramePr>
          <p:cNvPr id="4" name="Chart 3"/>
          <p:cNvGraphicFramePr>
            <a:graphicFrameLocks/>
          </p:cNvGraphicFramePr>
          <p:nvPr>
            <p:extLst>
              <p:ext uri="{D42A27DB-BD31-4B8C-83A1-F6EECF244321}">
                <p14:modId xmlns:p14="http://schemas.microsoft.com/office/powerpoint/2010/main" val="2875280488"/>
              </p:ext>
            </p:extLst>
          </p:nvPr>
        </p:nvGraphicFramePr>
        <p:xfrm>
          <a:off x="1147864" y="1177048"/>
          <a:ext cx="9601200" cy="3739472"/>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6" name="Table 5"/>
          <p:cNvGraphicFramePr>
            <a:graphicFrameLocks noGrp="1"/>
          </p:cNvGraphicFramePr>
          <p:nvPr>
            <p:extLst>
              <p:ext uri="{D42A27DB-BD31-4B8C-83A1-F6EECF244321}">
                <p14:modId xmlns:p14="http://schemas.microsoft.com/office/powerpoint/2010/main" val="1785271809"/>
              </p:ext>
            </p:extLst>
          </p:nvPr>
        </p:nvGraphicFramePr>
        <p:xfrm>
          <a:off x="353689" y="5061595"/>
          <a:ext cx="3479010" cy="1576001"/>
        </p:xfrm>
        <a:graphic>
          <a:graphicData uri="http://schemas.openxmlformats.org/drawingml/2006/table">
            <a:tbl>
              <a:tblPr firstRow="1" bandRow="1">
                <a:tableStyleId>{F5AB1C69-6EDB-4FF4-983F-18BD219EF322}</a:tableStyleId>
              </a:tblPr>
              <a:tblGrid>
                <a:gridCol w="1159670">
                  <a:extLst>
                    <a:ext uri="{9D8B030D-6E8A-4147-A177-3AD203B41FA5}">
                      <a16:colId xmlns:a16="http://schemas.microsoft.com/office/drawing/2014/main" val="20000"/>
                    </a:ext>
                  </a:extLst>
                </a:gridCol>
                <a:gridCol w="1159670">
                  <a:extLst>
                    <a:ext uri="{9D8B030D-6E8A-4147-A177-3AD203B41FA5}">
                      <a16:colId xmlns:a16="http://schemas.microsoft.com/office/drawing/2014/main" val="20001"/>
                    </a:ext>
                  </a:extLst>
                </a:gridCol>
                <a:gridCol w="1159670">
                  <a:extLst>
                    <a:ext uri="{9D8B030D-6E8A-4147-A177-3AD203B41FA5}">
                      <a16:colId xmlns:a16="http://schemas.microsoft.com/office/drawing/2014/main" val="20002"/>
                    </a:ext>
                  </a:extLst>
                </a:gridCol>
              </a:tblGrid>
              <a:tr h="400613">
                <a:tc>
                  <a:txBody>
                    <a:bodyPr/>
                    <a:lstStyle/>
                    <a:p>
                      <a:r>
                        <a:rPr lang="ro-RO" sz="1200" dirty="0" smtClean="0"/>
                        <a:t>Statistica</a:t>
                      </a:r>
                      <a:endParaRPr lang="en-US" sz="1200" dirty="0"/>
                    </a:p>
                  </a:txBody>
                  <a:tcPr/>
                </a:tc>
                <a:tc>
                  <a:txBody>
                    <a:bodyPr/>
                    <a:lstStyle/>
                    <a:p>
                      <a:r>
                        <a:rPr lang="ro-RO" sz="1200" dirty="0" smtClean="0"/>
                        <a:t>Valoare</a:t>
                      </a:r>
                      <a:r>
                        <a:rPr lang="en-US" sz="1200" dirty="0" smtClean="0"/>
                        <a:t> T/P</a:t>
                      </a:r>
                      <a:endParaRPr lang="en-US" sz="1200" dirty="0"/>
                    </a:p>
                  </a:txBody>
                  <a:tcPr/>
                </a:tc>
                <a:tc>
                  <a:txBody>
                    <a:bodyPr/>
                    <a:lstStyle/>
                    <a:p>
                      <a:r>
                        <a:rPr lang="ro-RO" sz="1200" dirty="0" smtClean="0"/>
                        <a:t>Valoare</a:t>
                      </a:r>
                      <a:r>
                        <a:rPr lang="ro-RO" sz="1200" baseline="0" dirty="0" smtClean="0"/>
                        <a:t> de fisa</a:t>
                      </a:r>
                      <a:endParaRPr lang="en-US" sz="1200" dirty="0"/>
                    </a:p>
                  </a:txBody>
                  <a:tcPr/>
                </a:tc>
                <a:extLst>
                  <a:ext uri="{0D108BD9-81ED-4DB2-BD59-A6C34878D82A}">
                    <a16:rowId xmlns:a16="http://schemas.microsoft.com/office/drawing/2014/main" val="10000"/>
                  </a:ext>
                </a:extLst>
              </a:tr>
              <a:tr h="293847">
                <a:tc>
                  <a:txBody>
                    <a:bodyPr/>
                    <a:lstStyle/>
                    <a:p>
                      <a:r>
                        <a:rPr lang="ro-RO" sz="1200" dirty="0" smtClean="0"/>
                        <a:t>Std</a:t>
                      </a:r>
                      <a:r>
                        <a:rPr lang="ro-RO" sz="1200" baseline="0" dirty="0" smtClean="0"/>
                        <a:t> TG (cm)</a:t>
                      </a:r>
                      <a:endParaRPr lang="en-US" sz="1200" dirty="0"/>
                    </a:p>
                  </a:txBody>
                  <a:tcPr/>
                </a:tc>
                <a:tc>
                  <a:txBody>
                    <a:bodyPr/>
                    <a:lstStyle/>
                    <a:p>
                      <a:r>
                        <a:rPr lang="en-US" sz="1200" dirty="0" smtClean="0"/>
                        <a:t>7.79</a:t>
                      </a:r>
                      <a:endParaRPr lang="en-US" sz="1200" dirty="0"/>
                    </a:p>
                  </a:txBody>
                  <a:tcPr/>
                </a:tc>
                <a:tc>
                  <a:txBody>
                    <a:bodyPr/>
                    <a:lstStyle/>
                    <a:p>
                      <a:r>
                        <a:rPr lang="en-US" sz="1200" dirty="0" smtClean="0"/>
                        <a:t>5.52</a:t>
                      </a:r>
                      <a:endParaRPr lang="en-US" sz="1200" dirty="0"/>
                    </a:p>
                  </a:txBody>
                  <a:tcPr/>
                </a:tc>
                <a:extLst>
                  <a:ext uri="{0D108BD9-81ED-4DB2-BD59-A6C34878D82A}">
                    <a16:rowId xmlns:a16="http://schemas.microsoft.com/office/drawing/2014/main" val="10001"/>
                  </a:ext>
                </a:extLst>
              </a:tr>
              <a:tr h="293847">
                <a:tc>
                  <a:txBody>
                    <a:bodyPr/>
                    <a:lstStyle/>
                    <a:p>
                      <a:r>
                        <a:rPr lang="ro-RO" sz="1200" dirty="0" smtClean="0"/>
                        <a:t>Std SA</a:t>
                      </a:r>
                      <a:r>
                        <a:rPr lang="ro-RO" sz="1200" baseline="0" dirty="0" smtClean="0"/>
                        <a:t> (cm)</a:t>
                      </a:r>
                      <a:endParaRPr lang="en-US" sz="1200" dirty="0"/>
                    </a:p>
                  </a:txBody>
                  <a:tcPr/>
                </a:tc>
                <a:tc>
                  <a:txBody>
                    <a:bodyPr/>
                    <a:lstStyle/>
                    <a:p>
                      <a:r>
                        <a:rPr lang="en-US" sz="1200" dirty="0" smtClean="0"/>
                        <a:t>9.51</a:t>
                      </a:r>
                      <a:endParaRPr lang="en-US" sz="1200" dirty="0"/>
                    </a:p>
                  </a:txBody>
                  <a:tcPr/>
                </a:tc>
                <a:tc>
                  <a:txBody>
                    <a:bodyPr/>
                    <a:lstStyle/>
                    <a:p>
                      <a:r>
                        <a:rPr lang="en-US" sz="1200" dirty="0" smtClean="0"/>
                        <a:t>8.67</a:t>
                      </a:r>
                      <a:endParaRPr lang="en-US" sz="1200" dirty="0"/>
                    </a:p>
                  </a:txBody>
                  <a:tcPr/>
                </a:tc>
                <a:extLst>
                  <a:ext uri="{0D108BD9-81ED-4DB2-BD59-A6C34878D82A}">
                    <a16:rowId xmlns:a16="http://schemas.microsoft.com/office/drawing/2014/main" val="10002"/>
                  </a:ext>
                </a:extLst>
              </a:tr>
              <a:tr h="293847">
                <a:tc>
                  <a:txBody>
                    <a:bodyPr/>
                    <a:lstStyle/>
                    <a:p>
                      <a:r>
                        <a:rPr lang="ro-RO" sz="1200" dirty="0" smtClean="0"/>
                        <a:t>RMS (SA-TG)</a:t>
                      </a:r>
                      <a:endParaRPr lang="en-US" sz="1200" dirty="0"/>
                    </a:p>
                  </a:txBody>
                  <a:tcPr/>
                </a:tc>
                <a:tc>
                  <a:txBody>
                    <a:bodyPr/>
                    <a:lstStyle/>
                    <a:p>
                      <a:r>
                        <a:rPr lang="en-US" sz="1200" dirty="0" smtClean="0"/>
                        <a:t>9.99</a:t>
                      </a:r>
                      <a:endParaRPr lang="en-US" sz="1200" dirty="0"/>
                    </a:p>
                  </a:txBody>
                  <a:tcPr/>
                </a:tc>
                <a:tc>
                  <a:txBody>
                    <a:bodyPr/>
                    <a:lstStyle/>
                    <a:p>
                      <a:r>
                        <a:rPr lang="en-US" sz="1200" dirty="0" smtClean="0"/>
                        <a:t>8.95</a:t>
                      </a:r>
                      <a:endParaRPr lang="en-US" sz="1200" dirty="0"/>
                    </a:p>
                  </a:txBody>
                  <a:tcPr/>
                </a:tc>
                <a:extLst>
                  <a:ext uri="{0D108BD9-81ED-4DB2-BD59-A6C34878D82A}">
                    <a16:rowId xmlns:a16="http://schemas.microsoft.com/office/drawing/2014/main" val="10003"/>
                  </a:ext>
                </a:extLst>
              </a:tr>
              <a:tr h="293847">
                <a:tc>
                  <a:txBody>
                    <a:bodyPr/>
                    <a:lstStyle/>
                    <a:p>
                      <a:r>
                        <a:rPr lang="ro-RO" sz="1200" dirty="0" smtClean="0"/>
                        <a:t>Corelatie</a:t>
                      </a:r>
                      <a:endParaRPr lang="en-US" sz="1200" dirty="0"/>
                    </a:p>
                  </a:txBody>
                  <a:tcPr/>
                </a:tc>
                <a:tc>
                  <a:txBody>
                    <a:bodyPr/>
                    <a:lstStyle/>
                    <a:p>
                      <a:r>
                        <a:rPr lang="en-US" sz="1200" dirty="0" smtClean="0"/>
                        <a:t>0.44</a:t>
                      </a:r>
                      <a:endParaRPr lang="en-US" sz="1200" dirty="0"/>
                    </a:p>
                  </a:txBody>
                  <a:tcPr/>
                </a:tc>
                <a:tc>
                  <a:txBody>
                    <a:bodyPr/>
                    <a:lstStyle/>
                    <a:p>
                      <a:r>
                        <a:rPr lang="en-US" sz="1200" dirty="0" smtClean="0"/>
                        <a:t>0.49</a:t>
                      </a:r>
                      <a:endParaRPr lang="en-US" sz="1200" dirty="0"/>
                    </a:p>
                  </a:txBody>
                  <a:tcPr/>
                </a:tc>
                <a:extLst>
                  <a:ext uri="{0D108BD9-81ED-4DB2-BD59-A6C34878D82A}">
                    <a16:rowId xmlns:a16="http://schemas.microsoft.com/office/drawing/2014/main" val="10004"/>
                  </a:ext>
                </a:extLst>
              </a:tr>
            </a:tbl>
          </a:graphicData>
        </a:graphic>
      </p:graphicFrame>
      <p:graphicFrame>
        <p:nvGraphicFramePr>
          <p:cNvPr id="9" name="Table 8"/>
          <p:cNvGraphicFramePr>
            <a:graphicFrameLocks noGrp="1"/>
          </p:cNvGraphicFramePr>
          <p:nvPr>
            <p:extLst>
              <p:ext uri="{D42A27DB-BD31-4B8C-83A1-F6EECF244321}">
                <p14:modId xmlns:p14="http://schemas.microsoft.com/office/powerpoint/2010/main" val="3274893419"/>
              </p:ext>
            </p:extLst>
          </p:nvPr>
        </p:nvGraphicFramePr>
        <p:xfrm>
          <a:off x="4329059" y="5061595"/>
          <a:ext cx="3479010" cy="1576001"/>
        </p:xfrm>
        <a:graphic>
          <a:graphicData uri="http://schemas.openxmlformats.org/drawingml/2006/table">
            <a:tbl>
              <a:tblPr firstRow="1" bandRow="1">
                <a:tableStyleId>{F5AB1C69-6EDB-4FF4-983F-18BD219EF322}</a:tableStyleId>
              </a:tblPr>
              <a:tblGrid>
                <a:gridCol w="1159670">
                  <a:extLst>
                    <a:ext uri="{9D8B030D-6E8A-4147-A177-3AD203B41FA5}">
                      <a16:colId xmlns:a16="http://schemas.microsoft.com/office/drawing/2014/main" val="20000"/>
                    </a:ext>
                  </a:extLst>
                </a:gridCol>
                <a:gridCol w="1159670">
                  <a:extLst>
                    <a:ext uri="{9D8B030D-6E8A-4147-A177-3AD203B41FA5}">
                      <a16:colId xmlns:a16="http://schemas.microsoft.com/office/drawing/2014/main" val="20001"/>
                    </a:ext>
                  </a:extLst>
                </a:gridCol>
                <a:gridCol w="1159670">
                  <a:extLst>
                    <a:ext uri="{9D8B030D-6E8A-4147-A177-3AD203B41FA5}">
                      <a16:colId xmlns:a16="http://schemas.microsoft.com/office/drawing/2014/main" val="20002"/>
                    </a:ext>
                  </a:extLst>
                </a:gridCol>
              </a:tblGrid>
              <a:tr h="400613">
                <a:tc>
                  <a:txBody>
                    <a:bodyPr/>
                    <a:lstStyle/>
                    <a:p>
                      <a:r>
                        <a:rPr lang="ro-RO" sz="1200" dirty="0" smtClean="0"/>
                        <a:t>Statistica</a:t>
                      </a:r>
                      <a:endParaRPr lang="en-US" sz="1200" dirty="0"/>
                    </a:p>
                  </a:txBody>
                  <a:tcPr/>
                </a:tc>
                <a:tc>
                  <a:txBody>
                    <a:bodyPr/>
                    <a:lstStyle/>
                    <a:p>
                      <a:r>
                        <a:rPr lang="ro-RO" sz="1200" dirty="0" smtClean="0"/>
                        <a:t>Valoare</a:t>
                      </a:r>
                      <a:r>
                        <a:rPr lang="en-US" sz="1200" dirty="0" smtClean="0"/>
                        <a:t> J1</a:t>
                      </a:r>
                      <a:endParaRPr lang="en-US" sz="1200" dirty="0"/>
                    </a:p>
                  </a:txBody>
                  <a:tcPr/>
                </a:tc>
                <a:tc>
                  <a:txBody>
                    <a:bodyPr/>
                    <a:lstStyle/>
                    <a:p>
                      <a:r>
                        <a:rPr lang="ro-RO" sz="1200" dirty="0" smtClean="0"/>
                        <a:t>Valoare de fisa</a:t>
                      </a:r>
                      <a:endParaRPr lang="en-US" sz="1200" dirty="0"/>
                    </a:p>
                  </a:txBody>
                  <a:tcPr/>
                </a:tc>
                <a:extLst>
                  <a:ext uri="{0D108BD9-81ED-4DB2-BD59-A6C34878D82A}">
                    <a16:rowId xmlns:a16="http://schemas.microsoft.com/office/drawing/2014/main" val="10000"/>
                  </a:ext>
                </a:extLst>
              </a:tr>
              <a:tr h="293847">
                <a:tc>
                  <a:txBody>
                    <a:bodyPr/>
                    <a:lstStyle/>
                    <a:p>
                      <a:r>
                        <a:rPr lang="ro-RO" sz="1200" dirty="0" smtClean="0"/>
                        <a:t>Std</a:t>
                      </a:r>
                      <a:r>
                        <a:rPr lang="ro-RO" sz="1200" baseline="0" dirty="0" smtClean="0"/>
                        <a:t> TG (cm)</a:t>
                      </a:r>
                      <a:endParaRPr lang="en-US" sz="1200" dirty="0"/>
                    </a:p>
                  </a:txBody>
                  <a:tcPr/>
                </a:tc>
                <a:tc>
                  <a:txBody>
                    <a:bodyPr/>
                    <a:lstStyle/>
                    <a:p>
                      <a:r>
                        <a:rPr lang="en-US" sz="1200" dirty="0" smtClean="0"/>
                        <a:t>8.35</a:t>
                      </a:r>
                      <a:endParaRPr lang="en-US" sz="1200" dirty="0"/>
                    </a:p>
                  </a:txBody>
                  <a:tcPr/>
                </a:tc>
                <a:tc>
                  <a:txBody>
                    <a:bodyPr/>
                    <a:lstStyle/>
                    <a:p>
                      <a:r>
                        <a:rPr lang="en-US" sz="1200" dirty="0" smtClean="0"/>
                        <a:t>-</a:t>
                      </a:r>
                      <a:endParaRPr lang="en-US" sz="1200" dirty="0"/>
                    </a:p>
                  </a:txBody>
                  <a:tcPr/>
                </a:tc>
                <a:extLst>
                  <a:ext uri="{0D108BD9-81ED-4DB2-BD59-A6C34878D82A}">
                    <a16:rowId xmlns:a16="http://schemas.microsoft.com/office/drawing/2014/main" val="10001"/>
                  </a:ext>
                </a:extLst>
              </a:tr>
              <a:tr h="293847">
                <a:tc>
                  <a:txBody>
                    <a:bodyPr/>
                    <a:lstStyle/>
                    <a:p>
                      <a:r>
                        <a:rPr lang="ro-RO" sz="1200" dirty="0" smtClean="0"/>
                        <a:t>Std SA</a:t>
                      </a:r>
                      <a:r>
                        <a:rPr lang="ro-RO" sz="1200" baseline="0" dirty="0" smtClean="0"/>
                        <a:t> (cm)</a:t>
                      </a:r>
                      <a:endParaRPr lang="en-US" sz="1200" dirty="0"/>
                    </a:p>
                  </a:txBody>
                  <a:tcPr/>
                </a:tc>
                <a:tc>
                  <a:txBody>
                    <a:bodyPr/>
                    <a:lstStyle/>
                    <a:p>
                      <a:r>
                        <a:rPr lang="en-US" sz="1200" dirty="0" smtClean="0"/>
                        <a:t>9.31</a:t>
                      </a:r>
                      <a:endParaRPr lang="en-US" sz="1200" dirty="0"/>
                    </a:p>
                  </a:txBody>
                  <a:tcPr/>
                </a:tc>
                <a:tc>
                  <a:txBody>
                    <a:bodyPr/>
                    <a:lstStyle/>
                    <a:p>
                      <a:r>
                        <a:rPr lang="en-US" sz="1200" dirty="0" smtClean="0"/>
                        <a:t>-</a:t>
                      </a:r>
                      <a:endParaRPr lang="en-US" sz="1200" dirty="0"/>
                    </a:p>
                  </a:txBody>
                  <a:tcPr/>
                </a:tc>
                <a:extLst>
                  <a:ext uri="{0D108BD9-81ED-4DB2-BD59-A6C34878D82A}">
                    <a16:rowId xmlns:a16="http://schemas.microsoft.com/office/drawing/2014/main" val="10002"/>
                  </a:ext>
                </a:extLst>
              </a:tr>
              <a:tr h="293847">
                <a:tc>
                  <a:txBody>
                    <a:bodyPr/>
                    <a:lstStyle/>
                    <a:p>
                      <a:r>
                        <a:rPr lang="ro-RO" sz="1200" dirty="0" smtClean="0"/>
                        <a:t>RMS (SA-TG)</a:t>
                      </a:r>
                      <a:endParaRPr lang="en-US" sz="1200" dirty="0"/>
                    </a:p>
                  </a:txBody>
                  <a:tcPr/>
                </a:tc>
                <a:tc>
                  <a:txBody>
                    <a:bodyPr/>
                    <a:lstStyle/>
                    <a:p>
                      <a:r>
                        <a:rPr lang="en-US" sz="1200" dirty="0" smtClean="0"/>
                        <a:t>11.95</a:t>
                      </a:r>
                      <a:endParaRPr lang="en-US" sz="1200" dirty="0"/>
                    </a:p>
                  </a:txBody>
                  <a:tcPr/>
                </a:tc>
                <a:tc>
                  <a:txBody>
                    <a:bodyPr/>
                    <a:lstStyle/>
                    <a:p>
                      <a:r>
                        <a:rPr lang="en-US" sz="1200" dirty="0" smtClean="0"/>
                        <a:t>-</a:t>
                      </a:r>
                      <a:endParaRPr lang="en-US" sz="1200" dirty="0"/>
                    </a:p>
                  </a:txBody>
                  <a:tcPr/>
                </a:tc>
                <a:extLst>
                  <a:ext uri="{0D108BD9-81ED-4DB2-BD59-A6C34878D82A}">
                    <a16:rowId xmlns:a16="http://schemas.microsoft.com/office/drawing/2014/main" val="10003"/>
                  </a:ext>
                </a:extLst>
              </a:tr>
              <a:tr h="293847">
                <a:tc>
                  <a:txBody>
                    <a:bodyPr/>
                    <a:lstStyle/>
                    <a:p>
                      <a:r>
                        <a:rPr lang="ro-RO" sz="1200" dirty="0" smtClean="0"/>
                        <a:t>Corelatie</a:t>
                      </a:r>
                      <a:endParaRPr lang="en-US" sz="1200" dirty="0"/>
                    </a:p>
                  </a:txBody>
                  <a:tcPr/>
                </a:tc>
                <a:tc>
                  <a:txBody>
                    <a:bodyPr/>
                    <a:lstStyle/>
                    <a:p>
                      <a:r>
                        <a:rPr lang="en-US" sz="1200" dirty="0" smtClean="0"/>
                        <a:t>0.58</a:t>
                      </a:r>
                      <a:endParaRPr lang="en-US" sz="1200" dirty="0"/>
                    </a:p>
                  </a:txBody>
                  <a:tcPr/>
                </a:tc>
                <a:tc>
                  <a:txBody>
                    <a:bodyPr/>
                    <a:lstStyle/>
                    <a:p>
                      <a:r>
                        <a:rPr lang="en-US" sz="1200" dirty="0" smtClean="0"/>
                        <a:t>-</a:t>
                      </a:r>
                      <a:endParaRPr lang="en-US" sz="1200" dirty="0"/>
                    </a:p>
                  </a:txBody>
                  <a:tcPr/>
                </a:tc>
                <a:extLst>
                  <a:ext uri="{0D108BD9-81ED-4DB2-BD59-A6C34878D82A}">
                    <a16:rowId xmlns:a16="http://schemas.microsoft.com/office/drawing/2014/main" val="10004"/>
                  </a:ext>
                </a:extLst>
              </a:tr>
            </a:tbl>
          </a:graphicData>
        </a:graphic>
      </p:graphicFrame>
      <p:graphicFrame>
        <p:nvGraphicFramePr>
          <p:cNvPr id="10" name="Table 9"/>
          <p:cNvGraphicFramePr>
            <a:graphicFrameLocks noGrp="1"/>
          </p:cNvGraphicFramePr>
          <p:nvPr>
            <p:extLst>
              <p:ext uri="{D42A27DB-BD31-4B8C-83A1-F6EECF244321}">
                <p14:modId xmlns:p14="http://schemas.microsoft.com/office/powerpoint/2010/main" val="1973198804"/>
              </p:ext>
            </p:extLst>
          </p:nvPr>
        </p:nvGraphicFramePr>
        <p:xfrm>
          <a:off x="8294701" y="5061595"/>
          <a:ext cx="3479010" cy="1576001"/>
        </p:xfrm>
        <a:graphic>
          <a:graphicData uri="http://schemas.openxmlformats.org/drawingml/2006/table">
            <a:tbl>
              <a:tblPr firstRow="1" bandRow="1">
                <a:tableStyleId>{F5AB1C69-6EDB-4FF4-983F-18BD219EF322}</a:tableStyleId>
              </a:tblPr>
              <a:tblGrid>
                <a:gridCol w="1159670">
                  <a:extLst>
                    <a:ext uri="{9D8B030D-6E8A-4147-A177-3AD203B41FA5}">
                      <a16:colId xmlns:a16="http://schemas.microsoft.com/office/drawing/2014/main" val="20000"/>
                    </a:ext>
                  </a:extLst>
                </a:gridCol>
                <a:gridCol w="1159670">
                  <a:extLst>
                    <a:ext uri="{9D8B030D-6E8A-4147-A177-3AD203B41FA5}">
                      <a16:colId xmlns:a16="http://schemas.microsoft.com/office/drawing/2014/main" val="20001"/>
                    </a:ext>
                  </a:extLst>
                </a:gridCol>
                <a:gridCol w="1159670">
                  <a:extLst>
                    <a:ext uri="{9D8B030D-6E8A-4147-A177-3AD203B41FA5}">
                      <a16:colId xmlns:a16="http://schemas.microsoft.com/office/drawing/2014/main" val="20002"/>
                    </a:ext>
                  </a:extLst>
                </a:gridCol>
              </a:tblGrid>
              <a:tr h="400613">
                <a:tc>
                  <a:txBody>
                    <a:bodyPr/>
                    <a:lstStyle/>
                    <a:p>
                      <a:r>
                        <a:rPr lang="ro-RO" sz="1200" dirty="0" smtClean="0"/>
                        <a:t>Statistics</a:t>
                      </a:r>
                      <a:endParaRPr lang="en-US" sz="1200" dirty="0"/>
                    </a:p>
                  </a:txBody>
                  <a:tcPr/>
                </a:tc>
                <a:tc>
                  <a:txBody>
                    <a:bodyPr/>
                    <a:lstStyle/>
                    <a:p>
                      <a:r>
                        <a:rPr lang="ro-RO" sz="1200" dirty="0" smtClean="0"/>
                        <a:t>Valoare</a:t>
                      </a:r>
                      <a:r>
                        <a:rPr lang="en-US" sz="1200" dirty="0" smtClean="0"/>
                        <a:t> J2</a:t>
                      </a:r>
                      <a:endParaRPr lang="en-US" sz="1200" dirty="0"/>
                    </a:p>
                  </a:txBody>
                  <a:tcPr/>
                </a:tc>
                <a:tc>
                  <a:txBody>
                    <a:bodyPr/>
                    <a:lstStyle/>
                    <a:p>
                      <a:r>
                        <a:rPr lang="ro-RO" sz="1200" dirty="0" smtClean="0"/>
                        <a:t>Valoare de fisa</a:t>
                      </a:r>
                      <a:endParaRPr lang="en-US" sz="1200" dirty="0"/>
                    </a:p>
                  </a:txBody>
                  <a:tcPr/>
                </a:tc>
                <a:extLst>
                  <a:ext uri="{0D108BD9-81ED-4DB2-BD59-A6C34878D82A}">
                    <a16:rowId xmlns:a16="http://schemas.microsoft.com/office/drawing/2014/main" val="10000"/>
                  </a:ext>
                </a:extLst>
              </a:tr>
              <a:tr h="293847">
                <a:tc>
                  <a:txBody>
                    <a:bodyPr/>
                    <a:lstStyle/>
                    <a:p>
                      <a:r>
                        <a:rPr lang="ro-RO" sz="1200" dirty="0" smtClean="0"/>
                        <a:t>Std</a:t>
                      </a:r>
                      <a:r>
                        <a:rPr lang="ro-RO" sz="1200" baseline="0" dirty="0" smtClean="0"/>
                        <a:t> TG (cm)</a:t>
                      </a:r>
                      <a:endParaRPr lang="en-US" sz="1200" dirty="0"/>
                    </a:p>
                  </a:txBody>
                  <a:tcPr/>
                </a:tc>
                <a:tc>
                  <a:txBody>
                    <a:bodyPr/>
                    <a:lstStyle/>
                    <a:p>
                      <a:r>
                        <a:rPr lang="en-US" sz="1200" dirty="0" smtClean="0"/>
                        <a:t>9.24</a:t>
                      </a:r>
                      <a:endParaRPr lang="en-US" sz="1200" dirty="0"/>
                    </a:p>
                  </a:txBody>
                  <a:tcPr/>
                </a:tc>
                <a:tc>
                  <a:txBody>
                    <a:bodyPr/>
                    <a:lstStyle/>
                    <a:p>
                      <a:r>
                        <a:rPr lang="en-US" sz="1200" dirty="0" smtClean="0"/>
                        <a:t>-</a:t>
                      </a:r>
                      <a:endParaRPr lang="en-US" sz="1200" dirty="0"/>
                    </a:p>
                  </a:txBody>
                  <a:tcPr/>
                </a:tc>
                <a:extLst>
                  <a:ext uri="{0D108BD9-81ED-4DB2-BD59-A6C34878D82A}">
                    <a16:rowId xmlns:a16="http://schemas.microsoft.com/office/drawing/2014/main" val="10001"/>
                  </a:ext>
                </a:extLst>
              </a:tr>
              <a:tr h="293847">
                <a:tc>
                  <a:txBody>
                    <a:bodyPr/>
                    <a:lstStyle/>
                    <a:p>
                      <a:r>
                        <a:rPr lang="ro-RO" sz="1200" dirty="0" smtClean="0"/>
                        <a:t>Std SA</a:t>
                      </a:r>
                      <a:r>
                        <a:rPr lang="ro-RO" sz="1200" baseline="0" dirty="0" smtClean="0"/>
                        <a:t> (cm)</a:t>
                      </a:r>
                      <a:endParaRPr lang="en-US" sz="1200" dirty="0"/>
                    </a:p>
                  </a:txBody>
                  <a:tcPr/>
                </a:tc>
                <a:tc>
                  <a:txBody>
                    <a:bodyPr/>
                    <a:lstStyle/>
                    <a:p>
                      <a:r>
                        <a:rPr lang="en-US" sz="1200" dirty="0" smtClean="0"/>
                        <a:t>6.37</a:t>
                      </a:r>
                      <a:endParaRPr lang="en-US" sz="1200" dirty="0"/>
                    </a:p>
                  </a:txBody>
                  <a:tcPr/>
                </a:tc>
                <a:tc>
                  <a:txBody>
                    <a:bodyPr/>
                    <a:lstStyle/>
                    <a:p>
                      <a:r>
                        <a:rPr lang="en-US" sz="1200" dirty="0" smtClean="0"/>
                        <a:t>-</a:t>
                      </a:r>
                      <a:endParaRPr lang="en-US" sz="1200" dirty="0"/>
                    </a:p>
                  </a:txBody>
                  <a:tcPr/>
                </a:tc>
                <a:extLst>
                  <a:ext uri="{0D108BD9-81ED-4DB2-BD59-A6C34878D82A}">
                    <a16:rowId xmlns:a16="http://schemas.microsoft.com/office/drawing/2014/main" val="10002"/>
                  </a:ext>
                </a:extLst>
              </a:tr>
              <a:tr h="293847">
                <a:tc>
                  <a:txBody>
                    <a:bodyPr/>
                    <a:lstStyle/>
                    <a:p>
                      <a:r>
                        <a:rPr lang="ro-RO" sz="1200" dirty="0" smtClean="0"/>
                        <a:t>RMS (SA-TG)</a:t>
                      </a:r>
                      <a:endParaRPr lang="en-US" sz="1200" dirty="0"/>
                    </a:p>
                  </a:txBody>
                  <a:tcPr/>
                </a:tc>
                <a:tc>
                  <a:txBody>
                    <a:bodyPr/>
                    <a:lstStyle/>
                    <a:p>
                      <a:r>
                        <a:rPr lang="en-US" sz="1200" dirty="0" smtClean="0"/>
                        <a:t>10.35</a:t>
                      </a:r>
                      <a:endParaRPr lang="en-US" sz="1200" dirty="0"/>
                    </a:p>
                  </a:txBody>
                  <a:tcPr/>
                </a:tc>
                <a:tc>
                  <a:txBody>
                    <a:bodyPr/>
                    <a:lstStyle/>
                    <a:p>
                      <a:r>
                        <a:rPr lang="en-US" sz="1200" dirty="0" smtClean="0"/>
                        <a:t>-</a:t>
                      </a:r>
                      <a:endParaRPr lang="en-US" sz="1200" dirty="0"/>
                    </a:p>
                  </a:txBody>
                  <a:tcPr/>
                </a:tc>
                <a:extLst>
                  <a:ext uri="{0D108BD9-81ED-4DB2-BD59-A6C34878D82A}">
                    <a16:rowId xmlns:a16="http://schemas.microsoft.com/office/drawing/2014/main" val="10003"/>
                  </a:ext>
                </a:extLst>
              </a:tr>
              <a:tr h="293847">
                <a:tc>
                  <a:txBody>
                    <a:bodyPr/>
                    <a:lstStyle/>
                    <a:p>
                      <a:r>
                        <a:rPr lang="ro-RO" sz="1200" dirty="0" smtClean="0"/>
                        <a:t>Corelatie</a:t>
                      </a:r>
                      <a:endParaRPr lang="en-US" sz="1200" dirty="0"/>
                    </a:p>
                  </a:txBody>
                  <a:tcPr/>
                </a:tc>
                <a:tc>
                  <a:txBody>
                    <a:bodyPr/>
                    <a:lstStyle/>
                    <a:p>
                      <a:r>
                        <a:rPr lang="en-US" sz="1200" dirty="0" smtClean="0"/>
                        <a:t>0.76</a:t>
                      </a:r>
                      <a:endParaRPr lang="en-US" sz="1200" dirty="0"/>
                    </a:p>
                  </a:txBody>
                  <a:tcPr/>
                </a:tc>
                <a:tc>
                  <a:txBody>
                    <a:bodyPr/>
                    <a:lstStyle/>
                    <a:p>
                      <a:r>
                        <a:rPr lang="en-US" sz="1200" dirty="0" smtClean="0"/>
                        <a:t>-</a:t>
                      </a:r>
                      <a:endParaRPr lang="en-US" sz="1200" dirty="0"/>
                    </a:p>
                  </a:txBody>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98352641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3076" y="128954"/>
            <a:ext cx="10515600" cy="1325563"/>
          </a:xfrm>
        </p:spPr>
        <p:txBody>
          <a:bodyPr>
            <a:normAutofit/>
          </a:bodyPr>
          <a:lstStyle/>
          <a:p>
            <a:r>
              <a:rPr lang="ro-RO" sz="5400" dirty="0" smtClean="0">
                <a:solidFill>
                  <a:srgbClr val="FF0000"/>
                </a:solidFill>
                <a:latin typeface="Browallia New" panose="020B0604020202020204" pitchFamily="34" charset="-34"/>
                <a:cs typeface="Browallia New" panose="020B0604020202020204" pitchFamily="34" charset="-34"/>
              </a:rPr>
              <a:t>Rezultate –statia Tuapse</a:t>
            </a:r>
            <a:endParaRPr lang="en-US" sz="5400" dirty="0">
              <a:solidFill>
                <a:srgbClr val="FF0000"/>
              </a:solidFill>
              <a:latin typeface="Browallia New" panose="020B0604020202020204" pitchFamily="34" charset="-34"/>
              <a:cs typeface="Browallia New" panose="020B0604020202020204" pitchFamily="34" charset="-34"/>
            </a:endParaRPr>
          </a:p>
        </p:txBody>
      </p:sp>
      <p:graphicFrame>
        <p:nvGraphicFramePr>
          <p:cNvPr id="4" name="Chart 3"/>
          <p:cNvGraphicFramePr>
            <a:graphicFrameLocks/>
          </p:cNvGraphicFramePr>
          <p:nvPr>
            <p:extLst>
              <p:ext uri="{D42A27DB-BD31-4B8C-83A1-F6EECF244321}">
                <p14:modId xmlns:p14="http://schemas.microsoft.com/office/powerpoint/2010/main" val="3613282143"/>
              </p:ext>
            </p:extLst>
          </p:nvPr>
        </p:nvGraphicFramePr>
        <p:xfrm>
          <a:off x="1310262" y="1201276"/>
          <a:ext cx="8745165" cy="3567449"/>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951541332"/>
              </p:ext>
            </p:extLst>
          </p:nvPr>
        </p:nvGraphicFramePr>
        <p:xfrm>
          <a:off x="353689" y="5045382"/>
          <a:ext cx="3479010" cy="1576001"/>
        </p:xfrm>
        <a:graphic>
          <a:graphicData uri="http://schemas.openxmlformats.org/drawingml/2006/table">
            <a:tbl>
              <a:tblPr firstRow="1" bandRow="1">
                <a:tableStyleId>{F5AB1C69-6EDB-4FF4-983F-18BD219EF322}</a:tableStyleId>
              </a:tblPr>
              <a:tblGrid>
                <a:gridCol w="1159670">
                  <a:extLst>
                    <a:ext uri="{9D8B030D-6E8A-4147-A177-3AD203B41FA5}">
                      <a16:colId xmlns:a16="http://schemas.microsoft.com/office/drawing/2014/main" val="20000"/>
                    </a:ext>
                  </a:extLst>
                </a:gridCol>
                <a:gridCol w="1159670">
                  <a:extLst>
                    <a:ext uri="{9D8B030D-6E8A-4147-A177-3AD203B41FA5}">
                      <a16:colId xmlns:a16="http://schemas.microsoft.com/office/drawing/2014/main" val="20001"/>
                    </a:ext>
                  </a:extLst>
                </a:gridCol>
                <a:gridCol w="1159670">
                  <a:extLst>
                    <a:ext uri="{9D8B030D-6E8A-4147-A177-3AD203B41FA5}">
                      <a16:colId xmlns:a16="http://schemas.microsoft.com/office/drawing/2014/main" val="20002"/>
                    </a:ext>
                  </a:extLst>
                </a:gridCol>
              </a:tblGrid>
              <a:tr h="400613">
                <a:tc>
                  <a:txBody>
                    <a:bodyPr/>
                    <a:lstStyle/>
                    <a:p>
                      <a:r>
                        <a:rPr lang="ro-RO" sz="1200" dirty="0" smtClean="0"/>
                        <a:t>Statistica</a:t>
                      </a:r>
                      <a:endParaRPr lang="en-US" sz="1200" dirty="0"/>
                    </a:p>
                  </a:txBody>
                  <a:tcPr/>
                </a:tc>
                <a:tc>
                  <a:txBody>
                    <a:bodyPr/>
                    <a:lstStyle/>
                    <a:p>
                      <a:r>
                        <a:rPr lang="ro-RO" sz="1200" dirty="0" smtClean="0"/>
                        <a:t>Valoare</a:t>
                      </a:r>
                      <a:r>
                        <a:rPr lang="en-US" sz="1200" dirty="0" smtClean="0"/>
                        <a:t> T/P</a:t>
                      </a:r>
                      <a:endParaRPr lang="en-US" sz="1200" dirty="0"/>
                    </a:p>
                  </a:txBody>
                  <a:tcPr/>
                </a:tc>
                <a:tc>
                  <a:txBody>
                    <a:bodyPr/>
                    <a:lstStyle/>
                    <a:p>
                      <a:r>
                        <a:rPr lang="ro-RO" sz="1200" dirty="0" smtClean="0"/>
                        <a:t>Valoare de fisa</a:t>
                      </a:r>
                      <a:endParaRPr lang="en-US" sz="1200" dirty="0"/>
                    </a:p>
                  </a:txBody>
                  <a:tcPr/>
                </a:tc>
                <a:extLst>
                  <a:ext uri="{0D108BD9-81ED-4DB2-BD59-A6C34878D82A}">
                    <a16:rowId xmlns:a16="http://schemas.microsoft.com/office/drawing/2014/main" val="10000"/>
                  </a:ext>
                </a:extLst>
              </a:tr>
              <a:tr h="293847">
                <a:tc>
                  <a:txBody>
                    <a:bodyPr/>
                    <a:lstStyle/>
                    <a:p>
                      <a:r>
                        <a:rPr lang="ro-RO" sz="1200" dirty="0" smtClean="0"/>
                        <a:t>Std</a:t>
                      </a:r>
                      <a:r>
                        <a:rPr lang="ro-RO" sz="1200" baseline="0" dirty="0" smtClean="0"/>
                        <a:t> TG (cm)</a:t>
                      </a:r>
                      <a:endParaRPr lang="en-US" sz="1200" dirty="0"/>
                    </a:p>
                  </a:txBody>
                  <a:tcPr/>
                </a:tc>
                <a:tc>
                  <a:txBody>
                    <a:bodyPr/>
                    <a:lstStyle/>
                    <a:p>
                      <a:r>
                        <a:rPr lang="en-US" sz="1200" dirty="0" smtClean="0"/>
                        <a:t>8.15</a:t>
                      </a:r>
                      <a:endParaRPr lang="en-US" sz="1200" dirty="0"/>
                    </a:p>
                  </a:txBody>
                  <a:tcPr/>
                </a:tc>
                <a:tc>
                  <a:txBody>
                    <a:bodyPr/>
                    <a:lstStyle/>
                    <a:p>
                      <a:r>
                        <a:rPr lang="en-US" sz="1200" dirty="0" smtClean="0"/>
                        <a:t>9.07</a:t>
                      </a:r>
                      <a:endParaRPr lang="en-US" sz="1200" dirty="0"/>
                    </a:p>
                  </a:txBody>
                  <a:tcPr/>
                </a:tc>
                <a:extLst>
                  <a:ext uri="{0D108BD9-81ED-4DB2-BD59-A6C34878D82A}">
                    <a16:rowId xmlns:a16="http://schemas.microsoft.com/office/drawing/2014/main" val="10001"/>
                  </a:ext>
                </a:extLst>
              </a:tr>
              <a:tr h="293847">
                <a:tc>
                  <a:txBody>
                    <a:bodyPr/>
                    <a:lstStyle/>
                    <a:p>
                      <a:r>
                        <a:rPr lang="ro-RO" sz="1200" dirty="0" smtClean="0"/>
                        <a:t>Std SA</a:t>
                      </a:r>
                      <a:r>
                        <a:rPr lang="ro-RO" sz="1200" baseline="0" dirty="0" smtClean="0"/>
                        <a:t> (cm)</a:t>
                      </a:r>
                      <a:endParaRPr lang="en-US" sz="1200" dirty="0"/>
                    </a:p>
                  </a:txBody>
                  <a:tcPr/>
                </a:tc>
                <a:tc>
                  <a:txBody>
                    <a:bodyPr/>
                    <a:lstStyle/>
                    <a:p>
                      <a:r>
                        <a:rPr lang="en-US" sz="1200" dirty="0" smtClean="0"/>
                        <a:t>8.13</a:t>
                      </a:r>
                      <a:endParaRPr lang="en-US" sz="1200" dirty="0"/>
                    </a:p>
                  </a:txBody>
                  <a:tcPr/>
                </a:tc>
                <a:tc>
                  <a:txBody>
                    <a:bodyPr/>
                    <a:lstStyle/>
                    <a:p>
                      <a:r>
                        <a:rPr lang="en-US" sz="1200" dirty="0" smtClean="0"/>
                        <a:t>7.77</a:t>
                      </a:r>
                      <a:endParaRPr lang="en-US" sz="1200" dirty="0"/>
                    </a:p>
                  </a:txBody>
                  <a:tcPr/>
                </a:tc>
                <a:extLst>
                  <a:ext uri="{0D108BD9-81ED-4DB2-BD59-A6C34878D82A}">
                    <a16:rowId xmlns:a16="http://schemas.microsoft.com/office/drawing/2014/main" val="10002"/>
                  </a:ext>
                </a:extLst>
              </a:tr>
              <a:tr h="293847">
                <a:tc>
                  <a:txBody>
                    <a:bodyPr/>
                    <a:lstStyle/>
                    <a:p>
                      <a:r>
                        <a:rPr lang="ro-RO" sz="1200" dirty="0" smtClean="0"/>
                        <a:t>RMS (SA-TG)</a:t>
                      </a:r>
                      <a:endParaRPr lang="en-US" sz="1200" dirty="0"/>
                    </a:p>
                  </a:txBody>
                  <a:tcPr/>
                </a:tc>
                <a:tc>
                  <a:txBody>
                    <a:bodyPr/>
                    <a:lstStyle/>
                    <a:p>
                      <a:r>
                        <a:rPr lang="en-US" sz="1200" dirty="0" smtClean="0"/>
                        <a:t>15.84</a:t>
                      </a:r>
                      <a:endParaRPr lang="en-US" sz="1200" dirty="0"/>
                    </a:p>
                  </a:txBody>
                  <a:tcPr/>
                </a:tc>
                <a:tc>
                  <a:txBody>
                    <a:bodyPr/>
                    <a:lstStyle/>
                    <a:p>
                      <a:r>
                        <a:rPr lang="en-US" sz="1200" dirty="0" smtClean="0"/>
                        <a:t>7.56</a:t>
                      </a:r>
                      <a:endParaRPr lang="en-US" sz="1200" dirty="0"/>
                    </a:p>
                  </a:txBody>
                  <a:tcPr/>
                </a:tc>
                <a:extLst>
                  <a:ext uri="{0D108BD9-81ED-4DB2-BD59-A6C34878D82A}">
                    <a16:rowId xmlns:a16="http://schemas.microsoft.com/office/drawing/2014/main" val="10003"/>
                  </a:ext>
                </a:extLst>
              </a:tr>
              <a:tr h="293847">
                <a:tc>
                  <a:txBody>
                    <a:bodyPr/>
                    <a:lstStyle/>
                    <a:p>
                      <a:r>
                        <a:rPr lang="ro-RO" sz="1200" dirty="0" smtClean="0"/>
                        <a:t>Corelatie</a:t>
                      </a:r>
                      <a:endParaRPr lang="en-US" sz="1200" dirty="0"/>
                    </a:p>
                  </a:txBody>
                  <a:tcPr/>
                </a:tc>
                <a:tc>
                  <a:txBody>
                    <a:bodyPr/>
                    <a:lstStyle/>
                    <a:p>
                      <a:r>
                        <a:rPr lang="en-US" sz="1200" dirty="0" smtClean="0"/>
                        <a:t>0.73</a:t>
                      </a:r>
                      <a:endParaRPr lang="en-US" sz="1200" dirty="0"/>
                    </a:p>
                  </a:txBody>
                  <a:tcPr/>
                </a:tc>
                <a:tc>
                  <a:txBody>
                    <a:bodyPr/>
                    <a:lstStyle/>
                    <a:p>
                      <a:r>
                        <a:rPr lang="en-US" sz="1200" dirty="0" smtClean="0"/>
                        <a:t>0.59</a:t>
                      </a:r>
                      <a:endParaRPr lang="en-US" sz="1200" dirty="0"/>
                    </a:p>
                  </a:txBody>
                  <a:tcPr/>
                </a:tc>
                <a:extLst>
                  <a:ext uri="{0D108BD9-81ED-4DB2-BD59-A6C34878D82A}">
                    <a16:rowId xmlns:a16="http://schemas.microsoft.com/office/drawing/2014/main" val="10004"/>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692578207"/>
              </p:ext>
            </p:extLst>
          </p:nvPr>
        </p:nvGraphicFramePr>
        <p:xfrm>
          <a:off x="4397153" y="5045382"/>
          <a:ext cx="3479010" cy="1576001"/>
        </p:xfrm>
        <a:graphic>
          <a:graphicData uri="http://schemas.openxmlformats.org/drawingml/2006/table">
            <a:tbl>
              <a:tblPr firstRow="1" bandRow="1">
                <a:tableStyleId>{F5AB1C69-6EDB-4FF4-983F-18BD219EF322}</a:tableStyleId>
              </a:tblPr>
              <a:tblGrid>
                <a:gridCol w="1159670">
                  <a:extLst>
                    <a:ext uri="{9D8B030D-6E8A-4147-A177-3AD203B41FA5}">
                      <a16:colId xmlns:a16="http://schemas.microsoft.com/office/drawing/2014/main" val="20000"/>
                    </a:ext>
                  </a:extLst>
                </a:gridCol>
                <a:gridCol w="1159670">
                  <a:extLst>
                    <a:ext uri="{9D8B030D-6E8A-4147-A177-3AD203B41FA5}">
                      <a16:colId xmlns:a16="http://schemas.microsoft.com/office/drawing/2014/main" val="20001"/>
                    </a:ext>
                  </a:extLst>
                </a:gridCol>
                <a:gridCol w="1159670">
                  <a:extLst>
                    <a:ext uri="{9D8B030D-6E8A-4147-A177-3AD203B41FA5}">
                      <a16:colId xmlns:a16="http://schemas.microsoft.com/office/drawing/2014/main" val="20002"/>
                    </a:ext>
                  </a:extLst>
                </a:gridCol>
              </a:tblGrid>
              <a:tr h="400613">
                <a:tc>
                  <a:txBody>
                    <a:bodyPr/>
                    <a:lstStyle/>
                    <a:p>
                      <a:r>
                        <a:rPr lang="ro-RO" sz="1200" dirty="0" smtClean="0"/>
                        <a:t>Statistica</a:t>
                      </a:r>
                      <a:endParaRPr lang="en-US" sz="1200" dirty="0"/>
                    </a:p>
                  </a:txBody>
                  <a:tcPr/>
                </a:tc>
                <a:tc>
                  <a:txBody>
                    <a:bodyPr/>
                    <a:lstStyle/>
                    <a:p>
                      <a:r>
                        <a:rPr lang="ro-RO" sz="1200" dirty="0" smtClean="0"/>
                        <a:t>Valoare</a:t>
                      </a:r>
                      <a:r>
                        <a:rPr lang="en-US" sz="1200" dirty="0" smtClean="0"/>
                        <a:t> J1</a:t>
                      </a:r>
                      <a:endParaRPr lang="en-US" sz="1200" dirty="0"/>
                    </a:p>
                  </a:txBody>
                  <a:tcPr/>
                </a:tc>
                <a:tc>
                  <a:txBody>
                    <a:bodyPr/>
                    <a:lstStyle/>
                    <a:p>
                      <a:r>
                        <a:rPr lang="ro-RO" sz="1200" dirty="0" smtClean="0"/>
                        <a:t>Valoare de fisa</a:t>
                      </a:r>
                      <a:endParaRPr lang="en-US" sz="1200" dirty="0"/>
                    </a:p>
                  </a:txBody>
                  <a:tcPr/>
                </a:tc>
                <a:extLst>
                  <a:ext uri="{0D108BD9-81ED-4DB2-BD59-A6C34878D82A}">
                    <a16:rowId xmlns:a16="http://schemas.microsoft.com/office/drawing/2014/main" val="10000"/>
                  </a:ext>
                </a:extLst>
              </a:tr>
              <a:tr h="293847">
                <a:tc>
                  <a:txBody>
                    <a:bodyPr/>
                    <a:lstStyle/>
                    <a:p>
                      <a:r>
                        <a:rPr lang="ro-RO" sz="1200" dirty="0" smtClean="0"/>
                        <a:t>Std</a:t>
                      </a:r>
                      <a:r>
                        <a:rPr lang="ro-RO" sz="1200" baseline="0" dirty="0" smtClean="0"/>
                        <a:t> TG (cm)</a:t>
                      </a:r>
                      <a:endParaRPr lang="en-US" sz="1200" dirty="0"/>
                    </a:p>
                  </a:txBody>
                  <a:tcPr/>
                </a:tc>
                <a:tc>
                  <a:txBody>
                    <a:bodyPr/>
                    <a:lstStyle/>
                    <a:p>
                      <a:r>
                        <a:rPr lang="en-US" sz="1200" dirty="0" smtClean="0"/>
                        <a:t>9.10</a:t>
                      </a:r>
                      <a:endParaRPr lang="en-US" sz="1200" dirty="0"/>
                    </a:p>
                  </a:txBody>
                  <a:tcPr/>
                </a:tc>
                <a:tc>
                  <a:txBody>
                    <a:bodyPr/>
                    <a:lstStyle/>
                    <a:p>
                      <a:r>
                        <a:rPr lang="en-US" sz="1200" dirty="0" smtClean="0"/>
                        <a:t>10.52</a:t>
                      </a:r>
                      <a:endParaRPr lang="en-US" sz="1200" dirty="0"/>
                    </a:p>
                  </a:txBody>
                  <a:tcPr/>
                </a:tc>
                <a:extLst>
                  <a:ext uri="{0D108BD9-81ED-4DB2-BD59-A6C34878D82A}">
                    <a16:rowId xmlns:a16="http://schemas.microsoft.com/office/drawing/2014/main" val="10001"/>
                  </a:ext>
                </a:extLst>
              </a:tr>
              <a:tr h="293847">
                <a:tc>
                  <a:txBody>
                    <a:bodyPr/>
                    <a:lstStyle/>
                    <a:p>
                      <a:r>
                        <a:rPr lang="ro-RO" sz="1200" dirty="0" smtClean="0"/>
                        <a:t>Std SA</a:t>
                      </a:r>
                      <a:r>
                        <a:rPr lang="ro-RO" sz="1200" baseline="0" dirty="0" smtClean="0"/>
                        <a:t> (cm)</a:t>
                      </a:r>
                      <a:endParaRPr lang="en-US" sz="1200" dirty="0"/>
                    </a:p>
                  </a:txBody>
                  <a:tcPr/>
                </a:tc>
                <a:tc>
                  <a:txBody>
                    <a:bodyPr/>
                    <a:lstStyle/>
                    <a:p>
                      <a:r>
                        <a:rPr lang="en-US" sz="1200" dirty="0" smtClean="0"/>
                        <a:t>9.04</a:t>
                      </a:r>
                      <a:endParaRPr lang="en-US" sz="1200" dirty="0"/>
                    </a:p>
                  </a:txBody>
                  <a:tcPr/>
                </a:tc>
                <a:tc>
                  <a:txBody>
                    <a:bodyPr/>
                    <a:lstStyle/>
                    <a:p>
                      <a:r>
                        <a:rPr lang="en-US" sz="1200" dirty="0" smtClean="0"/>
                        <a:t>8.80</a:t>
                      </a:r>
                      <a:endParaRPr lang="en-US" sz="1200" dirty="0"/>
                    </a:p>
                  </a:txBody>
                  <a:tcPr/>
                </a:tc>
                <a:extLst>
                  <a:ext uri="{0D108BD9-81ED-4DB2-BD59-A6C34878D82A}">
                    <a16:rowId xmlns:a16="http://schemas.microsoft.com/office/drawing/2014/main" val="10002"/>
                  </a:ext>
                </a:extLst>
              </a:tr>
              <a:tr h="293847">
                <a:tc>
                  <a:txBody>
                    <a:bodyPr/>
                    <a:lstStyle/>
                    <a:p>
                      <a:r>
                        <a:rPr lang="ro-RO" sz="1200" dirty="0" smtClean="0"/>
                        <a:t>RMS (SA-TG)</a:t>
                      </a:r>
                      <a:endParaRPr lang="en-US" sz="1200" dirty="0"/>
                    </a:p>
                  </a:txBody>
                  <a:tcPr/>
                </a:tc>
                <a:tc>
                  <a:txBody>
                    <a:bodyPr/>
                    <a:lstStyle/>
                    <a:p>
                      <a:r>
                        <a:rPr lang="en-US" sz="1200" dirty="0" smtClean="0"/>
                        <a:t>15.38</a:t>
                      </a:r>
                      <a:endParaRPr lang="en-US" sz="1200" dirty="0"/>
                    </a:p>
                  </a:txBody>
                  <a:tcPr/>
                </a:tc>
                <a:tc>
                  <a:txBody>
                    <a:bodyPr/>
                    <a:lstStyle/>
                    <a:p>
                      <a:r>
                        <a:rPr lang="en-US" sz="1200" dirty="0" smtClean="0"/>
                        <a:t>6.61</a:t>
                      </a:r>
                      <a:endParaRPr lang="en-US" sz="1200" dirty="0"/>
                    </a:p>
                  </a:txBody>
                  <a:tcPr/>
                </a:tc>
                <a:extLst>
                  <a:ext uri="{0D108BD9-81ED-4DB2-BD59-A6C34878D82A}">
                    <a16:rowId xmlns:a16="http://schemas.microsoft.com/office/drawing/2014/main" val="10003"/>
                  </a:ext>
                </a:extLst>
              </a:tr>
              <a:tr h="293847">
                <a:tc>
                  <a:txBody>
                    <a:bodyPr/>
                    <a:lstStyle/>
                    <a:p>
                      <a:r>
                        <a:rPr lang="ro-RO" sz="1200" dirty="0" smtClean="0"/>
                        <a:t>Corelatie</a:t>
                      </a:r>
                      <a:endParaRPr lang="en-US" sz="1200" dirty="0"/>
                    </a:p>
                  </a:txBody>
                  <a:tcPr/>
                </a:tc>
                <a:tc>
                  <a:txBody>
                    <a:bodyPr/>
                    <a:lstStyle/>
                    <a:p>
                      <a:r>
                        <a:rPr lang="en-US" sz="1200" dirty="0" smtClean="0"/>
                        <a:t>0.82</a:t>
                      </a:r>
                      <a:endParaRPr lang="en-US" sz="1200" dirty="0"/>
                    </a:p>
                  </a:txBody>
                  <a:tcPr/>
                </a:tc>
                <a:tc>
                  <a:txBody>
                    <a:bodyPr/>
                    <a:lstStyle/>
                    <a:p>
                      <a:r>
                        <a:rPr lang="en-US" sz="1200" dirty="0" smtClean="0"/>
                        <a:t>0.71</a:t>
                      </a:r>
                      <a:endParaRPr lang="en-US" sz="1200" dirty="0"/>
                    </a:p>
                  </a:txBody>
                  <a:tcPr/>
                </a:tc>
                <a:extLst>
                  <a:ext uri="{0D108BD9-81ED-4DB2-BD59-A6C34878D82A}">
                    <a16:rowId xmlns:a16="http://schemas.microsoft.com/office/drawing/2014/main" val="10004"/>
                  </a:ext>
                </a:extLst>
              </a:tr>
            </a:tbl>
          </a:graphicData>
        </a:graphic>
      </p:graphicFrame>
      <p:graphicFrame>
        <p:nvGraphicFramePr>
          <p:cNvPr id="7" name="Table 6"/>
          <p:cNvGraphicFramePr>
            <a:graphicFrameLocks noGrp="1"/>
          </p:cNvGraphicFramePr>
          <p:nvPr>
            <p:extLst>
              <p:ext uri="{D42A27DB-BD31-4B8C-83A1-F6EECF244321}">
                <p14:modId xmlns:p14="http://schemas.microsoft.com/office/powerpoint/2010/main" val="1428932367"/>
              </p:ext>
            </p:extLst>
          </p:nvPr>
        </p:nvGraphicFramePr>
        <p:xfrm>
          <a:off x="8284974" y="5045382"/>
          <a:ext cx="3479010" cy="1576001"/>
        </p:xfrm>
        <a:graphic>
          <a:graphicData uri="http://schemas.openxmlformats.org/drawingml/2006/table">
            <a:tbl>
              <a:tblPr firstRow="1" bandRow="1">
                <a:tableStyleId>{F5AB1C69-6EDB-4FF4-983F-18BD219EF322}</a:tableStyleId>
              </a:tblPr>
              <a:tblGrid>
                <a:gridCol w="1159670">
                  <a:extLst>
                    <a:ext uri="{9D8B030D-6E8A-4147-A177-3AD203B41FA5}">
                      <a16:colId xmlns:a16="http://schemas.microsoft.com/office/drawing/2014/main" val="20000"/>
                    </a:ext>
                  </a:extLst>
                </a:gridCol>
                <a:gridCol w="1159670">
                  <a:extLst>
                    <a:ext uri="{9D8B030D-6E8A-4147-A177-3AD203B41FA5}">
                      <a16:colId xmlns:a16="http://schemas.microsoft.com/office/drawing/2014/main" val="20001"/>
                    </a:ext>
                  </a:extLst>
                </a:gridCol>
                <a:gridCol w="1159670">
                  <a:extLst>
                    <a:ext uri="{9D8B030D-6E8A-4147-A177-3AD203B41FA5}">
                      <a16:colId xmlns:a16="http://schemas.microsoft.com/office/drawing/2014/main" val="20002"/>
                    </a:ext>
                  </a:extLst>
                </a:gridCol>
              </a:tblGrid>
              <a:tr h="400613">
                <a:tc>
                  <a:txBody>
                    <a:bodyPr/>
                    <a:lstStyle/>
                    <a:p>
                      <a:r>
                        <a:rPr lang="ro-RO" sz="1200" dirty="0" smtClean="0"/>
                        <a:t>Statistica</a:t>
                      </a:r>
                      <a:endParaRPr lang="en-US" sz="1200" dirty="0"/>
                    </a:p>
                  </a:txBody>
                  <a:tcPr/>
                </a:tc>
                <a:tc>
                  <a:txBody>
                    <a:bodyPr/>
                    <a:lstStyle/>
                    <a:p>
                      <a:r>
                        <a:rPr lang="ro-RO" sz="1200" dirty="0" smtClean="0"/>
                        <a:t>Valoare J2</a:t>
                      </a:r>
                      <a:endParaRPr lang="en-US" sz="1200" dirty="0"/>
                    </a:p>
                  </a:txBody>
                  <a:tcPr/>
                </a:tc>
                <a:tc>
                  <a:txBody>
                    <a:bodyPr/>
                    <a:lstStyle/>
                    <a:p>
                      <a:r>
                        <a:rPr lang="ro-RO" sz="1200" dirty="0" smtClean="0"/>
                        <a:t>Valoare de fisa</a:t>
                      </a:r>
                      <a:endParaRPr lang="en-US" sz="1200" dirty="0"/>
                    </a:p>
                  </a:txBody>
                  <a:tcPr/>
                </a:tc>
                <a:extLst>
                  <a:ext uri="{0D108BD9-81ED-4DB2-BD59-A6C34878D82A}">
                    <a16:rowId xmlns:a16="http://schemas.microsoft.com/office/drawing/2014/main" val="10000"/>
                  </a:ext>
                </a:extLst>
              </a:tr>
              <a:tr h="293847">
                <a:tc>
                  <a:txBody>
                    <a:bodyPr/>
                    <a:lstStyle/>
                    <a:p>
                      <a:r>
                        <a:rPr lang="ro-RO" sz="1200" dirty="0" smtClean="0"/>
                        <a:t>Std</a:t>
                      </a:r>
                      <a:r>
                        <a:rPr lang="ro-RO" sz="1200" baseline="0" dirty="0" smtClean="0"/>
                        <a:t> TG (cm)</a:t>
                      </a:r>
                      <a:endParaRPr lang="en-US" sz="1200" dirty="0"/>
                    </a:p>
                  </a:txBody>
                  <a:tcPr/>
                </a:tc>
                <a:tc>
                  <a:txBody>
                    <a:bodyPr/>
                    <a:lstStyle/>
                    <a:p>
                      <a:r>
                        <a:rPr lang="en-US" sz="1200" dirty="0" smtClean="0"/>
                        <a:t>10.64</a:t>
                      </a:r>
                      <a:endParaRPr lang="en-US" sz="1200" dirty="0"/>
                    </a:p>
                  </a:txBody>
                  <a:tcPr/>
                </a:tc>
                <a:tc>
                  <a:txBody>
                    <a:bodyPr/>
                    <a:lstStyle/>
                    <a:p>
                      <a:r>
                        <a:rPr lang="en-US" sz="1200" dirty="0" smtClean="0"/>
                        <a:t>10.66</a:t>
                      </a:r>
                      <a:endParaRPr lang="en-US" sz="1200" dirty="0"/>
                    </a:p>
                  </a:txBody>
                  <a:tcPr/>
                </a:tc>
                <a:extLst>
                  <a:ext uri="{0D108BD9-81ED-4DB2-BD59-A6C34878D82A}">
                    <a16:rowId xmlns:a16="http://schemas.microsoft.com/office/drawing/2014/main" val="10001"/>
                  </a:ext>
                </a:extLst>
              </a:tr>
              <a:tr h="293847">
                <a:tc>
                  <a:txBody>
                    <a:bodyPr/>
                    <a:lstStyle/>
                    <a:p>
                      <a:r>
                        <a:rPr lang="ro-RO" sz="1200" dirty="0" smtClean="0"/>
                        <a:t>Std SA</a:t>
                      </a:r>
                      <a:r>
                        <a:rPr lang="ro-RO" sz="1200" baseline="0" dirty="0" smtClean="0"/>
                        <a:t> (cm)</a:t>
                      </a:r>
                      <a:endParaRPr lang="en-US" sz="1200" dirty="0"/>
                    </a:p>
                  </a:txBody>
                  <a:tcPr/>
                </a:tc>
                <a:tc>
                  <a:txBody>
                    <a:bodyPr/>
                    <a:lstStyle/>
                    <a:p>
                      <a:r>
                        <a:rPr lang="en-US" sz="1200" dirty="0" smtClean="0"/>
                        <a:t>10.38</a:t>
                      </a:r>
                      <a:endParaRPr lang="en-US" sz="1200" dirty="0"/>
                    </a:p>
                  </a:txBody>
                  <a:tcPr/>
                </a:tc>
                <a:tc>
                  <a:txBody>
                    <a:bodyPr/>
                    <a:lstStyle/>
                    <a:p>
                      <a:r>
                        <a:rPr lang="en-US" sz="1200" dirty="0" smtClean="0"/>
                        <a:t>8.97</a:t>
                      </a:r>
                      <a:endParaRPr lang="en-US" sz="1200" dirty="0"/>
                    </a:p>
                  </a:txBody>
                  <a:tcPr/>
                </a:tc>
                <a:extLst>
                  <a:ext uri="{0D108BD9-81ED-4DB2-BD59-A6C34878D82A}">
                    <a16:rowId xmlns:a16="http://schemas.microsoft.com/office/drawing/2014/main" val="10002"/>
                  </a:ext>
                </a:extLst>
              </a:tr>
              <a:tr h="293847">
                <a:tc>
                  <a:txBody>
                    <a:bodyPr/>
                    <a:lstStyle/>
                    <a:p>
                      <a:r>
                        <a:rPr lang="ro-RO" sz="1200" dirty="0" smtClean="0"/>
                        <a:t>RMS (SA-TG)</a:t>
                      </a:r>
                      <a:endParaRPr lang="en-US" sz="1200" dirty="0"/>
                    </a:p>
                  </a:txBody>
                  <a:tcPr/>
                </a:tc>
                <a:tc>
                  <a:txBody>
                    <a:bodyPr/>
                    <a:lstStyle/>
                    <a:p>
                      <a:r>
                        <a:rPr lang="en-US" sz="1200" dirty="0" smtClean="0"/>
                        <a:t>16.67</a:t>
                      </a:r>
                      <a:endParaRPr lang="en-US" sz="1200" dirty="0"/>
                    </a:p>
                  </a:txBody>
                  <a:tcPr/>
                </a:tc>
                <a:tc>
                  <a:txBody>
                    <a:bodyPr/>
                    <a:lstStyle/>
                    <a:p>
                      <a:r>
                        <a:rPr lang="en-US" sz="1200" dirty="0" smtClean="0"/>
                        <a:t>6.22</a:t>
                      </a:r>
                      <a:endParaRPr lang="en-US" sz="1200" dirty="0"/>
                    </a:p>
                  </a:txBody>
                  <a:tcPr/>
                </a:tc>
                <a:extLst>
                  <a:ext uri="{0D108BD9-81ED-4DB2-BD59-A6C34878D82A}">
                    <a16:rowId xmlns:a16="http://schemas.microsoft.com/office/drawing/2014/main" val="10003"/>
                  </a:ext>
                </a:extLst>
              </a:tr>
              <a:tr h="293847">
                <a:tc>
                  <a:txBody>
                    <a:bodyPr/>
                    <a:lstStyle/>
                    <a:p>
                      <a:r>
                        <a:rPr lang="ro-RO" sz="1200" dirty="0" smtClean="0"/>
                        <a:t>Corelatie</a:t>
                      </a:r>
                      <a:endParaRPr lang="en-US" sz="1200" dirty="0"/>
                    </a:p>
                  </a:txBody>
                  <a:tcPr/>
                </a:tc>
                <a:tc>
                  <a:txBody>
                    <a:bodyPr/>
                    <a:lstStyle/>
                    <a:p>
                      <a:r>
                        <a:rPr lang="en-US" sz="1200" dirty="0" smtClean="0"/>
                        <a:t>0.86</a:t>
                      </a:r>
                      <a:endParaRPr lang="en-US" sz="1200" dirty="0"/>
                    </a:p>
                  </a:txBody>
                  <a:tcPr/>
                </a:tc>
                <a:tc>
                  <a:txBody>
                    <a:bodyPr/>
                    <a:lstStyle/>
                    <a:p>
                      <a:r>
                        <a:rPr lang="en-US" sz="1200" dirty="0" smtClean="0"/>
                        <a:t>0.81</a:t>
                      </a:r>
                      <a:endParaRPr lang="en-US" sz="1200" dirty="0"/>
                    </a:p>
                  </a:txBody>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102210509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7569" y="93784"/>
            <a:ext cx="10515600" cy="1325563"/>
          </a:xfrm>
        </p:spPr>
        <p:txBody>
          <a:bodyPr>
            <a:normAutofit/>
          </a:bodyPr>
          <a:lstStyle/>
          <a:p>
            <a:r>
              <a:rPr lang="ro-RO" sz="5400" dirty="0" smtClean="0">
                <a:solidFill>
                  <a:srgbClr val="FF0000"/>
                </a:solidFill>
                <a:latin typeface="Browallia New" panose="020B0604020202020204" pitchFamily="34" charset="-34"/>
                <a:cs typeface="Browallia New" panose="020B0604020202020204" pitchFamily="34" charset="-34"/>
              </a:rPr>
              <a:t>Rezultate – statia Trabzon II</a:t>
            </a:r>
            <a:endParaRPr lang="en-US" sz="5400" dirty="0">
              <a:solidFill>
                <a:srgbClr val="FF0000"/>
              </a:solidFill>
              <a:latin typeface="Browallia New" panose="020B0604020202020204" pitchFamily="34" charset="-34"/>
              <a:cs typeface="Browallia New" panose="020B0604020202020204" pitchFamily="34" charset="-34"/>
            </a:endParaRPr>
          </a:p>
        </p:txBody>
      </p:sp>
      <p:graphicFrame>
        <p:nvGraphicFramePr>
          <p:cNvPr id="4" name="Table 3"/>
          <p:cNvGraphicFramePr>
            <a:graphicFrameLocks noGrp="1"/>
          </p:cNvGraphicFramePr>
          <p:nvPr>
            <p:extLst>
              <p:ext uri="{D42A27DB-BD31-4B8C-83A1-F6EECF244321}">
                <p14:modId xmlns:p14="http://schemas.microsoft.com/office/powerpoint/2010/main" val="3222167470"/>
              </p:ext>
            </p:extLst>
          </p:nvPr>
        </p:nvGraphicFramePr>
        <p:xfrm>
          <a:off x="353689" y="5074565"/>
          <a:ext cx="3479010" cy="1576001"/>
        </p:xfrm>
        <a:graphic>
          <a:graphicData uri="http://schemas.openxmlformats.org/drawingml/2006/table">
            <a:tbl>
              <a:tblPr firstRow="1" bandRow="1">
                <a:tableStyleId>{F5AB1C69-6EDB-4FF4-983F-18BD219EF322}</a:tableStyleId>
              </a:tblPr>
              <a:tblGrid>
                <a:gridCol w="1159670">
                  <a:extLst>
                    <a:ext uri="{9D8B030D-6E8A-4147-A177-3AD203B41FA5}">
                      <a16:colId xmlns:a16="http://schemas.microsoft.com/office/drawing/2014/main" val="20000"/>
                    </a:ext>
                  </a:extLst>
                </a:gridCol>
                <a:gridCol w="1159670">
                  <a:extLst>
                    <a:ext uri="{9D8B030D-6E8A-4147-A177-3AD203B41FA5}">
                      <a16:colId xmlns:a16="http://schemas.microsoft.com/office/drawing/2014/main" val="20001"/>
                    </a:ext>
                  </a:extLst>
                </a:gridCol>
                <a:gridCol w="1159670">
                  <a:extLst>
                    <a:ext uri="{9D8B030D-6E8A-4147-A177-3AD203B41FA5}">
                      <a16:colId xmlns:a16="http://schemas.microsoft.com/office/drawing/2014/main" val="20002"/>
                    </a:ext>
                  </a:extLst>
                </a:gridCol>
              </a:tblGrid>
              <a:tr h="400613">
                <a:tc>
                  <a:txBody>
                    <a:bodyPr/>
                    <a:lstStyle/>
                    <a:p>
                      <a:r>
                        <a:rPr lang="ro-RO" sz="1200" dirty="0" smtClean="0"/>
                        <a:t>Statistics</a:t>
                      </a:r>
                      <a:endParaRPr lang="en-US" sz="1200" dirty="0"/>
                    </a:p>
                  </a:txBody>
                  <a:tcPr/>
                </a:tc>
                <a:tc>
                  <a:txBody>
                    <a:bodyPr/>
                    <a:lstStyle/>
                    <a:p>
                      <a:r>
                        <a:rPr lang="ro-RO" sz="1200" dirty="0" smtClean="0"/>
                        <a:t>Value</a:t>
                      </a:r>
                      <a:r>
                        <a:rPr lang="en-US" sz="1200" dirty="0" smtClean="0"/>
                        <a:t> T/P</a:t>
                      </a:r>
                      <a:endParaRPr lang="en-US" sz="1200" dirty="0"/>
                    </a:p>
                  </a:txBody>
                  <a:tcPr/>
                </a:tc>
                <a:tc>
                  <a:txBody>
                    <a:bodyPr/>
                    <a:lstStyle/>
                    <a:p>
                      <a:r>
                        <a:rPr lang="en-US" sz="1200" dirty="0" err="1" smtClean="0"/>
                        <a:t>Fische</a:t>
                      </a:r>
                      <a:r>
                        <a:rPr lang="en-US" sz="1200" dirty="0" smtClean="0"/>
                        <a:t> value</a:t>
                      </a:r>
                      <a:endParaRPr lang="en-US" sz="1200" dirty="0"/>
                    </a:p>
                  </a:txBody>
                  <a:tcPr/>
                </a:tc>
                <a:extLst>
                  <a:ext uri="{0D108BD9-81ED-4DB2-BD59-A6C34878D82A}">
                    <a16:rowId xmlns:a16="http://schemas.microsoft.com/office/drawing/2014/main" val="10000"/>
                  </a:ext>
                </a:extLst>
              </a:tr>
              <a:tr h="293847">
                <a:tc>
                  <a:txBody>
                    <a:bodyPr/>
                    <a:lstStyle/>
                    <a:p>
                      <a:r>
                        <a:rPr lang="ro-RO" sz="1200" dirty="0" smtClean="0"/>
                        <a:t>Std</a:t>
                      </a:r>
                      <a:r>
                        <a:rPr lang="ro-RO" sz="1200" baseline="0" dirty="0" smtClean="0"/>
                        <a:t> TG (cm)</a:t>
                      </a:r>
                      <a:endParaRPr lang="en-US" sz="1200" dirty="0"/>
                    </a:p>
                  </a:txBody>
                  <a:tcPr/>
                </a:tc>
                <a:tc>
                  <a:txBody>
                    <a:bodyPr/>
                    <a:lstStyle/>
                    <a:p>
                      <a:r>
                        <a:rPr lang="en-US" sz="1200" dirty="0" smtClean="0"/>
                        <a:t>7.56</a:t>
                      </a:r>
                      <a:endParaRPr lang="en-US" sz="1200" dirty="0"/>
                    </a:p>
                  </a:txBody>
                  <a:tcPr/>
                </a:tc>
                <a:tc>
                  <a:txBody>
                    <a:bodyPr/>
                    <a:lstStyle/>
                    <a:p>
                      <a:r>
                        <a:rPr lang="en-US" sz="1200" dirty="0" smtClean="0"/>
                        <a:t>8.79</a:t>
                      </a:r>
                      <a:endParaRPr lang="en-US" sz="1200" dirty="0"/>
                    </a:p>
                  </a:txBody>
                  <a:tcPr/>
                </a:tc>
                <a:extLst>
                  <a:ext uri="{0D108BD9-81ED-4DB2-BD59-A6C34878D82A}">
                    <a16:rowId xmlns:a16="http://schemas.microsoft.com/office/drawing/2014/main" val="10001"/>
                  </a:ext>
                </a:extLst>
              </a:tr>
              <a:tr h="293847">
                <a:tc>
                  <a:txBody>
                    <a:bodyPr/>
                    <a:lstStyle/>
                    <a:p>
                      <a:r>
                        <a:rPr lang="ro-RO" sz="1200" dirty="0" smtClean="0"/>
                        <a:t>Std SA</a:t>
                      </a:r>
                      <a:r>
                        <a:rPr lang="ro-RO" sz="1200" baseline="0" dirty="0" smtClean="0"/>
                        <a:t> (cm)</a:t>
                      </a:r>
                      <a:endParaRPr lang="en-US" sz="1200" dirty="0"/>
                    </a:p>
                  </a:txBody>
                  <a:tcPr/>
                </a:tc>
                <a:tc>
                  <a:txBody>
                    <a:bodyPr/>
                    <a:lstStyle/>
                    <a:p>
                      <a:r>
                        <a:rPr lang="en-US" sz="1200" dirty="0" smtClean="0"/>
                        <a:t>6.10</a:t>
                      </a:r>
                      <a:endParaRPr lang="en-US" sz="1200" dirty="0"/>
                    </a:p>
                  </a:txBody>
                  <a:tcPr/>
                </a:tc>
                <a:tc>
                  <a:txBody>
                    <a:bodyPr/>
                    <a:lstStyle/>
                    <a:p>
                      <a:r>
                        <a:rPr lang="en-US" sz="1200" dirty="0" smtClean="0"/>
                        <a:t>8.13</a:t>
                      </a:r>
                      <a:endParaRPr lang="en-US" sz="1200" dirty="0"/>
                    </a:p>
                  </a:txBody>
                  <a:tcPr/>
                </a:tc>
                <a:extLst>
                  <a:ext uri="{0D108BD9-81ED-4DB2-BD59-A6C34878D82A}">
                    <a16:rowId xmlns:a16="http://schemas.microsoft.com/office/drawing/2014/main" val="10002"/>
                  </a:ext>
                </a:extLst>
              </a:tr>
              <a:tr h="293847">
                <a:tc>
                  <a:txBody>
                    <a:bodyPr/>
                    <a:lstStyle/>
                    <a:p>
                      <a:r>
                        <a:rPr lang="ro-RO" sz="1200" dirty="0" smtClean="0"/>
                        <a:t>RMS (SA-TG)</a:t>
                      </a:r>
                      <a:endParaRPr lang="en-US" sz="1200" dirty="0"/>
                    </a:p>
                  </a:txBody>
                  <a:tcPr/>
                </a:tc>
                <a:tc>
                  <a:txBody>
                    <a:bodyPr/>
                    <a:lstStyle/>
                    <a:p>
                      <a:r>
                        <a:rPr lang="en-US" sz="1200" dirty="0" smtClean="0"/>
                        <a:t>5.59</a:t>
                      </a:r>
                      <a:endParaRPr lang="en-US" sz="1200" dirty="0"/>
                    </a:p>
                  </a:txBody>
                  <a:tcPr/>
                </a:tc>
                <a:tc>
                  <a:txBody>
                    <a:bodyPr/>
                    <a:lstStyle/>
                    <a:p>
                      <a:r>
                        <a:rPr lang="en-US" sz="1200" dirty="0" smtClean="0"/>
                        <a:t>5.43</a:t>
                      </a:r>
                      <a:endParaRPr lang="en-US" sz="1200" dirty="0"/>
                    </a:p>
                  </a:txBody>
                  <a:tcPr/>
                </a:tc>
                <a:extLst>
                  <a:ext uri="{0D108BD9-81ED-4DB2-BD59-A6C34878D82A}">
                    <a16:rowId xmlns:a16="http://schemas.microsoft.com/office/drawing/2014/main" val="10003"/>
                  </a:ext>
                </a:extLst>
              </a:tr>
              <a:tr h="293847">
                <a:tc>
                  <a:txBody>
                    <a:bodyPr/>
                    <a:lstStyle/>
                    <a:p>
                      <a:r>
                        <a:rPr lang="ro-RO" sz="1200" dirty="0" smtClean="0"/>
                        <a:t>Corelatie</a:t>
                      </a:r>
                      <a:endParaRPr lang="en-US" sz="1200" dirty="0"/>
                    </a:p>
                  </a:txBody>
                  <a:tcPr/>
                </a:tc>
                <a:tc>
                  <a:txBody>
                    <a:bodyPr/>
                    <a:lstStyle/>
                    <a:p>
                      <a:r>
                        <a:rPr lang="en-US" sz="1200" dirty="0" smtClean="0"/>
                        <a:t>0.73</a:t>
                      </a:r>
                      <a:endParaRPr lang="en-US" sz="1200" dirty="0"/>
                    </a:p>
                  </a:txBody>
                  <a:tcPr/>
                </a:tc>
                <a:tc>
                  <a:txBody>
                    <a:bodyPr/>
                    <a:lstStyle/>
                    <a:p>
                      <a:r>
                        <a:rPr lang="en-US" sz="1200" dirty="0" smtClean="0"/>
                        <a:t>0.80</a:t>
                      </a:r>
                      <a:endParaRPr lang="en-US" sz="1200" dirty="0"/>
                    </a:p>
                  </a:txBody>
                  <a:tcPr/>
                </a:tc>
                <a:extLst>
                  <a:ext uri="{0D108BD9-81ED-4DB2-BD59-A6C34878D82A}">
                    <a16:rowId xmlns:a16="http://schemas.microsoft.com/office/drawing/2014/main" val="10004"/>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721851787"/>
              </p:ext>
            </p:extLst>
          </p:nvPr>
        </p:nvGraphicFramePr>
        <p:xfrm>
          <a:off x="4397153" y="5074565"/>
          <a:ext cx="3479010" cy="1576001"/>
        </p:xfrm>
        <a:graphic>
          <a:graphicData uri="http://schemas.openxmlformats.org/drawingml/2006/table">
            <a:tbl>
              <a:tblPr firstRow="1" bandRow="1">
                <a:tableStyleId>{F5AB1C69-6EDB-4FF4-983F-18BD219EF322}</a:tableStyleId>
              </a:tblPr>
              <a:tblGrid>
                <a:gridCol w="1159670">
                  <a:extLst>
                    <a:ext uri="{9D8B030D-6E8A-4147-A177-3AD203B41FA5}">
                      <a16:colId xmlns:a16="http://schemas.microsoft.com/office/drawing/2014/main" val="20000"/>
                    </a:ext>
                  </a:extLst>
                </a:gridCol>
                <a:gridCol w="1159670">
                  <a:extLst>
                    <a:ext uri="{9D8B030D-6E8A-4147-A177-3AD203B41FA5}">
                      <a16:colId xmlns:a16="http://schemas.microsoft.com/office/drawing/2014/main" val="20001"/>
                    </a:ext>
                  </a:extLst>
                </a:gridCol>
                <a:gridCol w="1159670">
                  <a:extLst>
                    <a:ext uri="{9D8B030D-6E8A-4147-A177-3AD203B41FA5}">
                      <a16:colId xmlns:a16="http://schemas.microsoft.com/office/drawing/2014/main" val="20002"/>
                    </a:ext>
                  </a:extLst>
                </a:gridCol>
              </a:tblGrid>
              <a:tr h="400613">
                <a:tc>
                  <a:txBody>
                    <a:bodyPr/>
                    <a:lstStyle/>
                    <a:p>
                      <a:r>
                        <a:rPr lang="ro-RO" sz="1200" dirty="0" smtClean="0"/>
                        <a:t>Statistics</a:t>
                      </a:r>
                      <a:endParaRPr lang="en-US" sz="1200" dirty="0"/>
                    </a:p>
                  </a:txBody>
                  <a:tcPr/>
                </a:tc>
                <a:tc>
                  <a:txBody>
                    <a:bodyPr/>
                    <a:lstStyle/>
                    <a:p>
                      <a:r>
                        <a:rPr lang="ro-RO" sz="1200" dirty="0" smtClean="0"/>
                        <a:t>Value</a:t>
                      </a:r>
                      <a:r>
                        <a:rPr lang="en-US" sz="1200" dirty="0" smtClean="0"/>
                        <a:t> J1</a:t>
                      </a:r>
                      <a:endParaRPr lang="en-US" sz="1200" dirty="0"/>
                    </a:p>
                  </a:txBody>
                  <a:tcPr/>
                </a:tc>
                <a:tc>
                  <a:txBody>
                    <a:bodyPr/>
                    <a:lstStyle/>
                    <a:p>
                      <a:r>
                        <a:rPr lang="en-US" sz="1200" dirty="0" err="1" smtClean="0"/>
                        <a:t>Fische</a:t>
                      </a:r>
                      <a:r>
                        <a:rPr lang="en-US" sz="1200" dirty="0" smtClean="0"/>
                        <a:t> value</a:t>
                      </a:r>
                      <a:endParaRPr lang="en-US" sz="1200" dirty="0"/>
                    </a:p>
                  </a:txBody>
                  <a:tcPr/>
                </a:tc>
                <a:extLst>
                  <a:ext uri="{0D108BD9-81ED-4DB2-BD59-A6C34878D82A}">
                    <a16:rowId xmlns:a16="http://schemas.microsoft.com/office/drawing/2014/main" val="10000"/>
                  </a:ext>
                </a:extLst>
              </a:tr>
              <a:tr h="293847">
                <a:tc>
                  <a:txBody>
                    <a:bodyPr/>
                    <a:lstStyle/>
                    <a:p>
                      <a:r>
                        <a:rPr lang="ro-RO" sz="1200" dirty="0" smtClean="0"/>
                        <a:t>Std</a:t>
                      </a:r>
                      <a:r>
                        <a:rPr lang="ro-RO" sz="1200" baseline="0" dirty="0" smtClean="0"/>
                        <a:t> TG (cm)</a:t>
                      </a:r>
                      <a:endParaRPr lang="en-US" sz="1200" dirty="0"/>
                    </a:p>
                  </a:txBody>
                  <a:tcPr/>
                </a:tc>
                <a:tc>
                  <a:txBody>
                    <a:bodyPr/>
                    <a:lstStyle/>
                    <a:p>
                      <a:r>
                        <a:rPr lang="en-US" sz="1200" dirty="0" smtClean="0"/>
                        <a:t>7.50</a:t>
                      </a:r>
                      <a:endParaRPr lang="en-US" sz="1200" dirty="0"/>
                    </a:p>
                  </a:txBody>
                  <a:tcPr/>
                </a:tc>
                <a:tc>
                  <a:txBody>
                    <a:bodyPr/>
                    <a:lstStyle/>
                    <a:p>
                      <a:r>
                        <a:rPr lang="en-US" sz="1200" dirty="0" smtClean="0"/>
                        <a:t>8.13</a:t>
                      </a:r>
                      <a:endParaRPr lang="en-US" sz="1200" dirty="0"/>
                    </a:p>
                  </a:txBody>
                  <a:tcPr/>
                </a:tc>
                <a:extLst>
                  <a:ext uri="{0D108BD9-81ED-4DB2-BD59-A6C34878D82A}">
                    <a16:rowId xmlns:a16="http://schemas.microsoft.com/office/drawing/2014/main" val="10001"/>
                  </a:ext>
                </a:extLst>
              </a:tr>
              <a:tr h="293847">
                <a:tc>
                  <a:txBody>
                    <a:bodyPr/>
                    <a:lstStyle/>
                    <a:p>
                      <a:r>
                        <a:rPr lang="ro-RO" sz="1200" dirty="0" smtClean="0"/>
                        <a:t>Std SA</a:t>
                      </a:r>
                      <a:r>
                        <a:rPr lang="ro-RO" sz="1200" baseline="0" dirty="0" smtClean="0"/>
                        <a:t> (cm)</a:t>
                      </a:r>
                      <a:endParaRPr lang="en-US" sz="1200" dirty="0"/>
                    </a:p>
                  </a:txBody>
                  <a:tcPr/>
                </a:tc>
                <a:tc>
                  <a:txBody>
                    <a:bodyPr/>
                    <a:lstStyle/>
                    <a:p>
                      <a:r>
                        <a:rPr lang="en-US" sz="1200" dirty="0" smtClean="0"/>
                        <a:t>6.49</a:t>
                      </a:r>
                      <a:endParaRPr lang="en-US" sz="1200" dirty="0"/>
                    </a:p>
                  </a:txBody>
                  <a:tcPr/>
                </a:tc>
                <a:tc>
                  <a:txBody>
                    <a:bodyPr/>
                    <a:lstStyle/>
                    <a:p>
                      <a:r>
                        <a:rPr lang="en-US" sz="1200" dirty="0" smtClean="0"/>
                        <a:t>7.72</a:t>
                      </a:r>
                      <a:endParaRPr lang="en-US" sz="1200" dirty="0"/>
                    </a:p>
                  </a:txBody>
                  <a:tcPr/>
                </a:tc>
                <a:extLst>
                  <a:ext uri="{0D108BD9-81ED-4DB2-BD59-A6C34878D82A}">
                    <a16:rowId xmlns:a16="http://schemas.microsoft.com/office/drawing/2014/main" val="10002"/>
                  </a:ext>
                </a:extLst>
              </a:tr>
              <a:tr h="293847">
                <a:tc>
                  <a:txBody>
                    <a:bodyPr/>
                    <a:lstStyle/>
                    <a:p>
                      <a:r>
                        <a:rPr lang="ro-RO" sz="1200" dirty="0" smtClean="0"/>
                        <a:t>RMS (SA-TG)</a:t>
                      </a:r>
                      <a:endParaRPr lang="en-US" sz="1200" dirty="0"/>
                    </a:p>
                  </a:txBody>
                  <a:tcPr/>
                </a:tc>
                <a:tc>
                  <a:txBody>
                    <a:bodyPr/>
                    <a:lstStyle/>
                    <a:p>
                      <a:r>
                        <a:rPr lang="en-US" sz="1200" dirty="0" smtClean="0"/>
                        <a:t>4.98</a:t>
                      </a:r>
                      <a:endParaRPr lang="en-US" sz="1200" dirty="0"/>
                    </a:p>
                  </a:txBody>
                  <a:tcPr/>
                </a:tc>
                <a:tc>
                  <a:txBody>
                    <a:bodyPr/>
                    <a:lstStyle/>
                    <a:p>
                      <a:r>
                        <a:rPr lang="en-US" sz="1200" dirty="0" smtClean="0"/>
                        <a:t>4.86</a:t>
                      </a:r>
                      <a:endParaRPr lang="en-US" sz="1200" dirty="0"/>
                    </a:p>
                  </a:txBody>
                  <a:tcPr/>
                </a:tc>
                <a:extLst>
                  <a:ext uri="{0D108BD9-81ED-4DB2-BD59-A6C34878D82A}">
                    <a16:rowId xmlns:a16="http://schemas.microsoft.com/office/drawing/2014/main" val="10003"/>
                  </a:ext>
                </a:extLst>
              </a:tr>
              <a:tr h="293847">
                <a:tc>
                  <a:txBody>
                    <a:bodyPr/>
                    <a:lstStyle/>
                    <a:p>
                      <a:r>
                        <a:rPr lang="ro-RO" sz="1200" dirty="0" smtClean="0"/>
                        <a:t>Corelatie</a:t>
                      </a:r>
                      <a:endParaRPr lang="en-US" sz="1200" dirty="0"/>
                    </a:p>
                  </a:txBody>
                  <a:tcPr/>
                </a:tc>
                <a:tc>
                  <a:txBody>
                    <a:bodyPr/>
                    <a:lstStyle/>
                    <a:p>
                      <a:r>
                        <a:rPr lang="en-US" sz="1200" dirty="0" smtClean="0"/>
                        <a:t>0.78</a:t>
                      </a:r>
                      <a:endParaRPr lang="en-US" sz="1200" dirty="0"/>
                    </a:p>
                  </a:txBody>
                  <a:tcPr/>
                </a:tc>
                <a:tc>
                  <a:txBody>
                    <a:bodyPr/>
                    <a:lstStyle/>
                    <a:p>
                      <a:r>
                        <a:rPr lang="en-US" sz="1200" dirty="0" smtClean="0"/>
                        <a:t>0.80</a:t>
                      </a:r>
                      <a:endParaRPr lang="en-US" sz="1200" dirty="0"/>
                    </a:p>
                  </a:txBody>
                  <a:tcPr/>
                </a:tc>
                <a:extLst>
                  <a:ext uri="{0D108BD9-81ED-4DB2-BD59-A6C34878D82A}">
                    <a16:rowId xmlns:a16="http://schemas.microsoft.com/office/drawing/2014/main" val="10004"/>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331806360"/>
              </p:ext>
            </p:extLst>
          </p:nvPr>
        </p:nvGraphicFramePr>
        <p:xfrm>
          <a:off x="8284974" y="5074565"/>
          <a:ext cx="3479010" cy="1576001"/>
        </p:xfrm>
        <a:graphic>
          <a:graphicData uri="http://schemas.openxmlformats.org/drawingml/2006/table">
            <a:tbl>
              <a:tblPr firstRow="1" bandRow="1">
                <a:tableStyleId>{F5AB1C69-6EDB-4FF4-983F-18BD219EF322}</a:tableStyleId>
              </a:tblPr>
              <a:tblGrid>
                <a:gridCol w="1159670">
                  <a:extLst>
                    <a:ext uri="{9D8B030D-6E8A-4147-A177-3AD203B41FA5}">
                      <a16:colId xmlns:a16="http://schemas.microsoft.com/office/drawing/2014/main" val="20000"/>
                    </a:ext>
                  </a:extLst>
                </a:gridCol>
                <a:gridCol w="1159670">
                  <a:extLst>
                    <a:ext uri="{9D8B030D-6E8A-4147-A177-3AD203B41FA5}">
                      <a16:colId xmlns:a16="http://schemas.microsoft.com/office/drawing/2014/main" val="20001"/>
                    </a:ext>
                  </a:extLst>
                </a:gridCol>
                <a:gridCol w="1159670">
                  <a:extLst>
                    <a:ext uri="{9D8B030D-6E8A-4147-A177-3AD203B41FA5}">
                      <a16:colId xmlns:a16="http://schemas.microsoft.com/office/drawing/2014/main" val="20002"/>
                    </a:ext>
                  </a:extLst>
                </a:gridCol>
              </a:tblGrid>
              <a:tr h="400613">
                <a:tc>
                  <a:txBody>
                    <a:bodyPr/>
                    <a:lstStyle/>
                    <a:p>
                      <a:r>
                        <a:rPr lang="ro-RO" sz="1200" dirty="0" smtClean="0"/>
                        <a:t>Statistics</a:t>
                      </a:r>
                      <a:endParaRPr lang="en-US" sz="1200" dirty="0"/>
                    </a:p>
                  </a:txBody>
                  <a:tcPr/>
                </a:tc>
                <a:tc>
                  <a:txBody>
                    <a:bodyPr/>
                    <a:lstStyle/>
                    <a:p>
                      <a:r>
                        <a:rPr lang="ro-RO" sz="1200" dirty="0" smtClean="0"/>
                        <a:t>Value</a:t>
                      </a:r>
                      <a:r>
                        <a:rPr lang="en-US" sz="1200" dirty="0" smtClean="0"/>
                        <a:t> J2</a:t>
                      </a:r>
                      <a:endParaRPr lang="en-US" sz="1200" dirty="0"/>
                    </a:p>
                  </a:txBody>
                  <a:tcPr/>
                </a:tc>
                <a:tc>
                  <a:txBody>
                    <a:bodyPr/>
                    <a:lstStyle/>
                    <a:p>
                      <a:r>
                        <a:rPr lang="en-US" sz="1200" dirty="0" err="1" smtClean="0"/>
                        <a:t>Fische</a:t>
                      </a:r>
                      <a:r>
                        <a:rPr lang="en-US" sz="1200" dirty="0" smtClean="0"/>
                        <a:t> value</a:t>
                      </a:r>
                      <a:endParaRPr lang="en-US" sz="1200" dirty="0"/>
                    </a:p>
                  </a:txBody>
                  <a:tcPr/>
                </a:tc>
                <a:extLst>
                  <a:ext uri="{0D108BD9-81ED-4DB2-BD59-A6C34878D82A}">
                    <a16:rowId xmlns:a16="http://schemas.microsoft.com/office/drawing/2014/main" val="10000"/>
                  </a:ext>
                </a:extLst>
              </a:tr>
              <a:tr h="293847">
                <a:tc>
                  <a:txBody>
                    <a:bodyPr/>
                    <a:lstStyle/>
                    <a:p>
                      <a:r>
                        <a:rPr lang="ro-RO" sz="1200" dirty="0" smtClean="0"/>
                        <a:t>Std</a:t>
                      </a:r>
                      <a:r>
                        <a:rPr lang="ro-RO" sz="1200" baseline="0" dirty="0" smtClean="0"/>
                        <a:t> TG (cm)</a:t>
                      </a:r>
                      <a:endParaRPr lang="en-US" sz="1200" dirty="0"/>
                    </a:p>
                  </a:txBody>
                  <a:tcPr/>
                </a:tc>
                <a:tc>
                  <a:txBody>
                    <a:bodyPr/>
                    <a:lstStyle/>
                    <a:p>
                      <a:r>
                        <a:rPr lang="en-US" sz="1200" dirty="0" smtClean="0"/>
                        <a:t>6.99</a:t>
                      </a:r>
                      <a:endParaRPr lang="en-US" sz="1200" dirty="0"/>
                    </a:p>
                  </a:txBody>
                  <a:tcPr/>
                </a:tc>
                <a:tc>
                  <a:txBody>
                    <a:bodyPr/>
                    <a:lstStyle/>
                    <a:p>
                      <a:r>
                        <a:rPr lang="en-US" sz="1200" dirty="0" smtClean="0"/>
                        <a:t>-</a:t>
                      </a:r>
                      <a:endParaRPr lang="en-US" sz="1200" dirty="0"/>
                    </a:p>
                  </a:txBody>
                  <a:tcPr/>
                </a:tc>
                <a:extLst>
                  <a:ext uri="{0D108BD9-81ED-4DB2-BD59-A6C34878D82A}">
                    <a16:rowId xmlns:a16="http://schemas.microsoft.com/office/drawing/2014/main" val="10001"/>
                  </a:ext>
                </a:extLst>
              </a:tr>
              <a:tr h="293847">
                <a:tc>
                  <a:txBody>
                    <a:bodyPr/>
                    <a:lstStyle/>
                    <a:p>
                      <a:r>
                        <a:rPr lang="ro-RO" sz="1200" dirty="0" smtClean="0"/>
                        <a:t>Std SA</a:t>
                      </a:r>
                      <a:r>
                        <a:rPr lang="ro-RO" sz="1200" baseline="0" dirty="0" smtClean="0"/>
                        <a:t> (cm)</a:t>
                      </a:r>
                      <a:endParaRPr lang="en-US" sz="1200" dirty="0"/>
                    </a:p>
                  </a:txBody>
                  <a:tcPr/>
                </a:tc>
                <a:tc>
                  <a:txBody>
                    <a:bodyPr/>
                    <a:lstStyle/>
                    <a:p>
                      <a:r>
                        <a:rPr lang="en-US" sz="1200" dirty="0" smtClean="0"/>
                        <a:t>5.42</a:t>
                      </a:r>
                      <a:endParaRPr lang="en-US" sz="1200" dirty="0"/>
                    </a:p>
                  </a:txBody>
                  <a:tcPr/>
                </a:tc>
                <a:tc>
                  <a:txBody>
                    <a:bodyPr/>
                    <a:lstStyle/>
                    <a:p>
                      <a:r>
                        <a:rPr lang="en-US" sz="1200" dirty="0" smtClean="0"/>
                        <a:t>-</a:t>
                      </a:r>
                      <a:endParaRPr lang="en-US" sz="1200" dirty="0"/>
                    </a:p>
                  </a:txBody>
                  <a:tcPr/>
                </a:tc>
                <a:extLst>
                  <a:ext uri="{0D108BD9-81ED-4DB2-BD59-A6C34878D82A}">
                    <a16:rowId xmlns:a16="http://schemas.microsoft.com/office/drawing/2014/main" val="10002"/>
                  </a:ext>
                </a:extLst>
              </a:tr>
              <a:tr h="293847">
                <a:tc>
                  <a:txBody>
                    <a:bodyPr/>
                    <a:lstStyle/>
                    <a:p>
                      <a:r>
                        <a:rPr lang="ro-RO" sz="1200" dirty="0" smtClean="0"/>
                        <a:t>RMS (SA-TG)</a:t>
                      </a:r>
                      <a:endParaRPr lang="en-US" sz="1200" dirty="0"/>
                    </a:p>
                  </a:txBody>
                  <a:tcPr/>
                </a:tc>
                <a:tc>
                  <a:txBody>
                    <a:bodyPr/>
                    <a:lstStyle/>
                    <a:p>
                      <a:r>
                        <a:rPr lang="en-US" sz="1200" dirty="0" smtClean="0"/>
                        <a:t>4.23</a:t>
                      </a:r>
                      <a:endParaRPr lang="en-US" sz="1200" dirty="0"/>
                    </a:p>
                  </a:txBody>
                  <a:tcPr/>
                </a:tc>
                <a:tc>
                  <a:txBody>
                    <a:bodyPr/>
                    <a:lstStyle/>
                    <a:p>
                      <a:r>
                        <a:rPr lang="en-US" sz="1200" dirty="0" smtClean="0"/>
                        <a:t>-</a:t>
                      </a:r>
                      <a:endParaRPr lang="en-US" sz="1200" dirty="0"/>
                    </a:p>
                  </a:txBody>
                  <a:tcPr/>
                </a:tc>
                <a:extLst>
                  <a:ext uri="{0D108BD9-81ED-4DB2-BD59-A6C34878D82A}">
                    <a16:rowId xmlns:a16="http://schemas.microsoft.com/office/drawing/2014/main" val="10003"/>
                  </a:ext>
                </a:extLst>
              </a:tr>
              <a:tr h="293847">
                <a:tc>
                  <a:txBody>
                    <a:bodyPr/>
                    <a:lstStyle/>
                    <a:p>
                      <a:r>
                        <a:rPr lang="ro-RO" sz="1200" dirty="0" smtClean="0"/>
                        <a:t>Corelatie</a:t>
                      </a:r>
                      <a:endParaRPr lang="en-US" sz="1200" dirty="0"/>
                    </a:p>
                  </a:txBody>
                  <a:tcPr/>
                </a:tc>
                <a:tc>
                  <a:txBody>
                    <a:bodyPr/>
                    <a:lstStyle/>
                    <a:p>
                      <a:r>
                        <a:rPr lang="en-US" sz="1200" dirty="0" smtClean="0"/>
                        <a:t>0.87</a:t>
                      </a:r>
                      <a:endParaRPr lang="en-US" sz="1200" dirty="0"/>
                    </a:p>
                  </a:txBody>
                  <a:tcPr/>
                </a:tc>
                <a:tc>
                  <a:txBody>
                    <a:bodyPr/>
                    <a:lstStyle/>
                    <a:p>
                      <a:r>
                        <a:rPr lang="en-US" sz="1200" dirty="0" smtClean="0"/>
                        <a:t>-</a:t>
                      </a:r>
                      <a:endParaRPr lang="en-US" sz="1200" dirty="0"/>
                    </a:p>
                  </a:txBody>
                  <a:tcPr/>
                </a:tc>
                <a:extLst>
                  <a:ext uri="{0D108BD9-81ED-4DB2-BD59-A6C34878D82A}">
                    <a16:rowId xmlns:a16="http://schemas.microsoft.com/office/drawing/2014/main" val="10004"/>
                  </a:ext>
                </a:extLst>
              </a:tr>
            </a:tbl>
          </a:graphicData>
        </a:graphic>
      </p:graphicFrame>
      <p:graphicFrame>
        <p:nvGraphicFramePr>
          <p:cNvPr id="7" name="Chart 6"/>
          <p:cNvGraphicFramePr>
            <a:graphicFrameLocks/>
          </p:cNvGraphicFramePr>
          <p:nvPr>
            <p:extLst>
              <p:ext uri="{D42A27DB-BD31-4B8C-83A1-F6EECF244321}">
                <p14:modId xmlns:p14="http://schemas.microsoft.com/office/powerpoint/2010/main" val="3671507997"/>
              </p:ext>
            </p:extLst>
          </p:nvPr>
        </p:nvGraphicFramePr>
        <p:xfrm>
          <a:off x="1867711" y="1325563"/>
          <a:ext cx="7918315" cy="3567449"/>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303354998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2739" y="117231"/>
            <a:ext cx="10515600" cy="1325563"/>
          </a:xfrm>
        </p:spPr>
        <p:txBody>
          <a:bodyPr>
            <a:normAutofit/>
          </a:bodyPr>
          <a:lstStyle/>
          <a:p>
            <a:r>
              <a:rPr lang="en-US" sz="5400" dirty="0" smtClean="0">
                <a:solidFill>
                  <a:srgbClr val="FF0000"/>
                </a:solidFill>
                <a:latin typeface="Browallia New" panose="020B0604020202020204" pitchFamily="34" charset="-34"/>
                <a:cs typeface="Browallia New" panose="020B0604020202020204" pitchFamily="34" charset="-34"/>
              </a:rPr>
              <a:t>Re</a:t>
            </a:r>
            <a:r>
              <a:rPr lang="ro-RO" sz="5400" dirty="0" smtClean="0">
                <a:solidFill>
                  <a:srgbClr val="FF0000"/>
                </a:solidFill>
                <a:latin typeface="Browallia New" panose="020B0604020202020204" pitchFamily="34" charset="-34"/>
                <a:cs typeface="Browallia New" panose="020B0604020202020204" pitchFamily="34" charset="-34"/>
              </a:rPr>
              <a:t>zultate</a:t>
            </a:r>
            <a:r>
              <a:rPr lang="en-US" sz="5400" dirty="0" smtClean="0">
                <a:solidFill>
                  <a:srgbClr val="FF0000"/>
                </a:solidFill>
                <a:latin typeface="Browallia New" panose="020B0604020202020204" pitchFamily="34" charset="-34"/>
                <a:cs typeface="Browallia New" panose="020B0604020202020204" pitchFamily="34" charset="-34"/>
              </a:rPr>
              <a:t> – </a:t>
            </a:r>
            <a:r>
              <a:rPr lang="ro-RO" sz="5400" dirty="0" smtClean="0">
                <a:solidFill>
                  <a:srgbClr val="FF0000"/>
                </a:solidFill>
                <a:latin typeface="Browallia New" panose="020B0604020202020204" pitchFamily="34" charset="-34"/>
                <a:cs typeface="Browallia New" panose="020B0604020202020204" pitchFamily="34" charset="-34"/>
              </a:rPr>
              <a:t>statia Igneda</a:t>
            </a:r>
            <a:endParaRPr lang="en-US" sz="5400" dirty="0">
              <a:solidFill>
                <a:srgbClr val="FF0000"/>
              </a:solidFill>
              <a:latin typeface="Browallia New" panose="020B0604020202020204" pitchFamily="34" charset="-34"/>
              <a:cs typeface="Browallia New" panose="020B0604020202020204" pitchFamily="34" charset="-34"/>
            </a:endParaRPr>
          </a:p>
        </p:txBody>
      </p:sp>
      <p:graphicFrame>
        <p:nvGraphicFramePr>
          <p:cNvPr id="4" name="Table 3"/>
          <p:cNvGraphicFramePr>
            <a:graphicFrameLocks noGrp="1"/>
          </p:cNvGraphicFramePr>
          <p:nvPr>
            <p:extLst>
              <p:ext uri="{D42A27DB-BD31-4B8C-83A1-F6EECF244321}">
                <p14:modId xmlns:p14="http://schemas.microsoft.com/office/powerpoint/2010/main" val="242354878"/>
              </p:ext>
            </p:extLst>
          </p:nvPr>
        </p:nvGraphicFramePr>
        <p:xfrm>
          <a:off x="353689" y="5074565"/>
          <a:ext cx="3479010" cy="1576001"/>
        </p:xfrm>
        <a:graphic>
          <a:graphicData uri="http://schemas.openxmlformats.org/drawingml/2006/table">
            <a:tbl>
              <a:tblPr firstRow="1" bandRow="1">
                <a:tableStyleId>{F5AB1C69-6EDB-4FF4-983F-18BD219EF322}</a:tableStyleId>
              </a:tblPr>
              <a:tblGrid>
                <a:gridCol w="1159670">
                  <a:extLst>
                    <a:ext uri="{9D8B030D-6E8A-4147-A177-3AD203B41FA5}">
                      <a16:colId xmlns:a16="http://schemas.microsoft.com/office/drawing/2014/main" val="20000"/>
                    </a:ext>
                  </a:extLst>
                </a:gridCol>
                <a:gridCol w="1159670">
                  <a:extLst>
                    <a:ext uri="{9D8B030D-6E8A-4147-A177-3AD203B41FA5}">
                      <a16:colId xmlns:a16="http://schemas.microsoft.com/office/drawing/2014/main" val="20001"/>
                    </a:ext>
                  </a:extLst>
                </a:gridCol>
                <a:gridCol w="1159670">
                  <a:extLst>
                    <a:ext uri="{9D8B030D-6E8A-4147-A177-3AD203B41FA5}">
                      <a16:colId xmlns:a16="http://schemas.microsoft.com/office/drawing/2014/main" val="20002"/>
                    </a:ext>
                  </a:extLst>
                </a:gridCol>
              </a:tblGrid>
              <a:tr h="400613">
                <a:tc>
                  <a:txBody>
                    <a:bodyPr/>
                    <a:lstStyle/>
                    <a:p>
                      <a:r>
                        <a:rPr lang="ro-RO" sz="1200" dirty="0" smtClean="0"/>
                        <a:t>Statistica</a:t>
                      </a:r>
                      <a:endParaRPr lang="en-US" sz="1200" dirty="0"/>
                    </a:p>
                  </a:txBody>
                  <a:tcPr/>
                </a:tc>
                <a:tc>
                  <a:txBody>
                    <a:bodyPr/>
                    <a:lstStyle/>
                    <a:p>
                      <a:r>
                        <a:rPr lang="ro-RO" sz="1200" dirty="0" smtClean="0"/>
                        <a:t>Valoare T/P</a:t>
                      </a:r>
                      <a:endParaRPr lang="en-US" sz="1200" dirty="0"/>
                    </a:p>
                  </a:txBody>
                  <a:tcPr/>
                </a:tc>
                <a:tc>
                  <a:txBody>
                    <a:bodyPr/>
                    <a:lstStyle/>
                    <a:p>
                      <a:r>
                        <a:rPr lang="ro-RO" sz="1200" dirty="0" smtClean="0"/>
                        <a:t>Valoare de fisa</a:t>
                      </a:r>
                      <a:endParaRPr lang="en-US" sz="1200" dirty="0"/>
                    </a:p>
                  </a:txBody>
                  <a:tcPr/>
                </a:tc>
                <a:extLst>
                  <a:ext uri="{0D108BD9-81ED-4DB2-BD59-A6C34878D82A}">
                    <a16:rowId xmlns:a16="http://schemas.microsoft.com/office/drawing/2014/main" val="10000"/>
                  </a:ext>
                </a:extLst>
              </a:tr>
              <a:tr h="293847">
                <a:tc>
                  <a:txBody>
                    <a:bodyPr/>
                    <a:lstStyle/>
                    <a:p>
                      <a:r>
                        <a:rPr lang="ro-RO" sz="1200" dirty="0" smtClean="0"/>
                        <a:t>Std</a:t>
                      </a:r>
                      <a:r>
                        <a:rPr lang="ro-RO" sz="1200" baseline="0" dirty="0" smtClean="0"/>
                        <a:t> TG (cm)</a:t>
                      </a:r>
                      <a:endParaRPr lang="en-US" sz="1200" dirty="0"/>
                    </a:p>
                  </a:txBody>
                  <a:tcPr/>
                </a:tc>
                <a:tc>
                  <a:txBody>
                    <a:bodyPr/>
                    <a:lstStyle/>
                    <a:p>
                      <a:r>
                        <a:rPr lang="en-US" sz="1200" dirty="0" smtClean="0"/>
                        <a:t>7.46</a:t>
                      </a:r>
                      <a:endParaRPr lang="en-US" sz="1200" dirty="0"/>
                    </a:p>
                  </a:txBody>
                  <a:tcPr/>
                </a:tc>
                <a:tc>
                  <a:txBody>
                    <a:bodyPr/>
                    <a:lstStyle/>
                    <a:p>
                      <a:r>
                        <a:rPr lang="en-US" sz="1200" dirty="0" smtClean="0"/>
                        <a:t>8.93</a:t>
                      </a:r>
                      <a:endParaRPr lang="en-US" sz="1200" dirty="0"/>
                    </a:p>
                  </a:txBody>
                  <a:tcPr/>
                </a:tc>
                <a:extLst>
                  <a:ext uri="{0D108BD9-81ED-4DB2-BD59-A6C34878D82A}">
                    <a16:rowId xmlns:a16="http://schemas.microsoft.com/office/drawing/2014/main" val="10001"/>
                  </a:ext>
                </a:extLst>
              </a:tr>
              <a:tr h="293847">
                <a:tc>
                  <a:txBody>
                    <a:bodyPr/>
                    <a:lstStyle/>
                    <a:p>
                      <a:r>
                        <a:rPr lang="ro-RO" sz="1200" dirty="0" smtClean="0"/>
                        <a:t>Std SA</a:t>
                      </a:r>
                      <a:r>
                        <a:rPr lang="ro-RO" sz="1200" baseline="0" dirty="0" smtClean="0"/>
                        <a:t> (cm)</a:t>
                      </a:r>
                      <a:endParaRPr lang="en-US" sz="1200" dirty="0"/>
                    </a:p>
                  </a:txBody>
                  <a:tcPr/>
                </a:tc>
                <a:tc>
                  <a:txBody>
                    <a:bodyPr/>
                    <a:lstStyle/>
                    <a:p>
                      <a:r>
                        <a:rPr lang="en-US" sz="1200" dirty="0" smtClean="0"/>
                        <a:t>7.24</a:t>
                      </a:r>
                      <a:endParaRPr lang="en-US" sz="1200" dirty="0"/>
                    </a:p>
                  </a:txBody>
                  <a:tcPr/>
                </a:tc>
                <a:tc>
                  <a:txBody>
                    <a:bodyPr/>
                    <a:lstStyle/>
                    <a:p>
                      <a:r>
                        <a:rPr lang="en-US" sz="1200" dirty="0" smtClean="0"/>
                        <a:t>7.42</a:t>
                      </a:r>
                      <a:endParaRPr lang="en-US" sz="1200" dirty="0"/>
                    </a:p>
                  </a:txBody>
                  <a:tcPr/>
                </a:tc>
                <a:extLst>
                  <a:ext uri="{0D108BD9-81ED-4DB2-BD59-A6C34878D82A}">
                    <a16:rowId xmlns:a16="http://schemas.microsoft.com/office/drawing/2014/main" val="10002"/>
                  </a:ext>
                </a:extLst>
              </a:tr>
              <a:tr h="293847">
                <a:tc>
                  <a:txBody>
                    <a:bodyPr/>
                    <a:lstStyle/>
                    <a:p>
                      <a:r>
                        <a:rPr lang="ro-RO" sz="1200" dirty="0" smtClean="0"/>
                        <a:t>RMS (SA-TG)</a:t>
                      </a:r>
                      <a:endParaRPr lang="en-US" sz="1200" dirty="0"/>
                    </a:p>
                  </a:txBody>
                  <a:tcPr/>
                </a:tc>
                <a:tc>
                  <a:txBody>
                    <a:bodyPr/>
                    <a:lstStyle/>
                    <a:p>
                      <a:r>
                        <a:rPr lang="en-US" sz="1200" dirty="0" smtClean="0"/>
                        <a:t>5.43</a:t>
                      </a:r>
                      <a:endParaRPr lang="en-US" sz="1200" dirty="0"/>
                    </a:p>
                  </a:txBody>
                  <a:tcPr/>
                </a:tc>
                <a:tc>
                  <a:txBody>
                    <a:bodyPr/>
                    <a:lstStyle/>
                    <a:p>
                      <a:r>
                        <a:rPr lang="en-US" sz="1200" dirty="0" smtClean="0"/>
                        <a:t>7.54</a:t>
                      </a:r>
                      <a:endParaRPr lang="en-US" sz="1200" dirty="0"/>
                    </a:p>
                  </a:txBody>
                  <a:tcPr/>
                </a:tc>
                <a:extLst>
                  <a:ext uri="{0D108BD9-81ED-4DB2-BD59-A6C34878D82A}">
                    <a16:rowId xmlns:a16="http://schemas.microsoft.com/office/drawing/2014/main" val="10003"/>
                  </a:ext>
                </a:extLst>
              </a:tr>
              <a:tr h="293847">
                <a:tc>
                  <a:txBody>
                    <a:bodyPr/>
                    <a:lstStyle/>
                    <a:p>
                      <a:r>
                        <a:rPr lang="ro-RO" sz="1200" dirty="0" smtClean="0"/>
                        <a:t>Corelatie</a:t>
                      </a:r>
                      <a:endParaRPr lang="en-US" sz="1200" dirty="0"/>
                    </a:p>
                  </a:txBody>
                  <a:tcPr/>
                </a:tc>
                <a:tc>
                  <a:txBody>
                    <a:bodyPr/>
                    <a:lstStyle/>
                    <a:p>
                      <a:r>
                        <a:rPr lang="en-US" sz="1200" dirty="0" smtClean="0"/>
                        <a:t>0.73</a:t>
                      </a:r>
                      <a:endParaRPr lang="en-US" sz="1200" dirty="0"/>
                    </a:p>
                  </a:txBody>
                  <a:tcPr/>
                </a:tc>
                <a:tc>
                  <a:txBody>
                    <a:bodyPr/>
                    <a:lstStyle/>
                    <a:p>
                      <a:r>
                        <a:rPr lang="en-US" sz="1200" dirty="0" smtClean="0"/>
                        <a:t>0.55</a:t>
                      </a:r>
                      <a:endParaRPr lang="en-US" sz="1200" dirty="0"/>
                    </a:p>
                  </a:txBody>
                  <a:tcPr/>
                </a:tc>
                <a:extLst>
                  <a:ext uri="{0D108BD9-81ED-4DB2-BD59-A6C34878D82A}">
                    <a16:rowId xmlns:a16="http://schemas.microsoft.com/office/drawing/2014/main" val="10004"/>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571778498"/>
              </p:ext>
            </p:extLst>
          </p:nvPr>
        </p:nvGraphicFramePr>
        <p:xfrm>
          <a:off x="4397153" y="5074565"/>
          <a:ext cx="3479010" cy="1576001"/>
        </p:xfrm>
        <a:graphic>
          <a:graphicData uri="http://schemas.openxmlformats.org/drawingml/2006/table">
            <a:tbl>
              <a:tblPr firstRow="1" bandRow="1">
                <a:tableStyleId>{F5AB1C69-6EDB-4FF4-983F-18BD219EF322}</a:tableStyleId>
              </a:tblPr>
              <a:tblGrid>
                <a:gridCol w="1159670">
                  <a:extLst>
                    <a:ext uri="{9D8B030D-6E8A-4147-A177-3AD203B41FA5}">
                      <a16:colId xmlns:a16="http://schemas.microsoft.com/office/drawing/2014/main" val="20000"/>
                    </a:ext>
                  </a:extLst>
                </a:gridCol>
                <a:gridCol w="1159670">
                  <a:extLst>
                    <a:ext uri="{9D8B030D-6E8A-4147-A177-3AD203B41FA5}">
                      <a16:colId xmlns:a16="http://schemas.microsoft.com/office/drawing/2014/main" val="20001"/>
                    </a:ext>
                  </a:extLst>
                </a:gridCol>
                <a:gridCol w="1159670">
                  <a:extLst>
                    <a:ext uri="{9D8B030D-6E8A-4147-A177-3AD203B41FA5}">
                      <a16:colId xmlns:a16="http://schemas.microsoft.com/office/drawing/2014/main" val="20002"/>
                    </a:ext>
                  </a:extLst>
                </a:gridCol>
              </a:tblGrid>
              <a:tr h="400613">
                <a:tc>
                  <a:txBody>
                    <a:bodyPr/>
                    <a:lstStyle/>
                    <a:p>
                      <a:r>
                        <a:rPr lang="ro-RO" sz="1200" dirty="0" smtClean="0"/>
                        <a:t>Statistica</a:t>
                      </a:r>
                      <a:endParaRPr lang="en-US" sz="1200" dirty="0"/>
                    </a:p>
                  </a:txBody>
                  <a:tcPr/>
                </a:tc>
                <a:tc>
                  <a:txBody>
                    <a:bodyPr/>
                    <a:lstStyle/>
                    <a:p>
                      <a:r>
                        <a:rPr lang="ro-RO" sz="1200" dirty="0" smtClean="0"/>
                        <a:t>Valoare</a:t>
                      </a:r>
                      <a:r>
                        <a:rPr lang="ro-RO" sz="1200" baseline="0" dirty="0" smtClean="0"/>
                        <a:t> </a:t>
                      </a:r>
                      <a:r>
                        <a:rPr lang="en-US" sz="1200" dirty="0" smtClean="0"/>
                        <a:t>J1</a:t>
                      </a:r>
                      <a:endParaRPr lang="en-US" sz="1200" dirty="0"/>
                    </a:p>
                  </a:txBody>
                  <a:tcPr/>
                </a:tc>
                <a:tc>
                  <a:txBody>
                    <a:bodyPr/>
                    <a:lstStyle/>
                    <a:p>
                      <a:r>
                        <a:rPr lang="ro-RO" sz="1200" dirty="0" smtClean="0"/>
                        <a:t>Valoare de fisa</a:t>
                      </a:r>
                      <a:endParaRPr lang="en-US" sz="1200" dirty="0"/>
                    </a:p>
                  </a:txBody>
                  <a:tcPr/>
                </a:tc>
                <a:extLst>
                  <a:ext uri="{0D108BD9-81ED-4DB2-BD59-A6C34878D82A}">
                    <a16:rowId xmlns:a16="http://schemas.microsoft.com/office/drawing/2014/main" val="10000"/>
                  </a:ext>
                </a:extLst>
              </a:tr>
              <a:tr h="293847">
                <a:tc>
                  <a:txBody>
                    <a:bodyPr/>
                    <a:lstStyle/>
                    <a:p>
                      <a:r>
                        <a:rPr lang="ro-RO" sz="1200" dirty="0" smtClean="0"/>
                        <a:t>Std</a:t>
                      </a:r>
                      <a:r>
                        <a:rPr lang="ro-RO" sz="1200" baseline="0" dirty="0" smtClean="0"/>
                        <a:t> TG (cm)</a:t>
                      </a:r>
                      <a:endParaRPr lang="en-US" sz="1200" dirty="0"/>
                    </a:p>
                  </a:txBody>
                  <a:tcPr/>
                </a:tc>
                <a:tc>
                  <a:txBody>
                    <a:bodyPr/>
                    <a:lstStyle/>
                    <a:p>
                      <a:r>
                        <a:rPr lang="en-US" sz="1200" dirty="0" smtClean="0"/>
                        <a:t>7.53</a:t>
                      </a:r>
                      <a:endParaRPr lang="en-US" sz="1200" dirty="0"/>
                    </a:p>
                  </a:txBody>
                  <a:tcPr/>
                </a:tc>
                <a:tc>
                  <a:txBody>
                    <a:bodyPr/>
                    <a:lstStyle/>
                    <a:p>
                      <a:r>
                        <a:rPr lang="en-US" sz="1200" dirty="0" smtClean="0"/>
                        <a:t>8.50</a:t>
                      </a:r>
                      <a:endParaRPr lang="en-US" sz="1200" dirty="0"/>
                    </a:p>
                  </a:txBody>
                  <a:tcPr/>
                </a:tc>
                <a:extLst>
                  <a:ext uri="{0D108BD9-81ED-4DB2-BD59-A6C34878D82A}">
                    <a16:rowId xmlns:a16="http://schemas.microsoft.com/office/drawing/2014/main" val="10001"/>
                  </a:ext>
                </a:extLst>
              </a:tr>
              <a:tr h="293847">
                <a:tc>
                  <a:txBody>
                    <a:bodyPr/>
                    <a:lstStyle/>
                    <a:p>
                      <a:r>
                        <a:rPr lang="ro-RO" sz="1200" dirty="0" smtClean="0"/>
                        <a:t>Std SA</a:t>
                      </a:r>
                      <a:r>
                        <a:rPr lang="ro-RO" sz="1200" baseline="0" dirty="0" smtClean="0"/>
                        <a:t> (cm)</a:t>
                      </a:r>
                      <a:endParaRPr lang="en-US" sz="1200" dirty="0"/>
                    </a:p>
                  </a:txBody>
                  <a:tcPr/>
                </a:tc>
                <a:tc>
                  <a:txBody>
                    <a:bodyPr/>
                    <a:lstStyle/>
                    <a:p>
                      <a:r>
                        <a:rPr lang="en-US" sz="1200" dirty="0" smtClean="0"/>
                        <a:t>6.20</a:t>
                      </a:r>
                      <a:endParaRPr lang="en-US" sz="1200" dirty="0"/>
                    </a:p>
                  </a:txBody>
                  <a:tcPr/>
                </a:tc>
                <a:tc>
                  <a:txBody>
                    <a:bodyPr/>
                    <a:lstStyle/>
                    <a:p>
                      <a:r>
                        <a:rPr lang="en-US" sz="1200" dirty="0" smtClean="0"/>
                        <a:t>7.46</a:t>
                      </a:r>
                      <a:endParaRPr lang="en-US" sz="1200" dirty="0"/>
                    </a:p>
                  </a:txBody>
                  <a:tcPr/>
                </a:tc>
                <a:extLst>
                  <a:ext uri="{0D108BD9-81ED-4DB2-BD59-A6C34878D82A}">
                    <a16:rowId xmlns:a16="http://schemas.microsoft.com/office/drawing/2014/main" val="10002"/>
                  </a:ext>
                </a:extLst>
              </a:tr>
              <a:tr h="293847">
                <a:tc>
                  <a:txBody>
                    <a:bodyPr/>
                    <a:lstStyle/>
                    <a:p>
                      <a:r>
                        <a:rPr lang="ro-RO" sz="1200" dirty="0" smtClean="0"/>
                        <a:t>RMS (SA-TG)</a:t>
                      </a:r>
                      <a:endParaRPr lang="en-US" sz="1200" dirty="0"/>
                    </a:p>
                  </a:txBody>
                  <a:tcPr/>
                </a:tc>
                <a:tc>
                  <a:txBody>
                    <a:bodyPr/>
                    <a:lstStyle/>
                    <a:p>
                      <a:r>
                        <a:rPr lang="en-US" sz="1200" dirty="0" smtClean="0"/>
                        <a:t>4.88</a:t>
                      </a:r>
                      <a:endParaRPr lang="en-US" sz="1200" dirty="0"/>
                    </a:p>
                  </a:txBody>
                  <a:tcPr/>
                </a:tc>
                <a:tc>
                  <a:txBody>
                    <a:bodyPr/>
                    <a:lstStyle/>
                    <a:p>
                      <a:r>
                        <a:rPr lang="en-US" sz="1200" dirty="0" smtClean="0"/>
                        <a:t>5.93</a:t>
                      </a:r>
                      <a:endParaRPr lang="en-US" sz="1200" dirty="0"/>
                    </a:p>
                  </a:txBody>
                  <a:tcPr/>
                </a:tc>
                <a:extLst>
                  <a:ext uri="{0D108BD9-81ED-4DB2-BD59-A6C34878D82A}">
                    <a16:rowId xmlns:a16="http://schemas.microsoft.com/office/drawing/2014/main" val="10003"/>
                  </a:ext>
                </a:extLst>
              </a:tr>
              <a:tr h="293847">
                <a:tc>
                  <a:txBody>
                    <a:bodyPr/>
                    <a:lstStyle/>
                    <a:p>
                      <a:r>
                        <a:rPr lang="ro-RO" sz="1200" dirty="0" smtClean="0"/>
                        <a:t>Corelatie</a:t>
                      </a:r>
                      <a:endParaRPr lang="en-US" sz="1200" dirty="0"/>
                    </a:p>
                  </a:txBody>
                  <a:tcPr/>
                </a:tc>
                <a:tc>
                  <a:txBody>
                    <a:bodyPr/>
                    <a:lstStyle/>
                    <a:p>
                      <a:r>
                        <a:rPr lang="en-US" sz="1200" dirty="0" smtClean="0"/>
                        <a:t>0.76</a:t>
                      </a:r>
                      <a:endParaRPr lang="en-US" sz="1200" dirty="0"/>
                    </a:p>
                  </a:txBody>
                  <a:tcPr/>
                </a:tc>
                <a:tc>
                  <a:txBody>
                    <a:bodyPr/>
                    <a:lstStyle/>
                    <a:p>
                      <a:r>
                        <a:rPr lang="en-US" sz="1200" dirty="0" smtClean="0"/>
                        <a:t>0.72</a:t>
                      </a:r>
                      <a:endParaRPr lang="en-US" sz="1200" dirty="0"/>
                    </a:p>
                  </a:txBody>
                  <a:tcPr/>
                </a:tc>
                <a:extLst>
                  <a:ext uri="{0D108BD9-81ED-4DB2-BD59-A6C34878D82A}">
                    <a16:rowId xmlns:a16="http://schemas.microsoft.com/office/drawing/2014/main" val="10004"/>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260918085"/>
              </p:ext>
            </p:extLst>
          </p:nvPr>
        </p:nvGraphicFramePr>
        <p:xfrm>
          <a:off x="8284974" y="5074565"/>
          <a:ext cx="3479010" cy="1576001"/>
        </p:xfrm>
        <a:graphic>
          <a:graphicData uri="http://schemas.openxmlformats.org/drawingml/2006/table">
            <a:tbl>
              <a:tblPr firstRow="1" bandRow="1">
                <a:tableStyleId>{F5AB1C69-6EDB-4FF4-983F-18BD219EF322}</a:tableStyleId>
              </a:tblPr>
              <a:tblGrid>
                <a:gridCol w="1159670">
                  <a:extLst>
                    <a:ext uri="{9D8B030D-6E8A-4147-A177-3AD203B41FA5}">
                      <a16:colId xmlns:a16="http://schemas.microsoft.com/office/drawing/2014/main" val="20000"/>
                    </a:ext>
                  </a:extLst>
                </a:gridCol>
                <a:gridCol w="1159670">
                  <a:extLst>
                    <a:ext uri="{9D8B030D-6E8A-4147-A177-3AD203B41FA5}">
                      <a16:colId xmlns:a16="http://schemas.microsoft.com/office/drawing/2014/main" val="20001"/>
                    </a:ext>
                  </a:extLst>
                </a:gridCol>
                <a:gridCol w="1159670">
                  <a:extLst>
                    <a:ext uri="{9D8B030D-6E8A-4147-A177-3AD203B41FA5}">
                      <a16:colId xmlns:a16="http://schemas.microsoft.com/office/drawing/2014/main" val="20002"/>
                    </a:ext>
                  </a:extLst>
                </a:gridCol>
              </a:tblGrid>
              <a:tr h="400613">
                <a:tc>
                  <a:txBody>
                    <a:bodyPr/>
                    <a:lstStyle/>
                    <a:p>
                      <a:r>
                        <a:rPr lang="ro-RO" sz="1200" dirty="0" smtClean="0"/>
                        <a:t>Statistica</a:t>
                      </a:r>
                      <a:endParaRPr lang="en-US" sz="1200" dirty="0"/>
                    </a:p>
                  </a:txBody>
                  <a:tcPr/>
                </a:tc>
                <a:tc>
                  <a:txBody>
                    <a:bodyPr/>
                    <a:lstStyle/>
                    <a:p>
                      <a:r>
                        <a:rPr lang="ro-RO" sz="1200" dirty="0" smtClean="0"/>
                        <a:t>Valoare</a:t>
                      </a:r>
                      <a:r>
                        <a:rPr lang="en-US" sz="1200" dirty="0" smtClean="0"/>
                        <a:t> J2</a:t>
                      </a:r>
                      <a:endParaRPr lang="en-US" sz="1200" dirty="0"/>
                    </a:p>
                  </a:txBody>
                  <a:tcPr/>
                </a:tc>
                <a:tc>
                  <a:txBody>
                    <a:bodyPr/>
                    <a:lstStyle/>
                    <a:p>
                      <a:r>
                        <a:rPr lang="ro-RO" sz="1200" dirty="0" smtClean="0"/>
                        <a:t>Valoare</a:t>
                      </a:r>
                      <a:r>
                        <a:rPr lang="ro-RO" sz="1200" baseline="0" dirty="0" smtClean="0"/>
                        <a:t> de fisa</a:t>
                      </a:r>
                      <a:endParaRPr lang="en-US" sz="1200" dirty="0"/>
                    </a:p>
                  </a:txBody>
                  <a:tcPr/>
                </a:tc>
                <a:extLst>
                  <a:ext uri="{0D108BD9-81ED-4DB2-BD59-A6C34878D82A}">
                    <a16:rowId xmlns:a16="http://schemas.microsoft.com/office/drawing/2014/main" val="10000"/>
                  </a:ext>
                </a:extLst>
              </a:tr>
              <a:tr h="293847">
                <a:tc>
                  <a:txBody>
                    <a:bodyPr/>
                    <a:lstStyle/>
                    <a:p>
                      <a:r>
                        <a:rPr lang="ro-RO" sz="1200" dirty="0" smtClean="0"/>
                        <a:t>Std</a:t>
                      </a:r>
                      <a:r>
                        <a:rPr lang="ro-RO" sz="1200" baseline="0" dirty="0" smtClean="0"/>
                        <a:t> TG (cm)</a:t>
                      </a:r>
                      <a:endParaRPr lang="en-US" sz="1200" dirty="0"/>
                    </a:p>
                  </a:txBody>
                  <a:tcPr/>
                </a:tc>
                <a:tc>
                  <a:txBody>
                    <a:bodyPr/>
                    <a:lstStyle/>
                    <a:p>
                      <a:r>
                        <a:rPr lang="en-US" sz="1200" dirty="0" smtClean="0"/>
                        <a:t>6.29</a:t>
                      </a:r>
                      <a:endParaRPr lang="en-US" sz="1200" dirty="0"/>
                    </a:p>
                  </a:txBody>
                  <a:tcPr/>
                </a:tc>
                <a:tc>
                  <a:txBody>
                    <a:bodyPr/>
                    <a:lstStyle/>
                    <a:p>
                      <a:r>
                        <a:rPr lang="en-US" sz="1200" dirty="0" smtClean="0"/>
                        <a:t>-</a:t>
                      </a:r>
                      <a:endParaRPr lang="en-US" sz="1200" dirty="0"/>
                    </a:p>
                  </a:txBody>
                  <a:tcPr/>
                </a:tc>
                <a:extLst>
                  <a:ext uri="{0D108BD9-81ED-4DB2-BD59-A6C34878D82A}">
                    <a16:rowId xmlns:a16="http://schemas.microsoft.com/office/drawing/2014/main" val="10001"/>
                  </a:ext>
                </a:extLst>
              </a:tr>
              <a:tr h="293847">
                <a:tc>
                  <a:txBody>
                    <a:bodyPr/>
                    <a:lstStyle/>
                    <a:p>
                      <a:r>
                        <a:rPr lang="ro-RO" sz="1200" dirty="0" smtClean="0"/>
                        <a:t>Std SA</a:t>
                      </a:r>
                      <a:r>
                        <a:rPr lang="ro-RO" sz="1200" baseline="0" dirty="0" smtClean="0"/>
                        <a:t> (cm)</a:t>
                      </a:r>
                      <a:endParaRPr lang="en-US" sz="1200" dirty="0"/>
                    </a:p>
                  </a:txBody>
                  <a:tcPr/>
                </a:tc>
                <a:tc>
                  <a:txBody>
                    <a:bodyPr/>
                    <a:lstStyle/>
                    <a:p>
                      <a:r>
                        <a:rPr lang="en-US" sz="1200" dirty="0" smtClean="0"/>
                        <a:t>6.16</a:t>
                      </a:r>
                      <a:endParaRPr lang="en-US" sz="1200" dirty="0"/>
                    </a:p>
                  </a:txBody>
                  <a:tcPr/>
                </a:tc>
                <a:tc>
                  <a:txBody>
                    <a:bodyPr/>
                    <a:lstStyle/>
                    <a:p>
                      <a:r>
                        <a:rPr lang="en-US" sz="1200" dirty="0" smtClean="0"/>
                        <a:t>-</a:t>
                      </a:r>
                      <a:endParaRPr lang="en-US" sz="1200" dirty="0"/>
                    </a:p>
                  </a:txBody>
                  <a:tcPr/>
                </a:tc>
                <a:extLst>
                  <a:ext uri="{0D108BD9-81ED-4DB2-BD59-A6C34878D82A}">
                    <a16:rowId xmlns:a16="http://schemas.microsoft.com/office/drawing/2014/main" val="10002"/>
                  </a:ext>
                </a:extLst>
              </a:tr>
              <a:tr h="293847">
                <a:tc>
                  <a:txBody>
                    <a:bodyPr/>
                    <a:lstStyle/>
                    <a:p>
                      <a:r>
                        <a:rPr lang="ro-RO" sz="1200" dirty="0" smtClean="0"/>
                        <a:t>RMS (SA-TG)</a:t>
                      </a:r>
                      <a:endParaRPr lang="en-US" sz="1200" dirty="0"/>
                    </a:p>
                  </a:txBody>
                  <a:tcPr/>
                </a:tc>
                <a:tc>
                  <a:txBody>
                    <a:bodyPr/>
                    <a:lstStyle/>
                    <a:p>
                      <a:r>
                        <a:rPr lang="en-US" sz="1200" dirty="0" smtClean="0"/>
                        <a:t>6.61</a:t>
                      </a:r>
                      <a:endParaRPr lang="en-US" sz="1200" dirty="0"/>
                    </a:p>
                  </a:txBody>
                  <a:tcPr/>
                </a:tc>
                <a:tc>
                  <a:txBody>
                    <a:bodyPr/>
                    <a:lstStyle/>
                    <a:p>
                      <a:r>
                        <a:rPr lang="en-US" sz="1200" dirty="0" smtClean="0"/>
                        <a:t>-</a:t>
                      </a:r>
                      <a:endParaRPr lang="en-US" sz="1200" dirty="0"/>
                    </a:p>
                  </a:txBody>
                  <a:tcPr/>
                </a:tc>
                <a:extLst>
                  <a:ext uri="{0D108BD9-81ED-4DB2-BD59-A6C34878D82A}">
                    <a16:rowId xmlns:a16="http://schemas.microsoft.com/office/drawing/2014/main" val="10003"/>
                  </a:ext>
                </a:extLst>
              </a:tr>
              <a:tr h="293847">
                <a:tc>
                  <a:txBody>
                    <a:bodyPr/>
                    <a:lstStyle/>
                    <a:p>
                      <a:r>
                        <a:rPr lang="ro-RO" sz="1200" dirty="0" smtClean="0"/>
                        <a:t>Corelatie</a:t>
                      </a:r>
                      <a:endParaRPr lang="en-US" sz="1200" dirty="0"/>
                    </a:p>
                  </a:txBody>
                  <a:tcPr/>
                </a:tc>
                <a:tc>
                  <a:txBody>
                    <a:bodyPr/>
                    <a:lstStyle/>
                    <a:p>
                      <a:r>
                        <a:rPr lang="en-US" sz="1200" dirty="0" smtClean="0"/>
                        <a:t>0.44</a:t>
                      </a:r>
                      <a:endParaRPr lang="en-US" sz="1200" dirty="0"/>
                    </a:p>
                  </a:txBody>
                  <a:tcPr/>
                </a:tc>
                <a:tc>
                  <a:txBody>
                    <a:bodyPr/>
                    <a:lstStyle/>
                    <a:p>
                      <a:r>
                        <a:rPr lang="en-US" sz="1200" dirty="0" smtClean="0"/>
                        <a:t>-</a:t>
                      </a:r>
                      <a:endParaRPr lang="en-US" sz="1200" dirty="0"/>
                    </a:p>
                  </a:txBody>
                  <a:tcPr/>
                </a:tc>
                <a:extLst>
                  <a:ext uri="{0D108BD9-81ED-4DB2-BD59-A6C34878D82A}">
                    <a16:rowId xmlns:a16="http://schemas.microsoft.com/office/drawing/2014/main" val="10004"/>
                  </a:ext>
                </a:extLst>
              </a:tr>
            </a:tbl>
          </a:graphicData>
        </a:graphic>
      </p:graphicFrame>
      <p:graphicFrame>
        <p:nvGraphicFramePr>
          <p:cNvPr id="7" name="Chart 6"/>
          <p:cNvGraphicFramePr>
            <a:graphicFrameLocks/>
          </p:cNvGraphicFramePr>
          <p:nvPr>
            <p:extLst>
              <p:ext uri="{D42A27DB-BD31-4B8C-83A1-F6EECF244321}">
                <p14:modId xmlns:p14="http://schemas.microsoft.com/office/powerpoint/2010/main" val="599119604"/>
              </p:ext>
            </p:extLst>
          </p:nvPr>
        </p:nvGraphicFramePr>
        <p:xfrm>
          <a:off x="1624519" y="1186775"/>
          <a:ext cx="8190690" cy="3521412"/>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64555210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1354" y="140678"/>
            <a:ext cx="10515600" cy="1325563"/>
          </a:xfrm>
        </p:spPr>
        <p:txBody>
          <a:bodyPr>
            <a:normAutofit/>
          </a:bodyPr>
          <a:lstStyle/>
          <a:p>
            <a:r>
              <a:rPr lang="en-US" sz="5400" dirty="0" smtClean="0">
                <a:solidFill>
                  <a:srgbClr val="FF0000"/>
                </a:solidFill>
                <a:latin typeface="Browallia New" panose="020B0604020202020204" pitchFamily="34" charset="-34"/>
                <a:cs typeface="Browallia New" panose="020B0604020202020204" pitchFamily="34" charset="-34"/>
              </a:rPr>
              <a:t>Re</a:t>
            </a:r>
            <a:r>
              <a:rPr lang="ro-RO" sz="5400" dirty="0" smtClean="0">
                <a:solidFill>
                  <a:srgbClr val="FF0000"/>
                </a:solidFill>
                <a:latin typeface="Browallia New" panose="020B0604020202020204" pitchFamily="34" charset="-34"/>
                <a:cs typeface="Browallia New" panose="020B0604020202020204" pitchFamily="34" charset="-34"/>
              </a:rPr>
              <a:t>zultate</a:t>
            </a:r>
            <a:r>
              <a:rPr lang="en-US" sz="5400" dirty="0" smtClean="0">
                <a:solidFill>
                  <a:srgbClr val="FF0000"/>
                </a:solidFill>
                <a:latin typeface="Browallia New" panose="020B0604020202020204" pitchFamily="34" charset="-34"/>
                <a:cs typeface="Browallia New" panose="020B0604020202020204" pitchFamily="34" charset="-34"/>
              </a:rPr>
              <a:t> -</a:t>
            </a:r>
            <a:r>
              <a:rPr lang="ro-RO" sz="5400" dirty="0" smtClean="0">
                <a:solidFill>
                  <a:srgbClr val="FF0000"/>
                </a:solidFill>
                <a:latin typeface="Browallia New" panose="020B0604020202020204" pitchFamily="34" charset="-34"/>
                <a:cs typeface="Browallia New" panose="020B0604020202020204" pitchFamily="34" charset="-34"/>
              </a:rPr>
              <a:t> statia</a:t>
            </a:r>
            <a:r>
              <a:rPr lang="en-US" sz="5400" dirty="0" smtClean="0">
                <a:solidFill>
                  <a:srgbClr val="FF0000"/>
                </a:solidFill>
                <a:latin typeface="Browallia New" panose="020B0604020202020204" pitchFamily="34" charset="-34"/>
                <a:cs typeface="Browallia New" panose="020B0604020202020204" pitchFamily="34" charset="-34"/>
              </a:rPr>
              <a:t> </a:t>
            </a:r>
            <a:r>
              <a:rPr lang="ro-RO" sz="5400" dirty="0" smtClean="0">
                <a:solidFill>
                  <a:srgbClr val="FF0000"/>
                </a:solidFill>
                <a:latin typeface="Browallia New" panose="020B0604020202020204" pitchFamily="34" charset="-34"/>
                <a:cs typeface="Browallia New" panose="020B0604020202020204" pitchFamily="34" charset="-34"/>
              </a:rPr>
              <a:t>Amasra</a:t>
            </a:r>
            <a:endParaRPr lang="en-US" sz="5400" dirty="0">
              <a:solidFill>
                <a:srgbClr val="FF0000"/>
              </a:solidFill>
              <a:latin typeface="Browallia New" panose="020B0604020202020204" pitchFamily="34" charset="-34"/>
              <a:cs typeface="Browallia New" panose="020B0604020202020204" pitchFamily="34" charset="-34"/>
            </a:endParaRPr>
          </a:p>
        </p:txBody>
      </p:sp>
      <p:graphicFrame>
        <p:nvGraphicFramePr>
          <p:cNvPr id="6" name="Chart 5"/>
          <p:cNvGraphicFramePr>
            <a:graphicFrameLocks/>
          </p:cNvGraphicFramePr>
          <p:nvPr>
            <p:extLst>
              <p:ext uri="{D42A27DB-BD31-4B8C-83A1-F6EECF244321}">
                <p14:modId xmlns:p14="http://schemas.microsoft.com/office/powerpoint/2010/main" val="1484817911"/>
              </p:ext>
            </p:extLst>
          </p:nvPr>
        </p:nvGraphicFramePr>
        <p:xfrm>
          <a:off x="1809345" y="1289254"/>
          <a:ext cx="7966953" cy="3545164"/>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7" name="Table 6"/>
          <p:cNvGraphicFramePr>
            <a:graphicFrameLocks noGrp="1"/>
          </p:cNvGraphicFramePr>
          <p:nvPr>
            <p:extLst>
              <p:ext uri="{D42A27DB-BD31-4B8C-83A1-F6EECF244321}">
                <p14:modId xmlns:p14="http://schemas.microsoft.com/office/powerpoint/2010/main" val="3091781608"/>
              </p:ext>
            </p:extLst>
          </p:nvPr>
        </p:nvGraphicFramePr>
        <p:xfrm>
          <a:off x="353689" y="5074565"/>
          <a:ext cx="3479010" cy="1576001"/>
        </p:xfrm>
        <a:graphic>
          <a:graphicData uri="http://schemas.openxmlformats.org/drawingml/2006/table">
            <a:tbl>
              <a:tblPr firstRow="1" bandRow="1">
                <a:tableStyleId>{F5AB1C69-6EDB-4FF4-983F-18BD219EF322}</a:tableStyleId>
              </a:tblPr>
              <a:tblGrid>
                <a:gridCol w="1159670">
                  <a:extLst>
                    <a:ext uri="{9D8B030D-6E8A-4147-A177-3AD203B41FA5}">
                      <a16:colId xmlns:a16="http://schemas.microsoft.com/office/drawing/2014/main" val="20000"/>
                    </a:ext>
                  </a:extLst>
                </a:gridCol>
                <a:gridCol w="1159670">
                  <a:extLst>
                    <a:ext uri="{9D8B030D-6E8A-4147-A177-3AD203B41FA5}">
                      <a16:colId xmlns:a16="http://schemas.microsoft.com/office/drawing/2014/main" val="20001"/>
                    </a:ext>
                  </a:extLst>
                </a:gridCol>
                <a:gridCol w="1159670">
                  <a:extLst>
                    <a:ext uri="{9D8B030D-6E8A-4147-A177-3AD203B41FA5}">
                      <a16:colId xmlns:a16="http://schemas.microsoft.com/office/drawing/2014/main" val="20002"/>
                    </a:ext>
                  </a:extLst>
                </a:gridCol>
              </a:tblGrid>
              <a:tr h="400613">
                <a:tc>
                  <a:txBody>
                    <a:bodyPr/>
                    <a:lstStyle/>
                    <a:p>
                      <a:r>
                        <a:rPr lang="ro-RO" sz="1200" dirty="0" smtClean="0"/>
                        <a:t>Statistica</a:t>
                      </a:r>
                      <a:endParaRPr lang="en-US" sz="1200" dirty="0"/>
                    </a:p>
                  </a:txBody>
                  <a:tcPr/>
                </a:tc>
                <a:tc>
                  <a:txBody>
                    <a:bodyPr/>
                    <a:lstStyle/>
                    <a:p>
                      <a:r>
                        <a:rPr lang="ro-RO" sz="1200" dirty="0" smtClean="0"/>
                        <a:t>Valoare</a:t>
                      </a:r>
                      <a:r>
                        <a:rPr lang="en-US" sz="1200" dirty="0" smtClean="0"/>
                        <a:t> T/P</a:t>
                      </a:r>
                      <a:endParaRPr lang="en-US" sz="1200" dirty="0"/>
                    </a:p>
                  </a:txBody>
                  <a:tcPr/>
                </a:tc>
                <a:tc>
                  <a:txBody>
                    <a:bodyPr/>
                    <a:lstStyle/>
                    <a:p>
                      <a:r>
                        <a:rPr lang="ro-RO" sz="1200" dirty="0" smtClean="0"/>
                        <a:t> Valoare</a:t>
                      </a:r>
                      <a:r>
                        <a:rPr lang="ro-RO" sz="1200" baseline="0" dirty="0" smtClean="0"/>
                        <a:t> pe fisa</a:t>
                      </a:r>
                      <a:endParaRPr lang="en-US" sz="1200" dirty="0"/>
                    </a:p>
                  </a:txBody>
                  <a:tcPr/>
                </a:tc>
                <a:extLst>
                  <a:ext uri="{0D108BD9-81ED-4DB2-BD59-A6C34878D82A}">
                    <a16:rowId xmlns:a16="http://schemas.microsoft.com/office/drawing/2014/main" val="10000"/>
                  </a:ext>
                </a:extLst>
              </a:tr>
              <a:tr h="293847">
                <a:tc>
                  <a:txBody>
                    <a:bodyPr/>
                    <a:lstStyle/>
                    <a:p>
                      <a:r>
                        <a:rPr lang="ro-RO" sz="1200" dirty="0" smtClean="0"/>
                        <a:t>Std</a:t>
                      </a:r>
                      <a:r>
                        <a:rPr lang="ro-RO" sz="1200" baseline="0" dirty="0" smtClean="0"/>
                        <a:t> TG (cm)</a:t>
                      </a:r>
                      <a:endParaRPr lang="en-US" sz="1200" dirty="0"/>
                    </a:p>
                  </a:txBody>
                  <a:tcPr/>
                </a:tc>
                <a:tc>
                  <a:txBody>
                    <a:bodyPr/>
                    <a:lstStyle/>
                    <a:p>
                      <a:r>
                        <a:rPr lang="en-US" sz="1200" dirty="0" smtClean="0"/>
                        <a:t>4.68</a:t>
                      </a:r>
                      <a:endParaRPr lang="en-US" sz="1200" dirty="0"/>
                    </a:p>
                  </a:txBody>
                  <a:tcPr/>
                </a:tc>
                <a:tc>
                  <a:txBody>
                    <a:bodyPr/>
                    <a:lstStyle/>
                    <a:p>
                      <a:r>
                        <a:rPr lang="en-US" sz="1200" dirty="0" smtClean="0"/>
                        <a:t>8.43</a:t>
                      </a:r>
                      <a:endParaRPr lang="en-US" sz="1200" dirty="0"/>
                    </a:p>
                  </a:txBody>
                  <a:tcPr/>
                </a:tc>
                <a:extLst>
                  <a:ext uri="{0D108BD9-81ED-4DB2-BD59-A6C34878D82A}">
                    <a16:rowId xmlns:a16="http://schemas.microsoft.com/office/drawing/2014/main" val="10001"/>
                  </a:ext>
                </a:extLst>
              </a:tr>
              <a:tr h="293847">
                <a:tc>
                  <a:txBody>
                    <a:bodyPr/>
                    <a:lstStyle/>
                    <a:p>
                      <a:r>
                        <a:rPr lang="ro-RO" sz="1200" dirty="0" smtClean="0"/>
                        <a:t>Std SA</a:t>
                      </a:r>
                      <a:r>
                        <a:rPr lang="ro-RO" sz="1200" baseline="0" dirty="0" smtClean="0"/>
                        <a:t> (cm)</a:t>
                      </a:r>
                      <a:endParaRPr lang="en-US" sz="1200" dirty="0"/>
                    </a:p>
                  </a:txBody>
                  <a:tcPr/>
                </a:tc>
                <a:tc>
                  <a:txBody>
                    <a:bodyPr/>
                    <a:lstStyle/>
                    <a:p>
                      <a:r>
                        <a:rPr lang="en-US" sz="1200" dirty="0" smtClean="0"/>
                        <a:t>6.57</a:t>
                      </a:r>
                      <a:endParaRPr lang="en-US" sz="1200" dirty="0"/>
                    </a:p>
                  </a:txBody>
                  <a:tcPr/>
                </a:tc>
                <a:tc>
                  <a:txBody>
                    <a:bodyPr/>
                    <a:lstStyle/>
                    <a:p>
                      <a:r>
                        <a:rPr lang="en-US" sz="1200" dirty="0" smtClean="0"/>
                        <a:t>7.98</a:t>
                      </a:r>
                      <a:endParaRPr lang="en-US" sz="1200" dirty="0"/>
                    </a:p>
                  </a:txBody>
                  <a:tcPr/>
                </a:tc>
                <a:extLst>
                  <a:ext uri="{0D108BD9-81ED-4DB2-BD59-A6C34878D82A}">
                    <a16:rowId xmlns:a16="http://schemas.microsoft.com/office/drawing/2014/main" val="10002"/>
                  </a:ext>
                </a:extLst>
              </a:tr>
              <a:tr h="293847">
                <a:tc>
                  <a:txBody>
                    <a:bodyPr/>
                    <a:lstStyle/>
                    <a:p>
                      <a:r>
                        <a:rPr lang="ro-RO" sz="1200" dirty="0" smtClean="0"/>
                        <a:t>RMS (SA-TG)</a:t>
                      </a:r>
                      <a:endParaRPr lang="en-US" sz="1200" dirty="0"/>
                    </a:p>
                  </a:txBody>
                  <a:tcPr/>
                </a:tc>
                <a:tc>
                  <a:txBody>
                    <a:bodyPr/>
                    <a:lstStyle/>
                    <a:p>
                      <a:r>
                        <a:rPr lang="en-US" sz="1200" dirty="0" smtClean="0"/>
                        <a:t>6.35</a:t>
                      </a:r>
                      <a:endParaRPr lang="en-US" sz="1200" dirty="0"/>
                    </a:p>
                  </a:txBody>
                  <a:tcPr/>
                </a:tc>
                <a:tc>
                  <a:txBody>
                    <a:bodyPr/>
                    <a:lstStyle/>
                    <a:p>
                      <a:r>
                        <a:rPr lang="en-US" sz="1200" dirty="0" smtClean="0"/>
                        <a:t>7.39</a:t>
                      </a:r>
                      <a:endParaRPr lang="en-US" sz="1200" dirty="0"/>
                    </a:p>
                  </a:txBody>
                  <a:tcPr/>
                </a:tc>
                <a:extLst>
                  <a:ext uri="{0D108BD9-81ED-4DB2-BD59-A6C34878D82A}">
                    <a16:rowId xmlns:a16="http://schemas.microsoft.com/office/drawing/2014/main" val="10003"/>
                  </a:ext>
                </a:extLst>
              </a:tr>
              <a:tr h="293847">
                <a:tc>
                  <a:txBody>
                    <a:bodyPr/>
                    <a:lstStyle/>
                    <a:p>
                      <a:r>
                        <a:rPr lang="ro-RO" sz="1200" dirty="0" smtClean="0"/>
                        <a:t>Corelatie</a:t>
                      </a:r>
                      <a:endParaRPr lang="en-US" sz="1200" dirty="0"/>
                    </a:p>
                  </a:txBody>
                  <a:tcPr/>
                </a:tc>
                <a:tc>
                  <a:txBody>
                    <a:bodyPr/>
                    <a:lstStyle/>
                    <a:p>
                      <a:r>
                        <a:rPr lang="en-US" sz="1200" dirty="0" smtClean="0"/>
                        <a:t>0.59</a:t>
                      </a:r>
                      <a:endParaRPr lang="en-US" sz="1200" dirty="0"/>
                    </a:p>
                  </a:txBody>
                  <a:tcPr/>
                </a:tc>
                <a:tc>
                  <a:txBody>
                    <a:bodyPr/>
                    <a:lstStyle/>
                    <a:p>
                      <a:r>
                        <a:rPr lang="en-US" sz="1200" dirty="0" smtClean="0"/>
                        <a:t>0.48</a:t>
                      </a:r>
                      <a:endParaRPr lang="en-US" sz="1200" dirty="0"/>
                    </a:p>
                  </a:txBody>
                  <a:tcPr/>
                </a:tc>
                <a:extLst>
                  <a:ext uri="{0D108BD9-81ED-4DB2-BD59-A6C34878D82A}">
                    <a16:rowId xmlns:a16="http://schemas.microsoft.com/office/drawing/2014/main" val="10004"/>
                  </a:ext>
                </a:extLst>
              </a:tr>
            </a:tbl>
          </a:graphicData>
        </a:graphic>
      </p:graphicFrame>
      <p:graphicFrame>
        <p:nvGraphicFramePr>
          <p:cNvPr id="8" name="Table 7"/>
          <p:cNvGraphicFramePr>
            <a:graphicFrameLocks noGrp="1"/>
          </p:cNvGraphicFramePr>
          <p:nvPr>
            <p:extLst>
              <p:ext uri="{D42A27DB-BD31-4B8C-83A1-F6EECF244321}">
                <p14:modId xmlns:p14="http://schemas.microsoft.com/office/powerpoint/2010/main" val="1929933006"/>
              </p:ext>
            </p:extLst>
          </p:nvPr>
        </p:nvGraphicFramePr>
        <p:xfrm>
          <a:off x="4397153" y="5074565"/>
          <a:ext cx="3479010" cy="1576001"/>
        </p:xfrm>
        <a:graphic>
          <a:graphicData uri="http://schemas.openxmlformats.org/drawingml/2006/table">
            <a:tbl>
              <a:tblPr firstRow="1" bandRow="1">
                <a:tableStyleId>{F5AB1C69-6EDB-4FF4-983F-18BD219EF322}</a:tableStyleId>
              </a:tblPr>
              <a:tblGrid>
                <a:gridCol w="1159670">
                  <a:extLst>
                    <a:ext uri="{9D8B030D-6E8A-4147-A177-3AD203B41FA5}">
                      <a16:colId xmlns:a16="http://schemas.microsoft.com/office/drawing/2014/main" val="20000"/>
                    </a:ext>
                  </a:extLst>
                </a:gridCol>
                <a:gridCol w="1159670">
                  <a:extLst>
                    <a:ext uri="{9D8B030D-6E8A-4147-A177-3AD203B41FA5}">
                      <a16:colId xmlns:a16="http://schemas.microsoft.com/office/drawing/2014/main" val="20001"/>
                    </a:ext>
                  </a:extLst>
                </a:gridCol>
                <a:gridCol w="1159670">
                  <a:extLst>
                    <a:ext uri="{9D8B030D-6E8A-4147-A177-3AD203B41FA5}">
                      <a16:colId xmlns:a16="http://schemas.microsoft.com/office/drawing/2014/main" val="20002"/>
                    </a:ext>
                  </a:extLst>
                </a:gridCol>
              </a:tblGrid>
              <a:tr h="400613">
                <a:tc>
                  <a:txBody>
                    <a:bodyPr/>
                    <a:lstStyle/>
                    <a:p>
                      <a:r>
                        <a:rPr lang="ro-RO" sz="1200" dirty="0" smtClean="0"/>
                        <a:t>Statistica</a:t>
                      </a:r>
                      <a:endParaRPr lang="en-US" sz="1200" dirty="0"/>
                    </a:p>
                  </a:txBody>
                  <a:tcPr/>
                </a:tc>
                <a:tc>
                  <a:txBody>
                    <a:bodyPr/>
                    <a:lstStyle/>
                    <a:p>
                      <a:r>
                        <a:rPr lang="ro-RO" sz="1200" dirty="0" smtClean="0"/>
                        <a:t>Valoare J1</a:t>
                      </a:r>
                      <a:endParaRPr lang="en-US" sz="1200" dirty="0"/>
                    </a:p>
                  </a:txBody>
                  <a:tcPr/>
                </a:tc>
                <a:tc>
                  <a:txBody>
                    <a:bodyPr/>
                    <a:lstStyle/>
                    <a:p>
                      <a:r>
                        <a:rPr lang="ro-RO" sz="1200" dirty="0" smtClean="0"/>
                        <a:t>Valoare pe fisa</a:t>
                      </a:r>
                      <a:endParaRPr lang="en-US" sz="1200" dirty="0"/>
                    </a:p>
                  </a:txBody>
                  <a:tcPr/>
                </a:tc>
                <a:extLst>
                  <a:ext uri="{0D108BD9-81ED-4DB2-BD59-A6C34878D82A}">
                    <a16:rowId xmlns:a16="http://schemas.microsoft.com/office/drawing/2014/main" val="10000"/>
                  </a:ext>
                </a:extLst>
              </a:tr>
              <a:tr h="293847">
                <a:tc>
                  <a:txBody>
                    <a:bodyPr/>
                    <a:lstStyle/>
                    <a:p>
                      <a:r>
                        <a:rPr lang="ro-RO" sz="1200" dirty="0" smtClean="0"/>
                        <a:t>Std</a:t>
                      </a:r>
                      <a:r>
                        <a:rPr lang="ro-RO" sz="1200" baseline="0" dirty="0" smtClean="0"/>
                        <a:t> TG (cm)</a:t>
                      </a:r>
                      <a:endParaRPr lang="en-US" sz="1200" dirty="0"/>
                    </a:p>
                  </a:txBody>
                  <a:tcPr/>
                </a:tc>
                <a:tc>
                  <a:txBody>
                    <a:bodyPr/>
                    <a:lstStyle/>
                    <a:p>
                      <a:r>
                        <a:rPr lang="en-US" sz="1200" dirty="0" smtClean="0"/>
                        <a:t>4.64</a:t>
                      </a:r>
                      <a:endParaRPr lang="en-US" sz="1200" dirty="0"/>
                    </a:p>
                  </a:txBody>
                  <a:tcPr/>
                </a:tc>
                <a:tc>
                  <a:txBody>
                    <a:bodyPr/>
                    <a:lstStyle/>
                    <a:p>
                      <a:r>
                        <a:rPr lang="en-US" sz="1200" dirty="0" smtClean="0"/>
                        <a:t>7.40</a:t>
                      </a:r>
                      <a:endParaRPr lang="en-US" sz="1200" dirty="0"/>
                    </a:p>
                  </a:txBody>
                  <a:tcPr/>
                </a:tc>
                <a:extLst>
                  <a:ext uri="{0D108BD9-81ED-4DB2-BD59-A6C34878D82A}">
                    <a16:rowId xmlns:a16="http://schemas.microsoft.com/office/drawing/2014/main" val="10001"/>
                  </a:ext>
                </a:extLst>
              </a:tr>
              <a:tr h="293847">
                <a:tc>
                  <a:txBody>
                    <a:bodyPr/>
                    <a:lstStyle/>
                    <a:p>
                      <a:r>
                        <a:rPr lang="ro-RO" sz="1200" dirty="0" smtClean="0"/>
                        <a:t>Std SA</a:t>
                      </a:r>
                      <a:r>
                        <a:rPr lang="ro-RO" sz="1200" baseline="0" dirty="0" smtClean="0"/>
                        <a:t> (cm)</a:t>
                      </a:r>
                      <a:endParaRPr lang="en-US" sz="1200" dirty="0"/>
                    </a:p>
                  </a:txBody>
                  <a:tcPr/>
                </a:tc>
                <a:tc>
                  <a:txBody>
                    <a:bodyPr/>
                    <a:lstStyle/>
                    <a:p>
                      <a:r>
                        <a:rPr lang="en-US" sz="1200" dirty="0" smtClean="0"/>
                        <a:t>6.71</a:t>
                      </a:r>
                      <a:endParaRPr lang="en-US" sz="1200" dirty="0"/>
                    </a:p>
                  </a:txBody>
                  <a:tcPr/>
                </a:tc>
                <a:tc>
                  <a:txBody>
                    <a:bodyPr/>
                    <a:lstStyle/>
                    <a:p>
                      <a:r>
                        <a:rPr lang="en-US" sz="1200" dirty="0" smtClean="0"/>
                        <a:t>7.39</a:t>
                      </a:r>
                      <a:endParaRPr lang="en-US" sz="1200" dirty="0"/>
                    </a:p>
                  </a:txBody>
                  <a:tcPr/>
                </a:tc>
                <a:extLst>
                  <a:ext uri="{0D108BD9-81ED-4DB2-BD59-A6C34878D82A}">
                    <a16:rowId xmlns:a16="http://schemas.microsoft.com/office/drawing/2014/main" val="10002"/>
                  </a:ext>
                </a:extLst>
              </a:tr>
              <a:tr h="293847">
                <a:tc>
                  <a:txBody>
                    <a:bodyPr/>
                    <a:lstStyle/>
                    <a:p>
                      <a:r>
                        <a:rPr lang="ro-RO" sz="1200" dirty="0" smtClean="0"/>
                        <a:t>RMS (SA-TG)</a:t>
                      </a:r>
                      <a:endParaRPr lang="en-US" sz="1200" dirty="0"/>
                    </a:p>
                  </a:txBody>
                  <a:tcPr/>
                </a:tc>
                <a:tc>
                  <a:txBody>
                    <a:bodyPr/>
                    <a:lstStyle/>
                    <a:p>
                      <a:r>
                        <a:rPr lang="en-US" sz="1200" dirty="0" smtClean="0"/>
                        <a:t>4.99</a:t>
                      </a:r>
                      <a:endParaRPr lang="en-US" sz="1200" dirty="0"/>
                    </a:p>
                  </a:txBody>
                  <a:tcPr/>
                </a:tc>
                <a:tc>
                  <a:txBody>
                    <a:bodyPr/>
                    <a:lstStyle/>
                    <a:p>
                      <a:r>
                        <a:rPr lang="en-US" sz="1200" dirty="0" smtClean="0"/>
                        <a:t>7.63</a:t>
                      </a:r>
                      <a:endParaRPr lang="en-US" sz="1200" dirty="0"/>
                    </a:p>
                  </a:txBody>
                  <a:tcPr/>
                </a:tc>
                <a:extLst>
                  <a:ext uri="{0D108BD9-81ED-4DB2-BD59-A6C34878D82A}">
                    <a16:rowId xmlns:a16="http://schemas.microsoft.com/office/drawing/2014/main" val="10003"/>
                  </a:ext>
                </a:extLst>
              </a:tr>
              <a:tr h="293847">
                <a:tc>
                  <a:txBody>
                    <a:bodyPr/>
                    <a:lstStyle/>
                    <a:p>
                      <a:r>
                        <a:rPr lang="ro-RO" sz="1200" dirty="0" smtClean="0"/>
                        <a:t>Corelatie</a:t>
                      </a:r>
                      <a:endParaRPr lang="en-US" sz="1200" dirty="0"/>
                    </a:p>
                  </a:txBody>
                  <a:tcPr/>
                </a:tc>
                <a:tc>
                  <a:txBody>
                    <a:bodyPr/>
                    <a:lstStyle/>
                    <a:p>
                      <a:r>
                        <a:rPr lang="en-US" sz="1200" dirty="0" smtClean="0"/>
                        <a:t>0.68</a:t>
                      </a:r>
                      <a:endParaRPr lang="en-US" sz="1200" dirty="0"/>
                    </a:p>
                  </a:txBody>
                  <a:tcPr/>
                </a:tc>
                <a:tc>
                  <a:txBody>
                    <a:bodyPr/>
                    <a:lstStyle/>
                    <a:p>
                      <a:r>
                        <a:rPr lang="en-US" sz="1200" dirty="0" smtClean="0"/>
                        <a:t>0.46</a:t>
                      </a:r>
                      <a:endParaRPr lang="en-US" sz="1200" dirty="0"/>
                    </a:p>
                  </a:txBody>
                  <a:tcPr/>
                </a:tc>
                <a:extLst>
                  <a:ext uri="{0D108BD9-81ED-4DB2-BD59-A6C34878D82A}">
                    <a16:rowId xmlns:a16="http://schemas.microsoft.com/office/drawing/2014/main" val="10004"/>
                  </a:ext>
                </a:extLst>
              </a:tr>
            </a:tbl>
          </a:graphicData>
        </a:graphic>
      </p:graphicFrame>
      <p:graphicFrame>
        <p:nvGraphicFramePr>
          <p:cNvPr id="9" name="Table 8"/>
          <p:cNvGraphicFramePr>
            <a:graphicFrameLocks noGrp="1"/>
          </p:cNvGraphicFramePr>
          <p:nvPr>
            <p:extLst>
              <p:ext uri="{D42A27DB-BD31-4B8C-83A1-F6EECF244321}">
                <p14:modId xmlns:p14="http://schemas.microsoft.com/office/powerpoint/2010/main" val="1481148775"/>
              </p:ext>
            </p:extLst>
          </p:nvPr>
        </p:nvGraphicFramePr>
        <p:xfrm>
          <a:off x="8284974" y="5074565"/>
          <a:ext cx="3479010" cy="1576001"/>
        </p:xfrm>
        <a:graphic>
          <a:graphicData uri="http://schemas.openxmlformats.org/drawingml/2006/table">
            <a:tbl>
              <a:tblPr firstRow="1" bandRow="1">
                <a:tableStyleId>{F5AB1C69-6EDB-4FF4-983F-18BD219EF322}</a:tableStyleId>
              </a:tblPr>
              <a:tblGrid>
                <a:gridCol w="1159670">
                  <a:extLst>
                    <a:ext uri="{9D8B030D-6E8A-4147-A177-3AD203B41FA5}">
                      <a16:colId xmlns:a16="http://schemas.microsoft.com/office/drawing/2014/main" val="20000"/>
                    </a:ext>
                  </a:extLst>
                </a:gridCol>
                <a:gridCol w="1159670">
                  <a:extLst>
                    <a:ext uri="{9D8B030D-6E8A-4147-A177-3AD203B41FA5}">
                      <a16:colId xmlns:a16="http://schemas.microsoft.com/office/drawing/2014/main" val="20001"/>
                    </a:ext>
                  </a:extLst>
                </a:gridCol>
                <a:gridCol w="1159670">
                  <a:extLst>
                    <a:ext uri="{9D8B030D-6E8A-4147-A177-3AD203B41FA5}">
                      <a16:colId xmlns:a16="http://schemas.microsoft.com/office/drawing/2014/main" val="20002"/>
                    </a:ext>
                  </a:extLst>
                </a:gridCol>
              </a:tblGrid>
              <a:tr h="400613">
                <a:tc>
                  <a:txBody>
                    <a:bodyPr/>
                    <a:lstStyle/>
                    <a:p>
                      <a:r>
                        <a:rPr lang="ro-RO" sz="1200" dirty="0" smtClean="0"/>
                        <a:t>Statistica</a:t>
                      </a:r>
                      <a:endParaRPr lang="en-US" sz="1200" dirty="0"/>
                    </a:p>
                  </a:txBody>
                  <a:tcPr/>
                </a:tc>
                <a:tc>
                  <a:txBody>
                    <a:bodyPr/>
                    <a:lstStyle/>
                    <a:p>
                      <a:r>
                        <a:rPr lang="ro-RO" sz="1200" dirty="0" smtClean="0"/>
                        <a:t>Valoare J2</a:t>
                      </a:r>
                      <a:endParaRPr lang="en-US" sz="1200" dirty="0"/>
                    </a:p>
                  </a:txBody>
                  <a:tcPr/>
                </a:tc>
                <a:tc>
                  <a:txBody>
                    <a:bodyPr/>
                    <a:lstStyle/>
                    <a:p>
                      <a:r>
                        <a:rPr lang="ro-RO" sz="1200" dirty="0" smtClean="0"/>
                        <a:t>Valoare pe fisa</a:t>
                      </a:r>
                      <a:endParaRPr lang="en-US" sz="1200" dirty="0"/>
                    </a:p>
                  </a:txBody>
                  <a:tcPr/>
                </a:tc>
                <a:extLst>
                  <a:ext uri="{0D108BD9-81ED-4DB2-BD59-A6C34878D82A}">
                    <a16:rowId xmlns:a16="http://schemas.microsoft.com/office/drawing/2014/main" val="10000"/>
                  </a:ext>
                </a:extLst>
              </a:tr>
              <a:tr h="293847">
                <a:tc>
                  <a:txBody>
                    <a:bodyPr/>
                    <a:lstStyle/>
                    <a:p>
                      <a:r>
                        <a:rPr lang="ro-RO" sz="1200" dirty="0" smtClean="0"/>
                        <a:t>Std</a:t>
                      </a:r>
                      <a:r>
                        <a:rPr lang="ro-RO" sz="1200" baseline="0" dirty="0" smtClean="0"/>
                        <a:t> TG (cm)</a:t>
                      </a:r>
                      <a:endParaRPr lang="en-US" sz="1200" dirty="0"/>
                    </a:p>
                  </a:txBody>
                  <a:tcPr/>
                </a:tc>
                <a:tc>
                  <a:txBody>
                    <a:bodyPr/>
                    <a:lstStyle/>
                    <a:p>
                      <a:r>
                        <a:rPr lang="en-US" sz="1200" dirty="0" smtClean="0"/>
                        <a:t>4.74</a:t>
                      </a:r>
                      <a:endParaRPr lang="en-US" sz="1200" dirty="0"/>
                    </a:p>
                  </a:txBody>
                  <a:tcPr/>
                </a:tc>
                <a:tc>
                  <a:txBody>
                    <a:bodyPr/>
                    <a:lstStyle/>
                    <a:p>
                      <a:r>
                        <a:rPr lang="en-US" sz="1200" dirty="0" smtClean="0"/>
                        <a:t>-</a:t>
                      </a:r>
                      <a:endParaRPr lang="en-US" sz="1200" dirty="0"/>
                    </a:p>
                  </a:txBody>
                  <a:tcPr/>
                </a:tc>
                <a:extLst>
                  <a:ext uri="{0D108BD9-81ED-4DB2-BD59-A6C34878D82A}">
                    <a16:rowId xmlns:a16="http://schemas.microsoft.com/office/drawing/2014/main" val="10001"/>
                  </a:ext>
                </a:extLst>
              </a:tr>
              <a:tr h="293847">
                <a:tc>
                  <a:txBody>
                    <a:bodyPr/>
                    <a:lstStyle/>
                    <a:p>
                      <a:r>
                        <a:rPr lang="ro-RO" sz="1200" dirty="0" smtClean="0"/>
                        <a:t>Std SA</a:t>
                      </a:r>
                      <a:r>
                        <a:rPr lang="ro-RO" sz="1200" baseline="0" dirty="0" smtClean="0"/>
                        <a:t> (cm)</a:t>
                      </a:r>
                      <a:endParaRPr lang="en-US" sz="1200" dirty="0"/>
                    </a:p>
                  </a:txBody>
                  <a:tcPr/>
                </a:tc>
                <a:tc>
                  <a:txBody>
                    <a:bodyPr/>
                    <a:lstStyle/>
                    <a:p>
                      <a:r>
                        <a:rPr lang="en-US" sz="1200" dirty="0" smtClean="0"/>
                        <a:t>5.32</a:t>
                      </a:r>
                      <a:endParaRPr lang="en-US" sz="1200" dirty="0"/>
                    </a:p>
                  </a:txBody>
                  <a:tcPr/>
                </a:tc>
                <a:tc>
                  <a:txBody>
                    <a:bodyPr/>
                    <a:lstStyle/>
                    <a:p>
                      <a:r>
                        <a:rPr lang="en-US" sz="1200" dirty="0" smtClean="0"/>
                        <a:t>-</a:t>
                      </a:r>
                      <a:endParaRPr lang="en-US" sz="1200" dirty="0"/>
                    </a:p>
                  </a:txBody>
                  <a:tcPr/>
                </a:tc>
                <a:extLst>
                  <a:ext uri="{0D108BD9-81ED-4DB2-BD59-A6C34878D82A}">
                    <a16:rowId xmlns:a16="http://schemas.microsoft.com/office/drawing/2014/main" val="10002"/>
                  </a:ext>
                </a:extLst>
              </a:tr>
              <a:tr h="293847">
                <a:tc>
                  <a:txBody>
                    <a:bodyPr/>
                    <a:lstStyle/>
                    <a:p>
                      <a:r>
                        <a:rPr lang="ro-RO" sz="1200" dirty="0" smtClean="0"/>
                        <a:t>RMS (SA-TG)</a:t>
                      </a:r>
                      <a:endParaRPr lang="en-US" sz="1200" dirty="0"/>
                    </a:p>
                  </a:txBody>
                  <a:tcPr/>
                </a:tc>
                <a:tc>
                  <a:txBody>
                    <a:bodyPr/>
                    <a:lstStyle/>
                    <a:p>
                      <a:r>
                        <a:rPr lang="en-US" sz="1200" dirty="0" smtClean="0"/>
                        <a:t>18.95</a:t>
                      </a:r>
                      <a:endParaRPr lang="en-US" sz="1200" dirty="0"/>
                    </a:p>
                  </a:txBody>
                  <a:tcPr/>
                </a:tc>
                <a:tc>
                  <a:txBody>
                    <a:bodyPr/>
                    <a:lstStyle/>
                    <a:p>
                      <a:r>
                        <a:rPr lang="en-US" sz="1200" dirty="0" smtClean="0"/>
                        <a:t>-</a:t>
                      </a:r>
                      <a:endParaRPr lang="en-US" sz="1200" dirty="0"/>
                    </a:p>
                  </a:txBody>
                  <a:tcPr/>
                </a:tc>
                <a:extLst>
                  <a:ext uri="{0D108BD9-81ED-4DB2-BD59-A6C34878D82A}">
                    <a16:rowId xmlns:a16="http://schemas.microsoft.com/office/drawing/2014/main" val="10003"/>
                  </a:ext>
                </a:extLst>
              </a:tr>
              <a:tr h="293847">
                <a:tc>
                  <a:txBody>
                    <a:bodyPr/>
                    <a:lstStyle/>
                    <a:p>
                      <a:r>
                        <a:rPr lang="ro-RO" sz="1200" dirty="0" smtClean="0"/>
                        <a:t>Corelatie</a:t>
                      </a:r>
                      <a:endParaRPr lang="en-US" sz="1200" dirty="0"/>
                    </a:p>
                  </a:txBody>
                  <a:tcPr/>
                </a:tc>
                <a:tc>
                  <a:txBody>
                    <a:bodyPr/>
                    <a:lstStyle/>
                    <a:p>
                      <a:r>
                        <a:rPr lang="en-US" sz="1200" dirty="0" smtClean="0"/>
                        <a:t>0.57</a:t>
                      </a:r>
                      <a:endParaRPr lang="en-US" sz="1200" dirty="0"/>
                    </a:p>
                  </a:txBody>
                  <a:tcPr/>
                </a:tc>
                <a:tc>
                  <a:txBody>
                    <a:bodyPr/>
                    <a:lstStyle/>
                    <a:p>
                      <a:r>
                        <a:rPr lang="en-US" sz="1200" dirty="0" smtClean="0"/>
                        <a:t>-</a:t>
                      </a:r>
                      <a:endParaRPr lang="en-US" sz="1200" dirty="0"/>
                    </a:p>
                  </a:txBody>
                  <a:tcPr/>
                </a:tc>
                <a:extLst>
                  <a:ext uri="{0D108BD9-81ED-4DB2-BD59-A6C34878D82A}">
                    <a16:rowId xmlns:a16="http://schemas.microsoft.com/office/drawing/2014/main" val="10004"/>
                  </a:ext>
                </a:extLst>
              </a:tr>
            </a:tbl>
          </a:graphicData>
        </a:graphic>
      </p:graphicFrame>
      <p:sp>
        <p:nvSpPr>
          <p:cNvPr id="3" name="Rectangle 2"/>
          <p:cNvSpPr/>
          <p:nvPr/>
        </p:nvSpPr>
        <p:spPr>
          <a:xfrm>
            <a:off x="9501051" y="6357257"/>
            <a:ext cx="496389" cy="293309"/>
          </a:xfrm>
          <a:prstGeom prst="rect">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43987341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ro-RO" sz="5400" dirty="0" smtClean="0">
                <a:solidFill>
                  <a:srgbClr val="FF0000"/>
                </a:solidFill>
                <a:latin typeface="Browallia New" panose="020B0604020202020204" pitchFamily="34" charset="-34"/>
                <a:cs typeface="Browallia New" panose="020B0604020202020204" pitchFamily="34" charset="-34"/>
              </a:rPr>
              <a:t>Concluzii</a:t>
            </a:r>
            <a:endParaRPr lang="en-US" sz="5400" dirty="0">
              <a:solidFill>
                <a:srgbClr val="FF0000"/>
              </a:solidFill>
              <a:latin typeface="Browallia New" panose="020B0604020202020204" pitchFamily="34" charset="-34"/>
              <a:cs typeface="Browallia New" panose="020B0604020202020204" pitchFamily="34" charset="-34"/>
            </a:endParaRPr>
          </a:p>
        </p:txBody>
      </p:sp>
      <p:sp>
        <p:nvSpPr>
          <p:cNvPr id="3" name="Content Placeholder 2"/>
          <p:cNvSpPr>
            <a:spLocks noGrp="1"/>
          </p:cNvSpPr>
          <p:nvPr>
            <p:ph idx="1"/>
          </p:nvPr>
        </p:nvSpPr>
        <p:spPr/>
        <p:txBody>
          <a:bodyPr>
            <a:normAutofit lnSpcReduction="10000"/>
          </a:bodyPr>
          <a:lstStyle/>
          <a:p>
            <a:pPr algn="just">
              <a:buFont typeface="Courier New" panose="02070309020205020404" pitchFamily="49" charset="0"/>
              <a:buChar char="o"/>
            </a:pPr>
            <a:r>
              <a:rPr lang="ro-RO" dirty="0" smtClean="0">
                <a:latin typeface="Browallia New" panose="020B0604020202020204" pitchFamily="34" charset="-34"/>
                <a:cs typeface="Browallia New" panose="020B0604020202020204" pitchFamily="34" charset="-34"/>
              </a:rPr>
              <a:t>Nu toate datele in-situ se coreleaza foarte bine cu cele de altimetrie satelitara</a:t>
            </a:r>
            <a:r>
              <a:rPr lang="en-US" dirty="0" smtClean="0">
                <a:latin typeface="Browallia New" panose="020B0604020202020204" pitchFamily="34" charset="-34"/>
                <a:cs typeface="Browallia New" panose="020B0604020202020204" pitchFamily="34" charset="-34"/>
              </a:rPr>
              <a:t>. </a:t>
            </a:r>
            <a:r>
              <a:rPr lang="ro-RO" dirty="0" smtClean="0">
                <a:latin typeface="Browallia New" panose="020B0604020202020204" pitchFamily="34" charset="-34"/>
                <a:cs typeface="Browallia New" panose="020B0604020202020204" pitchFamily="34" charset="-34"/>
              </a:rPr>
              <a:t>Motivele sunt</a:t>
            </a:r>
            <a:r>
              <a:rPr lang="en-US" dirty="0" smtClean="0">
                <a:latin typeface="Browallia New" panose="020B0604020202020204" pitchFamily="34" charset="-34"/>
                <a:cs typeface="Browallia New" panose="020B0604020202020204" pitchFamily="34" charset="-34"/>
              </a:rPr>
              <a:t>: </a:t>
            </a:r>
            <a:r>
              <a:rPr lang="ro-RO" dirty="0" smtClean="0">
                <a:latin typeface="Browallia New" panose="020B0604020202020204" pitchFamily="34" charset="-34"/>
                <a:cs typeface="Browallia New" panose="020B0604020202020204" pitchFamily="34" charset="-34"/>
              </a:rPr>
              <a:t>produsul ales</a:t>
            </a:r>
            <a:r>
              <a:rPr lang="en-US" dirty="0" smtClean="0">
                <a:latin typeface="Browallia New" panose="020B0604020202020204" pitchFamily="34" charset="-34"/>
                <a:cs typeface="Browallia New" panose="020B0604020202020204" pitchFamily="34" charset="-34"/>
              </a:rPr>
              <a:t>, </a:t>
            </a:r>
            <a:r>
              <a:rPr lang="en-US" dirty="0" err="1" smtClean="0">
                <a:latin typeface="Browallia New" panose="020B0604020202020204" pitchFamily="34" charset="-34"/>
                <a:cs typeface="Browallia New" panose="020B0604020202020204" pitchFamily="34" charset="-34"/>
              </a:rPr>
              <a:t>cor</a:t>
            </a:r>
            <a:r>
              <a:rPr lang="ro-RO" dirty="0" smtClean="0">
                <a:latin typeface="Browallia New" panose="020B0604020202020204" pitchFamily="34" charset="-34"/>
                <a:cs typeface="Browallia New" panose="020B0604020202020204" pitchFamily="34" charset="-34"/>
              </a:rPr>
              <a:t>ectiile initiale folosite</a:t>
            </a:r>
            <a:r>
              <a:rPr lang="en-US" dirty="0" smtClean="0">
                <a:latin typeface="Browallia New" panose="020B0604020202020204" pitchFamily="34" charset="-34"/>
                <a:cs typeface="Browallia New" panose="020B0604020202020204" pitchFamily="34" charset="-34"/>
              </a:rPr>
              <a:t>, </a:t>
            </a:r>
            <a:r>
              <a:rPr lang="en-US" dirty="0" err="1" smtClean="0">
                <a:latin typeface="Browallia New" panose="020B0604020202020204" pitchFamily="34" charset="-34"/>
                <a:cs typeface="Browallia New" panose="020B0604020202020204" pitchFamily="34" charset="-34"/>
              </a:rPr>
              <a:t>loca</a:t>
            </a:r>
            <a:r>
              <a:rPr lang="ro-RO" dirty="0" smtClean="0">
                <a:latin typeface="Browallia New" panose="020B0604020202020204" pitchFamily="34" charset="-34"/>
                <a:cs typeface="Browallia New" panose="020B0604020202020204" pitchFamily="34" charset="-34"/>
              </a:rPr>
              <a:t>lizarea</a:t>
            </a:r>
            <a:r>
              <a:rPr lang="en-US" dirty="0" smtClean="0">
                <a:latin typeface="Browallia New" panose="020B0604020202020204" pitchFamily="34" charset="-34"/>
                <a:cs typeface="Browallia New" panose="020B0604020202020204" pitchFamily="34" charset="-34"/>
              </a:rPr>
              <a:t> (</a:t>
            </a:r>
            <a:r>
              <a:rPr lang="ro-RO" dirty="0" smtClean="0">
                <a:latin typeface="Browallia New" panose="020B0604020202020204" pitchFamily="34" charset="-34"/>
                <a:cs typeface="Browallia New" panose="020B0604020202020204" pitchFamily="34" charset="-34"/>
              </a:rPr>
              <a:t>morfologia coastei)</a:t>
            </a:r>
            <a:r>
              <a:rPr lang="en-US" dirty="0" smtClean="0">
                <a:latin typeface="Browallia New" panose="020B0604020202020204" pitchFamily="34" charset="-34"/>
                <a:cs typeface="Browallia New" panose="020B0604020202020204" pitchFamily="34" charset="-34"/>
              </a:rPr>
              <a:t>, </a:t>
            </a:r>
            <a:r>
              <a:rPr lang="ro-RO" dirty="0" smtClean="0">
                <a:latin typeface="Browallia New" panose="020B0604020202020204" pitchFamily="34" charset="-34"/>
                <a:cs typeface="Browallia New" panose="020B0604020202020204" pitchFamily="34" charset="-34"/>
              </a:rPr>
              <a:t>celula aleasa de algoritm</a:t>
            </a:r>
            <a:r>
              <a:rPr lang="en-US" dirty="0" smtClean="0">
                <a:latin typeface="Browallia New" panose="020B0604020202020204" pitchFamily="34" charset="-34"/>
                <a:cs typeface="Browallia New" panose="020B0604020202020204" pitchFamily="34" charset="-34"/>
              </a:rPr>
              <a:t>, </a:t>
            </a:r>
            <a:r>
              <a:rPr lang="ro-RO" dirty="0" smtClean="0">
                <a:latin typeface="Browallia New" panose="020B0604020202020204" pitchFamily="34" charset="-34"/>
                <a:cs typeface="Browallia New" panose="020B0604020202020204" pitchFamily="34" charset="-34"/>
              </a:rPr>
              <a:t>interpolarea</a:t>
            </a:r>
            <a:r>
              <a:rPr lang="en-US" dirty="0" smtClean="0">
                <a:latin typeface="Browallia New" panose="020B0604020202020204" pitchFamily="34" charset="-34"/>
                <a:cs typeface="Browallia New" panose="020B0604020202020204" pitchFamily="34" charset="-34"/>
              </a:rPr>
              <a:t>, etc. </a:t>
            </a:r>
          </a:p>
          <a:p>
            <a:pPr algn="just">
              <a:buFont typeface="Courier New" panose="02070309020205020404" pitchFamily="49" charset="0"/>
              <a:buChar char="o"/>
            </a:pPr>
            <a:endParaRPr lang="en-US" dirty="0" smtClean="0">
              <a:latin typeface="Browallia New" panose="020B0604020202020204" pitchFamily="34" charset="-34"/>
              <a:cs typeface="Browallia New" panose="020B0604020202020204" pitchFamily="34" charset="-34"/>
            </a:endParaRPr>
          </a:p>
          <a:p>
            <a:pPr algn="just">
              <a:buFont typeface="Courier New" panose="02070309020205020404" pitchFamily="49" charset="0"/>
              <a:buChar char="o"/>
            </a:pPr>
            <a:r>
              <a:rPr lang="ro-RO" dirty="0" smtClean="0">
                <a:latin typeface="Browallia New" panose="020B0604020202020204" pitchFamily="34" charset="-34"/>
                <a:cs typeface="Browallia New" panose="020B0604020202020204" pitchFamily="34" charset="-34"/>
              </a:rPr>
              <a:t>Misiunile recente ofera cele mai bune rezultate, factorul de corelatie &gt;</a:t>
            </a:r>
            <a:r>
              <a:rPr lang="en-US" dirty="0" smtClean="0">
                <a:latin typeface="Browallia New" panose="020B0604020202020204" pitchFamily="34" charset="-34"/>
                <a:cs typeface="Browallia New" panose="020B0604020202020204" pitchFamily="34" charset="-34"/>
              </a:rPr>
              <a:t>70 %. </a:t>
            </a:r>
          </a:p>
          <a:p>
            <a:pPr algn="just">
              <a:buFont typeface="Courier New" panose="02070309020205020404" pitchFamily="49" charset="0"/>
              <a:buChar char="o"/>
            </a:pPr>
            <a:endParaRPr lang="en-US" dirty="0">
              <a:latin typeface="Browallia New" panose="020B0604020202020204" pitchFamily="34" charset="-34"/>
              <a:cs typeface="Browallia New" panose="020B0604020202020204" pitchFamily="34" charset="-34"/>
            </a:endParaRPr>
          </a:p>
          <a:p>
            <a:pPr algn="just">
              <a:buFont typeface="Courier New" panose="02070309020205020404" pitchFamily="49" charset="0"/>
              <a:buChar char="o"/>
            </a:pPr>
            <a:r>
              <a:rPr lang="ro-RO" dirty="0" smtClean="0">
                <a:latin typeface="Browallia New" panose="020B0604020202020204" pitchFamily="34" charset="-34"/>
                <a:cs typeface="Browallia New" panose="020B0604020202020204" pitchFamily="34" charset="-34"/>
              </a:rPr>
              <a:t>Produsele satelitare trebuie utilizate cu rezerve. Valorile de validare difera in functie de sursa</a:t>
            </a:r>
            <a:r>
              <a:rPr lang="en-US" dirty="0" smtClean="0">
                <a:latin typeface="Browallia New" panose="020B0604020202020204" pitchFamily="34" charset="-34"/>
                <a:cs typeface="Browallia New" panose="020B0604020202020204" pitchFamily="34" charset="-34"/>
              </a:rPr>
              <a:t>.</a:t>
            </a:r>
          </a:p>
          <a:p>
            <a:pPr algn="just">
              <a:buFont typeface="Courier New" panose="02070309020205020404" pitchFamily="49" charset="0"/>
              <a:buChar char="o"/>
            </a:pPr>
            <a:endParaRPr lang="en-US" dirty="0">
              <a:latin typeface="Browallia New" panose="020B0604020202020204" pitchFamily="34" charset="-34"/>
              <a:cs typeface="Browallia New" panose="020B0604020202020204" pitchFamily="34" charset="-34"/>
            </a:endParaRPr>
          </a:p>
          <a:p>
            <a:pPr algn="just">
              <a:buFont typeface="Courier New" panose="02070309020205020404" pitchFamily="49" charset="0"/>
              <a:buChar char="o"/>
            </a:pPr>
            <a:r>
              <a:rPr lang="ro-RO" dirty="0" smtClean="0">
                <a:latin typeface="Browallia New" panose="020B0604020202020204" pitchFamily="34" charset="-34"/>
                <a:cs typeface="Browallia New" panose="020B0604020202020204" pitchFamily="34" charset="-34"/>
              </a:rPr>
              <a:t>Este nevoie de misiuni constante si imbunatatite pentru a ajunge la inregistrari aproximativ identice</a:t>
            </a:r>
            <a:r>
              <a:rPr lang="en-US" dirty="0" smtClean="0">
                <a:latin typeface="Browallia New" panose="020B0604020202020204" pitchFamily="34" charset="-34"/>
                <a:cs typeface="Browallia New" panose="020B0604020202020204" pitchFamily="34" charset="-34"/>
              </a:rPr>
              <a:t>.   </a:t>
            </a:r>
          </a:p>
          <a:p>
            <a:pPr marL="0" indent="0">
              <a:buNone/>
            </a:pPr>
            <a:endParaRPr lang="en-US" dirty="0">
              <a:latin typeface="Browallia New" panose="020B0604020202020204" pitchFamily="34" charset="-34"/>
              <a:cs typeface="Browallia New" panose="020B0604020202020204" pitchFamily="34" charset="-34"/>
            </a:endParaRPr>
          </a:p>
        </p:txBody>
      </p:sp>
    </p:spTree>
    <p:extLst>
      <p:ext uri="{BB962C8B-B14F-4D97-AF65-F5344CB8AC3E}">
        <p14:creationId xmlns:p14="http://schemas.microsoft.com/office/powerpoint/2010/main" val="64396534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Content Placeholder 2"/>
          <p:cNvSpPr>
            <a:spLocks noGrp="1"/>
          </p:cNvSpPr>
          <p:nvPr>
            <p:ph idx="1"/>
          </p:nvPr>
        </p:nvSpPr>
        <p:spPr>
          <a:xfrm>
            <a:off x="584714" y="600978"/>
            <a:ext cx="11447834" cy="4974009"/>
          </a:xfrm>
        </p:spPr>
        <p:txBody>
          <a:bodyPr/>
          <a:lstStyle/>
          <a:p>
            <a:pPr marL="0" indent="0" algn="ctr">
              <a:buNone/>
            </a:pPr>
            <a:endParaRPr lang="en-US" dirty="0" smtClean="0">
              <a:latin typeface="Browallia New" panose="020B0604020202020204" pitchFamily="34" charset="-34"/>
              <a:cs typeface="Browallia New" panose="020B0604020202020204" pitchFamily="34" charset="-34"/>
            </a:endParaRPr>
          </a:p>
          <a:p>
            <a:pPr marL="0" indent="0" algn="ctr">
              <a:buNone/>
            </a:pPr>
            <a:endParaRPr lang="en-US" dirty="0">
              <a:latin typeface="Browallia New" panose="020B0604020202020204" pitchFamily="34" charset="-34"/>
              <a:cs typeface="Browallia New" panose="020B0604020202020204" pitchFamily="34" charset="-34"/>
            </a:endParaRPr>
          </a:p>
          <a:p>
            <a:pPr marL="0" indent="0" algn="ctr">
              <a:buNone/>
            </a:pPr>
            <a:endParaRPr lang="en-US" sz="4400" dirty="0" smtClean="0">
              <a:latin typeface="Browallia New" panose="020B0604020202020204" pitchFamily="34" charset="-34"/>
              <a:ea typeface="SimSun-ExtB" panose="02010609060101010101" pitchFamily="49" charset="-122"/>
              <a:cs typeface="Browallia New" panose="020B0604020202020204" pitchFamily="34" charset="-34"/>
            </a:endParaRPr>
          </a:p>
          <a:p>
            <a:pPr marL="0" indent="0" algn="ctr">
              <a:buNone/>
            </a:pPr>
            <a:r>
              <a:rPr lang="ro-RO" sz="4400" dirty="0" smtClean="0">
                <a:latin typeface="Browallia New" panose="020B0604020202020204" pitchFamily="34" charset="-34"/>
                <a:ea typeface="SimSun-ExtB" panose="02010609060101010101" pitchFamily="49" charset="-122"/>
                <a:cs typeface="Browallia New" panose="020B0604020202020204" pitchFamily="34" charset="-34"/>
              </a:rPr>
              <a:t>Multumesc</a:t>
            </a:r>
            <a:r>
              <a:rPr lang="en-US" sz="4400" dirty="0" smtClean="0">
                <a:latin typeface="Browallia New" panose="020B0604020202020204" pitchFamily="34" charset="-34"/>
                <a:ea typeface="SimSun-ExtB" panose="02010609060101010101" pitchFamily="49" charset="-122"/>
                <a:cs typeface="Browallia New" panose="020B0604020202020204" pitchFamily="34" charset="-34"/>
              </a:rPr>
              <a:t>!</a:t>
            </a:r>
            <a:endParaRPr lang="en-US" sz="4400" dirty="0">
              <a:latin typeface="Browallia New" panose="020B0604020202020204" pitchFamily="34" charset="-34"/>
              <a:ea typeface="SimSun-ExtB" panose="02010609060101010101" pitchFamily="49" charset="-122"/>
              <a:cs typeface="Browallia New" panose="020B0604020202020204" pitchFamily="34" charset="-34"/>
            </a:endParaRPr>
          </a:p>
        </p:txBody>
      </p:sp>
    </p:spTree>
    <p:extLst>
      <p:ext uri="{BB962C8B-B14F-4D97-AF65-F5344CB8AC3E}">
        <p14:creationId xmlns:p14="http://schemas.microsoft.com/office/powerpoint/2010/main" val="3630271495"/>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4594</TotalTime>
  <Words>1263</Words>
  <Application>Microsoft Office PowerPoint</Application>
  <PresentationFormat>Widescreen</PresentationFormat>
  <Paragraphs>393</Paragraphs>
  <Slides>17</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17</vt:i4>
      </vt:variant>
    </vt:vector>
  </HeadingPairs>
  <TitlesOfParts>
    <vt:vector size="25" baseType="lpstr">
      <vt:lpstr>SimSun-ExtB</vt:lpstr>
      <vt:lpstr>Arial</vt:lpstr>
      <vt:lpstr>Browallia New</vt:lpstr>
      <vt:lpstr>Calibri</vt:lpstr>
      <vt:lpstr>Calibri Light</vt:lpstr>
      <vt:lpstr>Cambria Math</vt:lpstr>
      <vt:lpstr>Courier New</vt:lpstr>
      <vt:lpstr>Office Theme</vt:lpstr>
      <vt:lpstr>Validarea produselor de altimetrie satelitara în Marea Neagra </vt:lpstr>
      <vt:lpstr>Cuprins</vt:lpstr>
      <vt:lpstr>Context</vt:lpstr>
      <vt:lpstr>Flux de lucru</vt:lpstr>
      <vt:lpstr>Date de maregraf- metode</vt:lpstr>
      <vt:lpstr>Date de maregraf- rezultate</vt:lpstr>
      <vt:lpstr>Date de maregraf- rezultate</vt:lpstr>
      <vt:lpstr>Date de maregraf- rezultate</vt:lpstr>
      <vt:lpstr>Misiuni de altimetrie- categoria C2</vt:lpstr>
      <vt:lpstr>Rezultate statia Constanta</vt:lpstr>
      <vt:lpstr>Rezultate- statia Poti</vt:lpstr>
      <vt:lpstr>Rezultate –statia Tuapse</vt:lpstr>
      <vt:lpstr>Rezultate – statia Trabzon II</vt:lpstr>
      <vt:lpstr>Rezultate – statia Igneda</vt:lpstr>
      <vt:lpstr>Rezultate - statia Amasra</vt:lpstr>
      <vt:lpstr>Concluzii</vt:lpstr>
      <vt:lpstr>PowerPoint Presentation</vt:lpstr>
    </vt:vector>
  </TitlesOfParts>
  <Company>Home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Cristina Vrinceanu</dc:creator>
  <cp:lastModifiedBy>Cristina</cp:lastModifiedBy>
  <cp:revision>182</cp:revision>
  <dcterms:created xsi:type="dcterms:W3CDTF">2016-09-20T17:51:12Z</dcterms:created>
  <dcterms:modified xsi:type="dcterms:W3CDTF">2016-11-17T16:15:48Z</dcterms:modified>
</cp:coreProperties>
</file>