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  <p:sldId id="277" r:id="rId24"/>
    <p:sldId id="279" r:id="rId25"/>
    <p:sldId id="280" r:id="rId26"/>
    <p:sldId id="284" r:id="rId27"/>
    <p:sldId id="283" r:id="rId28"/>
    <p:sldId id="282" r:id="rId29"/>
    <p:sldId id="285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538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Soluții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libere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open source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pentru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prelucrarea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și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reprezentarea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datelor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geospațiale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, </a:t>
            </a:r>
            <a:r>
              <a:rPr lang="ro-RO" sz="1400" dirty="0" smtClean="0">
                <a:solidFill>
                  <a:schemeClr val="bg1"/>
                </a:solidFill>
                <a:latin typeface="Cambria" pitchFamily="18" charset="0"/>
              </a:rPr>
              <a:t>18-19 noiembrie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2016 - </a:t>
            </a:r>
            <a:r>
              <a:rPr lang="ro-RO" sz="1400" dirty="0" smtClean="0">
                <a:solidFill>
                  <a:schemeClr val="bg1"/>
                </a:solidFill>
                <a:latin typeface="Cambria" pitchFamily="18" charset="0"/>
              </a:rPr>
              <a:t>Timişoara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o-RO" sz="1400" dirty="0" smtClean="0">
                <a:solidFill>
                  <a:schemeClr val="bg1"/>
                </a:solidFill>
                <a:latin typeface="Cambria" pitchFamily="18" charset="0"/>
              </a:rPr>
              <a:t>Marius Budileanu – Facultatea de Geografie, Universitatea din Bucureşti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71600" y="4572000"/>
            <a:ext cx="64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54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Fluxuri cartografice în Deltei </a:t>
            </a:r>
            <a:r>
              <a:rPr lang="ro-RO" sz="54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Dunării</a:t>
            </a:r>
            <a:endParaRPr lang="en-US" sz="5400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pic>
        <p:nvPicPr>
          <p:cNvPr id="10" name="Picture 9" descr="prim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0" y="838200"/>
            <a:ext cx="9144000" cy="33777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tografi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52400" y="19348"/>
            <a:ext cx="8839200" cy="68193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_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926206"/>
            <a:ext cx="9144000" cy="50055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2774" y="0"/>
            <a:ext cx="835845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_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9629" y="0"/>
            <a:ext cx="888474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0" y="1565163"/>
            <a:ext cx="9144000" cy="37276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c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873512"/>
            <a:ext cx="9144000" cy="31109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23398"/>
            <a:ext cx="9144000" cy="681120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39305"/>
            <a:ext cx="9144000" cy="677938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87008"/>
            <a:ext cx="9144000" cy="66839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_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906095"/>
            <a:ext cx="9144000" cy="50458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74462" y="0"/>
            <a:ext cx="499507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25267"/>
            <a:ext cx="9144000" cy="680746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27062"/>
            <a:ext cx="9144000" cy="56038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pert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16238" y="0"/>
            <a:ext cx="511152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lt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0522"/>
            <a:ext cx="9144000" cy="67369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art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84344"/>
            <a:ext cx="9144000" cy="668931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111542" y="0"/>
            <a:ext cx="492091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4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104900" y="0"/>
            <a:ext cx="69342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404706"/>
            <a:ext cx="9144000" cy="404858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415955"/>
            <a:ext cx="9144000" cy="402609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495203"/>
            <a:ext cx="9144000" cy="386759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fdj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207121"/>
            <a:ext cx="9144000" cy="444375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fdj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763151"/>
            <a:ext cx="9144000" cy="533169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deloiu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367631"/>
            <a:ext cx="9144000" cy="612273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ufaru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476341"/>
            <a:ext cx="9144000" cy="590531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etat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309022"/>
            <a:ext cx="9144000" cy="423995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ulin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70496"/>
            <a:ext cx="9144000" cy="551700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rca2.jpg"/>
          <p:cNvPicPr>
            <a:picLocks noChangeAspect="1"/>
          </p:cNvPicPr>
          <p:nvPr/>
        </p:nvPicPr>
        <p:blipFill>
          <a:blip r:embed="rId2" cstate="screen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737</TotalTime>
  <Words>31</Words>
  <Application>Microsoft Office PowerPoint</Application>
  <PresentationFormat>On-screen Show (4:3)</PresentationFormat>
  <Paragraphs>3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Median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Marius Budileanu</dc:creator>
  <cp:lastModifiedBy>Marius Budileanu</cp:lastModifiedBy>
  <cp:revision>8</cp:revision>
  <dcterms:created xsi:type="dcterms:W3CDTF">2006-08-16T00:00:00Z</dcterms:created>
  <dcterms:modified xsi:type="dcterms:W3CDTF">2016-11-18T12:45:12Z</dcterms:modified>
</cp:coreProperties>
</file>