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58" r:id="rId5"/>
    <p:sldId id="265" r:id="rId6"/>
    <p:sldId id="266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5538"/>
    <a:srgbClr val="93D7E7"/>
    <a:srgbClr val="F7C14C"/>
    <a:srgbClr val="BED12D"/>
    <a:srgbClr val="0084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C083AB-3195-489C-A7D4-D08E9DFE6D7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AAEB9C-2DE0-4D37-A157-2FCC19DE025C}">
      <dgm:prSet phldrT="[Text]"/>
      <dgm:spPr/>
      <dgm:t>
        <a:bodyPr/>
        <a:lstStyle/>
        <a:p>
          <a:r>
            <a:rPr lang="ro-RO" dirty="0" smtClean="0"/>
            <a:t>1990- Înființarea Asociației Române de Cartografie de către membrii DTM</a:t>
          </a:r>
          <a:endParaRPr lang="en-US" dirty="0"/>
        </a:p>
      </dgm:t>
    </dgm:pt>
    <dgm:pt modelId="{81317804-7FD9-4FD3-8E6B-30F2105E12E2}" type="parTrans" cxnId="{541EF1FE-F213-4B55-ABC0-F487A81CAADD}">
      <dgm:prSet/>
      <dgm:spPr/>
      <dgm:t>
        <a:bodyPr/>
        <a:lstStyle/>
        <a:p>
          <a:endParaRPr lang="en-US"/>
        </a:p>
      </dgm:t>
    </dgm:pt>
    <dgm:pt modelId="{5DFB7E52-7E62-44A3-83A6-8D30D7352FA1}" type="sibTrans" cxnId="{541EF1FE-F213-4B55-ABC0-F487A81CAADD}">
      <dgm:prSet/>
      <dgm:spPr/>
      <dgm:t>
        <a:bodyPr/>
        <a:lstStyle/>
        <a:p>
          <a:endParaRPr lang="en-US"/>
        </a:p>
      </dgm:t>
    </dgm:pt>
    <dgm:pt modelId="{76136C51-28EC-4E14-8483-8A92D6495E44}">
      <dgm:prSet phldrT="[Text]"/>
      <dgm:spPr/>
      <dgm:t>
        <a:bodyPr/>
        <a:lstStyle/>
        <a:p>
          <a:r>
            <a:rPr lang="ro-RO" dirty="0" smtClean="0"/>
            <a:t>1991 – 72 membri  din diferite instituții</a:t>
          </a:r>
          <a:endParaRPr lang="en-US" dirty="0"/>
        </a:p>
      </dgm:t>
    </dgm:pt>
    <dgm:pt modelId="{DBC41695-5A1F-42F3-A05B-9DC82897CFF4}" type="parTrans" cxnId="{210039F8-8266-4E29-8917-831300CAA824}">
      <dgm:prSet/>
      <dgm:spPr/>
      <dgm:t>
        <a:bodyPr/>
        <a:lstStyle/>
        <a:p>
          <a:endParaRPr lang="en-US"/>
        </a:p>
      </dgm:t>
    </dgm:pt>
    <dgm:pt modelId="{FB99FD52-54C5-4B21-85A4-01F9BD634ECE}" type="sibTrans" cxnId="{210039F8-8266-4E29-8917-831300CAA824}">
      <dgm:prSet/>
      <dgm:spPr/>
      <dgm:t>
        <a:bodyPr/>
        <a:lstStyle/>
        <a:p>
          <a:endParaRPr lang="en-US"/>
        </a:p>
      </dgm:t>
    </dgm:pt>
    <dgm:pt modelId="{C7B6B5FA-6237-4432-A7E2-E09F60107CC8}">
      <dgm:prSet phldrT="[Text]"/>
      <dgm:spPr/>
      <dgm:t>
        <a:bodyPr/>
        <a:lstStyle/>
        <a:p>
          <a:r>
            <a:rPr lang="ro-RO" dirty="0" smtClean="0"/>
            <a:t>1991-2000- Editarea revistei Asociației Române de Cartografie</a:t>
          </a:r>
          <a:endParaRPr lang="en-US" dirty="0"/>
        </a:p>
      </dgm:t>
    </dgm:pt>
    <dgm:pt modelId="{24AB7E9F-EDFF-4D98-A663-005FD401A619}" type="parTrans" cxnId="{E9ED927D-CCF4-4005-9341-98F10819BB84}">
      <dgm:prSet/>
      <dgm:spPr/>
      <dgm:t>
        <a:bodyPr/>
        <a:lstStyle/>
        <a:p>
          <a:endParaRPr lang="en-US"/>
        </a:p>
      </dgm:t>
    </dgm:pt>
    <dgm:pt modelId="{4B3F101F-00DD-4511-A8CE-49C7190E6CAE}" type="sibTrans" cxnId="{E9ED927D-CCF4-4005-9341-98F10819BB84}">
      <dgm:prSet/>
      <dgm:spPr/>
      <dgm:t>
        <a:bodyPr/>
        <a:lstStyle/>
        <a:p>
          <a:endParaRPr lang="en-US"/>
        </a:p>
      </dgm:t>
    </dgm:pt>
    <dgm:pt modelId="{3B1A159B-B3F6-4A30-9DA2-5443BDA86443}">
      <dgm:prSet phldrT="[Text]"/>
      <dgm:spPr/>
      <dgm:t>
        <a:bodyPr/>
        <a:lstStyle/>
        <a:p>
          <a:r>
            <a:rPr lang="ro-RO" dirty="0" smtClean="0"/>
            <a:t>Noiembrie 2015 – reluarea activității ACR</a:t>
          </a:r>
          <a:endParaRPr lang="en-US" dirty="0"/>
        </a:p>
      </dgm:t>
    </dgm:pt>
    <dgm:pt modelId="{6AE656AE-63D8-4B1A-93C5-2304B459F9C1}" type="parTrans" cxnId="{6F7F450A-0567-4627-9E7A-5A673B1433DE}">
      <dgm:prSet/>
      <dgm:spPr/>
      <dgm:t>
        <a:bodyPr/>
        <a:lstStyle/>
        <a:p>
          <a:endParaRPr lang="en-US"/>
        </a:p>
      </dgm:t>
    </dgm:pt>
    <dgm:pt modelId="{577DDB2C-F7B6-403D-B09F-14D85F4D8105}" type="sibTrans" cxnId="{6F7F450A-0567-4627-9E7A-5A673B1433DE}">
      <dgm:prSet/>
      <dgm:spPr/>
      <dgm:t>
        <a:bodyPr/>
        <a:lstStyle/>
        <a:p>
          <a:endParaRPr lang="en-US"/>
        </a:p>
      </dgm:t>
    </dgm:pt>
    <dgm:pt modelId="{C0104896-9EC9-4F68-BE94-DC0B36CA80D3}">
      <dgm:prSet phldrT="[Text]"/>
      <dgm:spPr/>
      <dgm:t>
        <a:bodyPr/>
        <a:lstStyle/>
        <a:p>
          <a:r>
            <a:rPr lang="ro-RO" dirty="0" smtClean="0"/>
            <a:t>Iulie 2016- Începutul activității în noua formulă</a:t>
          </a:r>
          <a:endParaRPr lang="en-US" dirty="0"/>
        </a:p>
      </dgm:t>
    </dgm:pt>
    <dgm:pt modelId="{73EECBC0-C3F0-48DF-87C4-CA5590581F9D}" type="parTrans" cxnId="{9E66CAF5-6827-48FC-B1DD-7ACDA6A15A1C}">
      <dgm:prSet/>
      <dgm:spPr/>
      <dgm:t>
        <a:bodyPr/>
        <a:lstStyle/>
        <a:p>
          <a:endParaRPr lang="en-US"/>
        </a:p>
      </dgm:t>
    </dgm:pt>
    <dgm:pt modelId="{D047ABD7-6513-44CB-8F58-E67CE6E8D923}" type="sibTrans" cxnId="{9E66CAF5-6827-48FC-B1DD-7ACDA6A15A1C}">
      <dgm:prSet/>
      <dgm:spPr/>
      <dgm:t>
        <a:bodyPr/>
        <a:lstStyle/>
        <a:p>
          <a:endParaRPr lang="en-US"/>
        </a:p>
      </dgm:t>
    </dgm:pt>
    <dgm:pt modelId="{47652A9F-509A-4D48-9F73-0698B472B2A5}">
      <dgm:prSet phldrT="[Text]"/>
      <dgm:spPr/>
      <dgm:t>
        <a:bodyPr/>
        <a:lstStyle/>
        <a:p>
          <a:r>
            <a:rPr lang="ro-RO" dirty="0" smtClean="0"/>
            <a:t>Octombrie 2016- prima sesiune de comunicări în cadrul seminariilor geo-spațial</a:t>
          </a:r>
          <a:endParaRPr lang="en-US" dirty="0"/>
        </a:p>
      </dgm:t>
    </dgm:pt>
    <dgm:pt modelId="{3B56631A-7F5B-4D87-AF19-F5E414493C73}" type="parTrans" cxnId="{665645DB-ECCB-4B3E-87DB-8A2204614261}">
      <dgm:prSet/>
      <dgm:spPr/>
      <dgm:t>
        <a:bodyPr/>
        <a:lstStyle/>
        <a:p>
          <a:endParaRPr lang="en-US"/>
        </a:p>
      </dgm:t>
    </dgm:pt>
    <dgm:pt modelId="{A5E14713-C1EC-47B6-88E6-DB28EA381172}" type="sibTrans" cxnId="{665645DB-ECCB-4B3E-87DB-8A2204614261}">
      <dgm:prSet/>
      <dgm:spPr/>
      <dgm:t>
        <a:bodyPr/>
        <a:lstStyle/>
        <a:p>
          <a:endParaRPr lang="en-US"/>
        </a:p>
      </dgm:t>
    </dgm:pt>
    <dgm:pt modelId="{E892FBBF-126B-4AE4-98AD-8850259CFB2E}">
      <dgm:prSet/>
      <dgm:spPr/>
      <dgm:t>
        <a:bodyPr/>
        <a:lstStyle/>
        <a:p>
          <a:endParaRPr lang="en-US"/>
        </a:p>
      </dgm:t>
    </dgm:pt>
    <dgm:pt modelId="{24289733-8DC1-443A-99F4-C40FA2862BAA}" type="parTrans" cxnId="{EEE984B6-EC6A-406B-A1DB-D6826196DDCE}">
      <dgm:prSet/>
      <dgm:spPr/>
      <dgm:t>
        <a:bodyPr/>
        <a:lstStyle/>
        <a:p>
          <a:endParaRPr lang="en-US"/>
        </a:p>
      </dgm:t>
    </dgm:pt>
    <dgm:pt modelId="{96C575F4-C1EC-491F-B61D-C24E2EE52B2A}" type="sibTrans" cxnId="{EEE984B6-EC6A-406B-A1DB-D6826196DDCE}">
      <dgm:prSet/>
      <dgm:spPr/>
      <dgm:t>
        <a:bodyPr/>
        <a:lstStyle/>
        <a:p>
          <a:endParaRPr lang="en-US"/>
        </a:p>
      </dgm:t>
    </dgm:pt>
    <dgm:pt modelId="{E7286656-0B50-4C84-9B9C-499CBBDAE929}" type="pres">
      <dgm:prSet presAssocID="{3DC083AB-3195-489C-A7D4-D08E9DFE6D7B}" presName="Name0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166E4DC5-56C8-40B8-976B-250A8AAA89D1}" type="pres">
      <dgm:prSet presAssocID="{BEAAEB9C-2DE0-4D37-A157-2FCC19DE025C}" presName="parComposite" presStyleCnt="0"/>
      <dgm:spPr/>
    </dgm:pt>
    <dgm:pt modelId="{3022C4C3-572D-468E-8D3F-08CB893CEDC7}" type="pres">
      <dgm:prSet presAssocID="{BEAAEB9C-2DE0-4D37-A157-2FCC19DE025C}" presName="parBigCircle" presStyleLbl="node0" presStyleIdx="0" presStyleCnt="2"/>
      <dgm:spPr>
        <a:solidFill>
          <a:srgbClr val="BED12D"/>
        </a:solidFill>
      </dgm:spPr>
    </dgm:pt>
    <dgm:pt modelId="{30A82918-8F6B-41A4-B114-82DF4DD2CD01}" type="pres">
      <dgm:prSet presAssocID="{BEAAEB9C-2DE0-4D37-A157-2FCC19DE025C}" presName="parTx" presStyleLbl="revTx" presStyleIdx="0" presStyleCnt="12"/>
      <dgm:spPr/>
      <dgm:t>
        <a:bodyPr/>
        <a:lstStyle/>
        <a:p>
          <a:endParaRPr lang="en-US"/>
        </a:p>
      </dgm:t>
    </dgm:pt>
    <dgm:pt modelId="{F88CDB9A-2763-49C0-A9EF-CFFF2DE13B65}" type="pres">
      <dgm:prSet presAssocID="{BEAAEB9C-2DE0-4D37-A157-2FCC19DE025C}" presName="bSpace" presStyleCnt="0"/>
      <dgm:spPr/>
    </dgm:pt>
    <dgm:pt modelId="{530EAB5C-76EB-4D9C-A76B-ABC8F6B18F60}" type="pres">
      <dgm:prSet presAssocID="{BEAAEB9C-2DE0-4D37-A157-2FCC19DE025C}" presName="parBackupNorm" presStyleCnt="0"/>
      <dgm:spPr/>
    </dgm:pt>
    <dgm:pt modelId="{14F22E8F-3DAC-489D-9016-6CD6D567501E}" type="pres">
      <dgm:prSet presAssocID="{5DFB7E52-7E62-44A3-83A6-8D30D7352FA1}" presName="parSpace" presStyleCnt="0"/>
      <dgm:spPr/>
    </dgm:pt>
    <dgm:pt modelId="{F3116B15-7AAB-40B9-B51D-951CB6FBF5B4}" type="pres">
      <dgm:prSet presAssocID="{E892FBBF-126B-4AE4-98AD-8850259CFB2E}" presName="desBackupLeftNorm" presStyleCnt="0"/>
      <dgm:spPr/>
    </dgm:pt>
    <dgm:pt modelId="{26FF8207-17FF-430B-B44C-F97BD29CCD3B}" type="pres">
      <dgm:prSet presAssocID="{E892FBBF-126B-4AE4-98AD-8850259CFB2E}" presName="desComposite" presStyleCnt="0"/>
      <dgm:spPr/>
    </dgm:pt>
    <dgm:pt modelId="{4D2D708B-A331-41B8-AFF9-3F53F1393572}" type="pres">
      <dgm:prSet presAssocID="{E892FBBF-126B-4AE4-98AD-8850259CFB2E}" presName="desCircle" presStyleLbl="node1" presStyleIdx="0" presStyleCnt="5"/>
      <dgm:spPr/>
    </dgm:pt>
    <dgm:pt modelId="{21DB3071-E770-47E0-B448-9E5E916E5DDF}" type="pres">
      <dgm:prSet presAssocID="{E892FBBF-126B-4AE4-98AD-8850259CFB2E}" presName="chTx" presStyleLbl="revTx" presStyleIdx="1" presStyleCnt="12"/>
      <dgm:spPr/>
      <dgm:t>
        <a:bodyPr/>
        <a:lstStyle/>
        <a:p>
          <a:endParaRPr lang="en-US"/>
        </a:p>
      </dgm:t>
    </dgm:pt>
    <dgm:pt modelId="{5AB0201F-51C2-4C81-A364-55DC70B39A7A}" type="pres">
      <dgm:prSet presAssocID="{E892FBBF-126B-4AE4-98AD-8850259CFB2E}" presName="desTx" presStyleLbl="revTx" presStyleIdx="2" presStyleCnt="12">
        <dgm:presLayoutVars>
          <dgm:bulletEnabled val="1"/>
        </dgm:presLayoutVars>
      </dgm:prSet>
      <dgm:spPr/>
    </dgm:pt>
    <dgm:pt modelId="{49D1306E-0A39-4B25-B718-654C5640DA2C}" type="pres">
      <dgm:prSet presAssocID="{E892FBBF-126B-4AE4-98AD-8850259CFB2E}" presName="desBackupRightNorm" presStyleCnt="0"/>
      <dgm:spPr/>
    </dgm:pt>
    <dgm:pt modelId="{6A120C7A-5250-4A29-A195-32F5F73386B2}" type="pres">
      <dgm:prSet presAssocID="{96C575F4-C1EC-491F-B61D-C24E2EE52B2A}" presName="desSpace" presStyleCnt="0"/>
      <dgm:spPr/>
    </dgm:pt>
    <dgm:pt modelId="{59DE24D5-658A-4021-B0B4-E2024AF184B7}" type="pres">
      <dgm:prSet presAssocID="{76136C51-28EC-4E14-8483-8A92D6495E44}" presName="desBackupLeftNorm" presStyleCnt="0"/>
      <dgm:spPr/>
    </dgm:pt>
    <dgm:pt modelId="{473DAB7C-9790-4B48-85E4-994AC074F8E2}" type="pres">
      <dgm:prSet presAssocID="{76136C51-28EC-4E14-8483-8A92D6495E44}" presName="desComposite" presStyleCnt="0"/>
      <dgm:spPr/>
    </dgm:pt>
    <dgm:pt modelId="{40EBF99E-59F2-41EE-B10E-01D9DD6E7CFB}" type="pres">
      <dgm:prSet presAssocID="{76136C51-28EC-4E14-8483-8A92D6495E44}" presName="desCircle" presStyleLbl="node1" presStyleIdx="1" presStyleCnt="5"/>
      <dgm:spPr>
        <a:solidFill>
          <a:srgbClr val="00843F"/>
        </a:solidFill>
      </dgm:spPr>
    </dgm:pt>
    <dgm:pt modelId="{135902BF-99D6-4354-A17A-A9F27EEAC824}" type="pres">
      <dgm:prSet presAssocID="{76136C51-28EC-4E14-8483-8A92D6495E44}" presName="chTx" presStyleLbl="revTx" presStyleIdx="3" presStyleCnt="12"/>
      <dgm:spPr/>
      <dgm:t>
        <a:bodyPr/>
        <a:lstStyle/>
        <a:p>
          <a:endParaRPr lang="en-US"/>
        </a:p>
      </dgm:t>
    </dgm:pt>
    <dgm:pt modelId="{E5553205-3BFB-46E9-AEFB-4045D990C388}" type="pres">
      <dgm:prSet presAssocID="{76136C51-28EC-4E14-8483-8A92D6495E44}" presName="desTx" presStyleLbl="revTx" presStyleIdx="4" presStyleCnt="12">
        <dgm:presLayoutVars>
          <dgm:bulletEnabled val="1"/>
        </dgm:presLayoutVars>
      </dgm:prSet>
      <dgm:spPr/>
    </dgm:pt>
    <dgm:pt modelId="{48093358-98AC-4250-836B-FC7AE5475D6E}" type="pres">
      <dgm:prSet presAssocID="{76136C51-28EC-4E14-8483-8A92D6495E44}" presName="desBackupRightNorm" presStyleCnt="0"/>
      <dgm:spPr/>
    </dgm:pt>
    <dgm:pt modelId="{ABA1166D-FC37-49ED-B6FB-2E315B381AE3}" type="pres">
      <dgm:prSet presAssocID="{FB99FD52-54C5-4B21-85A4-01F9BD634ECE}" presName="desSpace" presStyleCnt="0"/>
      <dgm:spPr/>
    </dgm:pt>
    <dgm:pt modelId="{64122207-ACED-41BC-8EF9-AAC5F5AFF65F}" type="pres">
      <dgm:prSet presAssocID="{C7B6B5FA-6237-4432-A7E2-E09F60107CC8}" presName="desBackupLeftNorm" presStyleCnt="0"/>
      <dgm:spPr/>
    </dgm:pt>
    <dgm:pt modelId="{66B946F3-EE39-49BB-BBC7-C7F2CFF8CF5E}" type="pres">
      <dgm:prSet presAssocID="{C7B6B5FA-6237-4432-A7E2-E09F60107CC8}" presName="desComposite" presStyleCnt="0"/>
      <dgm:spPr/>
    </dgm:pt>
    <dgm:pt modelId="{2C851B00-EA79-4223-B7A5-785A0BBEB7F2}" type="pres">
      <dgm:prSet presAssocID="{C7B6B5FA-6237-4432-A7E2-E09F60107CC8}" presName="desCircle" presStyleLbl="node1" presStyleIdx="2" presStyleCnt="5"/>
      <dgm:spPr>
        <a:solidFill>
          <a:srgbClr val="F7C14C"/>
        </a:solidFill>
      </dgm:spPr>
    </dgm:pt>
    <dgm:pt modelId="{E2976141-7769-4DBB-ACF7-4CB7CE7EA3E4}" type="pres">
      <dgm:prSet presAssocID="{C7B6B5FA-6237-4432-A7E2-E09F60107CC8}" presName="chTx" presStyleLbl="revTx" presStyleIdx="5" presStyleCnt="12"/>
      <dgm:spPr/>
      <dgm:t>
        <a:bodyPr/>
        <a:lstStyle/>
        <a:p>
          <a:endParaRPr lang="en-US"/>
        </a:p>
      </dgm:t>
    </dgm:pt>
    <dgm:pt modelId="{56F3E030-10F4-406C-996C-E2A7A4B1A13F}" type="pres">
      <dgm:prSet presAssocID="{C7B6B5FA-6237-4432-A7E2-E09F60107CC8}" presName="desTx" presStyleLbl="revTx" presStyleIdx="6" presStyleCnt="12">
        <dgm:presLayoutVars>
          <dgm:bulletEnabled val="1"/>
        </dgm:presLayoutVars>
      </dgm:prSet>
      <dgm:spPr/>
    </dgm:pt>
    <dgm:pt modelId="{707EC552-5E54-4858-9B7A-E142DE25DC9C}" type="pres">
      <dgm:prSet presAssocID="{C7B6B5FA-6237-4432-A7E2-E09F60107CC8}" presName="desBackupRightNorm" presStyleCnt="0"/>
      <dgm:spPr/>
    </dgm:pt>
    <dgm:pt modelId="{12A32370-3846-48A7-85F4-573EAFF2716B}" type="pres">
      <dgm:prSet presAssocID="{4B3F101F-00DD-4511-A8CE-49C7190E6CAE}" presName="desSpace" presStyleCnt="0"/>
      <dgm:spPr/>
    </dgm:pt>
    <dgm:pt modelId="{5ABFC9D1-CA25-4F95-9AC0-B418032BE696}" type="pres">
      <dgm:prSet presAssocID="{3B1A159B-B3F6-4A30-9DA2-5443BDA86443}" presName="parComposite" presStyleCnt="0"/>
      <dgm:spPr/>
    </dgm:pt>
    <dgm:pt modelId="{19CF423F-F0F1-448D-A6D6-38F77D8BD42B}" type="pres">
      <dgm:prSet presAssocID="{3B1A159B-B3F6-4A30-9DA2-5443BDA86443}" presName="parBigCircle" presStyleLbl="node0" presStyleIdx="1" presStyleCnt="2"/>
      <dgm:spPr>
        <a:solidFill>
          <a:srgbClr val="BED12D"/>
        </a:solidFill>
      </dgm:spPr>
    </dgm:pt>
    <dgm:pt modelId="{0B9BACDB-9A0C-4D93-ABA7-2DBFD22586A6}" type="pres">
      <dgm:prSet presAssocID="{3B1A159B-B3F6-4A30-9DA2-5443BDA86443}" presName="parTx" presStyleLbl="revTx" presStyleIdx="7" presStyleCnt="12"/>
      <dgm:spPr/>
      <dgm:t>
        <a:bodyPr/>
        <a:lstStyle/>
        <a:p>
          <a:endParaRPr lang="en-US"/>
        </a:p>
      </dgm:t>
    </dgm:pt>
    <dgm:pt modelId="{96A96736-E40B-494A-A4D9-B09DDE3A5DB9}" type="pres">
      <dgm:prSet presAssocID="{3B1A159B-B3F6-4A30-9DA2-5443BDA86443}" presName="bSpace" presStyleCnt="0"/>
      <dgm:spPr/>
    </dgm:pt>
    <dgm:pt modelId="{9BA8329D-F41E-4C1B-8776-41299D827DCA}" type="pres">
      <dgm:prSet presAssocID="{3B1A159B-B3F6-4A30-9DA2-5443BDA86443}" presName="parBackupNorm" presStyleCnt="0"/>
      <dgm:spPr/>
    </dgm:pt>
    <dgm:pt modelId="{A5ADCDC0-6A75-4F95-A529-9A1BF8BBBB73}" type="pres">
      <dgm:prSet presAssocID="{577DDB2C-F7B6-403D-B09F-14D85F4D8105}" presName="parSpace" presStyleCnt="0"/>
      <dgm:spPr/>
    </dgm:pt>
    <dgm:pt modelId="{97F7CFE1-03DD-4DB9-8A18-416FF1BF5092}" type="pres">
      <dgm:prSet presAssocID="{C0104896-9EC9-4F68-BE94-DC0B36CA80D3}" presName="desBackupLeftNorm" presStyleCnt="0"/>
      <dgm:spPr/>
    </dgm:pt>
    <dgm:pt modelId="{CB9163F1-3A21-4731-998B-2F4FF593534A}" type="pres">
      <dgm:prSet presAssocID="{C0104896-9EC9-4F68-BE94-DC0B36CA80D3}" presName="desComposite" presStyleCnt="0"/>
      <dgm:spPr/>
    </dgm:pt>
    <dgm:pt modelId="{3C990341-D5DF-4107-8D18-B9964C6A75A7}" type="pres">
      <dgm:prSet presAssocID="{C0104896-9EC9-4F68-BE94-DC0B36CA80D3}" presName="desCircle" presStyleLbl="node1" presStyleIdx="3" presStyleCnt="5"/>
      <dgm:spPr>
        <a:solidFill>
          <a:srgbClr val="00843F"/>
        </a:solidFill>
      </dgm:spPr>
    </dgm:pt>
    <dgm:pt modelId="{AFE1DCD5-DC7F-42BF-8020-174132D84F93}" type="pres">
      <dgm:prSet presAssocID="{C0104896-9EC9-4F68-BE94-DC0B36CA80D3}" presName="chTx" presStyleLbl="revTx" presStyleIdx="8" presStyleCnt="12"/>
      <dgm:spPr/>
      <dgm:t>
        <a:bodyPr/>
        <a:lstStyle/>
        <a:p>
          <a:endParaRPr lang="en-US"/>
        </a:p>
      </dgm:t>
    </dgm:pt>
    <dgm:pt modelId="{6563D668-B614-4DEF-84F2-524F594EB60E}" type="pres">
      <dgm:prSet presAssocID="{C0104896-9EC9-4F68-BE94-DC0B36CA80D3}" presName="desTx" presStyleLbl="revTx" presStyleIdx="9" presStyleCnt="12">
        <dgm:presLayoutVars>
          <dgm:bulletEnabled val="1"/>
        </dgm:presLayoutVars>
      </dgm:prSet>
      <dgm:spPr/>
    </dgm:pt>
    <dgm:pt modelId="{F8A51D52-77A4-451E-81A9-73109FE4C1C8}" type="pres">
      <dgm:prSet presAssocID="{C0104896-9EC9-4F68-BE94-DC0B36CA80D3}" presName="desBackupRightNorm" presStyleCnt="0"/>
      <dgm:spPr/>
    </dgm:pt>
    <dgm:pt modelId="{5F871820-6048-4EDE-8274-81F7A8A074C2}" type="pres">
      <dgm:prSet presAssocID="{D047ABD7-6513-44CB-8F58-E67CE6E8D923}" presName="desSpace" presStyleCnt="0"/>
      <dgm:spPr/>
    </dgm:pt>
    <dgm:pt modelId="{C2CD5912-80FF-4041-A02B-CD3B4D6CDF47}" type="pres">
      <dgm:prSet presAssocID="{47652A9F-509A-4D48-9F73-0698B472B2A5}" presName="desBackupLeftNorm" presStyleCnt="0"/>
      <dgm:spPr/>
    </dgm:pt>
    <dgm:pt modelId="{E4438A87-C742-44B9-B657-4D3E9B5774B6}" type="pres">
      <dgm:prSet presAssocID="{47652A9F-509A-4D48-9F73-0698B472B2A5}" presName="desComposite" presStyleCnt="0"/>
      <dgm:spPr/>
    </dgm:pt>
    <dgm:pt modelId="{BA98D8EA-3C8C-471A-9F31-374C962B67A2}" type="pres">
      <dgm:prSet presAssocID="{47652A9F-509A-4D48-9F73-0698B472B2A5}" presName="desCircle" presStyleLbl="node1" presStyleIdx="4" presStyleCnt="5"/>
      <dgm:spPr>
        <a:solidFill>
          <a:srgbClr val="F7C14C"/>
        </a:solidFill>
      </dgm:spPr>
    </dgm:pt>
    <dgm:pt modelId="{8E4ED2DD-DFA1-4996-919A-96EF5C1922C3}" type="pres">
      <dgm:prSet presAssocID="{47652A9F-509A-4D48-9F73-0698B472B2A5}" presName="chTx" presStyleLbl="revTx" presStyleIdx="10" presStyleCnt="12"/>
      <dgm:spPr/>
      <dgm:t>
        <a:bodyPr/>
        <a:lstStyle/>
        <a:p>
          <a:endParaRPr lang="en-US"/>
        </a:p>
      </dgm:t>
    </dgm:pt>
    <dgm:pt modelId="{3005F390-5A52-4E69-9173-6B1D44527372}" type="pres">
      <dgm:prSet presAssocID="{47652A9F-509A-4D48-9F73-0698B472B2A5}" presName="desTx" presStyleLbl="revTx" presStyleIdx="11" presStyleCnt="12">
        <dgm:presLayoutVars>
          <dgm:bulletEnabled val="1"/>
        </dgm:presLayoutVars>
      </dgm:prSet>
      <dgm:spPr/>
    </dgm:pt>
    <dgm:pt modelId="{F5DE97BF-0662-499D-A902-A4F6ABD91E59}" type="pres">
      <dgm:prSet presAssocID="{47652A9F-509A-4D48-9F73-0698B472B2A5}" presName="desBackupRightNorm" presStyleCnt="0"/>
      <dgm:spPr/>
    </dgm:pt>
    <dgm:pt modelId="{B36BED4D-E853-4958-9745-1AB1EA6FC08E}" type="pres">
      <dgm:prSet presAssocID="{A5E14713-C1EC-47B6-88E6-DB28EA381172}" presName="desSpace" presStyleCnt="0"/>
      <dgm:spPr/>
    </dgm:pt>
  </dgm:ptLst>
  <dgm:cxnLst>
    <dgm:cxn modelId="{3E46CA96-98EA-4D05-849C-C8AFC3A548BA}" type="presOf" srcId="{C0104896-9EC9-4F68-BE94-DC0B36CA80D3}" destId="{AFE1DCD5-DC7F-42BF-8020-174132D84F93}" srcOrd="0" destOrd="0" presId="urn:microsoft.com/office/officeart/2008/layout/CircleAccentTimeline"/>
    <dgm:cxn modelId="{D26F3E14-B822-4B83-A68A-9847DC64A13E}" type="presOf" srcId="{3B1A159B-B3F6-4A30-9DA2-5443BDA86443}" destId="{0B9BACDB-9A0C-4D93-ABA7-2DBFD22586A6}" srcOrd="0" destOrd="0" presId="urn:microsoft.com/office/officeart/2008/layout/CircleAccentTimeline"/>
    <dgm:cxn modelId="{D7404A8E-164D-40FA-BE77-8DDEE1BB5BA4}" type="presOf" srcId="{47652A9F-509A-4D48-9F73-0698B472B2A5}" destId="{8E4ED2DD-DFA1-4996-919A-96EF5C1922C3}" srcOrd="0" destOrd="0" presId="urn:microsoft.com/office/officeart/2008/layout/CircleAccentTimeline"/>
    <dgm:cxn modelId="{9E66CAF5-6827-48FC-B1DD-7ACDA6A15A1C}" srcId="{3B1A159B-B3F6-4A30-9DA2-5443BDA86443}" destId="{C0104896-9EC9-4F68-BE94-DC0B36CA80D3}" srcOrd="0" destOrd="0" parTransId="{73EECBC0-C3F0-48DF-87C4-CA5590581F9D}" sibTransId="{D047ABD7-6513-44CB-8F58-E67CE6E8D923}"/>
    <dgm:cxn modelId="{235E0ABD-98BC-4076-8972-3B27EE459A7B}" type="presOf" srcId="{BEAAEB9C-2DE0-4D37-A157-2FCC19DE025C}" destId="{30A82918-8F6B-41A4-B114-82DF4DD2CD01}" srcOrd="0" destOrd="0" presId="urn:microsoft.com/office/officeart/2008/layout/CircleAccentTimeline"/>
    <dgm:cxn modelId="{813F1571-AED8-4FE6-B669-0939E26259C1}" type="presOf" srcId="{C7B6B5FA-6237-4432-A7E2-E09F60107CC8}" destId="{E2976141-7769-4DBB-ACF7-4CB7CE7EA3E4}" srcOrd="0" destOrd="0" presId="urn:microsoft.com/office/officeart/2008/layout/CircleAccentTimeline"/>
    <dgm:cxn modelId="{39D34434-FAFB-41E3-965C-D99A10A47D0C}" type="presOf" srcId="{3DC083AB-3195-489C-A7D4-D08E9DFE6D7B}" destId="{E7286656-0B50-4C84-9B9C-499CBBDAE929}" srcOrd="0" destOrd="0" presId="urn:microsoft.com/office/officeart/2008/layout/CircleAccentTimeline"/>
    <dgm:cxn modelId="{541EF1FE-F213-4B55-ABC0-F487A81CAADD}" srcId="{3DC083AB-3195-489C-A7D4-D08E9DFE6D7B}" destId="{BEAAEB9C-2DE0-4D37-A157-2FCC19DE025C}" srcOrd="0" destOrd="0" parTransId="{81317804-7FD9-4FD3-8E6B-30F2105E12E2}" sibTransId="{5DFB7E52-7E62-44A3-83A6-8D30D7352FA1}"/>
    <dgm:cxn modelId="{E9ED927D-CCF4-4005-9341-98F10819BB84}" srcId="{BEAAEB9C-2DE0-4D37-A157-2FCC19DE025C}" destId="{C7B6B5FA-6237-4432-A7E2-E09F60107CC8}" srcOrd="2" destOrd="0" parTransId="{24AB7E9F-EDFF-4D98-A663-005FD401A619}" sibTransId="{4B3F101F-00DD-4511-A8CE-49C7190E6CAE}"/>
    <dgm:cxn modelId="{B429E5DD-9D75-4174-BB37-D9A7BE0F5C64}" type="presOf" srcId="{76136C51-28EC-4E14-8483-8A92D6495E44}" destId="{135902BF-99D6-4354-A17A-A9F27EEAC824}" srcOrd="0" destOrd="0" presId="urn:microsoft.com/office/officeart/2008/layout/CircleAccentTimeline"/>
    <dgm:cxn modelId="{EEE984B6-EC6A-406B-A1DB-D6826196DDCE}" srcId="{BEAAEB9C-2DE0-4D37-A157-2FCC19DE025C}" destId="{E892FBBF-126B-4AE4-98AD-8850259CFB2E}" srcOrd="0" destOrd="0" parTransId="{24289733-8DC1-443A-99F4-C40FA2862BAA}" sibTransId="{96C575F4-C1EC-491F-B61D-C24E2EE52B2A}"/>
    <dgm:cxn modelId="{665645DB-ECCB-4B3E-87DB-8A2204614261}" srcId="{3B1A159B-B3F6-4A30-9DA2-5443BDA86443}" destId="{47652A9F-509A-4D48-9F73-0698B472B2A5}" srcOrd="1" destOrd="0" parTransId="{3B56631A-7F5B-4D87-AF19-F5E414493C73}" sibTransId="{A5E14713-C1EC-47B6-88E6-DB28EA381172}"/>
    <dgm:cxn modelId="{D7647481-9397-44D5-8FDF-FE94E74D8287}" type="presOf" srcId="{E892FBBF-126B-4AE4-98AD-8850259CFB2E}" destId="{21DB3071-E770-47E0-B448-9E5E916E5DDF}" srcOrd="0" destOrd="0" presId="urn:microsoft.com/office/officeart/2008/layout/CircleAccentTimeline"/>
    <dgm:cxn modelId="{6F7F450A-0567-4627-9E7A-5A673B1433DE}" srcId="{3DC083AB-3195-489C-A7D4-D08E9DFE6D7B}" destId="{3B1A159B-B3F6-4A30-9DA2-5443BDA86443}" srcOrd="1" destOrd="0" parTransId="{6AE656AE-63D8-4B1A-93C5-2304B459F9C1}" sibTransId="{577DDB2C-F7B6-403D-B09F-14D85F4D8105}"/>
    <dgm:cxn modelId="{210039F8-8266-4E29-8917-831300CAA824}" srcId="{BEAAEB9C-2DE0-4D37-A157-2FCC19DE025C}" destId="{76136C51-28EC-4E14-8483-8A92D6495E44}" srcOrd="1" destOrd="0" parTransId="{DBC41695-5A1F-42F3-A05B-9DC82897CFF4}" sibTransId="{FB99FD52-54C5-4B21-85A4-01F9BD634ECE}"/>
    <dgm:cxn modelId="{7C221EAE-4283-45C5-B69B-68EDE96DEBF8}" type="presParOf" srcId="{E7286656-0B50-4C84-9B9C-499CBBDAE929}" destId="{166E4DC5-56C8-40B8-976B-250A8AAA89D1}" srcOrd="0" destOrd="0" presId="urn:microsoft.com/office/officeart/2008/layout/CircleAccentTimeline"/>
    <dgm:cxn modelId="{CC25B963-E4AE-40FD-9461-B02156AC3B5C}" type="presParOf" srcId="{166E4DC5-56C8-40B8-976B-250A8AAA89D1}" destId="{3022C4C3-572D-468E-8D3F-08CB893CEDC7}" srcOrd="0" destOrd="0" presId="urn:microsoft.com/office/officeart/2008/layout/CircleAccentTimeline"/>
    <dgm:cxn modelId="{79B76681-8763-4231-B644-817AC8C2512E}" type="presParOf" srcId="{166E4DC5-56C8-40B8-976B-250A8AAA89D1}" destId="{30A82918-8F6B-41A4-B114-82DF4DD2CD01}" srcOrd="1" destOrd="0" presId="urn:microsoft.com/office/officeart/2008/layout/CircleAccentTimeline"/>
    <dgm:cxn modelId="{2B4A6646-A2B6-4CEE-9FD5-C0050DD56C16}" type="presParOf" srcId="{166E4DC5-56C8-40B8-976B-250A8AAA89D1}" destId="{F88CDB9A-2763-49C0-A9EF-CFFF2DE13B65}" srcOrd="2" destOrd="0" presId="urn:microsoft.com/office/officeart/2008/layout/CircleAccentTimeline"/>
    <dgm:cxn modelId="{B476759C-2EE8-4853-9776-99D5363324DD}" type="presParOf" srcId="{E7286656-0B50-4C84-9B9C-499CBBDAE929}" destId="{530EAB5C-76EB-4D9C-A76B-ABC8F6B18F60}" srcOrd="1" destOrd="0" presId="urn:microsoft.com/office/officeart/2008/layout/CircleAccentTimeline"/>
    <dgm:cxn modelId="{DDA5B41F-D951-4C52-9BC8-2CA0E8C415E5}" type="presParOf" srcId="{E7286656-0B50-4C84-9B9C-499CBBDAE929}" destId="{14F22E8F-3DAC-489D-9016-6CD6D567501E}" srcOrd="2" destOrd="0" presId="urn:microsoft.com/office/officeart/2008/layout/CircleAccentTimeline"/>
    <dgm:cxn modelId="{0177EE4D-3F3A-469F-88E4-C92638B5B2DF}" type="presParOf" srcId="{E7286656-0B50-4C84-9B9C-499CBBDAE929}" destId="{F3116B15-7AAB-40B9-B51D-951CB6FBF5B4}" srcOrd="3" destOrd="0" presId="urn:microsoft.com/office/officeart/2008/layout/CircleAccentTimeline"/>
    <dgm:cxn modelId="{808C5E73-24F7-478E-BB16-CAECA2D303B5}" type="presParOf" srcId="{E7286656-0B50-4C84-9B9C-499CBBDAE929}" destId="{26FF8207-17FF-430B-B44C-F97BD29CCD3B}" srcOrd="4" destOrd="0" presId="urn:microsoft.com/office/officeart/2008/layout/CircleAccentTimeline"/>
    <dgm:cxn modelId="{4437B4EB-65F4-481A-99BA-E018BB348FC4}" type="presParOf" srcId="{26FF8207-17FF-430B-B44C-F97BD29CCD3B}" destId="{4D2D708B-A331-41B8-AFF9-3F53F1393572}" srcOrd="0" destOrd="0" presId="urn:microsoft.com/office/officeart/2008/layout/CircleAccentTimeline"/>
    <dgm:cxn modelId="{D3B59992-9DF3-4D00-94D4-D5A49804FBC7}" type="presParOf" srcId="{26FF8207-17FF-430B-B44C-F97BD29CCD3B}" destId="{21DB3071-E770-47E0-B448-9E5E916E5DDF}" srcOrd="1" destOrd="0" presId="urn:microsoft.com/office/officeart/2008/layout/CircleAccentTimeline"/>
    <dgm:cxn modelId="{96EA6AFB-C054-4EFF-9CFB-9CC2C30DF2E3}" type="presParOf" srcId="{26FF8207-17FF-430B-B44C-F97BD29CCD3B}" destId="{5AB0201F-51C2-4C81-A364-55DC70B39A7A}" srcOrd="2" destOrd="0" presId="urn:microsoft.com/office/officeart/2008/layout/CircleAccentTimeline"/>
    <dgm:cxn modelId="{E1CAAAE5-0676-49CD-AE9A-358D0BDFD1C3}" type="presParOf" srcId="{E7286656-0B50-4C84-9B9C-499CBBDAE929}" destId="{49D1306E-0A39-4B25-B718-654C5640DA2C}" srcOrd="5" destOrd="0" presId="urn:microsoft.com/office/officeart/2008/layout/CircleAccentTimeline"/>
    <dgm:cxn modelId="{0FCC242C-C2A6-4192-AA9D-F0197017817D}" type="presParOf" srcId="{E7286656-0B50-4C84-9B9C-499CBBDAE929}" destId="{6A120C7A-5250-4A29-A195-32F5F73386B2}" srcOrd="6" destOrd="0" presId="urn:microsoft.com/office/officeart/2008/layout/CircleAccentTimeline"/>
    <dgm:cxn modelId="{C103289C-99BA-431D-8E59-1B60DE810CE7}" type="presParOf" srcId="{E7286656-0B50-4C84-9B9C-499CBBDAE929}" destId="{59DE24D5-658A-4021-B0B4-E2024AF184B7}" srcOrd="7" destOrd="0" presId="urn:microsoft.com/office/officeart/2008/layout/CircleAccentTimeline"/>
    <dgm:cxn modelId="{D075FE98-8AE2-4410-9C9D-B555D1DF60DE}" type="presParOf" srcId="{E7286656-0B50-4C84-9B9C-499CBBDAE929}" destId="{473DAB7C-9790-4B48-85E4-994AC074F8E2}" srcOrd="8" destOrd="0" presId="urn:microsoft.com/office/officeart/2008/layout/CircleAccentTimeline"/>
    <dgm:cxn modelId="{C56F960A-A1A9-40C3-8E19-2002BD8FE4FF}" type="presParOf" srcId="{473DAB7C-9790-4B48-85E4-994AC074F8E2}" destId="{40EBF99E-59F2-41EE-B10E-01D9DD6E7CFB}" srcOrd="0" destOrd="0" presId="urn:microsoft.com/office/officeart/2008/layout/CircleAccentTimeline"/>
    <dgm:cxn modelId="{26A94A24-3FAD-4D71-9487-453465756DCB}" type="presParOf" srcId="{473DAB7C-9790-4B48-85E4-994AC074F8E2}" destId="{135902BF-99D6-4354-A17A-A9F27EEAC824}" srcOrd="1" destOrd="0" presId="urn:microsoft.com/office/officeart/2008/layout/CircleAccentTimeline"/>
    <dgm:cxn modelId="{51813391-EE78-420B-A4D9-E2237038519C}" type="presParOf" srcId="{473DAB7C-9790-4B48-85E4-994AC074F8E2}" destId="{E5553205-3BFB-46E9-AEFB-4045D990C388}" srcOrd="2" destOrd="0" presId="urn:microsoft.com/office/officeart/2008/layout/CircleAccentTimeline"/>
    <dgm:cxn modelId="{18199429-D86D-4FDD-BFDD-7090108E7DA9}" type="presParOf" srcId="{E7286656-0B50-4C84-9B9C-499CBBDAE929}" destId="{48093358-98AC-4250-836B-FC7AE5475D6E}" srcOrd="9" destOrd="0" presId="urn:microsoft.com/office/officeart/2008/layout/CircleAccentTimeline"/>
    <dgm:cxn modelId="{B92DD093-A453-479B-A696-8D9791994A1A}" type="presParOf" srcId="{E7286656-0B50-4C84-9B9C-499CBBDAE929}" destId="{ABA1166D-FC37-49ED-B6FB-2E315B381AE3}" srcOrd="10" destOrd="0" presId="urn:microsoft.com/office/officeart/2008/layout/CircleAccentTimeline"/>
    <dgm:cxn modelId="{C59479D4-60B6-4047-8839-517E9AD4A13E}" type="presParOf" srcId="{E7286656-0B50-4C84-9B9C-499CBBDAE929}" destId="{64122207-ACED-41BC-8EF9-AAC5F5AFF65F}" srcOrd="11" destOrd="0" presId="urn:microsoft.com/office/officeart/2008/layout/CircleAccentTimeline"/>
    <dgm:cxn modelId="{FAEE3FD5-7D82-4810-A45A-C1F485C05A33}" type="presParOf" srcId="{E7286656-0B50-4C84-9B9C-499CBBDAE929}" destId="{66B946F3-EE39-49BB-BBC7-C7F2CFF8CF5E}" srcOrd="12" destOrd="0" presId="urn:microsoft.com/office/officeart/2008/layout/CircleAccentTimeline"/>
    <dgm:cxn modelId="{A591256F-0FCF-4CE1-8451-790B3411621E}" type="presParOf" srcId="{66B946F3-EE39-49BB-BBC7-C7F2CFF8CF5E}" destId="{2C851B00-EA79-4223-B7A5-785A0BBEB7F2}" srcOrd="0" destOrd="0" presId="urn:microsoft.com/office/officeart/2008/layout/CircleAccentTimeline"/>
    <dgm:cxn modelId="{15D06E7E-82EE-4F06-9CA7-EE0365D63217}" type="presParOf" srcId="{66B946F3-EE39-49BB-BBC7-C7F2CFF8CF5E}" destId="{E2976141-7769-4DBB-ACF7-4CB7CE7EA3E4}" srcOrd="1" destOrd="0" presId="urn:microsoft.com/office/officeart/2008/layout/CircleAccentTimeline"/>
    <dgm:cxn modelId="{F364E920-EA77-42B9-991C-BFF5A8C2587D}" type="presParOf" srcId="{66B946F3-EE39-49BB-BBC7-C7F2CFF8CF5E}" destId="{56F3E030-10F4-406C-996C-E2A7A4B1A13F}" srcOrd="2" destOrd="0" presId="urn:microsoft.com/office/officeart/2008/layout/CircleAccentTimeline"/>
    <dgm:cxn modelId="{228ADDDA-013C-4636-AAA4-155679420213}" type="presParOf" srcId="{E7286656-0B50-4C84-9B9C-499CBBDAE929}" destId="{707EC552-5E54-4858-9B7A-E142DE25DC9C}" srcOrd="13" destOrd="0" presId="urn:microsoft.com/office/officeart/2008/layout/CircleAccentTimeline"/>
    <dgm:cxn modelId="{C85F93F0-651D-425A-93C3-B771096EDDCB}" type="presParOf" srcId="{E7286656-0B50-4C84-9B9C-499CBBDAE929}" destId="{12A32370-3846-48A7-85F4-573EAFF2716B}" srcOrd="14" destOrd="0" presId="urn:microsoft.com/office/officeart/2008/layout/CircleAccentTimeline"/>
    <dgm:cxn modelId="{22B7F0CA-8D14-4A3A-B59D-D5A7C9ED3A65}" type="presParOf" srcId="{E7286656-0B50-4C84-9B9C-499CBBDAE929}" destId="{5ABFC9D1-CA25-4F95-9AC0-B418032BE696}" srcOrd="15" destOrd="0" presId="urn:microsoft.com/office/officeart/2008/layout/CircleAccentTimeline"/>
    <dgm:cxn modelId="{B2B19CD0-6348-40C2-B4ED-4F3C8D2EA81B}" type="presParOf" srcId="{5ABFC9D1-CA25-4F95-9AC0-B418032BE696}" destId="{19CF423F-F0F1-448D-A6D6-38F77D8BD42B}" srcOrd="0" destOrd="0" presId="urn:microsoft.com/office/officeart/2008/layout/CircleAccentTimeline"/>
    <dgm:cxn modelId="{CC3AEDA7-1232-42BA-8F46-1268C49D44FA}" type="presParOf" srcId="{5ABFC9D1-CA25-4F95-9AC0-B418032BE696}" destId="{0B9BACDB-9A0C-4D93-ABA7-2DBFD22586A6}" srcOrd="1" destOrd="0" presId="urn:microsoft.com/office/officeart/2008/layout/CircleAccentTimeline"/>
    <dgm:cxn modelId="{FA197041-E724-42B5-B416-7345C1A68C39}" type="presParOf" srcId="{5ABFC9D1-CA25-4F95-9AC0-B418032BE696}" destId="{96A96736-E40B-494A-A4D9-B09DDE3A5DB9}" srcOrd="2" destOrd="0" presId="urn:microsoft.com/office/officeart/2008/layout/CircleAccentTimeline"/>
    <dgm:cxn modelId="{8583E438-906E-469B-9EFE-6CDF389216D1}" type="presParOf" srcId="{E7286656-0B50-4C84-9B9C-499CBBDAE929}" destId="{9BA8329D-F41E-4C1B-8776-41299D827DCA}" srcOrd="16" destOrd="0" presId="urn:microsoft.com/office/officeart/2008/layout/CircleAccentTimeline"/>
    <dgm:cxn modelId="{ADCFE7A5-A7F3-46D1-B1AA-22A479E36AC9}" type="presParOf" srcId="{E7286656-0B50-4C84-9B9C-499CBBDAE929}" destId="{A5ADCDC0-6A75-4F95-A529-9A1BF8BBBB73}" srcOrd="17" destOrd="0" presId="urn:microsoft.com/office/officeart/2008/layout/CircleAccentTimeline"/>
    <dgm:cxn modelId="{57070722-2D70-4013-91D1-28B6C4665AE5}" type="presParOf" srcId="{E7286656-0B50-4C84-9B9C-499CBBDAE929}" destId="{97F7CFE1-03DD-4DB9-8A18-416FF1BF5092}" srcOrd="18" destOrd="0" presId="urn:microsoft.com/office/officeart/2008/layout/CircleAccentTimeline"/>
    <dgm:cxn modelId="{A53DFA57-E6E8-4E4E-B6B2-81EFEC1BF145}" type="presParOf" srcId="{E7286656-0B50-4C84-9B9C-499CBBDAE929}" destId="{CB9163F1-3A21-4731-998B-2F4FF593534A}" srcOrd="19" destOrd="0" presId="urn:microsoft.com/office/officeart/2008/layout/CircleAccentTimeline"/>
    <dgm:cxn modelId="{F1DD841D-ADA3-4D62-8DB7-C2C5CADA8DD9}" type="presParOf" srcId="{CB9163F1-3A21-4731-998B-2F4FF593534A}" destId="{3C990341-D5DF-4107-8D18-B9964C6A75A7}" srcOrd="0" destOrd="0" presId="urn:microsoft.com/office/officeart/2008/layout/CircleAccentTimeline"/>
    <dgm:cxn modelId="{BDB1468E-81E0-494A-BD12-9828025BEB23}" type="presParOf" srcId="{CB9163F1-3A21-4731-998B-2F4FF593534A}" destId="{AFE1DCD5-DC7F-42BF-8020-174132D84F93}" srcOrd="1" destOrd="0" presId="urn:microsoft.com/office/officeart/2008/layout/CircleAccentTimeline"/>
    <dgm:cxn modelId="{0727BC61-B189-4292-BEA0-26ABC832AB5E}" type="presParOf" srcId="{CB9163F1-3A21-4731-998B-2F4FF593534A}" destId="{6563D668-B614-4DEF-84F2-524F594EB60E}" srcOrd="2" destOrd="0" presId="urn:microsoft.com/office/officeart/2008/layout/CircleAccentTimeline"/>
    <dgm:cxn modelId="{DFA955EB-0F66-4682-8413-0AAEFE1F8B64}" type="presParOf" srcId="{E7286656-0B50-4C84-9B9C-499CBBDAE929}" destId="{F8A51D52-77A4-451E-81A9-73109FE4C1C8}" srcOrd="20" destOrd="0" presId="urn:microsoft.com/office/officeart/2008/layout/CircleAccentTimeline"/>
    <dgm:cxn modelId="{238B202D-3AF7-4772-AF53-17FA0520314A}" type="presParOf" srcId="{E7286656-0B50-4C84-9B9C-499CBBDAE929}" destId="{5F871820-6048-4EDE-8274-81F7A8A074C2}" srcOrd="21" destOrd="0" presId="urn:microsoft.com/office/officeart/2008/layout/CircleAccentTimeline"/>
    <dgm:cxn modelId="{8C33DDD2-B2D1-4D6C-A5B8-3D32C2460D1A}" type="presParOf" srcId="{E7286656-0B50-4C84-9B9C-499CBBDAE929}" destId="{C2CD5912-80FF-4041-A02B-CD3B4D6CDF47}" srcOrd="22" destOrd="0" presId="urn:microsoft.com/office/officeart/2008/layout/CircleAccentTimeline"/>
    <dgm:cxn modelId="{B1B493AE-6F4A-4010-8503-C3192FCD7256}" type="presParOf" srcId="{E7286656-0B50-4C84-9B9C-499CBBDAE929}" destId="{E4438A87-C742-44B9-B657-4D3E9B5774B6}" srcOrd="23" destOrd="0" presId="urn:microsoft.com/office/officeart/2008/layout/CircleAccentTimeline"/>
    <dgm:cxn modelId="{5D51A8FA-54A4-405A-B722-DDD0D8DCBA67}" type="presParOf" srcId="{E4438A87-C742-44B9-B657-4D3E9B5774B6}" destId="{BA98D8EA-3C8C-471A-9F31-374C962B67A2}" srcOrd="0" destOrd="0" presId="urn:microsoft.com/office/officeart/2008/layout/CircleAccentTimeline"/>
    <dgm:cxn modelId="{4AF198FC-10C2-4530-B62E-47D1028680A1}" type="presParOf" srcId="{E4438A87-C742-44B9-B657-4D3E9B5774B6}" destId="{8E4ED2DD-DFA1-4996-919A-96EF5C1922C3}" srcOrd="1" destOrd="0" presId="urn:microsoft.com/office/officeart/2008/layout/CircleAccentTimeline"/>
    <dgm:cxn modelId="{10043C17-D9B8-4F55-9854-10A5325DA1CB}" type="presParOf" srcId="{E4438A87-C742-44B9-B657-4D3E9B5774B6}" destId="{3005F390-5A52-4E69-9173-6B1D44527372}" srcOrd="2" destOrd="0" presId="urn:microsoft.com/office/officeart/2008/layout/CircleAccentTimeline"/>
    <dgm:cxn modelId="{622609E8-7F89-4910-B4AD-49DA857CAB4C}" type="presParOf" srcId="{E7286656-0B50-4C84-9B9C-499CBBDAE929}" destId="{F5DE97BF-0662-499D-A902-A4F6ABD91E59}" srcOrd="24" destOrd="0" presId="urn:microsoft.com/office/officeart/2008/layout/CircleAccentTimeline"/>
    <dgm:cxn modelId="{ABC1C05B-04CB-453F-96FD-738DC356103D}" type="presParOf" srcId="{E7286656-0B50-4C84-9B9C-499CBBDAE929}" destId="{B36BED4D-E853-4958-9745-1AB1EA6FC08E}" srcOrd="25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pPr algn="ctr"/>
          <a:r>
            <a:rPr lang="ro-RO" dirty="0" smtClean="0"/>
            <a:t>Informație geospațială pentru dezvoltare în zone defavorizate.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 smtClean="0"/>
            <a:t>Relație cu factorii economici, sociali, de mediu.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BED12D"/>
        </a:solidFill>
      </dgm:spPr>
      <dgm:t>
        <a:bodyPr/>
        <a:lstStyle/>
        <a:p>
          <a:endParaRPr lang="ro-RO" dirty="0" smtClean="0"/>
        </a:p>
        <a:p>
          <a:r>
            <a:rPr lang="ro-RO" dirty="0" smtClean="0"/>
            <a:t>Probleme și soluții globale. Suport și expertiză. 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7C0C8F56-2680-4814-B174-5E164E5BC2A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F58C3ED-7945-4EA6-9927-7C7650B70B91}" type="pres">
      <dgm:prSet presAssocID="{B5BF743A-4D13-45F4-A125-0847E65D42A9}" presName="root" presStyleCnt="0"/>
      <dgm:spPr/>
    </dgm:pt>
    <dgm:pt modelId="{9F55B303-350E-41E8-991D-4334D96F120D}" type="pres">
      <dgm:prSet presAssocID="{B5BF743A-4D13-45F4-A125-0847E65D42A9}" presName="rootComposite" presStyleCnt="0"/>
      <dgm:spPr/>
    </dgm:pt>
    <dgm:pt modelId="{77CB9BFC-C2F9-4601-8D4C-A9282D31B102}" type="pres">
      <dgm:prSet presAssocID="{B5BF743A-4D13-45F4-A125-0847E65D42A9}" presName="rootText" presStyleLbl="node1" presStyleIdx="0" presStyleCnt="3"/>
      <dgm:spPr/>
      <dgm:t>
        <a:bodyPr/>
        <a:lstStyle/>
        <a:p>
          <a:endParaRPr lang="en-US"/>
        </a:p>
      </dgm:t>
    </dgm:pt>
    <dgm:pt modelId="{302D0F21-F93C-4EE1-A16C-8E7758BA8721}" type="pres">
      <dgm:prSet presAssocID="{B5BF743A-4D13-45F4-A125-0847E65D42A9}" presName="rootConnector" presStyleLbl="node1" presStyleIdx="0" presStyleCnt="3"/>
      <dgm:spPr/>
      <dgm:t>
        <a:bodyPr/>
        <a:lstStyle/>
        <a:p>
          <a:endParaRPr lang="en-US"/>
        </a:p>
      </dgm:t>
    </dgm:pt>
    <dgm:pt modelId="{553FF8CF-8530-405F-A2AE-8822F25C2774}" type="pres">
      <dgm:prSet presAssocID="{B5BF743A-4D13-45F4-A125-0847E65D42A9}" presName="childShape" presStyleCnt="0"/>
      <dgm:spPr/>
    </dgm:pt>
    <dgm:pt modelId="{F7F6E394-BEDE-46FC-B9CC-C708D027CDF3}" type="pres">
      <dgm:prSet presAssocID="{846366FA-2CFB-4F73-B909-3141E4FD0A68}" presName="root" presStyleCnt="0"/>
      <dgm:spPr/>
    </dgm:pt>
    <dgm:pt modelId="{D410E3E1-88E5-45D4-819E-C772878AD452}" type="pres">
      <dgm:prSet presAssocID="{846366FA-2CFB-4F73-B909-3141E4FD0A68}" presName="rootComposite" presStyleCnt="0"/>
      <dgm:spPr/>
    </dgm:pt>
    <dgm:pt modelId="{A5064D59-5B01-4920-94ED-86801008F5AA}" type="pres">
      <dgm:prSet presAssocID="{846366FA-2CFB-4F73-B909-3141E4FD0A68}" presName="rootText" presStyleLbl="node1" presStyleIdx="1" presStyleCnt="3"/>
      <dgm:spPr/>
      <dgm:t>
        <a:bodyPr/>
        <a:lstStyle/>
        <a:p>
          <a:endParaRPr lang="en-US"/>
        </a:p>
      </dgm:t>
    </dgm:pt>
    <dgm:pt modelId="{84C4B091-9B09-42DE-A7A6-047A1A0DFA9D}" type="pres">
      <dgm:prSet presAssocID="{846366FA-2CFB-4F73-B909-3141E4FD0A68}" presName="rootConnector" presStyleLbl="node1" presStyleIdx="1" presStyleCnt="3"/>
      <dgm:spPr/>
      <dgm:t>
        <a:bodyPr/>
        <a:lstStyle/>
        <a:p>
          <a:endParaRPr lang="en-US"/>
        </a:p>
      </dgm:t>
    </dgm:pt>
    <dgm:pt modelId="{4FBF6AA4-27C3-4B3A-8E3C-E0335F129C84}" type="pres">
      <dgm:prSet presAssocID="{846366FA-2CFB-4F73-B909-3141E4FD0A68}" presName="childShape" presStyleCnt="0"/>
      <dgm:spPr/>
    </dgm:pt>
    <dgm:pt modelId="{2D5CA415-25B3-49FE-9597-4A75B96D5AE8}" type="pres">
      <dgm:prSet presAssocID="{9410CDBB-6F5F-450D-8B1B-112A5D02C7B4}" presName="root" presStyleCnt="0"/>
      <dgm:spPr/>
    </dgm:pt>
    <dgm:pt modelId="{C49B40CE-CE27-45D2-85C7-C548CA7D45A0}" type="pres">
      <dgm:prSet presAssocID="{9410CDBB-6F5F-450D-8B1B-112A5D02C7B4}" presName="rootComposite" presStyleCnt="0"/>
      <dgm:spPr/>
    </dgm:pt>
    <dgm:pt modelId="{F6F09637-B91B-4860-BE2C-978309B09673}" type="pres">
      <dgm:prSet presAssocID="{9410CDBB-6F5F-450D-8B1B-112A5D02C7B4}" presName="rootText" presStyleLbl="node1" presStyleIdx="2" presStyleCnt="3"/>
      <dgm:spPr/>
      <dgm:t>
        <a:bodyPr/>
        <a:lstStyle/>
        <a:p>
          <a:endParaRPr lang="en-US"/>
        </a:p>
      </dgm:t>
    </dgm:pt>
    <dgm:pt modelId="{A6F389A7-C7B0-42BA-A374-2438B86088BD}" type="pres">
      <dgm:prSet presAssocID="{9410CDBB-6F5F-450D-8B1B-112A5D02C7B4}" presName="rootConnector" presStyleLbl="node1" presStyleIdx="2" presStyleCnt="3"/>
      <dgm:spPr/>
      <dgm:t>
        <a:bodyPr/>
        <a:lstStyle/>
        <a:p>
          <a:endParaRPr lang="en-US"/>
        </a:p>
      </dgm:t>
    </dgm:pt>
    <dgm:pt modelId="{4AEDAD81-C257-4906-BBBA-2FA0D52277BE}" type="pres">
      <dgm:prSet presAssocID="{9410CDBB-6F5F-450D-8B1B-112A5D02C7B4}" presName="childShape" presStyleCnt="0"/>
      <dgm:spPr/>
    </dgm:pt>
  </dgm:ptLst>
  <dgm:cxnLst>
    <dgm:cxn modelId="{0742A47D-8AD8-4B4A-89E7-1DD785F5DD46}" type="presOf" srcId="{9410CDBB-6F5F-450D-8B1B-112A5D02C7B4}" destId="{F6F09637-B91B-4860-BE2C-978309B09673}" srcOrd="0" destOrd="0" presId="urn:microsoft.com/office/officeart/2005/8/layout/hierarchy3"/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868AFEE1-53EB-408E-8FFA-9A6DC060B248}" type="presOf" srcId="{9410CDBB-6F5F-450D-8B1B-112A5D02C7B4}" destId="{A6F389A7-C7B0-42BA-A374-2438B86088BD}" srcOrd="1" destOrd="0" presId="urn:microsoft.com/office/officeart/2005/8/layout/hierarchy3"/>
    <dgm:cxn modelId="{63643802-6A8E-4FBC-86CE-E16FD466484A}" type="presOf" srcId="{B5BF743A-4D13-45F4-A125-0847E65D42A9}" destId="{77CB9BFC-C2F9-4601-8D4C-A9282D31B102}" srcOrd="0" destOrd="0" presId="urn:microsoft.com/office/officeart/2005/8/layout/hierarchy3"/>
    <dgm:cxn modelId="{D3544501-52E3-4F54-BAE5-1D3D4852FAE2}" type="presOf" srcId="{5B383BC7-F8DA-4EFB-93B5-95BD41C68AF5}" destId="{7C0C8F56-2680-4814-B174-5E164E5BC2A4}" srcOrd="0" destOrd="0" presId="urn:microsoft.com/office/officeart/2005/8/layout/hierarchy3"/>
    <dgm:cxn modelId="{A325F7A1-A539-4A8A-97F4-C45448C1D5E9}" type="presOf" srcId="{846366FA-2CFB-4F73-B909-3141E4FD0A68}" destId="{A5064D59-5B01-4920-94ED-86801008F5AA}" srcOrd="0" destOrd="0" presId="urn:microsoft.com/office/officeart/2005/8/layout/hierarchy3"/>
    <dgm:cxn modelId="{650C85BA-5FE8-4547-BF08-9297208895F3}" type="presOf" srcId="{B5BF743A-4D13-45F4-A125-0847E65D42A9}" destId="{302D0F21-F93C-4EE1-A16C-8E7758BA8721}" srcOrd="1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50287DA0-5071-4BD2-AF48-F62669B80CE6}" type="presOf" srcId="{846366FA-2CFB-4F73-B909-3141E4FD0A68}" destId="{84C4B091-9B09-42DE-A7A6-047A1A0DFA9D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F8376B73-61E9-440B-9023-7B625DEC0933}" type="presParOf" srcId="{7C0C8F56-2680-4814-B174-5E164E5BC2A4}" destId="{3F58C3ED-7945-4EA6-9927-7C7650B70B91}" srcOrd="0" destOrd="0" presId="urn:microsoft.com/office/officeart/2005/8/layout/hierarchy3"/>
    <dgm:cxn modelId="{ED8190EB-DCED-411A-B4FC-7B9676A15401}" type="presParOf" srcId="{3F58C3ED-7945-4EA6-9927-7C7650B70B91}" destId="{9F55B303-350E-41E8-991D-4334D96F120D}" srcOrd="0" destOrd="0" presId="urn:microsoft.com/office/officeart/2005/8/layout/hierarchy3"/>
    <dgm:cxn modelId="{918391A4-DDD5-428D-8D15-7083B222953D}" type="presParOf" srcId="{9F55B303-350E-41E8-991D-4334D96F120D}" destId="{77CB9BFC-C2F9-4601-8D4C-A9282D31B102}" srcOrd="0" destOrd="0" presId="urn:microsoft.com/office/officeart/2005/8/layout/hierarchy3"/>
    <dgm:cxn modelId="{11FCC9FC-E1FC-4DF0-A984-F0839C0D247D}" type="presParOf" srcId="{9F55B303-350E-41E8-991D-4334D96F120D}" destId="{302D0F21-F93C-4EE1-A16C-8E7758BA8721}" srcOrd="1" destOrd="0" presId="urn:microsoft.com/office/officeart/2005/8/layout/hierarchy3"/>
    <dgm:cxn modelId="{AC42CA18-A496-427A-9AA3-E56852E6F447}" type="presParOf" srcId="{3F58C3ED-7945-4EA6-9927-7C7650B70B91}" destId="{553FF8CF-8530-405F-A2AE-8822F25C2774}" srcOrd="1" destOrd="0" presId="urn:microsoft.com/office/officeart/2005/8/layout/hierarchy3"/>
    <dgm:cxn modelId="{914CF837-5597-4A57-B88C-A2DD5DF30666}" type="presParOf" srcId="{7C0C8F56-2680-4814-B174-5E164E5BC2A4}" destId="{F7F6E394-BEDE-46FC-B9CC-C708D027CDF3}" srcOrd="1" destOrd="0" presId="urn:microsoft.com/office/officeart/2005/8/layout/hierarchy3"/>
    <dgm:cxn modelId="{781CC16E-CCD3-4C4D-A372-67468D1764F0}" type="presParOf" srcId="{F7F6E394-BEDE-46FC-B9CC-C708D027CDF3}" destId="{D410E3E1-88E5-45D4-819E-C772878AD452}" srcOrd="0" destOrd="0" presId="urn:microsoft.com/office/officeart/2005/8/layout/hierarchy3"/>
    <dgm:cxn modelId="{D9107040-1355-4C7F-994A-012902E810E0}" type="presParOf" srcId="{D410E3E1-88E5-45D4-819E-C772878AD452}" destId="{A5064D59-5B01-4920-94ED-86801008F5AA}" srcOrd="0" destOrd="0" presId="urn:microsoft.com/office/officeart/2005/8/layout/hierarchy3"/>
    <dgm:cxn modelId="{F2859415-DACF-4910-8872-AE64C0573BC6}" type="presParOf" srcId="{D410E3E1-88E5-45D4-819E-C772878AD452}" destId="{84C4B091-9B09-42DE-A7A6-047A1A0DFA9D}" srcOrd="1" destOrd="0" presId="urn:microsoft.com/office/officeart/2005/8/layout/hierarchy3"/>
    <dgm:cxn modelId="{D80A8017-A753-4FF2-87FA-D17834C861B3}" type="presParOf" srcId="{F7F6E394-BEDE-46FC-B9CC-C708D027CDF3}" destId="{4FBF6AA4-27C3-4B3A-8E3C-E0335F129C84}" srcOrd="1" destOrd="0" presId="urn:microsoft.com/office/officeart/2005/8/layout/hierarchy3"/>
    <dgm:cxn modelId="{5145CCB7-F49E-401B-A1DB-EA2358EFA6A7}" type="presParOf" srcId="{7C0C8F56-2680-4814-B174-5E164E5BC2A4}" destId="{2D5CA415-25B3-49FE-9597-4A75B96D5AE8}" srcOrd="2" destOrd="0" presId="urn:microsoft.com/office/officeart/2005/8/layout/hierarchy3"/>
    <dgm:cxn modelId="{C2F13018-BA35-447B-B605-ED67E5947CC8}" type="presParOf" srcId="{2D5CA415-25B3-49FE-9597-4A75B96D5AE8}" destId="{C49B40CE-CE27-45D2-85C7-C548CA7D45A0}" srcOrd="0" destOrd="0" presId="urn:microsoft.com/office/officeart/2005/8/layout/hierarchy3"/>
    <dgm:cxn modelId="{389E9FF2-EBB7-4005-BCDD-F8850A19B5EA}" type="presParOf" srcId="{C49B40CE-CE27-45D2-85C7-C548CA7D45A0}" destId="{F6F09637-B91B-4860-BE2C-978309B09673}" srcOrd="0" destOrd="0" presId="urn:microsoft.com/office/officeart/2005/8/layout/hierarchy3"/>
    <dgm:cxn modelId="{27BF71EE-F1BB-41F3-AD5A-74AA11E7BB6D}" type="presParOf" srcId="{C49B40CE-CE27-45D2-85C7-C548CA7D45A0}" destId="{A6F389A7-C7B0-42BA-A374-2438B86088BD}" srcOrd="1" destOrd="0" presId="urn:microsoft.com/office/officeart/2005/8/layout/hierarchy3"/>
    <dgm:cxn modelId="{11F1A673-C1CF-4064-9EAF-C844935D19AA}" type="presParOf" srcId="{2D5CA415-25B3-49FE-9597-4A75B96D5AE8}" destId="{4AEDAD81-C257-4906-BBBA-2FA0D52277B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 custT="1"/>
      <dgm:spPr>
        <a:solidFill>
          <a:srgbClr val="BED12D"/>
        </a:solidFill>
      </dgm:spPr>
      <dgm:t>
        <a:bodyPr/>
        <a:lstStyle/>
        <a:p>
          <a:r>
            <a:rPr lang="ro-RO" sz="1600" dirty="0" smtClean="0"/>
            <a:t>Cercetare cartografică, în geoinformatică și transdisciplinară. </a:t>
          </a:r>
          <a:endParaRPr lang="en-US" sz="1600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 custT="1"/>
      <dgm:spPr>
        <a:solidFill>
          <a:srgbClr val="F7C14C"/>
        </a:solidFill>
      </dgm:spPr>
      <dgm:t>
        <a:bodyPr/>
        <a:lstStyle/>
        <a:p>
          <a:r>
            <a:rPr lang="ro-RO" sz="1600" dirty="0" smtClean="0"/>
            <a:t>Dezvoltare educațională prin evenimente specifice. </a:t>
          </a:r>
          <a:endParaRPr lang="en-US" sz="1600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 custT="1"/>
      <dgm:spPr>
        <a:solidFill>
          <a:srgbClr val="00843F"/>
        </a:solidFill>
      </dgm:spPr>
      <dgm:t>
        <a:bodyPr/>
        <a:lstStyle/>
        <a:p>
          <a:endParaRPr lang="ro-RO" sz="1600" dirty="0" smtClean="0"/>
        </a:p>
        <a:p>
          <a:r>
            <a:rPr lang="ro-RO" sz="1600" dirty="0" smtClean="0"/>
            <a:t>Domenii primare: istorie, teorie, educație, tehnică nouă. </a:t>
          </a:r>
        </a:p>
        <a:p>
          <a:endParaRPr lang="en-US" sz="1600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BCEFF46D-88B1-4B45-A32D-E89D2C6BEED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E288ACD-99BF-4C31-A10B-7A61467C762B}" type="pres">
      <dgm:prSet presAssocID="{B5BF743A-4D13-45F4-A125-0847E65D42A9}" presName="root" presStyleCnt="0"/>
      <dgm:spPr/>
    </dgm:pt>
    <dgm:pt modelId="{597A6EA4-9C72-4904-A859-19344F38AFDA}" type="pres">
      <dgm:prSet presAssocID="{B5BF743A-4D13-45F4-A125-0847E65D42A9}" presName="rootComposite" presStyleCnt="0"/>
      <dgm:spPr/>
    </dgm:pt>
    <dgm:pt modelId="{742C1504-3C32-4846-8460-274F893A7967}" type="pres">
      <dgm:prSet presAssocID="{B5BF743A-4D13-45F4-A125-0847E65D42A9}" presName="rootText" presStyleLbl="node1" presStyleIdx="0" presStyleCnt="3"/>
      <dgm:spPr/>
      <dgm:t>
        <a:bodyPr/>
        <a:lstStyle/>
        <a:p>
          <a:endParaRPr lang="en-US"/>
        </a:p>
      </dgm:t>
    </dgm:pt>
    <dgm:pt modelId="{FA32A1CE-1113-4AA4-B5CB-2A66AABA990A}" type="pres">
      <dgm:prSet presAssocID="{B5BF743A-4D13-45F4-A125-0847E65D42A9}" presName="rootConnector" presStyleLbl="node1" presStyleIdx="0" presStyleCnt="3"/>
      <dgm:spPr/>
      <dgm:t>
        <a:bodyPr/>
        <a:lstStyle/>
        <a:p>
          <a:endParaRPr lang="en-US"/>
        </a:p>
      </dgm:t>
    </dgm:pt>
    <dgm:pt modelId="{C85AE5D8-0850-41B0-88A3-F39DA06FFEFB}" type="pres">
      <dgm:prSet presAssocID="{B5BF743A-4D13-45F4-A125-0847E65D42A9}" presName="childShape" presStyleCnt="0"/>
      <dgm:spPr/>
    </dgm:pt>
    <dgm:pt modelId="{A93730BF-7F58-4AE2-B868-A191F4C320B0}" type="pres">
      <dgm:prSet presAssocID="{846366FA-2CFB-4F73-B909-3141E4FD0A68}" presName="root" presStyleCnt="0"/>
      <dgm:spPr/>
    </dgm:pt>
    <dgm:pt modelId="{4F20ED63-EC90-4BE4-8321-CC4C2690CF18}" type="pres">
      <dgm:prSet presAssocID="{846366FA-2CFB-4F73-B909-3141E4FD0A68}" presName="rootComposite" presStyleCnt="0"/>
      <dgm:spPr/>
    </dgm:pt>
    <dgm:pt modelId="{B24719AD-6674-41A6-A83C-B78D81463CC9}" type="pres">
      <dgm:prSet presAssocID="{846366FA-2CFB-4F73-B909-3141E4FD0A68}" presName="rootText" presStyleLbl="node1" presStyleIdx="1" presStyleCnt="3"/>
      <dgm:spPr/>
      <dgm:t>
        <a:bodyPr/>
        <a:lstStyle/>
        <a:p>
          <a:endParaRPr lang="en-US"/>
        </a:p>
      </dgm:t>
    </dgm:pt>
    <dgm:pt modelId="{36AEBF40-E02E-4497-909E-E7D815C7F2A9}" type="pres">
      <dgm:prSet presAssocID="{846366FA-2CFB-4F73-B909-3141E4FD0A68}" presName="rootConnector" presStyleLbl="node1" presStyleIdx="1" presStyleCnt="3"/>
      <dgm:spPr/>
      <dgm:t>
        <a:bodyPr/>
        <a:lstStyle/>
        <a:p>
          <a:endParaRPr lang="en-US"/>
        </a:p>
      </dgm:t>
    </dgm:pt>
    <dgm:pt modelId="{FC83AD0F-2EB0-49B6-8ECE-66A8BC0ECB0D}" type="pres">
      <dgm:prSet presAssocID="{846366FA-2CFB-4F73-B909-3141E4FD0A68}" presName="childShape" presStyleCnt="0"/>
      <dgm:spPr/>
    </dgm:pt>
    <dgm:pt modelId="{3C5ED9EA-600F-4CD2-9D75-04E7B8C6A4DE}" type="pres">
      <dgm:prSet presAssocID="{9410CDBB-6F5F-450D-8B1B-112A5D02C7B4}" presName="root" presStyleCnt="0"/>
      <dgm:spPr/>
    </dgm:pt>
    <dgm:pt modelId="{077B2C63-3E36-4662-B0B3-8D2FA441D0DF}" type="pres">
      <dgm:prSet presAssocID="{9410CDBB-6F5F-450D-8B1B-112A5D02C7B4}" presName="rootComposite" presStyleCnt="0"/>
      <dgm:spPr/>
    </dgm:pt>
    <dgm:pt modelId="{240F2216-7CE1-43BE-963D-7135FF7ADCFC}" type="pres">
      <dgm:prSet presAssocID="{9410CDBB-6F5F-450D-8B1B-112A5D02C7B4}" presName="rootText" presStyleLbl="node1" presStyleIdx="2" presStyleCnt="3"/>
      <dgm:spPr/>
      <dgm:t>
        <a:bodyPr/>
        <a:lstStyle/>
        <a:p>
          <a:endParaRPr lang="en-US"/>
        </a:p>
      </dgm:t>
    </dgm:pt>
    <dgm:pt modelId="{67DAE0B5-0298-4126-8159-AD52204B7BDB}" type="pres">
      <dgm:prSet presAssocID="{9410CDBB-6F5F-450D-8B1B-112A5D02C7B4}" presName="rootConnector" presStyleLbl="node1" presStyleIdx="2" presStyleCnt="3"/>
      <dgm:spPr/>
      <dgm:t>
        <a:bodyPr/>
        <a:lstStyle/>
        <a:p>
          <a:endParaRPr lang="en-US"/>
        </a:p>
      </dgm:t>
    </dgm:pt>
    <dgm:pt modelId="{70E9A712-8225-4A4E-81DC-27273C3691ED}" type="pres">
      <dgm:prSet presAssocID="{9410CDBB-6F5F-450D-8B1B-112A5D02C7B4}" presName="childShape" presStyleCnt="0"/>
      <dgm:spPr/>
    </dgm:pt>
  </dgm:ptLst>
  <dgm:cxnLst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4831073D-F10C-48D8-8007-E4706938BEDD}" type="presOf" srcId="{9410CDBB-6F5F-450D-8B1B-112A5D02C7B4}" destId="{67DAE0B5-0298-4126-8159-AD52204B7BDB}" srcOrd="1" destOrd="0" presId="urn:microsoft.com/office/officeart/2005/8/layout/hierarchy3"/>
    <dgm:cxn modelId="{518AC0C7-EA59-4D94-A125-106E2C585FBF}" type="presOf" srcId="{9410CDBB-6F5F-450D-8B1B-112A5D02C7B4}" destId="{240F2216-7CE1-43BE-963D-7135FF7ADCFC}" srcOrd="0" destOrd="0" presId="urn:microsoft.com/office/officeart/2005/8/layout/hierarchy3"/>
    <dgm:cxn modelId="{09462E23-F3C6-4882-9BCE-135DAB854388}" type="presOf" srcId="{5B383BC7-F8DA-4EFB-93B5-95BD41C68AF5}" destId="{BCEFF46D-88B1-4B45-A32D-E89D2C6BEED4}" srcOrd="0" destOrd="0" presId="urn:microsoft.com/office/officeart/2005/8/layout/hierarchy3"/>
    <dgm:cxn modelId="{0D33980C-22A8-4841-8832-4BC5CED0282D}" type="presOf" srcId="{B5BF743A-4D13-45F4-A125-0847E65D42A9}" destId="{FA32A1CE-1113-4AA4-B5CB-2A66AABA990A}" srcOrd="1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4D303CE6-EC04-43FD-B5C9-AE8FF50EFB2C}" type="presOf" srcId="{846366FA-2CFB-4F73-B909-3141E4FD0A68}" destId="{B24719AD-6674-41A6-A83C-B78D81463CC9}" srcOrd="0" destOrd="0" presId="urn:microsoft.com/office/officeart/2005/8/layout/hierarchy3"/>
    <dgm:cxn modelId="{BE03CABB-D5F6-41DD-BF19-0B5CB9969846}" type="presOf" srcId="{B5BF743A-4D13-45F4-A125-0847E65D42A9}" destId="{742C1504-3C32-4846-8460-274F893A7967}" srcOrd="0" destOrd="0" presId="urn:microsoft.com/office/officeart/2005/8/layout/hierarchy3"/>
    <dgm:cxn modelId="{A873181A-2A2A-4D12-89F9-9797653BB141}" type="presOf" srcId="{846366FA-2CFB-4F73-B909-3141E4FD0A68}" destId="{36AEBF40-E02E-4497-909E-E7D815C7F2A9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DDFDBBEA-FF24-433E-8A9A-AF83A8E67E4F}" type="presParOf" srcId="{BCEFF46D-88B1-4B45-A32D-E89D2C6BEED4}" destId="{5E288ACD-99BF-4C31-A10B-7A61467C762B}" srcOrd="0" destOrd="0" presId="urn:microsoft.com/office/officeart/2005/8/layout/hierarchy3"/>
    <dgm:cxn modelId="{864435BA-AA4F-4CEF-AD43-1E16AF7E9FF7}" type="presParOf" srcId="{5E288ACD-99BF-4C31-A10B-7A61467C762B}" destId="{597A6EA4-9C72-4904-A859-19344F38AFDA}" srcOrd="0" destOrd="0" presId="urn:microsoft.com/office/officeart/2005/8/layout/hierarchy3"/>
    <dgm:cxn modelId="{2853D159-18A3-4BC0-861F-735140700E9C}" type="presParOf" srcId="{597A6EA4-9C72-4904-A859-19344F38AFDA}" destId="{742C1504-3C32-4846-8460-274F893A7967}" srcOrd="0" destOrd="0" presId="urn:microsoft.com/office/officeart/2005/8/layout/hierarchy3"/>
    <dgm:cxn modelId="{EC5BECD1-112E-4A77-B393-0639AD7E5849}" type="presParOf" srcId="{597A6EA4-9C72-4904-A859-19344F38AFDA}" destId="{FA32A1CE-1113-4AA4-B5CB-2A66AABA990A}" srcOrd="1" destOrd="0" presId="urn:microsoft.com/office/officeart/2005/8/layout/hierarchy3"/>
    <dgm:cxn modelId="{BB9152FE-E736-470A-A4F8-AA7400A4BB98}" type="presParOf" srcId="{5E288ACD-99BF-4C31-A10B-7A61467C762B}" destId="{C85AE5D8-0850-41B0-88A3-F39DA06FFEFB}" srcOrd="1" destOrd="0" presId="urn:microsoft.com/office/officeart/2005/8/layout/hierarchy3"/>
    <dgm:cxn modelId="{065D261E-7DC6-4FA7-954B-CDD41A56DF8F}" type="presParOf" srcId="{BCEFF46D-88B1-4B45-A32D-E89D2C6BEED4}" destId="{A93730BF-7F58-4AE2-B868-A191F4C320B0}" srcOrd="1" destOrd="0" presId="urn:microsoft.com/office/officeart/2005/8/layout/hierarchy3"/>
    <dgm:cxn modelId="{6BF01D77-0F7E-4DDE-BE59-4B4AD0510C7E}" type="presParOf" srcId="{A93730BF-7F58-4AE2-B868-A191F4C320B0}" destId="{4F20ED63-EC90-4BE4-8321-CC4C2690CF18}" srcOrd="0" destOrd="0" presId="urn:microsoft.com/office/officeart/2005/8/layout/hierarchy3"/>
    <dgm:cxn modelId="{1E94A201-6564-4D90-9F20-A4A81FE7B0B0}" type="presParOf" srcId="{4F20ED63-EC90-4BE4-8321-CC4C2690CF18}" destId="{B24719AD-6674-41A6-A83C-B78D81463CC9}" srcOrd="0" destOrd="0" presId="urn:microsoft.com/office/officeart/2005/8/layout/hierarchy3"/>
    <dgm:cxn modelId="{4AECDA7F-6D26-4FBF-81EE-AB75516AB66F}" type="presParOf" srcId="{4F20ED63-EC90-4BE4-8321-CC4C2690CF18}" destId="{36AEBF40-E02E-4497-909E-E7D815C7F2A9}" srcOrd="1" destOrd="0" presId="urn:microsoft.com/office/officeart/2005/8/layout/hierarchy3"/>
    <dgm:cxn modelId="{C625E9DA-732C-4ED8-A263-60A3852C488D}" type="presParOf" srcId="{A93730BF-7F58-4AE2-B868-A191F4C320B0}" destId="{FC83AD0F-2EB0-49B6-8ECE-66A8BC0ECB0D}" srcOrd="1" destOrd="0" presId="urn:microsoft.com/office/officeart/2005/8/layout/hierarchy3"/>
    <dgm:cxn modelId="{B7685B12-BFC1-43C4-86E4-9C670CF5C5D1}" type="presParOf" srcId="{BCEFF46D-88B1-4B45-A32D-E89D2C6BEED4}" destId="{3C5ED9EA-600F-4CD2-9D75-04E7B8C6A4DE}" srcOrd="2" destOrd="0" presId="urn:microsoft.com/office/officeart/2005/8/layout/hierarchy3"/>
    <dgm:cxn modelId="{4782EE7D-35F7-4935-B0C1-C403EBCA8239}" type="presParOf" srcId="{3C5ED9EA-600F-4CD2-9D75-04E7B8C6A4DE}" destId="{077B2C63-3E36-4662-B0B3-8D2FA441D0DF}" srcOrd="0" destOrd="0" presId="urn:microsoft.com/office/officeart/2005/8/layout/hierarchy3"/>
    <dgm:cxn modelId="{D402FF1E-25CD-466E-9747-2662458232FE}" type="presParOf" srcId="{077B2C63-3E36-4662-B0B3-8D2FA441D0DF}" destId="{240F2216-7CE1-43BE-963D-7135FF7ADCFC}" srcOrd="0" destOrd="0" presId="urn:microsoft.com/office/officeart/2005/8/layout/hierarchy3"/>
    <dgm:cxn modelId="{78EE9C50-EBDA-400F-982C-0A673B2D661A}" type="presParOf" srcId="{077B2C63-3E36-4662-B0B3-8D2FA441D0DF}" destId="{67DAE0B5-0298-4126-8159-AD52204B7BDB}" srcOrd="1" destOrd="0" presId="urn:microsoft.com/office/officeart/2005/8/layout/hierarchy3"/>
    <dgm:cxn modelId="{EB30E9B6-B9E6-46D4-8B96-396E20F58822}" type="presParOf" srcId="{3C5ED9EA-600F-4CD2-9D75-04E7B8C6A4DE}" destId="{70E9A712-8225-4A4E-81DC-27273C3691E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 smtClean="0"/>
            <a:t>Descriere</a:t>
          </a:r>
          <a:r>
            <a:rPr lang="ro-RO" baseline="0" dirty="0" smtClean="0"/>
            <a:t> și dezvoltare de standarde, recomandări și aplicații. 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 smtClean="0"/>
            <a:t>Biblioteca de informații diseminate prin grupuri și comisii.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F7C14C"/>
        </a:solidFill>
      </dgm:spPr>
      <dgm:t>
        <a:bodyPr/>
        <a:lstStyle/>
        <a:p>
          <a:endParaRPr lang="ro-RO" dirty="0" smtClean="0"/>
        </a:p>
        <a:p>
          <a:r>
            <a:rPr lang="ro-RO" dirty="0" smtClean="0"/>
            <a:t>For de discuții pentru cartografie și geoinformatică.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688EBADD-9321-4BA1-964C-1E66F156AB9C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714476F-9EF9-48D4-BFD1-D004FD42C0F6}" type="pres">
      <dgm:prSet presAssocID="{B5BF743A-4D13-45F4-A125-0847E65D42A9}" presName="root" presStyleCnt="0"/>
      <dgm:spPr/>
    </dgm:pt>
    <dgm:pt modelId="{5BCFBF83-9D65-4D1F-A442-A5E5BF8FDBD0}" type="pres">
      <dgm:prSet presAssocID="{B5BF743A-4D13-45F4-A125-0847E65D42A9}" presName="rootComposite" presStyleCnt="0"/>
      <dgm:spPr/>
    </dgm:pt>
    <dgm:pt modelId="{836C32AE-0424-4212-B02E-A73BECE90F7B}" type="pres">
      <dgm:prSet presAssocID="{B5BF743A-4D13-45F4-A125-0847E65D42A9}" presName="rootText" presStyleLbl="node1" presStyleIdx="0" presStyleCnt="3"/>
      <dgm:spPr/>
      <dgm:t>
        <a:bodyPr/>
        <a:lstStyle/>
        <a:p>
          <a:endParaRPr lang="en-US"/>
        </a:p>
      </dgm:t>
    </dgm:pt>
    <dgm:pt modelId="{ACAB8B4C-2888-46C3-9F24-7722066103D6}" type="pres">
      <dgm:prSet presAssocID="{B5BF743A-4D13-45F4-A125-0847E65D42A9}" presName="rootConnector" presStyleLbl="node1" presStyleIdx="0" presStyleCnt="3"/>
      <dgm:spPr/>
      <dgm:t>
        <a:bodyPr/>
        <a:lstStyle/>
        <a:p>
          <a:endParaRPr lang="en-US"/>
        </a:p>
      </dgm:t>
    </dgm:pt>
    <dgm:pt modelId="{2315ED06-ABEA-4BBB-8EB1-523FB64313CE}" type="pres">
      <dgm:prSet presAssocID="{B5BF743A-4D13-45F4-A125-0847E65D42A9}" presName="childShape" presStyleCnt="0"/>
      <dgm:spPr/>
    </dgm:pt>
    <dgm:pt modelId="{6DB4A328-B014-437E-A1AE-6A4381C558FE}" type="pres">
      <dgm:prSet presAssocID="{846366FA-2CFB-4F73-B909-3141E4FD0A68}" presName="root" presStyleCnt="0"/>
      <dgm:spPr/>
    </dgm:pt>
    <dgm:pt modelId="{B7936122-890D-4F3D-8B43-AEF858DDC790}" type="pres">
      <dgm:prSet presAssocID="{846366FA-2CFB-4F73-B909-3141E4FD0A68}" presName="rootComposite" presStyleCnt="0"/>
      <dgm:spPr/>
    </dgm:pt>
    <dgm:pt modelId="{45C2F00C-0637-415D-BFE3-804517D3F907}" type="pres">
      <dgm:prSet presAssocID="{846366FA-2CFB-4F73-B909-3141E4FD0A68}" presName="rootText" presStyleLbl="node1" presStyleIdx="1" presStyleCnt="3"/>
      <dgm:spPr/>
      <dgm:t>
        <a:bodyPr/>
        <a:lstStyle/>
        <a:p>
          <a:endParaRPr lang="en-US"/>
        </a:p>
      </dgm:t>
    </dgm:pt>
    <dgm:pt modelId="{0354F90C-65B0-4FBA-8C1E-170AAA7F11E4}" type="pres">
      <dgm:prSet presAssocID="{846366FA-2CFB-4F73-B909-3141E4FD0A68}" presName="rootConnector" presStyleLbl="node1" presStyleIdx="1" presStyleCnt="3"/>
      <dgm:spPr/>
      <dgm:t>
        <a:bodyPr/>
        <a:lstStyle/>
        <a:p>
          <a:endParaRPr lang="en-US"/>
        </a:p>
      </dgm:t>
    </dgm:pt>
    <dgm:pt modelId="{BD2EE325-D0E8-4008-A9EC-BF20108C562E}" type="pres">
      <dgm:prSet presAssocID="{846366FA-2CFB-4F73-B909-3141E4FD0A68}" presName="childShape" presStyleCnt="0"/>
      <dgm:spPr/>
    </dgm:pt>
    <dgm:pt modelId="{C726EBB4-DB65-473F-8EF6-79A564D6D346}" type="pres">
      <dgm:prSet presAssocID="{9410CDBB-6F5F-450D-8B1B-112A5D02C7B4}" presName="root" presStyleCnt="0"/>
      <dgm:spPr/>
    </dgm:pt>
    <dgm:pt modelId="{FFCCCF99-3A7A-4526-B0AC-DE8A975A8855}" type="pres">
      <dgm:prSet presAssocID="{9410CDBB-6F5F-450D-8B1B-112A5D02C7B4}" presName="rootComposite" presStyleCnt="0"/>
      <dgm:spPr/>
    </dgm:pt>
    <dgm:pt modelId="{6AD7C840-4C90-49ED-9602-B8B5098F4079}" type="pres">
      <dgm:prSet presAssocID="{9410CDBB-6F5F-450D-8B1B-112A5D02C7B4}" presName="rootText" presStyleLbl="node1" presStyleIdx="2" presStyleCnt="3"/>
      <dgm:spPr/>
      <dgm:t>
        <a:bodyPr/>
        <a:lstStyle/>
        <a:p>
          <a:endParaRPr lang="en-US"/>
        </a:p>
      </dgm:t>
    </dgm:pt>
    <dgm:pt modelId="{711B4024-80BA-40E9-ABDA-C5C796F55500}" type="pres">
      <dgm:prSet presAssocID="{9410CDBB-6F5F-450D-8B1B-112A5D02C7B4}" presName="rootConnector" presStyleLbl="node1" presStyleIdx="2" presStyleCnt="3"/>
      <dgm:spPr/>
      <dgm:t>
        <a:bodyPr/>
        <a:lstStyle/>
        <a:p>
          <a:endParaRPr lang="en-US"/>
        </a:p>
      </dgm:t>
    </dgm:pt>
    <dgm:pt modelId="{BA03445B-ACFA-40FA-9A01-721D77DA1E48}" type="pres">
      <dgm:prSet presAssocID="{9410CDBB-6F5F-450D-8B1B-112A5D02C7B4}" presName="childShape" presStyleCnt="0"/>
      <dgm:spPr/>
    </dgm:pt>
  </dgm:ptLst>
  <dgm:cxnLst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05535361-6E23-4A44-B088-27E886D58502}" type="presOf" srcId="{9410CDBB-6F5F-450D-8B1B-112A5D02C7B4}" destId="{711B4024-80BA-40E9-ABDA-C5C796F55500}" srcOrd="1" destOrd="0" presId="urn:microsoft.com/office/officeart/2005/8/layout/hierarchy3"/>
    <dgm:cxn modelId="{F442E28B-8FC1-4BFF-ADB2-35C9445DD803}" type="presOf" srcId="{846366FA-2CFB-4F73-B909-3141E4FD0A68}" destId="{0354F90C-65B0-4FBA-8C1E-170AAA7F11E4}" srcOrd="1" destOrd="0" presId="urn:microsoft.com/office/officeart/2005/8/layout/hierarchy3"/>
    <dgm:cxn modelId="{4D365143-2F15-40BC-846A-A4562BE46671}" type="presOf" srcId="{5B383BC7-F8DA-4EFB-93B5-95BD41C68AF5}" destId="{688EBADD-9321-4BA1-964C-1E66F156AB9C}" srcOrd="0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7518DD69-5100-44C3-A40F-40593F81CD06}" type="presOf" srcId="{846366FA-2CFB-4F73-B909-3141E4FD0A68}" destId="{45C2F00C-0637-415D-BFE3-804517D3F907}" srcOrd="0" destOrd="0" presId="urn:microsoft.com/office/officeart/2005/8/layout/hierarchy3"/>
    <dgm:cxn modelId="{35A087AD-485C-420B-9371-3A23602E9CAC}" type="presOf" srcId="{B5BF743A-4D13-45F4-A125-0847E65D42A9}" destId="{ACAB8B4C-2888-46C3-9F24-7722066103D6}" srcOrd="1" destOrd="0" presId="urn:microsoft.com/office/officeart/2005/8/layout/hierarchy3"/>
    <dgm:cxn modelId="{35BE68FD-6A36-43EB-9AB8-7DC09F9959FC}" type="presOf" srcId="{B5BF743A-4D13-45F4-A125-0847E65D42A9}" destId="{836C32AE-0424-4212-B02E-A73BECE90F7B}" srcOrd="0" destOrd="0" presId="urn:microsoft.com/office/officeart/2005/8/layout/hierarchy3"/>
    <dgm:cxn modelId="{FE7A7080-54F6-4434-B586-83A614CBA992}" type="presOf" srcId="{9410CDBB-6F5F-450D-8B1B-112A5D02C7B4}" destId="{6AD7C840-4C90-49ED-9602-B8B5098F4079}" srcOrd="0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B194C4E9-9394-4EEB-B7C4-D52D797E2A23}" type="presParOf" srcId="{688EBADD-9321-4BA1-964C-1E66F156AB9C}" destId="{A714476F-9EF9-48D4-BFD1-D004FD42C0F6}" srcOrd="0" destOrd="0" presId="urn:microsoft.com/office/officeart/2005/8/layout/hierarchy3"/>
    <dgm:cxn modelId="{EF060ED1-4D7A-4C19-A1B2-8E3C18A99054}" type="presParOf" srcId="{A714476F-9EF9-48D4-BFD1-D004FD42C0F6}" destId="{5BCFBF83-9D65-4D1F-A442-A5E5BF8FDBD0}" srcOrd="0" destOrd="0" presId="urn:microsoft.com/office/officeart/2005/8/layout/hierarchy3"/>
    <dgm:cxn modelId="{E7C3B98F-D205-418B-80B0-6CA6C6A5F205}" type="presParOf" srcId="{5BCFBF83-9D65-4D1F-A442-A5E5BF8FDBD0}" destId="{836C32AE-0424-4212-B02E-A73BECE90F7B}" srcOrd="0" destOrd="0" presId="urn:microsoft.com/office/officeart/2005/8/layout/hierarchy3"/>
    <dgm:cxn modelId="{3BE4DACB-1588-414C-B26C-E15E83AB8F22}" type="presParOf" srcId="{5BCFBF83-9D65-4D1F-A442-A5E5BF8FDBD0}" destId="{ACAB8B4C-2888-46C3-9F24-7722066103D6}" srcOrd="1" destOrd="0" presId="urn:microsoft.com/office/officeart/2005/8/layout/hierarchy3"/>
    <dgm:cxn modelId="{6F786ABB-E6D1-4262-8A09-35D343020B84}" type="presParOf" srcId="{A714476F-9EF9-48D4-BFD1-D004FD42C0F6}" destId="{2315ED06-ABEA-4BBB-8EB1-523FB64313CE}" srcOrd="1" destOrd="0" presId="urn:microsoft.com/office/officeart/2005/8/layout/hierarchy3"/>
    <dgm:cxn modelId="{6F401347-B534-4DD9-B7CD-DC5E623E6A2B}" type="presParOf" srcId="{688EBADD-9321-4BA1-964C-1E66F156AB9C}" destId="{6DB4A328-B014-437E-A1AE-6A4381C558FE}" srcOrd="1" destOrd="0" presId="urn:microsoft.com/office/officeart/2005/8/layout/hierarchy3"/>
    <dgm:cxn modelId="{92A0B6DE-04F6-4F16-A903-640537B73B7B}" type="presParOf" srcId="{6DB4A328-B014-437E-A1AE-6A4381C558FE}" destId="{B7936122-890D-4F3D-8B43-AEF858DDC790}" srcOrd="0" destOrd="0" presId="urn:microsoft.com/office/officeart/2005/8/layout/hierarchy3"/>
    <dgm:cxn modelId="{FD5382C4-DCBD-4809-B03B-E30017DAEF14}" type="presParOf" srcId="{B7936122-890D-4F3D-8B43-AEF858DDC790}" destId="{45C2F00C-0637-415D-BFE3-804517D3F907}" srcOrd="0" destOrd="0" presId="urn:microsoft.com/office/officeart/2005/8/layout/hierarchy3"/>
    <dgm:cxn modelId="{6CC4BA15-432B-43E3-AC58-5575625E83DA}" type="presParOf" srcId="{B7936122-890D-4F3D-8B43-AEF858DDC790}" destId="{0354F90C-65B0-4FBA-8C1E-170AAA7F11E4}" srcOrd="1" destOrd="0" presId="urn:microsoft.com/office/officeart/2005/8/layout/hierarchy3"/>
    <dgm:cxn modelId="{FBAFC486-76B9-420C-A998-EE5EFDF32718}" type="presParOf" srcId="{6DB4A328-B014-437E-A1AE-6A4381C558FE}" destId="{BD2EE325-D0E8-4008-A9EC-BF20108C562E}" srcOrd="1" destOrd="0" presId="urn:microsoft.com/office/officeart/2005/8/layout/hierarchy3"/>
    <dgm:cxn modelId="{3335EA78-A353-4DF4-AE96-CD8BA63C73CC}" type="presParOf" srcId="{688EBADD-9321-4BA1-964C-1E66F156AB9C}" destId="{C726EBB4-DB65-473F-8EF6-79A564D6D346}" srcOrd="2" destOrd="0" presId="urn:microsoft.com/office/officeart/2005/8/layout/hierarchy3"/>
    <dgm:cxn modelId="{F07ECE54-DBE1-4B73-A94A-06993E866A67}" type="presParOf" srcId="{C726EBB4-DB65-473F-8EF6-79A564D6D346}" destId="{FFCCCF99-3A7A-4526-B0AC-DE8A975A8855}" srcOrd="0" destOrd="0" presId="urn:microsoft.com/office/officeart/2005/8/layout/hierarchy3"/>
    <dgm:cxn modelId="{E611A3FD-3B5D-40FB-A9BA-BCF5735A4BFB}" type="presParOf" srcId="{FFCCCF99-3A7A-4526-B0AC-DE8A975A8855}" destId="{6AD7C840-4C90-49ED-9602-B8B5098F4079}" srcOrd="0" destOrd="0" presId="urn:microsoft.com/office/officeart/2005/8/layout/hierarchy3"/>
    <dgm:cxn modelId="{2FED74A4-AFA1-4EC7-8520-0ADF3E8F1C96}" type="presParOf" srcId="{FFCCCF99-3A7A-4526-B0AC-DE8A975A8855}" destId="{711B4024-80BA-40E9-ABDA-C5C796F55500}" srcOrd="1" destOrd="0" presId="urn:microsoft.com/office/officeart/2005/8/layout/hierarchy3"/>
    <dgm:cxn modelId="{8F26261D-531D-4BD4-A565-3345B76A2A94}" type="presParOf" srcId="{C726EBB4-DB65-473F-8EF6-79A564D6D346}" destId="{BA03445B-ACFA-40FA-9A01-721D77DA1E4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9AA263-4DA0-4F9D-B797-DA2EB92EC82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946585-1623-4D3D-B8A3-EAC506A6E941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 smtClean="0"/>
            <a:t>27</a:t>
          </a:r>
          <a:endParaRPr lang="en-US" dirty="0"/>
        </a:p>
      </dgm:t>
    </dgm:pt>
    <dgm:pt modelId="{57043EBF-3E41-454F-96E8-D38303A20567}" type="parTrans" cxnId="{4AF8C3DC-3769-4F1D-8FB2-323A0CF9C6A0}">
      <dgm:prSet/>
      <dgm:spPr/>
      <dgm:t>
        <a:bodyPr/>
        <a:lstStyle/>
        <a:p>
          <a:endParaRPr lang="en-US"/>
        </a:p>
      </dgm:t>
    </dgm:pt>
    <dgm:pt modelId="{E8DBD707-162F-465E-9A45-42442CC2040E}" type="sibTrans" cxnId="{4AF8C3DC-3769-4F1D-8FB2-323A0CF9C6A0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4D3D361A-2086-404B-9EF2-9F301049A43F}">
      <dgm:prSet phldrT="[Text]"/>
      <dgm:spPr/>
      <dgm:t>
        <a:bodyPr/>
        <a:lstStyle/>
        <a:p>
          <a:r>
            <a:rPr lang="ro-RO" dirty="0" smtClean="0"/>
            <a:t>Comisii</a:t>
          </a:r>
          <a:endParaRPr lang="en-US" dirty="0"/>
        </a:p>
      </dgm:t>
    </dgm:pt>
    <dgm:pt modelId="{E47FF969-FB12-4C29-8369-D2BAC9D206D5}" type="parTrans" cxnId="{9EBACD17-8F55-467D-A1F8-9DB152735F01}">
      <dgm:prSet/>
      <dgm:spPr/>
      <dgm:t>
        <a:bodyPr/>
        <a:lstStyle/>
        <a:p>
          <a:endParaRPr lang="en-US"/>
        </a:p>
      </dgm:t>
    </dgm:pt>
    <dgm:pt modelId="{22A3EDF9-77E9-4AC2-B5D6-D7166A4A8A3A}" type="sibTrans" cxnId="{9EBACD17-8F55-467D-A1F8-9DB152735F01}">
      <dgm:prSet/>
      <dgm:spPr/>
      <dgm:t>
        <a:bodyPr/>
        <a:lstStyle/>
        <a:p>
          <a:endParaRPr lang="en-US"/>
        </a:p>
      </dgm:t>
    </dgm:pt>
    <dgm:pt modelId="{2AD4E0A4-022E-4973-BCF4-99C9E05610AE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 smtClean="0"/>
            <a:t>2</a:t>
          </a:r>
          <a:endParaRPr lang="en-US" dirty="0"/>
        </a:p>
      </dgm:t>
    </dgm:pt>
    <dgm:pt modelId="{DF811B1F-038D-4B41-BE91-F49B42E576CE}" type="parTrans" cxnId="{A9CA3D71-F288-4CF8-B4E7-B3716C334B92}">
      <dgm:prSet/>
      <dgm:spPr/>
      <dgm:t>
        <a:bodyPr/>
        <a:lstStyle/>
        <a:p>
          <a:endParaRPr lang="en-US"/>
        </a:p>
      </dgm:t>
    </dgm:pt>
    <dgm:pt modelId="{F813A401-11FF-4496-8B1C-CD8A4C040F33}" type="sibTrans" cxnId="{A9CA3D71-F288-4CF8-B4E7-B3716C334B92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ACEE5858-D03C-424C-8B88-CA43409DF9C8}">
      <dgm:prSet phldrT="[Text]"/>
      <dgm:spPr/>
      <dgm:t>
        <a:bodyPr/>
        <a:lstStyle/>
        <a:p>
          <a:r>
            <a:rPr lang="ro-RO" dirty="0" smtClean="0"/>
            <a:t>Grupuri de lucru</a:t>
          </a:r>
          <a:endParaRPr lang="en-US" dirty="0"/>
        </a:p>
      </dgm:t>
    </dgm:pt>
    <dgm:pt modelId="{9ACB81A3-FE7A-4F51-B03E-7C512405C50E}" type="parTrans" cxnId="{92EA6E20-0D55-4F9D-85A2-C328721C077B}">
      <dgm:prSet/>
      <dgm:spPr/>
      <dgm:t>
        <a:bodyPr/>
        <a:lstStyle/>
        <a:p>
          <a:endParaRPr lang="en-US"/>
        </a:p>
      </dgm:t>
    </dgm:pt>
    <dgm:pt modelId="{D4505C95-9253-499E-9D0E-FB6FABB8D2EF}" type="sibTrans" cxnId="{92EA6E20-0D55-4F9D-85A2-C328721C077B}">
      <dgm:prSet/>
      <dgm:spPr/>
      <dgm:t>
        <a:bodyPr/>
        <a:lstStyle/>
        <a:p>
          <a:endParaRPr lang="en-US"/>
        </a:p>
      </dgm:t>
    </dgm:pt>
    <dgm:pt modelId="{F0099C5A-6F33-4327-BDBA-2F57B7441092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 smtClean="0"/>
            <a:t>3</a:t>
          </a:r>
          <a:endParaRPr lang="en-US" dirty="0"/>
        </a:p>
      </dgm:t>
    </dgm:pt>
    <dgm:pt modelId="{DFC05366-3180-4F8E-B332-45271C05AEF6}" type="parTrans" cxnId="{6A6D416E-93B8-49F8-8B1F-EE879B798DB9}">
      <dgm:prSet/>
      <dgm:spPr/>
      <dgm:t>
        <a:bodyPr/>
        <a:lstStyle/>
        <a:p>
          <a:endParaRPr lang="en-US"/>
        </a:p>
      </dgm:t>
    </dgm:pt>
    <dgm:pt modelId="{4BF315E0-8F02-49CE-889B-D55E145058D2}" type="sibTrans" cxnId="{6A6D416E-93B8-49F8-8B1F-EE879B798DB9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BD2C1558-0310-46E5-979E-84923B6B9A3F}">
      <dgm:prSet phldrT="[Text]"/>
      <dgm:spPr/>
      <dgm:t>
        <a:bodyPr/>
        <a:lstStyle/>
        <a:p>
          <a:r>
            <a:rPr lang="ro-RO" dirty="0" smtClean="0"/>
            <a:t>Comitete</a:t>
          </a:r>
          <a:endParaRPr lang="en-US" dirty="0"/>
        </a:p>
      </dgm:t>
    </dgm:pt>
    <dgm:pt modelId="{F7E6ED79-E550-4E39-8765-A33A304880D7}" type="parTrans" cxnId="{322B236B-09A0-46F9-96AC-0FDBF9D7F71C}">
      <dgm:prSet/>
      <dgm:spPr/>
      <dgm:t>
        <a:bodyPr/>
        <a:lstStyle/>
        <a:p>
          <a:endParaRPr lang="en-US"/>
        </a:p>
      </dgm:t>
    </dgm:pt>
    <dgm:pt modelId="{26AA6BB6-C06A-49C6-A926-B857A9D2549A}" type="sibTrans" cxnId="{322B236B-09A0-46F9-96AC-0FDBF9D7F71C}">
      <dgm:prSet/>
      <dgm:spPr/>
      <dgm:t>
        <a:bodyPr/>
        <a:lstStyle/>
        <a:p>
          <a:endParaRPr lang="en-US"/>
        </a:p>
      </dgm:t>
    </dgm:pt>
    <dgm:pt modelId="{C801B5C0-6998-47C5-BCFC-A5F03AD15E77}" type="pres">
      <dgm:prSet presAssocID="{C69AA263-4DA0-4F9D-B797-DA2EB92EC82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0E8E98E-DBC2-4DE2-AD51-C3C5B39C5879}" type="pres">
      <dgm:prSet presAssocID="{06946585-1623-4D3D-B8A3-EAC506A6E941}" presName="thickLine" presStyleLbl="alignNode1" presStyleIdx="0" presStyleCnt="3"/>
      <dgm:spPr/>
    </dgm:pt>
    <dgm:pt modelId="{AA4E204E-B778-44EC-8087-67B57F5D33D7}" type="pres">
      <dgm:prSet presAssocID="{06946585-1623-4D3D-B8A3-EAC506A6E941}" presName="horz1" presStyleCnt="0"/>
      <dgm:spPr/>
    </dgm:pt>
    <dgm:pt modelId="{0CF4C894-6D30-4AFA-9BC6-564FBC47113F}" type="pres">
      <dgm:prSet presAssocID="{06946585-1623-4D3D-B8A3-EAC506A6E941}" presName="tx1" presStyleLbl="revTx" presStyleIdx="0" presStyleCnt="6"/>
      <dgm:spPr/>
      <dgm:t>
        <a:bodyPr/>
        <a:lstStyle/>
        <a:p>
          <a:endParaRPr lang="en-US"/>
        </a:p>
      </dgm:t>
    </dgm:pt>
    <dgm:pt modelId="{ACDA9974-0720-4AD3-A792-913F4444F761}" type="pres">
      <dgm:prSet presAssocID="{06946585-1623-4D3D-B8A3-EAC506A6E941}" presName="vert1" presStyleCnt="0"/>
      <dgm:spPr/>
    </dgm:pt>
    <dgm:pt modelId="{84BF059C-ECDF-4AD4-9817-43D859D2352F}" type="pres">
      <dgm:prSet presAssocID="{4D3D361A-2086-404B-9EF2-9F301049A43F}" presName="vertSpace2a" presStyleCnt="0"/>
      <dgm:spPr/>
    </dgm:pt>
    <dgm:pt modelId="{CEEDDC55-499A-42A6-B6C4-A957A616C5C8}" type="pres">
      <dgm:prSet presAssocID="{4D3D361A-2086-404B-9EF2-9F301049A43F}" presName="horz2" presStyleCnt="0"/>
      <dgm:spPr/>
    </dgm:pt>
    <dgm:pt modelId="{D80A591F-DF34-439F-9D0C-30901B8F82ED}" type="pres">
      <dgm:prSet presAssocID="{4D3D361A-2086-404B-9EF2-9F301049A43F}" presName="horzSpace2" presStyleCnt="0"/>
      <dgm:spPr/>
    </dgm:pt>
    <dgm:pt modelId="{82326A2D-4BA1-4D22-A65B-EDF2319F8E81}" type="pres">
      <dgm:prSet presAssocID="{4D3D361A-2086-404B-9EF2-9F301049A43F}" presName="tx2" presStyleLbl="revTx" presStyleIdx="1" presStyleCnt="6"/>
      <dgm:spPr/>
      <dgm:t>
        <a:bodyPr/>
        <a:lstStyle/>
        <a:p>
          <a:endParaRPr lang="en-US"/>
        </a:p>
      </dgm:t>
    </dgm:pt>
    <dgm:pt modelId="{C62FA191-07E1-479E-8541-F389AF55F611}" type="pres">
      <dgm:prSet presAssocID="{4D3D361A-2086-404B-9EF2-9F301049A43F}" presName="vert2" presStyleCnt="0"/>
      <dgm:spPr/>
    </dgm:pt>
    <dgm:pt modelId="{F9C52A78-DD6A-4D24-805D-4B828FDA33B1}" type="pres">
      <dgm:prSet presAssocID="{4D3D361A-2086-404B-9EF2-9F301049A43F}" presName="thinLine2b" presStyleLbl="callout" presStyleIdx="0" presStyleCnt="3"/>
      <dgm:spPr/>
    </dgm:pt>
    <dgm:pt modelId="{D9C97C06-CC77-4A6B-AAD0-D79CE0290909}" type="pres">
      <dgm:prSet presAssocID="{4D3D361A-2086-404B-9EF2-9F301049A43F}" presName="vertSpace2b" presStyleCnt="0"/>
      <dgm:spPr/>
    </dgm:pt>
    <dgm:pt modelId="{D8CD383A-BEB9-431A-B697-71602248B5E0}" type="pres">
      <dgm:prSet presAssocID="{2AD4E0A4-022E-4973-BCF4-99C9E05610AE}" presName="thickLine" presStyleLbl="alignNode1" presStyleIdx="1" presStyleCnt="3"/>
      <dgm:spPr/>
    </dgm:pt>
    <dgm:pt modelId="{65582A35-C037-40A3-861A-DB31FEFC99A7}" type="pres">
      <dgm:prSet presAssocID="{2AD4E0A4-022E-4973-BCF4-99C9E05610AE}" presName="horz1" presStyleCnt="0"/>
      <dgm:spPr/>
    </dgm:pt>
    <dgm:pt modelId="{395C8145-45A7-4A67-8752-0AE009066F68}" type="pres">
      <dgm:prSet presAssocID="{2AD4E0A4-022E-4973-BCF4-99C9E05610AE}" presName="tx1" presStyleLbl="revTx" presStyleIdx="2" presStyleCnt="6"/>
      <dgm:spPr/>
      <dgm:t>
        <a:bodyPr/>
        <a:lstStyle/>
        <a:p>
          <a:endParaRPr lang="en-US"/>
        </a:p>
      </dgm:t>
    </dgm:pt>
    <dgm:pt modelId="{245F2D77-AAC1-4949-BDD2-C64E41D67C33}" type="pres">
      <dgm:prSet presAssocID="{2AD4E0A4-022E-4973-BCF4-99C9E05610AE}" presName="vert1" presStyleCnt="0"/>
      <dgm:spPr/>
    </dgm:pt>
    <dgm:pt modelId="{6AFB4739-B01F-4861-BF77-AB6E57061D6A}" type="pres">
      <dgm:prSet presAssocID="{ACEE5858-D03C-424C-8B88-CA43409DF9C8}" presName="vertSpace2a" presStyleCnt="0"/>
      <dgm:spPr/>
    </dgm:pt>
    <dgm:pt modelId="{A6F778A3-975C-4FF5-A328-2736CEC78AF0}" type="pres">
      <dgm:prSet presAssocID="{ACEE5858-D03C-424C-8B88-CA43409DF9C8}" presName="horz2" presStyleCnt="0"/>
      <dgm:spPr/>
    </dgm:pt>
    <dgm:pt modelId="{FB57B9FE-E8AC-4F79-9DE0-B888F8EC7ECE}" type="pres">
      <dgm:prSet presAssocID="{ACEE5858-D03C-424C-8B88-CA43409DF9C8}" presName="horzSpace2" presStyleCnt="0"/>
      <dgm:spPr/>
    </dgm:pt>
    <dgm:pt modelId="{7C28270A-651F-487D-BD69-8D2C0C83A9A1}" type="pres">
      <dgm:prSet presAssocID="{ACEE5858-D03C-424C-8B88-CA43409DF9C8}" presName="tx2" presStyleLbl="revTx" presStyleIdx="3" presStyleCnt="6"/>
      <dgm:spPr/>
      <dgm:t>
        <a:bodyPr/>
        <a:lstStyle/>
        <a:p>
          <a:endParaRPr lang="en-US"/>
        </a:p>
      </dgm:t>
    </dgm:pt>
    <dgm:pt modelId="{C8341BEA-B69A-4232-B2DC-0F7065186785}" type="pres">
      <dgm:prSet presAssocID="{ACEE5858-D03C-424C-8B88-CA43409DF9C8}" presName="vert2" presStyleCnt="0"/>
      <dgm:spPr/>
    </dgm:pt>
    <dgm:pt modelId="{B1C5560C-0F22-48A0-80B3-75E70A02CFC8}" type="pres">
      <dgm:prSet presAssocID="{ACEE5858-D03C-424C-8B88-CA43409DF9C8}" presName="thinLine2b" presStyleLbl="callout" presStyleIdx="1" presStyleCnt="3"/>
      <dgm:spPr/>
    </dgm:pt>
    <dgm:pt modelId="{74BF8721-4BB9-4B7E-AFDE-22A047C87263}" type="pres">
      <dgm:prSet presAssocID="{ACEE5858-D03C-424C-8B88-CA43409DF9C8}" presName="vertSpace2b" presStyleCnt="0"/>
      <dgm:spPr/>
    </dgm:pt>
    <dgm:pt modelId="{09B83DA2-9F41-4FE8-9DFB-D221052C94CC}" type="pres">
      <dgm:prSet presAssocID="{F0099C5A-6F33-4327-BDBA-2F57B7441092}" presName="thickLine" presStyleLbl="alignNode1" presStyleIdx="2" presStyleCnt="3"/>
      <dgm:spPr/>
    </dgm:pt>
    <dgm:pt modelId="{74761295-AC19-4C5C-A7B4-2F8C48961A1A}" type="pres">
      <dgm:prSet presAssocID="{F0099C5A-6F33-4327-BDBA-2F57B7441092}" presName="horz1" presStyleCnt="0"/>
      <dgm:spPr/>
    </dgm:pt>
    <dgm:pt modelId="{82C4AF9D-73BD-4482-A6A5-47E21C28DC72}" type="pres">
      <dgm:prSet presAssocID="{F0099C5A-6F33-4327-BDBA-2F57B7441092}" presName="tx1" presStyleLbl="revTx" presStyleIdx="4" presStyleCnt="6"/>
      <dgm:spPr/>
      <dgm:t>
        <a:bodyPr/>
        <a:lstStyle/>
        <a:p>
          <a:endParaRPr lang="en-US"/>
        </a:p>
      </dgm:t>
    </dgm:pt>
    <dgm:pt modelId="{7B99ADC8-981D-4FFA-BAC3-B8CD01DF7794}" type="pres">
      <dgm:prSet presAssocID="{F0099C5A-6F33-4327-BDBA-2F57B7441092}" presName="vert1" presStyleCnt="0"/>
      <dgm:spPr/>
    </dgm:pt>
    <dgm:pt modelId="{F677842C-C4C8-4456-BB60-C48FC11518B7}" type="pres">
      <dgm:prSet presAssocID="{BD2C1558-0310-46E5-979E-84923B6B9A3F}" presName="vertSpace2a" presStyleCnt="0"/>
      <dgm:spPr/>
    </dgm:pt>
    <dgm:pt modelId="{7DBA4527-6C53-4C00-9691-7DF571708689}" type="pres">
      <dgm:prSet presAssocID="{BD2C1558-0310-46E5-979E-84923B6B9A3F}" presName="horz2" presStyleCnt="0"/>
      <dgm:spPr/>
    </dgm:pt>
    <dgm:pt modelId="{D43E86AE-11E5-4E3C-9997-8D8AC74F6699}" type="pres">
      <dgm:prSet presAssocID="{BD2C1558-0310-46E5-979E-84923B6B9A3F}" presName="horzSpace2" presStyleCnt="0"/>
      <dgm:spPr/>
    </dgm:pt>
    <dgm:pt modelId="{F551EFE9-A2C7-4984-88DD-17EE46EAD84D}" type="pres">
      <dgm:prSet presAssocID="{BD2C1558-0310-46E5-979E-84923B6B9A3F}" presName="tx2" presStyleLbl="revTx" presStyleIdx="5" presStyleCnt="6"/>
      <dgm:spPr/>
      <dgm:t>
        <a:bodyPr/>
        <a:lstStyle/>
        <a:p>
          <a:endParaRPr lang="en-US"/>
        </a:p>
      </dgm:t>
    </dgm:pt>
    <dgm:pt modelId="{42B5AE41-7BDD-43F1-A3D9-40B3744E430E}" type="pres">
      <dgm:prSet presAssocID="{BD2C1558-0310-46E5-979E-84923B6B9A3F}" presName="vert2" presStyleCnt="0"/>
      <dgm:spPr/>
    </dgm:pt>
    <dgm:pt modelId="{A7BBC80A-D37D-47CE-A8D5-F8A03DEDA0A2}" type="pres">
      <dgm:prSet presAssocID="{BD2C1558-0310-46E5-979E-84923B6B9A3F}" presName="thinLine2b" presStyleLbl="callout" presStyleIdx="2" presStyleCnt="3"/>
      <dgm:spPr/>
    </dgm:pt>
    <dgm:pt modelId="{F907086B-9D79-4A1C-84A6-A3C7853E7685}" type="pres">
      <dgm:prSet presAssocID="{BD2C1558-0310-46E5-979E-84923B6B9A3F}" presName="vertSpace2b" presStyleCnt="0"/>
      <dgm:spPr/>
    </dgm:pt>
  </dgm:ptLst>
  <dgm:cxnLst>
    <dgm:cxn modelId="{312AA3FC-F981-4FE7-86A6-A00D7D61955A}" type="presOf" srcId="{C69AA263-4DA0-4F9D-B797-DA2EB92EC824}" destId="{C801B5C0-6998-47C5-BCFC-A5F03AD15E77}" srcOrd="0" destOrd="0" presId="urn:microsoft.com/office/officeart/2008/layout/LinedList"/>
    <dgm:cxn modelId="{D50CCD1E-4B2E-48BD-A4A2-8E10A9097BF5}" type="presOf" srcId="{BD2C1558-0310-46E5-979E-84923B6B9A3F}" destId="{F551EFE9-A2C7-4984-88DD-17EE46EAD84D}" srcOrd="0" destOrd="0" presId="urn:microsoft.com/office/officeart/2008/layout/LinedList"/>
    <dgm:cxn modelId="{6A6D416E-93B8-49F8-8B1F-EE879B798DB9}" srcId="{C69AA263-4DA0-4F9D-B797-DA2EB92EC824}" destId="{F0099C5A-6F33-4327-BDBA-2F57B7441092}" srcOrd="2" destOrd="0" parTransId="{DFC05366-3180-4F8E-B332-45271C05AEF6}" sibTransId="{4BF315E0-8F02-49CE-889B-D55E145058D2}"/>
    <dgm:cxn modelId="{A9CA3D71-F288-4CF8-B4E7-B3716C334B92}" srcId="{C69AA263-4DA0-4F9D-B797-DA2EB92EC824}" destId="{2AD4E0A4-022E-4973-BCF4-99C9E05610AE}" srcOrd="1" destOrd="0" parTransId="{DF811B1F-038D-4B41-BE91-F49B42E576CE}" sibTransId="{F813A401-11FF-4496-8B1C-CD8A4C040F33}"/>
    <dgm:cxn modelId="{4AF8C3DC-3769-4F1D-8FB2-323A0CF9C6A0}" srcId="{C69AA263-4DA0-4F9D-B797-DA2EB92EC824}" destId="{06946585-1623-4D3D-B8A3-EAC506A6E941}" srcOrd="0" destOrd="0" parTransId="{57043EBF-3E41-454F-96E8-D38303A20567}" sibTransId="{E8DBD707-162F-465E-9A45-42442CC2040E}"/>
    <dgm:cxn modelId="{92EA6E20-0D55-4F9D-85A2-C328721C077B}" srcId="{2AD4E0A4-022E-4973-BCF4-99C9E05610AE}" destId="{ACEE5858-D03C-424C-8B88-CA43409DF9C8}" srcOrd="0" destOrd="0" parTransId="{9ACB81A3-FE7A-4F51-B03E-7C512405C50E}" sibTransId="{D4505C95-9253-499E-9D0E-FB6FABB8D2EF}"/>
    <dgm:cxn modelId="{E6708A09-28A4-4D6F-A96A-D50036005492}" type="presOf" srcId="{2AD4E0A4-022E-4973-BCF4-99C9E05610AE}" destId="{395C8145-45A7-4A67-8752-0AE009066F68}" srcOrd="0" destOrd="0" presId="urn:microsoft.com/office/officeart/2008/layout/LinedList"/>
    <dgm:cxn modelId="{322B236B-09A0-46F9-96AC-0FDBF9D7F71C}" srcId="{F0099C5A-6F33-4327-BDBA-2F57B7441092}" destId="{BD2C1558-0310-46E5-979E-84923B6B9A3F}" srcOrd="0" destOrd="0" parTransId="{F7E6ED79-E550-4E39-8765-A33A304880D7}" sibTransId="{26AA6BB6-C06A-49C6-A926-B857A9D2549A}"/>
    <dgm:cxn modelId="{9EBACD17-8F55-467D-A1F8-9DB152735F01}" srcId="{06946585-1623-4D3D-B8A3-EAC506A6E941}" destId="{4D3D361A-2086-404B-9EF2-9F301049A43F}" srcOrd="0" destOrd="0" parTransId="{E47FF969-FB12-4C29-8369-D2BAC9D206D5}" sibTransId="{22A3EDF9-77E9-4AC2-B5D6-D7166A4A8A3A}"/>
    <dgm:cxn modelId="{E1EF8C3B-07E9-4691-9547-FA4FD67010B3}" type="presOf" srcId="{06946585-1623-4D3D-B8A3-EAC506A6E941}" destId="{0CF4C894-6D30-4AFA-9BC6-564FBC47113F}" srcOrd="0" destOrd="0" presId="urn:microsoft.com/office/officeart/2008/layout/LinedList"/>
    <dgm:cxn modelId="{37FC1DF3-2BC9-42EA-9739-B6F25DBAB9B1}" type="presOf" srcId="{F0099C5A-6F33-4327-BDBA-2F57B7441092}" destId="{82C4AF9D-73BD-4482-A6A5-47E21C28DC72}" srcOrd="0" destOrd="0" presId="urn:microsoft.com/office/officeart/2008/layout/LinedList"/>
    <dgm:cxn modelId="{18B146E9-C234-4DCB-BB07-8BD05F1E119E}" type="presOf" srcId="{4D3D361A-2086-404B-9EF2-9F301049A43F}" destId="{82326A2D-4BA1-4D22-A65B-EDF2319F8E81}" srcOrd="0" destOrd="0" presId="urn:microsoft.com/office/officeart/2008/layout/LinedList"/>
    <dgm:cxn modelId="{7C187A7E-61CF-4BE1-B8E7-C7E844347132}" type="presOf" srcId="{ACEE5858-D03C-424C-8B88-CA43409DF9C8}" destId="{7C28270A-651F-487D-BD69-8D2C0C83A9A1}" srcOrd="0" destOrd="0" presId="urn:microsoft.com/office/officeart/2008/layout/LinedList"/>
    <dgm:cxn modelId="{B8BCC1C2-818A-49A1-A1D3-C9A0EE75930B}" type="presParOf" srcId="{C801B5C0-6998-47C5-BCFC-A5F03AD15E77}" destId="{D0E8E98E-DBC2-4DE2-AD51-C3C5B39C5879}" srcOrd="0" destOrd="0" presId="urn:microsoft.com/office/officeart/2008/layout/LinedList"/>
    <dgm:cxn modelId="{4A36CA26-9467-483C-9F80-D4E18B3BA0E7}" type="presParOf" srcId="{C801B5C0-6998-47C5-BCFC-A5F03AD15E77}" destId="{AA4E204E-B778-44EC-8087-67B57F5D33D7}" srcOrd="1" destOrd="0" presId="urn:microsoft.com/office/officeart/2008/layout/LinedList"/>
    <dgm:cxn modelId="{4C99CF83-8072-4AAB-9A40-909BB99DB2F8}" type="presParOf" srcId="{AA4E204E-B778-44EC-8087-67B57F5D33D7}" destId="{0CF4C894-6D30-4AFA-9BC6-564FBC47113F}" srcOrd="0" destOrd="0" presId="urn:microsoft.com/office/officeart/2008/layout/LinedList"/>
    <dgm:cxn modelId="{49AABAB6-8BD2-445E-AB22-CDB93B2F0AC1}" type="presParOf" srcId="{AA4E204E-B778-44EC-8087-67B57F5D33D7}" destId="{ACDA9974-0720-4AD3-A792-913F4444F761}" srcOrd="1" destOrd="0" presId="urn:microsoft.com/office/officeart/2008/layout/LinedList"/>
    <dgm:cxn modelId="{569194FA-4B64-41D9-99D4-5FAC4C5F65B3}" type="presParOf" srcId="{ACDA9974-0720-4AD3-A792-913F4444F761}" destId="{84BF059C-ECDF-4AD4-9817-43D859D2352F}" srcOrd="0" destOrd="0" presId="urn:microsoft.com/office/officeart/2008/layout/LinedList"/>
    <dgm:cxn modelId="{71DB0A63-0EFE-4C6F-9333-8B78C1875ECE}" type="presParOf" srcId="{ACDA9974-0720-4AD3-A792-913F4444F761}" destId="{CEEDDC55-499A-42A6-B6C4-A957A616C5C8}" srcOrd="1" destOrd="0" presId="urn:microsoft.com/office/officeart/2008/layout/LinedList"/>
    <dgm:cxn modelId="{9A1F7B25-3817-441C-BADD-C5BFA78434DE}" type="presParOf" srcId="{CEEDDC55-499A-42A6-B6C4-A957A616C5C8}" destId="{D80A591F-DF34-439F-9D0C-30901B8F82ED}" srcOrd="0" destOrd="0" presId="urn:microsoft.com/office/officeart/2008/layout/LinedList"/>
    <dgm:cxn modelId="{B763316C-ED80-4D87-A9D6-9D662E4BA860}" type="presParOf" srcId="{CEEDDC55-499A-42A6-B6C4-A957A616C5C8}" destId="{82326A2D-4BA1-4D22-A65B-EDF2319F8E81}" srcOrd="1" destOrd="0" presId="urn:microsoft.com/office/officeart/2008/layout/LinedList"/>
    <dgm:cxn modelId="{8820AE2B-AB7A-4933-A46A-6E40D27C40AE}" type="presParOf" srcId="{CEEDDC55-499A-42A6-B6C4-A957A616C5C8}" destId="{C62FA191-07E1-479E-8541-F389AF55F611}" srcOrd="2" destOrd="0" presId="urn:microsoft.com/office/officeart/2008/layout/LinedList"/>
    <dgm:cxn modelId="{59F8F251-9C80-4226-A3DF-ABDF6BF2B257}" type="presParOf" srcId="{ACDA9974-0720-4AD3-A792-913F4444F761}" destId="{F9C52A78-DD6A-4D24-805D-4B828FDA33B1}" srcOrd="2" destOrd="0" presId="urn:microsoft.com/office/officeart/2008/layout/LinedList"/>
    <dgm:cxn modelId="{89374CC9-DEDD-4598-A7F5-84685AD42E3F}" type="presParOf" srcId="{ACDA9974-0720-4AD3-A792-913F4444F761}" destId="{D9C97C06-CC77-4A6B-AAD0-D79CE0290909}" srcOrd="3" destOrd="0" presId="urn:microsoft.com/office/officeart/2008/layout/LinedList"/>
    <dgm:cxn modelId="{13BDBD76-B71E-41F8-9F64-8E864AC5EFE3}" type="presParOf" srcId="{C801B5C0-6998-47C5-BCFC-A5F03AD15E77}" destId="{D8CD383A-BEB9-431A-B697-71602248B5E0}" srcOrd="2" destOrd="0" presId="urn:microsoft.com/office/officeart/2008/layout/LinedList"/>
    <dgm:cxn modelId="{BD3CA07D-AAEE-4BA6-A287-FD3D026228E0}" type="presParOf" srcId="{C801B5C0-6998-47C5-BCFC-A5F03AD15E77}" destId="{65582A35-C037-40A3-861A-DB31FEFC99A7}" srcOrd="3" destOrd="0" presId="urn:microsoft.com/office/officeart/2008/layout/LinedList"/>
    <dgm:cxn modelId="{B10F28BD-8E30-4F23-9C4F-13E1E729B841}" type="presParOf" srcId="{65582A35-C037-40A3-861A-DB31FEFC99A7}" destId="{395C8145-45A7-4A67-8752-0AE009066F68}" srcOrd="0" destOrd="0" presId="urn:microsoft.com/office/officeart/2008/layout/LinedList"/>
    <dgm:cxn modelId="{B8EA9B92-67D7-479E-BC04-80F851C7C541}" type="presParOf" srcId="{65582A35-C037-40A3-861A-DB31FEFC99A7}" destId="{245F2D77-AAC1-4949-BDD2-C64E41D67C33}" srcOrd="1" destOrd="0" presId="urn:microsoft.com/office/officeart/2008/layout/LinedList"/>
    <dgm:cxn modelId="{12A49E63-F0E5-4BA6-88F5-84A66B1A5FF7}" type="presParOf" srcId="{245F2D77-AAC1-4949-BDD2-C64E41D67C33}" destId="{6AFB4739-B01F-4861-BF77-AB6E57061D6A}" srcOrd="0" destOrd="0" presId="urn:microsoft.com/office/officeart/2008/layout/LinedList"/>
    <dgm:cxn modelId="{C4B9CE1E-DEEA-4CE0-949B-DDE3A4C4C445}" type="presParOf" srcId="{245F2D77-AAC1-4949-BDD2-C64E41D67C33}" destId="{A6F778A3-975C-4FF5-A328-2736CEC78AF0}" srcOrd="1" destOrd="0" presId="urn:microsoft.com/office/officeart/2008/layout/LinedList"/>
    <dgm:cxn modelId="{4F6A29B5-ACDF-4B6F-8A3D-E9C2EBDC716A}" type="presParOf" srcId="{A6F778A3-975C-4FF5-A328-2736CEC78AF0}" destId="{FB57B9FE-E8AC-4F79-9DE0-B888F8EC7ECE}" srcOrd="0" destOrd="0" presId="urn:microsoft.com/office/officeart/2008/layout/LinedList"/>
    <dgm:cxn modelId="{988CF610-CDD3-4776-9CB6-82AC4B8163E6}" type="presParOf" srcId="{A6F778A3-975C-4FF5-A328-2736CEC78AF0}" destId="{7C28270A-651F-487D-BD69-8D2C0C83A9A1}" srcOrd="1" destOrd="0" presId="urn:microsoft.com/office/officeart/2008/layout/LinedList"/>
    <dgm:cxn modelId="{63B38AD2-5CDD-4B04-A092-C43D3135544C}" type="presParOf" srcId="{A6F778A3-975C-4FF5-A328-2736CEC78AF0}" destId="{C8341BEA-B69A-4232-B2DC-0F7065186785}" srcOrd="2" destOrd="0" presId="urn:microsoft.com/office/officeart/2008/layout/LinedList"/>
    <dgm:cxn modelId="{0F1E2578-4119-4303-90CB-46D86FC6C0CE}" type="presParOf" srcId="{245F2D77-AAC1-4949-BDD2-C64E41D67C33}" destId="{B1C5560C-0F22-48A0-80B3-75E70A02CFC8}" srcOrd="2" destOrd="0" presId="urn:microsoft.com/office/officeart/2008/layout/LinedList"/>
    <dgm:cxn modelId="{030A2249-D1F9-4AD9-870A-95F3030A67E3}" type="presParOf" srcId="{245F2D77-AAC1-4949-BDD2-C64E41D67C33}" destId="{74BF8721-4BB9-4B7E-AFDE-22A047C87263}" srcOrd="3" destOrd="0" presId="urn:microsoft.com/office/officeart/2008/layout/LinedList"/>
    <dgm:cxn modelId="{799CFF94-8657-497D-8C98-10A0CCDB4079}" type="presParOf" srcId="{C801B5C0-6998-47C5-BCFC-A5F03AD15E77}" destId="{09B83DA2-9F41-4FE8-9DFB-D221052C94CC}" srcOrd="4" destOrd="0" presId="urn:microsoft.com/office/officeart/2008/layout/LinedList"/>
    <dgm:cxn modelId="{8AC11EA6-D98F-4B1C-AF45-26134D48D821}" type="presParOf" srcId="{C801B5C0-6998-47C5-BCFC-A5F03AD15E77}" destId="{74761295-AC19-4C5C-A7B4-2F8C48961A1A}" srcOrd="5" destOrd="0" presId="urn:microsoft.com/office/officeart/2008/layout/LinedList"/>
    <dgm:cxn modelId="{C8984FF9-D044-409D-BD28-EA3D1214E7EA}" type="presParOf" srcId="{74761295-AC19-4C5C-A7B4-2F8C48961A1A}" destId="{82C4AF9D-73BD-4482-A6A5-47E21C28DC72}" srcOrd="0" destOrd="0" presId="urn:microsoft.com/office/officeart/2008/layout/LinedList"/>
    <dgm:cxn modelId="{DD7E316F-DA97-4A5E-B5C2-CA5BAB1FB71C}" type="presParOf" srcId="{74761295-AC19-4C5C-A7B4-2F8C48961A1A}" destId="{7B99ADC8-981D-4FFA-BAC3-B8CD01DF7794}" srcOrd="1" destOrd="0" presId="urn:microsoft.com/office/officeart/2008/layout/LinedList"/>
    <dgm:cxn modelId="{3EC3FC1E-1AA8-4136-9785-0AD558258008}" type="presParOf" srcId="{7B99ADC8-981D-4FFA-BAC3-B8CD01DF7794}" destId="{F677842C-C4C8-4456-BB60-C48FC11518B7}" srcOrd="0" destOrd="0" presId="urn:microsoft.com/office/officeart/2008/layout/LinedList"/>
    <dgm:cxn modelId="{0F3E7DEE-DD70-4DCB-B180-ACC7D9609AE7}" type="presParOf" srcId="{7B99ADC8-981D-4FFA-BAC3-B8CD01DF7794}" destId="{7DBA4527-6C53-4C00-9691-7DF571708689}" srcOrd="1" destOrd="0" presId="urn:microsoft.com/office/officeart/2008/layout/LinedList"/>
    <dgm:cxn modelId="{1C6D89DD-9CB0-4A7E-A95A-4638446C8359}" type="presParOf" srcId="{7DBA4527-6C53-4C00-9691-7DF571708689}" destId="{D43E86AE-11E5-4E3C-9997-8D8AC74F6699}" srcOrd="0" destOrd="0" presId="urn:microsoft.com/office/officeart/2008/layout/LinedList"/>
    <dgm:cxn modelId="{2DD0E670-27E6-4DA6-A154-353E92E4A481}" type="presParOf" srcId="{7DBA4527-6C53-4C00-9691-7DF571708689}" destId="{F551EFE9-A2C7-4984-88DD-17EE46EAD84D}" srcOrd="1" destOrd="0" presId="urn:microsoft.com/office/officeart/2008/layout/LinedList"/>
    <dgm:cxn modelId="{C8651AD4-0745-4DC8-A8A0-C6F6395F6B03}" type="presParOf" srcId="{7DBA4527-6C53-4C00-9691-7DF571708689}" destId="{42B5AE41-7BDD-43F1-A3D9-40B3744E430E}" srcOrd="2" destOrd="0" presId="urn:microsoft.com/office/officeart/2008/layout/LinedList"/>
    <dgm:cxn modelId="{62F7F13B-5252-4D0E-98EB-34CE83885C84}" type="presParOf" srcId="{7B99ADC8-981D-4FFA-BAC3-B8CD01DF7794}" destId="{A7BBC80A-D37D-47CE-A8D5-F8A03DEDA0A2}" srcOrd="2" destOrd="0" presId="urn:microsoft.com/office/officeart/2008/layout/LinedList"/>
    <dgm:cxn modelId="{9F1E5219-CC10-4AB8-9CB6-5752D47CA23C}" type="presParOf" srcId="{7B99ADC8-981D-4FFA-BAC3-B8CD01DF7794}" destId="{F907086B-9D79-4A1C-84A6-A3C7853E7685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2C4C3-572D-468E-8D3F-08CB893CEDC7}">
      <dsp:nvSpPr>
        <dsp:cNvPr id="0" name=""/>
        <dsp:cNvSpPr/>
      </dsp:nvSpPr>
      <dsp:spPr>
        <a:xfrm>
          <a:off x="1480533" y="1849099"/>
          <a:ext cx="1533790" cy="1533790"/>
        </a:xfrm>
        <a:prstGeom prst="donut">
          <a:avLst>
            <a:gd name="adj" fmla="val 2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82918-8F6B-41A4-B114-82DF4DD2CD01}">
      <dsp:nvSpPr>
        <dsp:cNvPr id="0" name=""/>
        <dsp:cNvSpPr/>
      </dsp:nvSpPr>
      <dsp:spPr>
        <a:xfrm rot="17700000">
          <a:off x="2020972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kern="1200" dirty="0" smtClean="0"/>
            <a:t>1990- Înființarea Asociației Române de Cartografie de către membrii DTM</a:t>
          </a:r>
          <a:endParaRPr lang="en-US" sz="1600" kern="1200" dirty="0"/>
        </a:p>
      </dsp:txBody>
      <dsp:txXfrm>
        <a:off x="2020972" y="598747"/>
        <a:ext cx="1906672" cy="918868"/>
      </dsp:txXfrm>
    </dsp:sp>
    <dsp:sp modelId="{4D2D708B-A331-41B8-AFF9-3F53F1393572}">
      <dsp:nvSpPr>
        <dsp:cNvPr id="0" name=""/>
        <dsp:cNvSpPr/>
      </dsp:nvSpPr>
      <dsp:spPr>
        <a:xfrm>
          <a:off x="3129855" y="2217927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B3071-E770-47E0-B448-9E5E916E5DDF}">
      <dsp:nvSpPr>
        <dsp:cNvPr id="0" name=""/>
        <dsp:cNvSpPr/>
      </dsp:nvSpPr>
      <dsp:spPr>
        <a:xfrm rot="17700000">
          <a:off x="2186942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20" bIns="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2186942" y="3326021"/>
        <a:ext cx="1649361" cy="795260"/>
      </dsp:txXfrm>
    </dsp:sp>
    <dsp:sp modelId="{5AB0201F-51C2-4C81-A364-55DC70B39A7A}">
      <dsp:nvSpPr>
        <dsp:cNvPr id="0" name=""/>
        <dsp:cNvSpPr/>
      </dsp:nvSpPr>
      <dsp:spPr>
        <a:xfrm rot="17700000">
          <a:off x="3219540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99E-59F2-41EE-B10E-01D9DD6E7CFB}">
      <dsp:nvSpPr>
        <dsp:cNvPr id="0" name=""/>
        <dsp:cNvSpPr/>
      </dsp:nvSpPr>
      <dsp:spPr>
        <a:xfrm>
          <a:off x="4041397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902BF-99D6-4354-A17A-A9F27EEAC824}">
      <dsp:nvSpPr>
        <dsp:cNvPr id="0" name=""/>
        <dsp:cNvSpPr/>
      </dsp:nvSpPr>
      <dsp:spPr>
        <a:xfrm rot="17700000">
          <a:off x="3098485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20" bIns="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kern="1200" dirty="0" smtClean="0"/>
            <a:t>1991 – 72 membri  din diferite instituții</a:t>
          </a:r>
          <a:endParaRPr lang="en-US" sz="1300" kern="1200" dirty="0"/>
        </a:p>
      </dsp:txBody>
      <dsp:txXfrm>
        <a:off x="3098485" y="3326021"/>
        <a:ext cx="1649361" cy="795260"/>
      </dsp:txXfrm>
    </dsp:sp>
    <dsp:sp modelId="{E5553205-3BFB-46E9-AEFB-4045D990C388}">
      <dsp:nvSpPr>
        <dsp:cNvPr id="0" name=""/>
        <dsp:cNvSpPr/>
      </dsp:nvSpPr>
      <dsp:spPr>
        <a:xfrm rot="17700000">
          <a:off x="4131083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51B00-EA79-4223-B7A5-785A0BBEB7F2}">
      <dsp:nvSpPr>
        <dsp:cNvPr id="0" name=""/>
        <dsp:cNvSpPr/>
      </dsp:nvSpPr>
      <dsp:spPr>
        <a:xfrm>
          <a:off x="4952940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76141-7769-4DBB-ACF7-4CB7CE7EA3E4}">
      <dsp:nvSpPr>
        <dsp:cNvPr id="0" name=""/>
        <dsp:cNvSpPr/>
      </dsp:nvSpPr>
      <dsp:spPr>
        <a:xfrm rot="17700000">
          <a:off x="4010027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20" bIns="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kern="1200" dirty="0" smtClean="0"/>
            <a:t>1991-2000- Editarea revistei Asociației Române de Cartografie</a:t>
          </a:r>
          <a:endParaRPr lang="en-US" sz="1300" kern="1200" dirty="0"/>
        </a:p>
      </dsp:txBody>
      <dsp:txXfrm>
        <a:off x="4010027" y="3326021"/>
        <a:ext cx="1649361" cy="795260"/>
      </dsp:txXfrm>
    </dsp:sp>
    <dsp:sp modelId="{56F3E030-10F4-406C-996C-E2A7A4B1A13F}">
      <dsp:nvSpPr>
        <dsp:cNvPr id="0" name=""/>
        <dsp:cNvSpPr/>
      </dsp:nvSpPr>
      <dsp:spPr>
        <a:xfrm rot="17700000">
          <a:off x="5042625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CF423F-F0F1-448D-A6D6-38F77D8BD42B}">
      <dsp:nvSpPr>
        <dsp:cNvPr id="0" name=""/>
        <dsp:cNvSpPr/>
      </dsp:nvSpPr>
      <dsp:spPr>
        <a:xfrm>
          <a:off x="5864605" y="1849099"/>
          <a:ext cx="1533790" cy="1533790"/>
        </a:xfrm>
        <a:prstGeom prst="donut">
          <a:avLst>
            <a:gd name="adj" fmla="val 2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9BACDB-9A0C-4D93-ABA7-2DBFD22586A6}">
      <dsp:nvSpPr>
        <dsp:cNvPr id="0" name=""/>
        <dsp:cNvSpPr/>
      </dsp:nvSpPr>
      <dsp:spPr>
        <a:xfrm rot="17700000">
          <a:off x="6405044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kern="1200" dirty="0" smtClean="0"/>
            <a:t>Noiembrie 2015 – reluarea activității ACR</a:t>
          </a:r>
          <a:endParaRPr lang="en-US" sz="1600" kern="1200" dirty="0"/>
        </a:p>
      </dsp:txBody>
      <dsp:txXfrm>
        <a:off x="6405044" y="598747"/>
        <a:ext cx="1906672" cy="918868"/>
      </dsp:txXfrm>
    </dsp:sp>
    <dsp:sp modelId="{3C990341-D5DF-4107-8D18-B9964C6A75A7}">
      <dsp:nvSpPr>
        <dsp:cNvPr id="0" name=""/>
        <dsp:cNvSpPr/>
      </dsp:nvSpPr>
      <dsp:spPr>
        <a:xfrm>
          <a:off x="7513926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DCD5-DC7F-42BF-8020-174132D84F93}">
      <dsp:nvSpPr>
        <dsp:cNvPr id="0" name=""/>
        <dsp:cNvSpPr/>
      </dsp:nvSpPr>
      <dsp:spPr>
        <a:xfrm rot="17700000">
          <a:off x="6571014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20" bIns="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kern="1200" dirty="0" smtClean="0"/>
            <a:t>Iulie 2016- Începutul activității în noua formulă</a:t>
          </a:r>
          <a:endParaRPr lang="en-US" sz="1300" kern="1200" dirty="0"/>
        </a:p>
      </dsp:txBody>
      <dsp:txXfrm>
        <a:off x="6571014" y="3326021"/>
        <a:ext cx="1649361" cy="795260"/>
      </dsp:txXfrm>
    </dsp:sp>
    <dsp:sp modelId="{6563D668-B614-4DEF-84F2-524F594EB60E}">
      <dsp:nvSpPr>
        <dsp:cNvPr id="0" name=""/>
        <dsp:cNvSpPr/>
      </dsp:nvSpPr>
      <dsp:spPr>
        <a:xfrm rot="17700000">
          <a:off x="7603612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98D8EA-3C8C-471A-9F31-374C962B67A2}">
      <dsp:nvSpPr>
        <dsp:cNvPr id="0" name=""/>
        <dsp:cNvSpPr/>
      </dsp:nvSpPr>
      <dsp:spPr>
        <a:xfrm>
          <a:off x="8425469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4ED2DD-DFA1-4996-919A-96EF5C1922C3}">
      <dsp:nvSpPr>
        <dsp:cNvPr id="0" name=""/>
        <dsp:cNvSpPr/>
      </dsp:nvSpPr>
      <dsp:spPr>
        <a:xfrm rot="17700000">
          <a:off x="7482557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20" bIns="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kern="1200" dirty="0" smtClean="0"/>
            <a:t>Octombrie 2016- prima sesiune de comunicări în cadrul seminariilor geo-spațial</a:t>
          </a:r>
          <a:endParaRPr lang="en-US" sz="1300" kern="1200" dirty="0"/>
        </a:p>
      </dsp:txBody>
      <dsp:txXfrm>
        <a:off x="7482557" y="3326021"/>
        <a:ext cx="1649361" cy="795260"/>
      </dsp:txXfrm>
    </dsp:sp>
    <dsp:sp modelId="{3005F390-5A52-4E69-9173-6B1D44527372}">
      <dsp:nvSpPr>
        <dsp:cNvPr id="0" name=""/>
        <dsp:cNvSpPr/>
      </dsp:nvSpPr>
      <dsp:spPr>
        <a:xfrm rot="17700000">
          <a:off x="8515155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B9BFC-C2F9-4601-8D4C-A9282D31B102}">
      <dsp:nvSpPr>
        <dsp:cNvPr id="0" name=""/>
        <dsp:cNvSpPr/>
      </dsp:nvSpPr>
      <dsp:spPr>
        <a:xfrm>
          <a:off x="1201" y="1952315"/>
          <a:ext cx="2811831" cy="1405915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900" kern="1200" dirty="0" smtClean="0"/>
            <a:t>Informație geospațială pentru dezvoltare în zone defavorizate.</a:t>
          </a:r>
          <a:endParaRPr lang="en-US" sz="1900" kern="1200" dirty="0"/>
        </a:p>
      </dsp:txBody>
      <dsp:txXfrm>
        <a:off x="42379" y="1993493"/>
        <a:ext cx="2729475" cy="1323559"/>
      </dsp:txXfrm>
    </dsp:sp>
    <dsp:sp modelId="{A5064D59-5B01-4920-94ED-86801008F5AA}">
      <dsp:nvSpPr>
        <dsp:cNvPr id="0" name=""/>
        <dsp:cNvSpPr/>
      </dsp:nvSpPr>
      <dsp:spPr>
        <a:xfrm>
          <a:off x="3515990" y="1952315"/>
          <a:ext cx="2811831" cy="1405915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900" kern="1200" dirty="0" smtClean="0"/>
            <a:t>Relație cu factorii economici, sociali, de mediu.</a:t>
          </a:r>
          <a:endParaRPr lang="en-US" sz="1900" kern="1200" dirty="0"/>
        </a:p>
      </dsp:txBody>
      <dsp:txXfrm>
        <a:off x="3557168" y="1993493"/>
        <a:ext cx="2729475" cy="1323559"/>
      </dsp:txXfrm>
    </dsp:sp>
    <dsp:sp modelId="{F6F09637-B91B-4860-BE2C-978309B09673}">
      <dsp:nvSpPr>
        <dsp:cNvPr id="0" name=""/>
        <dsp:cNvSpPr/>
      </dsp:nvSpPr>
      <dsp:spPr>
        <a:xfrm>
          <a:off x="7030780" y="1952315"/>
          <a:ext cx="2811831" cy="1405915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o-RO" sz="1900" kern="1200" dirty="0" smtClean="0"/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900" kern="1200" dirty="0" smtClean="0"/>
            <a:t>Probleme și soluții globale. Suport și expertiză.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 dirty="0"/>
        </a:p>
      </dsp:txBody>
      <dsp:txXfrm>
        <a:off x="7071958" y="1993493"/>
        <a:ext cx="2729475" cy="13235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2C1504-3C32-4846-8460-274F893A7967}">
      <dsp:nvSpPr>
        <dsp:cNvPr id="0" name=""/>
        <dsp:cNvSpPr/>
      </dsp:nvSpPr>
      <dsp:spPr>
        <a:xfrm>
          <a:off x="1187" y="2199629"/>
          <a:ext cx="2777840" cy="138892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kern="1200" dirty="0" smtClean="0"/>
            <a:t>Cercetare cartografică, în geoinformatică și transdisciplinară. </a:t>
          </a:r>
          <a:endParaRPr lang="en-US" sz="1600" kern="1200" dirty="0"/>
        </a:p>
      </dsp:txBody>
      <dsp:txXfrm>
        <a:off x="41867" y="2240309"/>
        <a:ext cx="2696480" cy="1307560"/>
      </dsp:txXfrm>
    </dsp:sp>
    <dsp:sp modelId="{B24719AD-6674-41A6-A83C-B78D81463CC9}">
      <dsp:nvSpPr>
        <dsp:cNvPr id="0" name=""/>
        <dsp:cNvSpPr/>
      </dsp:nvSpPr>
      <dsp:spPr>
        <a:xfrm>
          <a:off x="3473487" y="2199629"/>
          <a:ext cx="2777840" cy="138892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kern="1200" dirty="0" smtClean="0"/>
            <a:t>Dezvoltare educațională prin evenimente specifice. </a:t>
          </a:r>
          <a:endParaRPr lang="en-US" sz="1600" kern="1200" dirty="0"/>
        </a:p>
      </dsp:txBody>
      <dsp:txXfrm>
        <a:off x="3514167" y="2240309"/>
        <a:ext cx="2696480" cy="1307560"/>
      </dsp:txXfrm>
    </dsp:sp>
    <dsp:sp modelId="{240F2216-7CE1-43BE-963D-7135FF7ADCFC}">
      <dsp:nvSpPr>
        <dsp:cNvPr id="0" name=""/>
        <dsp:cNvSpPr/>
      </dsp:nvSpPr>
      <dsp:spPr>
        <a:xfrm>
          <a:off x="6945787" y="2199629"/>
          <a:ext cx="2777840" cy="138892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o-RO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kern="1200" dirty="0" smtClean="0"/>
            <a:t>Domenii primare: istorie, teorie, educație, tehnică nouă.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6986467" y="2240309"/>
        <a:ext cx="2696480" cy="1307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C32AE-0424-4212-B02E-A73BECE90F7B}">
      <dsp:nvSpPr>
        <dsp:cNvPr id="0" name=""/>
        <dsp:cNvSpPr/>
      </dsp:nvSpPr>
      <dsp:spPr>
        <a:xfrm>
          <a:off x="1225" y="1842797"/>
          <a:ext cx="2867620" cy="143381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kern="1200" dirty="0" smtClean="0"/>
            <a:t>Descriere</a:t>
          </a:r>
          <a:r>
            <a:rPr lang="ro-RO" sz="1800" kern="1200" baseline="0" dirty="0" smtClean="0"/>
            <a:t> și dezvoltare de standarde, recomandări și aplicații. </a:t>
          </a:r>
          <a:endParaRPr lang="en-US" sz="1800" kern="1200" dirty="0"/>
        </a:p>
      </dsp:txBody>
      <dsp:txXfrm>
        <a:off x="43220" y="1884792"/>
        <a:ext cx="2783630" cy="1349820"/>
      </dsp:txXfrm>
    </dsp:sp>
    <dsp:sp modelId="{45C2F00C-0637-415D-BFE3-804517D3F907}">
      <dsp:nvSpPr>
        <dsp:cNvPr id="0" name=""/>
        <dsp:cNvSpPr/>
      </dsp:nvSpPr>
      <dsp:spPr>
        <a:xfrm>
          <a:off x="3585750" y="1842797"/>
          <a:ext cx="2867620" cy="143381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kern="1200" dirty="0" smtClean="0"/>
            <a:t>Biblioteca de informații diseminate prin grupuri și comisii.</a:t>
          </a:r>
          <a:endParaRPr lang="en-US" sz="1800" kern="1200" dirty="0"/>
        </a:p>
      </dsp:txBody>
      <dsp:txXfrm>
        <a:off x="3627745" y="1884792"/>
        <a:ext cx="2783630" cy="1349820"/>
      </dsp:txXfrm>
    </dsp:sp>
    <dsp:sp modelId="{6AD7C840-4C90-49ED-9602-B8B5098F4079}">
      <dsp:nvSpPr>
        <dsp:cNvPr id="0" name=""/>
        <dsp:cNvSpPr/>
      </dsp:nvSpPr>
      <dsp:spPr>
        <a:xfrm>
          <a:off x="7170275" y="1842797"/>
          <a:ext cx="2867620" cy="143381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o-RO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kern="1200" dirty="0" smtClean="0"/>
            <a:t>For de discuții pentru cartografie și geoinformatică.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7212270" y="1884792"/>
        <a:ext cx="2783630" cy="13498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E8E98E-DBC2-4DE2-AD51-C3C5B39C5879}">
      <dsp:nvSpPr>
        <dsp:cNvPr id="0" name=""/>
        <dsp:cNvSpPr/>
      </dsp:nvSpPr>
      <dsp:spPr>
        <a:xfrm>
          <a:off x="0" y="1735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F4C894-6D30-4AFA-9BC6-564FBC47113F}">
      <dsp:nvSpPr>
        <dsp:cNvPr id="0" name=""/>
        <dsp:cNvSpPr/>
      </dsp:nvSpPr>
      <dsp:spPr>
        <a:xfrm>
          <a:off x="0" y="1735"/>
          <a:ext cx="891097" cy="1183684"/>
        </a:xfrm>
        <a:prstGeom prst="rect">
          <a:avLst/>
        </a:prstGeom>
        <a:solidFill>
          <a:srgbClr val="BED12D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4300" kern="1200" dirty="0" smtClean="0"/>
            <a:t>27</a:t>
          </a:r>
          <a:endParaRPr lang="en-US" sz="4300" kern="1200" dirty="0"/>
        </a:p>
      </dsp:txBody>
      <dsp:txXfrm>
        <a:off x="0" y="1735"/>
        <a:ext cx="891097" cy="1183684"/>
      </dsp:txXfrm>
    </dsp:sp>
    <dsp:sp modelId="{82326A2D-4BA1-4D22-A65B-EDF2319F8E81}">
      <dsp:nvSpPr>
        <dsp:cNvPr id="0" name=""/>
        <dsp:cNvSpPr/>
      </dsp:nvSpPr>
      <dsp:spPr>
        <a:xfrm>
          <a:off x="957929" y="55486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3700" kern="1200" dirty="0" smtClean="0"/>
            <a:t>Comisii</a:t>
          </a:r>
          <a:endParaRPr lang="en-US" sz="3700" kern="1200" dirty="0"/>
        </a:p>
      </dsp:txBody>
      <dsp:txXfrm>
        <a:off x="957929" y="55486"/>
        <a:ext cx="3497556" cy="1075025"/>
      </dsp:txXfrm>
    </dsp:sp>
    <dsp:sp modelId="{F9C52A78-DD6A-4D24-805D-4B828FDA33B1}">
      <dsp:nvSpPr>
        <dsp:cNvPr id="0" name=""/>
        <dsp:cNvSpPr/>
      </dsp:nvSpPr>
      <dsp:spPr>
        <a:xfrm>
          <a:off x="891097" y="1130512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CD383A-BEB9-431A-B697-71602248B5E0}">
      <dsp:nvSpPr>
        <dsp:cNvPr id="0" name=""/>
        <dsp:cNvSpPr/>
      </dsp:nvSpPr>
      <dsp:spPr>
        <a:xfrm>
          <a:off x="0" y="1185419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C8145-45A7-4A67-8752-0AE009066F68}">
      <dsp:nvSpPr>
        <dsp:cNvPr id="0" name=""/>
        <dsp:cNvSpPr/>
      </dsp:nvSpPr>
      <dsp:spPr>
        <a:xfrm>
          <a:off x="0" y="1185419"/>
          <a:ext cx="891097" cy="1183684"/>
        </a:xfrm>
        <a:prstGeom prst="rect">
          <a:avLst/>
        </a:prstGeom>
        <a:solidFill>
          <a:srgbClr val="F7C14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4300" kern="1200" dirty="0" smtClean="0"/>
            <a:t>2</a:t>
          </a:r>
          <a:endParaRPr lang="en-US" sz="4300" kern="1200" dirty="0"/>
        </a:p>
      </dsp:txBody>
      <dsp:txXfrm>
        <a:off x="0" y="1185419"/>
        <a:ext cx="891097" cy="1183684"/>
      </dsp:txXfrm>
    </dsp:sp>
    <dsp:sp modelId="{7C28270A-651F-487D-BD69-8D2C0C83A9A1}">
      <dsp:nvSpPr>
        <dsp:cNvPr id="0" name=""/>
        <dsp:cNvSpPr/>
      </dsp:nvSpPr>
      <dsp:spPr>
        <a:xfrm>
          <a:off x="957929" y="1239171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3700" kern="1200" dirty="0" smtClean="0"/>
            <a:t>Grupuri de lucru</a:t>
          </a:r>
          <a:endParaRPr lang="en-US" sz="3700" kern="1200" dirty="0"/>
        </a:p>
      </dsp:txBody>
      <dsp:txXfrm>
        <a:off x="957929" y="1239171"/>
        <a:ext cx="3497556" cy="1075025"/>
      </dsp:txXfrm>
    </dsp:sp>
    <dsp:sp modelId="{B1C5560C-0F22-48A0-80B3-75E70A02CFC8}">
      <dsp:nvSpPr>
        <dsp:cNvPr id="0" name=""/>
        <dsp:cNvSpPr/>
      </dsp:nvSpPr>
      <dsp:spPr>
        <a:xfrm>
          <a:off x="891097" y="2314196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B83DA2-9F41-4FE8-9DFB-D221052C94CC}">
      <dsp:nvSpPr>
        <dsp:cNvPr id="0" name=""/>
        <dsp:cNvSpPr/>
      </dsp:nvSpPr>
      <dsp:spPr>
        <a:xfrm>
          <a:off x="0" y="2369104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C4AF9D-73BD-4482-A6A5-47E21C28DC72}">
      <dsp:nvSpPr>
        <dsp:cNvPr id="0" name=""/>
        <dsp:cNvSpPr/>
      </dsp:nvSpPr>
      <dsp:spPr>
        <a:xfrm>
          <a:off x="0" y="2369104"/>
          <a:ext cx="891097" cy="1183684"/>
        </a:xfrm>
        <a:prstGeom prst="rect">
          <a:avLst/>
        </a:prstGeom>
        <a:solidFill>
          <a:srgbClr val="00843F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4300" kern="1200" dirty="0" smtClean="0"/>
            <a:t>3</a:t>
          </a:r>
          <a:endParaRPr lang="en-US" sz="4300" kern="1200" dirty="0"/>
        </a:p>
      </dsp:txBody>
      <dsp:txXfrm>
        <a:off x="0" y="2369104"/>
        <a:ext cx="891097" cy="1183684"/>
      </dsp:txXfrm>
    </dsp:sp>
    <dsp:sp modelId="{F551EFE9-A2C7-4984-88DD-17EE46EAD84D}">
      <dsp:nvSpPr>
        <dsp:cNvPr id="0" name=""/>
        <dsp:cNvSpPr/>
      </dsp:nvSpPr>
      <dsp:spPr>
        <a:xfrm>
          <a:off x="957929" y="2422855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3700" kern="1200" dirty="0" smtClean="0"/>
            <a:t>Comitete</a:t>
          </a:r>
          <a:endParaRPr lang="en-US" sz="3700" kern="1200" dirty="0"/>
        </a:p>
      </dsp:txBody>
      <dsp:txXfrm>
        <a:off x="957929" y="2422855"/>
        <a:ext cx="3497556" cy="1075025"/>
      </dsp:txXfrm>
    </dsp:sp>
    <dsp:sp modelId="{A7BBC80A-D37D-47CE-A8D5-F8A03DEDA0A2}">
      <dsp:nvSpPr>
        <dsp:cNvPr id="0" name=""/>
        <dsp:cNvSpPr/>
      </dsp:nvSpPr>
      <dsp:spPr>
        <a:xfrm>
          <a:off x="891097" y="3497881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0AB2E-2CB2-4BE9-9E29-A0784E26D18E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0899-B3EC-4760-A547-A49449C304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99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533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Grupuri de lucru:</a:t>
            </a:r>
            <a:r>
              <a:rPr lang="ro-RO" baseline="0" dirty="0" smtClean="0"/>
              <a:t> marine cartography și international map year – marine apare și pe roată</a:t>
            </a:r>
          </a:p>
          <a:p>
            <a:r>
              <a:rPr lang="ro-RO" baseline="0" dirty="0" smtClean="0"/>
              <a:t>Comitete: selecția premiilor, publicații și regulamente (statut și alte reguli)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509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2D46C-0DE9-42B4-9B22-7A3EEAD57877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9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B88A-CFD3-4A23-8FAD-DB9C73098257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08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98690-7304-4968-969F-07A7087B0E9C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FFD5-4918-4DB1-8F8C-84079D4AF95E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4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E697A-0C4F-432E-9EBA-738397EDCC41}" type="datetime1">
              <a:rPr lang="en-US" smtClean="0"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10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A276-B48F-4E4D-8459-E59B993A12D0}" type="datetime1">
              <a:rPr lang="en-US" smtClean="0"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92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4F8C-EA41-4422-8148-ABB16597DDBB}" type="datetime1">
              <a:rPr lang="en-US" smtClean="0"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9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55D5-4FFA-4BF0-8628-183490F68748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941C8-B815-4E2B-A23D-C023B651206F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37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5518-9C2A-4068-99B8-37790536A9AD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3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61A8D-E679-4DBB-B688-FD41FEBF2A23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54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FA874-D10B-4CB0-B2EA-4DF27F3A0D60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2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eo-spatial.org/" TargetMode="External"/><Relationship Id="rId4" Type="http://schemas.openxmlformats.org/officeDocument/2006/relationships/hyperlink" Target="http://www.facebook.com/asociatiaromanadecartografie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88" y="186790"/>
            <a:ext cx="3465425" cy="3485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87211" y="3863130"/>
            <a:ext cx="641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 Narrow" panose="020B0606020202030204" pitchFamily="34" charset="0"/>
              </a:rPr>
              <a:t>Asocia</a:t>
            </a:r>
            <a:r>
              <a:rPr lang="ro-RO" sz="2400" dirty="0" smtClean="0">
                <a:latin typeface="Arial Narrow" panose="020B0606020202030204" pitchFamily="34" charset="0"/>
              </a:rPr>
              <a:t>ția Română de Cartografie- o scurtă introducere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92180" y="4690046"/>
            <a:ext cx="4320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Cristina Andra Vrînceanu</a:t>
            </a:r>
          </a:p>
          <a:p>
            <a:endParaRPr lang="ro-RO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4734" y="6347961"/>
            <a:ext cx="4114800" cy="365125"/>
          </a:xfrm>
        </p:spPr>
        <p:txBody>
          <a:bodyPr/>
          <a:lstStyle/>
          <a:p>
            <a:r>
              <a:rPr lang="en-US" dirty="0" err="1" smtClean="0"/>
              <a:t>Seminariile</a:t>
            </a:r>
            <a:r>
              <a:rPr lang="en-US" dirty="0" smtClean="0"/>
              <a:t> „</a:t>
            </a:r>
            <a:r>
              <a:rPr lang="en-US" dirty="0" err="1" smtClean="0"/>
              <a:t>Soluții</a:t>
            </a:r>
            <a:r>
              <a:rPr lang="en-US" dirty="0" smtClean="0"/>
              <a:t> open-source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prelucrarea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reprezentarea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r>
              <a:rPr lang="en-US" dirty="0" smtClean="0"/>
              <a:t> </a:t>
            </a:r>
            <a:r>
              <a:rPr lang="en-US" dirty="0" err="1" smtClean="0"/>
              <a:t>spațiale</a:t>
            </a:r>
            <a:r>
              <a:rPr lang="en-US" dirty="0" smtClean="0"/>
              <a:t>”, </a:t>
            </a:r>
            <a:r>
              <a:rPr lang="en-US" dirty="0" err="1" smtClean="0"/>
              <a:t>București</a:t>
            </a:r>
            <a:r>
              <a:rPr lang="en-US" dirty="0" smtClean="0"/>
              <a:t>, 7-8 </a:t>
            </a:r>
            <a:r>
              <a:rPr lang="en-US" dirty="0" err="1" smtClean="0"/>
              <a:t>octombrie</a:t>
            </a:r>
            <a:r>
              <a:rPr lang="en-US" dirty="0" smtClean="0"/>
              <a:t> 2016</a:t>
            </a:r>
            <a:endParaRPr lang="en-US" dirty="0"/>
          </a:p>
        </p:txBody>
      </p:sp>
      <p:sp>
        <p:nvSpPr>
          <p:cNvPr id="2" name="Half Frame 1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Half Frame 9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9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Cine suntem?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o-RO" dirty="0" smtClean="0"/>
          </a:p>
          <a:p>
            <a:pPr>
              <a:buBlip>
                <a:blip r:embed="rId2"/>
              </a:buBlip>
            </a:pPr>
            <a:r>
              <a:rPr lang="ro-RO" dirty="0" smtClean="0"/>
              <a:t> Asociație profesională cu focus pe cartografie;</a:t>
            </a:r>
          </a:p>
          <a:p>
            <a:pPr marL="0" indent="0">
              <a:buNone/>
            </a:pPr>
            <a:endParaRPr lang="ro-RO" dirty="0" smtClean="0"/>
          </a:p>
          <a:p>
            <a:pPr>
              <a:buBlip>
                <a:blip r:embed="rId2"/>
              </a:buBlip>
            </a:pPr>
            <a:r>
              <a:rPr lang="ro-RO" dirty="0"/>
              <a:t> </a:t>
            </a:r>
            <a:r>
              <a:rPr lang="ro-RO" dirty="0" smtClean="0"/>
              <a:t>Membru ICA (International Cartographic Association);</a:t>
            </a:r>
          </a:p>
          <a:p>
            <a:pPr marL="0" indent="0">
              <a:buNone/>
            </a:pPr>
            <a:endParaRPr lang="ro-RO" dirty="0" smtClean="0"/>
          </a:p>
          <a:p>
            <a:pPr>
              <a:buBlip>
                <a:blip r:embed="rId2"/>
              </a:buBlip>
            </a:pPr>
            <a:r>
              <a:rPr lang="ro-RO" dirty="0"/>
              <a:t> </a:t>
            </a:r>
            <a:r>
              <a:rPr lang="ro-RO" dirty="0" smtClean="0"/>
              <a:t>Un grup de oameni entuziaști și pasionați de cartografie.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05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Până în prezent...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455682274"/>
              </p:ext>
            </p:extLst>
          </p:nvPr>
        </p:nvGraphicFramePr>
        <p:xfrm>
          <a:off x="553673" y="1325461"/>
          <a:ext cx="11529270" cy="4639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Frame 6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440" y="3475114"/>
            <a:ext cx="951044" cy="9567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29" y="3529978"/>
            <a:ext cx="814694" cy="8195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7716501">
            <a:off x="2345885" y="4047455"/>
            <a:ext cx="322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b="1" dirty="0" smtClean="0"/>
              <a:t>1991- Aderarea la ICA,</a:t>
            </a:r>
          </a:p>
          <a:p>
            <a:r>
              <a:rPr lang="ro-RO" sz="1200" b="1" dirty="0" smtClean="0"/>
              <a:t> Bournemouth, UK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2407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 smtClean="0"/>
              <a:t>„</a:t>
            </a:r>
            <a:r>
              <a:rPr lang="en-US" sz="1400" i="1" dirty="0" smtClean="0"/>
              <a:t>The </a:t>
            </a:r>
            <a:r>
              <a:rPr lang="en-US" sz="1400" i="1" dirty="0"/>
              <a:t>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</a:t>
            </a:r>
            <a:r>
              <a:rPr lang="en-US" sz="1400" i="1" dirty="0" smtClean="0"/>
              <a:t>.</a:t>
            </a:r>
            <a:r>
              <a:rPr lang="ro-RO" sz="1400" i="1" dirty="0" smtClean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073456151"/>
              </p:ext>
            </p:extLst>
          </p:nvPr>
        </p:nvGraphicFramePr>
        <p:xfrm>
          <a:off x="1226640" y="1045804"/>
          <a:ext cx="9843813" cy="5310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</a:t>
            </a:r>
            <a:r>
              <a:rPr lang="en-US" sz="800" dirty="0" smtClean="0">
                <a:hlinkClick r:id="rId7"/>
              </a:rPr>
              <a:t>icaci.org/files/documents/reference_docs/ICA_Strategic_Plan_2011-2019.pdf</a:t>
            </a:r>
            <a:endParaRPr lang="ro-RO" sz="800" dirty="0" smtClean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93411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450622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 smtClean="0"/>
              <a:t>„</a:t>
            </a:r>
            <a:r>
              <a:rPr lang="en-US" sz="1400" i="1" dirty="0" smtClean="0"/>
              <a:t>The </a:t>
            </a:r>
            <a:r>
              <a:rPr lang="en-US" sz="1400" i="1" dirty="0"/>
              <a:t>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</a:t>
            </a:r>
            <a:r>
              <a:rPr lang="en-US" sz="1400" i="1" dirty="0" smtClean="0"/>
              <a:t>.</a:t>
            </a:r>
            <a:r>
              <a:rPr lang="ro-RO" sz="1400" i="1" dirty="0" smtClean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6523" y="7264265"/>
            <a:ext cx="99252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For de discuții pentru pasionații de cartografie și geoinformatică. </a:t>
            </a:r>
          </a:p>
          <a:p>
            <a:endParaRPr lang="ro-RO" dirty="0" smtClean="0"/>
          </a:p>
          <a:p>
            <a:r>
              <a:rPr lang="ro-RO" dirty="0" smtClean="0"/>
              <a:t>Crearea unei „biblioteci” de informații și diseminarea prin intermediul grupurilor de lucru și a comisiilor.</a:t>
            </a:r>
          </a:p>
          <a:p>
            <a:endParaRPr lang="ro-RO" dirty="0" smtClean="0"/>
          </a:p>
          <a:p>
            <a:r>
              <a:rPr lang="ro-RO" dirty="0" smtClean="0"/>
              <a:t>Descrierea, dezvoltarea și stabilirea unor standarde, recomandări și aplicații în domeniul cartografic și al geoinformaticii.</a:t>
            </a:r>
          </a:p>
          <a:p>
            <a:endParaRPr lang="ro-RO" dirty="0" smtClean="0"/>
          </a:p>
          <a:p>
            <a:r>
              <a:rPr lang="ro-RO" dirty="0" smtClean="0"/>
              <a:t>Să ofere suport și expertiză altor organizații (guvernamentale sau non-guvernamentale) </a:t>
            </a:r>
          </a:p>
          <a:p>
            <a:endParaRPr lang="ro-RO" dirty="0" smtClean="0"/>
          </a:p>
          <a:p>
            <a:endParaRPr lang="ro-RO" dirty="0" smtClean="0"/>
          </a:p>
          <a:p>
            <a:r>
              <a:rPr lang="ro-RO" dirty="0" smtClean="0"/>
              <a:t> </a:t>
            </a:r>
            <a:endParaRPr lang="en-US" dirty="0"/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952999410"/>
              </p:ext>
            </p:extLst>
          </p:nvPr>
        </p:nvGraphicFramePr>
        <p:xfrm>
          <a:off x="1136342" y="674703"/>
          <a:ext cx="9724815" cy="578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</a:t>
            </a:r>
            <a:r>
              <a:rPr lang="en-US" sz="800" dirty="0" smtClean="0">
                <a:hlinkClick r:id="rId7"/>
              </a:rPr>
              <a:t>icaci.org/files/documents/reference_docs/ICA_Strategic_Plan_2011-2019.pdf</a:t>
            </a:r>
            <a:endParaRPr lang="ro-RO" sz="800" dirty="0" smtClean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502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 smtClean="0"/>
              <a:t>„</a:t>
            </a:r>
            <a:r>
              <a:rPr lang="en-US" sz="1400" i="1" dirty="0" smtClean="0"/>
              <a:t>The </a:t>
            </a:r>
            <a:r>
              <a:rPr lang="en-US" sz="1400" i="1" dirty="0"/>
              <a:t>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</a:t>
            </a:r>
            <a:r>
              <a:rPr lang="en-US" sz="1400" i="1" dirty="0" smtClean="0"/>
              <a:t>.</a:t>
            </a:r>
            <a:r>
              <a:rPr lang="ro-RO" sz="1400" i="1" dirty="0" smtClean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3742320815"/>
              </p:ext>
            </p:extLst>
          </p:nvPr>
        </p:nvGraphicFramePr>
        <p:xfrm>
          <a:off x="1031333" y="926287"/>
          <a:ext cx="10039121" cy="5119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</a:t>
            </a:r>
            <a:r>
              <a:rPr lang="en-US" sz="800" dirty="0" smtClean="0">
                <a:hlinkClick r:id="rId7"/>
              </a:rPr>
              <a:t>icaci.org/files/documents/reference_docs/ICA_Strategic_Plan_2011-2019.pdf</a:t>
            </a:r>
            <a:endParaRPr lang="ro-RO" sz="800" dirty="0" smtClean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8686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ICA groups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91"/>
          <a:stretch/>
        </p:blipFill>
        <p:spPr>
          <a:xfrm>
            <a:off x="5871623" y="492263"/>
            <a:ext cx="5253121" cy="5324504"/>
          </a:xfrm>
          <a:prstGeom prst="ellipse">
            <a:avLst/>
          </a:prstGeom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3321504"/>
              </p:ext>
            </p:extLst>
          </p:nvPr>
        </p:nvGraphicFramePr>
        <p:xfrm>
          <a:off x="1073791" y="1912690"/>
          <a:ext cx="4455486" cy="3554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Oval 12"/>
          <p:cNvSpPr/>
          <p:nvPr/>
        </p:nvSpPr>
        <p:spPr>
          <a:xfrm>
            <a:off x="7581530" y="2343705"/>
            <a:ext cx="1748901" cy="16601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281" y="2575154"/>
            <a:ext cx="1369398" cy="115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7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Oportunități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ular Callout 16"/>
          <p:cNvSpPr/>
          <p:nvPr/>
        </p:nvSpPr>
        <p:spPr>
          <a:xfrm>
            <a:off x="5106923" y="1430641"/>
            <a:ext cx="1978153" cy="1127464"/>
          </a:xfrm>
          <a:prstGeom prst="wedgeRectCallout">
            <a:avLst>
              <a:gd name="adj1" fmla="val -30257"/>
              <a:gd name="adj2" fmla="val 86122"/>
            </a:avLst>
          </a:prstGeom>
          <a:solidFill>
            <a:srgbClr val="BED12D"/>
          </a:solidFill>
          <a:ln>
            <a:solidFill>
              <a:srgbClr val="BED1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ular Callout 17"/>
          <p:cNvSpPr/>
          <p:nvPr/>
        </p:nvSpPr>
        <p:spPr>
          <a:xfrm>
            <a:off x="2568271" y="4382136"/>
            <a:ext cx="1978153" cy="1127464"/>
          </a:xfrm>
          <a:prstGeom prst="wedgeRectCallout">
            <a:avLst>
              <a:gd name="adj1" fmla="val 73861"/>
              <a:gd name="adj2" fmla="val -54823"/>
            </a:avLst>
          </a:prstGeom>
          <a:solidFill>
            <a:srgbClr val="B35538"/>
          </a:solidFill>
          <a:ln>
            <a:solidFill>
              <a:srgbClr val="B3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ular Callout 18"/>
          <p:cNvSpPr/>
          <p:nvPr/>
        </p:nvSpPr>
        <p:spPr>
          <a:xfrm>
            <a:off x="7085076" y="2820736"/>
            <a:ext cx="1978153" cy="1127464"/>
          </a:xfrm>
          <a:prstGeom prst="wedgeRectCallout">
            <a:avLst>
              <a:gd name="adj1" fmla="val -82317"/>
              <a:gd name="adj2" fmla="val 36516"/>
            </a:avLst>
          </a:prstGeom>
          <a:solidFill>
            <a:srgbClr val="F7C14C"/>
          </a:solidFill>
          <a:ln>
            <a:solidFill>
              <a:srgbClr val="F7C1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ular Callout 19"/>
          <p:cNvSpPr/>
          <p:nvPr/>
        </p:nvSpPr>
        <p:spPr>
          <a:xfrm>
            <a:off x="2588724" y="2084407"/>
            <a:ext cx="1978153" cy="1127464"/>
          </a:xfrm>
          <a:prstGeom prst="wedgeRectCallout">
            <a:avLst>
              <a:gd name="adj1" fmla="val 55909"/>
              <a:gd name="adj2" fmla="val 88484"/>
            </a:avLst>
          </a:prstGeom>
          <a:solidFill>
            <a:srgbClr val="00843F"/>
          </a:solidFill>
          <a:ln>
            <a:solidFill>
              <a:srgbClr val="0084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ular Callout 20"/>
          <p:cNvSpPr/>
          <p:nvPr/>
        </p:nvSpPr>
        <p:spPr>
          <a:xfrm>
            <a:off x="6500923" y="4382136"/>
            <a:ext cx="1978153" cy="1127464"/>
          </a:xfrm>
          <a:prstGeom prst="wedgeRectCallout">
            <a:avLst>
              <a:gd name="adj1" fmla="val -68853"/>
              <a:gd name="adj2" fmla="val -50098"/>
            </a:avLst>
          </a:prstGeom>
          <a:solidFill>
            <a:srgbClr val="93D7E7"/>
          </a:solidFill>
          <a:ln>
            <a:solidFill>
              <a:srgbClr val="93D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Content Placeholder 2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964" y="2990767"/>
            <a:ext cx="1621948" cy="1631596"/>
          </a:xfrm>
        </p:spPr>
      </p:pic>
      <p:sp>
        <p:nvSpPr>
          <p:cNvPr id="24" name="TextBox 23"/>
          <p:cNvSpPr txBox="1"/>
          <p:nvPr/>
        </p:nvSpPr>
        <p:spPr>
          <a:xfrm>
            <a:off x="2863212" y="2451404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Comunitate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487096" y="1823149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Colaborare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7442315" y="3145177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Cunoaștere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7003107" y="4738320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Expunere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46886" y="4761202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Experiență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2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Unde ne găsiți?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71" y="1560825"/>
            <a:ext cx="5456647" cy="3398962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12" y="1539757"/>
            <a:ext cx="4508594" cy="3405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0389" y="5218682"/>
            <a:ext cx="10295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4"/>
              </a:rPr>
              <a:t>www.facebook.com/asociatiaromanadecartografie</a:t>
            </a:r>
            <a:r>
              <a:rPr lang="ro-RO" dirty="0" smtClean="0"/>
              <a:t>                  </a:t>
            </a:r>
            <a:r>
              <a:rPr lang="ro-RO" dirty="0" smtClean="0">
                <a:hlinkClick r:id="rId5"/>
              </a:rPr>
              <a:t>www.geo-spatial.org</a:t>
            </a:r>
            <a:r>
              <a:rPr lang="ro-RO" dirty="0" smtClean="0"/>
              <a:t> </a:t>
            </a:r>
            <a:r>
              <a:rPr lang="ro-RO" dirty="0" smtClean="0">
                <a:solidFill>
                  <a:srgbClr val="0070C0"/>
                </a:solidFill>
              </a:rPr>
              <a:t>&amp; mailing list      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accent4"/>
                </a:solidFill>
              </a:rPr>
              <a:t>În loc de concluzii...planuri de viitor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ro-RO" sz="2000" dirty="0" smtClean="0"/>
              <a:t>2016 - 2017 – crearea unei noi comunități;</a:t>
            </a:r>
          </a:p>
          <a:p>
            <a:pPr>
              <a:buBlip>
                <a:blip r:embed="rId2"/>
              </a:buBlip>
            </a:pPr>
            <a:endParaRPr lang="ro-RO" sz="2000" dirty="0" smtClean="0"/>
          </a:p>
          <a:p>
            <a:pPr>
              <a:buBlip>
                <a:blip r:embed="rId2"/>
              </a:buBlip>
            </a:pPr>
            <a:r>
              <a:rPr lang="ro-RO" sz="2000" dirty="0" smtClean="0"/>
              <a:t>2016 – Anunțarea la ICA a reluării activității ACR;</a:t>
            </a:r>
          </a:p>
          <a:p>
            <a:pPr>
              <a:buBlip>
                <a:blip r:embed="rId2"/>
              </a:buBlip>
            </a:pPr>
            <a:endParaRPr lang="ro-RO" sz="2000" dirty="0" smtClean="0"/>
          </a:p>
          <a:p>
            <a:pPr>
              <a:buBlip>
                <a:blip r:embed="rId2"/>
              </a:buBlip>
            </a:pPr>
            <a:r>
              <a:rPr lang="ro-RO" sz="2000" dirty="0" smtClean="0"/>
              <a:t>2016 – Plata cotizației anuale de membru ICA (200 €);</a:t>
            </a:r>
          </a:p>
          <a:p>
            <a:pPr>
              <a:buBlip>
                <a:blip r:embed="rId2"/>
              </a:buBlip>
            </a:pPr>
            <a:endParaRPr lang="ro-RO" sz="2000" dirty="0" smtClean="0"/>
          </a:p>
          <a:p>
            <a:pPr>
              <a:buBlip>
                <a:blip r:embed="rId2"/>
              </a:buBlip>
            </a:pPr>
            <a:r>
              <a:rPr lang="ro-RO" sz="2000" dirty="0" smtClean="0"/>
              <a:t>2017 – definitivarea grupurilor de lucru din cadrul ACR;</a:t>
            </a:r>
          </a:p>
          <a:p>
            <a:pPr marL="0" indent="0">
              <a:buNone/>
            </a:pPr>
            <a:endParaRPr lang="ro-RO" sz="2000" dirty="0" smtClean="0"/>
          </a:p>
          <a:p>
            <a:pPr>
              <a:buBlip>
                <a:blip r:embed="rId2"/>
              </a:buBlip>
            </a:pPr>
            <a:r>
              <a:rPr lang="ro-RO" sz="2000" dirty="0" smtClean="0"/>
              <a:t>2017 -  diferite evenimente sub egida ACR (workshopuri, traininguri).</a:t>
            </a:r>
          </a:p>
          <a:p>
            <a:pPr marL="0" indent="0">
              <a:buNone/>
            </a:pPr>
            <a:endParaRPr lang="ro-RO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8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921" y="4325544"/>
            <a:ext cx="10515600" cy="640738"/>
          </a:xfrm>
        </p:spPr>
        <p:txBody>
          <a:bodyPr/>
          <a:lstStyle/>
          <a:p>
            <a:pPr marL="0" indent="0" algn="ctr">
              <a:buNone/>
            </a:pPr>
            <a:r>
              <a:rPr lang="ro-RO" dirty="0">
                <a:solidFill>
                  <a:schemeClr val="accent4"/>
                </a:solidFill>
              </a:rPr>
              <a:t> </a:t>
            </a:r>
            <a:r>
              <a:rPr lang="ro-RO" dirty="0" smtClean="0">
                <a:solidFill>
                  <a:schemeClr val="accent4"/>
                </a:solidFill>
              </a:rPr>
              <a:t>Vă mulțumim pentru atenție!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Seminariile „Soluții open-source pentru prelucrarea și reprezentarea datelor spațiale”, București, 7-8 octombrie 2016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008" y="432879"/>
            <a:ext cx="3465425" cy="3485625"/>
          </a:xfrm>
          <a:prstGeom prst="rect">
            <a:avLst/>
          </a:prstGeom>
        </p:spPr>
      </p:pic>
      <p:sp>
        <p:nvSpPr>
          <p:cNvPr id="6" name="Half Frame 5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Half Frame 6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4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687</Words>
  <Application>Microsoft Office PowerPoint</Application>
  <PresentationFormat>Widescreen</PresentationFormat>
  <Paragraphs>90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Arial Narrow</vt:lpstr>
      <vt:lpstr>Calibri</vt:lpstr>
      <vt:lpstr>Calibri Light</vt:lpstr>
      <vt:lpstr>Office Theme</vt:lpstr>
      <vt:lpstr>PowerPoint Presentation</vt:lpstr>
      <vt:lpstr>Cine suntem?</vt:lpstr>
      <vt:lpstr>Până în prezent...</vt:lpstr>
      <vt:lpstr>Ce facem?</vt:lpstr>
      <vt:lpstr>Ce facem?</vt:lpstr>
      <vt:lpstr>Ce facem?</vt:lpstr>
      <vt:lpstr>ICA groups</vt:lpstr>
      <vt:lpstr>Oportunități</vt:lpstr>
      <vt:lpstr>Unde ne găsiți?</vt:lpstr>
      <vt:lpstr>În loc de concluzii...planuri de viitor</vt:lpstr>
      <vt:lpstr>PowerPoint Presentation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Cristina Vrinceanu</dc:creator>
  <cp:lastModifiedBy>Cristina Vrinceanu</cp:lastModifiedBy>
  <cp:revision>55</cp:revision>
  <dcterms:created xsi:type="dcterms:W3CDTF">2016-09-29T09:30:00Z</dcterms:created>
  <dcterms:modified xsi:type="dcterms:W3CDTF">2016-10-07T10:26:16Z</dcterms:modified>
</cp:coreProperties>
</file>